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43" r:id="rId1"/>
  </p:sldMasterIdLst>
  <p:notesMasterIdLst>
    <p:notesMasterId r:id="rId49"/>
  </p:notesMasterIdLst>
  <p:handoutMasterIdLst>
    <p:handoutMasterId r:id="rId50"/>
  </p:handoutMasterIdLst>
  <p:sldIdLst>
    <p:sldId id="256" r:id="rId2"/>
    <p:sldId id="257" r:id="rId3"/>
    <p:sldId id="258" r:id="rId4"/>
    <p:sldId id="559" r:id="rId5"/>
    <p:sldId id="311" r:id="rId6"/>
    <p:sldId id="297" r:id="rId7"/>
    <p:sldId id="312" r:id="rId8"/>
    <p:sldId id="558" r:id="rId9"/>
    <p:sldId id="560" r:id="rId10"/>
    <p:sldId id="549" r:id="rId11"/>
    <p:sldId id="562" r:id="rId12"/>
    <p:sldId id="563" r:id="rId13"/>
    <p:sldId id="580" r:id="rId14"/>
    <p:sldId id="278" r:id="rId15"/>
    <p:sldId id="281" r:id="rId16"/>
    <p:sldId id="282" r:id="rId17"/>
    <p:sldId id="309" r:id="rId18"/>
    <p:sldId id="552" r:id="rId19"/>
    <p:sldId id="260" r:id="rId20"/>
    <p:sldId id="431" r:id="rId21"/>
    <p:sldId id="433" r:id="rId22"/>
    <p:sldId id="432" r:id="rId23"/>
    <p:sldId id="564" r:id="rId24"/>
    <p:sldId id="404" r:id="rId25"/>
    <p:sldId id="565" r:id="rId26"/>
    <p:sldId id="567" r:id="rId27"/>
    <p:sldId id="322" r:id="rId28"/>
    <p:sldId id="323" r:id="rId29"/>
    <p:sldId id="324" r:id="rId30"/>
    <p:sldId id="325" r:id="rId31"/>
    <p:sldId id="326" r:id="rId32"/>
    <p:sldId id="327" r:id="rId33"/>
    <p:sldId id="331" r:id="rId34"/>
    <p:sldId id="332" r:id="rId35"/>
    <p:sldId id="569" r:id="rId36"/>
    <p:sldId id="572" r:id="rId37"/>
    <p:sldId id="573" r:id="rId38"/>
    <p:sldId id="574" r:id="rId39"/>
    <p:sldId id="575" r:id="rId40"/>
    <p:sldId id="570" r:id="rId41"/>
    <p:sldId id="571" r:id="rId42"/>
    <p:sldId id="576" r:id="rId43"/>
    <p:sldId id="579" r:id="rId44"/>
    <p:sldId id="577" r:id="rId45"/>
    <p:sldId id="578" r:id="rId46"/>
    <p:sldId id="581" r:id="rId47"/>
    <p:sldId id="582" r:id="rId48"/>
  </p:sldIdLst>
  <p:sldSz cx="12192000" cy="6858000"/>
  <p:notesSz cx="9601200" cy="7315200"/>
  <p:embeddedFontLst>
    <p:embeddedFont>
      <p:font typeface="French Script MT" panose="03020402040607040605" pitchFamily="66" charset="0"/>
      <p:regular r:id="rId51"/>
    </p:embeddedFont>
    <p:embeddedFont>
      <p:font typeface="Source Sans Pro" panose="020B0503030403020204" pitchFamily="34" charset="0"/>
      <p:regular r:id="rId52"/>
      <p:bold r:id="rId53"/>
      <p:italic r:id="rId54"/>
      <p:boldItalic r:id="rId55"/>
    </p:embeddedFont>
    <p:embeddedFont>
      <p:font typeface="Tahoma" panose="020B0604030504040204" pitchFamily="34" charset="0"/>
      <p:regular r:id="rId56"/>
      <p:bold r:id="rId57"/>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0000"/>
    <a:srgbClr val="0033CC"/>
    <a:srgbClr val="FFCC6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0" autoAdjust="0"/>
    <p:restoredTop sz="97125" autoAdjust="0"/>
  </p:normalViewPr>
  <p:slideViewPr>
    <p:cSldViewPr>
      <p:cViewPr varScale="1">
        <p:scale>
          <a:sx n="97" d="100"/>
          <a:sy n="97" d="100"/>
        </p:scale>
        <p:origin x="120" y="4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3" d="100"/>
          <a:sy n="63" d="100"/>
        </p:scale>
        <p:origin x="-2064" y="-72"/>
      </p:cViewPr>
      <p:guideLst>
        <p:guide orient="horz" pos="2304"/>
        <p:guide pos="30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Renevier" userId="e8518df1-42af-4787-a4b5-73e72f3a1282" providerId="ADAL" clId="{81B075AA-B998-4544-B620-BC4FCAFA9ADD}"/>
    <pc:docChg chg="undo custSel delSld modSld">
      <pc:chgData name="Philippe Renevier" userId="e8518df1-42af-4787-a4b5-73e72f3a1282" providerId="ADAL" clId="{81B075AA-B998-4544-B620-BC4FCAFA9ADD}" dt="2023-01-29T20:48:50.958" v="801" actId="20577"/>
      <pc:docMkLst>
        <pc:docMk/>
      </pc:docMkLst>
      <pc:sldChg chg="modSp mod">
        <pc:chgData name="Philippe Renevier" userId="e8518df1-42af-4787-a4b5-73e72f3a1282" providerId="ADAL" clId="{81B075AA-B998-4544-B620-BC4FCAFA9ADD}" dt="2023-01-29T20:46:20.902" v="497" actId="20577"/>
        <pc:sldMkLst>
          <pc:docMk/>
          <pc:sldMk cId="111778497" sldId="692"/>
        </pc:sldMkLst>
        <pc:spChg chg="mod">
          <ac:chgData name="Philippe Renevier" userId="e8518df1-42af-4787-a4b5-73e72f3a1282" providerId="ADAL" clId="{81B075AA-B998-4544-B620-BC4FCAFA9ADD}" dt="2023-01-29T20:46:20.902" v="497" actId="20577"/>
          <ac:spMkLst>
            <pc:docMk/>
            <pc:sldMk cId="111778497" sldId="692"/>
            <ac:spMk id="3" creationId="{D1B3D37D-F358-F1FE-1E35-28108733458B}"/>
          </ac:spMkLst>
        </pc:spChg>
      </pc:sldChg>
      <pc:sldChg chg="del">
        <pc:chgData name="Philippe Renevier" userId="e8518df1-42af-4787-a4b5-73e72f3a1282" providerId="ADAL" clId="{81B075AA-B998-4544-B620-BC4FCAFA9ADD}" dt="2023-01-29T20:46:24.031" v="498" actId="47"/>
        <pc:sldMkLst>
          <pc:docMk/>
          <pc:sldMk cId="3412552695" sldId="693"/>
        </pc:sldMkLst>
      </pc:sldChg>
      <pc:sldChg chg="modSp mod">
        <pc:chgData name="Philippe Renevier" userId="e8518df1-42af-4787-a4b5-73e72f3a1282" providerId="ADAL" clId="{81B075AA-B998-4544-B620-BC4FCAFA9ADD}" dt="2023-01-29T20:48:50.958" v="801" actId="20577"/>
        <pc:sldMkLst>
          <pc:docMk/>
          <pc:sldMk cId="1094377509" sldId="694"/>
        </pc:sldMkLst>
        <pc:spChg chg="mod">
          <ac:chgData name="Philippe Renevier" userId="e8518df1-42af-4787-a4b5-73e72f3a1282" providerId="ADAL" clId="{81B075AA-B998-4544-B620-BC4FCAFA9ADD}" dt="2023-01-29T20:48:27.286" v="721" actId="20577"/>
          <ac:spMkLst>
            <pc:docMk/>
            <pc:sldMk cId="1094377509" sldId="694"/>
            <ac:spMk id="2" creationId="{FFE839CA-193C-A65C-5D16-A26ADDA822EF}"/>
          </ac:spMkLst>
        </pc:spChg>
        <pc:spChg chg="mod">
          <ac:chgData name="Philippe Renevier" userId="e8518df1-42af-4787-a4b5-73e72f3a1282" providerId="ADAL" clId="{81B075AA-B998-4544-B620-BC4FCAFA9ADD}" dt="2023-01-29T20:48:50.958" v="801" actId="20577"/>
          <ac:spMkLst>
            <pc:docMk/>
            <pc:sldMk cId="1094377509" sldId="694"/>
            <ac:spMk id="3" creationId="{35539F30-CDB1-DB15-7C1B-30DF0798BD7A}"/>
          </ac:spMkLst>
        </pc:spChg>
      </pc:sldChg>
    </pc:docChg>
  </pc:docChgLst>
  <pc:docChgLst>
    <pc:chgData name="Nicolas Ferry" userId="ba8af584-8b1d-4fa1-9405-513acdbffb3c" providerId="ADAL" clId="{A490B68E-0882-6C45-AF0A-24E84FDEED14}"/>
    <pc:docChg chg="undo custSel addSld delSld modSld">
      <pc:chgData name="Nicolas Ferry" userId="ba8af584-8b1d-4fa1-9405-513acdbffb3c" providerId="ADAL" clId="{A490B68E-0882-6C45-AF0A-24E84FDEED14}" dt="2023-01-09T12:57:37.100" v="970" actId="14100"/>
      <pc:docMkLst>
        <pc:docMk/>
      </pc:docMkLst>
      <pc:sldChg chg="modSp mod">
        <pc:chgData name="Nicolas Ferry" userId="ba8af584-8b1d-4fa1-9405-513acdbffb3c" providerId="ADAL" clId="{A490B68E-0882-6C45-AF0A-24E84FDEED14}" dt="2023-01-09T12:57:03.732" v="966" actId="1076"/>
        <pc:sldMkLst>
          <pc:docMk/>
          <pc:sldMk cId="3336639166" sldId="277"/>
        </pc:sldMkLst>
        <pc:spChg chg="mod">
          <ac:chgData name="Nicolas Ferry" userId="ba8af584-8b1d-4fa1-9405-513acdbffb3c" providerId="ADAL" clId="{A490B68E-0882-6C45-AF0A-24E84FDEED14}" dt="2023-01-09T12:37:45.550" v="382" actId="121"/>
          <ac:spMkLst>
            <pc:docMk/>
            <pc:sldMk cId="3336639166" sldId="277"/>
            <ac:spMk id="2" creationId="{09B0CD9A-E6CC-AB41-B061-8E9C4EB6D4FA}"/>
          </ac:spMkLst>
        </pc:spChg>
        <pc:picChg chg="mod modCrop">
          <ac:chgData name="Nicolas Ferry" userId="ba8af584-8b1d-4fa1-9405-513acdbffb3c" providerId="ADAL" clId="{A490B68E-0882-6C45-AF0A-24E84FDEED14}" dt="2023-01-09T12:57:03.732" v="966" actId="1076"/>
          <ac:picMkLst>
            <pc:docMk/>
            <pc:sldMk cId="3336639166" sldId="277"/>
            <ac:picMk id="4" creationId="{53D6B98E-F675-1D41-BE3D-46D1B45458EA}"/>
          </ac:picMkLst>
        </pc:picChg>
      </pc:sldChg>
      <pc:sldChg chg="modSp mod">
        <pc:chgData name="Nicolas Ferry" userId="ba8af584-8b1d-4fa1-9405-513acdbffb3c" providerId="ADAL" clId="{A490B68E-0882-6C45-AF0A-24E84FDEED14}" dt="2023-01-09T12:56:48.185" v="963" actId="1076"/>
        <pc:sldMkLst>
          <pc:docMk/>
          <pc:sldMk cId="1752359140" sldId="279"/>
        </pc:sldMkLst>
        <pc:spChg chg="mod">
          <ac:chgData name="Nicolas Ferry" userId="ba8af584-8b1d-4fa1-9405-513acdbffb3c" providerId="ADAL" clId="{A490B68E-0882-6C45-AF0A-24E84FDEED14}" dt="2023-01-09T12:37:48.852" v="383" actId="121"/>
          <ac:spMkLst>
            <pc:docMk/>
            <pc:sldMk cId="1752359140" sldId="279"/>
            <ac:spMk id="2" creationId="{EE7402FD-C7EB-834F-999B-38E8544CB810}"/>
          </ac:spMkLst>
        </pc:spChg>
        <pc:spChg chg="mod">
          <ac:chgData name="Nicolas Ferry" userId="ba8af584-8b1d-4fa1-9405-513acdbffb3c" providerId="ADAL" clId="{A490B68E-0882-6C45-AF0A-24E84FDEED14}" dt="2023-01-09T12:56:37.858" v="960" actId="1076"/>
          <ac:spMkLst>
            <pc:docMk/>
            <pc:sldMk cId="1752359140" sldId="279"/>
            <ac:spMk id="6" creationId="{A62B1B80-5F62-544A-879C-1364C220DF4F}"/>
          </ac:spMkLst>
        </pc:spChg>
        <pc:picChg chg="mod">
          <ac:chgData name="Nicolas Ferry" userId="ba8af584-8b1d-4fa1-9405-513acdbffb3c" providerId="ADAL" clId="{A490B68E-0882-6C45-AF0A-24E84FDEED14}" dt="2023-01-09T12:56:48.185" v="963" actId="1076"/>
          <ac:picMkLst>
            <pc:docMk/>
            <pc:sldMk cId="1752359140" sldId="279"/>
            <ac:picMk id="5" creationId="{43AD933F-7BD7-3F4F-8166-2AB2D89AD6C6}"/>
          </ac:picMkLst>
        </pc:picChg>
      </pc:sldChg>
      <pc:sldChg chg="modSp mod">
        <pc:chgData name="Nicolas Ferry" userId="ba8af584-8b1d-4fa1-9405-513acdbffb3c" providerId="ADAL" clId="{A490B68E-0882-6C45-AF0A-24E84FDEED14}" dt="2023-01-09T12:57:37.100" v="970" actId="14100"/>
        <pc:sldMkLst>
          <pc:docMk/>
          <pc:sldMk cId="2081001937" sldId="445"/>
        </pc:sldMkLst>
        <pc:spChg chg="mod">
          <ac:chgData name="Nicolas Ferry" userId="ba8af584-8b1d-4fa1-9405-513acdbffb3c" providerId="ADAL" clId="{A490B68E-0882-6C45-AF0A-24E84FDEED14}" dt="2023-01-09T12:37:41.755" v="381" actId="121"/>
          <ac:spMkLst>
            <pc:docMk/>
            <pc:sldMk cId="2081001937" sldId="445"/>
            <ac:spMk id="2" creationId="{ADB5A72B-37CC-DB4E-8EBE-1099A2E41867}"/>
          </ac:spMkLst>
        </pc:spChg>
        <pc:spChg chg="mod">
          <ac:chgData name="Nicolas Ferry" userId="ba8af584-8b1d-4fa1-9405-513acdbffb3c" providerId="ADAL" clId="{A490B68E-0882-6C45-AF0A-24E84FDEED14}" dt="2023-01-09T12:57:37.100" v="970" actId="14100"/>
          <ac:spMkLst>
            <pc:docMk/>
            <pc:sldMk cId="2081001937" sldId="445"/>
            <ac:spMk id="3" creationId="{E5F686AD-5971-7147-8B6B-FF99A4A81320}"/>
          </ac:spMkLst>
        </pc:spChg>
      </pc:sldChg>
      <pc:sldChg chg="modSp mod">
        <pc:chgData name="Nicolas Ferry" userId="ba8af584-8b1d-4fa1-9405-513acdbffb3c" providerId="ADAL" clId="{A490B68E-0882-6C45-AF0A-24E84FDEED14}" dt="2023-01-09T12:56:11.534" v="959" actId="1076"/>
        <pc:sldMkLst>
          <pc:docMk/>
          <pc:sldMk cId="2519234539" sldId="446"/>
        </pc:sldMkLst>
        <pc:spChg chg="mod">
          <ac:chgData name="Nicolas Ferry" userId="ba8af584-8b1d-4fa1-9405-513acdbffb3c" providerId="ADAL" clId="{A490B68E-0882-6C45-AF0A-24E84FDEED14}" dt="2023-01-09T12:37:57.627" v="385" actId="121"/>
          <ac:spMkLst>
            <pc:docMk/>
            <pc:sldMk cId="2519234539" sldId="446"/>
            <ac:spMk id="2" creationId="{4BC734BD-22F9-4940-9D02-7DB58F210D36}"/>
          </ac:spMkLst>
        </pc:spChg>
        <pc:spChg chg="mod">
          <ac:chgData name="Nicolas Ferry" userId="ba8af584-8b1d-4fa1-9405-513acdbffb3c" providerId="ADAL" clId="{A490B68E-0882-6C45-AF0A-24E84FDEED14}" dt="2023-01-09T12:56:06.737" v="958" actId="404"/>
          <ac:spMkLst>
            <pc:docMk/>
            <pc:sldMk cId="2519234539" sldId="446"/>
            <ac:spMk id="3" creationId="{43EE0B5E-52DE-A141-9181-F7F0ED761637}"/>
          </ac:spMkLst>
        </pc:spChg>
        <pc:picChg chg="mod">
          <ac:chgData name="Nicolas Ferry" userId="ba8af584-8b1d-4fa1-9405-513acdbffb3c" providerId="ADAL" clId="{A490B68E-0882-6C45-AF0A-24E84FDEED14}" dt="2023-01-09T12:56:11.534" v="959" actId="1076"/>
          <ac:picMkLst>
            <pc:docMk/>
            <pc:sldMk cId="2519234539" sldId="446"/>
            <ac:picMk id="4" creationId="{053DF27F-2387-EA4C-B7C8-18E0D6BCA1E6}"/>
          </ac:picMkLst>
        </pc:picChg>
      </pc:sldChg>
      <pc:sldChg chg="modSp mod">
        <pc:chgData name="Nicolas Ferry" userId="ba8af584-8b1d-4fa1-9405-513acdbffb3c" providerId="ADAL" clId="{A490B68E-0882-6C45-AF0A-24E84FDEED14}" dt="2023-01-09T12:57:21.690" v="969" actId="1076"/>
        <pc:sldMkLst>
          <pc:docMk/>
          <pc:sldMk cId="2299021510" sldId="447"/>
        </pc:sldMkLst>
        <pc:spChg chg="mod">
          <ac:chgData name="Nicolas Ferry" userId="ba8af584-8b1d-4fa1-9405-513acdbffb3c" providerId="ADAL" clId="{A490B68E-0882-6C45-AF0A-24E84FDEED14}" dt="2023-01-09T12:57:15.268" v="967" actId="255"/>
          <ac:spMkLst>
            <pc:docMk/>
            <pc:sldMk cId="2299021510" sldId="447"/>
            <ac:spMk id="3" creationId="{D3727A72-4845-D74F-995E-69A59623D49B}"/>
          </ac:spMkLst>
        </pc:spChg>
        <pc:picChg chg="mod modCrop">
          <ac:chgData name="Nicolas Ferry" userId="ba8af584-8b1d-4fa1-9405-513acdbffb3c" providerId="ADAL" clId="{A490B68E-0882-6C45-AF0A-24E84FDEED14}" dt="2023-01-09T12:57:21.690" v="969" actId="1076"/>
          <ac:picMkLst>
            <pc:docMk/>
            <pc:sldMk cId="2299021510" sldId="447"/>
            <ac:picMk id="4" creationId="{EA3A32E9-AC3A-4541-B32F-67CBCE351BF1}"/>
          </ac:picMkLst>
        </pc:picChg>
      </pc:sldChg>
      <pc:sldChg chg="modSp">
        <pc:chgData name="Nicolas Ferry" userId="ba8af584-8b1d-4fa1-9405-513acdbffb3c" providerId="ADAL" clId="{A490B68E-0882-6C45-AF0A-24E84FDEED14}" dt="2023-01-09T12:35:01.402" v="355" actId="1076"/>
        <pc:sldMkLst>
          <pc:docMk/>
          <pc:sldMk cId="1321053638" sldId="452"/>
        </pc:sldMkLst>
        <pc:picChg chg="mod">
          <ac:chgData name="Nicolas Ferry" userId="ba8af584-8b1d-4fa1-9405-513acdbffb3c" providerId="ADAL" clId="{A490B68E-0882-6C45-AF0A-24E84FDEED14}" dt="2023-01-09T12:35:01.402" v="355" actId="1076"/>
          <ac:picMkLst>
            <pc:docMk/>
            <pc:sldMk cId="1321053638" sldId="452"/>
            <ac:picMk id="5124" creationId="{2C5A09C8-4FBD-4A43-BDBF-D6B4F2B2C2A2}"/>
          </ac:picMkLst>
        </pc:picChg>
      </pc:sldChg>
      <pc:sldChg chg="modSp mod">
        <pc:chgData name="Nicolas Ferry" userId="ba8af584-8b1d-4fa1-9405-513acdbffb3c" providerId="ADAL" clId="{A490B68E-0882-6C45-AF0A-24E84FDEED14}" dt="2023-01-09T12:33:52.979" v="337" actId="1076"/>
        <pc:sldMkLst>
          <pc:docMk/>
          <pc:sldMk cId="2520605692" sldId="461"/>
        </pc:sldMkLst>
        <pc:spChg chg="mod">
          <ac:chgData name="Nicolas Ferry" userId="ba8af584-8b1d-4fa1-9405-513acdbffb3c" providerId="ADAL" clId="{A490B68E-0882-6C45-AF0A-24E84FDEED14}" dt="2023-01-09T12:33:41.207" v="334" actId="121"/>
          <ac:spMkLst>
            <pc:docMk/>
            <pc:sldMk cId="2520605692" sldId="461"/>
            <ac:spMk id="2" creationId="{11EC44CB-6E2E-874E-9CAE-4CC20EB4111A}"/>
          </ac:spMkLst>
        </pc:spChg>
        <pc:spChg chg="mod">
          <ac:chgData name="Nicolas Ferry" userId="ba8af584-8b1d-4fa1-9405-513acdbffb3c" providerId="ADAL" clId="{A490B68E-0882-6C45-AF0A-24E84FDEED14}" dt="2023-01-09T12:33:47.012" v="335" actId="1076"/>
          <ac:spMkLst>
            <pc:docMk/>
            <pc:sldMk cId="2520605692" sldId="461"/>
            <ac:spMk id="6" creationId="{6EE5B69A-A2BC-664E-A4EE-5C771939E9F9}"/>
          </ac:spMkLst>
        </pc:spChg>
        <pc:graphicFrameChg chg="mod modGraphic">
          <ac:chgData name="Nicolas Ferry" userId="ba8af584-8b1d-4fa1-9405-513acdbffb3c" providerId="ADAL" clId="{A490B68E-0882-6C45-AF0A-24E84FDEED14}" dt="2023-01-09T12:33:52.979" v="337" actId="1076"/>
          <ac:graphicFrameMkLst>
            <pc:docMk/>
            <pc:sldMk cId="2520605692" sldId="461"/>
            <ac:graphicFrameMk id="4" creationId="{0F026919-9516-D648-AE9E-E5D992EB9481}"/>
          </ac:graphicFrameMkLst>
        </pc:graphicFrameChg>
      </pc:sldChg>
      <pc:sldChg chg="modSp mod">
        <pc:chgData name="Nicolas Ferry" userId="ba8af584-8b1d-4fa1-9405-513acdbffb3c" providerId="ADAL" clId="{A490B68E-0882-6C45-AF0A-24E84FDEED14}" dt="2023-01-09T12:35:07.252" v="356" actId="121"/>
        <pc:sldMkLst>
          <pc:docMk/>
          <pc:sldMk cId="1535586907" sldId="463"/>
        </pc:sldMkLst>
        <pc:spChg chg="mod">
          <ac:chgData name="Nicolas Ferry" userId="ba8af584-8b1d-4fa1-9405-513acdbffb3c" providerId="ADAL" clId="{A490B68E-0882-6C45-AF0A-24E84FDEED14}" dt="2023-01-09T12:35:07.252" v="356" actId="121"/>
          <ac:spMkLst>
            <pc:docMk/>
            <pc:sldMk cId="1535586907" sldId="463"/>
            <ac:spMk id="4" creationId="{104C7670-9AC0-9B40-9CCB-BFBFE2C4FAB1}"/>
          </ac:spMkLst>
        </pc:spChg>
      </pc:sldChg>
      <pc:sldChg chg="modSp mod">
        <pc:chgData name="Nicolas Ferry" userId="ba8af584-8b1d-4fa1-9405-513acdbffb3c" providerId="ADAL" clId="{A490B68E-0882-6C45-AF0A-24E84FDEED14}" dt="2023-01-09T12:35:18.725" v="357" actId="1076"/>
        <pc:sldMkLst>
          <pc:docMk/>
          <pc:sldMk cId="2348519475" sldId="464"/>
        </pc:sldMkLst>
        <pc:spChg chg="mod">
          <ac:chgData name="Nicolas Ferry" userId="ba8af584-8b1d-4fa1-9405-513acdbffb3c" providerId="ADAL" clId="{A490B68E-0882-6C45-AF0A-24E84FDEED14}" dt="2023-01-09T12:35:18.725" v="357" actId="1076"/>
          <ac:spMkLst>
            <pc:docMk/>
            <pc:sldMk cId="2348519475" sldId="464"/>
            <ac:spMk id="4" creationId="{EF6AD5FE-DB15-004C-BD5A-24FA322A20F9}"/>
          </ac:spMkLst>
        </pc:spChg>
      </pc:sldChg>
      <pc:sldChg chg="modSp mod">
        <pc:chgData name="Nicolas Ferry" userId="ba8af584-8b1d-4fa1-9405-513acdbffb3c" providerId="ADAL" clId="{A490B68E-0882-6C45-AF0A-24E84FDEED14}" dt="2023-01-09T12:35:29.165" v="359" actId="121"/>
        <pc:sldMkLst>
          <pc:docMk/>
          <pc:sldMk cId="1896746573" sldId="465"/>
        </pc:sldMkLst>
        <pc:spChg chg="mod">
          <ac:chgData name="Nicolas Ferry" userId="ba8af584-8b1d-4fa1-9405-513acdbffb3c" providerId="ADAL" clId="{A490B68E-0882-6C45-AF0A-24E84FDEED14}" dt="2023-01-09T12:35:29.165" v="359" actId="121"/>
          <ac:spMkLst>
            <pc:docMk/>
            <pc:sldMk cId="1896746573" sldId="465"/>
            <ac:spMk id="2" creationId="{00DFCEBC-2635-FD48-B535-48C8FAC572AD}"/>
          </ac:spMkLst>
        </pc:spChg>
      </pc:sldChg>
      <pc:sldChg chg="modSp mod">
        <pc:chgData name="Nicolas Ferry" userId="ba8af584-8b1d-4fa1-9405-513acdbffb3c" providerId="ADAL" clId="{A490B68E-0882-6C45-AF0A-24E84FDEED14}" dt="2023-01-09T12:35:43.289" v="361" actId="121"/>
        <pc:sldMkLst>
          <pc:docMk/>
          <pc:sldMk cId="3052839481" sldId="466"/>
        </pc:sldMkLst>
        <pc:spChg chg="mod">
          <ac:chgData name="Nicolas Ferry" userId="ba8af584-8b1d-4fa1-9405-513acdbffb3c" providerId="ADAL" clId="{A490B68E-0882-6C45-AF0A-24E84FDEED14}" dt="2023-01-09T12:35:43.289" v="361" actId="121"/>
          <ac:spMkLst>
            <pc:docMk/>
            <pc:sldMk cId="3052839481" sldId="466"/>
            <ac:spMk id="2" creationId="{A043E07D-3BD8-B149-8B26-02D052D03210}"/>
          </ac:spMkLst>
        </pc:spChg>
      </pc:sldChg>
      <pc:sldChg chg="modSp mod">
        <pc:chgData name="Nicolas Ferry" userId="ba8af584-8b1d-4fa1-9405-513acdbffb3c" providerId="ADAL" clId="{A490B68E-0882-6C45-AF0A-24E84FDEED14}" dt="2023-01-09T12:35:25.434" v="358" actId="121"/>
        <pc:sldMkLst>
          <pc:docMk/>
          <pc:sldMk cId="846537645" sldId="467"/>
        </pc:sldMkLst>
        <pc:spChg chg="mod">
          <ac:chgData name="Nicolas Ferry" userId="ba8af584-8b1d-4fa1-9405-513acdbffb3c" providerId="ADAL" clId="{A490B68E-0882-6C45-AF0A-24E84FDEED14}" dt="2023-01-09T12:35:25.434" v="358" actId="121"/>
          <ac:spMkLst>
            <pc:docMk/>
            <pc:sldMk cId="846537645" sldId="467"/>
            <ac:spMk id="2" creationId="{780BF7DB-C5D9-8D47-B06D-0F098B8F2EFF}"/>
          </ac:spMkLst>
        </pc:spChg>
      </pc:sldChg>
      <pc:sldChg chg="modSp mod">
        <pc:chgData name="Nicolas Ferry" userId="ba8af584-8b1d-4fa1-9405-513acdbffb3c" providerId="ADAL" clId="{A490B68E-0882-6C45-AF0A-24E84FDEED14}" dt="2023-01-09T12:35:38.208" v="360" actId="121"/>
        <pc:sldMkLst>
          <pc:docMk/>
          <pc:sldMk cId="3994993570" sldId="468"/>
        </pc:sldMkLst>
        <pc:spChg chg="mod">
          <ac:chgData name="Nicolas Ferry" userId="ba8af584-8b1d-4fa1-9405-513acdbffb3c" providerId="ADAL" clId="{A490B68E-0882-6C45-AF0A-24E84FDEED14}" dt="2023-01-09T12:35:38.208" v="360" actId="121"/>
          <ac:spMkLst>
            <pc:docMk/>
            <pc:sldMk cId="3994993570" sldId="468"/>
            <ac:spMk id="2" creationId="{CB80C2CC-59F2-214B-BCBA-55C7C0A694CA}"/>
          </ac:spMkLst>
        </pc:spChg>
      </pc:sldChg>
      <pc:sldChg chg="modSp mod">
        <pc:chgData name="Nicolas Ferry" userId="ba8af584-8b1d-4fa1-9405-513acdbffb3c" providerId="ADAL" clId="{A490B68E-0882-6C45-AF0A-24E84FDEED14}" dt="2023-01-09T12:35:50.264" v="362" actId="121"/>
        <pc:sldMkLst>
          <pc:docMk/>
          <pc:sldMk cId="1253439581" sldId="469"/>
        </pc:sldMkLst>
        <pc:spChg chg="mod">
          <ac:chgData name="Nicolas Ferry" userId="ba8af584-8b1d-4fa1-9405-513acdbffb3c" providerId="ADAL" clId="{A490B68E-0882-6C45-AF0A-24E84FDEED14}" dt="2023-01-09T12:35:50.264" v="362" actId="121"/>
          <ac:spMkLst>
            <pc:docMk/>
            <pc:sldMk cId="1253439581" sldId="469"/>
            <ac:spMk id="2" creationId="{68BB45D3-89F1-CD48-A3A0-4028AC25B996}"/>
          </ac:spMkLst>
        </pc:spChg>
      </pc:sldChg>
      <pc:sldChg chg="modSp mod">
        <pc:chgData name="Nicolas Ferry" userId="ba8af584-8b1d-4fa1-9405-513acdbffb3c" providerId="ADAL" clId="{A490B68E-0882-6C45-AF0A-24E84FDEED14}" dt="2023-01-09T12:35:56.329" v="363" actId="121"/>
        <pc:sldMkLst>
          <pc:docMk/>
          <pc:sldMk cId="1723384092" sldId="470"/>
        </pc:sldMkLst>
        <pc:spChg chg="mod">
          <ac:chgData name="Nicolas Ferry" userId="ba8af584-8b1d-4fa1-9405-513acdbffb3c" providerId="ADAL" clId="{A490B68E-0882-6C45-AF0A-24E84FDEED14}" dt="2023-01-09T12:35:56.329" v="363" actId="121"/>
          <ac:spMkLst>
            <pc:docMk/>
            <pc:sldMk cId="1723384092" sldId="470"/>
            <ac:spMk id="2" creationId="{5147C382-4B52-CF40-AC72-6E59EEAA10CD}"/>
          </ac:spMkLst>
        </pc:spChg>
      </pc:sldChg>
      <pc:sldChg chg="modSp mod">
        <pc:chgData name="Nicolas Ferry" userId="ba8af584-8b1d-4fa1-9405-513acdbffb3c" providerId="ADAL" clId="{A490B68E-0882-6C45-AF0A-24E84FDEED14}" dt="2023-01-09T12:36:09.557" v="364" actId="121"/>
        <pc:sldMkLst>
          <pc:docMk/>
          <pc:sldMk cId="3563597185" sldId="471"/>
        </pc:sldMkLst>
        <pc:spChg chg="mod">
          <ac:chgData name="Nicolas Ferry" userId="ba8af584-8b1d-4fa1-9405-513acdbffb3c" providerId="ADAL" clId="{A490B68E-0882-6C45-AF0A-24E84FDEED14}" dt="2023-01-09T12:36:09.557" v="364" actId="121"/>
          <ac:spMkLst>
            <pc:docMk/>
            <pc:sldMk cId="3563597185" sldId="471"/>
            <ac:spMk id="2" creationId="{EC5211FF-8F35-0441-A93F-F2B14C80140F}"/>
          </ac:spMkLst>
        </pc:spChg>
      </pc:sldChg>
      <pc:sldChg chg="modSp mod">
        <pc:chgData name="Nicolas Ferry" userId="ba8af584-8b1d-4fa1-9405-513acdbffb3c" providerId="ADAL" clId="{A490B68E-0882-6C45-AF0A-24E84FDEED14}" dt="2023-01-09T12:36:13.860" v="365" actId="121"/>
        <pc:sldMkLst>
          <pc:docMk/>
          <pc:sldMk cId="525415882" sldId="472"/>
        </pc:sldMkLst>
        <pc:spChg chg="mod">
          <ac:chgData name="Nicolas Ferry" userId="ba8af584-8b1d-4fa1-9405-513acdbffb3c" providerId="ADAL" clId="{A490B68E-0882-6C45-AF0A-24E84FDEED14}" dt="2023-01-09T12:36:13.860" v="365" actId="121"/>
          <ac:spMkLst>
            <pc:docMk/>
            <pc:sldMk cId="525415882" sldId="472"/>
            <ac:spMk id="2" creationId="{3E41DA07-6C06-1D4D-B52D-4E894ECF97ED}"/>
          </ac:spMkLst>
        </pc:spChg>
      </pc:sldChg>
      <pc:sldChg chg="modSp mod">
        <pc:chgData name="Nicolas Ferry" userId="ba8af584-8b1d-4fa1-9405-513acdbffb3c" providerId="ADAL" clId="{A490B68E-0882-6C45-AF0A-24E84FDEED14}" dt="2023-01-09T12:36:19.792" v="366" actId="121"/>
        <pc:sldMkLst>
          <pc:docMk/>
          <pc:sldMk cId="3702874981" sldId="473"/>
        </pc:sldMkLst>
        <pc:spChg chg="mod">
          <ac:chgData name="Nicolas Ferry" userId="ba8af584-8b1d-4fa1-9405-513acdbffb3c" providerId="ADAL" clId="{A490B68E-0882-6C45-AF0A-24E84FDEED14}" dt="2023-01-09T12:36:19.792" v="366" actId="121"/>
          <ac:spMkLst>
            <pc:docMk/>
            <pc:sldMk cId="3702874981" sldId="473"/>
            <ac:spMk id="2" creationId="{29558E10-28CB-284B-B53A-21850E803E98}"/>
          </ac:spMkLst>
        </pc:spChg>
      </pc:sldChg>
      <pc:sldChg chg="modSp mod">
        <pc:chgData name="Nicolas Ferry" userId="ba8af584-8b1d-4fa1-9405-513acdbffb3c" providerId="ADAL" clId="{A490B68E-0882-6C45-AF0A-24E84FDEED14}" dt="2023-01-09T12:26:47.462" v="329" actId="1076"/>
        <pc:sldMkLst>
          <pc:docMk/>
          <pc:sldMk cId="1004820547" sldId="474"/>
        </pc:sldMkLst>
        <pc:spChg chg="mod">
          <ac:chgData name="Nicolas Ferry" userId="ba8af584-8b1d-4fa1-9405-513acdbffb3c" providerId="ADAL" clId="{A490B68E-0882-6C45-AF0A-24E84FDEED14}" dt="2023-01-09T12:26:42.229" v="328" actId="121"/>
          <ac:spMkLst>
            <pc:docMk/>
            <pc:sldMk cId="1004820547" sldId="474"/>
            <ac:spMk id="2" creationId="{43C895C8-7CB4-D348-AE26-551D763FE8B5}"/>
          </ac:spMkLst>
        </pc:spChg>
        <pc:spChg chg="mod">
          <ac:chgData name="Nicolas Ferry" userId="ba8af584-8b1d-4fa1-9405-513acdbffb3c" providerId="ADAL" clId="{A490B68E-0882-6C45-AF0A-24E84FDEED14}" dt="2023-01-09T12:26:47.462" v="329" actId="1076"/>
          <ac:spMkLst>
            <pc:docMk/>
            <pc:sldMk cId="1004820547" sldId="474"/>
            <ac:spMk id="4" creationId="{75DF2115-13A1-5D4F-8A2A-A3A53AC72E54}"/>
          </ac:spMkLst>
        </pc:spChg>
      </pc:sldChg>
      <pc:sldChg chg="delSp modSp mod modAnim">
        <pc:chgData name="Nicolas Ferry" userId="ba8af584-8b1d-4fa1-9405-513acdbffb3c" providerId="ADAL" clId="{A490B68E-0882-6C45-AF0A-24E84FDEED14}" dt="2023-01-09T12:26:37.425" v="327" actId="478"/>
        <pc:sldMkLst>
          <pc:docMk/>
          <pc:sldMk cId="261100112" sldId="476"/>
        </pc:sldMkLst>
        <pc:spChg chg="mod">
          <ac:chgData name="Nicolas Ferry" userId="ba8af584-8b1d-4fa1-9405-513acdbffb3c" providerId="ADAL" clId="{A490B68E-0882-6C45-AF0A-24E84FDEED14}" dt="2023-01-09T12:26:22.686" v="325" actId="121"/>
          <ac:spMkLst>
            <pc:docMk/>
            <pc:sldMk cId="261100112" sldId="476"/>
            <ac:spMk id="2" creationId="{ABFD045C-813C-0445-9D97-26E24B4BC73D}"/>
          </ac:spMkLst>
        </pc:spChg>
        <pc:spChg chg="mod">
          <ac:chgData name="Nicolas Ferry" userId="ba8af584-8b1d-4fa1-9405-513acdbffb3c" providerId="ADAL" clId="{A490B68E-0882-6C45-AF0A-24E84FDEED14}" dt="2023-01-09T12:26:29.153" v="326" actId="1076"/>
          <ac:spMkLst>
            <pc:docMk/>
            <pc:sldMk cId="261100112" sldId="476"/>
            <ac:spMk id="3" creationId="{590F68BB-7D3A-1A46-9DAC-18E9D5FB8583}"/>
          </ac:spMkLst>
        </pc:spChg>
        <pc:picChg chg="del">
          <ac:chgData name="Nicolas Ferry" userId="ba8af584-8b1d-4fa1-9405-513acdbffb3c" providerId="ADAL" clId="{A490B68E-0882-6C45-AF0A-24E84FDEED14}" dt="2023-01-09T12:26:37.425" v="327" actId="478"/>
          <ac:picMkLst>
            <pc:docMk/>
            <pc:sldMk cId="261100112" sldId="476"/>
            <ac:picMk id="10242" creationId="{4893BCCE-4421-8744-B119-003B7BD1700D}"/>
          </ac:picMkLst>
        </pc:picChg>
      </pc:sldChg>
      <pc:sldChg chg="modSp mod">
        <pc:chgData name="Nicolas Ferry" userId="ba8af584-8b1d-4fa1-9405-513acdbffb3c" providerId="ADAL" clId="{A490B68E-0882-6C45-AF0A-24E84FDEED14}" dt="2023-01-09T12:25:28.340" v="322" actId="1076"/>
        <pc:sldMkLst>
          <pc:docMk/>
          <pc:sldMk cId="3441427773" sldId="477"/>
        </pc:sldMkLst>
        <pc:spChg chg="mod">
          <ac:chgData name="Nicolas Ferry" userId="ba8af584-8b1d-4fa1-9405-513acdbffb3c" providerId="ADAL" clId="{A490B68E-0882-6C45-AF0A-24E84FDEED14}" dt="2023-01-09T12:24:59.824" v="321" actId="121"/>
          <ac:spMkLst>
            <pc:docMk/>
            <pc:sldMk cId="3441427773" sldId="477"/>
            <ac:spMk id="2" creationId="{583001DD-830B-A04D-8716-6F9755DF9919}"/>
          </ac:spMkLst>
        </pc:spChg>
        <pc:spChg chg="mod">
          <ac:chgData name="Nicolas Ferry" userId="ba8af584-8b1d-4fa1-9405-513acdbffb3c" providerId="ADAL" clId="{A490B68E-0882-6C45-AF0A-24E84FDEED14}" dt="2023-01-09T12:25:28.340" v="322" actId="1076"/>
          <ac:spMkLst>
            <pc:docMk/>
            <pc:sldMk cId="3441427773" sldId="477"/>
            <ac:spMk id="5" creationId="{BB54009A-FB5A-234E-8E2D-7FD300FB59A4}"/>
          </ac:spMkLst>
        </pc:spChg>
        <pc:picChg chg="mod">
          <ac:chgData name="Nicolas Ferry" userId="ba8af584-8b1d-4fa1-9405-513acdbffb3c" providerId="ADAL" clId="{A490B68E-0882-6C45-AF0A-24E84FDEED14}" dt="2023-01-09T12:25:28.340" v="322" actId="1076"/>
          <ac:picMkLst>
            <pc:docMk/>
            <pc:sldMk cId="3441427773" sldId="477"/>
            <ac:picMk id="4" creationId="{63972FA3-A18A-1E4A-86C5-2B8CA03537E3}"/>
          </ac:picMkLst>
        </pc:picChg>
      </pc:sldChg>
      <pc:sldChg chg="modSp mod">
        <pc:chgData name="Nicolas Ferry" userId="ba8af584-8b1d-4fa1-9405-513acdbffb3c" providerId="ADAL" clId="{A490B68E-0882-6C45-AF0A-24E84FDEED14}" dt="2023-01-09T12:50:05.413" v="926" actId="404"/>
        <pc:sldMkLst>
          <pc:docMk/>
          <pc:sldMk cId="699518935" sldId="478"/>
        </pc:sldMkLst>
        <pc:spChg chg="mod">
          <ac:chgData name="Nicolas Ferry" userId="ba8af584-8b1d-4fa1-9405-513acdbffb3c" providerId="ADAL" clId="{A490B68E-0882-6C45-AF0A-24E84FDEED14}" dt="2023-01-09T12:26:53.921" v="330" actId="121"/>
          <ac:spMkLst>
            <pc:docMk/>
            <pc:sldMk cId="699518935" sldId="478"/>
            <ac:spMk id="2" creationId="{9A2F4B0B-ED0D-874E-A1F1-BA35403B077E}"/>
          </ac:spMkLst>
        </pc:spChg>
        <pc:spChg chg="mod">
          <ac:chgData name="Nicolas Ferry" userId="ba8af584-8b1d-4fa1-9405-513acdbffb3c" providerId="ADAL" clId="{A490B68E-0882-6C45-AF0A-24E84FDEED14}" dt="2023-01-09T12:50:05.413" v="926" actId="404"/>
          <ac:spMkLst>
            <pc:docMk/>
            <pc:sldMk cId="699518935" sldId="478"/>
            <ac:spMk id="3" creationId="{F7D326F5-E526-AD49-86DB-C78519813479}"/>
          </ac:spMkLst>
        </pc:spChg>
        <pc:spChg chg="mod">
          <ac:chgData name="Nicolas Ferry" userId="ba8af584-8b1d-4fa1-9405-513acdbffb3c" providerId="ADAL" clId="{A490B68E-0882-6C45-AF0A-24E84FDEED14}" dt="2023-01-09T12:26:58.668" v="331" actId="1076"/>
          <ac:spMkLst>
            <pc:docMk/>
            <pc:sldMk cId="699518935" sldId="478"/>
            <ac:spMk id="5" creationId="{B9EADBAA-F36B-7A4A-941F-56C4EAB19AE1}"/>
          </ac:spMkLst>
        </pc:spChg>
      </pc:sldChg>
      <pc:sldChg chg="delSp modSp mod">
        <pc:chgData name="Nicolas Ferry" userId="ba8af584-8b1d-4fa1-9405-513acdbffb3c" providerId="ADAL" clId="{A490B68E-0882-6C45-AF0A-24E84FDEED14}" dt="2023-01-09T12:55:15.867" v="953" actId="1037"/>
        <pc:sldMkLst>
          <pc:docMk/>
          <pc:sldMk cId="715106039" sldId="489"/>
        </pc:sldMkLst>
        <pc:spChg chg="mod">
          <ac:chgData name="Nicolas Ferry" userId="ba8af584-8b1d-4fa1-9405-513acdbffb3c" providerId="ADAL" clId="{A490B68E-0882-6C45-AF0A-24E84FDEED14}" dt="2023-01-09T12:36:35.289" v="368" actId="121"/>
          <ac:spMkLst>
            <pc:docMk/>
            <pc:sldMk cId="715106039" sldId="489"/>
            <ac:spMk id="2" creationId="{267E2F33-950E-F042-9291-BD1EB0BA9AAB}"/>
          </ac:spMkLst>
        </pc:spChg>
        <pc:spChg chg="del">
          <ac:chgData name="Nicolas Ferry" userId="ba8af584-8b1d-4fa1-9405-513acdbffb3c" providerId="ADAL" clId="{A490B68E-0882-6C45-AF0A-24E84FDEED14}" dt="2023-01-09T12:54:56.172" v="947" actId="478"/>
          <ac:spMkLst>
            <pc:docMk/>
            <pc:sldMk cId="715106039" sldId="489"/>
            <ac:spMk id="3" creationId="{3EE298E4-0E28-7944-A0F7-59CBF2F0617C}"/>
          </ac:spMkLst>
        </pc:spChg>
        <pc:spChg chg="mod">
          <ac:chgData name="Nicolas Ferry" userId="ba8af584-8b1d-4fa1-9405-513acdbffb3c" providerId="ADAL" clId="{A490B68E-0882-6C45-AF0A-24E84FDEED14}" dt="2023-01-09T12:36:31.350" v="367" actId="1076"/>
          <ac:spMkLst>
            <pc:docMk/>
            <pc:sldMk cId="715106039" sldId="489"/>
            <ac:spMk id="5" creationId="{E9FC85EA-1B7A-B24A-9619-D15FA67181A0}"/>
          </ac:spMkLst>
        </pc:spChg>
        <pc:picChg chg="mod">
          <ac:chgData name="Nicolas Ferry" userId="ba8af584-8b1d-4fa1-9405-513acdbffb3c" providerId="ADAL" clId="{A490B68E-0882-6C45-AF0A-24E84FDEED14}" dt="2023-01-09T12:55:15.867" v="953" actId="1037"/>
          <ac:picMkLst>
            <pc:docMk/>
            <pc:sldMk cId="715106039" sldId="489"/>
            <ac:picMk id="7170" creationId="{A0FB97EE-5471-8E43-8BDE-8D8C8AD23AF6}"/>
          </ac:picMkLst>
        </pc:picChg>
      </pc:sldChg>
      <pc:sldChg chg="modSp mod">
        <pc:chgData name="Nicolas Ferry" userId="ba8af584-8b1d-4fa1-9405-513acdbffb3c" providerId="ADAL" clId="{A490B68E-0882-6C45-AF0A-24E84FDEED14}" dt="2023-01-09T12:37:21.480" v="378" actId="1076"/>
        <pc:sldMkLst>
          <pc:docMk/>
          <pc:sldMk cId="2745666959" sldId="490"/>
        </pc:sldMkLst>
        <pc:spChg chg="mod">
          <ac:chgData name="Nicolas Ferry" userId="ba8af584-8b1d-4fa1-9405-513acdbffb3c" providerId="ADAL" clId="{A490B68E-0882-6C45-AF0A-24E84FDEED14}" dt="2023-01-09T12:37:17.410" v="377" actId="121"/>
          <ac:spMkLst>
            <pc:docMk/>
            <pc:sldMk cId="2745666959" sldId="490"/>
            <ac:spMk id="2" creationId="{2BEDF85A-7DE2-A144-98D0-68C291C4DAE8}"/>
          </ac:spMkLst>
        </pc:spChg>
        <pc:spChg chg="mod">
          <ac:chgData name="Nicolas Ferry" userId="ba8af584-8b1d-4fa1-9405-513acdbffb3c" providerId="ADAL" clId="{A490B68E-0882-6C45-AF0A-24E84FDEED14}" dt="2023-01-09T12:37:21.480" v="378" actId="1076"/>
          <ac:spMkLst>
            <pc:docMk/>
            <pc:sldMk cId="2745666959" sldId="490"/>
            <ac:spMk id="5" creationId="{7624E805-2FE5-AD41-B037-1B0B86D0D494}"/>
          </ac:spMkLst>
        </pc:spChg>
      </pc:sldChg>
      <pc:sldChg chg="delSp modSp mod">
        <pc:chgData name="Nicolas Ferry" userId="ba8af584-8b1d-4fa1-9405-513acdbffb3c" providerId="ADAL" clId="{A490B68E-0882-6C45-AF0A-24E84FDEED14}" dt="2023-01-09T12:49:34.858" v="916" actId="478"/>
        <pc:sldMkLst>
          <pc:docMk/>
          <pc:sldMk cId="1126786696" sldId="491"/>
        </pc:sldMkLst>
        <pc:spChg chg="mod">
          <ac:chgData name="Nicolas Ferry" userId="ba8af584-8b1d-4fa1-9405-513acdbffb3c" providerId="ADAL" clId="{A490B68E-0882-6C45-AF0A-24E84FDEED14}" dt="2023-01-09T12:34:00.271" v="338" actId="121"/>
          <ac:spMkLst>
            <pc:docMk/>
            <pc:sldMk cId="1126786696" sldId="491"/>
            <ac:spMk id="2" creationId="{36522125-4880-E944-AE8A-6E7816B4818C}"/>
          </ac:spMkLst>
        </pc:spChg>
        <pc:spChg chg="del">
          <ac:chgData name="Nicolas Ferry" userId="ba8af584-8b1d-4fa1-9405-513acdbffb3c" providerId="ADAL" clId="{A490B68E-0882-6C45-AF0A-24E84FDEED14}" dt="2023-01-09T12:49:34.858" v="916" actId="478"/>
          <ac:spMkLst>
            <pc:docMk/>
            <pc:sldMk cId="1126786696" sldId="491"/>
            <ac:spMk id="3" creationId="{A2953C82-B3C4-544B-A1E5-A8C06E401E3B}"/>
          </ac:spMkLst>
        </pc:spChg>
        <pc:spChg chg="mod">
          <ac:chgData name="Nicolas Ferry" userId="ba8af584-8b1d-4fa1-9405-513acdbffb3c" providerId="ADAL" clId="{A490B68E-0882-6C45-AF0A-24E84FDEED14}" dt="2023-01-09T12:34:06.520" v="339" actId="1076"/>
          <ac:spMkLst>
            <pc:docMk/>
            <pc:sldMk cId="1126786696" sldId="491"/>
            <ac:spMk id="5" creationId="{44EB6587-AC2D-4E4C-9B25-4400C658122C}"/>
          </ac:spMkLst>
        </pc:spChg>
        <pc:picChg chg="mod">
          <ac:chgData name="Nicolas Ferry" userId="ba8af584-8b1d-4fa1-9405-513acdbffb3c" providerId="ADAL" clId="{A490B68E-0882-6C45-AF0A-24E84FDEED14}" dt="2023-01-09T12:49:25.345" v="915" actId="1076"/>
          <ac:picMkLst>
            <pc:docMk/>
            <pc:sldMk cId="1126786696" sldId="491"/>
            <ac:picMk id="9218" creationId="{F349743D-0D08-DD42-9951-28BBB437A2B7}"/>
          </ac:picMkLst>
        </pc:picChg>
      </pc:sldChg>
      <pc:sldChg chg="modSp mod">
        <pc:chgData name="Nicolas Ferry" userId="ba8af584-8b1d-4fa1-9405-513acdbffb3c" providerId="ADAL" clId="{A490B68E-0882-6C45-AF0A-24E84FDEED14}" dt="2023-01-09T12:37:05.970" v="376" actId="1076"/>
        <pc:sldMkLst>
          <pc:docMk/>
          <pc:sldMk cId="4139444919" sldId="492"/>
        </pc:sldMkLst>
        <pc:spChg chg="mod">
          <ac:chgData name="Nicolas Ferry" userId="ba8af584-8b1d-4fa1-9405-513acdbffb3c" providerId="ADAL" clId="{A490B68E-0882-6C45-AF0A-24E84FDEED14}" dt="2023-01-09T12:37:05.970" v="376" actId="1076"/>
          <ac:spMkLst>
            <pc:docMk/>
            <pc:sldMk cId="4139444919" sldId="492"/>
            <ac:spMk id="65" creationId="{B58049BB-51E1-5642-BE85-446BD4C2FBAC}"/>
          </ac:spMkLst>
        </pc:spChg>
      </pc:sldChg>
      <pc:sldChg chg="modSp mod">
        <pc:chgData name="Nicolas Ferry" userId="ba8af584-8b1d-4fa1-9405-513acdbffb3c" providerId="ADAL" clId="{A490B68E-0882-6C45-AF0A-24E84FDEED14}" dt="2023-01-09T12:34:18.795" v="342" actId="121"/>
        <pc:sldMkLst>
          <pc:docMk/>
          <pc:sldMk cId="2881699641" sldId="493"/>
        </pc:sldMkLst>
        <pc:spChg chg="mod">
          <ac:chgData name="Nicolas Ferry" userId="ba8af584-8b1d-4fa1-9405-513acdbffb3c" providerId="ADAL" clId="{A490B68E-0882-6C45-AF0A-24E84FDEED14}" dt="2023-01-09T12:34:18.795" v="342" actId="121"/>
          <ac:spMkLst>
            <pc:docMk/>
            <pc:sldMk cId="2881699641" sldId="493"/>
            <ac:spMk id="2" creationId="{A35D0AFC-C2F6-7840-931B-196D3A18186E}"/>
          </ac:spMkLst>
        </pc:spChg>
      </pc:sldChg>
      <pc:sldChg chg="modSp mod">
        <pc:chgData name="Nicolas Ferry" userId="ba8af584-8b1d-4fa1-9405-513acdbffb3c" providerId="ADAL" clId="{A490B68E-0882-6C45-AF0A-24E84FDEED14}" dt="2023-01-09T12:55:40.082" v="956" actId="1076"/>
        <pc:sldMkLst>
          <pc:docMk/>
          <pc:sldMk cId="1755617972" sldId="497"/>
        </pc:sldMkLst>
        <pc:spChg chg="mod">
          <ac:chgData name="Nicolas Ferry" userId="ba8af584-8b1d-4fa1-9405-513acdbffb3c" providerId="ADAL" clId="{A490B68E-0882-6C45-AF0A-24E84FDEED14}" dt="2023-01-09T12:55:40.082" v="956" actId="1076"/>
          <ac:spMkLst>
            <pc:docMk/>
            <pc:sldMk cId="1755617972" sldId="497"/>
            <ac:spMk id="10" creationId="{6DE4F78D-56C7-264C-9E30-6DF65F228440}"/>
          </ac:spMkLst>
        </pc:spChg>
      </pc:sldChg>
      <pc:sldChg chg="modSp mod">
        <pc:chgData name="Nicolas Ferry" userId="ba8af584-8b1d-4fa1-9405-513acdbffb3c" providerId="ADAL" clId="{A490B68E-0882-6C45-AF0A-24E84FDEED14}" dt="2023-01-09T12:37:38.940" v="380" actId="1076"/>
        <pc:sldMkLst>
          <pc:docMk/>
          <pc:sldMk cId="1006041112" sldId="501"/>
        </pc:sldMkLst>
        <pc:spChg chg="mod">
          <ac:chgData name="Nicolas Ferry" userId="ba8af584-8b1d-4fa1-9405-513acdbffb3c" providerId="ADAL" clId="{A490B68E-0882-6C45-AF0A-24E84FDEED14}" dt="2023-01-09T12:37:27.279" v="379" actId="121"/>
          <ac:spMkLst>
            <pc:docMk/>
            <pc:sldMk cId="1006041112" sldId="501"/>
            <ac:spMk id="2" creationId="{7404EE6B-EC5E-9C4D-AB2B-E002FB1E07E2}"/>
          </ac:spMkLst>
        </pc:spChg>
        <pc:spChg chg="mod">
          <ac:chgData name="Nicolas Ferry" userId="ba8af584-8b1d-4fa1-9405-513acdbffb3c" providerId="ADAL" clId="{A490B68E-0882-6C45-AF0A-24E84FDEED14}" dt="2023-01-09T12:37:38.940" v="380" actId="1076"/>
          <ac:spMkLst>
            <pc:docMk/>
            <pc:sldMk cId="1006041112" sldId="501"/>
            <ac:spMk id="5" creationId="{38667BB2-D244-0D4D-A59D-E8BC9EF31B00}"/>
          </ac:spMkLst>
        </pc:spChg>
      </pc:sldChg>
      <pc:sldChg chg="modSp mod">
        <pc:chgData name="Nicolas Ferry" userId="ba8af584-8b1d-4fa1-9405-513acdbffb3c" providerId="ADAL" clId="{A490B68E-0882-6C45-AF0A-24E84FDEED14}" dt="2023-01-09T12:34:54.145" v="354" actId="20577"/>
        <pc:sldMkLst>
          <pc:docMk/>
          <pc:sldMk cId="359986308" sldId="502"/>
        </pc:sldMkLst>
        <pc:spChg chg="mod">
          <ac:chgData name="Nicolas Ferry" userId="ba8af584-8b1d-4fa1-9405-513acdbffb3c" providerId="ADAL" clId="{A490B68E-0882-6C45-AF0A-24E84FDEED14}" dt="2023-01-09T12:34:54.145" v="354" actId="20577"/>
          <ac:spMkLst>
            <pc:docMk/>
            <pc:sldMk cId="359986308" sldId="502"/>
            <ac:spMk id="2" creationId="{702794F3-2DB7-6E4F-A951-BC4A2AC85E7B}"/>
          </ac:spMkLst>
        </pc:spChg>
        <pc:spChg chg="mod">
          <ac:chgData name="Nicolas Ferry" userId="ba8af584-8b1d-4fa1-9405-513acdbffb3c" providerId="ADAL" clId="{A490B68E-0882-6C45-AF0A-24E84FDEED14}" dt="2023-01-09T12:34:38.178" v="344" actId="1076"/>
          <ac:spMkLst>
            <pc:docMk/>
            <pc:sldMk cId="359986308" sldId="502"/>
            <ac:spMk id="4" creationId="{E9189CBE-5232-5A42-B939-79BE44C68707}"/>
          </ac:spMkLst>
        </pc:spChg>
        <pc:spChg chg="mod">
          <ac:chgData name="Nicolas Ferry" userId="ba8af584-8b1d-4fa1-9405-513acdbffb3c" providerId="ADAL" clId="{A490B68E-0882-6C45-AF0A-24E84FDEED14}" dt="2023-01-09T12:34:38.178" v="344" actId="1076"/>
          <ac:spMkLst>
            <pc:docMk/>
            <pc:sldMk cId="359986308" sldId="502"/>
            <ac:spMk id="5" creationId="{3E782644-3436-6A4E-B7BF-B22405F8A724}"/>
          </ac:spMkLst>
        </pc:spChg>
        <pc:spChg chg="mod">
          <ac:chgData name="Nicolas Ferry" userId="ba8af584-8b1d-4fa1-9405-513acdbffb3c" providerId="ADAL" clId="{A490B68E-0882-6C45-AF0A-24E84FDEED14}" dt="2023-01-09T12:34:38.178" v="344" actId="1076"/>
          <ac:spMkLst>
            <pc:docMk/>
            <pc:sldMk cId="359986308" sldId="502"/>
            <ac:spMk id="6" creationId="{299006F7-93E6-554E-83E3-CE1D123E8BDD}"/>
          </ac:spMkLst>
        </pc:spChg>
        <pc:spChg chg="mod">
          <ac:chgData name="Nicolas Ferry" userId="ba8af584-8b1d-4fa1-9405-513acdbffb3c" providerId="ADAL" clId="{A490B68E-0882-6C45-AF0A-24E84FDEED14}" dt="2023-01-09T12:34:38.178" v="344" actId="1076"/>
          <ac:spMkLst>
            <pc:docMk/>
            <pc:sldMk cId="359986308" sldId="502"/>
            <ac:spMk id="7" creationId="{B223E4E0-3F44-D244-9F77-65D40D1C6922}"/>
          </ac:spMkLst>
        </pc:spChg>
        <pc:cxnChg chg="mod">
          <ac:chgData name="Nicolas Ferry" userId="ba8af584-8b1d-4fa1-9405-513acdbffb3c" providerId="ADAL" clId="{A490B68E-0882-6C45-AF0A-24E84FDEED14}" dt="2023-01-09T12:34:38.178" v="344" actId="1076"/>
          <ac:cxnSpMkLst>
            <pc:docMk/>
            <pc:sldMk cId="359986308" sldId="502"/>
            <ac:cxnSpMk id="8" creationId="{0DF3FC65-F523-FE42-964E-F0A71D62BFAF}"/>
          </ac:cxnSpMkLst>
        </pc:cxnChg>
        <pc:cxnChg chg="mod">
          <ac:chgData name="Nicolas Ferry" userId="ba8af584-8b1d-4fa1-9405-513acdbffb3c" providerId="ADAL" clId="{A490B68E-0882-6C45-AF0A-24E84FDEED14}" dt="2023-01-09T12:34:38.178" v="344" actId="1076"/>
          <ac:cxnSpMkLst>
            <pc:docMk/>
            <pc:sldMk cId="359986308" sldId="502"/>
            <ac:cxnSpMk id="9" creationId="{1CA09580-A147-4A43-933F-4FF5951F7A9D}"/>
          </ac:cxnSpMkLst>
        </pc:cxnChg>
        <pc:cxnChg chg="mod">
          <ac:chgData name="Nicolas Ferry" userId="ba8af584-8b1d-4fa1-9405-513acdbffb3c" providerId="ADAL" clId="{A490B68E-0882-6C45-AF0A-24E84FDEED14}" dt="2023-01-09T12:34:38.178" v="344" actId="1076"/>
          <ac:cxnSpMkLst>
            <pc:docMk/>
            <pc:sldMk cId="359986308" sldId="502"/>
            <ac:cxnSpMk id="10" creationId="{5F6C0B66-F3E9-3744-A712-2CAE2101A6FD}"/>
          </ac:cxnSpMkLst>
        </pc:cxnChg>
        <pc:cxnChg chg="mod">
          <ac:chgData name="Nicolas Ferry" userId="ba8af584-8b1d-4fa1-9405-513acdbffb3c" providerId="ADAL" clId="{A490B68E-0882-6C45-AF0A-24E84FDEED14}" dt="2023-01-09T12:34:38.178" v="344" actId="1076"/>
          <ac:cxnSpMkLst>
            <pc:docMk/>
            <pc:sldMk cId="359986308" sldId="502"/>
            <ac:cxnSpMk id="11" creationId="{5460A0D1-1EBF-7044-A965-83474611462C}"/>
          </ac:cxnSpMkLst>
        </pc:cxnChg>
      </pc:sldChg>
      <pc:sldChg chg="modSp mod">
        <pc:chgData name="Nicolas Ferry" userId="ba8af584-8b1d-4fa1-9405-513acdbffb3c" providerId="ADAL" clId="{A490B68E-0882-6C45-AF0A-24E84FDEED14}" dt="2023-01-09T12:27:27.707" v="333" actId="121"/>
        <pc:sldMkLst>
          <pc:docMk/>
          <pc:sldMk cId="1942045201" sldId="506"/>
        </pc:sldMkLst>
        <pc:spChg chg="mod">
          <ac:chgData name="Nicolas Ferry" userId="ba8af584-8b1d-4fa1-9405-513acdbffb3c" providerId="ADAL" clId="{A490B68E-0882-6C45-AF0A-24E84FDEED14}" dt="2023-01-09T12:27:27.707" v="333" actId="121"/>
          <ac:spMkLst>
            <pc:docMk/>
            <pc:sldMk cId="1942045201" sldId="506"/>
            <ac:spMk id="4" creationId="{1F775B0E-2514-F84E-A58A-99F8352025F2}"/>
          </ac:spMkLst>
        </pc:spChg>
      </pc:sldChg>
      <pc:sldChg chg="modSp mod">
        <pc:chgData name="Nicolas Ferry" userId="ba8af584-8b1d-4fa1-9405-513acdbffb3c" providerId="ADAL" clId="{A490B68E-0882-6C45-AF0A-24E84FDEED14}" dt="2023-01-09T12:55:23.596" v="955" actId="27636"/>
        <pc:sldMkLst>
          <pc:docMk/>
          <pc:sldMk cId="2696894478" sldId="531"/>
        </pc:sldMkLst>
        <pc:spChg chg="mod">
          <ac:chgData name="Nicolas Ferry" userId="ba8af584-8b1d-4fa1-9405-513acdbffb3c" providerId="ADAL" clId="{A490B68E-0882-6C45-AF0A-24E84FDEED14}" dt="2023-01-09T12:36:41.709" v="369" actId="121"/>
          <ac:spMkLst>
            <pc:docMk/>
            <pc:sldMk cId="2696894478" sldId="531"/>
            <ac:spMk id="2" creationId="{C1A03DB4-BE89-3643-9FB3-505A3AAD12C0}"/>
          </ac:spMkLst>
        </pc:spChg>
        <pc:spChg chg="mod">
          <ac:chgData name="Nicolas Ferry" userId="ba8af584-8b1d-4fa1-9405-513acdbffb3c" providerId="ADAL" clId="{A490B68E-0882-6C45-AF0A-24E84FDEED14}" dt="2023-01-09T12:55:23.596" v="955" actId="27636"/>
          <ac:spMkLst>
            <pc:docMk/>
            <pc:sldMk cId="2696894478" sldId="531"/>
            <ac:spMk id="3" creationId="{D42DD130-5938-1C4F-BF3C-062133B4BC71}"/>
          </ac:spMkLst>
        </pc:spChg>
      </pc:sldChg>
      <pc:sldChg chg="modSp mod">
        <pc:chgData name="Nicolas Ferry" userId="ba8af584-8b1d-4fa1-9405-513acdbffb3c" providerId="ADAL" clId="{A490B68E-0882-6C45-AF0A-24E84FDEED14}" dt="2023-01-09T12:38:52.385" v="390" actId="121"/>
        <pc:sldMkLst>
          <pc:docMk/>
          <pc:sldMk cId="111778497" sldId="692"/>
        </pc:sldMkLst>
        <pc:spChg chg="mod">
          <ac:chgData name="Nicolas Ferry" userId="ba8af584-8b1d-4fa1-9405-513acdbffb3c" providerId="ADAL" clId="{A490B68E-0882-6C45-AF0A-24E84FDEED14}" dt="2023-01-09T12:38:52.385" v="390" actId="121"/>
          <ac:spMkLst>
            <pc:docMk/>
            <pc:sldMk cId="111778497" sldId="692"/>
            <ac:spMk id="2" creationId="{90EE16AE-8233-4EDA-521C-A4BDD446EC97}"/>
          </ac:spMkLst>
        </pc:spChg>
      </pc:sldChg>
      <pc:sldChg chg="modSp mod">
        <pc:chgData name="Nicolas Ferry" userId="ba8af584-8b1d-4fa1-9405-513acdbffb3c" providerId="ADAL" clId="{A490B68E-0882-6C45-AF0A-24E84FDEED14}" dt="2023-01-09T12:38:55.435" v="391" actId="121"/>
        <pc:sldMkLst>
          <pc:docMk/>
          <pc:sldMk cId="3412552695" sldId="693"/>
        </pc:sldMkLst>
        <pc:spChg chg="mod">
          <ac:chgData name="Nicolas Ferry" userId="ba8af584-8b1d-4fa1-9405-513acdbffb3c" providerId="ADAL" clId="{A490B68E-0882-6C45-AF0A-24E84FDEED14}" dt="2023-01-09T12:38:55.435" v="391" actId="121"/>
          <ac:spMkLst>
            <pc:docMk/>
            <pc:sldMk cId="3412552695" sldId="693"/>
            <ac:spMk id="2" creationId="{E046A73B-E6F0-978C-9CE1-AD0C3691509E}"/>
          </ac:spMkLst>
        </pc:spChg>
      </pc:sldChg>
      <pc:sldChg chg="modSp mod">
        <pc:chgData name="Nicolas Ferry" userId="ba8af584-8b1d-4fa1-9405-513acdbffb3c" providerId="ADAL" clId="{A490B68E-0882-6C45-AF0A-24E84FDEED14}" dt="2023-01-09T12:38:59.941" v="392" actId="121"/>
        <pc:sldMkLst>
          <pc:docMk/>
          <pc:sldMk cId="1094377509" sldId="694"/>
        </pc:sldMkLst>
        <pc:spChg chg="mod">
          <ac:chgData name="Nicolas Ferry" userId="ba8af584-8b1d-4fa1-9405-513acdbffb3c" providerId="ADAL" clId="{A490B68E-0882-6C45-AF0A-24E84FDEED14}" dt="2023-01-09T12:38:59.941" v="392" actId="121"/>
          <ac:spMkLst>
            <pc:docMk/>
            <pc:sldMk cId="1094377509" sldId="694"/>
            <ac:spMk id="2" creationId="{FFE839CA-193C-A65C-5D16-A26ADDA822EF}"/>
          </ac:spMkLst>
        </pc:spChg>
      </pc:sldChg>
      <pc:sldChg chg="modSp mod">
        <pc:chgData name="Nicolas Ferry" userId="ba8af584-8b1d-4fa1-9405-513acdbffb3c" providerId="ADAL" clId="{A490B68E-0882-6C45-AF0A-24E84FDEED14}" dt="2023-01-09T12:53:51.576" v="945" actId="14100"/>
        <pc:sldMkLst>
          <pc:docMk/>
          <pc:sldMk cId="3384531130" sldId="695"/>
        </pc:sldMkLst>
        <pc:spChg chg="mod">
          <ac:chgData name="Nicolas Ferry" userId="ba8af584-8b1d-4fa1-9405-513acdbffb3c" providerId="ADAL" clId="{A490B68E-0882-6C45-AF0A-24E84FDEED14}" dt="2023-01-09T12:24:51.670" v="320" actId="121"/>
          <ac:spMkLst>
            <pc:docMk/>
            <pc:sldMk cId="3384531130" sldId="695"/>
            <ac:spMk id="2" creationId="{F3FBC834-05C7-6745-B1DA-4BC6408764E6}"/>
          </ac:spMkLst>
        </pc:spChg>
        <pc:spChg chg="mod">
          <ac:chgData name="Nicolas Ferry" userId="ba8af584-8b1d-4fa1-9405-513acdbffb3c" providerId="ADAL" clId="{A490B68E-0882-6C45-AF0A-24E84FDEED14}" dt="2023-01-09T12:51:54.387" v="934" actId="27636"/>
          <ac:spMkLst>
            <pc:docMk/>
            <pc:sldMk cId="3384531130" sldId="695"/>
            <ac:spMk id="3" creationId="{48C4693F-99F8-DB4D-8009-185CE94481B5}"/>
          </ac:spMkLst>
        </pc:spChg>
        <pc:spChg chg="mod">
          <ac:chgData name="Nicolas Ferry" userId="ba8af584-8b1d-4fa1-9405-513acdbffb3c" providerId="ADAL" clId="{A490B68E-0882-6C45-AF0A-24E84FDEED14}" dt="2023-01-09T12:53:45.489" v="944" actId="1076"/>
          <ac:spMkLst>
            <pc:docMk/>
            <pc:sldMk cId="3384531130" sldId="695"/>
            <ac:spMk id="4" creationId="{094BB1ED-6C8F-5049-A13C-E4B02EF2B14F}"/>
          </ac:spMkLst>
        </pc:spChg>
        <pc:cxnChg chg="mod">
          <ac:chgData name="Nicolas Ferry" userId="ba8af584-8b1d-4fa1-9405-513acdbffb3c" providerId="ADAL" clId="{A490B68E-0882-6C45-AF0A-24E84FDEED14}" dt="2023-01-09T12:53:51.576" v="945" actId="14100"/>
          <ac:cxnSpMkLst>
            <pc:docMk/>
            <pc:sldMk cId="3384531130" sldId="695"/>
            <ac:cxnSpMk id="6" creationId="{2D4C9B84-B60D-7742-9363-D5CE38B30AAD}"/>
          </ac:cxnSpMkLst>
        </pc:cxnChg>
      </pc:sldChg>
      <pc:sldChg chg="modSp mod">
        <pc:chgData name="Nicolas Ferry" userId="ba8af584-8b1d-4fa1-9405-513acdbffb3c" providerId="ADAL" clId="{A490B68E-0882-6C45-AF0A-24E84FDEED14}" dt="2023-01-09T12:25:58.642" v="324" actId="14100"/>
        <pc:sldMkLst>
          <pc:docMk/>
          <pc:sldMk cId="3494003061" sldId="696"/>
        </pc:sldMkLst>
        <pc:spChg chg="mod">
          <ac:chgData name="Nicolas Ferry" userId="ba8af584-8b1d-4fa1-9405-513acdbffb3c" providerId="ADAL" clId="{A490B68E-0882-6C45-AF0A-24E84FDEED14}" dt="2023-01-09T12:25:43.265" v="323" actId="121"/>
          <ac:spMkLst>
            <pc:docMk/>
            <pc:sldMk cId="3494003061" sldId="696"/>
            <ac:spMk id="2" creationId="{E2FA73C1-21F5-0849-A5C6-C018AE6364CF}"/>
          </ac:spMkLst>
        </pc:spChg>
        <pc:spChg chg="mod">
          <ac:chgData name="Nicolas Ferry" userId="ba8af584-8b1d-4fa1-9405-513acdbffb3c" providerId="ADAL" clId="{A490B68E-0882-6C45-AF0A-24E84FDEED14}" dt="2023-01-09T12:25:58.642" v="324" actId="14100"/>
          <ac:spMkLst>
            <pc:docMk/>
            <pc:sldMk cId="3494003061" sldId="696"/>
            <ac:spMk id="3" creationId="{05B5BB9F-77EF-A643-8DAF-C31832E906B0}"/>
          </ac:spMkLst>
        </pc:spChg>
      </pc:sldChg>
      <pc:sldChg chg="addSp delSp modSp mod">
        <pc:chgData name="Nicolas Ferry" userId="ba8af584-8b1d-4fa1-9405-513acdbffb3c" providerId="ADAL" clId="{A490B68E-0882-6C45-AF0A-24E84FDEED14}" dt="2023-01-09T12:24:21.193" v="315" actId="2711"/>
        <pc:sldMkLst>
          <pc:docMk/>
          <pc:sldMk cId="3450038661" sldId="697"/>
        </pc:sldMkLst>
        <pc:spChg chg="mod">
          <ac:chgData name="Nicolas Ferry" userId="ba8af584-8b1d-4fa1-9405-513acdbffb3c" providerId="ADAL" clId="{A490B68E-0882-6C45-AF0A-24E84FDEED14}" dt="2023-01-09T12:21:18.566" v="242" actId="121"/>
          <ac:spMkLst>
            <pc:docMk/>
            <pc:sldMk cId="3450038661" sldId="697"/>
            <ac:spMk id="2" creationId="{38C6368C-4698-C0D3-9167-DA9F7118C212}"/>
          </ac:spMkLst>
        </pc:spChg>
        <pc:spChg chg="mod">
          <ac:chgData name="Nicolas Ferry" userId="ba8af584-8b1d-4fa1-9405-513acdbffb3c" providerId="ADAL" clId="{A490B68E-0882-6C45-AF0A-24E84FDEED14}" dt="2023-01-09T12:24:21.193" v="315" actId="2711"/>
          <ac:spMkLst>
            <pc:docMk/>
            <pc:sldMk cId="3450038661" sldId="697"/>
            <ac:spMk id="3" creationId="{773794E9-0AC5-E204-A2BE-BED3B675AA9A}"/>
          </ac:spMkLst>
        </pc:spChg>
        <pc:spChg chg="add mod">
          <ac:chgData name="Nicolas Ferry" userId="ba8af584-8b1d-4fa1-9405-513acdbffb3c" providerId="ADAL" clId="{A490B68E-0882-6C45-AF0A-24E84FDEED14}" dt="2023-01-09T12:18:19.272" v="147" actId="1035"/>
          <ac:spMkLst>
            <pc:docMk/>
            <pc:sldMk cId="3450038661" sldId="697"/>
            <ac:spMk id="10" creationId="{DC129BD1-B260-43AB-D03A-7EA12271749B}"/>
          </ac:spMkLst>
        </pc:spChg>
        <pc:spChg chg="add mod">
          <ac:chgData name="Nicolas Ferry" userId="ba8af584-8b1d-4fa1-9405-513acdbffb3c" providerId="ADAL" clId="{A490B68E-0882-6C45-AF0A-24E84FDEED14}" dt="2023-01-09T12:18:23.091" v="150" actId="1036"/>
          <ac:spMkLst>
            <pc:docMk/>
            <pc:sldMk cId="3450038661" sldId="697"/>
            <ac:spMk id="11" creationId="{17A72847-6642-E348-6BAF-989D6EF7EEBE}"/>
          </ac:spMkLst>
        </pc:spChg>
        <pc:spChg chg="add mod">
          <ac:chgData name="Nicolas Ferry" userId="ba8af584-8b1d-4fa1-9405-513acdbffb3c" providerId="ADAL" clId="{A490B68E-0882-6C45-AF0A-24E84FDEED14}" dt="2023-01-09T12:19:58.309" v="222" actId="1076"/>
          <ac:spMkLst>
            <pc:docMk/>
            <pc:sldMk cId="3450038661" sldId="697"/>
            <ac:spMk id="12" creationId="{A16ED81F-EF0B-B242-6996-B5B88E0CC9F4}"/>
          </ac:spMkLst>
        </pc:spChg>
        <pc:spChg chg="add mod">
          <ac:chgData name="Nicolas Ferry" userId="ba8af584-8b1d-4fa1-9405-513acdbffb3c" providerId="ADAL" clId="{A490B68E-0882-6C45-AF0A-24E84FDEED14}" dt="2023-01-09T12:19:26.317" v="187" actId="1076"/>
          <ac:spMkLst>
            <pc:docMk/>
            <pc:sldMk cId="3450038661" sldId="697"/>
            <ac:spMk id="18" creationId="{DD2B2D21-14B3-8B33-4286-16CAE19F6C3D}"/>
          </ac:spMkLst>
        </pc:spChg>
        <pc:spChg chg="add mod">
          <ac:chgData name="Nicolas Ferry" userId="ba8af584-8b1d-4fa1-9405-513acdbffb3c" providerId="ADAL" clId="{A490B68E-0882-6C45-AF0A-24E84FDEED14}" dt="2023-01-09T12:20:48.001" v="235" actId="1076"/>
          <ac:spMkLst>
            <pc:docMk/>
            <pc:sldMk cId="3450038661" sldId="697"/>
            <ac:spMk id="19" creationId="{737D389C-E182-441C-7314-5F90A93CDDF5}"/>
          </ac:spMkLst>
        </pc:spChg>
        <pc:spChg chg="add mod">
          <ac:chgData name="Nicolas Ferry" userId="ba8af584-8b1d-4fa1-9405-513acdbffb3c" providerId="ADAL" clId="{A490B68E-0882-6C45-AF0A-24E84FDEED14}" dt="2023-01-09T12:20:38.894" v="234" actId="1076"/>
          <ac:spMkLst>
            <pc:docMk/>
            <pc:sldMk cId="3450038661" sldId="697"/>
            <ac:spMk id="20" creationId="{40DBB0D8-0E70-8E36-9180-E052BFA37FF7}"/>
          </ac:spMkLst>
        </pc:spChg>
        <pc:picChg chg="add mod">
          <ac:chgData name="Nicolas Ferry" userId="ba8af584-8b1d-4fa1-9405-513acdbffb3c" providerId="ADAL" clId="{A490B68E-0882-6C45-AF0A-24E84FDEED14}" dt="2023-01-09T12:21:10.496" v="240" actId="207"/>
          <ac:picMkLst>
            <pc:docMk/>
            <pc:sldMk cId="3450038661" sldId="697"/>
            <ac:picMk id="5" creationId="{EDDB89D6-B949-6C76-7CFC-203286EC7B79}"/>
          </ac:picMkLst>
        </pc:picChg>
        <pc:picChg chg="add mod">
          <ac:chgData name="Nicolas Ferry" userId="ba8af584-8b1d-4fa1-9405-513acdbffb3c" providerId="ADAL" clId="{A490B68E-0882-6C45-AF0A-24E84FDEED14}" dt="2023-01-09T12:20:52.185" v="236" actId="207"/>
          <ac:picMkLst>
            <pc:docMk/>
            <pc:sldMk cId="3450038661" sldId="697"/>
            <ac:picMk id="7" creationId="{7392D3F0-6B41-9875-8C93-2CF63A0BFD19}"/>
          </ac:picMkLst>
        </pc:picChg>
        <pc:picChg chg="add mod">
          <ac:chgData name="Nicolas Ferry" userId="ba8af584-8b1d-4fa1-9405-513acdbffb3c" providerId="ADAL" clId="{A490B68E-0882-6C45-AF0A-24E84FDEED14}" dt="2023-01-09T12:21:00.141" v="238" actId="207"/>
          <ac:picMkLst>
            <pc:docMk/>
            <pc:sldMk cId="3450038661" sldId="697"/>
            <ac:picMk id="9" creationId="{EA84F68E-853A-06E8-F010-9BAA6B8FB7EC}"/>
          </ac:picMkLst>
        </pc:picChg>
        <pc:picChg chg="del mod">
          <ac:chgData name="Nicolas Ferry" userId="ba8af584-8b1d-4fa1-9405-513acdbffb3c" providerId="ADAL" clId="{A490B68E-0882-6C45-AF0A-24E84FDEED14}" dt="2023-01-09T12:21:12.677" v="241" actId="478"/>
          <ac:picMkLst>
            <pc:docMk/>
            <pc:sldMk cId="3450038661" sldId="697"/>
            <ac:picMk id="1026" creationId="{71A39A4A-C565-65F5-7186-76E57152CE10}"/>
          </ac:picMkLst>
        </pc:picChg>
        <pc:cxnChg chg="add mod">
          <ac:chgData name="Nicolas Ferry" userId="ba8af584-8b1d-4fa1-9405-513acdbffb3c" providerId="ADAL" clId="{A490B68E-0882-6C45-AF0A-24E84FDEED14}" dt="2023-01-09T12:18:37.427" v="152" actId="13822"/>
          <ac:cxnSpMkLst>
            <pc:docMk/>
            <pc:sldMk cId="3450038661" sldId="697"/>
            <ac:cxnSpMk id="14" creationId="{1B4AB405-C4FD-B9C3-2ED4-769D00D0A757}"/>
          </ac:cxnSpMkLst>
        </pc:cxnChg>
        <pc:cxnChg chg="add mod">
          <ac:chgData name="Nicolas Ferry" userId="ba8af584-8b1d-4fa1-9405-513acdbffb3c" providerId="ADAL" clId="{A490B68E-0882-6C45-AF0A-24E84FDEED14}" dt="2023-01-09T12:18:43.634" v="154" actId="1076"/>
          <ac:cxnSpMkLst>
            <pc:docMk/>
            <pc:sldMk cId="3450038661" sldId="697"/>
            <ac:cxnSpMk id="15" creationId="{948E6D53-E16E-ECA7-3344-72C564F0AD6B}"/>
          </ac:cxnSpMkLst>
        </pc:cxnChg>
        <pc:cxnChg chg="add mod">
          <ac:chgData name="Nicolas Ferry" userId="ba8af584-8b1d-4fa1-9405-513acdbffb3c" providerId="ADAL" clId="{A490B68E-0882-6C45-AF0A-24E84FDEED14}" dt="2023-01-09T12:18:56.217" v="157" actId="196"/>
          <ac:cxnSpMkLst>
            <pc:docMk/>
            <pc:sldMk cId="3450038661" sldId="697"/>
            <ac:cxnSpMk id="16" creationId="{AAD79F98-11DD-0C2F-D6EB-E12700193BA6}"/>
          </ac:cxnSpMkLst>
        </pc:cxnChg>
        <pc:cxnChg chg="add mod">
          <ac:chgData name="Nicolas Ferry" userId="ba8af584-8b1d-4fa1-9405-513acdbffb3c" providerId="ADAL" clId="{A490B68E-0882-6C45-AF0A-24E84FDEED14}" dt="2023-01-09T12:18:56.217" v="157" actId="196"/>
          <ac:cxnSpMkLst>
            <pc:docMk/>
            <pc:sldMk cId="3450038661" sldId="697"/>
            <ac:cxnSpMk id="17" creationId="{22B677B7-1292-7ECF-3081-3E3A11E03D00}"/>
          </ac:cxnSpMkLst>
        </pc:cxnChg>
      </pc:sldChg>
      <pc:sldChg chg="addSp modSp mod">
        <pc:chgData name="Nicolas Ferry" userId="ba8af584-8b1d-4fa1-9405-513acdbffb3c" providerId="ADAL" clId="{A490B68E-0882-6C45-AF0A-24E84FDEED14}" dt="2023-01-09T12:52:08.137" v="937" actId="1035"/>
        <pc:sldMkLst>
          <pc:docMk/>
          <pc:sldMk cId="2965822733" sldId="699"/>
        </pc:sldMkLst>
        <pc:spChg chg="mod">
          <ac:chgData name="Nicolas Ferry" userId="ba8af584-8b1d-4fa1-9405-513acdbffb3c" providerId="ADAL" clId="{A490B68E-0882-6C45-AF0A-24E84FDEED14}" dt="2023-01-09T12:22:54.172" v="284" actId="121"/>
          <ac:spMkLst>
            <pc:docMk/>
            <pc:sldMk cId="2965822733" sldId="699"/>
            <ac:spMk id="2" creationId="{5DC2C609-1041-495A-9EF6-49C300ECBB6D}"/>
          </ac:spMkLst>
        </pc:spChg>
        <pc:spChg chg="mod">
          <ac:chgData name="Nicolas Ferry" userId="ba8af584-8b1d-4fa1-9405-513acdbffb3c" providerId="ADAL" clId="{A490B68E-0882-6C45-AF0A-24E84FDEED14}" dt="2023-01-09T12:39:41.661" v="394" actId="14100"/>
          <ac:spMkLst>
            <pc:docMk/>
            <pc:sldMk cId="2965822733" sldId="699"/>
            <ac:spMk id="3" creationId="{5B58E25D-3761-C143-E49D-0628D1CC3126}"/>
          </ac:spMkLst>
        </pc:spChg>
        <pc:spChg chg="add mod">
          <ac:chgData name="Nicolas Ferry" userId="ba8af584-8b1d-4fa1-9405-513acdbffb3c" providerId="ADAL" clId="{A490B68E-0882-6C45-AF0A-24E84FDEED14}" dt="2023-01-09T12:23:53.539" v="314" actId="1076"/>
          <ac:spMkLst>
            <pc:docMk/>
            <pc:sldMk cId="2965822733" sldId="699"/>
            <ac:spMk id="4" creationId="{CC6500A6-321D-2267-7ABC-92964CD4E055}"/>
          </ac:spMkLst>
        </pc:spChg>
        <pc:spChg chg="add mod">
          <ac:chgData name="Nicolas Ferry" userId="ba8af584-8b1d-4fa1-9405-513acdbffb3c" providerId="ADAL" clId="{A490B68E-0882-6C45-AF0A-24E84FDEED14}" dt="2023-01-09T12:52:08.137" v="937" actId="1035"/>
          <ac:spMkLst>
            <pc:docMk/>
            <pc:sldMk cId="2965822733" sldId="699"/>
            <ac:spMk id="5" creationId="{9DA71163-C70C-BC08-483E-E8E652FC46AB}"/>
          </ac:spMkLst>
        </pc:spChg>
        <pc:picChg chg="mod">
          <ac:chgData name="Nicolas Ferry" userId="ba8af584-8b1d-4fa1-9405-513acdbffb3c" providerId="ADAL" clId="{A490B68E-0882-6C45-AF0A-24E84FDEED14}" dt="2023-01-09T12:39:44.612" v="395" actId="1076"/>
          <ac:picMkLst>
            <pc:docMk/>
            <pc:sldMk cId="2965822733" sldId="699"/>
            <ac:picMk id="2050" creationId="{6AA814DC-2022-7BCC-71F0-2988F2785535}"/>
          </ac:picMkLst>
        </pc:picChg>
      </pc:sldChg>
      <pc:sldChg chg="modSp mod">
        <pc:chgData name="Nicolas Ferry" userId="ba8af584-8b1d-4fa1-9405-513acdbffb3c" providerId="ADAL" clId="{A490B68E-0882-6C45-AF0A-24E84FDEED14}" dt="2023-01-09T12:54:10.091" v="946" actId="1076"/>
        <pc:sldMkLst>
          <pc:docMk/>
          <pc:sldMk cId="1075755558" sldId="700"/>
        </pc:sldMkLst>
        <pc:spChg chg="mod">
          <ac:chgData name="Nicolas Ferry" userId="ba8af584-8b1d-4fa1-9405-513acdbffb3c" providerId="ADAL" clId="{A490B68E-0882-6C45-AF0A-24E84FDEED14}" dt="2023-01-09T12:24:32.905" v="316" actId="121"/>
          <ac:spMkLst>
            <pc:docMk/>
            <pc:sldMk cId="1075755558" sldId="700"/>
            <ac:spMk id="2" creationId="{7D16AA3C-34CB-81F0-DF23-0665EF17182A}"/>
          </ac:spMkLst>
        </pc:spChg>
        <pc:spChg chg="mod">
          <ac:chgData name="Nicolas Ferry" userId="ba8af584-8b1d-4fa1-9405-513acdbffb3c" providerId="ADAL" clId="{A490B68E-0882-6C45-AF0A-24E84FDEED14}" dt="2023-01-09T12:54:10.091" v="946" actId="1076"/>
          <ac:spMkLst>
            <pc:docMk/>
            <pc:sldMk cId="1075755558" sldId="700"/>
            <ac:spMk id="3" creationId="{CF10F132-3846-25A8-F10B-5226B8F83C8E}"/>
          </ac:spMkLst>
        </pc:spChg>
      </pc:sldChg>
      <pc:sldChg chg="new del">
        <pc:chgData name="Nicolas Ferry" userId="ba8af584-8b1d-4fa1-9405-513acdbffb3c" providerId="ADAL" clId="{A490B68E-0882-6C45-AF0A-24E84FDEED14}" dt="2023-01-09T12:51:26.391" v="930" actId="2696"/>
        <pc:sldMkLst>
          <pc:docMk/>
          <pc:sldMk cId="3905669702" sldId="701"/>
        </pc:sldMkLst>
      </pc:sldChg>
    </pc:docChg>
  </pc:docChgLst>
  <pc:docChgLst>
    <pc:chgData name="Philippe Renevier" userId="e8518df1-42af-4787-a4b5-73e72f3a1282" providerId="ADAL" clId="{3CA65D28-5D2D-486A-A6B9-2F52339FA707}"/>
    <pc:docChg chg="custSel modSld">
      <pc:chgData name="Philippe Renevier" userId="e8518df1-42af-4787-a4b5-73e72f3a1282" providerId="ADAL" clId="{3CA65D28-5D2D-486A-A6B9-2F52339FA707}" dt="2024-01-15T10:40:40.670" v="221" actId="20577"/>
      <pc:docMkLst>
        <pc:docMk/>
      </pc:docMkLst>
      <pc:sldChg chg="modSp mod">
        <pc:chgData name="Philippe Renevier" userId="e8518df1-42af-4787-a4b5-73e72f3a1282" providerId="ADAL" clId="{3CA65D28-5D2D-486A-A6B9-2F52339FA707}" dt="2024-01-15T10:39:22.757" v="187" actId="20577"/>
        <pc:sldMkLst>
          <pc:docMk/>
          <pc:sldMk cId="2081001937" sldId="445"/>
        </pc:sldMkLst>
        <pc:spChg chg="mod">
          <ac:chgData name="Philippe Renevier" userId="e8518df1-42af-4787-a4b5-73e72f3a1282" providerId="ADAL" clId="{3CA65D28-5D2D-486A-A6B9-2F52339FA707}" dt="2024-01-15T10:39:22.757" v="187" actId="20577"/>
          <ac:spMkLst>
            <pc:docMk/>
            <pc:sldMk cId="2081001937" sldId="445"/>
            <ac:spMk id="3" creationId="{E5F686AD-5971-7147-8B6B-FF99A4A81320}"/>
          </ac:spMkLst>
        </pc:spChg>
      </pc:sldChg>
      <pc:sldChg chg="modSp mod">
        <pc:chgData name="Philippe Renevier" userId="e8518df1-42af-4787-a4b5-73e72f3a1282" providerId="ADAL" clId="{3CA65D28-5D2D-486A-A6B9-2F52339FA707}" dt="2024-01-15T10:36:58.179" v="178" actId="33524"/>
        <pc:sldMkLst>
          <pc:docMk/>
          <pc:sldMk cId="3052839481" sldId="466"/>
        </pc:sldMkLst>
        <pc:spChg chg="mod">
          <ac:chgData name="Philippe Renevier" userId="e8518df1-42af-4787-a4b5-73e72f3a1282" providerId="ADAL" clId="{3CA65D28-5D2D-486A-A6B9-2F52339FA707}" dt="2024-01-15T10:36:58.179" v="178" actId="33524"/>
          <ac:spMkLst>
            <pc:docMk/>
            <pc:sldMk cId="3052839481" sldId="466"/>
            <ac:spMk id="3" creationId="{DBC69565-497E-7B44-A59D-C6A1F98F8841}"/>
          </ac:spMkLst>
        </pc:spChg>
      </pc:sldChg>
      <pc:sldChg chg="modSp mod">
        <pc:chgData name="Philippe Renevier" userId="e8518df1-42af-4787-a4b5-73e72f3a1282" providerId="ADAL" clId="{3CA65D28-5D2D-486A-A6B9-2F52339FA707}" dt="2024-01-15T10:37:20.918" v="181" actId="20577"/>
        <pc:sldMkLst>
          <pc:docMk/>
          <pc:sldMk cId="1253439581" sldId="469"/>
        </pc:sldMkLst>
        <pc:spChg chg="mod">
          <ac:chgData name="Philippe Renevier" userId="e8518df1-42af-4787-a4b5-73e72f3a1282" providerId="ADAL" clId="{3CA65D28-5D2D-486A-A6B9-2F52339FA707}" dt="2024-01-15T10:37:20.918" v="181" actId="20577"/>
          <ac:spMkLst>
            <pc:docMk/>
            <pc:sldMk cId="1253439581" sldId="469"/>
            <ac:spMk id="3" creationId="{D34DC1B6-BE14-CE4F-8E86-67C62A498C59}"/>
          </ac:spMkLst>
        </pc:spChg>
      </pc:sldChg>
      <pc:sldChg chg="modSp mod">
        <pc:chgData name="Philippe Renevier" userId="e8518df1-42af-4787-a4b5-73e72f3a1282" providerId="ADAL" clId="{3CA65D28-5D2D-486A-A6B9-2F52339FA707}" dt="2024-01-15T10:37:59.623" v="185" actId="20577"/>
        <pc:sldMkLst>
          <pc:docMk/>
          <pc:sldMk cId="3563597185" sldId="471"/>
        </pc:sldMkLst>
        <pc:spChg chg="mod">
          <ac:chgData name="Philippe Renevier" userId="e8518df1-42af-4787-a4b5-73e72f3a1282" providerId="ADAL" clId="{3CA65D28-5D2D-486A-A6B9-2F52339FA707}" dt="2024-01-15T10:37:59.623" v="185" actId="20577"/>
          <ac:spMkLst>
            <pc:docMk/>
            <pc:sldMk cId="3563597185" sldId="471"/>
            <ac:spMk id="3" creationId="{EB01703F-7098-C643-9A94-5B342D00A31C}"/>
          </ac:spMkLst>
        </pc:spChg>
      </pc:sldChg>
      <pc:sldChg chg="modSp mod">
        <pc:chgData name="Philippe Renevier" userId="e8518df1-42af-4787-a4b5-73e72f3a1282" providerId="ADAL" clId="{3CA65D28-5D2D-486A-A6B9-2F52339FA707}" dt="2024-01-15T10:34:14.942" v="173" actId="20577"/>
        <pc:sldMkLst>
          <pc:docMk/>
          <pc:sldMk cId="1004820547" sldId="474"/>
        </pc:sldMkLst>
        <pc:spChg chg="mod">
          <ac:chgData name="Philippe Renevier" userId="e8518df1-42af-4787-a4b5-73e72f3a1282" providerId="ADAL" clId="{3CA65D28-5D2D-486A-A6B9-2F52339FA707}" dt="2024-01-15T10:34:14.942" v="173" actId="20577"/>
          <ac:spMkLst>
            <pc:docMk/>
            <pc:sldMk cId="1004820547" sldId="474"/>
            <ac:spMk id="3" creationId="{0509F8A9-9797-984E-BCE3-896C924D02FD}"/>
          </ac:spMkLst>
        </pc:spChg>
      </pc:sldChg>
      <pc:sldChg chg="modSp mod">
        <pc:chgData name="Philippe Renevier" userId="e8518df1-42af-4787-a4b5-73e72f3a1282" providerId="ADAL" clId="{3CA65D28-5D2D-486A-A6B9-2F52339FA707}" dt="2024-01-15T10:34:38.077" v="177" actId="20577"/>
        <pc:sldMkLst>
          <pc:docMk/>
          <pc:sldMk cId="699518935" sldId="478"/>
        </pc:sldMkLst>
        <pc:spChg chg="mod">
          <ac:chgData name="Philippe Renevier" userId="e8518df1-42af-4787-a4b5-73e72f3a1282" providerId="ADAL" clId="{3CA65D28-5D2D-486A-A6B9-2F52339FA707}" dt="2024-01-15T10:34:38.077" v="177" actId="20577"/>
          <ac:spMkLst>
            <pc:docMk/>
            <pc:sldMk cId="699518935" sldId="478"/>
            <ac:spMk id="3" creationId="{F7D326F5-E526-AD49-86DB-C78519813479}"/>
          </ac:spMkLst>
        </pc:spChg>
      </pc:sldChg>
      <pc:sldChg chg="modSp mod">
        <pc:chgData name="Philippe Renevier" userId="e8518df1-42af-4787-a4b5-73e72f3a1282" providerId="ADAL" clId="{3CA65D28-5D2D-486A-A6B9-2F52339FA707}" dt="2024-01-15T10:25:25.548" v="6" actId="20577"/>
        <pc:sldMkLst>
          <pc:docMk/>
          <pc:sldMk cId="0" sldId="691"/>
        </pc:sldMkLst>
        <pc:spChg chg="mod">
          <ac:chgData name="Philippe Renevier" userId="e8518df1-42af-4787-a4b5-73e72f3a1282" providerId="ADAL" clId="{3CA65D28-5D2D-486A-A6B9-2F52339FA707}" dt="2024-01-15T10:25:25.548" v="6" actId="20577"/>
          <ac:spMkLst>
            <pc:docMk/>
            <pc:sldMk cId="0" sldId="691"/>
            <ac:spMk id="2" creationId="{00000000-0000-0000-0000-000000000000}"/>
          </ac:spMkLst>
        </pc:spChg>
      </pc:sldChg>
      <pc:sldChg chg="modSp mod">
        <pc:chgData name="Philippe Renevier" userId="e8518df1-42af-4787-a4b5-73e72f3a1282" providerId="ADAL" clId="{3CA65D28-5D2D-486A-A6B9-2F52339FA707}" dt="2024-01-15T10:32:57.229" v="169" actId="20577"/>
        <pc:sldMkLst>
          <pc:docMk/>
          <pc:sldMk cId="1094377509" sldId="694"/>
        </pc:sldMkLst>
        <pc:spChg chg="mod">
          <ac:chgData name="Philippe Renevier" userId="e8518df1-42af-4787-a4b5-73e72f3a1282" providerId="ADAL" clId="{3CA65D28-5D2D-486A-A6B9-2F52339FA707}" dt="2024-01-15T10:32:57.229" v="169" actId="20577"/>
          <ac:spMkLst>
            <pc:docMk/>
            <pc:sldMk cId="1094377509" sldId="694"/>
            <ac:spMk id="3" creationId="{35539F30-CDB1-DB15-7C1B-30DF0798BD7A}"/>
          </ac:spMkLst>
        </pc:spChg>
      </pc:sldChg>
      <pc:sldChg chg="modSp mod">
        <pc:chgData name="Philippe Renevier" userId="e8518df1-42af-4787-a4b5-73e72f3a1282" providerId="ADAL" clId="{3CA65D28-5D2D-486A-A6B9-2F52339FA707}" dt="2024-01-15T10:34:06.447" v="171" actId="33524"/>
        <pc:sldMkLst>
          <pc:docMk/>
          <pc:sldMk cId="3494003061" sldId="696"/>
        </pc:sldMkLst>
        <pc:spChg chg="mod">
          <ac:chgData name="Philippe Renevier" userId="e8518df1-42af-4787-a4b5-73e72f3a1282" providerId="ADAL" clId="{3CA65D28-5D2D-486A-A6B9-2F52339FA707}" dt="2024-01-15T10:34:06.447" v="171" actId="33524"/>
          <ac:spMkLst>
            <pc:docMk/>
            <pc:sldMk cId="3494003061" sldId="696"/>
            <ac:spMk id="3" creationId="{05B5BB9F-77EF-A643-8DAF-C31832E906B0}"/>
          </ac:spMkLst>
        </pc:spChg>
      </pc:sldChg>
      <pc:sldChg chg="modSp mod">
        <pc:chgData name="Philippe Renevier" userId="e8518df1-42af-4787-a4b5-73e72f3a1282" providerId="ADAL" clId="{3CA65D28-5D2D-486A-A6B9-2F52339FA707}" dt="2024-01-15T10:40:40.670" v="221" actId="20577"/>
        <pc:sldMkLst>
          <pc:docMk/>
          <pc:sldMk cId="33822735" sldId="698"/>
        </pc:sldMkLst>
        <pc:spChg chg="mod">
          <ac:chgData name="Philippe Renevier" userId="e8518df1-42af-4787-a4b5-73e72f3a1282" providerId="ADAL" clId="{3CA65D28-5D2D-486A-A6B9-2F52339FA707}" dt="2024-01-15T10:40:32.734" v="190" actId="20577"/>
          <ac:spMkLst>
            <pc:docMk/>
            <pc:sldMk cId="33822735" sldId="698"/>
            <ac:spMk id="2" creationId="{00C15807-FB60-613F-E67E-1EBD9E5D5F6E}"/>
          </ac:spMkLst>
        </pc:spChg>
        <pc:spChg chg="mod">
          <ac:chgData name="Philippe Renevier" userId="e8518df1-42af-4787-a4b5-73e72f3a1282" providerId="ADAL" clId="{3CA65D28-5D2D-486A-A6B9-2F52339FA707}" dt="2024-01-15T10:40:40.670" v="221" actId="20577"/>
          <ac:spMkLst>
            <pc:docMk/>
            <pc:sldMk cId="33822735" sldId="698"/>
            <ac:spMk id="3" creationId="{F4282B2D-5842-CF10-05EC-85576A0D5B66}"/>
          </ac:spMkLst>
        </pc:spChg>
      </pc:sldChg>
    </pc:docChg>
  </pc:docChgLst>
  <pc:docChgLst>
    <pc:chgData name="Philippe Renevier" userId="e8518df1-42af-4787-a4b5-73e72f3a1282" providerId="ADAL" clId="{061A19A2-3420-43EA-A7E8-0A135D27A43C}"/>
    <pc:docChg chg="modSld">
      <pc:chgData name="Philippe Renevier" userId="e8518df1-42af-4787-a4b5-73e72f3a1282" providerId="ADAL" clId="{061A19A2-3420-43EA-A7E8-0A135D27A43C}" dt="2023-03-08T09:27:27.677" v="0" actId="20577"/>
      <pc:docMkLst>
        <pc:docMk/>
      </pc:docMkLst>
      <pc:sldChg chg="modSp mod">
        <pc:chgData name="Philippe Renevier" userId="e8518df1-42af-4787-a4b5-73e72f3a1282" providerId="ADAL" clId="{061A19A2-3420-43EA-A7E8-0A135D27A43C}" dt="2023-03-08T09:27:27.677" v="0" actId="20577"/>
        <pc:sldMkLst>
          <pc:docMk/>
          <pc:sldMk cId="1942045201" sldId="506"/>
        </pc:sldMkLst>
        <pc:spChg chg="mod">
          <ac:chgData name="Philippe Renevier" userId="e8518df1-42af-4787-a4b5-73e72f3a1282" providerId="ADAL" clId="{061A19A2-3420-43EA-A7E8-0A135D27A43C}" dt="2023-03-08T09:27:27.677" v="0" actId="20577"/>
          <ac:spMkLst>
            <pc:docMk/>
            <pc:sldMk cId="1942045201" sldId="506"/>
            <ac:spMk id="5" creationId="{09B16F35-EC3A-3641-A0E4-BB9D3E4B5D28}"/>
          </ac:spMkLst>
        </pc:spChg>
      </pc:sldChg>
    </pc:docChg>
  </pc:docChgLst>
  <pc:docChgLst>
    <pc:chgData name="Philippe Renevier" userId="e8518df1-42af-4787-a4b5-73e72f3a1282" providerId="ADAL" clId="{F78DA754-C366-4F60-8313-A08C23805074}"/>
    <pc:docChg chg="undo custSel modSld">
      <pc:chgData name="Philippe Renevier" userId="e8518df1-42af-4787-a4b5-73e72f3a1282" providerId="ADAL" clId="{F78DA754-C366-4F60-8313-A08C23805074}" dt="2024-01-29T06:45:17.243" v="145" actId="20577"/>
      <pc:docMkLst>
        <pc:docMk/>
      </pc:docMkLst>
      <pc:sldChg chg="addSp delSp mod">
        <pc:chgData name="Philippe Renevier" userId="e8518df1-42af-4787-a4b5-73e72f3a1282" providerId="ADAL" clId="{F78DA754-C366-4F60-8313-A08C23805074}" dt="2024-01-29T06:37:50.309" v="139" actId="478"/>
        <pc:sldMkLst>
          <pc:docMk/>
          <pc:sldMk cId="2520605692" sldId="461"/>
        </pc:sldMkLst>
        <pc:spChg chg="add del">
          <ac:chgData name="Philippe Renevier" userId="e8518df1-42af-4787-a4b5-73e72f3a1282" providerId="ADAL" clId="{F78DA754-C366-4F60-8313-A08C23805074}" dt="2024-01-29T06:37:50.309" v="139" actId="478"/>
          <ac:spMkLst>
            <pc:docMk/>
            <pc:sldMk cId="2520605692" sldId="461"/>
            <ac:spMk id="6" creationId="{6EE5B69A-A2BC-664E-A4EE-5C771939E9F9}"/>
          </ac:spMkLst>
        </pc:spChg>
      </pc:sldChg>
      <pc:sldChg chg="modSp mod">
        <pc:chgData name="Philippe Renevier" userId="e8518df1-42af-4787-a4b5-73e72f3a1282" providerId="ADAL" clId="{F78DA754-C366-4F60-8313-A08C23805074}" dt="2024-01-29T06:38:36.207" v="140" actId="33524"/>
        <pc:sldMkLst>
          <pc:docMk/>
          <pc:sldMk cId="1535586907" sldId="463"/>
        </pc:sldMkLst>
        <pc:spChg chg="mod">
          <ac:chgData name="Philippe Renevier" userId="e8518df1-42af-4787-a4b5-73e72f3a1282" providerId="ADAL" clId="{F78DA754-C366-4F60-8313-A08C23805074}" dt="2024-01-29T06:38:36.207" v="140" actId="33524"/>
          <ac:spMkLst>
            <pc:docMk/>
            <pc:sldMk cId="1535586907" sldId="463"/>
            <ac:spMk id="5" creationId="{9B82EF2B-FD63-5141-A9FD-6FE0C2E90E2C}"/>
          </ac:spMkLst>
        </pc:spChg>
      </pc:sldChg>
      <pc:sldChg chg="modSp mod">
        <pc:chgData name="Philippe Renevier" userId="e8518df1-42af-4787-a4b5-73e72f3a1282" providerId="ADAL" clId="{F78DA754-C366-4F60-8313-A08C23805074}" dt="2024-01-29T06:45:17.243" v="145" actId="20577"/>
        <pc:sldMkLst>
          <pc:docMk/>
          <pc:sldMk cId="2881699641" sldId="493"/>
        </pc:sldMkLst>
        <pc:spChg chg="mod">
          <ac:chgData name="Philippe Renevier" userId="e8518df1-42af-4787-a4b5-73e72f3a1282" providerId="ADAL" clId="{F78DA754-C366-4F60-8313-A08C23805074}" dt="2024-01-29T06:45:17.243" v="145" actId="20577"/>
          <ac:spMkLst>
            <pc:docMk/>
            <pc:sldMk cId="2881699641" sldId="493"/>
            <ac:spMk id="2" creationId="{A35D0AFC-C2F6-7840-931B-196D3A18186E}"/>
          </ac:spMkLst>
        </pc:spChg>
      </pc:sldChg>
      <pc:sldChg chg="delSp mod">
        <pc:chgData name="Philippe Renevier" userId="e8518df1-42af-4787-a4b5-73e72f3a1282" providerId="ADAL" clId="{F78DA754-C366-4F60-8313-A08C23805074}" dt="2024-01-22T10:56:03.319" v="137" actId="478"/>
        <pc:sldMkLst>
          <pc:docMk/>
          <pc:sldMk cId="1755617972" sldId="497"/>
        </pc:sldMkLst>
        <pc:spChg chg="del">
          <ac:chgData name="Philippe Renevier" userId="e8518df1-42af-4787-a4b5-73e72f3a1282" providerId="ADAL" clId="{F78DA754-C366-4F60-8313-A08C23805074}" dt="2024-01-22T10:56:03.319" v="137" actId="478"/>
          <ac:spMkLst>
            <pc:docMk/>
            <pc:sldMk cId="1755617972" sldId="497"/>
            <ac:spMk id="6" creationId="{9AD0A9D1-3FF3-9440-868A-AE12FBC3CD65}"/>
          </ac:spMkLst>
        </pc:spChg>
      </pc:sldChg>
      <pc:sldChg chg="modSp mod">
        <pc:chgData name="Philippe Renevier" userId="e8518df1-42af-4787-a4b5-73e72f3a1282" providerId="ADAL" clId="{F78DA754-C366-4F60-8313-A08C23805074}" dt="2024-01-22T10:55:44.388" v="136" actId="20577"/>
        <pc:sldMkLst>
          <pc:docMk/>
          <pc:sldMk cId="1094377509" sldId="694"/>
        </pc:sldMkLst>
        <pc:spChg chg="mod">
          <ac:chgData name="Philippe Renevier" userId="e8518df1-42af-4787-a4b5-73e72f3a1282" providerId="ADAL" clId="{F78DA754-C366-4F60-8313-A08C23805074}" dt="2024-01-22T10:55:44.388" v="136" actId="20577"/>
          <ac:spMkLst>
            <pc:docMk/>
            <pc:sldMk cId="1094377509" sldId="694"/>
            <ac:spMk id="3" creationId="{35539F30-CDB1-DB15-7C1B-30DF0798BD7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5346" name="Rectangle 2"/>
          <p:cNvSpPr>
            <a:spLocks noGrp="1" noChangeArrowheads="1"/>
          </p:cNvSpPr>
          <p:nvPr>
            <p:ph type="hdr" sz="quarter"/>
          </p:nvPr>
        </p:nvSpPr>
        <p:spPr bwMode="auto">
          <a:xfrm>
            <a:off x="0" y="0"/>
            <a:ext cx="415925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183" tIns="45590" rIns="91183" bIns="45590" numCol="1" anchor="t" anchorCtr="0" compatLnSpc="1">
            <a:prstTxWarp prst="textNoShape">
              <a:avLst/>
            </a:prstTxWarp>
          </a:bodyPr>
          <a:lstStyle>
            <a:lvl1pPr defTabSz="912813" eaLnBrk="0" hangingPunct="0">
              <a:defRPr sz="1200"/>
            </a:lvl1pPr>
          </a:lstStyle>
          <a:p>
            <a:endParaRPr lang="fr-FR"/>
          </a:p>
        </p:txBody>
      </p:sp>
      <p:sp>
        <p:nvSpPr>
          <p:cNvPr id="185347" name="Rectangle 3"/>
          <p:cNvSpPr>
            <a:spLocks noGrp="1" noChangeArrowheads="1"/>
          </p:cNvSpPr>
          <p:nvPr>
            <p:ph type="dt" sz="quarter" idx="1"/>
          </p:nvPr>
        </p:nvSpPr>
        <p:spPr bwMode="auto">
          <a:xfrm>
            <a:off x="5441950" y="0"/>
            <a:ext cx="415925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183" tIns="45590" rIns="91183" bIns="45590" numCol="1" anchor="t" anchorCtr="0" compatLnSpc="1">
            <a:prstTxWarp prst="textNoShape">
              <a:avLst/>
            </a:prstTxWarp>
          </a:bodyPr>
          <a:lstStyle>
            <a:lvl1pPr algn="r" defTabSz="912813" eaLnBrk="0" hangingPunct="0">
              <a:defRPr sz="1200"/>
            </a:lvl1pPr>
          </a:lstStyle>
          <a:p>
            <a:endParaRPr lang="fr-FR"/>
          </a:p>
        </p:txBody>
      </p:sp>
      <p:sp>
        <p:nvSpPr>
          <p:cNvPr id="185348" name="Rectangle 4"/>
          <p:cNvSpPr>
            <a:spLocks noGrp="1" noChangeArrowheads="1"/>
          </p:cNvSpPr>
          <p:nvPr>
            <p:ph type="ftr" sz="quarter" idx="2"/>
          </p:nvPr>
        </p:nvSpPr>
        <p:spPr bwMode="auto">
          <a:xfrm>
            <a:off x="0" y="6950075"/>
            <a:ext cx="415925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183" tIns="45590" rIns="91183" bIns="45590" numCol="1" anchor="b" anchorCtr="0" compatLnSpc="1">
            <a:prstTxWarp prst="textNoShape">
              <a:avLst/>
            </a:prstTxWarp>
          </a:bodyPr>
          <a:lstStyle>
            <a:lvl1pPr defTabSz="912813" eaLnBrk="0" hangingPunct="0">
              <a:defRPr sz="1200"/>
            </a:lvl1pPr>
          </a:lstStyle>
          <a:p>
            <a:endParaRPr lang="fr-FR"/>
          </a:p>
        </p:txBody>
      </p:sp>
      <p:sp>
        <p:nvSpPr>
          <p:cNvPr id="185349" name="Rectangle 5"/>
          <p:cNvSpPr>
            <a:spLocks noGrp="1" noChangeArrowheads="1"/>
          </p:cNvSpPr>
          <p:nvPr>
            <p:ph type="sldNum" sz="quarter" idx="3"/>
          </p:nvPr>
        </p:nvSpPr>
        <p:spPr bwMode="auto">
          <a:xfrm>
            <a:off x="5441950" y="6950075"/>
            <a:ext cx="415925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183" tIns="45590" rIns="91183" bIns="45590" numCol="1" anchor="b" anchorCtr="0" compatLnSpc="1">
            <a:prstTxWarp prst="textNoShape">
              <a:avLst/>
            </a:prstTxWarp>
          </a:bodyPr>
          <a:lstStyle>
            <a:lvl1pPr algn="r" defTabSz="912813" eaLnBrk="0" hangingPunct="0">
              <a:defRPr sz="1200"/>
            </a:lvl1pPr>
          </a:lstStyle>
          <a:p>
            <a:fld id="{8EEF61D1-B314-6E4E-B06E-C2B572B65251}" type="slidenum">
              <a:rPr lang="fr-FR"/>
              <a:pPr/>
              <a:t>‹N°›</a:t>
            </a:fld>
            <a:endParaRPr lang="fr-FR"/>
          </a:p>
        </p:txBody>
      </p:sp>
    </p:spTree>
    <p:extLst>
      <p:ext uri="{BB962C8B-B14F-4D97-AF65-F5344CB8AC3E}">
        <p14:creationId xmlns:p14="http://schemas.microsoft.com/office/powerpoint/2010/main" val="2683836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15925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183" tIns="45590" rIns="91183" bIns="45590" numCol="1" anchor="t" anchorCtr="0" compatLnSpc="1">
            <a:prstTxWarp prst="textNoShape">
              <a:avLst/>
            </a:prstTxWarp>
          </a:bodyPr>
          <a:lstStyle>
            <a:lvl1pPr defTabSz="912813" eaLnBrk="0" hangingPunct="0">
              <a:defRPr sz="1200"/>
            </a:lvl1pPr>
          </a:lstStyle>
          <a:p>
            <a:endParaRPr lang="fr-FR"/>
          </a:p>
        </p:txBody>
      </p:sp>
      <p:sp>
        <p:nvSpPr>
          <p:cNvPr id="5123" name="Rectangle 3"/>
          <p:cNvSpPr>
            <a:spLocks noGrp="1" noChangeArrowheads="1"/>
          </p:cNvSpPr>
          <p:nvPr>
            <p:ph type="dt" idx="1"/>
          </p:nvPr>
        </p:nvSpPr>
        <p:spPr bwMode="auto">
          <a:xfrm>
            <a:off x="5441950" y="0"/>
            <a:ext cx="415925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183" tIns="45590" rIns="91183" bIns="45590" numCol="1" anchor="t" anchorCtr="0" compatLnSpc="1">
            <a:prstTxWarp prst="textNoShape">
              <a:avLst/>
            </a:prstTxWarp>
          </a:bodyPr>
          <a:lstStyle>
            <a:lvl1pPr algn="r" defTabSz="912813" eaLnBrk="0" hangingPunct="0">
              <a:defRPr sz="1200"/>
            </a:lvl1pPr>
          </a:lstStyle>
          <a:p>
            <a:endParaRPr lang="fr-FR"/>
          </a:p>
        </p:txBody>
      </p:sp>
      <p:sp>
        <p:nvSpPr>
          <p:cNvPr id="5124" name="Rectangle 4"/>
          <p:cNvSpPr>
            <a:spLocks noGrp="1" noRot="1" noChangeAspect="1" noChangeArrowheads="1" noTextEdit="1"/>
          </p:cNvSpPr>
          <p:nvPr>
            <p:ph type="sldImg" idx="2"/>
          </p:nvPr>
        </p:nvSpPr>
        <p:spPr bwMode="auto">
          <a:xfrm>
            <a:off x="2366963" y="550863"/>
            <a:ext cx="4873625" cy="2741612"/>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5" name="Rectangle 5"/>
          <p:cNvSpPr>
            <a:spLocks noGrp="1" noChangeArrowheads="1"/>
          </p:cNvSpPr>
          <p:nvPr>
            <p:ph type="body" sz="quarter" idx="3"/>
          </p:nvPr>
        </p:nvSpPr>
        <p:spPr bwMode="auto">
          <a:xfrm>
            <a:off x="1282700" y="3475038"/>
            <a:ext cx="7035800" cy="3289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183" tIns="45590" rIns="91183" bIns="4559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126" name="Rectangle 6"/>
          <p:cNvSpPr>
            <a:spLocks noGrp="1" noChangeArrowheads="1"/>
          </p:cNvSpPr>
          <p:nvPr>
            <p:ph type="ftr" sz="quarter" idx="4"/>
          </p:nvPr>
        </p:nvSpPr>
        <p:spPr bwMode="auto">
          <a:xfrm>
            <a:off x="0" y="6950075"/>
            <a:ext cx="415925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183" tIns="45590" rIns="91183" bIns="45590" numCol="1" anchor="b" anchorCtr="0" compatLnSpc="1">
            <a:prstTxWarp prst="textNoShape">
              <a:avLst/>
            </a:prstTxWarp>
          </a:bodyPr>
          <a:lstStyle>
            <a:lvl1pPr defTabSz="912813" eaLnBrk="0" hangingPunct="0">
              <a:defRPr sz="1200"/>
            </a:lvl1pPr>
          </a:lstStyle>
          <a:p>
            <a:endParaRPr lang="fr-FR"/>
          </a:p>
        </p:txBody>
      </p:sp>
      <p:sp>
        <p:nvSpPr>
          <p:cNvPr id="5127" name="Rectangle 7"/>
          <p:cNvSpPr>
            <a:spLocks noGrp="1" noChangeArrowheads="1"/>
          </p:cNvSpPr>
          <p:nvPr>
            <p:ph type="sldNum" sz="quarter" idx="5"/>
          </p:nvPr>
        </p:nvSpPr>
        <p:spPr bwMode="auto">
          <a:xfrm>
            <a:off x="5441950" y="6950075"/>
            <a:ext cx="4159250" cy="3651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183" tIns="45590" rIns="91183" bIns="45590" numCol="1" anchor="b" anchorCtr="0" compatLnSpc="1">
            <a:prstTxWarp prst="textNoShape">
              <a:avLst/>
            </a:prstTxWarp>
          </a:bodyPr>
          <a:lstStyle>
            <a:lvl1pPr algn="r" defTabSz="912813" eaLnBrk="0" hangingPunct="0">
              <a:defRPr sz="1200"/>
            </a:lvl1pPr>
          </a:lstStyle>
          <a:p>
            <a:fld id="{748886B1-E4A1-5142-80CE-C4D7B1CF958A}" type="slidenum">
              <a:rPr lang="fr-FR"/>
              <a:pPr/>
              <a:t>‹N°›</a:t>
            </a:fld>
            <a:endParaRPr lang="fr-FR"/>
          </a:p>
        </p:txBody>
      </p:sp>
    </p:spTree>
    <p:extLst>
      <p:ext uri="{BB962C8B-B14F-4D97-AF65-F5344CB8AC3E}">
        <p14:creationId xmlns:p14="http://schemas.microsoft.com/office/powerpoint/2010/main" val="40564874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ahoma" charset="0"/>
        <a:ea typeface="ＭＳ Ｐゴシック" charset="0"/>
        <a:cs typeface="+mn-cs"/>
      </a:defRPr>
    </a:lvl1pPr>
    <a:lvl2pPr marL="457200" algn="l" rtl="0" eaLnBrk="0" fontAlgn="base" hangingPunct="0">
      <a:spcBef>
        <a:spcPct val="30000"/>
      </a:spcBef>
      <a:spcAft>
        <a:spcPct val="0"/>
      </a:spcAft>
      <a:defRPr kumimoji="1" sz="1200" kern="1200">
        <a:solidFill>
          <a:schemeClr val="tx1"/>
        </a:solidFill>
        <a:latin typeface="Tahoma" charset="0"/>
        <a:ea typeface="ＭＳ Ｐゴシック" charset="0"/>
        <a:cs typeface="+mn-cs"/>
      </a:defRPr>
    </a:lvl2pPr>
    <a:lvl3pPr marL="914400" algn="l" rtl="0" eaLnBrk="0" fontAlgn="base" hangingPunct="0">
      <a:spcBef>
        <a:spcPct val="30000"/>
      </a:spcBef>
      <a:spcAft>
        <a:spcPct val="0"/>
      </a:spcAft>
      <a:defRPr kumimoji="1" sz="1200" kern="1200">
        <a:solidFill>
          <a:schemeClr val="tx1"/>
        </a:solidFill>
        <a:latin typeface="Tahoma" charset="0"/>
        <a:ea typeface="ＭＳ Ｐゴシック" charset="0"/>
        <a:cs typeface="+mn-cs"/>
      </a:defRPr>
    </a:lvl3pPr>
    <a:lvl4pPr marL="1371600" algn="l" rtl="0" eaLnBrk="0" fontAlgn="base" hangingPunct="0">
      <a:spcBef>
        <a:spcPct val="30000"/>
      </a:spcBef>
      <a:spcAft>
        <a:spcPct val="0"/>
      </a:spcAft>
      <a:defRPr kumimoji="1" sz="1200" kern="1200">
        <a:solidFill>
          <a:schemeClr val="tx1"/>
        </a:solidFill>
        <a:latin typeface="Tahoma" charset="0"/>
        <a:ea typeface="ＭＳ Ｐゴシック" charset="0"/>
        <a:cs typeface="+mn-cs"/>
      </a:defRPr>
    </a:lvl4pPr>
    <a:lvl5pPr marL="1828800" algn="l" rtl="0" eaLnBrk="0" fontAlgn="base" hangingPunct="0">
      <a:spcBef>
        <a:spcPct val="30000"/>
      </a:spcBef>
      <a:spcAft>
        <a:spcPct val="0"/>
      </a:spcAft>
      <a:defRPr kumimoji="1" sz="1200" kern="1200">
        <a:solidFill>
          <a:schemeClr val="tx1"/>
        </a:solidFill>
        <a:latin typeface="Tahoma"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Dans cette diapositive, nous allons aborder les notions de client et serveur, qui sont essentielles dans les systèmes informatiques modernes. Les clients sont des dispositifs qui demandent des ressources, comme des fichiers ou des pages web, tandis que les serveurs sont des systèmes qui fournissent ces ressources. Il est crucial de comprendre comment ces deux entités interagissent via des protocoles de communication pour assurer le bon fonctionnement des réseaux.</a:t>
            </a:r>
          </a:p>
        </p:txBody>
      </p:sp>
      <p:sp>
        <p:nvSpPr>
          <p:cNvPr id="4" name="Espace réservé du numéro de diapositive 3"/>
          <p:cNvSpPr>
            <a:spLocks noGrp="1"/>
          </p:cNvSpPr>
          <p:nvPr>
            <p:ph type="sldNum" sz="quarter" idx="5"/>
          </p:nvPr>
        </p:nvSpPr>
        <p:spPr/>
        <p:txBody>
          <a:bodyPr/>
          <a:lstStyle/>
          <a:p>
            <a:fld id="{748886B1-E4A1-5142-80CE-C4D7B1CF958A}" type="slidenum">
              <a:rPr lang="fr-FR" smtClean="0"/>
              <a:pPr/>
              <a:t>36</a:t>
            </a:fld>
            <a:endParaRPr lang="fr-FR"/>
          </a:p>
        </p:txBody>
      </p:sp>
    </p:spTree>
    <p:extLst>
      <p:ext uri="{BB962C8B-B14F-4D97-AF65-F5344CB8AC3E}">
        <p14:creationId xmlns:p14="http://schemas.microsoft.com/office/powerpoint/2010/main" val="2361617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clients peuvent se présenter sous diverses formes, y compris des ordinateurs de bureau, des ordinateurs portables, des tablettes et des smartphones. Leur rôle principal est d'envoyer des requêtes au serveur pour accéder à différents services, qu'il s'agisse de naviguer sur Internet, d'utiliser des applications ou d'autres services en ligne. La compréhension de ce rôle est essentielle pour saisir les dynamiques d'un réseau.</a:t>
            </a:r>
          </a:p>
        </p:txBody>
      </p:sp>
      <p:sp>
        <p:nvSpPr>
          <p:cNvPr id="4" name="Espace réservé du numéro de diapositive 3"/>
          <p:cNvSpPr>
            <a:spLocks noGrp="1"/>
          </p:cNvSpPr>
          <p:nvPr>
            <p:ph type="sldNum" sz="quarter" idx="5"/>
          </p:nvPr>
        </p:nvSpPr>
        <p:spPr/>
        <p:txBody>
          <a:bodyPr/>
          <a:lstStyle/>
          <a:p>
            <a:fld id="{748886B1-E4A1-5142-80CE-C4D7B1CF958A}" type="slidenum">
              <a:rPr lang="fr-FR" smtClean="0"/>
              <a:pPr/>
              <a:t>37</a:t>
            </a:fld>
            <a:endParaRPr lang="fr-FR"/>
          </a:p>
        </p:txBody>
      </p:sp>
    </p:spTree>
    <p:extLst>
      <p:ext uri="{BB962C8B-B14F-4D97-AF65-F5344CB8AC3E}">
        <p14:creationId xmlns:p14="http://schemas.microsoft.com/office/powerpoint/2010/main" val="1927502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serveurs jouent un rôle crucial en stockant, gérant et fournissant des données aux clients qui en font la demande. Ils peuvent offrir une variété de services, y compris l'hébergement de sites web, le stockage de fichiers et la gestion des bases de données. Il est important de noter que les serveurs fonctionnent généralement 24 heures sur 24 pour garantir que les clients puissent accéder aux ressources dont ils ont besoin à tout moment.</a:t>
            </a:r>
          </a:p>
        </p:txBody>
      </p:sp>
      <p:sp>
        <p:nvSpPr>
          <p:cNvPr id="4" name="Espace réservé du numéro de diapositive 3"/>
          <p:cNvSpPr>
            <a:spLocks noGrp="1"/>
          </p:cNvSpPr>
          <p:nvPr>
            <p:ph type="sldNum" sz="quarter" idx="5"/>
          </p:nvPr>
        </p:nvSpPr>
        <p:spPr/>
        <p:txBody>
          <a:bodyPr/>
          <a:lstStyle/>
          <a:p>
            <a:fld id="{748886B1-E4A1-5142-80CE-C4D7B1CF958A}" type="slidenum">
              <a:rPr lang="fr-FR" smtClean="0"/>
              <a:pPr/>
              <a:t>38</a:t>
            </a:fld>
            <a:endParaRPr lang="fr-FR"/>
          </a:p>
        </p:txBody>
      </p:sp>
    </p:spTree>
    <p:extLst>
      <p:ext uri="{BB962C8B-B14F-4D97-AF65-F5344CB8AC3E}">
        <p14:creationId xmlns:p14="http://schemas.microsoft.com/office/powerpoint/2010/main" val="844530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Aujourd'hui, Internet est un outil incontournable dans notre vie quotidienne. Il facilite la communication, permet l'accès à des contenus variés et transforme notre manière de faire des achats grâce au commerce en ligne. Les réseaux sociaux et les plateformes de streaming sont des exemples clés de l'impact d'Internet sur nos loisirs et nos interactions.</a:t>
            </a:r>
          </a:p>
        </p:txBody>
      </p:sp>
      <p:sp>
        <p:nvSpPr>
          <p:cNvPr id="4" name="Espace réservé du numéro de diapositive 3"/>
          <p:cNvSpPr>
            <a:spLocks noGrp="1"/>
          </p:cNvSpPr>
          <p:nvPr>
            <p:ph type="sldNum" sz="quarter" idx="5"/>
          </p:nvPr>
        </p:nvSpPr>
        <p:spPr/>
        <p:txBody>
          <a:bodyPr/>
          <a:lstStyle/>
          <a:p>
            <a:fld id="{748886B1-E4A1-5142-80CE-C4D7B1CF958A}" type="slidenum">
              <a:rPr lang="fr-FR" smtClean="0"/>
              <a:pPr/>
              <a:t>42</a:t>
            </a:fld>
            <a:endParaRPr lang="fr-FR"/>
          </a:p>
        </p:txBody>
      </p:sp>
    </p:spTree>
    <p:extLst>
      <p:ext uri="{BB962C8B-B14F-4D97-AF65-F5344CB8AC3E}">
        <p14:creationId xmlns:p14="http://schemas.microsoft.com/office/powerpoint/2010/main" val="2793665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Tree>
    <p:extLst>
      <p:ext uri="{BB962C8B-B14F-4D97-AF65-F5344CB8AC3E}">
        <p14:creationId xmlns:p14="http://schemas.microsoft.com/office/powerpoint/2010/main" val="2079337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llipse 6"/>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24045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llipse 6"/>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166616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66468" y="365125"/>
            <a:ext cx="8787332" cy="1325563"/>
          </a:xfrm>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llipse 5"/>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lumMod val="50000"/>
                  </a:schemeClr>
                </a:solidFill>
              </a:rPr>
              <a:pPr/>
              <a:t>‹N°›</a:t>
            </a:fld>
            <a:endParaRPr lang="fr-FR" sz="1800" b="1" dirty="0">
              <a:solidFill>
                <a:schemeClr val="bg1">
                  <a:lumMod val="50000"/>
                </a:schemeClr>
              </a:solidFill>
            </a:endParaRPr>
          </a:p>
        </p:txBody>
      </p:sp>
      <p:sp>
        <p:nvSpPr>
          <p:cNvPr id="7" name="Ellipse 6">
            <a:extLst>
              <a:ext uri="{FF2B5EF4-FFF2-40B4-BE49-F238E27FC236}">
                <a16:creationId xmlns:a16="http://schemas.microsoft.com/office/drawing/2014/main" id="{058A4081-4677-4987-948E-3879A98F69E7}"/>
              </a:ext>
            </a:extLst>
          </p:cNvPr>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350501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Tree>
    <p:extLst>
      <p:ext uri="{BB962C8B-B14F-4D97-AF65-F5344CB8AC3E}">
        <p14:creationId xmlns:p14="http://schemas.microsoft.com/office/powerpoint/2010/main" val="279292945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2535730" y="365125"/>
            <a:ext cx="8818069" cy="1325563"/>
          </a:xfrm>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8" name="Ellipse 7"/>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lumMod val="50000"/>
                  </a:schemeClr>
                </a:solidFill>
              </a:rPr>
              <a:pPr/>
              <a:t>‹N°›</a:t>
            </a:fld>
            <a:endParaRPr lang="fr-FR" sz="1800" b="1" dirty="0">
              <a:solidFill>
                <a:schemeClr val="bg1">
                  <a:lumMod val="50000"/>
                </a:schemeClr>
              </a:solidFill>
            </a:endParaRPr>
          </a:p>
        </p:txBody>
      </p:sp>
      <p:sp>
        <p:nvSpPr>
          <p:cNvPr id="9" name="Ellipse 8">
            <a:extLst>
              <a:ext uri="{FF2B5EF4-FFF2-40B4-BE49-F238E27FC236}">
                <a16:creationId xmlns:a16="http://schemas.microsoft.com/office/drawing/2014/main" id="{74672F91-A04E-4D89-AB2F-C03D13D150F7}"/>
              </a:ext>
            </a:extLst>
          </p:cNvPr>
          <p:cNvSpPr/>
          <p:nvPr/>
        </p:nvSpPr>
        <p:spPr>
          <a:xfrm>
            <a:off x="11447121" y="54603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13272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2547256" y="365125"/>
            <a:ext cx="8808131"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0" name="Ellipse 9"/>
          <p:cNvSpPr/>
          <p:nvPr/>
        </p:nvSpPr>
        <p:spPr>
          <a:xfrm>
            <a:off x="11447121" y="5473020"/>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344446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2562624" y="365125"/>
            <a:ext cx="8791175" cy="1325563"/>
          </a:xfrm>
        </p:spPr>
        <p:txBody>
          <a:bodyPr/>
          <a:lstStyle/>
          <a:p>
            <a:r>
              <a:rPr lang="fr-FR"/>
              <a:t>Modifiez le style du titre</a:t>
            </a:r>
          </a:p>
        </p:txBody>
      </p:sp>
      <p:sp>
        <p:nvSpPr>
          <p:cNvPr id="6" name="Ellipse 5"/>
          <p:cNvSpPr/>
          <p:nvPr/>
        </p:nvSpPr>
        <p:spPr>
          <a:xfrm>
            <a:off x="11447121" y="5449207"/>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45225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5" name="Ellipse 4"/>
          <p:cNvSpPr/>
          <p:nvPr/>
        </p:nvSpPr>
        <p:spPr>
          <a:xfrm>
            <a:off x="11447121" y="5497739"/>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51200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Ellipse 7"/>
          <p:cNvSpPr/>
          <p:nvPr/>
        </p:nvSpPr>
        <p:spPr>
          <a:xfrm>
            <a:off x="11447121" y="5502728"/>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242563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8" name="Ellipse 7"/>
          <p:cNvSpPr/>
          <p:nvPr userDrawn="1"/>
        </p:nvSpPr>
        <p:spPr>
          <a:xfrm>
            <a:off x="11447121" y="5502728"/>
            <a:ext cx="744879" cy="716643"/>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fld id="{452EB583-FC55-42D2-962D-D8EB254B8629}" type="slidenum">
              <a:rPr lang="fr-FR" sz="1800" b="1" smtClean="0">
                <a:solidFill>
                  <a:schemeClr val="bg1"/>
                </a:solidFill>
              </a:rPr>
              <a:pPr/>
              <a:t>‹N°›</a:t>
            </a:fld>
            <a:endParaRPr lang="fr-FR" sz="1800" b="1" dirty="0">
              <a:solidFill>
                <a:schemeClr val="bg1"/>
              </a:solidFill>
            </a:endParaRPr>
          </a:p>
        </p:txBody>
      </p:sp>
    </p:spTree>
    <p:extLst>
      <p:ext uri="{BB962C8B-B14F-4D97-AF65-F5344CB8AC3E}">
        <p14:creationId xmlns:p14="http://schemas.microsoft.com/office/powerpoint/2010/main" val="4234893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orme libre 6"/>
          <p:cNvSpPr/>
          <p:nvPr/>
        </p:nvSpPr>
        <p:spPr>
          <a:xfrm flipH="1" flipV="1">
            <a:off x="7261891" y="3866852"/>
            <a:ext cx="4924700" cy="2991148"/>
          </a:xfrm>
          <a:custGeom>
            <a:avLst/>
            <a:gdLst>
              <a:gd name="connsiteX0" fmla="*/ 0 w 5878682"/>
              <a:gd name="connsiteY0" fmla="*/ 0 h 3434803"/>
              <a:gd name="connsiteX1" fmla="*/ 5878682 w 5878682"/>
              <a:gd name="connsiteY1" fmla="*/ 0 h 3434803"/>
              <a:gd name="connsiteX2" fmla="*/ 5663651 w 5878682"/>
              <a:gd name="connsiteY2" fmla="*/ 28916 h 3434803"/>
              <a:gd name="connsiteX3" fmla="*/ 8764 w 5878682"/>
              <a:gd name="connsiteY3" fmla="*/ 3367611 h 3434803"/>
              <a:gd name="connsiteX4" fmla="*/ 0 w 5878682"/>
              <a:gd name="connsiteY4" fmla="*/ 3434803 h 3434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8682" h="3434803">
                <a:moveTo>
                  <a:pt x="0" y="0"/>
                </a:moveTo>
                <a:lnTo>
                  <a:pt x="5878682" y="0"/>
                </a:lnTo>
                <a:lnTo>
                  <a:pt x="5663651" y="28916"/>
                </a:lnTo>
                <a:cubicBezTo>
                  <a:pt x="2577239" y="483512"/>
                  <a:pt x="283433" y="1790017"/>
                  <a:pt x="8764" y="3367611"/>
                </a:cubicBezTo>
                <a:lnTo>
                  <a:pt x="0" y="3434803"/>
                </a:lnTo>
                <a:close/>
              </a:path>
            </a:pathLst>
          </a:custGeom>
          <a:solidFill>
            <a:srgbClr val="0080A4"/>
          </a:solidFill>
          <a:ln>
            <a:noFill/>
          </a:ln>
          <a:effectLst>
            <a:outerShdw blurRad="50800" dist="38100" dir="13500000" algn="b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8" name="Forme libre 7"/>
          <p:cNvSpPr/>
          <p:nvPr/>
        </p:nvSpPr>
        <p:spPr>
          <a:xfrm>
            <a:off x="-16101" y="0"/>
            <a:ext cx="4873158" cy="2991148"/>
          </a:xfrm>
          <a:custGeom>
            <a:avLst/>
            <a:gdLst>
              <a:gd name="connsiteX0" fmla="*/ 0 w 5878682"/>
              <a:gd name="connsiteY0" fmla="*/ 0 h 3434803"/>
              <a:gd name="connsiteX1" fmla="*/ 5878682 w 5878682"/>
              <a:gd name="connsiteY1" fmla="*/ 0 h 3434803"/>
              <a:gd name="connsiteX2" fmla="*/ 5663651 w 5878682"/>
              <a:gd name="connsiteY2" fmla="*/ 28916 h 3434803"/>
              <a:gd name="connsiteX3" fmla="*/ 8764 w 5878682"/>
              <a:gd name="connsiteY3" fmla="*/ 3367611 h 3434803"/>
              <a:gd name="connsiteX4" fmla="*/ 0 w 5878682"/>
              <a:gd name="connsiteY4" fmla="*/ 3434803 h 3434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8682" h="3434803">
                <a:moveTo>
                  <a:pt x="0" y="0"/>
                </a:moveTo>
                <a:lnTo>
                  <a:pt x="5878682" y="0"/>
                </a:lnTo>
                <a:lnTo>
                  <a:pt x="5663651" y="28916"/>
                </a:lnTo>
                <a:cubicBezTo>
                  <a:pt x="2577239" y="483512"/>
                  <a:pt x="283433" y="1790017"/>
                  <a:pt x="8764" y="3367611"/>
                </a:cubicBezTo>
                <a:lnTo>
                  <a:pt x="0" y="3434803"/>
                </a:lnTo>
                <a:close/>
              </a:path>
            </a:pathLst>
          </a:custGeom>
          <a:solidFill>
            <a:schemeClr val="accent1">
              <a:lumMod val="50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sp>
        <p:nvSpPr>
          <p:cNvPr id="2" name="Espace réservé du titre 1"/>
          <p:cNvSpPr>
            <a:spLocks noGrp="1"/>
          </p:cNvSpPr>
          <p:nvPr>
            <p:ph type="title"/>
          </p:nvPr>
        </p:nvSpPr>
        <p:spPr>
          <a:xfrm>
            <a:off x="2783632" y="365125"/>
            <a:ext cx="8570168" cy="1325563"/>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ZoneTexte 5"/>
          <p:cNvSpPr txBox="1"/>
          <p:nvPr/>
        </p:nvSpPr>
        <p:spPr>
          <a:xfrm>
            <a:off x="8153400" y="6538912"/>
            <a:ext cx="4008855" cy="276999"/>
          </a:xfrm>
          <a:prstGeom prst="rect">
            <a:avLst/>
          </a:prstGeom>
          <a:noFill/>
        </p:spPr>
        <p:txBody>
          <a:bodyPr wrap="square" rtlCol="0">
            <a:spAutoFit/>
          </a:bodyPr>
          <a:lstStyle/>
          <a:p>
            <a:pPr algn="r"/>
            <a:r>
              <a:rPr lang="fr-FR" sz="1200" baseline="0" dirty="0">
                <a:solidFill>
                  <a:schemeClr val="bg1"/>
                </a:solidFill>
                <a:latin typeface="Courier New" panose="02070309020205020404" pitchFamily="49" charset="0"/>
                <a:cs typeface="Courier New" panose="02070309020205020404" pitchFamily="49" charset="0"/>
              </a:rPr>
              <a:t>Internet</a:t>
            </a:r>
            <a:endParaRPr lang="fr-FR" sz="1400" dirty="0">
              <a:solidFill>
                <a:schemeClr val="bg1"/>
              </a:solidFill>
              <a:latin typeface="French Script MT" panose="03020402040607040605" pitchFamily="66" charset="0"/>
            </a:endParaRPr>
          </a:p>
        </p:txBody>
      </p:sp>
      <p:sp>
        <p:nvSpPr>
          <p:cNvPr id="22" name="ZoneTexte 21">
            <a:extLst>
              <a:ext uri="{FF2B5EF4-FFF2-40B4-BE49-F238E27FC236}">
                <a16:creationId xmlns:a16="http://schemas.microsoft.com/office/drawing/2014/main" id="{6BBEF0EF-A363-FB40-6AD9-F0D1C2C71918}"/>
              </a:ext>
            </a:extLst>
          </p:cNvPr>
          <p:cNvSpPr txBox="1"/>
          <p:nvPr/>
        </p:nvSpPr>
        <p:spPr>
          <a:xfrm>
            <a:off x="7153275" y="185738"/>
            <a:ext cx="184731" cy="369332"/>
          </a:xfrm>
          <a:prstGeom prst="rect">
            <a:avLst/>
          </a:prstGeom>
          <a:noFill/>
        </p:spPr>
        <p:txBody>
          <a:bodyPr wrap="none" rtlCol="0">
            <a:spAutoFit/>
          </a:bodyPr>
          <a:lstStyle/>
          <a:p>
            <a:endParaRPr lang="fr-FR" dirty="0"/>
          </a:p>
        </p:txBody>
      </p:sp>
      <p:sp>
        <p:nvSpPr>
          <p:cNvPr id="23" name="ZoneTexte 22">
            <a:extLst>
              <a:ext uri="{FF2B5EF4-FFF2-40B4-BE49-F238E27FC236}">
                <a16:creationId xmlns:a16="http://schemas.microsoft.com/office/drawing/2014/main" id="{08CD2D47-8046-9B4F-F092-F4855D972ED4}"/>
              </a:ext>
            </a:extLst>
          </p:cNvPr>
          <p:cNvSpPr txBox="1"/>
          <p:nvPr/>
        </p:nvSpPr>
        <p:spPr>
          <a:xfrm>
            <a:off x="119336" y="185738"/>
            <a:ext cx="1199367" cy="769441"/>
          </a:xfrm>
          <a:prstGeom prst="rect">
            <a:avLst/>
          </a:prstGeom>
          <a:noFill/>
        </p:spPr>
        <p:txBody>
          <a:bodyPr wrap="none" rtlCol="0">
            <a:spAutoFit/>
          </a:bodyPr>
          <a:lstStyle/>
          <a:p>
            <a:r>
              <a:rPr lang="fr-FR" sz="4400" kern="1200" baseline="0" dirty="0">
                <a:solidFill>
                  <a:schemeClr val="bg1"/>
                </a:solidFill>
                <a:latin typeface="Courier New" panose="02070309020205020404" pitchFamily="49" charset="0"/>
                <a:ea typeface="+mn-ea"/>
                <a:cs typeface="Courier New" panose="02070309020205020404" pitchFamily="49" charset="0"/>
              </a:rPr>
              <a:t>SNT</a:t>
            </a:r>
          </a:p>
        </p:txBody>
      </p:sp>
      <p:sp>
        <p:nvSpPr>
          <p:cNvPr id="24" name="ZoneTexte 23">
            <a:extLst>
              <a:ext uri="{FF2B5EF4-FFF2-40B4-BE49-F238E27FC236}">
                <a16:creationId xmlns:a16="http://schemas.microsoft.com/office/drawing/2014/main" id="{5ED8475D-BF86-714B-A797-D3A2D69C008F}"/>
              </a:ext>
            </a:extLst>
          </p:cNvPr>
          <p:cNvSpPr txBox="1"/>
          <p:nvPr/>
        </p:nvSpPr>
        <p:spPr>
          <a:xfrm>
            <a:off x="8153399" y="6060212"/>
            <a:ext cx="4008855" cy="461665"/>
          </a:xfrm>
          <a:prstGeom prst="rect">
            <a:avLst/>
          </a:prstGeom>
          <a:noFill/>
        </p:spPr>
        <p:txBody>
          <a:bodyPr wrap="square" rtlCol="0">
            <a:spAutoFit/>
          </a:bodyPr>
          <a:lstStyle/>
          <a:p>
            <a:pPr algn="r"/>
            <a:br>
              <a:rPr lang="fr-FR" sz="1200" baseline="0" dirty="0">
                <a:solidFill>
                  <a:schemeClr val="bg1"/>
                </a:solidFill>
                <a:latin typeface="Courier New" panose="02070309020205020404" pitchFamily="49" charset="0"/>
                <a:cs typeface="Courier New" panose="02070309020205020404" pitchFamily="49" charset="0"/>
              </a:rPr>
            </a:br>
            <a:r>
              <a:rPr lang="fr-FR" sz="1200" baseline="0" dirty="0">
                <a:solidFill>
                  <a:schemeClr val="bg1"/>
                </a:solidFill>
                <a:latin typeface="Courier New" panose="02070309020205020404" pitchFamily="49" charset="0"/>
                <a:cs typeface="Courier New" panose="02070309020205020404" pitchFamily="49" charset="0"/>
              </a:rPr>
              <a:t>Philippe Renevier-Gonin</a:t>
            </a:r>
            <a:endParaRPr lang="fr-FR" sz="1400" dirty="0">
              <a:solidFill>
                <a:schemeClr val="bg1"/>
              </a:solidFill>
              <a:latin typeface="French Script MT" panose="03020402040607040605" pitchFamily="66" charset="0"/>
            </a:endParaRPr>
          </a:p>
        </p:txBody>
      </p:sp>
    </p:spTree>
    <p:extLst>
      <p:ext uri="{BB962C8B-B14F-4D97-AF65-F5344CB8AC3E}">
        <p14:creationId xmlns:p14="http://schemas.microsoft.com/office/powerpoint/2010/main" val="141468751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hilippereneviergonin.github.io/sn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43.xml.rels><?xml version="1.0" encoding="UTF-8" standalone="yes"?>
<Relationships xmlns="http://schemas.openxmlformats.org/package/2006/relationships"><Relationship Id="rId3" Type="http://schemas.openxmlformats.org/officeDocument/2006/relationships/hyperlink" Target="https://www.blogdumoderateur.com/30-chiffres-internet-reseaux-sociaux-mobile-2022/" TargetMode="External"/><Relationship Id="rId2" Type="http://schemas.openxmlformats.org/officeDocument/2006/relationships/hyperlink" Target="https://www.blogdumoderateur.com/shutterstock-video-internet/" TargetMode="External"/><Relationship Id="rId1" Type="http://schemas.openxmlformats.org/officeDocument/2006/relationships/slideLayout" Target="../slideLayouts/slideLayout2.xml"/><Relationship Id="rId4" Type="http://schemas.openxmlformats.org/officeDocument/2006/relationships/hyperlink" Target="https://blog.cloudflare.com/radar-2024-year-in-review/" TargetMode="External"/></Relationships>
</file>

<file path=ppt/slides/_rels/slide44.xml.rels><?xml version="1.0" encoding="UTF-8" standalone="yes"?>
<Relationships xmlns="http://schemas.openxmlformats.org/package/2006/relationships"><Relationship Id="rId2" Type="http://schemas.openxmlformats.org/officeDocument/2006/relationships/hyperlink" Target="https://radar.cloudflare.com/traffic"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blog.antimuonium.com/blog-post/l-empreinte-carbone-du-stockage-des-donnee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DFFE12-709D-97AF-07CF-0671367B74CF}"/>
              </a:ext>
            </a:extLst>
          </p:cNvPr>
          <p:cNvSpPr>
            <a:spLocks noGrp="1"/>
          </p:cNvSpPr>
          <p:nvPr>
            <p:ph type="ctrTitle"/>
          </p:nvPr>
        </p:nvSpPr>
        <p:spPr/>
        <p:txBody>
          <a:bodyPr/>
          <a:lstStyle/>
          <a:p>
            <a:r>
              <a:rPr lang="fr-FR" dirty="0"/>
              <a:t>Sciences Numériques et Technologie</a:t>
            </a:r>
          </a:p>
        </p:txBody>
      </p:sp>
      <p:sp>
        <p:nvSpPr>
          <p:cNvPr id="3" name="Sous-titre 2">
            <a:extLst>
              <a:ext uri="{FF2B5EF4-FFF2-40B4-BE49-F238E27FC236}">
                <a16:creationId xmlns:a16="http://schemas.microsoft.com/office/drawing/2014/main" id="{704C9ABB-1406-2744-217F-EBBE22D1B909}"/>
              </a:ext>
            </a:extLst>
          </p:cNvPr>
          <p:cNvSpPr>
            <a:spLocks noGrp="1"/>
          </p:cNvSpPr>
          <p:nvPr>
            <p:ph type="subTitle" idx="1"/>
          </p:nvPr>
        </p:nvSpPr>
        <p:spPr/>
        <p:txBody>
          <a:bodyPr/>
          <a:lstStyle/>
          <a:p>
            <a:r>
              <a:rPr lang="fr-FR" dirty="0"/>
              <a:t>Ressources dans </a:t>
            </a:r>
            <a:r>
              <a:rPr lang="fr-FR" dirty="0">
                <a:hlinkClick r:id="rId2"/>
              </a:rPr>
              <a:t>https://philippereneviergonin.github.io/snt/</a:t>
            </a:r>
            <a:r>
              <a:rPr lang="fr-FR" dirty="0"/>
              <a:t> </a:t>
            </a:r>
          </a:p>
          <a:p>
            <a:r>
              <a:rPr lang="fr-FR" dirty="0"/>
              <a:t>Philippe.Renevier-Gonin@ac-grenoble.fr</a:t>
            </a:r>
          </a:p>
        </p:txBody>
      </p:sp>
    </p:spTree>
    <p:extLst>
      <p:ext uri="{BB962C8B-B14F-4D97-AF65-F5344CB8AC3E}">
        <p14:creationId xmlns:p14="http://schemas.microsoft.com/office/powerpoint/2010/main" val="660393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llipse 2">
            <a:extLst>
              <a:ext uri="{FF2B5EF4-FFF2-40B4-BE49-F238E27FC236}">
                <a16:creationId xmlns:a16="http://schemas.microsoft.com/office/drawing/2014/main" id="{0878220C-B2A8-058B-309B-17CA3A69E38F}"/>
              </a:ext>
            </a:extLst>
          </p:cNvPr>
          <p:cNvSpPr/>
          <p:nvPr/>
        </p:nvSpPr>
        <p:spPr>
          <a:xfrm>
            <a:off x="8422456" y="2243413"/>
            <a:ext cx="1960316" cy="12604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llipse 1">
            <a:extLst>
              <a:ext uri="{FF2B5EF4-FFF2-40B4-BE49-F238E27FC236}">
                <a16:creationId xmlns:a16="http://schemas.microsoft.com/office/drawing/2014/main" id="{C8B42E7D-DCB5-D6D4-3286-2CF96082451C}"/>
              </a:ext>
            </a:extLst>
          </p:cNvPr>
          <p:cNvSpPr/>
          <p:nvPr/>
        </p:nvSpPr>
        <p:spPr>
          <a:xfrm>
            <a:off x="956441" y="1195661"/>
            <a:ext cx="1960316" cy="12604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674" name="Rectangle 2">
            <a:extLst>
              <a:ext uri="{FF2B5EF4-FFF2-40B4-BE49-F238E27FC236}">
                <a16:creationId xmlns:a16="http://schemas.microsoft.com/office/drawing/2014/main" id="{733FECBE-2E65-DD03-B046-FE7B227EDDE5}"/>
              </a:ext>
            </a:extLst>
          </p:cNvPr>
          <p:cNvSpPr>
            <a:spLocks noGrp="1" noChangeArrowheads="1"/>
          </p:cNvSpPr>
          <p:nvPr>
            <p:ph type="title"/>
          </p:nvPr>
        </p:nvSpPr>
        <p:spPr/>
        <p:txBody>
          <a:bodyPr/>
          <a:lstStyle/>
          <a:p>
            <a:pPr eaLnBrk="1" hangingPunct="1"/>
            <a:r>
              <a:rPr lang="fr-FR" altLang="fr-FR" sz="4000" dirty="0"/>
              <a:t>Faire communiquer A avec </a:t>
            </a:r>
            <a:r>
              <a:rPr lang="el-GR" altLang="fr-FR" sz="4000" dirty="0"/>
              <a:t>δ</a:t>
            </a:r>
            <a:r>
              <a:rPr lang="fr-FR" altLang="fr-FR" sz="4000" dirty="0"/>
              <a:t> ?</a:t>
            </a:r>
          </a:p>
        </p:txBody>
      </p:sp>
      <p:pic>
        <p:nvPicPr>
          <p:cNvPr id="28675" name="Picture 4" descr="carte réseau">
            <a:extLst>
              <a:ext uri="{FF2B5EF4-FFF2-40B4-BE49-F238E27FC236}">
                <a16:creationId xmlns:a16="http://schemas.microsoft.com/office/drawing/2014/main" id="{59F37F9F-389F-F8BC-778A-4FD3B46F5E6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57794" y="2924448"/>
            <a:ext cx="863600" cy="581025"/>
          </a:xfrm>
          <a:noFill/>
        </p:spPr>
      </p:pic>
      <p:pic>
        <p:nvPicPr>
          <p:cNvPr id="28676" name="Picture 6" descr="carte réseau">
            <a:extLst>
              <a:ext uri="{FF2B5EF4-FFF2-40B4-BE49-F238E27FC236}">
                <a16:creationId xmlns:a16="http://schemas.microsoft.com/office/drawing/2014/main" id="{6F9E4C2F-8BE8-11FA-09BD-D7220AE414E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5494" y="17004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descr="carte réseau">
            <a:extLst>
              <a:ext uri="{FF2B5EF4-FFF2-40B4-BE49-F238E27FC236}">
                <a16:creationId xmlns:a16="http://schemas.microsoft.com/office/drawing/2014/main" id="{A52A104F-2394-3445-4E4C-410B01477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044" y="21322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678" name="Picture 8" descr="carte réseau">
            <a:extLst>
              <a:ext uri="{FF2B5EF4-FFF2-40B4-BE49-F238E27FC236}">
                <a16:creationId xmlns:a16="http://schemas.microsoft.com/office/drawing/2014/main" id="{C6E421C8-452D-CD29-1D89-F0013FA9A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469" y="169889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9" descr="carte réseau">
            <a:extLst>
              <a:ext uri="{FF2B5EF4-FFF2-40B4-BE49-F238E27FC236}">
                <a16:creationId xmlns:a16="http://schemas.microsoft.com/office/drawing/2014/main" id="{B8F97245-2B93-1F87-0060-E4C807565F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794" y="119566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0" descr="carte réseau">
            <a:extLst>
              <a:ext uri="{FF2B5EF4-FFF2-40B4-BE49-F238E27FC236}">
                <a16:creationId xmlns:a16="http://schemas.microsoft.com/office/drawing/2014/main" id="{9657DDD3-69C7-D987-F566-926B3A87DBE7}"/>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65144" y="2526779"/>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11" descr="carte réseau">
            <a:extLst>
              <a:ext uri="{FF2B5EF4-FFF2-40B4-BE49-F238E27FC236}">
                <a16:creationId xmlns:a16="http://schemas.microsoft.com/office/drawing/2014/main" id="{E8CB7ED9-D08E-F553-9350-46D1ECC307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169" y="29958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Oval 14">
            <a:extLst>
              <a:ext uri="{FF2B5EF4-FFF2-40B4-BE49-F238E27FC236}">
                <a16:creationId xmlns:a16="http://schemas.microsoft.com/office/drawing/2014/main" id="{DCBBE439-1302-4201-77CA-0FC1591ABE72}"/>
              </a:ext>
            </a:extLst>
          </p:cNvPr>
          <p:cNvSpPr>
            <a:spLocks noChangeArrowheads="1"/>
          </p:cNvSpPr>
          <p:nvPr/>
        </p:nvSpPr>
        <p:spPr bwMode="auto">
          <a:xfrm>
            <a:off x="2426219" y="2853011"/>
            <a:ext cx="71438" cy="71437"/>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83" name="AutoShape 17">
            <a:extLst>
              <a:ext uri="{FF2B5EF4-FFF2-40B4-BE49-F238E27FC236}">
                <a16:creationId xmlns:a16="http://schemas.microsoft.com/office/drawing/2014/main" id="{8E1AB535-5FD1-1F55-E4E9-3D7E0378991B}"/>
              </a:ext>
            </a:extLst>
          </p:cNvPr>
          <p:cNvCxnSpPr>
            <a:cxnSpLocks noChangeShapeType="1"/>
            <a:endCxn id="28682" idx="7"/>
          </p:cNvCxnSpPr>
          <p:nvPr/>
        </p:nvCxnSpPr>
        <p:spPr bwMode="auto">
          <a:xfrm flipH="1">
            <a:off x="2486544" y="2713311"/>
            <a:ext cx="876300" cy="1365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4" name="AutoShape 18">
            <a:extLst>
              <a:ext uri="{FF2B5EF4-FFF2-40B4-BE49-F238E27FC236}">
                <a16:creationId xmlns:a16="http://schemas.microsoft.com/office/drawing/2014/main" id="{0064544B-F918-F13B-D130-B018DE0D6212}"/>
              </a:ext>
            </a:extLst>
          </p:cNvPr>
          <p:cNvCxnSpPr>
            <a:cxnSpLocks noChangeShapeType="1"/>
            <a:endCxn id="28682" idx="1"/>
          </p:cNvCxnSpPr>
          <p:nvPr/>
        </p:nvCxnSpPr>
        <p:spPr bwMode="auto">
          <a:xfrm>
            <a:off x="2137294" y="2281511"/>
            <a:ext cx="300038" cy="568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5" name="AutoShape 19">
            <a:extLst>
              <a:ext uri="{FF2B5EF4-FFF2-40B4-BE49-F238E27FC236}">
                <a16:creationId xmlns:a16="http://schemas.microsoft.com/office/drawing/2014/main" id="{770A573C-78EC-379A-0D02-814FB3CEBDB5}"/>
              </a:ext>
            </a:extLst>
          </p:cNvPr>
          <p:cNvCxnSpPr>
            <a:cxnSpLocks noChangeShapeType="1"/>
            <a:endCxn id="28682" idx="2"/>
          </p:cNvCxnSpPr>
          <p:nvPr/>
        </p:nvCxnSpPr>
        <p:spPr bwMode="auto">
          <a:xfrm flipV="1">
            <a:off x="1921394" y="2889522"/>
            <a:ext cx="490538" cy="32543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686" name="Oval 20">
            <a:extLst>
              <a:ext uri="{FF2B5EF4-FFF2-40B4-BE49-F238E27FC236}">
                <a16:creationId xmlns:a16="http://schemas.microsoft.com/office/drawing/2014/main" id="{EBFD26EC-05F0-04E7-7546-0EA63B6C7202}"/>
              </a:ext>
            </a:extLst>
          </p:cNvPr>
          <p:cNvSpPr>
            <a:spLocks noChangeArrowheads="1"/>
          </p:cNvSpPr>
          <p:nvPr/>
        </p:nvSpPr>
        <p:spPr bwMode="auto">
          <a:xfrm>
            <a:off x="7753870" y="2130698"/>
            <a:ext cx="792163" cy="79216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87" name="AutoShape 21">
            <a:extLst>
              <a:ext uri="{FF2B5EF4-FFF2-40B4-BE49-F238E27FC236}">
                <a16:creationId xmlns:a16="http://schemas.microsoft.com/office/drawing/2014/main" id="{C95ACDC2-C9AC-D43A-7FE7-112921A4177B}"/>
              </a:ext>
            </a:extLst>
          </p:cNvPr>
          <p:cNvCxnSpPr>
            <a:cxnSpLocks noChangeShapeType="1"/>
            <a:stCxn id="28686" idx="0"/>
          </p:cNvCxnSpPr>
          <p:nvPr/>
        </p:nvCxnSpPr>
        <p:spPr bwMode="auto">
          <a:xfrm flipV="1">
            <a:off x="8150744" y="1776686"/>
            <a:ext cx="323850" cy="3397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8" name="AutoShape 22">
            <a:extLst>
              <a:ext uri="{FF2B5EF4-FFF2-40B4-BE49-F238E27FC236}">
                <a16:creationId xmlns:a16="http://schemas.microsoft.com/office/drawing/2014/main" id="{C288D109-6A3D-94A2-41EC-D2708E75B7F6}"/>
              </a:ext>
            </a:extLst>
          </p:cNvPr>
          <p:cNvCxnSpPr>
            <a:cxnSpLocks noChangeShapeType="1"/>
            <a:stCxn id="28686" idx="6"/>
          </p:cNvCxnSpPr>
          <p:nvPr/>
        </p:nvCxnSpPr>
        <p:spPr bwMode="auto">
          <a:xfrm>
            <a:off x="8560320" y="2527572"/>
            <a:ext cx="633413" cy="4000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9" name="AutoShape 23">
            <a:extLst>
              <a:ext uri="{FF2B5EF4-FFF2-40B4-BE49-F238E27FC236}">
                <a16:creationId xmlns:a16="http://schemas.microsoft.com/office/drawing/2014/main" id="{7099438C-9D34-A237-577C-A1E2434481B3}"/>
              </a:ext>
            </a:extLst>
          </p:cNvPr>
          <p:cNvCxnSpPr>
            <a:cxnSpLocks noChangeShapeType="1"/>
            <a:stCxn id="28686" idx="4"/>
          </p:cNvCxnSpPr>
          <p:nvPr/>
        </p:nvCxnSpPr>
        <p:spPr bwMode="auto">
          <a:xfrm flipH="1">
            <a:off x="7969770" y="2937147"/>
            <a:ext cx="180975" cy="3492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0" name="AutoShape 24">
            <a:extLst>
              <a:ext uri="{FF2B5EF4-FFF2-40B4-BE49-F238E27FC236}">
                <a16:creationId xmlns:a16="http://schemas.microsoft.com/office/drawing/2014/main" id="{F1050DB3-4CEB-EFD6-BDFC-7407267D730D}"/>
              </a:ext>
            </a:extLst>
          </p:cNvPr>
          <p:cNvCxnSpPr>
            <a:cxnSpLocks noChangeShapeType="1"/>
            <a:stCxn id="28686" idx="1"/>
          </p:cNvCxnSpPr>
          <p:nvPr/>
        </p:nvCxnSpPr>
        <p:spPr bwMode="auto">
          <a:xfrm flipH="1" flipV="1">
            <a:off x="7322069" y="1989411"/>
            <a:ext cx="547688" cy="2428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691" name="Picture 25" descr="carte réseau">
            <a:extLst>
              <a:ext uri="{FF2B5EF4-FFF2-40B4-BE49-F238E27FC236}">
                <a16:creationId xmlns:a16="http://schemas.microsoft.com/office/drawing/2014/main" id="{92C14D3E-F510-FD32-13A7-516E56984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94" y="49405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2" name="Picture 26" descr="carte réseau">
            <a:extLst>
              <a:ext uri="{FF2B5EF4-FFF2-40B4-BE49-F238E27FC236}">
                <a16:creationId xmlns:a16="http://schemas.microsoft.com/office/drawing/2014/main" id="{8D578DEE-C503-D29E-6FD6-CBD9D2F866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319" y="443733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3" name="Picture 27" descr="carte réseau">
            <a:extLst>
              <a:ext uri="{FF2B5EF4-FFF2-40B4-BE49-F238E27FC236}">
                <a16:creationId xmlns:a16="http://schemas.microsoft.com/office/drawing/2014/main" id="{B0FD0BFC-D9EB-8C08-56EC-B995C8DBA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457" y="55882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4" name="Picture 28" descr="carte réseau">
            <a:extLst>
              <a:ext uri="{FF2B5EF4-FFF2-40B4-BE49-F238E27FC236}">
                <a16:creationId xmlns:a16="http://schemas.microsoft.com/office/drawing/2014/main" id="{78A3C8C9-C4C7-9BC8-B6EB-BA1001AC12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694" y="623756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5" name="Oval 29">
            <a:extLst>
              <a:ext uri="{FF2B5EF4-FFF2-40B4-BE49-F238E27FC236}">
                <a16:creationId xmlns:a16="http://schemas.microsoft.com/office/drawing/2014/main" id="{CDAE990A-4249-8D0A-5080-9CB470D4229F}"/>
              </a:ext>
            </a:extLst>
          </p:cNvPr>
          <p:cNvSpPr>
            <a:spLocks noChangeArrowheads="1"/>
          </p:cNvSpPr>
          <p:nvPr/>
        </p:nvSpPr>
        <p:spPr bwMode="auto">
          <a:xfrm>
            <a:off x="1921395" y="5372373"/>
            <a:ext cx="792163" cy="79216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96" name="AutoShape 30">
            <a:extLst>
              <a:ext uri="{FF2B5EF4-FFF2-40B4-BE49-F238E27FC236}">
                <a16:creationId xmlns:a16="http://schemas.microsoft.com/office/drawing/2014/main" id="{98456CCB-5385-F37B-C057-700E74BFB90F}"/>
              </a:ext>
            </a:extLst>
          </p:cNvPr>
          <p:cNvCxnSpPr>
            <a:cxnSpLocks noChangeShapeType="1"/>
            <a:stCxn id="28695" idx="0"/>
          </p:cNvCxnSpPr>
          <p:nvPr/>
        </p:nvCxnSpPr>
        <p:spPr bwMode="auto">
          <a:xfrm flipV="1">
            <a:off x="2318269" y="5018361"/>
            <a:ext cx="323850" cy="3397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7" name="AutoShape 31">
            <a:extLst>
              <a:ext uri="{FF2B5EF4-FFF2-40B4-BE49-F238E27FC236}">
                <a16:creationId xmlns:a16="http://schemas.microsoft.com/office/drawing/2014/main" id="{D01D43CD-08FC-6D9E-3920-2B3823F1E097}"/>
              </a:ext>
            </a:extLst>
          </p:cNvPr>
          <p:cNvCxnSpPr>
            <a:cxnSpLocks noChangeShapeType="1"/>
            <a:stCxn id="28695" idx="6"/>
          </p:cNvCxnSpPr>
          <p:nvPr/>
        </p:nvCxnSpPr>
        <p:spPr bwMode="auto">
          <a:xfrm>
            <a:off x="2727845" y="5769247"/>
            <a:ext cx="633413" cy="4000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8" name="AutoShape 32">
            <a:extLst>
              <a:ext uri="{FF2B5EF4-FFF2-40B4-BE49-F238E27FC236}">
                <a16:creationId xmlns:a16="http://schemas.microsoft.com/office/drawing/2014/main" id="{4A91E96A-7240-D25C-1968-8944B942FC77}"/>
              </a:ext>
            </a:extLst>
          </p:cNvPr>
          <p:cNvCxnSpPr>
            <a:cxnSpLocks noChangeShapeType="1"/>
            <a:stCxn id="28695" idx="4"/>
          </p:cNvCxnSpPr>
          <p:nvPr/>
        </p:nvCxnSpPr>
        <p:spPr bwMode="auto">
          <a:xfrm flipH="1">
            <a:off x="2137295" y="6178822"/>
            <a:ext cx="180975" cy="3492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9" name="AutoShape 33">
            <a:extLst>
              <a:ext uri="{FF2B5EF4-FFF2-40B4-BE49-F238E27FC236}">
                <a16:creationId xmlns:a16="http://schemas.microsoft.com/office/drawing/2014/main" id="{D7FFF48E-8672-2775-90FF-0D4971F9C454}"/>
              </a:ext>
            </a:extLst>
          </p:cNvPr>
          <p:cNvCxnSpPr>
            <a:cxnSpLocks noChangeShapeType="1"/>
            <a:stCxn id="28695" idx="2"/>
          </p:cNvCxnSpPr>
          <p:nvPr/>
        </p:nvCxnSpPr>
        <p:spPr bwMode="auto">
          <a:xfrm flipH="1" flipV="1">
            <a:off x="1489595" y="5231085"/>
            <a:ext cx="417513" cy="5381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700" name="Picture 34" descr="carte réseau">
            <a:extLst>
              <a:ext uri="{FF2B5EF4-FFF2-40B4-BE49-F238E27FC236}">
                <a16:creationId xmlns:a16="http://schemas.microsoft.com/office/drawing/2014/main" id="{2EA30782-3526-699B-4DE4-6414DA4EF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594" y="393251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701" name="Picture 35" descr="carte réseau">
            <a:extLst>
              <a:ext uri="{FF2B5EF4-FFF2-40B4-BE49-F238E27FC236}">
                <a16:creationId xmlns:a16="http://schemas.microsoft.com/office/drawing/2014/main" id="{DEB294BE-37D2-DC44-2AAA-A2C8303EB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294" y="270854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2" name="Picture 36" descr="carte réseau">
            <a:extLst>
              <a:ext uri="{FF2B5EF4-FFF2-40B4-BE49-F238E27FC236}">
                <a16:creationId xmlns:a16="http://schemas.microsoft.com/office/drawing/2014/main" id="{8B86D93F-8C02-D758-2C8A-E6AC360A6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844" y="371184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8703" name="Oval 37">
            <a:extLst>
              <a:ext uri="{FF2B5EF4-FFF2-40B4-BE49-F238E27FC236}">
                <a16:creationId xmlns:a16="http://schemas.microsoft.com/office/drawing/2014/main" id="{36CA647E-3753-C183-6F2A-891F68E8F50A}"/>
              </a:ext>
            </a:extLst>
          </p:cNvPr>
          <p:cNvSpPr>
            <a:spLocks noChangeArrowheads="1"/>
          </p:cNvSpPr>
          <p:nvPr/>
        </p:nvSpPr>
        <p:spPr bwMode="auto">
          <a:xfrm>
            <a:off x="5018608" y="3573736"/>
            <a:ext cx="71437" cy="71437"/>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704" name="AutoShape 38">
            <a:extLst>
              <a:ext uri="{FF2B5EF4-FFF2-40B4-BE49-F238E27FC236}">
                <a16:creationId xmlns:a16="http://schemas.microsoft.com/office/drawing/2014/main" id="{63B7966F-B5B3-8A7B-7CAA-6EF3439A2CDF}"/>
              </a:ext>
            </a:extLst>
          </p:cNvPr>
          <p:cNvCxnSpPr>
            <a:cxnSpLocks noChangeShapeType="1"/>
            <a:endCxn id="28703" idx="7"/>
          </p:cNvCxnSpPr>
          <p:nvPr/>
        </p:nvCxnSpPr>
        <p:spPr bwMode="auto">
          <a:xfrm flipH="1" flipV="1">
            <a:off x="5078932" y="3570561"/>
            <a:ext cx="874712" cy="1412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05" name="AutoShape 39">
            <a:extLst>
              <a:ext uri="{FF2B5EF4-FFF2-40B4-BE49-F238E27FC236}">
                <a16:creationId xmlns:a16="http://schemas.microsoft.com/office/drawing/2014/main" id="{4ED18363-E814-F55A-7DE8-C31769030AF6}"/>
              </a:ext>
            </a:extLst>
          </p:cNvPr>
          <p:cNvCxnSpPr>
            <a:cxnSpLocks noChangeShapeType="1"/>
            <a:endCxn id="28703" idx="1"/>
          </p:cNvCxnSpPr>
          <p:nvPr/>
        </p:nvCxnSpPr>
        <p:spPr bwMode="auto">
          <a:xfrm>
            <a:off x="4728095" y="3289572"/>
            <a:ext cx="301625" cy="2809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06" name="AutoShape 40">
            <a:extLst>
              <a:ext uri="{FF2B5EF4-FFF2-40B4-BE49-F238E27FC236}">
                <a16:creationId xmlns:a16="http://schemas.microsoft.com/office/drawing/2014/main" id="{61C55912-BFE3-ECAF-F885-813AA9F967BA}"/>
              </a:ext>
            </a:extLst>
          </p:cNvPr>
          <p:cNvCxnSpPr>
            <a:cxnSpLocks noChangeShapeType="1"/>
            <a:endCxn id="28703" idx="2"/>
          </p:cNvCxnSpPr>
          <p:nvPr/>
        </p:nvCxnSpPr>
        <p:spPr bwMode="auto">
          <a:xfrm flipV="1">
            <a:off x="4512195" y="3610248"/>
            <a:ext cx="492125" cy="6127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707" name="Picture 41" descr="carte réseau">
            <a:extLst>
              <a:ext uri="{FF2B5EF4-FFF2-40B4-BE49-F238E27FC236}">
                <a16:creationId xmlns:a16="http://schemas.microsoft.com/office/drawing/2014/main" id="{E5A8F949-0874-03FB-C909-2E6C944C4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782" y="616453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708" name="Picture 42" descr="carte réseau">
            <a:extLst>
              <a:ext uri="{FF2B5EF4-FFF2-40B4-BE49-F238E27FC236}">
                <a16:creationId xmlns:a16="http://schemas.microsoft.com/office/drawing/2014/main" id="{51783D63-24B1-1D11-79D1-F7A7624C3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482" y="49405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9" name="Picture 43" descr="carte réseau">
            <a:extLst>
              <a:ext uri="{FF2B5EF4-FFF2-40B4-BE49-F238E27FC236}">
                <a16:creationId xmlns:a16="http://schemas.microsoft.com/office/drawing/2014/main" id="{990DBE0E-A420-8E1F-5DFD-4272E4D3A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032" y="53723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8710" name="Oval 44">
            <a:extLst>
              <a:ext uri="{FF2B5EF4-FFF2-40B4-BE49-F238E27FC236}">
                <a16:creationId xmlns:a16="http://schemas.microsoft.com/office/drawing/2014/main" id="{E67E444C-CC6D-D553-3C78-1FBE29D26AD8}"/>
              </a:ext>
            </a:extLst>
          </p:cNvPr>
          <p:cNvSpPr>
            <a:spLocks noChangeArrowheads="1"/>
          </p:cNvSpPr>
          <p:nvPr/>
        </p:nvSpPr>
        <p:spPr bwMode="auto">
          <a:xfrm>
            <a:off x="8041208" y="6093097"/>
            <a:ext cx="71437" cy="71438"/>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711" name="AutoShape 45">
            <a:extLst>
              <a:ext uri="{FF2B5EF4-FFF2-40B4-BE49-F238E27FC236}">
                <a16:creationId xmlns:a16="http://schemas.microsoft.com/office/drawing/2014/main" id="{7DA31D59-7048-3CA3-BEFC-FDE051296214}"/>
              </a:ext>
            </a:extLst>
          </p:cNvPr>
          <p:cNvCxnSpPr>
            <a:cxnSpLocks noChangeShapeType="1"/>
            <a:endCxn id="28710" idx="7"/>
          </p:cNvCxnSpPr>
          <p:nvPr/>
        </p:nvCxnSpPr>
        <p:spPr bwMode="auto">
          <a:xfrm flipH="1">
            <a:off x="8101532" y="5953398"/>
            <a:ext cx="876300" cy="1365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2" name="AutoShape 46">
            <a:extLst>
              <a:ext uri="{FF2B5EF4-FFF2-40B4-BE49-F238E27FC236}">
                <a16:creationId xmlns:a16="http://schemas.microsoft.com/office/drawing/2014/main" id="{9E7FD912-788F-10E9-2D52-4E4737DD5EDB}"/>
              </a:ext>
            </a:extLst>
          </p:cNvPr>
          <p:cNvCxnSpPr>
            <a:cxnSpLocks noChangeShapeType="1"/>
            <a:endCxn id="28710" idx="1"/>
          </p:cNvCxnSpPr>
          <p:nvPr/>
        </p:nvCxnSpPr>
        <p:spPr bwMode="auto">
          <a:xfrm>
            <a:off x="7752283" y="5521598"/>
            <a:ext cx="300037" cy="568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3" name="AutoShape 47">
            <a:extLst>
              <a:ext uri="{FF2B5EF4-FFF2-40B4-BE49-F238E27FC236}">
                <a16:creationId xmlns:a16="http://schemas.microsoft.com/office/drawing/2014/main" id="{C31C702A-B4F7-B4D6-FF30-2901F3C0F600}"/>
              </a:ext>
            </a:extLst>
          </p:cNvPr>
          <p:cNvCxnSpPr>
            <a:cxnSpLocks noChangeShapeType="1"/>
            <a:endCxn id="28710" idx="2"/>
          </p:cNvCxnSpPr>
          <p:nvPr/>
        </p:nvCxnSpPr>
        <p:spPr bwMode="auto">
          <a:xfrm flipV="1">
            <a:off x="7536383" y="6129611"/>
            <a:ext cx="490537" cy="32543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grpSp>
        <p:nvGrpSpPr>
          <p:cNvPr id="28714" name="Group 51">
            <a:extLst>
              <a:ext uri="{FF2B5EF4-FFF2-40B4-BE49-F238E27FC236}">
                <a16:creationId xmlns:a16="http://schemas.microsoft.com/office/drawing/2014/main" id="{770C1979-1299-F08C-C426-45331B4FB56E}"/>
              </a:ext>
            </a:extLst>
          </p:cNvPr>
          <p:cNvGrpSpPr>
            <a:grpSpLocks/>
          </p:cNvGrpSpPr>
          <p:nvPr/>
        </p:nvGrpSpPr>
        <p:grpSpPr bwMode="auto">
          <a:xfrm>
            <a:off x="5594870" y="5012010"/>
            <a:ext cx="1008063" cy="431800"/>
            <a:chOff x="2653" y="3430"/>
            <a:chExt cx="635" cy="272"/>
          </a:xfrm>
        </p:grpSpPr>
        <p:sp>
          <p:nvSpPr>
            <p:cNvPr id="28747" name="Rectangle 48">
              <a:extLst>
                <a:ext uri="{FF2B5EF4-FFF2-40B4-BE49-F238E27FC236}">
                  <a16:creationId xmlns:a16="http://schemas.microsoft.com/office/drawing/2014/main" id="{86516983-DB77-A641-DD16-37AB50AE5F38}"/>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8" name="Line 49">
              <a:extLst>
                <a:ext uri="{FF2B5EF4-FFF2-40B4-BE49-F238E27FC236}">
                  <a16:creationId xmlns:a16="http://schemas.microsoft.com/office/drawing/2014/main" id="{6D8D9101-A095-183E-E5A6-FBF2000DB7D9}"/>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9" name="Line 50">
              <a:extLst>
                <a:ext uri="{FF2B5EF4-FFF2-40B4-BE49-F238E27FC236}">
                  <a16:creationId xmlns:a16="http://schemas.microsoft.com/office/drawing/2014/main" id="{667E28B2-7841-6E47-2794-4AED966A18FF}"/>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28715" name="Group 52">
            <a:extLst>
              <a:ext uri="{FF2B5EF4-FFF2-40B4-BE49-F238E27FC236}">
                <a16:creationId xmlns:a16="http://schemas.microsoft.com/office/drawing/2014/main" id="{6719543F-C3EE-D43B-9FDD-3A0799910618}"/>
              </a:ext>
            </a:extLst>
          </p:cNvPr>
          <p:cNvGrpSpPr>
            <a:grpSpLocks/>
          </p:cNvGrpSpPr>
          <p:nvPr/>
        </p:nvGrpSpPr>
        <p:grpSpPr bwMode="auto">
          <a:xfrm>
            <a:off x="2426220" y="3356247"/>
            <a:ext cx="1008063" cy="431800"/>
            <a:chOff x="2653" y="3430"/>
            <a:chExt cx="635" cy="272"/>
          </a:xfrm>
        </p:grpSpPr>
        <p:sp>
          <p:nvSpPr>
            <p:cNvPr id="28744" name="Rectangle 53">
              <a:extLst>
                <a:ext uri="{FF2B5EF4-FFF2-40B4-BE49-F238E27FC236}">
                  <a16:creationId xmlns:a16="http://schemas.microsoft.com/office/drawing/2014/main" id="{D84D7FEC-089B-C1E5-9A78-A70C15A8912D}"/>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5" name="Line 54">
              <a:extLst>
                <a:ext uri="{FF2B5EF4-FFF2-40B4-BE49-F238E27FC236}">
                  <a16:creationId xmlns:a16="http://schemas.microsoft.com/office/drawing/2014/main" id="{D7DB0705-9910-A93F-FE5F-922F8338F396}"/>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6" name="Line 55">
              <a:extLst>
                <a:ext uri="{FF2B5EF4-FFF2-40B4-BE49-F238E27FC236}">
                  <a16:creationId xmlns:a16="http://schemas.microsoft.com/office/drawing/2014/main" id="{BF330B03-26AF-25BE-8CD5-DD5A513DE2BF}"/>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28716" name="Group 56">
            <a:extLst>
              <a:ext uri="{FF2B5EF4-FFF2-40B4-BE49-F238E27FC236}">
                <a16:creationId xmlns:a16="http://schemas.microsoft.com/office/drawing/2014/main" id="{9624DE57-1EEF-782C-2BFD-064BDA56BDB6}"/>
              </a:ext>
            </a:extLst>
          </p:cNvPr>
          <p:cNvGrpSpPr>
            <a:grpSpLocks/>
          </p:cNvGrpSpPr>
          <p:nvPr/>
        </p:nvGrpSpPr>
        <p:grpSpPr bwMode="auto">
          <a:xfrm>
            <a:off x="5594870" y="2348185"/>
            <a:ext cx="1008063" cy="431800"/>
            <a:chOff x="2653" y="3430"/>
            <a:chExt cx="635" cy="272"/>
          </a:xfrm>
        </p:grpSpPr>
        <p:sp>
          <p:nvSpPr>
            <p:cNvPr id="28741" name="Rectangle 57">
              <a:extLst>
                <a:ext uri="{FF2B5EF4-FFF2-40B4-BE49-F238E27FC236}">
                  <a16:creationId xmlns:a16="http://schemas.microsoft.com/office/drawing/2014/main" id="{D4F7F88B-A8C7-BE33-BFC3-7A2B11412519}"/>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2" name="Line 58">
              <a:extLst>
                <a:ext uri="{FF2B5EF4-FFF2-40B4-BE49-F238E27FC236}">
                  <a16:creationId xmlns:a16="http://schemas.microsoft.com/office/drawing/2014/main" id="{AE1EDD71-6B57-AFE0-305B-E62BFB18B555}"/>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3" name="Line 59">
              <a:extLst>
                <a:ext uri="{FF2B5EF4-FFF2-40B4-BE49-F238E27FC236}">
                  <a16:creationId xmlns:a16="http://schemas.microsoft.com/office/drawing/2014/main" id="{3760DFBC-1B77-4E44-19FA-35D166DFCE85}"/>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cxnSp>
        <p:nvCxnSpPr>
          <p:cNvPr id="28717" name="AutoShape 60">
            <a:extLst>
              <a:ext uri="{FF2B5EF4-FFF2-40B4-BE49-F238E27FC236}">
                <a16:creationId xmlns:a16="http://schemas.microsoft.com/office/drawing/2014/main" id="{A4D97365-5983-8B1E-0DC0-D5F0C5C80694}"/>
              </a:ext>
            </a:extLst>
          </p:cNvPr>
          <p:cNvCxnSpPr>
            <a:cxnSpLocks noChangeShapeType="1"/>
            <a:stCxn id="28682" idx="4"/>
            <a:endCxn id="28744" idx="0"/>
          </p:cNvCxnSpPr>
          <p:nvPr/>
        </p:nvCxnSpPr>
        <p:spPr bwMode="auto">
          <a:xfrm>
            <a:off x="2462732" y="2938736"/>
            <a:ext cx="468312" cy="4032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8" name="AutoShape 61">
            <a:extLst>
              <a:ext uri="{FF2B5EF4-FFF2-40B4-BE49-F238E27FC236}">
                <a16:creationId xmlns:a16="http://schemas.microsoft.com/office/drawing/2014/main" id="{77F2CBE3-01BA-17BB-63B4-0B600D817C3F}"/>
              </a:ext>
            </a:extLst>
          </p:cNvPr>
          <p:cNvCxnSpPr>
            <a:cxnSpLocks noChangeShapeType="1"/>
            <a:stCxn id="28744" idx="3"/>
            <a:endCxn id="28703" idx="2"/>
          </p:cNvCxnSpPr>
          <p:nvPr/>
        </p:nvCxnSpPr>
        <p:spPr bwMode="auto">
          <a:xfrm>
            <a:off x="3448569" y="3572147"/>
            <a:ext cx="1555750" cy="381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9" name="AutoShape 62">
            <a:extLst>
              <a:ext uri="{FF2B5EF4-FFF2-40B4-BE49-F238E27FC236}">
                <a16:creationId xmlns:a16="http://schemas.microsoft.com/office/drawing/2014/main" id="{30EDA33A-0B8A-00F6-F2F2-179F1A14380B}"/>
              </a:ext>
            </a:extLst>
          </p:cNvPr>
          <p:cNvCxnSpPr>
            <a:cxnSpLocks noChangeShapeType="1"/>
            <a:stCxn id="28747" idx="1"/>
            <a:endCxn id="28695" idx="7"/>
          </p:cNvCxnSpPr>
          <p:nvPr/>
        </p:nvCxnSpPr>
        <p:spPr bwMode="auto">
          <a:xfrm flipH="1">
            <a:off x="2597670" y="5227910"/>
            <a:ext cx="2982913" cy="2460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0" name="AutoShape 63">
            <a:extLst>
              <a:ext uri="{FF2B5EF4-FFF2-40B4-BE49-F238E27FC236}">
                <a16:creationId xmlns:a16="http://schemas.microsoft.com/office/drawing/2014/main" id="{D53CD9BB-949F-9111-06C5-F1550FC5EF86}"/>
              </a:ext>
            </a:extLst>
          </p:cNvPr>
          <p:cNvCxnSpPr>
            <a:cxnSpLocks noChangeShapeType="1"/>
            <a:stCxn id="28703" idx="4"/>
            <a:endCxn id="28747" idx="0"/>
          </p:cNvCxnSpPr>
          <p:nvPr/>
        </p:nvCxnSpPr>
        <p:spPr bwMode="auto">
          <a:xfrm>
            <a:off x="5055120" y="3659460"/>
            <a:ext cx="1044575" cy="13382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1" name="AutoShape 64">
            <a:extLst>
              <a:ext uri="{FF2B5EF4-FFF2-40B4-BE49-F238E27FC236}">
                <a16:creationId xmlns:a16="http://schemas.microsoft.com/office/drawing/2014/main" id="{76B0292C-540E-186B-6659-ABF29EAC8283}"/>
              </a:ext>
            </a:extLst>
          </p:cNvPr>
          <p:cNvCxnSpPr>
            <a:cxnSpLocks noChangeShapeType="1"/>
            <a:stCxn id="28710" idx="2"/>
            <a:endCxn id="28747" idx="3"/>
          </p:cNvCxnSpPr>
          <p:nvPr/>
        </p:nvCxnSpPr>
        <p:spPr bwMode="auto">
          <a:xfrm flipH="1" flipV="1">
            <a:off x="6617219" y="5227910"/>
            <a:ext cx="1409700" cy="9017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2" name="AutoShape 65">
            <a:extLst>
              <a:ext uri="{FF2B5EF4-FFF2-40B4-BE49-F238E27FC236}">
                <a16:creationId xmlns:a16="http://schemas.microsoft.com/office/drawing/2014/main" id="{240F52CE-03C9-FBE5-7B74-EAB09C95EB8F}"/>
              </a:ext>
            </a:extLst>
          </p:cNvPr>
          <p:cNvCxnSpPr>
            <a:cxnSpLocks noChangeShapeType="1"/>
            <a:stCxn id="28695" idx="1"/>
            <a:endCxn id="28744" idx="1"/>
          </p:cNvCxnSpPr>
          <p:nvPr/>
        </p:nvCxnSpPr>
        <p:spPr bwMode="auto">
          <a:xfrm rot="16200000">
            <a:off x="1273695" y="4335735"/>
            <a:ext cx="1901825" cy="37465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8723" name="AutoShape 66">
            <a:extLst>
              <a:ext uri="{FF2B5EF4-FFF2-40B4-BE49-F238E27FC236}">
                <a16:creationId xmlns:a16="http://schemas.microsoft.com/office/drawing/2014/main" id="{752A683F-5A7D-0AC6-89D4-A0826DA4CAD1}"/>
              </a:ext>
            </a:extLst>
          </p:cNvPr>
          <p:cNvCxnSpPr>
            <a:cxnSpLocks noChangeShapeType="1"/>
            <a:stCxn id="28703" idx="7"/>
            <a:endCxn id="28741" idx="2"/>
          </p:cNvCxnSpPr>
          <p:nvPr/>
        </p:nvCxnSpPr>
        <p:spPr bwMode="auto">
          <a:xfrm flipV="1">
            <a:off x="5078932" y="2794272"/>
            <a:ext cx="1020762" cy="776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4" name="AutoShape 67">
            <a:extLst>
              <a:ext uri="{FF2B5EF4-FFF2-40B4-BE49-F238E27FC236}">
                <a16:creationId xmlns:a16="http://schemas.microsoft.com/office/drawing/2014/main" id="{26567809-F2CA-87E5-F94E-52B630B7DD5B}"/>
              </a:ext>
            </a:extLst>
          </p:cNvPr>
          <p:cNvCxnSpPr>
            <a:cxnSpLocks noChangeShapeType="1"/>
            <a:stCxn id="28741" idx="3"/>
            <a:endCxn id="28686" idx="2"/>
          </p:cNvCxnSpPr>
          <p:nvPr/>
        </p:nvCxnSpPr>
        <p:spPr bwMode="auto">
          <a:xfrm flipV="1">
            <a:off x="6617220" y="2527573"/>
            <a:ext cx="1122363" cy="3651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725" name="Text Box 68">
            <a:extLst>
              <a:ext uri="{FF2B5EF4-FFF2-40B4-BE49-F238E27FC236}">
                <a16:creationId xmlns:a16="http://schemas.microsoft.com/office/drawing/2014/main" id="{F773A5E7-4C7C-914A-88A8-F86311333842}"/>
              </a:ext>
            </a:extLst>
          </p:cNvPr>
          <p:cNvSpPr txBox="1">
            <a:spLocks noChangeArrowheads="1"/>
          </p:cNvSpPr>
          <p:nvPr/>
        </p:nvSpPr>
        <p:spPr bwMode="auto">
          <a:xfrm>
            <a:off x="1880251" y="1398981"/>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A</a:t>
            </a:r>
          </a:p>
        </p:txBody>
      </p:sp>
      <p:sp>
        <p:nvSpPr>
          <p:cNvPr id="28726" name="Text Box 69">
            <a:extLst>
              <a:ext uri="{FF2B5EF4-FFF2-40B4-BE49-F238E27FC236}">
                <a16:creationId xmlns:a16="http://schemas.microsoft.com/office/drawing/2014/main" id="{08972289-4245-BD35-5BD0-8EB534AFDA3C}"/>
              </a:ext>
            </a:extLst>
          </p:cNvPr>
          <p:cNvSpPr txBox="1">
            <a:spLocks noChangeArrowheads="1"/>
          </p:cNvSpPr>
          <p:nvPr/>
        </p:nvSpPr>
        <p:spPr bwMode="auto">
          <a:xfrm>
            <a:off x="896205" y="2553529"/>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B</a:t>
            </a:r>
          </a:p>
        </p:txBody>
      </p:sp>
      <p:sp>
        <p:nvSpPr>
          <p:cNvPr id="28727" name="Text Box 70">
            <a:extLst>
              <a:ext uri="{FF2B5EF4-FFF2-40B4-BE49-F238E27FC236}">
                <a16:creationId xmlns:a16="http://schemas.microsoft.com/office/drawing/2014/main" id="{3F16892D-6D5D-DA2C-E920-2778EF34D43B}"/>
              </a:ext>
            </a:extLst>
          </p:cNvPr>
          <p:cNvSpPr txBox="1">
            <a:spLocks noChangeArrowheads="1"/>
          </p:cNvSpPr>
          <p:nvPr/>
        </p:nvSpPr>
        <p:spPr bwMode="auto">
          <a:xfrm>
            <a:off x="3311014" y="1842846"/>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C</a:t>
            </a:r>
          </a:p>
        </p:txBody>
      </p:sp>
      <p:sp>
        <p:nvSpPr>
          <p:cNvPr id="28728" name="Text Box 71">
            <a:extLst>
              <a:ext uri="{FF2B5EF4-FFF2-40B4-BE49-F238E27FC236}">
                <a16:creationId xmlns:a16="http://schemas.microsoft.com/office/drawing/2014/main" id="{D393C1E3-F839-716A-61EC-06CDB2F768CB}"/>
              </a:ext>
            </a:extLst>
          </p:cNvPr>
          <p:cNvSpPr txBox="1">
            <a:spLocks noChangeArrowheads="1"/>
          </p:cNvSpPr>
          <p:nvPr/>
        </p:nvSpPr>
        <p:spPr bwMode="auto">
          <a:xfrm>
            <a:off x="6314007" y="407697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1</a:t>
            </a:r>
          </a:p>
        </p:txBody>
      </p:sp>
      <p:sp>
        <p:nvSpPr>
          <p:cNvPr id="28729" name="Text Box 72">
            <a:extLst>
              <a:ext uri="{FF2B5EF4-FFF2-40B4-BE49-F238E27FC236}">
                <a16:creationId xmlns:a16="http://schemas.microsoft.com/office/drawing/2014/main" id="{3E84FA24-CEF0-5300-80BF-EA7A5DD8E79A}"/>
              </a:ext>
            </a:extLst>
          </p:cNvPr>
          <p:cNvSpPr txBox="1">
            <a:spLocks noChangeArrowheads="1"/>
          </p:cNvSpPr>
          <p:nvPr/>
        </p:nvSpPr>
        <p:spPr bwMode="auto">
          <a:xfrm>
            <a:off x="4226444" y="443574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2</a:t>
            </a:r>
          </a:p>
        </p:txBody>
      </p:sp>
      <p:sp>
        <p:nvSpPr>
          <p:cNvPr id="28730" name="Text Box 73">
            <a:extLst>
              <a:ext uri="{FF2B5EF4-FFF2-40B4-BE49-F238E27FC236}">
                <a16:creationId xmlns:a16="http://schemas.microsoft.com/office/drawing/2014/main" id="{C833FD21-2986-CDCF-CEA9-1E600C2C6AB5}"/>
              </a:ext>
            </a:extLst>
          </p:cNvPr>
          <p:cNvSpPr txBox="1">
            <a:spLocks noChangeArrowheads="1"/>
          </p:cNvSpPr>
          <p:nvPr/>
        </p:nvSpPr>
        <p:spPr bwMode="auto">
          <a:xfrm>
            <a:off x="4400107" y="235826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5</a:t>
            </a:r>
          </a:p>
        </p:txBody>
      </p:sp>
      <p:sp>
        <p:nvSpPr>
          <p:cNvPr id="28731" name="Text Box 74">
            <a:extLst>
              <a:ext uri="{FF2B5EF4-FFF2-40B4-BE49-F238E27FC236}">
                <a16:creationId xmlns:a16="http://schemas.microsoft.com/office/drawing/2014/main" id="{C3327745-997F-0497-94F5-1FCC938C2D34}"/>
              </a:ext>
            </a:extLst>
          </p:cNvPr>
          <p:cNvSpPr txBox="1">
            <a:spLocks noChangeArrowheads="1"/>
          </p:cNvSpPr>
          <p:nvPr/>
        </p:nvSpPr>
        <p:spPr bwMode="auto">
          <a:xfrm>
            <a:off x="5994147" y="281308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4</a:t>
            </a:r>
          </a:p>
        </p:txBody>
      </p:sp>
      <p:sp>
        <p:nvSpPr>
          <p:cNvPr id="28732" name="Text Box 75">
            <a:extLst>
              <a:ext uri="{FF2B5EF4-FFF2-40B4-BE49-F238E27FC236}">
                <a16:creationId xmlns:a16="http://schemas.microsoft.com/office/drawing/2014/main" id="{65F59D21-5FDB-9B5D-FD02-41C537CC0AE7}"/>
              </a:ext>
            </a:extLst>
          </p:cNvPr>
          <p:cNvSpPr txBox="1">
            <a:spLocks noChangeArrowheads="1"/>
          </p:cNvSpPr>
          <p:nvPr/>
        </p:nvSpPr>
        <p:spPr bwMode="auto">
          <a:xfrm>
            <a:off x="3407294" y="321178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3</a:t>
            </a:r>
          </a:p>
        </p:txBody>
      </p:sp>
      <p:sp>
        <p:nvSpPr>
          <p:cNvPr id="28733" name="Text Box 76">
            <a:extLst>
              <a:ext uri="{FF2B5EF4-FFF2-40B4-BE49-F238E27FC236}">
                <a16:creationId xmlns:a16="http://schemas.microsoft.com/office/drawing/2014/main" id="{AEFD75B5-BE52-848A-3756-6BC985696AA4}"/>
              </a:ext>
            </a:extLst>
          </p:cNvPr>
          <p:cNvSpPr txBox="1">
            <a:spLocks noChangeArrowheads="1"/>
          </p:cNvSpPr>
          <p:nvPr/>
        </p:nvSpPr>
        <p:spPr bwMode="auto">
          <a:xfrm>
            <a:off x="6035381" y="469586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6</a:t>
            </a:r>
          </a:p>
        </p:txBody>
      </p:sp>
      <p:sp>
        <p:nvSpPr>
          <p:cNvPr id="28736" name="Text Box 80">
            <a:extLst>
              <a:ext uri="{FF2B5EF4-FFF2-40B4-BE49-F238E27FC236}">
                <a16:creationId xmlns:a16="http://schemas.microsoft.com/office/drawing/2014/main" id="{9E368E3B-1DD0-9DCE-B638-FE8F01973CD8}"/>
              </a:ext>
            </a:extLst>
          </p:cNvPr>
          <p:cNvSpPr txBox="1">
            <a:spLocks noChangeArrowheads="1"/>
          </p:cNvSpPr>
          <p:nvPr/>
        </p:nvSpPr>
        <p:spPr bwMode="auto">
          <a:xfrm>
            <a:off x="6731411" y="1456565"/>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β</a:t>
            </a:r>
            <a:endParaRPr lang="fr-FR" altLang="fr-FR" dirty="0"/>
          </a:p>
        </p:txBody>
      </p:sp>
      <p:sp>
        <p:nvSpPr>
          <p:cNvPr id="28737" name="Text Box 81">
            <a:extLst>
              <a:ext uri="{FF2B5EF4-FFF2-40B4-BE49-F238E27FC236}">
                <a16:creationId xmlns:a16="http://schemas.microsoft.com/office/drawing/2014/main" id="{028AF24A-E25D-95B1-B438-FF97E74F90D7}"/>
              </a:ext>
            </a:extLst>
          </p:cNvPr>
          <p:cNvSpPr txBox="1">
            <a:spLocks noChangeArrowheads="1"/>
          </p:cNvSpPr>
          <p:nvPr/>
        </p:nvSpPr>
        <p:spPr bwMode="auto">
          <a:xfrm>
            <a:off x="8690494" y="155602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γ</a:t>
            </a:r>
            <a:endParaRPr lang="fr-FR" altLang="fr-FR" dirty="0"/>
          </a:p>
        </p:txBody>
      </p:sp>
      <p:sp>
        <p:nvSpPr>
          <p:cNvPr id="28738" name="Text Box 82">
            <a:extLst>
              <a:ext uri="{FF2B5EF4-FFF2-40B4-BE49-F238E27FC236}">
                <a16:creationId xmlns:a16="http://schemas.microsoft.com/office/drawing/2014/main" id="{D11BDE98-782E-90CC-BC83-5D7316B37995}"/>
              </a:ext>
            </a:extLst>
          </p:cNvPr>
          <p:cNvSpPr txBox="1">
            <a:spLocks noChangeArrowheads="1"/>
          </p:cNvSpPr>
          <p:nvPr/>
        </p:nvSpPr>
        <p:spPr bwMode="auto">
          <a:xfrm>
            <a:off x="9065854" y="304239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δ</a:t>
            </a:r>
            <a:endParaRPr lang="fr-FR" altLang="fr-FR" dirty="0"/>
          </a:p>
        </p:txBody>
      </p:sp>
      <p:sp>
        <p:nvSpPr>
          <p:cNvPr id="28739" name="Text Box 83">
            <a:extLst>
              <a:ext uri="{FF2B5EF4-FFF2-40B4-BE49-F238E27FC236}">
                <a16:creationId xmlns:a16="http://schemas.microsoft.com/office/drawing/2014/main" id="{D1B1C6EC-1A13-F242-AAC9-66A1C8FFB948}"/>
              </a:ext>
            </a:extLst>
          </p:cNvPr>
          <p:cNvSpPr txBox="1">
            <a:spLocks noChangeArrowheads="1"/>
          </p:cNvSpPr>
          <p:nvPr/>
        </p:nvSpPr>
        <p:spPr bwMode="auto">
          <a:xfrm>
            <a:off x="7637982" y="3349898"/>
            <a:ext cx="2872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ε</a:t>
            </a:r>
            <a:endParaRPr lang="fr-FR" altLang="fr-FR" dirty="0"/>
          </a:p>
        </p:txBody>
      </p:sp>
      <p:sp>
        <p:nvSpPr>
          <p:cNvPr id="28740" name="Text Box 84">
            <a:extLst>
              <a:ext uri="{FF2B5EF4-FFF2-40B4-BE49-F238E27FC236}">
                <a16:creationId xmlns:a16="http://schemas.microsoft.com/office/drawing/2014/main" id="{D83CA13B-AB53-64CE-F93E-7E5E48B656BF}"/>
              </a:ext>
            </a:extLst>
          </p:cNvPr>
          <p:cNvSpPr txBox="1">
            <a:spLocks noChangeArrowheads="1"/>
          </p:cNvSpPr>
          <p:nvPr/>
        </p:nvSpPr>
        <p:spPr bwMode="auto">
          <a:xfrm>
            <a:off x="6583151" y="2504317"/>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cs typeface="Arial" panose="020B0604020202020204" pitchFamily="34" charset="0"/>
              </a:rPr>
              <a:t>α</a:t>
            </a:r>
          </a:p>
        </p:txBody>
      </p:sp>
      <p:sp>
        <p:nvSpPr>
          <p:cNvPr id="4" name="Text Box 75">
            <a:extLst>
              <a:ext uri="{FF2B5EF4-FFF2-40B4-BE49-F238E27FC236}">
                <a16:creationId xmlns:a16="http://schemas.microsoft.com/office/drawing/2014/main" id="{1C3F7C6B-323D-AE61-2A05-EDB94BC2E985}"/>
              </a:ext>
            </a:extLst>
          </p:cNvPr>
          <p:cNvSpPr txBox="1">
            <a:spLocks noChangeArrowheads="1"/>
          </p:cNvSpPr>
          <p:nvPr/>
        </p:nvSpPr>
        <p:spPr bwMode="auto">
          <a:xfrm>
            <a:off x="2839746" y="301891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002D3-9572-2251-2403-9C930EFE9EEA}"/>
            </a:ext>
          </a:extLst>
        </p:cNvPr>
        <p:cNvGrpSpPr/>
        <p:nvPr/>
      </p:nvGrpSpPr>
      <p:grpSpPr>
        <a:xfrm>
          <a:off x="0" y="0"/>
          <a:ext cx="0" cy="0"/>
          <a:chOff x="0" y="0"/>
          <a:chExt cx="0" cy="0"/>
        </a:xfrm>
      </p:grpSpPr>
      <p:sp>
        <p:nvSpPr>
          <p:cNvPr id="3" name="Ellipse 2">
            <a:extLst>
              <a:ext uri="{FF2B5EF4-FFF2-40B4-BE49-F238E27FC236}">
                <a16:creationId xmlns:a16="http://schemas.microsoft.com/office/drawing/2014/main" id="{29B52D80-69F3-4B1A-9CB7-35D741C18B03}"/>
              </a:ext>
            </a:extLst>
          </p:cNvPr>
          <p:cNvSpPr/>
          <p:nvPr/>
        </p:nvSpPr>
        <p:spPr>
          <a:xfrm>
            <a:off x="8422456" y="2243413"/>
            <a:ext cx="1960316" cy="12604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llipse 1">
            <a:extLst>
              <a:ext uri="{FF2B5EF4-FFF2-40B4-BE49-F238E27FC236}">
                <a16:creationId xmlns:a16="http://schemas.microsoft.com/office/drawing/2014/main" id="{B1C6248B-58BF-3DCD-050A-41F8EBF31E39}"/>
              </a:ext>
            </a:extLst>
          </p:cNvPr>
          <p:cNvSpPr/>
          <p:nvPr/>
        </p:nvSpPr>
        <p:spPr>
          <a:xfrm>
            <a:off x="956441" y="1195661"/>
            <a:ext cx="1960316" cy="12604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674" name="Rectangle 2">
            <a:extLst>
              <a:ext uri="{FF2B5EF4-FFF2-40B4-BE49-F238E27FC236}">
                <a16:creationId xmlns:a16="http://schemas.microsoft.com/office/drawing/2014/main" id="{4085537F-2547-920B-EF50-26592AA8CA0B}"/>
              </a:ext>
            </a:extLst>
          </p:cNvPr>
          <p:cNvSpPr>
            <a:spLocks noGrp="1" noChangeArrowheads="1"/>
          </p:cNvSpPr>
          <p:nvPr>
            <p:ph type="title"/>
          </p:nvPr>
        </p:nvSpPr>
        <p:spPr/>
        <p:txBody>
          <a:bodyPr/>
          <a:lstStyle/>
          <a:p>
            <a:pPr eaLnBrk="1" hangingPunct="1"/>
            <a:r>
              <a:rPr lang="fr-FR" altLang="fr-FR" sz="4000" dirty="0"/>
              <a:t>Intuitivement : on suit le chemin…</a:t>
            </a:r>
          </a:p>
        </p:txBody>
      </p:sp>
      <p:pic>
        <p:nvPicPr>
          <p:cNvPr id="28675" name="Picture 4" descr="carte réseau">
            <a:extLst>
              <a:ext uri="{FF2B5EF4-FFF2-40B4-BE49-F238E27FC236}">
                <a16:creationId xmlns:a16="http://schemas.microsoft.com/office/drawing/2014/main" id="{81DC8C61-9D2F-C62C-B2CD-4D5F25D7CC1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57794" y="2924448"/>
            <a:ext cx="863600" cy="581025"/>
          </a:xfrm>
          <a:noFill/>
        </p:spPr>
      </p:pic>
      <p:pic>
        <p:nvPicPr>
          <p:cNvPr id="28676" name="Picture 6" descr="carte réseau">
            <a:extLst>
              <a:ext uri="{FF2B5EF4-FFF2-40B4-BE49-F238E27FC236}">
                <a16:creationId xmlns:a16="http://schemas.microsoft.com/office/drawing/2014/main" id="{C0F125D7-4D65-ACE9-975A-3040B299320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5494" y="17004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descr="carte réseau">
            <a:extLst>
              <a:ext uri="{FF2B5EF4-FFF2-40B4-BE49-F238E27FC236}">
                <a16:creationId xmlns:a16="http://schemas.microsoft.com/office/drawing/2014/main" id="{09881E70-65B5-6DA8-D3A3-295A971D9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044" y="21322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678" name="Picture 8" descr="carte réseau">
            <a:extLst>
              <a:ext uri="{FF2B5EF4-FFF2-40B4-BE49-F238E27FC236}">
                <a16:creationId xmlns:a16="http://schemas.microsoft.com/office/drawing/2014/main" id="{D8652C64-74B1-77A4-D5A4-728C7F4D3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469" y="169889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9" descr="carte réseau">
            <a:extLst>
              <a:ext uri="{FF2B5EF4-FFF2-40B4-BE49-F238E27FC236}">
                <a16:creationId xmlns:a16="http://schemas.microsoft.com/office/drawing/2014/main" id="{3E1C3ECF-95F8-5CD6-6153-9462C43D7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794" y="119566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0" descr="carte réseau">
            <a:extLst>
              <a:ext uri="{FF2B5EF4-FFF2-40B4-BE49-F238E27FC236}">
                <a16:creationId xmlns:a16="http://schemas.microsoft.com/office/drawing/2014/main" id="{81504412-4A13-F71F-8A19-8B50C914FDC5}"/>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65144" y="2526779"/>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11" descr="carte réseau">
            <a:extLst>
              <a:ext uri="{FF2B5EF4-FFF2-40B4-BE49-F238E27FC236}">
                <a16:creationId xmlns:a16="http://schemas.microsoft.com/office/drawing/2014/main" id="{E33FF816-8D1D-34AB-B203-35C1A82ACA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169" y="29958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Oval 14">
            <a:extLst>
              <a:ext uri="{FF2B5EF4-FFF2-40B4-BE49-F238E27FC236}">
                <a16:creationId xmlns:a16="http://schemas.microsoft.com/office/drawing/2014/main" id="{FC960060-4EC7-EF49-E130-16B8E15D14E1}"/>
              </a:ext>
            </a:extLst>
          </p:cNvPr>
          <p:cNvSpPr>
            <a:spLocks noChangeArrowheads="1"/>
          </p:cNvSpPr>
          <p:nvPr/>
        </p:nvSpPr>
        <p:spPr bwMode="auto">
          <a:xfrm>
            <a:off x="2426219" y="2853011"/>
            <a:ext cx="71438" cy="71437"/>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83" name="AutoShape 17">
            <a:extLst>
              <a:ext uri="{FF2B5EF4-FFF2-40B4-BE49-F238E27FC236}">
                <a16:creationId xmlns:a16="http://schemas.microsoft.com/office/drawing/2014/main" id="{404E4E3A-3116-1A96-DBC6-A63F89B0D044}"/>
              </a:ext>
            </a:extLst>
          </p:cNvPr>
          <p:cNvCxnSpPr>
            <a:cxnSpLocks noChangeShapeType="1"/>
            <a:endCxn id="28682" idx="7"/>
          </p:cNvCxnSpPr>
          <p:nvPr/>
        </p:nvCxnSpPr>
        <p:spPr bwMode="auto">
          <a:xfrm flipH="1">
            <a:off x="2486544" y="2713311"/>
            <a:ext cx="876300" cy="1365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4" name="AutoShape 18">
            <a:extLst>
              <a:ext uri="{FF2B5EF4-FFF2-40B4-BE49-F238E27FC236}">
                <a16:creationId xmlns:a16="http://schemas.microsoft.com/office/drawing/2014/main" id="{ECF0A264-36F0-01C2-FA21-3D082D549ED2}"/>
              </a:ext>
            </a:extLst>
          </p:cNvPr>
          <p:cNvCxnSpPr>
            <a:cxnSpLocks noChangeShapeType="1"/>
            <a:endCxn id="28682" idx="1"/>
          </p:cNvCxnSpPr>
          <p:nvPr/>
        </p:nvCxnSpPr>
        <p:spPr bwMode="auto">
          <a:xfrm>
            <a:off x="2137294" y="2281511"/>
            <a:ext cx="300038" cy="568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5" name="AutoShape 19">
            <a:extLst>
              <a:ext uri="{FF2B5EF4-FFF2-40B4-BE49-F238E27FC236}">
                <a16:creationId xmlns:a16="http://schemas.microsoft.com/office/drawing/2014/main" id="{59DEF8E9-5FCC-BA48-AD43-22E0F3943D5D}"/>
              </a:ext>
            </a:extLst>
          </p:cNvPr>
          <p:cNvCxnSpPr>
            <a:cxnSpLocks noChangeShapeType="1"/>
            <a:endCxn id="28682" idx="2"/>
          </p:cNvCxnSpPr>
          <p:nvPr/>
        </p:nvCxnSpPr>
        <p:spPr bwMode="auto">
          <a:xfrm flipV="1">
            <a:off x="1921394" y="2889522"/>
            <a:ext cx="490538" cy="32543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686" name="Oval 20">
            <a:extLst>
              <a:ext uri="{FF2B5EF4-FFF2-40B4-BE49-F238E27FC236}">
                <a16:creationId xmlns:a16="http://schemas.microsoft.com/office/drawing/2014/main" id="{43064537-92DF-C650-2D83-8A11310EF4C0}"/>
              </a:ext>
            </a:extLst>
          </p:cNvPr>
          <p:cNvSpPr>
            <a:spLocks noChangeArrowheads="1"/>
          </p:cNvSpPr>
          <p:nvPr/>
        </p:nvSpPr>
        <p:spPr bwMode="auto">
          <a:xfrm>
            <a:off x="7753870" y="2130698"/>
            <a:ext cx="792163" cy="79216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87" name="AutoShape 21">
            <a:extLst>
              <a:ext uri="{FF2B5EF4-FFF2-40B4-BE49-F238E27FC236}">
                <a16:creationId xmlns:a16="http://schemas.microsoft.com/office/drawing/2014/main" id="{79F6FF26-032B-23CD-3829-8F689F445432}"/>
              </a:ext>
            </a:extLst>
          </p:cNvPr>
          <p:cNvCxnSpPr>
            <a:cxnSpLocks noChangeShapeType="1"/>
            <a:stCxn id="28686" idx="0"/>
          </p:cNvCxnSpPr>
          <p:nvPr/>
        </p:nvCxnSpPr>
        <p:spPr bwMode="auto">
          <a:xfrm flipV="1">
            <a:off x="8150744" y="1776686"/>
            <a:ext cx="323850" cy="3397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8" name="AutoShape 22">
            <a:extLst>
              <a:ext uri="{FF2B5EF4-FFF2-40B4-BE49-F238E27FC236}">
                <a16:creationId xmlns:a16="http://schemas.microsoft.com/office/drawing/2014/main" id="{B01DA3F0-D180-5C5F-C568-06FFA364954B}"/>
              </a:ext>
            </a:extLst>
          </p:cNvPr>
          <p:cNvCxnSpPr>
            <a:cxnSpLocks noChangeShapeType="1"/>
            <a:stCxn id="28686" idx="6"/>
          </p:cNvCxnSpPr>
          <p:nvPr/>
        </p:nvCxnSpPr>
        <p:spPr bwMode="auto">
          <a:xfrm>
            <a:off x="8560320" y="2527572"/>
            <a:ext cx="633413" cy="4000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9" name="AutoShape 23">
            <a:extLst>
              <a:ext uri="{FF2B5EF4-FFF2-40B4-BE49-F238E27FC236}">
                <a16:creationId xmlns:a16="http://schemas.microsoft.com/office/drawing/2014/main" id="{4468957B-B96F-876C-2AC5-CA479730478C}"/>
              </a:ext>
            </a:extLst>
          </p:cNvPr>
          <p:cNvCxnSpPr>
            <a:cxnSpLocks noChangeShapeType="1"/>
            <a:stCxn id="28686" idx="4"/>
          </p:cNvCxnSpPr>
          <p:nvPr/>
        </p:nvCxnSpPr>
        <p:spPr bwMode="auto">
          <a:xfrm flipH="1">
            <a:off x="7969770" y="2937147"/>
            <a:ext cx="180975" cy="3492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0" name="AutoShape 24">
            <a:extLst>
              <a:ext uri="{FF2B5EF4-FFF2-40B4-BE49-F238E27FC236}">
                <a16:creationId xmlns:a16="http://schemas.microsoft.com/office/drawing/2014/main" id="{3F94E053-5739-D796-2BC9-EADCD562BFB8}"/>
              </a:ext>
            </a:extLst>
          </p:cNvPr>
          <p:cNvCxnSpPr>
            <a:cxnSpLocks noChangeShapeType="1"/>
            <a:stCxn id="28686" idx="1"/>
          </p:cNvCxnSpPr>
          <p:nvPr/>
        </p:nvCxnSpPr>
        <p:spPr bwMode="auto">
          <a:xfrm flipH="1" flipV="1">
            <a:off x="7322069" y="1989411"/>
            <a:ext cx="547688" cy="2428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691" name="Picture 25" descr="carte réseau">
            <a:extLst>
              <a:ext uri="{FF2B5EF4-FFF2-40B4-BE49-F238E27FC236}">
                <a16:creationId xmlns:a16="http://schemas.microsoft.com/office/drawing/2014/main" id="{34809C39-3023-6491-AF95-9D81A49E0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94" y="49405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2" name="Picture 26" descr="carte réseau">
            <a:extLst>
              <a:ext uri="{FF2B5EF4-FFF2-40B4-BE49-F238E27FC236}">
                <a16:creationId xmlns:a16="http://schemas.microsoft.com/office/drawing/2014/main" id="{51D87FCC-F703-54CC-711E-C9FCC0B6A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319" y="443733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3" name="Picture 27" descr="carte réseau">
            <a:extLst>
              <a:ext uri="{FF2B5EF4-FFF2-40B4-BE49-F238E27FC236}">
                <a16:creationId xmlns:a16="http://schemas.microsoft.com/office/drawing/2014/main" id="{419AF998-572E-E1C6-2BCE-43BECA7DBD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457" y="55882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4" name="Picture 28" descr="carte réseau">
            <a:extLst>
              <a:ext uri="{FF2B5EF4-FFF2-40B4-BE49-F238E27FC236}">
                <a16:creationId xmlns:a16="http://schemas.microsoft.com/office/drawing/2014/main" id="{28C4B415-EB32-8D37-C3EB-30AAD6A4F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694" y="623756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5" name="Oval 29">
            <a:extLst>
              <a:ext uri="{FF2B5EF4-FFF2-40B4-BE49-F238E27FC236}">
                <a16:creationId xmlns:a16="http://schemas.microsoft.com/office/drawing/2014/main" id="{DE3F517A-00EF-0106-DB00-ADB8B64D04D5}"/>
              </a:ext>
            </a:extLst>
          </p:cNvPr>
          <p:cNvSpPr>
            <a:spLocks noChangeArrowheads="1"/>
          </p:cNvSpPr>
          <p:nvPr/>
        </p:nvSpPr>
        <p:spPr bwMode="auto">
          <a:xfrm>
            <a:off x="1921395" y="5372373"/>
            <a:ext cx="792163" cy="79216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96" name="AutoShape 30">
            <a:extLst>
              <a:ext uri="{FF2B5EF4-FFF2-40B4-BE49-F238E27FC236}">
                <a16:creationId xmlns:a16="http://schemas.microsoft.com/office/drawing/2014/main" id="{6EE00BA9-84E5-7CB9-0B15-5A36A400304F}"/>
              </a:ext>
            </a:extLst>
          </p:cNvPr>
          <p:cNvCxnSpPr>
            <a:cxnSpLocks noChangeShapeType="1"/>
            <a:stCxn id="28695" idx="0"/>
          </p:cNvCxnSpPr>
          <p:nvPr/>
        </p:nvCxnSpPr>
        <p:spPr bwMode="auto">
          <a:xfrm flipV="1">
            <a:off x="2318269" y="5018361"/>
            <a:ext cx="323850" cy="3397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7" name="AutoShape 31">
            <a:extLst>
              <a:ext uri="{FF2B5EF4-FFF2-40B4-BE49-F238E27FC236}">
                <a16:creationId xmlns:a16="http://schemas.microsoft.com/office/drawing/2014/main" id="{6DC2858C-8DE4-8737-0F1B-DA86325CD447}"/>
              </a:ext>
            </a:extLst>
          </p:cNvPr>
          <p:cNvCxnSpPr>
            <a:cxnSpLocks noChangeShapeType="1"/>
            <a:stCxn id="28695" idx="6"/>
          </p:cNvCxnSpPr>
          <p:nvPr/>
        </p:nvCxnSpPr>
        <p:spPr bwMode="auto">
          <a:xfrm>
            <a:off x="2727845" y="5769247"/>
            <a:ext cx="633413" cy="4000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8" name="AutoShape 32">
            <a:extLst>
              <a:ext uri="{FF2B5EF4-FFF2-40B4-BE49-F238E27FC236}">
                <a16:creationId xmlns:a16="http://schemas.microsoft.com/office/drawing/2014/main" id="{54143AD5-505C-E7CC-F724-44136A3BDE5A}"/>
              </a:ext>
            </a:extLst>
          </p:cNvPr>
          <p:cNvCxnSpPr>
            <a:cxnSpLocks noChangeShapeType="1"/>
            <a:stCxn id="28695" idx="4"/>
          </p:cNvCxnSpPr>
          <p:nvPr/>
        </p:nvCxnSpPr>
        <p:spPr bwMode="auto">
          <a:xfrm flipH="1">
            <a:off x="2137295" y="6178822"/>
            <a:ext cx="180975" cy="3492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9" name="AutoShape 33">
            <a:extLst>
              <a:ext uri="{FF2B5EF4-FFF2-40B4-BE49-F238E27FC236}">
                <a16:creationId xmlns:a16="http://schemas.microsoft.com/office/drawing/2014/main" id="{9CEB5C3D-2D83-623F-2AE9-0D9DCA73F01E}"/>
              </a:ext>
            </a:extLst>
          </p:cNvPr>
          <p:cNvCxnSpPr>
            <a:cxnSpLocks noChangeShapeType="1"/>
            <a:stCxn id="28695" idx="2"/>
          </p:cNvCxnSpPr>
          <p:nvPr/>
        </p:nvCxnSpPr>
        <p:spPr bwMode="auto">
          <a:xfrm flipH="1" flipV="1">
            <a:off x="1489595" y="5231085"/>
            <a:ext cx="417513" cy="5381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700" name="Picture 34" descr="carte réseau">
            <a:extLst>
              <a:ext uri="{FF2B5EF4-FFF2-40B4-BE49-F238E27FC236}">
                <a16:creationId xmlns:a16="http://schemas.microsoft.com/office/drawing/2014/main" id="{B9D4FD06-1FD8-8997-5F4A-ED7D7ABEF5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594" y="393251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701" name="Picture 35" descr="carte réseau">
            <a:extLst>
              <a:ext uri="{FF2B5EF4-FFF2-40B4-BE49-F238E27FC236}">
                <a16:creationId xmlns:a16="http://schemas.microsoft.com/office/drawing/2014/main" id="{0D67C365-1407-3DF3-6F46-30F05AFF7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294" y="270854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2" name="Picture 36" descr="carte réseau">
            <a:extLst>
              <a:ext uri="{FF2B5EF4-FFF2-40B4-BE49-F238E27FC236}">
                <a16:creationId xmlns:a16="http://schemas.microsoft.com/office/drawing/2014/main" id="{93F6F8A7-DE87-FF80-48E3-9248C29E3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844" y="371184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8703" name="Oval 37">
            <a:extLst>
              <a:ext uri="{FF2B5EF4-FFF2-40B4-BE49-F238E27FC236}">
                <a16:creationId xmlns:a16="http://schemas.microsoft.com/office/drawing/2014/main" id="{B4C9A1D5-C662-0378-5690-B3D25C3A6A17}"/>
              </a:ext>
            </a:extLst>
          </p:cNvPr>
          <p:cNvSpPr>
            <a:spLocks noChangeArrowheads="1"/>
          </p:cNvSpPr>
          <p:nvPr/>
        </p:nvSpPr>
        <p:spPr bwMode="auto">
          <a:xfrm>
            <a:off x="5018608" y="3573736"/>
            <a:ext cx="71437" cy="71437"/>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704" name="AutoShape 38">
            <a:extLst>
              <a:ext uri="{FF2B5EF4-FFF2-40B4-BE49-F238E27FC236}">
                <a16:creationId xmlns:a16="http://schemas.microsoft.com/office/drawing/2014/main" id="{E2176400-4897-60C2-8799-CDBDB2EA2541}"/>
              </a:ext>
            </a:extLst>
          </p:cNvPr>
          <p:cNvCxnSpPr>
            <a:cxnSpLocks noChangeShapeType="1"/>
            <a:endCxn id="28703" idx="7"/>
          </p:cNvCxnSpPr>
          <p:nvPr/>
        </p:nvCxnSpPr>
        <p:spPr bwMode="auto">
          <a:xfrm flipH="1" flipV="1">
            <a:off x="5078932" y="3570561"/>
            <a:ext cx="874712" cy="1412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05" name="AutoShape 39">
            <a:extLst>
              <a:ext uri="{FF2B5EF4-FFF2-40B4-BE49-F238E27FC236}">
                <a16:creationId xmlns:a16="http://schemas.microsoft.com/office/drawing/2014/main" id="{528F6161-6B1F-5841-C4A6-F37C93D2C42B}"/>
              </a:ext>
            </a:extLst>
          </p:cNvPr>
          <p:cNvCxnSpPr>
            <a:cxnSpLocks noChangeShapeType="1"/>
            <a:endCxn id="28703" idx="1"/>
          </p:cNvCxnSpPr>
          <p:nvPr/>
        </p:nvCxnSpPr>
        <p:spPr bwMode="auto">
          <a:xfrm>
            <a:off x="4728095" y="3289572"/>
            <a:ext cx="301625" cy="2809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06" name="AutoShape 40">
            <a:extLst>
              <a:ext uri="{FF2B5EF4-FFF2-40B4-BE49-F238E27FC236}">
                <a16:creationId xmlns:a16="http://schemas.microsoft.com/office/drawing/2014/main" id="{66584C45-2773-4B08-0C48-92A43DD21268}"/>
              </a:ext>
            </a:extLst>
          </p:cNvPr>
          <p:cNvCxnSpPr>
            <a:cxnSpLocks noChangeShapeType="1"/>
            <a:endCxn id="28703" idx="2"/>
          </p:cNvCxnSpPr>
          <p:nvPr/>
        </p:nvCxnSpPr>
        <p:spPr bwMode="auto">
          <a:xfrm flipV="1">
            <a:off x="4512195" y="3610248"/>
            <a:ext cx="492125" cy="6127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707" name="Picture 41" descr="carte réseau">
            <a:extLst>
              <a:ext uri="{FF2B5EF4-FFF2-40B4-BE49-F238E27FC236}">
                <a16:creationId xmlns:a16="http://schemas.microsoft.com/office/drawing/2014/main" id="{0A4F39F1-4F89-29CA-02BB-7D50EC240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782" y="616453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708" name="Picture 42" descr="carte réseau">
            <a:extLst>
              <a:ext uri="{FF2B5EF4-FFF2-40B4-BE49-F238E27FC236}">
                <a16:creationId xmlns:a16="http://schemas.microsoft.com/office/drawing/2014/main" id="{C428EC67-8A84-23B6-5FA4-A7D99BB56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482" y="49405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9" name="Picture 43" descr="carte réseau">
            <a:extLst>
              <a:ext uri="{FF2B5EF4-FFF2-40B4-BE49-F238E27FC236}">
                <a16:creationId xmlns:a16="http://schemas.microsoft.com/office/drawing/2014/main" id="{8A3CCD80-5296-642E-684F-C54C3D650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032" y="53723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8710" name="Oval 44">
            <a:extLst>
              <a:ext uri="{FF2B5EF4-FFF2-40B4-BE49-F238E27FC236}">
                <a16:creationId xmlns:a16="http://schemas.microsoft.com/office/drawing/2014/main" id="{6406D839-1D0B-37E5-3C2C-FFAE189E01FF}"/>
              </a:ext>
            </a:extLst>
          </p:cNvPr>
          <p:cNvSpPr>
            <a:spLocks noChangeArrowheads="1"/>
          </p:cNvSpPr>
          <p:nvPr/>
        </p:nvSpPr>
        <p:spPr bwMode="auto">
          <a:xfrm>
            <a:off x="8041208" y="6093097"/>
            <a:ext cx="71437" cy="71438"/>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711" name="AutoShape 45">
            <a:extLst>
              <a:ext uri="{FF2B5EF4-FFF2-40B4-BE49-F238E27FC236}">
                <a16:creationId xmlns:a16="http://schemas.microsoft.com/office/drawing/2014/main" id="{47E55113-A83B-11D1-3C39-79ACD7872A7A}"/>
              </a:ext>
            </a:extLst>
          </p:cNvPr>
          <p:cNvCxnSpPr>
            <a:cxnSpLocks noChangeShapeType="1"/>
            <a:endCxn id="28710" idx="7"/>
          </p:cNvCxnSpPr>
          <p:nvPr/>
        </p:nvCxnSpPr>
        <p:spPr bwMode="auto">
          <a:xfrm flipH="1">
            <a:off x="8101532" y="5953398"/>
            <a:ext cx="876300" cy="1365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2" name="AutoShape 46">
            <a:extLst>
              <a:ext uri="{FF2B5EF4-FFF2-40B4-BE49-F238E27FC236}">
                <a16:creationId xmlns:a16="http://schemas.microsoft.com/office/drawing/2014/main" id="{C3BD9FBA-3F61-3570-B53F-7031530FD1E8}"/>
              </a:ext>
            </a:extLst>
          </p:cNvPr>
          <p:cNvCxnSpPr>
            <a:cxnSpLocks noChangeShapeType="1"/>
            <a:endCxn id="28710" idx="1"/>
          </p:cNvCxnSpPr>
          <p:nvPr/>
        </p:nvCxnSpPr>
        <p:spPr bwMode="auto">
          <a:xfrm>
            <a:off x="7752283" y="5521598"/>
            <a:ext cx="300037" cy="568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3" name="AutoShape 47">
            <a:extLst>
              <a:ext uri="{FF2B5EF4-FFF2-40B4-BE49-F238E27FC236}">
                <a16:creationId xmlns:a16="http://schemas.microsoft.com/office/drawing/2014/main" id="{B37B3118-76E1-02B4-CA69-2592D4110B4D}"/>
              </a:ext>
            </a:extLst>
          </p:cNvPr>
          <p:cNvCxnSpPr>
            <a:cxnSpLocks noChangeShapeType="1"/>
            <a:endCxn id="28710" idx="2"/>
          </p:cNvCxnSpPr>
          <p:nvPr/>
        </p:nvCxnSpPr>
        <p:spPr bwMode="auto">
          <a:xfrm flipV="1">
            <a:off x="7536383" y="6129611"/>
            <a:ext cx="490537" cy="32543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grpSp>
        <p:nvGrpSpPr>
          <p:cNvPr id="28714" name="Group 51">
            <a:extLst>
              <a:ext uri="{FF2B5EF4-FFF2-40B4-BE49-F238E27FC236}">
                <a16:creationId xmlns:a16="http://schemas.microsoft.com/office/drawing/2014/main" id="{A25F7EF0-1DC2-50CD-0FFA-45B5EABEA7E7}"/>
              </a:ext>
            </a:extLst>
          </p:cNvPr>
          <p:cNvGrpSpPr>
            <a:grpSpLocks/>
          </p:cNvGrpSpPr>
          <p:nvPr/>
        </p:nvGrpSpPr>
        <p:grpSpPr bwMode="auto">
          <a:xfrm>
            <a:off x="5594870" y="5012010"/>
            <a:ext cx="1008063" cy="431800"/>
            <a:chOff x="2653" y="3430"/>
            <a:chExt cx="635" cy="272"/>
          </a:xfrm>
        </p:grpSpPr>
        <p:sp>
          <p:nvSpPr>
            <p:cNvPr id="28747" name="Rectangle 48">
              <a:extLst>
                <a:ext uri="{FF2B5EF4-FFF2-40B4-BE49-F238E27FC236}">
                  <a16:creationId xmlns:a16="http://schemas.microsoft.com/office/drawing/2014/main" id="{F4A42272-11BB-5DBA-0A2F-4F18ABFA5144}"/>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8" name="Line 49">
              <a:extLst>
                <a:ext uri="{FF2B5EF4-FFF2-40B4-BE49-F238E27FC236}">
                  <a16:creationId xmlns:a16="http://schemas.microsoft.com/office/drawing/2014/main" id="{FA0129BF-0C4C-F35D-7075-209CC43AD603}"/>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9" name="Line 50">
              <a:extLst>
                <a:ext uri="{FF2B5EF4-FFF2-40B4-BE49-F238E27FC236}">
                  <a16:creationId xmlns:a16="http://schemas.microsoft.com/office/drawing/2014/main" id="{599882CF-904A-74A1-AC2A-8BA1A22935AD}"/>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28715" name="Group 52">
            <a:extLst>
              <a:ext uri="{FF2B5EF4-FFF2-40B4-BE49-F238E27FC236}">
                <a16:creationId xmlns:a16="http://schemas.microsoft.com/office/drawing/2014/main" id="{6D3A00C8-5311-2670-D7A3-271DF6C0530A}"/>
              </a:ext>
            </a:extLst>
          </p:cNvPr>
          <p:cNvGrpSpPr>
            <a:grpSpLocks/>
          </p:cNvGrpSpPr>
          <p:nvPr/>
        </p:nvGrpSpPr>
        <p:grpSpPr bwMode="auto">
          <a:xfrm>
            <a:off x="2426220" y="3356247"/>
            <a:ext cx="1008063" cy="431800"/>
            <a:chOff x="2653" y="3430"/>
            <a:chExt cx="635" cy="272"/>
          </a:xfrm>
        </p:grpSpPr>
        <p:sp>
          <p:nvSpPr>
            <p:cNvPr id="28744" name="Rectangle 53">
              <a:extLst>
                <a:ext uri="{FF2B5EF4-FFF2-40B4-BE49-F238E27FC236}">
                  <a16:creationId xmlns:a16="http://schemas.microsoft.com/office/drawing/2014/main" id="{A852D2CA-E773-3A8D-C0E3-29508C4FF024}"/>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5" name="Line 54">
              <a:extLst>
                <a:ext uri="{FF2B5EF4-FFF2-40B4-BE49-F238E27FC236}">
                  <a16:creationId xmlns:a16="http://schemas.microsoft.com/office/drawing/2014/main" id="{294F7E8E-BEE4-0594-8960-B16CBF42C0B3}"/>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6" name="Line 55">
              <a:extLst>
                <a:ext uri="{FF2B5EF4-FFF2-40B4-BE49-F238E27FC236}">
                  <a16:creationId xmlns:a16="http://schemas.microsoft.com/office/drawing/2014/main" id="{6128BBAE-745E-E6A9-861E-7C4BD9D38C7D}"/>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28716" name="Group 56">
            <a:extLst>
              <a:ext uri="{FF2B5EF4-FFF2-40B4-BE49-F238E27FC236}">
                <a16:creationId xmlns:a16="http://schemas.microsoft.com/office/drawing/2014/main" id="{8C25A606-6068-1A84-4636-B7F5310D2012}"/>
              </a:ext>
            </a:extLst>
          </p:cNvPr>
          <p:cNvGrpSpPr>
            <a:grpSpLocks/>
          </p:cNvGrpSpPr>
          <p:nvPr/>
        </p:nvGrpSpPr>
        <p:grpSpPr bwMode="auto">
          <a:xfrm>
            <a:off x="5594870" y="2348185"/>
            <a:ext cx="1008063" cy="431800"/>
            <a:chOff x="2653" y="3430"/>
            <a:chExt cx="635" cy="272"/>
          </a:xfrm>
        </p:grpSpPr>
        <p:sp>
          <p:nvSpPr>
            <p:cNvPr id="28741" name="Rectangle 57">
              <a:extLst>
                <a:ext uri="{FF2B5EF4-FFF2-40B4-BE49-F238E27FC236}">
                  <a16:creationId xmlns:a16="http://schemas.microsoft.com/office/drawing/2014/main" id="{AF2D91A8-A2F2-477C-C82D-4DB08FC1C69C}"/>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2" name="Line 58">
              <a:extLst>
                <a:ext uri="{FF2B5EF4-FFF2-40B4-BE49-F238E27FC236}">
                  <a16:creationId xmlns:a16="http://schemas.microsoft.com/office/drawing/2014/main" id="{FD8093D8-4F53-2A14-C0DB-A1E15F950FE5}"/>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3" name="Line 59">
              <a:extLst>
                <a:ext uri="{FF2B5EF4-FFF2-40B4-BE49-F238E27FC236}">
                  <a16:creationId xmlns:a16="http://schemas.microsoft.com/office/drawing/2014/main" id="{05F9F9CD-0071-50C5-15BB-9D244FB1F6E0}"/>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cxnSp>
        <p:nvCxnSpPr>
          <p:cNvPr id="28717" name="AutoShape 60">
            <a:extLst>
              <a:ext uri="{FF2B5EF4-FFF2-40B4-BE49-F238E27FC236}">
                <a16:creationId xmlns:a16="http://schemas.microsoft.com/office/drawing/2014/main" id="{BA821EB6-6405-99FB-092E-976130079EB6}"/>
              </a:ext>
            </a:extLst>
          </p:cNvPr>
          <p:cNvCxnSpPr>
            <a:cxnSpLocks noChangeShapeType="1"/>
            <a:stCxn id="28682" idx="4"/>
            <a:endCxn id="28744" idx="0"/>
          </p:cNvCxnSpPr>
          <p:nvPr/>
        </p:nvCxnSpPr>
        <p:spPr bwMode="auto">
          <a:xfrm>
            <a:off x="2462732" y="2938736"/>
            <a:ext cx="468312" cy="4032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8" name="AutoShape 61">
            <a:extLst>
              <a:ext uri="{FF2B5EF4-FFF2-40B4-BE49-F238E27FC236}">
                <a16:creationId xmlns:a16="http://schemas.microsoft.com/office/drawing/2014/main" id="{31EC1B36-E379-2B71-4435-F529858BD0DD}"/>
              </a:ext>
            </a:extLst>
          </p:cNvPr>
          <p:cNvCxnSpPr>
            <a:cxnSpLocks noChangeShapeType="1"/>
            <a:stCxn id="28744" idx="3"/>
            <a:endCxn id="28703" idx="2"/>
          </p:cNvCxnSpPr>
          <p:nvPr/>
        </p:nvCxnSpPr>
        <p:spPr bwMode="auto">
          <a:xfrm>
            <a:off x="3448569" y="3572147"/>
            <a:ext cx="1555750" cy="381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9" name="AutoShape 62">
            <a:extLst>
              <a:ext uri="{FF2B5EF4-FFF2-40B4-BE49-F238E27FC236}">
                <a16:creationId xmlns:a16="http://schemas.microsoft.com/office/drawing/2014/main" id="{FED01111-07B3-3335-01FF-807071F37CB3}"/>
              </a:ext>
            </a:extLst>
          </p:cNvPr>
          <p:cNvCxnSpPr>
            <a:cxnSpLocks noChangeShapeType="1"/>
            <a:stCxn id="28747" idx="1"/>
            <a:endCxn id="28695" idx="7"/>
          </p:cNvCxnSpPr>
          <p:nvPr/>
        </p:nvCxnSpPr>
        <p:spPr bwMode="auto">
          <a:xfrm flipH="1">
            <a:off x="2597670" y="5227910"/>
            <a:ext cx="2982913" cy="2460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0" name="AutoShape 63">
            <a:extLst>
              <a:ext uri="{FF2B5EF4-FFF2-40B4-BE49-F238E27FC236}">
                <a16:creationId xmlns:a16="http://schemas.microsoft.com/office/drawing/2014/main" id="{822A06FA-67BB-C1B4-EB09-737C1F1251F8}"/>
              </a:ext>
            </a:extLst>
          </p:cNvPr>
          <p:cNvCxnSpPr>
            <a:cxnSpLocks noChangeShapeType="1"/>
            <a:stCxn id="28703" idx="4"/>
            <a:endCxn id="28747" idx="0"/>
          </p:cNvCxnSpPr>
          <p:nvPr/>
        </p:nvCxnSpPr>
        <p:spPr bwMode="auto">
          <a:xfrm>
            <a:off x="5055120" y="3659460"/>
            <a:ext cx="1044575" cy="13382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1" name="AutoShape 64">
            <a:extLst>
              <a:ext uri="{FF2B5EF4-FFF2-40B4-BE49-F238E27FC236}">
                <a16:creationId xmlns:a16="http://schemas.microsoft.com/office/drawing/2014/main" id="{9925E372-9D0B-B6F8-2F14-2115B21A5352}"/>
              </a:ext>
            </a:extLst>
          </p:cNvPr>
          <p:cNvCxnSpPr>
            <a:cxnSpLocks noChangeShapeType="1"/>
            <a:stCxn id="28710" idx="2"/>
            <a:endCxn id="28747" idx="3"/>
          </p:cNvCxnSpPr>
          <p:nvPr/>
        </p:nvCxnSpPr>
        <p:spPr bwMode="auto">
          <a:xfrm flipH="1" flipV="1">
            <a:off x="6617219" y="5227910"/>
            <a:ext cx="1409700" cy="9017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2" name="AutoShape 65">
            <a:extLst>
              <a:ext uri="{FF2B5EF4-FFF2-40B4-BE49-F238E27FC236}">
                <a16:creationId xmlns:a16="http://schemas.microsoft.com/office/drawing/2014/main" id="{4B30742D-1730-2462-6FA8-1D26125E81F0}"/>
              </a:ext>
            </a:extLst>
          </p:cNvPr>
          <p:cNvCxnSpPr>
            <a:cxnSpLocks noChangeShapeType="1"/>
            <a:stCxn id="28695" idx="1"/>
            <a:endCxn id="28744" idx="1"/>
          </p:cNvCxnSpPr>
          <p:nvPr/>
        </p:nvCxnSpPr>
        <p:spPr bwMode="auto">
          <a:xfrm rot="16200000">
            <a:off x="1273695" y="4335735"/>
            <a:ext cx="1901825" cy="37465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8723" name="AutoShape 66">
            <a:extLst>
              <a:ext uri="{FF2B5EF4-FFF2-40B4-BE49-F238E27FC236}">
                <a16:creationId xmlns:a16="http://schemas.microsoft.com/office/drawing/2014/main" id="{5C5C35FF-BAC4-F2AB-0F29-F54AF68BD27A}"/>
              </a:ext>
            </a:extLst>
          </p:cNvPr>
          <p:cNvCxnSpPr>
            <a:cxnSpLocks noChangeShapeType="1"/>
            <a:stCxn id="28703" idx="7"/>
            <a:endCxn id="28741" idx="2"/>
          </p:cNvCxnSpPr>
          <p:nvPr/>
        </p:nvCxnSpPr>
        <p:spPr bwMode="auto">
          <a:xfrm flipV="1">
            <a:off x="5078932" y="2794272"/>
            <a:ext cx="1020762" cy="776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4" name="AutoShape 67">
            <a:extLst>
              <a:ext uri="{FF2B5EF4-FFF2-40B4-BE49-F238E27FC236}">
                <a16:creationId xmlns:a16="http://schemas.microsoft.com/office/drawing/2014/main" id="{849A1855-02D9-8D19-8904-B2D8787F7E07}"/>
              </a:ext>
            </a:extLst>
          </p:cNvPr>
          <p:cNvCxnSpPr>
            <a:cxnSpLocks noChangeShapeType="1"/>
            <a:stCxn id="28741" idx="3"/>
            <a:endCxn id="28686" idx="2"/>
          </p:cNvCxnSpPr>
          <p:nvPr/>
        </p:nvCxnSpPr>
        <p:spPr bwMode="auto">
          <a:xfrm flipV="1">
            <a:off x="6617220" y="2527573"/>
            <a:ext cx="1122363" cy="3651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725" name="Text Box 68">
            <a:extLst>
              <a:ext uri="{FF2B5EF4-FFF2-40B4-BE49-F238E27FC236}">
                <a16:creationId xmlns:a16="http://schemas.microsoft.com/office/drawing/2014/main" id="{EFD4404D-2D09-2D0A-8F18-7A69F19A3B7E}"/>
              </a:ext>
            </a:extLst>
          </p:cNvPr>
          <p:cNvSpPr txBox="1">
            <a:spLocks noChangeArrowheads="1"/>
          </p:cNvSpPr>
          <p:nvPr/>
        </p:nvSpPr>
        <p:spPr bwMode="auto">
          <a:xfrm>
            <a:off x="1880251" y="1398981"/>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A</a:t>
            </a:r>
          </a:p>
        </p:txBody>
      </p:sp>
      <p:sp>
        <p:nvSpPr>
          <p:cNvPr id="28726" name="Text Box 69">
            <a:extLst>
              <a:ext uri="{FF2B5EF4-FFF2-40B4-BE49-F238E27FC236}">
                <a16:creationId xmlns:a16="http://schemas.microsoft.com/office/drawing/2014/main" id="{03778387-ADE9-2F59-5BA7-AF03123945E4}"/>
              </a:ext>
            </a:extLst>
          </p:cNvPr>
          <p:cNvSpPr txBox="1">
            <a:spLocks noChangeArrowheads="1"/>
          </p:cNvSpPr>
          <p:nvPr/>
        </p:nvSpPr>
        <p:spPr bwMode="auto">
          <a:xfrm>
            <a:off x="896205" y="2553529"/>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B</a:t>
            </a:r>
          </a:p>
        </p:txBody>
      </p:sp>
      <p:sp>
        <p:nvSpPr>
          <p:cNvPr id="28727" name="Text Box 70">
            <a:extLst>
              <a:ext uri="{FF2B5EF4-FFF2-40B4-BE49-F238E27FC236}">
                <a16:creationId xmlns:a16="http://schemas.microsoft.com/office/drawing/2014/main" id="{1522703C-655B-ED21-434C-F9C603D868A3}"/>
              </a:ext>
            </a:extLst>
          </p:cNvPr>
          <p:cNvSpPr txBox="1">
            <a:spLocks noChangeArrowheads="1"/>
          </p:cNvSpPr>
          <p:nvPr/>
        </p:nvSpPr>
        <p:spPr bwMode="auto">
          <a:xfrm>
            <a:off x="3311014" y="1842846"/>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C</a:t>
            </a:r>
          </a:p>
        </p:txBody>
      </p:sp>
      <p:sp>
        <p:nvSpPr>
          <p:cNvPr id="28728" name="Text Box 71">
            <a:extLst>
              <a:ext uri="{FF2B5EF4-FFF2-40B4-BE49-F238E27FC236}">
                <a16:creationId xmlns:a16="http://schemas.microsoft.com/office/drawing/2014/main" id="{2780098C-32CC-FCE5-5220-AA033F4C388D}"/>
              </a:ext>
            </a:extLst>
          </p:cNvPr>
          <p:cNvSpPr txBox="1">
            <a:spLocks noChangeArrowheads="1"/>
          </p:cNvSpPr>
          <p:nvPr/>
        </p:nvSpPr>
        <p:spPr bwMode="auto">
          <a:xfrm>
            <a:off x="6314007" y="407697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1</a:t>
            </a:r>
          </a:p>
        </p:txBody>
      </p:sp>
      <p:sp>
        <p:nvSpPr>
          <p:cNvPr id="28729" name="Text Box 72">
            <a:extLst>
              <a:ext uri="{FF2B5EF4-FFF2-40B4-BE49-F238E27FC236}">
                <a16:creationId xmlns:a16="http://schemas.microsoft.com/office/drawing/2014/main" id="{66048673-BE3A-767D-202C-FDA8B1E86388}"/>
              </a:ext>
            </a:extLst>
          </p:cNvPr>
          <p:cNvSpPr txBox="1">
            <a:spLocks noChangeArrowheads="1"/>
          </p:cNvSpPr>
          <p:nvPr/>
        </p:nvSpPr>
        <p:spPr bwMode="auto">
          <a:xfrm>
            <a:off x="4226444" y="443574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2</a:t>
            </a:r>
          </a:p>
        </p:txBody>
      </p:sp>
      <p:sp>
        <p:nvSpPr>
          <p:cNvPr id="28730" name="Text Box 73">
            <a:extLst>
              <a:ext uri="{FF2B5EF4-FFF2-40B4-BE49-F238E27FC236}">
                <a16:creationId xmlns:a16="http://schemas.microsoft.com/office/drawing/2014/main" id="{1B58F06F-E4C2-4E53-1602-FE97D891549B}"/>
              </a:ext>
            </a:extLst>
          </p:cNvPr>
          <p:cNvSpPr txBox="1">
            <a:spLocks noChangeArrowheads="1"/>
          </p:cNvSpPr>
          <p:nvPr/>
        </p:nvSpPr>
        <p:spPr bwMode="auto">
          <a:xfrm>
            <a:off x="4400107" y="235826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5</a:t>
            </a:r>
          </a:p>
        </p:txBody>
      </p:sp>
      <p:sp>
        <p:nvSpPr>
          <p:cNvPr id="28731" name="Text Box 74">
            <a:extLst>
              <a:ext uri="{FF2B5EF4-FFF2-40B4-BE49-F238E27FC236}">
                <a16:creationId xmlns:a16="http://schemas.microsoft.com/office/drawing/2014/main" id="{2D2250A7-ED29-4A04-AB95-34215B64A52F}"/>
              </a:ext>
            </a:extLst>
          </p:cNvPr>
          <p:cNvSpPr txBox="1">
            <a:spLocks noChangeArrowheads="1"/>
          </p:cNvSpPr>
          <p:nvPr/>
        </p:nvSpPr>
        <p:spPr bwMode="auto">
          <a:xfrm>
            <a:off x="5994147" y="281308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4</a:t>
            </a:r>
          </a:p>
        </p:txBody>
      </p:sp>
      <p:sp>
        <p:nvSpPr>
          <p:cNvPr id="28732" name="Text Box 75">
            <a:extLst>
              <a:ext uri="{FF2B5EF4-FFF2-40B4-BE49-F238E27FC236}">
                <a16:creationId xmlns:a16="http://schemas.microsoft.com/office/drawing/2014/main" id="{A63245C4-129D-CE61-3D8A-1F3F005598F7}"/>
              </a:ext>
            </a:extLst>
          </p:cNvPr>
          <p:cNvSpPr txBox="1">
            <a:spLocks noChangeArrowheads="1"/>
          </p:cNvSpPr>
          <p:nvPr/>
        </p:nvSpPr>
        <p:spPr bwMode="auto">
          <a:xfrm>
            <a:off x="3407294" y="321178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3</a:t>
            </a:r>
          </a:p>
        </p:txBody>
      </p:sp>
      <p:sp>
        <p:nvSpPr>
          <p:cNvPr id="28733" name="Text Box 76">
            <a:extLst>
              <a:ext uri="{FF2B5EF4-FFF2-40B4-BE49-F238E27FC236}">
                <a16:creationId xmlns:a16="http://schemas.microsoft.com/office/drawing/2014/main" id="{D95C16F5-ABC6-FAED-B891-EB85112765C1}"/>
              </a:ext>
            </a:extLst>
          </p:cNvPr>
          <p:cNvSpPr txBox="1">
            <a:spLocks noChangeArrowheads="1"/>
          </p:cNvSpPr>
          <p:nvPr/>
        </p:nvSpPr>
        <p:spPr bwMode="auto">
          <a:xfrm>
            <a:off x="6035381" y="469586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6</a:t>
            </a:r>
          </a:p>
        </p:txBody>
      </p:sp>
      <p:sp>
        <p:nvSpPr>
          <p:cNvPr id="28736" name="Text Box 80">
            <a:extLst>
              <a:ext uri="{FF2B5EF4-FFF2-40B4-BE49-F238E27FC236}">
                <a16:creationId xmlns:a16="http://schemas.microsoft.com/office/drawing/2014/main" id="{7F2B8D86-5B64-C684-4CCB-A28DCFD8CEAE}"/>
              </a:ext>
            </a:extLst>
          </p:cNvPr>
          <p:cNvSpPr txBox="1">
            <a:spLocks noChangeArrowheads="1"/>
          </p:cNvSpPr>
          <p:nvPr/>
        </p:nvSpPr>
        <p:spPr bwMode="auto">
          <a:xfrm>
            <a:off x="6731411" y="1456565"/>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β</a:t>
            </a:r>
            <a:endParaRPr lang="fr-FR" altLang="fr-FR" dirty="0"/>
          </a:p>
        </p:txBody>
      </p:sp>
      <p:sp>
        <p:nvSpPr>
          <p:cNvPr id="28737" name="Text Box 81">
            <a:extLst>
              <a:ext uri="{FF2B5EF4-FFF2-40B4-BE49-F238E27FC236}">
                <a16:creationId xmlns:a16="http://schemas.microsoft.com/office/drawing/2014/main" id="{B66AE049-4FF8-C593-612E-5CB7D91C3938}"/>
              </a:ext>
            </a:extLst>
          </p:cNvPr>
          <p:cNvSpPr txBox="1">
            <a:spLocks noChangeArrowheads="1"/>
          </p:cNvSpPr>
          <p:nvPr/>
        </p:nvSpPr>
        <p:spPr bwMode="auto">
          <a:xfrm>
            <a:off x="8690494" y="155602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γ</a:t>
            </a:r>
            <a:endParaRPr lang="fr-FR" altLang="fr-FR" dirty="0"/>
          </a:p>
        </p:txBody>
      </p:sp>
      <p:sp>
        <p:nvSpPr>
          <p:cNvPr id="28738" name="Text Box 82">
            <a:extLst>
              <a:ext uri="{FF2B5EF4-FFF2-40B4-BE49-F238E27FC236}">
                <a16:creationId xmlns:a16="http://schemas.microsoft.com/office/drawing/2014/main" id="{C18DEBDC-F25A-6467-1D85-16EB945FB0AF}"/>
              </a:ext>
            </a:extLst>
          </p:cNvPr>
          <p:cNvSpPr txBox="1">
            <a:spLocks noChangeArrowheads="1"/>
          </p:cNvSpPr>
          <p:nvPr/>
        </p:nvSpPr>
        <p:spPr bwMode="auto">
          <a:xfrm>
            <a:off x="9065854" y="304239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δ</a:t>
            </a:r>
            <a:endParaRPr lang="fr-FR" altLang="fr-FR" dirty="0"/>
          </a:p>
        </p:txBody>
      </p:sp>
      <p:sp>
        <p:nvSpPr>
          <p:cNvPr id="28739" name="Text Box 83">
            <a:extLst>
              <a:ext uri="{FF2B5EF4-FFF2-40B4-BE49-F238E27FC236}">
                <a16:creationId xmlns:a16="http://schemas.microsoft.com/office/drawing/2014/main" id="{5D71779F-D902-770E-28DB-C1FAD06130BA}"/>
              </a:ext>
            </a:extLst>
          </p:cNvPr>
          <p:cNvSpPr txBox="1">
            <a:spLocks noChangeArrowheads="1"/>
          </p:cNvSpPr>
          <p:nvPr/>
        </p:nvSpPr>
        <p:spPr bwMode="auto">
          <a:xfrm>
            <a:off x="7637982" y="3349898"/>
            <a:ext cx="2872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ε</a:t>
            </a:r>
            <a:endParaRPr lang="fr-FR" altLang="fr-FR" dirty="0"/>
          </a:p>
        </p:txBody>
      </p:sp>
      <p:sp>
        <p:nvSpPr>
          <p:cNvPr id="28740" name="Text Box 84">
            <a:extLst>
              <a:ext uri="{FF2B5EF4-FFF2-40B4-BE49-F238E27FC236}">
                <a16:creationId xmlns:a16="http://schemas.microsoft.com/office/drawing/2014/main" id="{403EB2B3-7000-9A85-51F6-5CC16C521682}"/>
              </a:ext>
            </a:extLst>
          </p:cNvPr>
          <p:cNvSpPr txBox="1">
            <a:spLocks noChangeArrowheads="1"/>
          </p:cNvSpPr>
          <p:nvPr/>
        </p:nvSpPr>
        <p:spPr bwMode="auto">
          <a:xfrm>
            <a:off x="6583151" y="2504317"/>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cs typeface="Arial" panose="020B0604020202020204" pitchFamily="34" charset="0"/>
              </a:rPr>
              <a:t>α</a:t>
            </a:r>
          </a:p>
        </p:txBody>
      </p:sp>
      <p:sp>
        <p:nvSpPr>
          <p:cNvPr id="4" name="Text Box 75">
            <a:extLst>
              <a:ext uri="{FF2B5EF4-FFF2-40B4-BE49-F238E27FC236}">
                <a16:creationId xmlns:a16="http://schemas.microsoft.com/office/drawing/2014/main" id="{A14079C9-1B03-84D1-DFB6-6BFEF5A3AB55}"/>
              </a:ext>
            </a:extLst>
          </p:cNvPr>
          <p:cNvSpPr txBox="1">
            <a:spLocks noChangeArrowheads="1"/>
          </p:cNvSpPr>
          <p:nvPr/>
        </p:nvSpPr>
        <p:spPr bwMode="auto">
          <a:xfrm>
            <a:off x="2839746" y="301891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D</a:t>
            </a:r>
          </a:p>
        </p:txBody>
      </p:sp>
      <p:sp>
        <p:nvSpPr>
          <p:cNvPr id="6" name="Forme libre : forme 5">
            <a:extLst>
              <a:ext uri="{FF2B5EF4-FFF2-40B4-BE49-F238E27FC236}">
                <a16:creationId xmlns:a16="http://schemas.microsoft.com/office/drawing/2014/main" id="{C91E2F41-D139-D34A-AD20-5D26478C19C5}"/>
              </a:ext>
            </a:extLst>
          </p:cNvPr>
          <p:cNvSpPr/>
          <p:nvPr/>
        </p:nvSpPr>
        <p:spPr>
          <a:xfrm>
            <a:off x="2395728" y="2478024"/>
            <a:ext cx="685800" cy="841248"/>
          </a:xfrm>
          <a:custGeom>
            <a:avLst/>
            <a:gdLst>
              <a:gd name="connsiteX0" fmla="*/ 0 w 685800"/>
              <a:gd name="connsiteY0" fmla="*/ 0 h 841248"/>
              <a:gd name="connsiteX1" fmla="*/ 246888 w 685800"/>
              <a:gd name="connsiteY1" fmla="*/ 484632 h 841248"/>
              <a:gd name="connsiteX2" fmla="*/ 685800 w 685800"/>
              <a:gd name="connsiteY2" fmla="*/ 841248 h 841248"/>
            </a:gdLst>
            <a:ahLst/>
            <a:cxnLst>
              <a:cxn ang="0">
                <a:pos x="connsiteX0" y="connsiteY0"/>
              </a:cxn>
              <a:cxn ang="0">
                <a:pos x="connsiteX1" y="connsiteY1"/>
              </a:cxn>
              <a:cxn ang="0">
                <a:pos x="connsiteX2" y="connsiteY2"/>
              </a:cxn>
            </a:cxnLst>
            <a:rect l="l" t="t" r="r" b="b"/>
            <a:pathLst>
              <a:path w="685800" h="841248">
                <a:moveTo>
                  <a:pt x="0" y="0"/>
                </a:moveTo>
                <a:lnTo>
                  <a:pt x="246888" y="484632"/>
                </a:lnTo>
                <a:lnTo>
                  <a:pt x="685800" y="841248"/>
                </a:ln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dirty="0"/>
          </a:p>
        </p:txBody>
      </p:sp>
      <p:sp>
        <p:nvSpPr>
          <p:cNvPr id="7" name="Forme libre : forme 6">
            <a:extLst>
              <a:ext uri="{FF2B5EF4-FFF2-40B4-BE49-F238E27FC236}">
                <a16:creationId xmlns:a16="http://schemas.microsoft.com/office/drawing/2014/main" id="{FD1A44D2-7732-667E-EB5A-5B5B62F6622E}"/>
              </a:ext>
            </a:extLst>
          </p:cNvPr>
          <p:cNvSpPr/>
          <p:nvPr/>
        </p:nvSpPr>
        <p:spPr>
          <a:xfrm>
            <a:off x="3535496" y="2794945"/>
            <a:ext cx="2359152" cy="740664"/>
          </a:xfrm>
          <a:custGeom>
            <a:avLst/>
            <a:gdLst>
              <a:gd name="connsiteX0" fmla="*/ 0 w 685800"/>
              <a:gd name="connsiteY0" fmla="*/ 0 h 841248"/>
              <a:gd name="connsiteX1" fmla="*/ 246888 w 685800"/>
              <a:gd name="connsiteY1" fmla="*/ 484632 h 841248"/>
              <a:gd name="connsiteX2" fmla="*/ 685800 w 685800"/>
              <a:gd name="connsiteY2" fmla="*/ 841248 h 841248"/>
              <a:gd name="connsiteX0" fmla="*/ 0 w 1536192"/>
              <a:gd name="connsiteY0" fmla="*/ 0 h 503253"/>
              <a:gd name="connsiteX1" fmla="*/ 246888 w 1536192"/>
              <a:gd name="connsiteY1" fmla="*/ 484632 h 503253"/>
              <a:gd name="connsiteX2" fmla="*/ 1536192 w 1536192"/>
              <a:gd name="connsiteY2" fmla="*/ 228600 h 503253"/>
              <a:gd name="connsiteX0" fmla="*/ 0 w 1536192"/>
              <a:gd name="connsiteY0" fmla="*/ 0 h 870742"/>
              <a:gd name="connsiteX1" fmla="*/ 594360 w 1536192"/>
              <a:gd name="connsiteY1" fmla="*/ 859536 h 870742"/>
              <a:gd name="connsiteX2" fmla="*/ 1536192 w 1536192"/>
              <a:gd name="connsiteY2" fmla="*/ 228600 h 870742"/>
              <a:gd name="connsiteX0" fmla="*/ 0 w 2359152"/>
              <a:gd name="connsiteY0" fmla="*/ 642143 h 653349"/>
              <a:gd name="connsiteX1" fmla="*/ 1417320 w 2359152"/>
              <a:gd name="connsiteY1" fmla="*/ 642143 h 653349"/>
              <a:gd name="connsiteX2" fmla="*/ 2359152 w 2359152"/>
              <a:gd name="connsiteY2" fmla="*/ 11207 h 653349"/>
              <a:gd name="connsiteX0" fmla="*/ 0 w 2057400"/>
              <a:gd name="connsiteY0" fmla="*/ 560918 h 573195"/>
              <a:gd name="connsiteX1" fmla="*/ 1417320 w 2057400"/>
              <a:gd name="connsiteY1" fmla="*/ 560918 h 573195"/>
              <a:gd name="connsiteX2" fmla="*/ 2057400 w 2057400"/>
              <a:gd name="connsiteY2" fmla="*/ 12278 h 573195"/>
              <a:gd name="connsiteX0" fmla="*/ 0 w 1810512"/>
              <a:gd name="connsiteY0" fmla="*/ 868557 h 877578"/>
              <a:gd name="connsiteX1" fmla="*/ 1417320 w 1810512"/>
              <a:gd name="connsiteY1" fmla="*/ 868557 h 877578"/>
              <a:gd name="connsiteX2" fmla="*/ 1810512 w 1810512"/>
              <a:gd name="connsiteY2" fmla="*/ 9021 h 877578"/>
              <a:gd name="connsiteX0" fmla="*/ 0 w 2024146"/>
              <a:gd name="connsiteY0" fmla="*/ 859536 h 859536"/>
              <a:gd name="connsiteX1" fmla="*/ 1417320 w 2024146"/>
              <a:gd name="connsiteY1" fmla="*/ 859536 h 859536"/>
              <a:gd name="connsiteX2" fmla="*/ 2014912 w 2024146"/>
              <a:gd name="connsiteY2" fmla="*/ 451175 h 859536"/>
              <a:gd name="connsiteX3" fmla="*/ 1810512 w 2024146"/>
              <a:gd name="connsiteY3" fmla="*/ 0 h 859536"/>
              <a:gd name="connsiteX0" fmla="*/ 0 w 2359152"/>
              <a:gd name="connsiteY0" fmla="*/ 740664 h 740664"/>
              <a:gd name="connsiteX1" fmla="*/ 1417320 w 2359152"/>
              <a:gd name="connsiteY1" fmla="*/ 740664 h 740664"/>
              <a:gd name="connsiteX2" fmla="*/ 2014912 w 2359152"/>
              <a:gd name="connsiteY2" fmla="*/ 332303 h 740664"/>
              <a:gd name="connsiteX3" fmla="*/ 2359152 w 2359152"/>
              <a:gd name="connsiteY3" fmla="*/ 0 h 740664"/>
              <a:gd name="connsiteX0" fmla="*/ 0 w 2359152"/>
              <a:gd name="connsiteY0" fmla="*/ 763802 h 763802"/>
              <a:gd name="connsiteX1" fmla="*/ 1417320 w 2359152"/>
              <a:gd name="connsiteY1" fmla="*/ 763802 h 763802"/>
              <a:gd name="connsiteX2" fmla="*/ 2316664 w 2359152"/>
              <a:gd name="connsiteY2" fmla="*/ 53689 h 763802"/>
              <a:gd name="connsiteX3" fmla="*/ 2359152 w 2359152"/>
              <a:gd name="connsiteY3" fmla="*/ 23138 h 763802"/>
              <a:gd name="connsiteX0" fmla="*/ 0 w 2359152"/>
              <a:gd name="connsiteY0" fmla="*/ 740664 h 740664"/>
              <a:gd name="connsiteX1" fmla="*/ 1417320 w 2359152"/>
              <a:gd name="connsiteY1" fmla="*/ 740664 h 740664"/>
              <a:gd name="connsiteX2" fmla="*/ 2359152 w 2359152"/>
              <a:gd name="connsiteY2" fmla="*/ 0 h 740664"/>
            </a:gdLst>
            <a:ahLst/>
            <a:cxnLst>
              <a:cxn ang="0">
                <a:pos x="connsiteX0" y="connsiteY0"/>
              </a:cxn>
              <a:cxn ang="0">
                <a:pos x="connsiteX1" y="connsiteY1"/>
              </a:cxn>
              <a:cxn ang="0">
                <a:pos x="connsiteX2" y="connsiteY2"/>
              </a:cxn>
            </a:cxnLst>
            <a:rect l="l" t="t" r="r" b="b"/>
            <a:pathLst>
              <a:path w="2359152" h="740664">
                <a:moveTo>
                  <a:pt x="0" y="740664"/>
                </a:moveTo>
                <a:lnTo>
                  <a:pt x="1417320" y="740664"/>
                </a:lnTo>
                <a:cubicBezTo>
                  <a:pt x="1810512" y="617220"/>
                  <a:pt x="2162937" y="154305"/>
                  <a:pt x="2359152" y="0"/>
                </a:cubicBez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8" name="Forme libre : forme 7">
            <a:extLst>
              <a:ext uri="{FF2B5EF4-FFF2-40B4-BE49-F238E27FC236}">
                <a16:creationId xmlns:a16="http://schemas.microsoft.com/office/drawing/2014/main" id="{3E2E6FD8-ABF9-3D2E-73D9-4BFA622CFC56}"/>
              </a:ext>
            </a:extLst>
          </p:cNvPr>
          <p:cNvSpPr/>
          <p:nvPr/>
        </p:nvSpPr>
        <p:spPr>
          <a:xfrm>
            <a:off x="6733454" y="2468106"/>
            <a:ext cx="2441448" cy="431012"/>
          </a:xfrm>
          <a:custGeom>
            <a:avLst/>
            <a:gdLst>
              <a:gd name="connsiteX0" fmla="*/ 0 w 685800"/>
              <a:gd name="connsiteY0" fmla="*/ 0 h 841248"/>
              <a:gd name="connsiteX1" fmla="*/ 246888 w 685800"/>
              <a:gd name="connsiteY1" fmla="*/ 484632 h 841248"/>
              <a:gd name="connsiteX2" fmla="*/ 685800 w 685800"/>
              <a:gd name="connsiteY2" fmla="*/ 841248 h 841248"/>
              <a:gd name="connsiteX0" fmla="*/ 0 w 975670"/>
              <a:gd name="connsiteY0" fmla="*/ 0 h 841248"/>
              <a:gd name="connsiteX1" fmla="*/ 950976 w 975670"/>
              <a:gd name="connsiteY1" fmla="*/ 0 h 841248"/>
              <a:gd name="connsiteX2" fmla="*/ 685800 w 975670"/>
              <a:gd name="connsiteY2" fmla="*/ 841248 h 841248"/>
              <a:gd name="connsiteX0" fmla="*/ 0 w 2459736"/>
              <a:gd name="connsiteY0" fmla="*/ 0 h 466344"/>
              <a:gd name="connsiteX1" fmla="*/ 950976 w 2459736"/>
              <a:gd name="connsiteY1" fmla="*/ 0 h 466344"/>
              <a:gd name="connsiteX2" fmla="*/ 2459736 w 2459736"/>
              <a:gd name="connsiteY2" fmla="*/ 466344 h 466344"/>
              <a:gd name="connsiteX0" fmla="*/ 0 w 2459736"/>
              <a:gd name="connsiteY0" fmla="*/ 0 h 466344"/>
              <a:gd name="connsiteX1" fmla="*/ 950976 w 2459736"/>
              <a:gd name="connsiteY1" fmla="*/ 0 h 466344"/>
              <a:gd name="connsiteX2" fmla="*/ 1788754 w 2459736"/>
              <a:gd name="connsiteY2" fmla="*/ 275095 h 466344"/>
              <a:gd name="connsiteX3" fmla="*/ 2459736 w 2459736"/>
              <a:gd name="connsiteY3" fmla="*/ 466344 h 466344"/>
              <a:gd name="connsiteX0" fmla="*/ 0 w 2459736"/>
              <a:gd name="connsiteY0" fmla="*/ 10690 h 477034"/>
              <a:gd name="connsiteX1" fmla="*/ 950976 w 2459736"/>
              <a:gd name="connsiteY1" fmla="*/ 10690 h 477034"/>
              <a:gd name="connsiteX2" fmla="*/ 1843618 w 2459736"/>
              <a:gd name="connsiteY2" fmla="*/ 29753 h 477034"/>
              <a:gd name="connsiteX3" fmla="*/ 2459736 w 2459736"/>
              <a:gd name="connsiteY3" fmla="*/ 477034 h 477034"/>
              <a:gd name="connsiteX0" fmla="*/ 0 w 2459736"/>
              <a:gd name="connsiteY0" fmla="*/ 23952 h 490296"/>
              <a:gd name="connsiteX1" fmla="*/ 950976 w 2459736"/>
              <a:gd name="connsiteY1" fmla="*/ 23952 h 490296"/>
              <a:gd name="connsiteX2" fmla="*/ 1413850 w 2459736"/>
              <a:gd name="connsiteY2" fmla="*/ 15583 h 490296"/>
              <a:gd name="connsiteX3" fmla="*/ 1843618 w 2459736"/>
              <a:gd name="connsiteY3" fmla="*/ 43015 h 490296"/>
              <a:gd name="connsiteX4" fmla="*/ 2459736 w 2459736"/>
              <a:gd name="connsiteY4" fmla="*/ 490296 h 490296"/>
              <a:gd name="connsiteX0" fmla="*/ 0 w 2459736"/>
              <a:gd name="connsiteY0" fmla="*/ 5 h 466349"/>
              <a:gd name="connsiteX1" fmla="*/ 950976 w 2459736"/>
              <a:gd name="connsiteY1" fmla="*/ 5 h 466349"/>
              <a:gd name="connsiteX2" fmla="*/ 1633306 w 2459736"/>
              <a:gd name="connsiteY2" fmla="*/ 320820 h 466349"/>
              <a:gd name="connsiteX3" fmla="*/ 1843618 w 2459736"/>
              <a:gd name="connsiteY3" fmla="*/ 19068 h 466349"/>
              <a:gd name="connsiteX4" fmla="*/ 2459736 w 2459736"/>
              <a:gd name="connsiteY4" fmla="*/ 466349 h 466349"/>
              <a:gd name="connsiteX0" fmla="*/ 0 w 2459736"/>
              <a:gd name="connsiteY0" fmla="*/ 0 h 466344"/>
              <a:gd name="connsiteX1" fmla="*/ 950976 w 2459736"/>
              <a:gd name="connsiteY1" fmla="*/ 0 h 466344"/>
              <a:gd name="connsiteX2" fmla="*/ 1276690 w 2459736"/>
              <a:gd name="connsiteY2" fmla="*/ 137935 h 466344"/>
              <a:gd name="connsiteX3" fmla="*/ 1633306 w 2459736"/>
              <a:gd name="connsiteY3" fmla="*/ 320815 h 466344"/>
              <a:gd name="connsiteX4" fmla="*/ 1843618 w 2459736"/>
              <a:gd name="connsiteY4" fmla="*/ 19063 h 466344"/>
              <a:gd name="connsiteX5" fmla="*/ 2459736 w 2459736"/>
              <a:gd name="connsiteY5" fmla="*/ 466344 h 466344"/>
              <a:gd name="connsiteX0" fmla="*/ 0 w 2459736"/>
              <a:gd name="connsiteY0" fmla="*/ 0 h 466344"/>
              <a:gd name="connsiteX1" fmla="*/ 950976 w 2459736"/>
              <a:gd name="connsiteY1" fmla="*/ 0 h 466344"/>
              <a:gd name="connsiteX2" fmla="*/ 1185250 w 2459736"/>
              <a:gd name="connsiteY2" fmla="*/ 348247 h 466344"/>
              <a:gd name="connsiteX3" fmla="*/ 1633306 w 2459736"/>
              <a:gd name="connsiteY3" fmla="*/ 320815 h 466344"/>
              <a:gd name="connsiteX4" fmla="*/ 1843618 w 2459736"/>
              <a:gd name="connsiteY4" fmla="*/ 19063 h 466344"/>
              <a:gd name="connsiteX5" fmla="*/ 2459736 w 2459736"/>
              <a:gd name="connsiteY5" fmla="*/ 466344 h 466344"/>
              <a:gd name="connsiteX0" fmla="*/ 0 w 2459736"/>
              <a:gd name="connsiteY0" fmla="*/ 0 h 466344"/>
              <a:gd name="connsiteX1" fmla="*/ 950976 w 2459736"/>
              <a:gd name="connsiteY1" fmla="*/ 0 h 466344"/>
              <a:gd name="connsiteX2" fmla="*/ 1185250 w 2459736"/>
              <a:gd name="connsiteY2" fmla="*/ 348247 h 466344"/>
              <a:gd name="connsiteX3" fmla="*/ 1422994 w 2459736"/>
              <a:gd name="connsiteY3" fmla="*/ 348246 h 466344"/>
              <a:gd name="connsiteX4" fmla="*/ 1633306 w 2459736"/>
              <a:gd name="connsiteY4" fmla="*/ 320815 h 466344"/>
              <a:gd name="connsiteX5" fmla="*/ 1843618 w 2459736"/>
              <a:gd name="connsiteY5" fmla="*/ 19063 h 466344"/>
              <a:gd name="connsiteX6" fmla="*/ 2459736 w 2459736"/>
              <a:gd name="connsiteY6" fmla="*/ 466344 h 466344"/>
              <a:gd name="connsiteX0" fmla="*/ 0 w 2459736"/>
              <a:gd name="connsiteY0" fmla="*/ 0 h 466344"/>
              <a:gd name="connsiteX1" fmla="*/ 950976 w 2459736"/>
              <a:gd name="connsiteY1" fmla="*/ 0 h 466344"/>
              <a:gd name="connsiteX2" fmla="*/ 1185250 w 2459736"/>
              <a:gd name="connsiteY2" fmla="*/ 348247 h 466344"/>
              <a:gd name="connsiteX3" fmla="*/ 1541866 w 2459736"/>
              <a:gd name="connsiteY3" fmla="*/ 430542 h 466344"/>
              <a:gd name="connsiteX4" fmla="*/ 1633306 w 2459736"/>
              <a:gd name="connsiteY4" fmla="*/ 320815 h 466344"/>
              <a:gd name="connsiteX5" fmla="*/ 1843618 w 2459736"/>
              <a:gd name="connsiteY5" fmla="*/ 19063 h 466344"/>
              <a:gd name="connsiteX6" fmla="*/ 2459736 w 2459736"/>
              <a:gd name="connsiteY6" fmla="*/ 466344 h 466344"/>
              <a:gd name="connsiteX0" fmla="*/ 0 w 2459736"/>
              <a:gd name="connsiteY0" fmla="*/ 0 h 466344"/>
              <a:gd name="connsiteX1" fmla="*/ 950976 w 2459736"/>
              <a:gd name="connsiteY1" fmla="*/ 0 h 466344"/>
              <a:gd name="connsiteX2" fmla="*/ 1185250 w 2459736"/>
              <a:gd name="connsiteY2" fmla="*/ 348247 h 466344"/>
              <a:gd name="connsiteX3" fmla="*/ 1541866 w 2459736"/>
              <a:gd name="connsiteY3" fmla="*/ 430542 h 466344"/>
              <a:gd name="connsiteX4" fmla="*/ 1697314 w 2459736"/>
              <a:gd name="connsiteY4" fmla="*/ 284239 h 466344"/>
              <a:gd name="connsiteX5" fmla="*/ 1843618 w 2459736"/>
              <a:gd name="connsiteY5" fmla="*/ 19063 h 466344"/>
              <a:gd name="connsiteX6" fmla="*/ 2459736 w 2459736"/>
              <a:gd name="connsiteY6" fmla="*/ 466344 h 466344"/>
              <a:gd name="connsiteX0" fmla="*/ 0 w 2459736"/>
              <a:gd name="connsiteY0" fmla="*/ 0 h 466344"/>
              <a:gd name="connsiteX1" fmla="*/ 950976 w 2459736"/>
              <a:gd name="connsiteY1" fmla="*/ 0 h 466344"/>
              <a:gd name="connsiteX2" fmla="*/ 1185250 w 2459736"/>
              <a:gd name="connsiteY2" fmla="*/ 348247 h 466344"/>
              <a:gd name="connsiteX3" fmla="*/ 1541866 w 2459736"/>
              <a:gd name="connsiteY3" fmla="*/ 430542 h 466344"/>
              <a:gd name="connsiteX4" fmla="*/ 1697314 w 2459736"/>
              <a:gd name="connsiteY4" fmla="*/ 284239 h 466344"/>
              <a:gd name="connsiteX5" fmla="*/ 1953346 w 2459736"/>
              <a:gd name="connsiteY5" fmla="*/ 64783 h 466344"/>
              <a:gd name="connsiteX6" fmla="*/ 2459736 w 2459736"/>
              <a:gd name="connsiteY6" fmla="*/ 466344 h 466344"/>
              <a:gd name="connsiteX0" fmla="*/ 0 w 2441448"/>
              <a:gd name="connsiteY0" fmla="*/ 0 h 431012"/>
              <a:gd name="connsiteX1" fmla="*/ 950976 w 2441448"/>
              <a:gd name="connsiteY1" fmla="*/ 0 h 431012"/>
              <a:gd name="connsiteX2" fmla="*/ 1185250 w 2441448"/>
              <a:gd name="connsiteY2" fmla="*/ 348247 h 431012"/>
              <a:gd name="connsiteX3" fmla="*/ 1541866 w 2441448"/>
              <a:gd name="connsiteY3" fmla="*/ 430542 h 431012"/>
              <a:gd name="connsiteX4" fmla="*/ 1697314 w 2441448"/>
              <a:gd name="connsiteY4" fmla="*/ 284239 h 431012"/>
              <a:gd name="connsiteX5" fmla="*/ 1953346 w 2441448"/>
              <a:gd name="connsiteY5" fmla="*/ 64783 h 431012"/>
              <a:gd name="connsiteX6" fmla="*/ 2441448 w 2441448"/>
              <a:gd name="connsiteY6" fmla="*/ 329184 h 43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8" h="431012">
                <a:moveTo>
                  <a:pt x="0" y="0"/>
                </a:moveTo>
                <a:lnTo>
                  <a:pt x="950976" y="0"/>
                </a:lnTo>
                <a:cubicBezTo>
                  <a:pt x="1163758" y="22989"/>
                  <a:pt x="1071528" y="294778"/>
                  <a:pt x="1185250" y="348247"/>
                </a:cubicBezTo>
                <a:cubicBezTo>
                  <a:pt x="1263920" y="406288"/>
                  <a:pt x="1467190" y="435114"/>
                  <a:pt x="1541866" y="430542"/>
                </a:cubicBezTo>
                <a:cubicBezTo>
                  <a:pt x="1616542" y="425970"/>
                  <a:pt x="1627210" y="339103"/>
                  <a:pt x="1697314" y="284239"/>
                </a:cubicBezTo>
                <a:cubicBezTo>
                  <a:pt x="1767418" y="229375"/>
                  <a:pt x="1779032" y="-14336"/>
                  <a:pt x="1953346" y="64783"/>
                </a:cubicBezTo>
                <a:cubicBezTo>
                  <a:pt x="2204806" y="142507"/>
                  <a:pt x="2329618" y="297309"/>
                  <a:pt x="2441448" y="329184"/>
                </a:cubicBez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938159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67AE4-5365-81CE-4B41-CE55332751D1}"/>
            </a:ext>
          </a:extLst>
        </p:cNvPr>
        <p:cNvGrpSpPr/>
        <p:nvPr/>
      </p:nvGrpSpPr>
      <p:grpSpPr>
        <a:xfrm>
          <a:off x="0" y="0"/>
          <a:ext cx="0" cy="0"/>
          <a:chOff x="0" y="0"/>
          <a:chExt cx="0" cy="0"/>
        </a:xfrm>
      </p:grpSpPr>
      <p:sp>
        <p:nvSpPr>
          <p:cNvPr id="3" name="Ellipse 2">
            <a:extLst>
              <a:ext uri="{FF2B5EF4-FFF2-40B4-BE49-F238E27FC236}">
                <a16:creationId xmlns:a16="http://schemas.microsoft.com/office/drawing/2014/main" id="{48E72D85-379B-5047-6D0C-3594557E94A4}"/>
              </a:ext>
            </a:extLst>
          </p:cNvPr>
          <p:cNvSpPr/>
          <p:nvPr/>
        </p:nvSpPr>
        <p:spPr>
          <a:xfrm>
            <a:off x="8422456" y="2243413"/>
            <a:ext cx="1960316" cy="12604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llipse 1">
            <a:extLst>
              <a:ext uri="{FF2B5EF4-FFF2-40B4-BE49-F238E27FC236}">
                <a16:creationId xmlns:a16="http://schemas.microsoft.com/office/drawing/2014/main" id="{68E1D380-92F3-08BC-6D2E-60815D5F2759}"/>
              </a:ext>
            </a:extLst>
          </p:cNvPr>
          <p:cNvSpPr/>
          <p:nvPr/>
        </p:nvSpPr>
        <p:spPr>
          <a:xfrm>
            <a:off x="956441" y="1195661"/>
            <a:ext cx="1960316" cy="12604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674" name="Rectangle 2">
            <a:extLst>
              <a:ext uri="{FF2B5EF4-FFF2-40B4-BE49-F238E27FC236}">
                <a16:creationId xmlns:a16="http://schemas.microsoft.com/office/drawing/2014/main" id="{10E77A97-969A-1A83-2FD2-8E292EBB1EDB}"/>
              </a:ext>
            </a:extLst>
          </p:cNvPr>
          <p:cNvSpPr>
            <a:spLocks noGrp="1" noChangeArrowheads="1"/>
          </p:cNvSpPr>
          <p:nvPr>
            <p:ph type="title"/>
          </p:nvPr>
        </p:nvSpPr>
        <p:spPr/>
        <p:txBody>
          <a:bodyPr/>
          <a:lstStyle/>
          <a:p>
            <a:pPr eaLnBrk="1" hangingPunct="1"/>
            <a:r>
              <a:rPr lang="fr-FR" altLang="fr-FR" sz="4000" dirty="0"/>
              <a:t>Plusieurs chemins possibles…</a:t>
            </a:r>
          </a:p>
        </p:txBody>
      </p:sp>
      <p:pic>
        <p:nvPicPr>
          <p:cNvPr id="28675" name="Picture 4" descr="carte réseau">
            <a:extLst>
              <a:ext uri="{FF2B5EF4-FFF2-40B4-BE49-F238E27FC236}">
                <a16:creationId xmlns:a16="http://schemas.microsoft.com/office/drawing/2014/main" id="{7500E128-1C75-FBDA-0FAF-5A1F958763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57794" y="2924448"/>
            <a:ext cx="863600" cy="581025"/>
          </a:xfrm>
          <a:noFill/>
        </p:spPr>
      </p:pic>
      <p:pic>
        <p:nvPicPr>
          <p:cNvPr id="28676" name="Picture 6" descr="carte réseau">
            <a:extLst>
              <a:ext uri="{FF2B5EF4-FFF2-40B4-BE49-F238E27FC236}">
                <a16:creationId xmlns:a16="http://schemas.microsoft.com/office/drawing/2014/main" id="{15887BBA-6ADB-D622-3ADD-57D6DDBF75A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05494" y="17004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descr="carte réseau">
            <a:extLst>
              <a:ext uri="{FF2B5EF4-FFF2-40B4-BE49-F238E27FC236}">
                <a16:creationId xmlns:a16="http://schemas.microsoft.com/office/drawing/2014/main" id="{5BDC7E9E-ECD7-674C-29B2-17E76D0CE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044" y="21322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678" name="Picture 8" descr="carte réseau">
            <a:extLst>
              <a:ext uri="{FF2B5EF4-FFF2-40B4-BE49-F238E27FC236}">
                <a16:creationId xmlns:a16="http://schemas.microsoft.com/office/drawing/2014/main" id="{6946C348-164D-9AE7-AFFF-5679AA196D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8469" y="169889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9" descr="carte réseau">
            <a:extLst>
              <a:ext uri="{FF2B5EF4-FFF2-40B4-BE49-F238E27FC236}">
                <a16:creationId xmlns:a16="http://schemas.microsoft.com/office/drawing/2014/main" id="{CA96AA9E-3529-50B4-1CBB-93DD8ABCB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2794" y="119566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0" descr="carte réseau">
            <a:extLst>
              <a:ext uri="{FF2B5EF4-FFF2-40B4-BE49-F238E27FC236}">
                <a16:creationId xmlns:a16="http://schemas.microsoft.com/office/drawing/2014/main" id="{965BF4B3-E88E-B546-6CB9-067CA83CE13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65144" y="2526779"/>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1" name="Picture 11" descr="carte réseau">
            <a:extLst>
              <a:ext uri="{FF2B5EF4-FFF2-40B4-BE49-F238E27FC236}">
                <a16:creationId xmlns:a16="http://schemas.microsoft.com/office/drawing/2014/main" id="{CE202B4F-7AD2-A26B-0D62-90F139A32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6169" y="299588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2" name="Oval 14">
            <a:extLst>
              <a:ext uri="{FF2B5EF4-FFF2-40B4-BE49-F238E27FC236}">
                <a16:creationId xmlns:a16="http://schemas.microsoft.com/office/drawing/2014/main" id="{24877782-5620-728B-9497-93AEED53E504}"/>
              </a:ext>
            </a:extLst>
          </p:cNvPr>
          <p:cNvSpPr>
            <a:spLocks noChangeArrowheads="1"/>
          </p:cNvSpPr>
          <p:nvPr/>
        </p:nvSpPr>
        <p:spPr bwMode="auto">
          <a:xfrm>
            <a:off x="2426219" y="2853011"/>
            <a:ext cx="71438" cy="71437"/>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83" name="AutoShape 17">
            <a:extLst>
              <a:ext uri="{FF2B5EF4-FFF2-40B4-BE49-F238E27FC236}">
                <a16:creationId xmlns:a16="http://schemas.microsoft.com/office/drawing/2014/main" id="{475BE690-B1D4-8F65-685F-28441052A845}"/>
              </a:ext>
            </a:extLst>
          </p:cNvPr>
          <p:cNvCxnSpPr>
            <a:cxnSpLocks noChangeShapeType="1"/>
            <a:endCxn id="28682" idx="7"/>
          </p:cNvCxnSpPr>
          <p:nvPr/>
        </p:nvCxnSpPr>
        <p:spPr bwMode="auto">
          <a:xfrm flipH="1">
            <a:off x="2486544" y="2713311"/>
            <a:ext cx="876300" cy="1365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4" name="AutoShape 18">
            <a:extLst>
              <a:ext uri="{FF2B5EF4-FFF2-40B4-BE49-F238E27FC236}">
                <a16:creationId xmlns:a16="http://schemas.microsoft.com/office/drawing/2014/main" id="{E2AED764-CCEF-D8E1-C5E2-E3E8549EBF67}"/>
              </a:ext>
            </a:extLst>
          </p:cNvPr>
          <p:cNvCxnSpPr>
            <a:cxnSpLocks noChangeShapeType="1"/>
            <a:endCxn id="28682" idx="1"/>
          </p:cNvCxnSpPr>
          <p:nvPr/>
        </p:nvCxnSpPr>
        <p:spPr bwMode="auto">
          <a:xfrm>
            <a:off x="2137294" y="2281511"/>
            <a:ext cx="300038" cy="568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5" name="AutoShape 19">
            <a:extLst>
              <a:ext uri="{FF2B5EF4-FFF2-40B4-BE49-F238E27FC236}">
                <a16:creationId xmlns:a16="http://schemas.microsoft.com/office/drawing/2014/main" id="{68258AC1-DB76-E390-E09B-0615D5F29E59}"/>
              </a:ext>
            </a:extLst>
          </p:cNvPr>
          <p:cNvCxnSpPr>
            <a:cxnSpLocks noChangeShapeType="1"/>
            <a:endCxn id="28682" idx="2"/>
          </p:cNvCxnSpPr>
          <p:nvPr/>
        </p:nvCxnSpPr>
        <p:spPr bwMode="auto">
          <a:xfrm flipV="1">
            <a:off x="1921394" y="2889522"/>
            <a:ext cx="490538" cy="32543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686" name="Oval 20">
            <a:extLst>
              <a:ext uri="{FF2B5EF4-FFF2-40B4-BE49-F238E27FC236}">
                <a16:creationId xmlns:a16="http://schemas.microsoft.com/office/drawing/2014/main" id="{772F52B8-C9FB-9AE6-D810-E6F55DE46CDC}"/>
              </a:ext>
            </a:extLst>
          </p:cNvPr>
          <p:cNvSpPr>
            <a:spLocks noChangeArrowheads="1"/>
          </p:cNvSpPr>
          <p:nvPr/>
        </p:nvSpPr>
        <p:spPr bwMode="auto">
          <a:xfrm>
            <a:off x="7753870" y="2130698"/>
            <a:ext cx="792163" cy="79216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87" name="AutoShape 21">
            <a:extLst>
              <a:ext uri="{FF2B5EF4-FFF2-40B4-BE49-F238E27FC236}">
                <a16:creationId xmlns:a16="http://schemas.microsoft.com/office/drawing/2014/main" id="{2DD77F39-0202-6CA0-AB42-8E5DB4407ECF}"/>
              </a:ext>
            </a:extLst>
          </p:cNvPr>
          <p:cNvCxnSpPr>
            <a:cxnSpLocks noChangeShapeType="1"/>
            <a:stCxn id="28686" idx="0"/>
          </p:cNvCxnSpPr>
          <p:nvPr/>
        </p:nvCxnSpPr>
        <p:spPr bwMode="auto">
          <a:xfrm flipV="1">
            <a:off x="8150744" y="1776686"/>
            <a:ext cx="323850" cy="3397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8" name="AutoShape 22">
            <a:extLst>
              <a:ext uri="{FF2B5EF4-FFF2-40B4-BE49-F238E27FC236}">
                <a16:creationId xmlns:a16="http://schemas.microsoft.com/office/drawing/2014/main" id="{E5E6FBBF-9186-131F-1FDA-072F8457B32F}"/>
              </a:ext>
            </a:extLst>
          </p:cNvPr>
          <p:cNvCxnSpPr>
            <a:cxnSpLocks noChangeShapeType="1"/>
            <a:stCxn id="28686" idx="6"/>
          </p:cNvCxnSpPr>
          <p:nvPr/>
        </p:nvCxnSpPr>
        <p:spPr bwMode="auto">
          <a:xfrm>
            <a:off x="8560320" y="2527572"/>
            <a:ext cx="633413" cy="4000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89" name="AutoShape 23">
            <a:extLst>
              <a:ext uri="{FF2B5EF4-FFF2-40B4-BE49-F238E27FC236}">
                <a16:creationId xmlns:a16="http://schemas.microsoft.com/office/drawing/2014/main" id="{07261A88-6F01-E996-3CD5-6135F3836440}"/>
              </a:ext>
            </a:extLst>
          </p:cNvPr>
          <p:cNvCxnSpPr>
            <a:cxnSpLocks noChangeShapeType="1"/>
            <a:stCxn id="28686" idx="4"/>
          </p:cNvCxnSpPr>
          <p:nvPr/>
        </p:nvCxnSpPr>
        <p:spPr bwMode="auto">
          <a:xfrm flipH="1">
            <a:off x="7969770" y="2937147"/>
            <a:ext cx="180975" cy="3492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0" name="AutoShape 24">
            <a:extLst>
              <a:ext uri="{FF2B5EF4-FFF2-40B4-BE49-F238E27FC236}">
                <a16:creationId xmlns:a16="http://schemas.microsoft.com/office/drawing/2014/main" id="{F1CF2BC6-FB3E-F3E0-D791-29539DAFA43E}"/>
              </a:ext>
            </a:extLst>
          </p:cNvPr>
          <p:cNvCxnSpPr>
            <a:cxnSpLocks noChangeShapeType="1"/>
            <a:stCxn id="28686" idx="1"/>
          </p:cNvCxnSpPr>
          <p:nvPr/>
        </p:nvCxnSpPr>
        <p:spPr bwMode="auto">
          <a:xfrm flipH="1" flipV="1">
            <a:off x="7322069" y="1989411"/>
            <a:ext cx="547688" cy="2428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691" name="Picture 25" descr="carte réseau">
            <a:extLst>
              <a:ext uri="{FF2B5EF4-FFF2-40B4-BE49-F238E27FC236}">
                <a16:creationId xmlns:a16="http://schemas.microsoft.com/office/drawing/2014/main" id="{92BDB112-FB78-06BF-AAFA-42C25E57F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94" y="49405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2" name="Picture 26" descr="carte réseau">
            <a:extLst>
              <a:ext uri="{FF2B5EF4-FFF2-40B4-BE49-F238E27FC236}">
                <a16:creationId xmlns:a16="http://schemas.microsoft.com/office/drawing/2014/main" id="{26169C2C-2A66-D6B0-A883-01229C451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319" y="443733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3" name="Picture 27" descr="carte réseau">
            <a:extLst>
              <a:ext uri="{FF2B5EF4-FFF2-40B4-BE49-F238E27FC236}">
                <a16:creationId xmlns:a16="http://schemas.microsoft.com/office/drawing/2014/main" id="{68E73D4F-99C6-D49D-3EA2-8AAA60D99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457" y="55882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4" name="Picture 28" descr="carte réseau">
            <a:extLst>
              <a:ext uri="{FF2B5EF4-FFF2-40B4-BE49-F238E27FC236}">
                <a16:creationId xmlns:a16="http://schemas.microsoft.com/office/drawing/2014/main" id="{F7EDABD6-D632-4001-752D-5E11184E3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694" y="623756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5" name="Oval 29">
            <a:extLst>
              <a:ext uri="{FF2B5EF4-FFF2-40B4-BE49-F238E27FC236}">
                <a16:creationId xmlns:a16="http://schemas.microsoft.com/office/drawing/2014/main" id="{585723EA-6DAE-DAFE-A491-2B8B8D12D6F1}"/>
              </a:ext>
            </a:extLst>
          </p:cNvPr>
          <p:cNvSpPr>
            <a:spLocks noChangeArrowheads="1"/>
          </p:cNvSpPr>
          <p:nvPr/>
        </p:nvSpPr>
        <p:spPr bwMode="auto">
          <a:xfrm>
            <a:off x="1921395" y="5372373"/>
            <a:ext cx="792163" cy="792163"/>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696" name="AutoShape 30">
            <a:extLst>
              <a:ext uri="{FF2B5EF4-FFF2-40B4-BE49-F238E27FC236}">
                <a16:creationId xmlns:a16="http://schemas.microsoft.com/office/drawing/2014/main" id="{90035374-E7C3-E229-F5D9-759F7C52B7FD}"/>
              </a:ext>
            </a:extLst>
          </p:cNvPr>
          <p:cNvCxnSpPr>
            <a:cxnSpLocks noChangeShapeType="1"/>
            <a:stCxn id="28695" idx="0"/>
          </p:cNvCxnSpPr>
          <p:nvPr/>
        </p:nvCxnSpPr>
        <p:spPr bwMode="auto">
          <a:xfrm flipV="1">
            <a:off x="2318269" y="5018361"/>
            <a:ext cx="323850" cy="3397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7" name="AutoShape 31">
            <a:extLst>
              <a:ext uri="{FF2B5EF4-FFF2-40B4-BE49-F238E27FC236}">
                <a16:creationId xmlns:a16="http://schemas.microsoft.com/office/drawing/2014/main" id="{79B00D17-9864-0198-E5FA-1B1DEF446DBB}"/>
              </a:ext>
            </a:extLst>
          </p:cNvPr>
          <p:cNvCxnSpPr>
            <a:cxnSpLocks noChangeShapeType="1"/>
            <a:stCxn id="28695" idx="6"/>
          </p:cNvCxnSpPr>
          <p:nvPr/>
        </p:nvCxnSpPr>
        <p:spPr bwMode="auto">
          <a:xfrm>
            <a:off x="2727845" y="5769247"/>
            <a:ext cx="633413" cy="4000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8" name="AutoShape 32">
            <a:extLst>
              <a:ext uri="{FF2B5EF4-FFF2-40B4-BE49-F238E27FC236}">
                <a16:creationId xmlns:a16="http://schemas.microsoft.com/office/drawing/2014/main" id="{6FE3A2F0-F4DE-0246-B8F4-76C80C42FFFB}"/>
              </a:ext>
            </a:extLst>
          </p:cNvPr>
          <p:cNvCxnSpPr>
            <a:cxnSpLocks noChangeShapeType="1"/>
            <a:stCxn id="28695" idx="4"/>
          </p:cNvCxnSpPr>
          <p:nvPr/>
        </p:nvCxnSpPr>
        <p:spPr bwMode="auto">
          <a:xfrm flipH="1">
            <a:off x="2137295" y="6178822"/>
            <a:ext cx="180975" cy="34925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699" name="AutoShape 33">
            <a:extLst>
              <a:ext uri="{FF2B5EF4-FFF2-40B4-BE49-F238E27FC236}">
                <a16:creationId xmlns:a16="http://schemas.microsoft.com/office/drawing/2014/main" id="{2C0D7502-3668-02BC-473F-046CF0739707}"/>
              </a:ext>
            </a:extLst>
          </p:cNvPr>
          <p:cNvCxnSpPr>
            <a:cxnSpLocks noChangeShapeType="1"/>
            <a:stCxn id="28695" idx="2"/>
          </p:cNvCxnSpPr>
          <p:nvPr/>
        </p:nvCxnSpPr>
        <p:spPr bwMode="auto">
          <a:xfrm flipH="1" flipV="1">
            <a:off x="1489595" y="5231085"/>
            <a:ext cx="417513" cy="5381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700" name="Picture 34" descr="carte réseau">
            <a:extLst>
              <a:ext uri="{FF2B5EF4-FFF2-40B4-BE49-F238E27FC236}">
                <a16:creationId xmlns:a16="http://schemas.microsoft.com/office/drawing/2014/main" id="{11AACE7F-00A2-F03D-8364-B749825E75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594" y="3932511"/>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701" name="Picture 35" descr="carte réseau">
            <a:extLst>
              <a:ext uri="{FF2B5EF4-FFF2-40B4-BE49-F238E27FC236}">
                <a16:creationId xmlns:a16="http://schemas.microsoft.com/office/drawing/2014/main" id="{94FF2206-A055-9184-CA67-508ADFEADB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6294" y="270854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2" name="Picture 36" descr="carte réseau">
            <a:extLst>
              <a:ext uri="{FF2B5EF4-FFF2-40B4-BE49-F238E27FC236}">
                <a16:creationId xmlns:a16="http://schemas.microsoft.com/office/drawing/2014/main" id="{1E8B2533-90A2-F5F1-848A-548A46443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1844" y="3711848"/>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8703" name="Oval 37">
            <a:extLst>
              <a:ext uri="{FF2B5EF4-FFF2-40B4-BE49-F238E27FC236}">
                <a16:creationId xmlns:a16="http://schemas.microsoft.com/office/drawing/2014/main" id="{95175D1E-79C2-11C6-E0D3-588D0113CC29}"/>
              </a:ext>
            </a:extLst>
          </p:cNvPr>
          <p:cNvSpPr>
            <a:spLocks noChangeArrowheads="1"/>
          </p:cNvSpPr>
          <p:nvPr/>
        </p:nvSpPr>
        <p:spPr bwMode="auto">
          <a:xfrm>
            <a:off x="5018608" y="3573736"/>
            <a:ext cx="71437" cy="71437"/>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704" name="AutoShape 38">
            <a:extLst>
              <a:ext uri="{FF2B5EF4-FFF2-40B4-BE49-F238E27FC236}">
                <a16:creationId xmlns:a16="http://schemas.microsoft.com/office/drawing/2014/main" id="{74564DD5-7127-6357-B343-078DE1055023}"/>
              </a:ext>
            </a:extLst>
          </p:cNvPr>
          <p:cNvCxnSpPr>
            <a:cxnSpLocks noChangeShapeType="1"/>
            <a:endCxn id="28703" idx="7"/>
          </p:cNvCxnSpPr>
          <p:nvPr/>
        </p:nvCxnSpPr>
        <p:spPr bwMode="auto">
          <a:xfrm flipH="1" flipV="1">
            <a:off x="5078932" y="3570561"/>
            <a:ext cx="874712" cy="14128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05" name="AutoShape 39">
            <a:extLst>
              <a:ext uri="{FF2B5EF4-FFF2-40B4-BE49-F238E27FC236}">
                <a16:creationId xmlns:a16="http://schemas.microsoft.com/office/drawing/2014/main" id="{CE7DD060-7A82-0A07-2729-584A0AB2D231}"/>
              </a:ext>
            </a:extLst>
          </p:cNvPr>
          <p:cNvCxnSpPr>
            <a:cxnSpLocks noChangeShapeType="1"/>
            <a:endCxn id="28703" idx="1"/>
          </p:cNvCxnSpPr>
          <p:nvPr/>
        </p:nvCxnSpPr>
        <p:spPr bwMode="auto">
          <a:xfrm>
            <a:off x="4728095" y="3289572"/>
            <a:ext cx="301625" cy="2809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06" name="AutoShape 40">
            <a:extLst>
              <a:ext uri="{FF2B5EF4-FFF2-40B4-BE49-F238E27FC236}">
                <a16:creationId xmlns:a16="http://schemas.microsoft.com/office/drawing/2014/main" id="{65BA1E15-8E77-2D39-1AC0-9A058F7D208A}"/>
              </a:ext>
            </a:extLst>
          </p:cNvPr>
          <p:cNvCxnSpPr>
            <a:cxnSpLocks noChangeShapeType="1"/>
            <a:endCxn id="28703" idx="2"/>
          </p:cNvCxnSpPr>
          <p:nvPr/>
        </p:nvCxnSpPr>
        <p:spPr bwMode="auto">
          <a:xfrm flipV="1">
            <a:off x="4512195" y="3610248"/>
            <a:ext cx="492125" cy="61277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pic>
        <p:nvPicPr>
          <p:cNvPr id="28707" name="Picture 41" descr="carte réseau">
            <a:extLst>
              <a:ext uri="{FF2B5EF4-FFF2-40B4-BE49-F238E27FC236}">
                <a16:creationId xmlns:a16="http://schemas.microsoft.com/office/drawing/2014/main" id="{63F22855-3BFF-1C73-69F4-92958C9D4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782" y="6164536"/>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28708" name="Picture 42" descr="carte réseau">
            <a:extLst>
              <a:ext uri="{FF2B5EF4-FFF2-40B4-BE49-F238E27FC236}">
                <a16:creationId xmlns:a16="http://schemas.microsoft.com/office/drawing/2014/main" id="{5D921991-9924-2F41-3F4E-C806228CA5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0482" y="49405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9" name="Picture 43" descr="carte réseau">
            <a:extLst>
              <a:ext uri="{FF2B5EF4-FFF2-40B4-BE49-F238E27FC236}">
                <a16:creationId xmlns:a16="http://schemas.microsoft.com/office/drawing/2014/main" id="{DBFF890E-F84B-A267-920C-7902814DDD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6032" y="5372373"/>
            <a:ext cx="863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28710" name="Oval 44">
            <a:extLst>
              <a:ext uri="{FF2B5EF4-FFF2-40B4-BE49-F238E27FC236}">
                <a16:creationId xmlns:a16="http://schemas.microsoft.com/office/drawing/2014/main" id="{90EE39E6-256F-0FA1-7684-0FDB5440C018}"/>
              </a:ext>
            </a:extLst>
          </p:cNvPr>
          <p:cNvSpPr>
            <a:spLocks noChangeArrowheads="1"/>
          </p:cNvSpPr>
          <p:nvPr/>
        </p:nvSpPr>
        <p:spPr bwMode="auto">
          <a:xfrm>
            <a:off x="8041208" y="6093097"/>
            <a:ext cx="71437" cy="71438"/>
          </a:xfrm>
          <a:prstGeom prst="ellipse">
            <a:avLst/>
          </a:prstGeom>
          <a:solidFill>
            <a:schemeClr val="tx2"/>
          </a:solidFill>
          <a:ln w="2857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cxnSp>
        <p:nvCxnSpPr>
          <p:cNvPr id="28711" name="AutoShape 45">
            <a:extLst>
              <a:ext uri="{FF2B5EF4-FFF2-40B4-BE49-F238E27FC236}">
                <a16:creationId xmlns:a16="http://schemas.microsoft.com/office/drawing/2014/main" id="{5C749AB6-4DFA-8638-1D15-C3F84258ECD8}"/>
              </a:ext>
            </a:extLst>
          </p:cNvPr>
          <p:cNvCxnSpPr>
            <a:cxnSpLocks noChangeShapeType="1"/>
            <a:endCxn id="28710" idx="7"/>
          </p:cNvCxnSpPr>
          <p:nvPr/>
        </p:nvCxnSpPr>
        <p:spPr bwMode="auto">
          <a:xfrm flipH="1">
            <a:off x="8101532" y="5953398"/>
            <a:ext cx="876300" cy="1365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2" name="AutoShape 46">
            <a:extLst>
              <a:ext uri="{FF2B5EF4-FFF2-40B4-BE49-F238E27FC236}">
                <a16:creationId xmlns:a16="http://schemas.microsoft.com/office/drawing/2014/main" id="{60190CB9-C89B-0BD0-9D7C-7CDC8C4705A4}"/>
              </a:ext>
            </a:extLst>
          </p:cNvPr>
          <p:cNvCxnSpPr>
            <a:cxnSpLocks noChangeShapeType="1"/>
            <a:endCxn id="28710" idx="1"/>
          </p:cNvCxnSpPr>
          <p:nvPr/>
        </p:nvCxnSpPr>
        <p:spPr bwMode="auto">
          <a:xfrm>
            <a:off x="7752283" y="5521598"/>
            <a:ext cx="300037" cy="5683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3" name="AutoShape 47">
            <a:extLst>
              <a:ext uri="{FF2B5EF4-FFF2-40B4-BE49-F238E27FC236}">
                <a16:creationId xmlns:a16="http://schemas.microsoft.com/office/drawing/2014/main" id="{2976366F-4C17-CAAA-C80D-861CA1EE987E}"/>
              </a:ext>
            </a:extLst>
          </p:cNvPr>
          <p:cNvCxnSpPr>
            <a:cxnSpLocks noChangeShapeType="1"/>
            <a:endCxn id="28710" idx="2"/>
          </p:cNvCxnSpPr>
          <p:nvPr/>
        </p:nvCxnSpPr>
        <p:spPr bwMode="auto">
          <a:xfrm flipV="1">
            <a:off x="7536383" y="6129611"/>
            <a:ext cx="490537" cy="325437"/>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grpSp>
        <p:nvGrpSpPr>
          <p:cNvPr id="28714" name="Group 51">
            <a:extLst>
              <a:ext uri="{FF2B5EF4-FFF2-40B4-BE49-F238E27FC236}">
                <a16:creationId xmlns:a16="http://schemas.microsoft.com/office/drawing/2014/main" id="{5CAB77EF-58DD-3DCC-3DD0-4E9AE6BA13AE}"/>
              </a:ext>
            </a:extLst>
          </p:cNvPr>
          <p:cNvGrpSpPr>
            <a:grpSpLocks/>
          </p:cNvGrpSpPr>
          <p:nvPr/>
        </p:nvGrpSpPr>
        <p:grpSpPr bwMode="auto">
          <a:xfrm>
            <a:off x="5594870" y="5012010"/>
            <a:ext cx="1008063" cy="431800"/>
            <a:chOff x="2653" y="3430"/>
            <a:chExt cx="635" cy="272"/>
          </a:xfrm>
        </p:grpSpPr>
        <p:sp>
          <p:nvSpPr>
            <p:cNvPr id="28747" name="Rectangle 48">
              <a:extLst>
                <a:ext uri="{FF2B5EF4-FFF2-40B4-BE49-F238E27FC236}">
                  <a16:creationId xmlns:a16="http://schemas.microsoft.com/office/drawing/2014/main" id="{8709ACE0-7E09-4C02-0DE9-AF729AD808A6}"/>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8" name="Line 49">
              <a:extLst>
                <a:ext uri="{FF2B5EF4-FFF2-40B4-BE49-F238E27FC236}">
                  <a16:creationId xmlns:a16="http://schemas.microsoft.com/office/drawing/2014/main" id="{E3CC8A0E-0976-CCD8-37BF-36ED3A172A52}"/>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9" name="Line 50">
              <a:extLst>
                <a:ext uri="{FF2B5EF4-FFF2-40B4-BE49-F238E27FC236}">
                  <a16:creationId xmlns:a16="http://schemas.microsoft.com/office/drawing/2014/main" id="{B3BB1888-208A-A6DE-DD7C-E969C58C51EE}"/>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28715" name="Group 52">
            <a:extLst>
              <a:ext uri="{FF2B5EF4-FFF2-40B4-BE49-F238E27FC236}">
                <a16:creationId xmlns:a16="http://schemas.microsoft.com/office/drawing/2014/main" id="{46FF90C3-E167-013F-21DB-6F384AD107B7}"/>
              </a:ext>
            </a:extLst>
          </p:cNvPr>
          <p:cNvGrpSpPr>
            <a:grpSpLocks/>
          </p:cNvGrpSpPr>
          <p:nvPr/>
        </p:nvGrpSpPr>
        <p:grpSpPr bwMode="auto">
          <a:xfrm>
            <a:off x="2426220" y="3356247"/>
            <a:ext cx="1008063" cy="431800"/>
            <a:chOff x="2653" y="3430"/>
            <a:chExt cx="635" cy="272"/>
          </a:xfrm>
        </p:grpSpPr>
        <p:sp>
          <p:nvSpPr>
            <p:cNvPr id="28744" name="Rectangle 53">
              <a:extLst>
                <a:ext uri="{FF2B5EF4-FFF2-40B4-BE49-F238E27FC236}">
                  <a16:creationId xmlns:a16="http://schemas.microsoft.com/office/drawing/2014/main" id="{042085D0-AAFD-832C-A560-D9F8910E27C6}"/>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5" name="Line 54">
              <a:extLst>
                <a:ext uri="{FF2B5EF4-FFF2-40B4-BE49-F238E27FC236}">
                  <a16:creationId xmlns:a16="http://schemas.microsoft.com/office/drawing/2014/main" id="{0FA9B293-8FFB-7088-C1A5-F53A00D8E3D4}"/>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6" name="Line 55">
              <a:extLst>
                <a:ext uri="{FF2B5EF4-FFF2-40B4-BE49-F238E27FC236}">
                  <a16:creationId xmlns:a16="http://schemas.microsoft.com/office/drawing/2014/main" id="{AB0FC832-5E73-A68B-B0BE-D1310706CC76}"/>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grpSp>
        <p:nvGrpSpPr>
          <p:cNvPr id="28716" name="Group 56">
            <a:extLst>
              <a:ext uri="{FF2B5EF4-FFF2-40B4-BE49-F238E27FC236}">
                <a16:creationId xmlns:a16="http://schemas.microsoft.com/office/drawing/2014/main" id="{8246E91F-204C-3294-BF92-97207BBB41C4}"/>
              </a:ext>
            </a:extLst>
          </p:cNvPr>
          <p:cNvGrpSpPr>
            <a:grpSpLocks/>
          </p:cNvGrpSpPr>
          <p:nvPr/>
        </p:nvGrpSpPr>
        <p:grpSpPr bwMode="auto">
          <a:xfrm>
            <a:off x="5594870" y="2348185"/>
            <a:ext cx="1008063" cy="431800"/>
            <a:chOff x="2653" y="3430"/>
            <a:chExt cx="635" cy="272"/>
          </a:xfrm>
        </p:grpSpPr>
        <p:sp>
          <p:nvSpPr>
            <p:cNvPr id="28741" name="Rectangle 57">
              <a:extLst>
                <a:ext uri="{FF2B5EF4-FFF2-40B4-BE49-F238E27FC236}">
                  <a16:creationId xmlns:a16="http://schemas.microsoft.com/office/drawing/2014/main" id="{EE5C8E73-86CC-C6EF-99F1-5F2DF3298C52}"/>
                </a:ext>
              </a:extLst>
            </p:cNvPr>
            <p:cNvSpPr>
              <a:spLocks noChangeArrowheads="1"/>
            </p:cNvSpPr>
            <p:nvPr/>
          </p:nvSpPr>
          <p:spPr bwMode="auto">
            <a:xfrm>
              <a:off x="2653" y="3430"/>
              <a:ext cx="635" cy="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28742" name="Line 58">
              <a:extLst>
                <a:ext uri="{FF2B5EF4-FFF2-40B4-BE49-F238E27FC236}">
                  <a16:creationId xmlns:a16="http://schemas.microsoft.com/office/drawing/2014/main" id="{2C758E8E-3358-CD57-11EC-86F91EA007BC}"/>
                </a:ext>
              </a:extLst>
            </p:cNvPr>
            <p:cNvSpPr>
              <a:spLocks noChangeShapeType="1"/>
            </p:cNvSpPr>
            <p:nvPr/>
          </p:nvSpPr>
          <p:spPr bwMode="auto">
            <a:xfrm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8743" name="Line 59">
              <a:extLst>
                <a:ext uri="{FF2B5EF4-FFF2-40B4-BE49-F238E27FC236}">
                  <a16:creationId xmlns:a16="http://schemas.microsoft.com/office/drawing/2014/main" id="{B75E34AB-1DC8-C188-2CD0-1359F54D7F87}"/>
                </a:ext>
              </a:extLst>
            </p:cNvPr>
            <p:cNvSpPr>
              <a:spLocks noChangeShapeType="1"/>
            </p:cNvSpPr>
            <p:nvPr/>
          </p:nvSpPr>
          <p:spPr bwMode="auto">
            <a:xfrm flipH="1" flipV="1">
              <a:off x="2766" y="3497"/>
              <a:ext cx="409" cy="1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grpSp>
      <p:cxnSp>
        <p:nvCxnSpPr>
          <p:cNvPr id="28717" name="AutoShape 60">
            <a:extLst>
              <a:ext uri="{FF2B5EF4-FFF2-40B4-BE49-F238E27FC236}">
                <a16:creationId xmlns:a16="http://schemas.microsoft.com/office/drawing/2014/main" id="{8B4E22AB-CC78-AD52-5BEE-1CF217EE2F17}"/>
              </a:ext>
            </a:extLst>
          </p:cNvPr>
          <p:cNvCxnSpPr>
            <a:cxnSpLocks noChangeShapeType="1"/>
            <a:stCxn id="28682" idx="4"/>
            <a:endCxn id="28744" idx="0"/>
          </p:cNvCxnSpPr>
          <p:nvPr/>
        </p:nvCxnSpPr>
        <p:spPr bwMode="auto">
          <a:xfrm>
            <a:off x="2462732" y="2938736"/>
            <a:ext cx="468312" cy="403225"/>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8" name="AutoShape 61">
            <a:extLst>
              <a:ext uri="{FF2B5EF4-FFF2-40B4-BE49-F238E27FC236}">
                <a16:creationId xmlns:a16="http://schemas.microsoft.com/office/drawing/2014/main" id="{FE68FD94-78F8-0D93-6DBF-6082DFA05594}"/>
              </a:ext>
            </a:extLst>
          </p:cNvPr>
          <p:cNvCxnSpPr>
            <a:cxnSpLocks noChangeShapeType="1"/>
            <a:stCxn id="28744" idx="3"/>
            <a:endCxn id="28703" idx="2"/>
          </p:cNvCxnSpPr>
          <p:nvPr/>
        </p:nvCxnSpPr>
        <p:spPr bwMode="auto">
          <a:xfrm>
            <a:off x="3448569" y="3572147"/>
            <a:ext cx="1555750" cy="381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19" name="AutoShape 62">
            <a:extLst>
              <a:ext uri="{FF2B5EF4-FFF2-40B4-BE49-F238E27FC236}">
                <a16:creationId xmlns:a16="http://schemas.microsoft.com/office/drawing/2014/main" id="{2F3D1219-2644-420D-9973-5105B2B097BD}"/>
              </a:ext>
            </a:extLst>
          </p:cNvPr>
          <p:cNvCxnSpPr>
            <a:cxnSpLocks noChangeShapeType="1"/>
            <a:stCxn id="28747" idx="1"/>
            <a:endCxn id="28695" idx="7"/>
          </p:cNvCxnSpPr>
          <p:nvPr/>
        </p:nvCxnSpPr>
        <p:spPr bwMode="auto">
          <a:xfrm flipH="1">
            <a:off x="2597670" y="5227910"/>
            <a:ext cx="2982913" cy="2460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0" name="AutoShape 63">
            <a:extLst>
              <a:ext uri="{FF2B5EF4-FFF2-40B4-BE49-F238E27FC236}">
                <a16:creationId xmlns:a16="http://schemas.microsoft.com/office/drawing/2014/main" id="{75632FF7-AB49-A354-F1DE-C9ADED379EB7}"/>
              </a:ext>
            </a:extLst>
          </p:cNvPr>
          <p:cNvCxnSpPr>
            <a:cxnSpLocks noChangeShapeType="1"/>
            <a:stCxn id="28703" idx="4"/>
            <a:endCxn id="28747" idx="0"/>
          </p:cNvCxnSpPr>
          <p:nvPr/>
        </p:nvCxnSpPr>
        <p:spPr bwMode="auto">
          <a:xfrm>
            <a:off x="5055120" y="3659460"/>
            <a:ext cx="1044575" cy="1338262"/>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1" name="AutoShape 64">
            <a:extLst>
              <a:ext uri="{FF2B5EF4-FFF2-40B4-BE49-F238E27FC236}">
                <a16:creationId xmlns:a16="http://schemas.microsoft.com/office/drawing/2014/main" id="{4446082D-6493-7E08-1BA8-5A2A7FC0397D}"/>
              </a:ext>
            </a:extLst>
          </p:cNvPr>
          <p:cNvCxnSpPr>
            <a:cxnSpLocks noChangeShapeType="1"/>
            <a:stCxn id="28710" idx="2"/>
            <a:endCxn id="28747" idx="3"/>
          </p:cNvCxnSpPr>
          <p:nvPr/>
        </p:nvCxnSpPr>
        <p:spPr bwMode="auto">
          <a:xfrm flipH="1" flipV="1">
            <a:off x="6617219" y="5227910"/>
            <a:ext cx="1409700" cy="90170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2" name="AutoShape 65">
            <a:extLst>
              <a:ext uri="{FF2B5EF4-FFF2-40B4-BE49-F238E27FC236}">
                <a16:creationId xmlns:a16="http://schemas.microsoft.com/office/drawing/2014/main" id="{ACBF3DC6-742E-CA00-B938-151F35714891}"/>
              </a:ext>
            </a:extLst>
          </p:cNvPr>
          <p:cNvCxnSpPr>
            <a:cxnSpLocks noChangeShapeType="1"/>
            <a:stCxn id="28695" idx="1"/>
            <a:endCxn id="28744" idx="1"/>
          </p:cNvCxnSpPr>
          <p:nvPr/>
        </p:nvCxnSpPr>
        <p:spPr bwMode="auto">
          <a:xfrm rot="16200000">
            <a:off x="1273695" y="4335735"/>
            <a:ext cx="1901825" cy="37465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8723" name="AutoShape 66">
            <a:extLst>
              <a:ext uri="{FF2B5EF4-FFF2-40B4-BE49-F238E27FC236}">
                <a16:creationId xmlns:a16="http://schemas.microsoft.com/office/drawing/2014/main" id="{FBBD9BEA-7D09-61D3-978C-DE6BD703FDB6}"/>
              </a:ext>
            </a:extLst>
          </p:cNvPr>
          <p:cNvCxnSpPr>
            <a:cxnSpLocks noChangeShapeType="1"/>
            <a:stCxn id="28703" idx="7"/>
            <a:endCxn id="28741" idx="2"/>
          </p:cNvCxnSpPr>
          <p:nvPr/>
        </p:nvCxnSpPr>
        <p:spPr bwMode="auto">
          <a:xfrm flipV="1">
            <a:off x="5078932" y="2794272"/>
            <a:ext cx="1020762" cy="776288"/>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8724" name="AutoShape 67">
            <a:extLst>
              <a:ext uri="{FF2B5EF4-FFF2-40B4-BE49-F238E27FC236}">
                <a16:creationId xmlns:a16="http://schemas.microsoft.com/office/drawing/2014/main" id="{F02ACDC8-00A1-7BDA-7FA2-D462580C7A75}"/>
              </a:ext>
            </a:extLst>
          </p:cNvPr>
          <p:cNvCxnSpPr>
            <a:cxnSpLocks noChangeShapeType="1"/>
            <a:stCxn id="28741" idx="3"/>
            <a:endCxn id="28686" idx="2"/>
          </p:cNvCxnSpPr>
          <p:nvPr/>
        </p:nvCxnSpPr>
        <p:spPr bwMode="auto">
          <a:xfrm flipV="1">
            <a:off x="6617220" y="2527573"/>
            <a:ext cx="1122363" cy="36513"/>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28725" name="Text Box 68">
            <a:extLst>
              <a:ext uri="{FF2B5EF4-FFF2-40B4-BE49-F238E27FC236}">
                <a16:creationId xmlns:a16="http://schemas.microsoft.com/office/drawing/2014/main" id="{93DC2309-AA67-F3F6-5709-88563D7088D6}"/>
              </a:ext>
            </a:extLst>
          </p:cNvPr>
          <p:cNvSpPr txBox="1">
            <a:spLocks noChangeArrowheads="1"/>
          </p:cNvSpPr>
          <p:nvPr/>
        </p:nvSpPr>
        <p:spPr bwMode="auto">
          <a:xfrm>
            <a:off x="1880251" y="1398981"/>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A</a:t>
            </a:r>
          </a:p>
        </p:txBody>
      </p:sp>
      <p:sp>
        <p:nvSpPr>
          <p:cNvPr id="28726" name="Text Box 69">
            <a:extLst>
              <a:ext uri="{FF2B5EF4-FFF2-40B4-BE49-F238E27FC236}">
                <a16:creationId xmlns:a16="http://schemas.microsoft.com/office/drawing/2014/main" id="{C661841E-1192-8551-3CF4-992AE07E102C}"/>
              </a:ext>
            </a:extLst>
          </p:cNvPr>
          <p:cNvSpPr txBox="1">
            <a:spLocks noChangeArrowheads="1"/>
          </p:cNvSpPr>
          <p:nvPr/>
        </p:nvSpPr>
        <p:spPr bwMode="auto">
          <a:xfrm>
            <a:off x="896205" y="2553529"/>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B</a:t>
            </a:r>
          </a:p>
        </p:txBody>
      </p:sp>
      <p:sp>
        <p:nvSpPr>
          <p:cNvPr id="28727" name="Text Box 70">
            <a:extLst>
              <a:ext uri="{FF2B5EF4-FFF2-40B4-BE49-F238E27FC236}">
                <a16:creationId xmlns:a16="http://schemas.microsoft.com/office/drawing/2014/main" id="{F37273FA-446B-31D2-4988-B126387C49A2}"/>
              </a:ext>
            </a:extLst>
          </p:cNvPr>
          <p:cNvSpPr txBox="1">
            <a:spLocks noChangeArrowheads="1"/>
          </p:cNvSpPr>
          <p:nvPr/>
        </p:nvSpPr>
        <p:spPr bwMode="auto">
          <a:xfrm>
            <a:off x="3311014" y="1842846"/>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C</a:t>
            </a:r>
          </a:p>
        </p:txBody>
      </p:sp>
      <p:sp>
        <p:nvSpPr>
          <p:cNvPr id="28728" name="Text Box 71">
            <a:extLst>
              <a:ext uri="{FF2B5EF4-FFF2-40B4-BE49-F238E27FC236}">
                <a16:creationId xmlns:a16="http://schemas.microsoft.com/office/drawing/2014/main" id="{77908967-88FB-72E7-0A04-5E72F8F0E455}"/>
              </a:ext>
            </a:extLst>
          </p:cNvPr>
          <p:cNvSpPr txBox="1">
            <a:spLocks noChangeArrowheads="1"/>
          </p:cNvSpPr>
          <p:nvPr/>
        </p:nvSpPr>
        <p:spPr bwMode="auto">
          <a:xfrm>
            <a:off x="6314007" y="407697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1</a:t>
            </a:r>
          </a:p>
        </p:txBody>
      </p:sp>
      <p:sp>
        <p:nvSpPr>
          <p:cNvPr id="28729" name="Text Box 72">
            <a:extLst>
              <a:ext uri="{FF2B5EF4-FFF2-40B4-BE49-F238E27FC236}">
                <a16:creationId xmlns:a16="http://schemas.microsoft.com/office/drawing/2014/main" id="{CE651D81-E04A-0685-550B-CA5716678E46}"/>
              </a:ext>
            </a:extLst>
          </p:cNvPr>
          <p:cNvSpPr txBox="1">
            <a:spLocks noChangeArrowheads="1"/>
          </p:cNvSpPr>
          <p:nvPr/>
        </p:nvSpPr>
        <p:spPr bwMode="auto">
          <a:xfrm>
            <a:off x="4226444" y="443574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2</a:t>
            </a:r>
          </a:p>
        </p:txBody>
      </p:sp>
      <p:sp>
        <p:nvSpPr>
          <p:cNvPr id="28730" name="Text Box 73">
            <a:extLst>
              <a:ext uri="{FF2B5EF4-FFF2-40B4-BE49-F238E27FC236}">
                <a16:creationId xmlns:a16="http://schemas.microsoft.com/office/drawing/2014/main" id="{F0E0A1CA-DF17-91BE-6CCD-B441E1844278}"/>
              </a:ext>
            </a:extLst>
          </p:cNvPr>
          <p:cNvSpPr txBox="1">
            <a:spLocks noChangeArrowheads="1"/>
          </p:cNvSpPr>
          <p:nvPr/>
        </p:nvSpPr>
        <p:spPr bwMode="auto">
          <a:xfrm>
            <a:off x="4400107" y="235826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5</a:t>
            </a:r>
          </a:p>
        </p:txBody>
      </p:sp>
      <p:sp>
        <p:nvSpPr>
          <p:cNvPr id="28731" name="Text Box 74">
            <a:extLst>
              <a:ext uri="{FF2B5EF4-FFF2-40B4-BE49-F238E27FC236}">
                <a16:creationId xmlns:a16="http://schemas.microsoft.com/office/drawing/2014/main" id="{9C3A48B1-AEC8-EF61-4869-60D07F95EC3A}"/>
              </a:ext>
            </a:extLst>
          </p:cNvPr>
          <p:cNvSpPr txBox="1">
            <a:spLocks noChangeArrowheads="1"/>
          </p:cNvSpPr>
          <p:nvPr/>
        </p:nvSpPr>
        <p:spPr bwMode="auto">
          <a:xfrm>
            <a:off x="5994147" y="2813084"/>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4</a:t>
            </a:r>
          </a:p>
        </p:txBody>
      </p:sp>
      <p:sp>
        <p:nvSpPr>
          <p:cNvPr id="28732" name="Text Box 75">
            <a:extLst>
              <a:ext uri="{FF2B5EF4-FFF2-40B4-BE49-F238E27FC236}">
                <a16:creationId xmlns:a16="http://schemas.microsoft.com/office/drawing/2014/main" id="{7B5E5957-9352-2221-78A6-5965C0EAA06C}"/>
              </a:ext>
            </a:extLst>
          </p:cNvPr>
          <p:cNvSpPr txBox="1">
            <a:spLocks noChangeArrowheads="1"/>
          </p:cNvSpPr>
          <p:nvPr/>
        </p:nvSpPr>
        <p:spPr bwMode="auto">
          <a:xfrm>
            <a:off x="3407294" y="3211785"/>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3</a:t>
            </a:r>
          </a:p>
        </p:txBody>
      </p:sp>
      <p:sp>
        <p:nvSpPr>
          <p:cNvPr id="28733" name="Text Box 76">
            <a:extLst>
              <a:ext uri="{FF2B5EF4-FFF2-40B4-BE49-F238E27FC236}">
                <a16:creationId xmlns:a16="http://schemas.microsoft.com/office/drawing/2014/main" id="{2FE779FB-2AF9-4B18-D290-EE0F8AADBB38}"/>
              </a:ext>
            </a:extLst>
          </p:cNvPr>
          <p:cNvSpPr txBox="1">
            <a:spLocks noChangeArrowheads="1"/>
          </p:cNvSpPr>
          <p:nvPr/>
        </p:nvSpPr>
        <p:spPr bwMode="auto">
          <a:xfrm>
            <a:off x="6035381" y="4695860"/>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6</a:t>
            </a:r>
          </a:p>
        </p:txBody>
      </p:sp>
      <p:sp>
        <p:nvSpPr>
          <p:cNvPr id="28736" name="Text Box 80">
            <a:extLst>
              <a:ext uri="{FF2B5EF4-FFF2-40B4-BE49-F238E27FC236}">
                <a16:creationId xmlns:a16="http://schemas.microsoft.com/office/drawing/2014/main" id="{BD6E1F33-B778-9D69-12B6-18408AFA63ED}"/>
              </a:ext>
            </a:extLst>
          </p:cNvPr>
          <p:cNvSpPr txBox="1">
            <a:spLocks noChangeArrowheads="1"/>
          </p:cNvSpPr>
          <p:nvPr/>
        </p:nvSpPr>
        <p:spPr bwMode="auto">
          <a:xfrm>
            <a:off x="6731411" y="1456565"/>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β</a:t>
            </a:r>
            <a:endParaRPr lang="fr-FR" altLang="fr-FR" dirty="0"/>
          </a:p>
        </p:txBody>
      </p:sp>
      <p:sp>
        <p:nvSpPr>
          <p:cNvPr id="28737" name="Text Box 81">
            <a:extLst>
              <a:ext uri="{FF2B5EF4-FFF2-40B4-BE49-F238E27FC236}">
                <a16:creationId xmlns:a16="http://schemas.microsoft.com/office/drawing/2014/main" id="{3BBFB2E3-097D-390E-CC92-91A1C6DC57DE}"/>
              </a:ext>
            </a:extLst>
          </p:cNvPr>
          <p:cNvSpPr txBox="1">
            <a:spLocks noChangeArrowheads="1"/>
          </p:cNvSpPr>
          <p:nvPr/>
        </p:nvSpPr>
        <p:spPr bwMode="auto">
          <a:xfrm>
            <a:off x="8690494" y="1556023"/>
            <a:ext cx="300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γ</a:t>
            </a:r>
            <a:endParaRPr lang="fr-FR" altLang="fr-FR" dirty="0"/>
          </a:p>
        </p:txBody>
      </p:sp>
      <p:sp>
        <p:nvSpPr>
          <p:cNvPr id="28738" name="Text Box 82">
            <a:extLst>
              <a:ext uri="{FF2B5EF4-FFF2-40B4-BE49-F238E27FC236}">
                <a16:creationId xmlns:a16="http://schemas.microsoft.com/office/drawing/2014/main" id="{4691296F-B2F6-5A8D-471F-A22BA641FD35}"/>
              </a:ext>
            </a:extLst>
          </p:cNvPr>
          <p:cNvSpPr txBox="1">
            <a:spLocks noChangeArrowheads="1"/>
          </p:cNvSpPr>
          <p:nvPr/>
        </p:nvSpPr>
        <p:spPr bwMode="auto">
          <a:xfrm>
            <a:off x="9065854" y="3042391"/>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δ</a:t>
            </a:r>
            <a:endParaRPr lang="fr-FR" altLang="fr-FR" dirty="0"/>
          </a:p>
        </p:txBody>
      </p:sp>
      <p:sp>
        <p:nvSpPr>
          <p:cNvPr id="28739" name="Text Box 83">
            <a:extLst>
              <a:ext uri="{FF2B5EF4-FFF2-40B4-BE49-F238E27FC236}">
                <a16:creationId xmlns:a16="http://schemas.microsoft.com/office/drawing/2014/main" id="{8DD7802C-A51E-FDA9-C629-2F59052BB92E}"/>
              </a:ext>
            </a:extLst>
          </p:cNvPr>
          <p:cNvSpPr txBox="1">
            <a:spLocks noChangeArrowheads="1"/>
          </p:cNvSpPr>
          <p:nvPr/>
        </p:nvSpPr>
        <p:spPr bwMode="auto">
          <a:xfrm>
            <a:off x="7637982" y="3349898"/>
            <a:ext cx="2872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t>ε</a:t>
            </a:r>
            <a:endParaRPr lang="fr-FR" altLang="fr-FR" dirty="0"/>
          </a:p>
        </p:txBody>
      </p:sp>
      <p:sp>
        <p:nvSpPr>
          <p:cNvPr id="28740" name="Text Box 84">
            <a:extLst>
              <a:ext uri="{FF2B5EF4-FFF2-40B4-BE49-F238E27FC236}">
                <a16:creationId xmlns:a16="http://schemas.microsoft.com/office/drawing/2014/main" id="{7BC2CED3-FF4C-665B-010F-5C5DDE5CB58B}"/>
              </a:ext>
            </a:extLst>
          </p:cNvPr>
          <p:cNvSpPr txBox="1">
            <a:spLocks noChangeArrowheads="1"/>
          </p:cNvSpPr>
          <p:nvPr/>
        </p:nvSpPr>
        <p:spPr bwMode="auto">
          <a:xfrm>
            <a:off x="6583151" y="2504317"/>
            <a:ext cx="3177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l-GR" altLang="fr-FR" dirty="0">
                <a:cs typeface="Arial" panose="020B0604020202020204" pitchFamily="34" charset="0"/>
              </a:rPr>
              <a:t>α</a:t>
            </a:r>
          </a:p>
        </p:txBody>
      </p:sp>
      <p:sp>
        <p:nvSpPr>
          <p:cNvPr id="4" name="Text Box 75">
            <a:extLst>
              <a:ext uri="{FF2B5EF4-FFF2-40B4-BE49-F238E27FC236}">
                <a16:creationId xmlns:a16="http://schemas.microsoft.com/office/drawing/2014/main" id="{C0801370-3180-9E3D-23F7-1E5C2852D5F5}"/>
              </a:ext>
            </a:extLst>
          </p:cNvPr>
          <p:cNvSpPr txBox="1">
            <a:spLocks noChangeArrowheads="1"/>
          </p:cNvSpPr>
          <p:nvPr/>
        </p:nvSpPr>
        <p:spPr bwMode="auto">
          <a:xfrm>
            <a:off x="2839746" y="3018910"/>
            <a:ext cx="3513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dirty="0"/>
              <a:t>D</a:t>
            </a:r>
          </a:p>
        </p:txBody>
      </p:sp>
      <p:sp>
        <p:nvSpPr>
          <p:cNvPr id="6" name="Forme libre : forme 5">
            <a:extLst>
              <a:ext uri="{FF2B5EF4-FFF2-40B4-BE49-F238E27FC236}">
                <a16:creationId xmlns:a16="http://schemas.microsoft.com/office/drawing/2014/main" id="{B7FF50A3-0D33-A511-94B9-4EFB2BCB7A13}"/>
              </a:ext>
            </a:extLst>
          </p:cNvPr>
          <p:cNvSpPr/>
          <p:nvPr/>
        </p:nvSpPr>
        <p:spPr>
          <a:xfrm>
            <a:off x="2395728" y="2478024"/>
            <a:ext cx="685800" cy="841248"/>
          </a:xfrm>
          <a:custGeom>
            <a:avLst/>
            <a:gdLst>
              <a:gd name="connsiteX0" fmla="*/ 0 w 685800"/>
              <a:gd name="connsiteY0" fmla="*/ 0 h 841248"/>
              <a:gd name="connsiteX1" fmla="*/ 246888 w 685800"/>
              <a:gd name="connsiteY1" fmla="*/ 484632 h 841248"/>
              <a:gd name="connsiteX2" fmla="*/ 685800 w 685800"/>
              <a:gd name="connsiteY2" fmla="*/ 841248 h 841248"/>
            </a:gdLst>
            <a:ahLst/>
            <a:cxnLst>
              <a:cxn ang="0">
                <a:pos x="connsiteX0" y="connsiteY0"/>
              </a:cxn>
              <a:cxn ang="0">
                <a:pos x="connsiteX1" y="connsiteY1"/>
              </a:cxn>
              <a:cxn ang="0">
                <a:pos x="connsiteX2" y="connsiteY2"/>
              </a:cxn>
            </a:cxnLst>
            <a:rect l="l" t="t" r="r" b="b"/>
            <a:pathLst>
              <a:path w="685800" h="841248">
                <a:moveTo>
                  <a:pt x="0" y="0"/>
                </a:moveTo>
                <a:lnTo>
                  <a:pt x="246888" y="484632"/>
                </a:lnTo>
                <a:lnTo>
                  <a:pt x="685800" y="841248"/>
                </a:ln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
        <p:nvSpPr>
          <p:cNvPr id="7" name="Forme libre : forme 6">
            <a:extLst>
              <a:ext uri="{FF2B5EF4-FFF2-40B4-BE49-F238E27FC236}">
                <a16:creationId xmlns:a16="http://schemas.microsoft.com/office/drawing/2014/main" id="{FF6DDD20-C63F-5603-A63C-8B79D6262280}"/>
              </a:ext>
            </a:extLst>
          </p:cNvPr>
          <p:cNvSpPr/>
          <p:nvPr/>
        </p:nvSpPr>
        <p:spPr>
          <a:xfrm>
            <a:off x="2084832" y="3694176"/>
            <a:ext cx="3429000" cy="1737360"/>
          </a:xfrm>
          <a:custGeom>
            <a:avLst/>
            <a:gdLst>
              <a:gd name="connsiteX0" fmla="*/ 210312 w 3374136"/>
              <a:gd name="connsiteY0" fmla="*/ 0 h 1737360"/>
              <a:gd name="connsiteX1" fmla="*/ 0 w 3374136"/>
              <a:gd name="connsiteY1" fmla="*/ 0 h 1737360"/>
              <a:gd name="connsiteX2" fmla="*/ 0 w 3374136"/>
              <a:gd name="connsiteY2" fmla="*/ 1581912 h 1737360"/>
              <a:gd name="connsiteX3" fmla="*/ 128016 w 3374136"/>
              <a:gd name="connsiteY3" fmla="*/ 1581912 h 1737360"/>
              <a:gd name="connsiteX4" fmla="*/ 493776 w 3374136"/>
              <a:gd name="connsiteY4" fmla="*/ 1581912 h 1737360"/>
              <a:gd name="connsiteX5" fmla="*/ 530352 w 3374136"/>
              <a:gd name="connsiteY5" fmla="*/ 1737360 h 1737360"/>
              <a:gd name="connsiteX6" fmla="*/ 3374136 w 3374136"/>
              <a:gd name="connsiteY6" fmla="*/ 1472184 h 1737360"/>
              <a:gd name="connsiteX0" fmla="*/ 210312 w 3374136"/>
              <a:gd name="connsiteY0" fmla="*/ 0 h 1737360"/>
              <a:gd name="connsiteX1" fmla="*/ 0 w 3374136"/>
              <a:gd name="connsiteY1" fmla="*/ 0 h 1737360"/>
              <a:gd name="connsiteX2" fmla="*/ 0 w 3374136"/>
              <a:gd name="connsiteY2" fmla="*/ 1581912 h 1737360"/>
              <a:gd name="connsiteX3" fmla="*/ 128016 w 3374136"/>
              <a:gd name="connsiteY3" fmla="*/ 1581912 h 1737360"/>
              <a:gd name="connsiteX4" fmla="*/ 338328 w 3374136"/>
              <a:gd name="connsiteY4" fmla="*/ 1645920 h 1737360"/>
              <a:gd name="connsiteX5" fmla="*/ 530352 w 3374136"/>
              <a:gd name="connsiteY5" fmla="*/ 1737360 h 1737360"/>
              <a:gd name="connsiteX6" fmla="*/ 3374136 w 3374136"/>
              <a:gd name="connsiteY6" fmla="*/ 1472184 h 1737360"/>
              <a:gd name="connsiteX0" fmla="*/ 265176 w 3429000"/>
              <a:gd name="connsiteY0" fmla="*/ 0 h 1737360"/>
              <a:gd name="connsiteX1" fmla="*/ 54864 w 3429000"/>
              <a:gd name="connsiteY1" fmla="*/ 0 h 1737360"/>
              <a:gd name="connsiteX2" fmla="*/ 0 w 3429000"/>
              <a:gd name="connsiteY2" fmla="*/ 1691640 h 1737360"/>
              <a:gd name="connsiteX3" fmla="*/ 182880 w 3429000"/>
              <a:gd name="connsiteY3" fmla="*/ 1581912 h 1737360"/>
              <a:gd name="connsiteX4" fmla="*/ 393192 w 3429000"/>
              <a:gd name="connsiteY4" fmla="*/ 1645920 h 1737360"/>
              <a:gd name="connsiteX5" fmla="*/ 585216 w 3429000"/>
              <a:gd name="connsiteY5" fmla="*/ 1737360 h 1737360"/>
              <a:gd name="connsiteX6" fmla="*/ 3429000 w 3429000"/>
              <a:gd name="connsiteY6" fmla="*/ 1472184 h 1737360"/>
              <a:gd name="connsiteX0" fmla="*/ 265176 w 3429000"/>
              <a:gd name="connsiteY0" fmla="*/ 0 h 1737360"/>
              <a:gd name="connsiteX1" fmla="*/ 54864 w 3429000"/>
              <a:gd name="connsiteY1" fmla="*/ 0 h 1737360"/>
              <a:gd name="connsiteX2" fmla="*/ 0 w 3429000"/>
              <a:gd name="connsiteY2" fmla="*/ 1691640 h 1737360"/>
              <a:gd name="connsiteX3" fmla="*/ 182880 w 3429000"/>
              <a:gd name="connsiteY3" fmla="*/ 1627632 h 1737360"/>
              <a:gd name="connsiteX4" fmla="*/ 393192 w 3429000"/>
              <a:gd name="connsiteY4" fmla="*/ 1645920 h 1737360"/>
              <a:gd name="connsiteX5" fmla="*/ 585216 w 3429000"/>
              <a:gd name="connsiteY5" fmla="*/ 1737360 h 1737360"/>
              <a:gd name="connsiteX6" fmla="*/ 3429000 w 3429000"/>
              <a:gd name="connsiteY6" fmla="*/ 1472184 h 173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1737360">
                <a:moveTo>
                  <a:pt x="265176" y="0"/>
                </a:moveTo>
                <a:lnTo>
                  <a:pt x="54864" y="0"/>
                </a:lnTo>
                <a:lnTo>
                  <a:pt x="0" y="1691640"/>
                </a:lnTo>
                <a:lnTo>
                  <a:pt x="182880" y="1627632"/>
                </a:lnTo>
                <a:lnTo>
                  <a:pt x="393192" y="1645920"/>
                </a:lnTo>
                <a:lnTo>
                  <a:pt x="585216" y="1737360"/>
                </a:lnTo>
                <a:lnTo>
                  <a:pt x="3429000" y="1472184"/>
                </a:ln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solidFill>
                <a:schemeClr val="tx1"/>
              </a:solidFill>
            </a:endParaRPr>
          </a:p>
        </p:txBody>
      </p:sp>
      <p:sp>
        <p:nvSpPr>
          <p:cNvPr id="8" name="Forme libre : forme 7">
            <a:extLst>
              <a:ext uri="{FF2B5EF4-FFF2-40B4-BE49-F238E27FC236}">
                <a16:creationId xmlns:a16="http://schemas.microsoft.com/office/drawing/2014/main" id="{8EBEC516-1A82-10DA-D77E-84C2A7FF935E}"/>
              </a:ext>
            </a:extLst>
          </p:cNvPr>
          <p:cNvSpPr/>
          <p:nvPr/>
        </p:nvSpPr>
        <p:spPr>
          <a:xfrm>
            <a:off x="5029200" y="2862072"/>
            <a:ext cx="1106424" cy="2057400"/>
          </a:xfrm>
          <a:custGeom>
            <a:avLst/>
            <a:gdLst>
              <a:gd name="connsiteX0" fmla="*/ 886968 w 1106424"/>
              <a:gd name="connsiteY0" fmla="*/ 2057400 h 2057400"/>
              <a:gd name="connsiteX1" fmla="*/ 0 w 1106424"/>
              <a:gd name="connsiteY1" fmla="*/ 877824 h 2057400"/>
              <a:gd name="connsiteX2" fmla="*/ 1106424 w 1106424"/>
              <a:gd name="connsiteY2" fmla="*/ 0 h 2057400"/>
            </a:gdLst>
            <a:ahLst/>
            <a:cxnLst>
              <a:cxn ang="0">
                <a:pos x="connsiteX0" y="connsiteY0"/>
              </a:cxn>
              <a:cxn ang="0">
                <a:pos x="connsiteX1" y="connsiteY1"/>
              </a:cxn>
              <a:cxn ang="0">
                <a:pos x="connsiteX2" y="connsiteY2"/>
              </a:cxn>
            </a:cxnLst>
            <a:rect l="l" t="t" r="r" b="b"/>
            <a:pathLst>
              <a:path w="1106424" h="2057400">
                <a:moveTo>
                  <a:pt x="886968" y="2057400"/>
                </a:moveTo>
                <a:lnTo>
                  <a:pt x="0" y="877824"/>
                </a:lnTo>
                <a:lnTo>
                  <a:pt x="1106424" y="0"/>
                </a:ln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solidFill>
                <a:schemeClr val="tx1"/>
              </a:solidFill>
            </a:endParaRPr>
          </a:p>
        </p:txBody>
      </p:sp>
      <p:sp>
        <p:nvSpPr>
          <p:cNvPr id="9" name="Forme libre : forme 8">
            <a:extLst>
              <a:ext uri="{FF2B5EF4-FFF2-40B4-BE49-F238E27FC236}">
                <a16:creationId xmlns:a16="http://schemas.microsoft.com/office/drawing/2014/main" id="{D1EEB8D0-34C3-0BD9-D1C3-F25EF6D8A93A}"/>
              </a:ext>
            </a:extLst>
          </p:cNvPr>
          <p:cNvSpPr/>
          <p:nvPr/>
        </p:nvSpPr>
        <p:spPr>
          <a:xfrm>
            <a:off x="6733454" y="2468106"/>
            <a:ext cx="2441448" cy="431012"/>
          </a:xfrm>
          <a:custGeom>
            <a:avLst/>
            <a:gdLst>
              <a:gd name="connsiteX0" fmla="*/ 0 w 685800"/>
              <a:gd name="connsiteY0" fmla="*/ 0 h 841248"/>
              <a:gd name="connsiteX1" fmla="*/ 246888 w 685800"/>
              <a:gd name="connsiteY1" fmla="*/ 484632 h 841248"/>
              <a:gd name="connsiteX2" fmla="*/ 685800 w 685800"/>
              <a:gd name="connsiteY2" fmla="*/ 841248 h 841248"/>
              <a:gd name="connsiteX0" fmla="*/ 0 w 975670"/>
              <a:gd name="connsiteY0" fmla="*/ 0 h 841248"/>
              <a:gd name="connsiteX1" fmla="*/ 950976 w 975670"/>
              <a:gd name="connsiteY1" fmla="*/ 0 h 841248"/>
              <a:gd name="connsiteX2" fmla="*/ 685800 w 975670"/>
              <a:gd name="connsiteY2" fmla="*/ 841248 h 841248"/>
              <a:gd name="connsiteX0" fmla="*/ 0 w 2459736"/>
              <a:gd name="connsiteY0" fmla="*/ 0 h 466344"/>
              <a:gd name="connsiteX1" fmla="*/ 950976 w 2459736"/>
              <a:gd name="connsiteY1" fmla="*/ 0 h 466344"/>
              <a:gd name="connsiteX2" fmla="*/ 2459736 w 2459736"/>
              <a:gd name="connsiteY2" fmla="*/ 466344 h 466344"/>
              <a:gd name="connsiteX0" fmla="*/ 0 w 2459736"/>
              <a:gd name="connsiteY0" fmla="*/ 0 h 466344"/>
              <a:gd name="connsiteX1" fmla="*/ 950976 w 2459736"/>
              <a:gd name="connsiteY1" fmla="*/ 0 h 466344"/>
              <a:gd name="connsiteX2" fmla="*/ 1788754 w 2459736"/>
              <a:gd name="connsiteY2" fmla="*/ 275095 h 466344"/>
              <a:gd name="connsiteX3" fmla="*/ 2459736 w 2459736"/>
              <a:gd name="connsiteY3" fmla="*/ 466344 h 466344"/>
              <a:gd name="connsiteX0" fmla="*/ 0 w 2459736"/>
              <a:gd name="connsiteY0" fmla="*/ 10690 h 477034"/>
              <a:gd name="connsiteX1" fmla="*/ 950976 w 2459736"/>
              <a:gd name="connsiteY1" fmla="*/ 10690 h 477034"/>
              <a:gd name="connsiteX2" fmla="*/ 1843618 w 2459736"/>
              <a:gd name="connsiteY2" fmla="*/ 29753 h 477034"/>
              <a:gd name="connsiteX3" fmla="*/ 2459736 w 2459736"/>
              <a:gd name="connsiteY3" fmla="*/ 477034 h 477034"/>
              <a:gd name="connsiteX0" fmla="*/ 0 w 2459736"/>
              <a:gd name="connsiteY0" fmla="*/ 23952 h 490296"/>
              <a:gd name="connsiteX1" fmla="*/ 950976 w 2459736"/>
              <a:gd name="connsiteY1" fmla="*/ 23952 h 490296"/>
              <a:gd name="connsiteX2" fmla="*/ 1413850 w 2459736"/>
              <a:gd name="connsiteY2" fmla="*/ 15583 h 490296"/>
              <a:gd name="connsiteX3" fmla="*/ 1843618 w 2459736"/>
              <a:gd name="connsiteY3" fmla="*/ 43015 h 490296"/>
              <a:gd name="connsiteX4" fmla="*/ 2459736 w 2459736"/>
              <a:gd name="connsiteY4" fmla="*/ 490296 h 490296"/>
              <a:gd name="connsiteX0" fmla="*/ 0 w 2459736"/>
              <a:gd name="connsiteY0" fmla="*/ 5 h 466349"/>
              <a:gd name="connsiteX1" fmla="*/ 950976 w 2459736"/>
              <a:gd name="connsiteY1" fmla="*/ 5 h 466349"/>
              <a:gd name="connsiteX2" fmla="*/ 1633306 w 2459736"/>
              <a:gd name="connsiteY2" fmla="*/ 320820 h 466349"/>
              <a:gd name="connsiteX3" fmla="*/ 1843618 w 2459736"/>
              <a:gd name="connsiteY3" fmla="*/ 19068 h 466349"/>
              <a:gd name="connsiteX4" fmla="*/ 2459736 w 2459736"/>
              <a:gd name="connsiteY4" fmla="*/ 466349 h 466349"/>
              <a:gd name="connsiteX0" fmla="*/ 0 w 2459736"/>
              <a:gd name="connsiteY0" fmla="*/ 0 h 466344"/>
              <a:gd name="connsiteX1" fmla="*/ 950976 w 2459736"/>
              <a:gd name="connsiteY1" fmla="*/ 0 h 466344"/>
              <a:gd name="connsiteX2" fmla="*/ 1276690 w 2459736"/>
              <a:gd name="connsiteY2" fmla="*/ 137935 h 466344"/>
              <a:gd name="connsiteX3" fmla="*/ 1633306 w 2459736"/>
              <a:gd name="connsiteY3" fmla="*/ 320815 h 466344"/>
              <a:gd name="connsiteX4" fmla="*/ 1843618 w 2459736"/>
              <a:gd name="connsiteY4" fmla="*/ 19063 h 466344"/>
              <a:gd name="connsiteX5" fmla="*/ 2459736 w 2459736"/>
              <a:gd name="connsiteY5" fmla="*/ 466344 h 466344"/>
              <a:gd name="connsiteX0" fmla="*/ 0 w 2459736"/>
              <a:gd name="connsiteY0" fmla="*/ 0 h 466344"/>
              <a:gd name="connsiteX1" fmla="*/ 950976 w 2459736"/>
              <a:gd name="connsiteY1" fmla="*/ 0 h 466344"/>
              <a:gd name="connsiteX2" fmla="*/ 1185250 w 2459736"/>
              <a:gd name="connsiteY2" fmla="*/ 348247 h 466344"/>
              <a:gd name="connsiteX3" fmla="*/ 1633306 w 2459736"/>
              <a:gd name="connsiteY3" fmla="*/ 320815 h 466344"/>
              <a:gd name="connsiteX4" fmla="*/ 1843618 w 2459736"/>
              <a:gd name="connsiteY4" fmla="*/ 19063 h 466344"/>
              <a:gd name="connsiteX5" fmla="*/ 2459736 w 2459736"/>
              <a:gd name="connsiteY5" fmla="*/ 466344 h 466344"/>
              <a:gd name="connsiteX0" fmla="*/ 0 w 2459736"/>
              <a:gd name="connsiteY0" fmla="*/ 0 h 466344"/>
              <a:gd name="connsiteX1" fmla="*/ 950976 w 2459736"/>
              <a:gd name="connsiteY1" fmla="*/ 0 h 466344"/>
              <a:gd name="connsiteX2" fmla="*/ 1185250 w 2459736"/>
              <a:gd name="connsiteY2" fmla="*/ 348247 h 466344"/>
              <a:gd name="connsiteX3" fmla="*/ 1422994 w 2459736"/>
              <a:gd name="connsiteY3" fmla="*/ 348246 h 466344"/>
              <a:gd name="connsiteX4" fmla="*/ 1633306 w 2459736"/>
              <a:gd name="connsiteY4" fmla="*/ 320815 h 466344"/>
              <a:gd name="connsiteX5" fmla="*/ 1843618 w 2459736"/>
              <a:gd name="connsiteY5" fmla="*/ 19063 h 466344"/>
              <a:gd name="connsiteX6" fmla="*/ 2459736 w 2459736"/>
              <a:gd name="connsiteY6" fmla="*/ 466344 h 466344"/>
              <a:gd name="connsiteX0" fmla="*/ 0 w 2459736"/>
              <a:gd name="connsiteY0" fmla="*/ 0 h 466344"/>
              <a:gd name="connsiteX1" fmla="*/ 950976 w 2459736"/>
              <a:gd name="connsiteY1" fmla="*/ 0 h 466344"/>
              <a:gd name="connsiteX2" fmla="*/ 1185250 w 2459736"/>
              <a:gd name="connsiteY2" fmla="*/ 348247 h 466344"/>
              <a:gd name="connsiteX3" fmla="*/ 1541866 w 2459736"/>
              <a:gd name="connsiteY3" fmla="*/ 430542 h 466344"/>
              <a:gd name="connsiteX4" fmla="*/ 1633306 w 2459736"/>
              <a:gd name="connsiteY4" fmla="*/ 320815 h 466344"/>
              <a:gd name="connsiteX5" fmla="*/ 1843618 w 2459736"/>
              <a:gd name="connsiteY5" fmla="*/ 19063 h 466344"/>
              <a:gd name="connsiteX6" fmla="*/ 2459736 w 2459736"/>
              <a:gd name="connsiteY6" fmla="*/ 466344 h 466344"/>
              <a:gd name="connsiteX0" fmla="*/ 0 w 2459736"/>
              <a:gd name="connsiteY0" fmla="*/ 0 h 466344"/>
              <a:gd name="connsiteX1" fmla="*/ 950976 w 2459736"/>
              <a:gd name="connsiteY1" fmla="*/ 0 h 466344"/>
              <a:gd name="connsiteX2" fmla="*/ 1185250 w 2459736"/>
              <a:gd name="connsiteY2" fmla="*/ 348247 h 466344"/>
              <a:gd name="connsiteX3" fmla="*/ 1541866 w 2459736"/>
              <a:gd name="connsiteY3" fmla="*/ 430542 h 466344"/>
              <a:gd name="connsiteX4" fmla="*/ 1697314 w 2459736"/>
              <a:gd name="connsiteY4" fmla="*/ 284239 h 466344"/>
              <a:gd name="connsiteX5" fmla="*/ 1843618 w 2459736"/>
              <a:gd name="connsiteY5" fmla="*/ 19063 h 466344"/>
              <a:gd name="connsiteX6" fmla="*/ 2459736 w 2459736"/>
              <a:gd name="connsiteY6" fmla="*/ 466344 h 466344"/>
              <a:gd name="connsiteX0" fmla="*/ 0 w 2459736"/>
              <a:gd name="connsiteY0" fmla="*/ 0 h 466344"/>
              <a:gd name="connsiteX1" fmla="*/ 950976 w 2459736"/>
              <a:gd name="connsiteY1" fmla="*/ 0 h 466344"/>
              <a:gd name="connsiteX2" fmla="*/ 1185250 w 2459736"/>
              <a:gd name="connsiteY2" fmla="*/ 348247 h 466344"/>
              <a:gd name="connsiteX3" fmla="*/ 1541866 w 2459736"/>
              <a:gd name="connsiteY3" fmla="*/ 430542 h 466344"/>
              <a:gd name="connsiteX4" fmla="*/ 1697314 w 2459736"/>
              <a:gd name="connsiteY4" fmla="*/ 284239 h 466344"/>
              <a:gd name="connsiteX5" fmla="*/ 1953346 w 2459736"/>
              <a:gd name="connsiteY5" fmla="*/ 64783 h 466344"/>
              <a:gd name="connsiteX6" fmla="*/ 2459736 w 2459736"/>
              <a:gd name="connsiteY6" fmla="*/ 466344 h 466344"/>
              <a:gd name="connsiteX0" fmla="*/ 0 w 2441448"/>
              <a:gd name="connsiteY0" fmla="*/ 0 h 431012"/>
              <a:gd name="connsiteX1" fmla="*/ 950976 w 2441448"/>
              <a:gd name="connsiteY1" fmla="*/ 0 h 431012"/>
              <a:gd name="connsiteX2" fmla="*/ 1185250 w 2441448"/>
              <a:gd name="connsiteY2" fmla="*/ 348247 h 431012"/>
              <a:gd name="connsiteX3" fmla="*/ 1541866 w 2441448"/>
              <a:gd name="connsiteY3" fmla="*/ 430542 h 431012"/>
              <a:gd name="connsiteX4" fmla="*/ 1697314 w 2441448"/>
              <a:gd name="connsiteY4" fmla="*/ 284239 h 431012"/>
              <a:gd name="connsiteX5" fmla="*/ 1953346 w 2441448"/>
              <a:gd name="connsiteY5" fmla="*/ 64783 h 431012"/>
              <a:gd name="connsiteX6" fmla="*/ 2441448 w 2441448"/>
              <a:gd name="connsiteY6" fmla="*/ 329184 h 43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41448" h="431012">
                <a:moveTo>
                  <a:pt x="0" y="0"/>
                </a:moveTo>
                <a:lnTo>
                  <a:pt x="950976" y="0"/>
                </a:lnTo>
                <a:cubicBezTo>
                  <a:pt x="1163758" y="22989"/>
                  <a:pt x="1071528" y="294778"/>
                  <a:pt x="1185250" y="348247"/>
                </a:cubicBezTo>
                <a:cubicBezTo>
                  <a:pt x="1263920" y="406288"/>
                  <a:pt x="1467190" y="435114"/>
                  <a:pt x="1541866" y="430542"/>
                </a:cubicBezTo>
                <a:cubicBezTo>
                  <a:pt x="1616542" y="425970"/>
                  <a:pt x="1627210" y="339103"/>
                  <a:pt x="1697314" y="284239"/>
                </a:cubicBezTo>
                <a:cubicBezTo>
                  <a:pt x="1767418" y="229375"/>
                  <a:pt x="1779032" y="-14336"/>
                  <a:pt x="1953346" y="64783"/>
                </a:cubicBezTo>
                <a:cubicBezTo>
                  <a:pt x="2204806" y="142507"/>
                  <a:pt x="2329618" y="297309"/>
                  <a:pt x="2441448" y="329184"/>
                </a:cubicBezTo>
              </a:path>
            </a:pathLst>
          </a:cu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3372162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379E61-8206-D0F7-A893-9392BDF1F16B}"/>
              </a:ext>
            </a:extLst>
          </p:cNvPr>
          <p:cNvSpPr>
            <a:spLocks noGrp="1"/>
          </p:cNvSpPr>
          <p:nvPr>
            <p:ph type="title"/>
          </p:nvPr>
        </p:nvSpPr>
        <p:spPr/>
        <p:txBody>
          <a:bodyPr/>
          <a:lstStyle/>
          <a:p>
            <a:r>
              <a:rPr lang="fr-FR" dirty="0"/>
              <a:t>À propos des chemins…</a:t>
            </a:r>
          </a:p>
        </p:txBody>
      </p:sp>
      <p:sp>
        <p:nvSpPr>
          <p:cNvPr id="3" name="Espace réservé du contenu 2">
            <a:extLst>
              <a:ext uri="{FF2B5EF4-FFF2-40B4-BE49-F238E27FC236}">
                <a16:creationId xmlns:a16="http://schemas.microsoft.com/office/drawing/2014/main" id="{728DBF68-C5E5-74BD-9102-5117C4FB471A}"/>
              </a:ext>
            </a:extLst>
          </p:cNvPr>
          <p:cNvSpPr>
            <a:spLocks noGrp="1"/>
          </p:cNvSpPr>
          <p:nvPr>
            <p:ph idx="1"/>
          </p:nvPr>
        </p:nvSpPr>
        <p:spPr/>
        <p:txBody>
          <a:bodyPr/>
          <a:lstStyle/>
          <a:p>
            <a:r>
              <a:rPr lang="fr-FR" dirty="0"/>
              <a:t>Une communication entre 2 ordinateurs ne sont pas toujours les mêmes </a:t>
            </a:r>
          </a:p>
          <a:p>
            <a:pPr lvl="1"/>
            <a:r>
              <a:rPr lang="fr-FR" dirty="0"/>
              <a:t>Encombrement (route de délestage)</a:t>
            </a:r>
          </a:p>
          <a:p>
            <a:pPr lvl="1"/>
            <a:r>
              <a:rPr lang="fr-FR" dirty="0"/>
              <a:t>Panne/travaux (déviation)</a:t>
            </a:r>
          </a:p>
          <a:p>
            <a:r>
              <a:rPr lang="fr-FR" dirty="0"/>
              <a:t>Les messages envoyés n’arrivent pas toujours dans le même ordre, ni ne mettent le même temps</a:t>
            </a:r>
          </a:p>
          <a:p>
            <a:r>
              <a:rPr lang="fr-FR" dirty="0"/>
              <a:t>Il est quasiment impossible de prévoir l’ordre d’arrivée et le temps mis par </a:t>
            </a:r>
            <a:r>
              <a:rPr lang="fr-FR"/>
              <a:t>les messages. </a:t>
            </a:r>
            <a:endParaRPr lang="fr-FR" dirty="0"/>
          </a:p>
        </p:txBody>
      </p:sp>
    </p:spTree>
    <p:extLst>
      <p:ext uri="{BB962C8B-B14F-4D97-AF65-F5344CB8AC3E}">
        <p14:creationId xmlns:p14="http://schemas.microsoft.com/office/powerpoint/2010/main" val="78242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8">
            <a:extLst>
              <a:ext uri="{FF2B5EF4-FFF2-40B4-BE49-F238E27FC236}">
                <a16:creationId xmlns:a16="http://schemas.microsoft.com/office/drawing/2014/main" id="{AA77E86C-1C94-5D3B-E12B-BCC12D84F0D3}"/>
              </a:ext>
            </a:extLst>
          </p:cNvPr>
          <p:cNvSpPr>
            <a:spLocks noGrp="1" noChangeArrowheads="1"/>
          </p:cNvSpPr>
          <p:nvPr>
            <p:ph type="title"/>
          </p:nvPr>
        </p:nvSpPr>
        <p:spPr/>
        <p:txBody>
          <a:bodyPr/>
          <a:lstStyle/>
          <a:p>
            <a:pPr eaLnBrk="1" hangingPunct="1"/>
            <a:r>
              <a:rPr lang="fr-FR" altLang="fr-FR" dirty="0"/>
              <a:t>Concepts de l’interconnexion</a:t>
            </a:r>
          </a:p>
        </p:txBody>
      </p:sp>
      <p:sp>
        <p:nvSpPr>
          <p:cNvPr id="35843" name="Rectangle 9">
            <a:extLst>
              <a:ext uri="{FF2B5EF4-FFF2-40B4-BE49-F238E27FC236}">
                <a16:creationId xmlns:a16="http://schemas.microsoft.com/office/drawing/2014/main" id="{80FDD888-0141-A2E2-F948-88F826A2B7A7}"/>
              </a:ext>
            </a:extLst>
          </p:cNvPr>
          <p:cNvSpPr>
            <a:spLocks noGrp="1" noChangeArrowheads="1"/>
          </p:cNvSpPr>
          <p:nvPr>
            <p:ph type="body" idx="1"/>
          </p:nvPr>
        </p:nvSpPr>
        <p:spPr/>
        <p:txBody>
          <a:bodyPr/>
          <a:lstStyle/>
          <a:p>
            <a:pPr eaLnBrk="1" hangingPunct="1">
              <a:lnSpc>
                <a:spcPct val="90000"/>
              </a:lnSpc>
            </a:pPr>
            <a:r>
              <a:rPr lang="fr-FR" altLang="fr-FR" dirty="0"/>
              <a:t>Point de départ : les réseaux interconnectés sont de natures diverses</a:t>
            </a:r>
          </a:p>
          <a:p>
            <a:pPr eaLnBrk="1" hangingPunct="1">
              <a:lnSpc>
                <a:spcPct val="90000"/>
              </a:lnSpc>
            </a:pPr>
            <a:r>
              <a:rPr lang="fr-FR" altLang="fr-FR" dirty="0"/>
              <a:t>Les différences entre tous ces réseaux ne doivent pas apparaître.</a:t>
            </a:r>
          </a:p>
          <a:p>
            <a:pPr eaLnBrk="1" hangingPunct="1">
              <a:lnSpc>
                <a:spcPct val="90000"/>
              </a:lnSpc>
            </a:pPr>
            <a:r>
              <a:rPr lang="fr-FR" altLang="fr-FR" dirty="0"/>
              <a:t>Les passerelles permettent de passer d’un réseau à un autre en appartenant à plusieurs réseaux</a:t>
            </a:r>
          </a:p>
          <a:p>
            <a:pPr eaLnBrk="1" hangingPunct="1">
              <a:lnSpc>
                <a:spcPct val="90000"/>
              </a:lnSpc>
            </a:pPr>
            <a:r>
              <a:rPr lang="fr-FR" altLang="fr-FR" dirty="0"/>
              <a:t>Les routeurs font circuler les messages entre des réseaux du même type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473D7C8-C492-1180-D7C9-3BF8296A5CD0}"/>
              </a:ext>
            </a:extLst>
          </p:cNvPr>
          <p:cNvSpPr>
            <a:spLocks noGrp="1" noChangeArrowheads="1"/>
          </p:cNvSpPr>
          <p:nvPr>
            <p:ph type="title"/>
          </p:nvPr>
        </p:nvSpPr>
        <p:spPr>
          <a:xfrm>
            <a:off x="2566468" y="365125"/>
            <a:ext cx="8787332" cy="1325563"/>
          </a:xfrm>
          <a:noFill/>
        </p:spPr>
        <p:txBody>
          <a:bodyPr vert="horz" lIns="92075" tIns="46038" rIns="92075" bIns="46038" rtlCol="0" anchor="ctr">
            <a:normAutofit/>
          </a:bodyPr>
          <a:lstStyle/>
          <a:p>
            <a:r>
              <a:rPr lang="fr-FR" altLang="fr-FR" dirty="0"/>
              <a:t>Passerelle entre deux réseaux</a:t>
            </a:r>
          </a:p>
        </p:txBody>
      </p:sp>
      <p:sp>
        <p:nvSpPr>
          <p:cNvPr id="39939" name="Rectangle 3">
            <a:extLst>
              <a:ext uri="{FF2B5EF4-FFF2-40B4-BE49-F238E27FC236}">
                <a16:creationId xmlns:a16="http://schemas.microsoft.com/office/drawing/2014/main" id="{38E66E43-668B-A854-FA72-540FD2D2C65D}"/>
              </a:ext>
            </a:extLst>
          </p:cNvPr>
          <p:cNvSpPr>
            <a:spLocks noGrp="1" noChangeArrowheads="1"/>
          </p:cNvSpPr>
          <p:nvPr>
            <p:ph idx="1"/>
          </p:nvPr>
        </p:nvSpPr>
        <p:spPr>
          <a:xfrm>
            <a:off x="838200" y="1825625"/>
            <a:ext cx="10515600" cy="4351338"/>
          </a:xfrm>
          <a:noFill/>
        </p:spPr>
        <p:txBody>
          <a:bodyPr vert="horz" lIns="92075" tIns="46038" rIns="92075" bIns="46038" rtlCol="0">
            <a:normAutofit/>
          </a:bodyPr>
          <a:lstStyle/>
          <a:p>
            <a:pPr marL="0" indent="0">
              <a:buNone/>
            </a:pPr>
            <a:endParaRPr lang="fr-FR" altLang="fr-FR" dirty="0"/>
          </a:p>
          <a:p>
            <a:pPr marL="0" indent="0">
              <a:buNone/>
            </a:pPr>
            <a:r>
              <a:rPr lang="fr-FR" altLang="fr-FR" dirty="0"/>
              <a:t>		</a:t>
            </a:r>
          </a:p>
          <a:p>
            <a:endParaRPr lang="fr-FR" altLang="fr-FR" dirty="0"/>
          </a:p>
          <a:p>
            <a:endParaRPr lang="fr-FR" altLang="fr-FR" dirty="0"/>
          </a:p>
          <a:p>
            <a:r>
              <a:rPr lang="fr-FR" altLang="fr-FR" dirty="0"/>
              <a:t>La passerelle P interconnecte les réseaux A et B.</a:t>
            </a:r>
          </a:p>
          <a:p>
            <a:r>
              <a:rPr lang="fr-FR" altLang="fr-FR" dirty="0"/>
              <a:t>Le rôle de la passerelle P est de transférer sur le réseau B, les paquets  circulant sur le réseau A et destinés au réseau B et inversement.</a:t>
            </a:r>
          </a:p>
        </p:txBody>
      </p:sp>
      <p:grpSp>
        <p:nvGrpSpPr>
          <p:cNvPr id="39940" name="Group 4">
            <a:extLst>
              <a:ext uri="{FF2B5EF4-FFF2-40B4-BE49-F238E27FC236}">
                <a16:creationId xmlns:a16="http://schemas.microsoft.com/office/drawing/2014/main" id="{773D95CD-7BA0-A01D-3B5F-A0F68E3876F9}"/>
              </a:ext>
            </a:extLst>
          </p:cNvPr>
          <p:cNvGrpSpPr>
            <a:grpSpLocks/>
          </p:cNvGrpSpPr>
          <p:nvPr/>
        </p:nvGrpSpPr>
        <p:grpSpPr bwMode="auto">
          <a:xfrm>
            <a:off x="2971800" y="2362201"/>
            <a:ext cx="6248400" cy="1522413"/>
            <a:chOff x="913" y="1393"/>
            <a:chExt cx="3936" cy="959"/>
          </a:xfrm>
        </p:grpSpPr>
        <p:sp>
          <p:nvSpPr>
            <p:cNvPr id="39941" name="Arc 5">
              <a:extLst>
                <a:ext uri="{FF2B5EF4-FFF2-40B4-BE49-F238E27FC236}">
                  <a16:creationId xmlns:a16="http://schemas.microsoft.com/office/drawing/2014/main" id="{CC095B3B-6B3B-E518-F9EF-15EBF10B2160}"/>
                </a:ext>
              </a:extLst>
            </p:cNvPr>
            <p:cNvSpPr>
              <a:spLocks/>
            </p:cNvSpPr>
            <p:nvPr/>
          </p:nvSpPr>
          <p:spPr bwMode="auto">
            <a:xfrm>
              <a:off x="1488" y="1393"/>
              <a:ext cx="289" cy="96"/>
            </a:xfrm>
            <a:custGeom>
              <a:avLst/>
              <a:gdLst>
                <a:gd name="T0" fmla="*/ 0 w 21675"/>
                <a:gd name="T1" fmla="*/ 0 h 21600"/>
                <a:gd name="T2" fmla="*/ 289 w 21675"/>
                <a:gd name="T3" fmla="*/ 96 h 21600"/>
                <a:gd name="T4" fmla="*/ 1 w 21675"/>
                <a:gd name="T5" fmla="*/ 96 h 21600"/>
                <a:gd name="T6" fmla="*/ 0 60000 65536"/>
                <a:gd name="T7" fmla="*/ 0 60000 65536"/>
                <a:gd name="T8" fmla="*/ 0 60000 65536"/>
                <a:gd name="T9" fmla="*/ 0 w 21675"/>
                <a:gd name="T10" fmla="*/ 0 h 21600"/>
                <a:gd name="T11" fmla="*/ 21675 w 21675"/>
                <a:gd name="T12" fmla="*/ 21600 h 21600"/>
              </a:gdLst>
              <a:ahLst/>
              <a:cxnLst>
                <a:cxn ang="T6">
                  <a:pos x="T0" y="T1"/>
                </a:cxn>
                <a:cxn ang="T7">
                  <a:pos x="T2" y="T3"/>
                </a:cxn>
                <a:cxn ang="T8">
                  <a:pos x="T4" y="T5"/>
                </a:cxn>
              </a:cxnLst>
              <a:rect l="T9" t="T10" r="T11" b="T12"/>
              <a:pathLst>
                <a:path w="21675" h="21600" fill="none" extrusionOk="0">
                  <a:moveTo>
                    <a:pt x="0" y="0"/>
                  </a:moveTo>
                  <a:cubicBezTo>
                    <a:pt x="25" y="0"/>
                    <a:pt x="50" y="-1"/>
                    <a:pt x="75" y="0"/>
                  </a:cubicBezTo>
                  <a:cubicBezTo>
                    <a:pt x="12004" y="0"/>
                    <a:pt x="21675" y="9670"/>
                    <a:pt x="21675" y="21600"/>
                  </a:cubicBezTo>
                </a:path>
                <a:path w="21675" h="21600" stroke="0" extrusionOk="0">
                  <a:moveTo>
                    <a:pt x="0" y="0"/>
                  </a:moveTo>
                  <a:cubicBezTo>
                    <a:pt x="25" y="0"/>
                    <a:pt x="50" y="-1"/>
                    <a:pt x="75" y="0"/>
                  </a:cubicBezTo>
                  <a:cubicBezTo>
                    <a:pt x="12004" y="0"/>
                    <a:pt x="21675" y="9670"/>
                    <a:pt x="21675" y="21600"/>
                  </a:cubicBezTo>
                  <a:lnTo>
                    <a:pt x="7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2" name="Arc 6">
              <a:extLst>
                <a:ext uri="{FF2B5EF4-FFF2-40B4-BE49-F238E27FC236}">
                  <a16:creationId xmlns:a16="http://schemas.microsoft.com/office/drawing/2014/main" id="{88429781-C11B-0068-07A8-B34F449A7090}"/>
                </a:ext>
              </a:extLst>
            </p:cNvPr>
            <p:cNvSpPr>
              <a:spLocks/>
            </p:cNvSpPr>
            <p:nvPr/>
          </p:nvSpPr>
          <p:spPr bwMode="auto">
            <a:xfrm>
              <a:off x="1776" y="1489"/>
              <a:ext cx="193" cy="240"/>
            </a:xfrm>
            <a:custGeom>
              <a:avLst/>
              <a:gdLst>
                <a:gd name="T0" fmla="*/ 0 w 21712"/>
                <a:gd name="T1" fmla="*/ 0 h 21600"/>
                <a:gd name="T2" fmla="*/ 193 w 21712"/>
                <a:gd name="T3" fmla="*/ 240 h 21600"/>
                <a:gd name="T4" fmla="*/ 1 w 21712"/>
                <a:gd name="T5" fmla="*/ 24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3" name="Arc 7">
              <a:extLst>
                <a:ext uri="{FF2B5EF4-FFF2-40B4-BE49-F238E27FC236}">
                  <a16:creationId xmlns:a16="http://schemas.microsoft.com/office/drawing/2014/main" id="{AA1724EB-54C7-0519-09C7-018F74FCC5FF}"/>
                </a:ext>
              </a:extLst>
            </p:cNvPr>
            <p:cNvSpPr>
              <a:spLocks/>
            </p:cNvSpPr>
            <p:nvPr/>
          </p:nvSpPr>
          <p:spPr bwMode="auto">
            <a:xfrm>
              <a:off x="1968" y="1729"/>
              <a:ext cx="97" cy="240"/>
            </a:xfrm>
            <a:custGeom>
              <a:avLst/>
              <a:gdLst>
                <a:gd name="T0" fmla="*/ 0 w 21825"/>
                <a:gd name="T1" fmla="*/ 0 h 21600"/>
                <a:gd name="T2" fmla="*/ 97 w 21825"/>
                <a:gd name="T3" fmla="*/ 240 h 21600"/>
                <a:gd name="T4" fmla="*/ 1 w 21825"/>
                <a:gd name="T5" fmla="*/ 24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4" name="Arc 8">
              <a:extLst>
                <a:ext uri="{FF2B5EF4-FFF2-40B4-BE49-F238E27FC236}">
                  <a16:creationId xmlns:a16="http://schemas.microsoft.com/office/drawing/2014/main" id="{16F04D97-BE96-4DB7-BDB2-E4D5F094BDA7}"/>
                </a:ext>
              </a:extLst>
            </p:cNvPr>
            <p:cNvSpPr>
              <a:spLocks/>
            </p:cNvSpPr>
            <p:nvPr/>
          </p:nvSpPr>
          <p:spPr bwMode="auto">
            <a:xfrm>
              <a:off x="1153" y="1393"/>
              <a:ext cx="336" cy="240"/>
            </a:xfrm>
            <a:custGeom>
              <a:avLst/>
              <a:gdLst>
                <a:gd name="T0" fmla="*/ 0 w 21600"/>
                <a:gd name="T1" fmla="*/ 240 h 21600"/>
                <a:gd name="T2" fmla="*/ 335 w 21600"/>
                <a:gd name="T3" fmla="*/ 0 h 21600"/>
                <a:gd name="T4" fmla="*/ 336 w 21600"/>
                <a:gd name="T5" fmla="*/ 24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5" name="Arc 9">
              <a:extLst>
                <a:ext uri="{FF2B5EF4-FFF2-40B4-BE49-F238E27FC236}">
                  <a16:creationId xmlns:a16="http://schemas.microsoft.com/office/drawing/2014/main" id="{8601D05E-E981-15A4-57F6-F4674751E5ED}"/>
                </a:ext>
              </a:extLst>
            </p:cNvPr>
            <p:cNvSpPr>
              <a:spLocks/>
            </p:cNvSpPr>
            <p:nvPr/>
          </p:nvSpPr>
          <p:spPr bwMode="auto">
            <a:xfrm>
              <a:off x="913" y="1633"/>
              <a:ext cx="240" cy="336"/>
            </a:xfrm>
            <a:custGeom>
              <a:avLst/>
              <a:gdLst>
                <a:gd name="T0" fmla="*/ 0 w 21600"/>
                <a:gd name="T1" fmla="*/ 336 h 21600"/>
                <a:gd name="T2" fmla="*/ 239 w 21600"/>
                <a:gd name="T3" fmla="*/ 0 h 21600"/>
                <a:gd name="T4" fmla="*/ 240 w 21600"/>
                <a:gd name="T5" fmla="*/ 33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6" name="Arc 10">
              <a:extLst>
                <a:ext uri="{FF2B5EF4-FFF2-40B4-BE49-F238E27FC236}">
                  <a16:creationId xmlns:a16="http://schemas.microsoft.com/office/drawing/2014/main" id="{EFD60EEB-A943-9BAF-055F-3EA234A6F1C5}"/>
                </a:ext>
              </a:extLst>
            </p:cNvPr>
            <p:cNvSpPr>
              <a:spLocks/>
            </p:cNvSpPr>
            <p:nvPr/>
          </p:nvSpPr>
          <p:spPr bwMode="auto">
            <a:xfrm>
              <a:off x="913" y="1968"/>
              <a:ext cx="336" cy="240"/>
            </a:xfrm>
            <a:custGeom>
              <a:avLst/>
              <a:gdLst>
                <a:gd name="T0" fmla="*/ 336 w 21600"/>
                <a:gd name="T1" fmla="*/ 240 h 21600"/>
                <a:gd name="T2" fmla="*/ 0 w 21600"/>
                <a:gd name="T3" fmla="*/ 0 h 21600"/>
                <a:gd name="T4" fmla="*/ 33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7" name="Arc 11">
              <a:extLst>
                <a:ext uri="{FF2B5EF4-FFF2-40B4-BE49-F238E27FC236}">
                  <a16:creationId xmlns:a16="http://schemas.microsoft.com/office/drawing/2014/main" id="{9849FC8B-EBD2-6E00-68B1-BFE09039E7EE}"/>
                </a:ext>
              </a:extLst>
            </p:cNvPr>
            <p:cNvSpPr>
              <a:spLocks/>
            </p:cNvSpPr>
            <p:nvPr/>
          </p:nvSpPr>
          <p:spPr bwMode="auto">
            <a:xfrm>
              <a:off x="1249" y="2208"/>
              <a:ext cx="384" cy="144"/>
            </a:xfrm>
            <a:custGeom>
              <a:avLst/>
              <a:gdLst>
                <a:gd name="T0" fmla="*/ 384 w 21600"/>
                <a:gd name="T1" fmla="*/ 144 h 21600"/>
                <a:gd name="T2" fmla="*/ 0 w 21600"/>
                <a:gd name="T3" fmla="*/ 0 h 21600"/>
                <a:gd name="T4" fmla="*/ 38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8" name="Arc 12">
              <a:extLst>
                <a:ext uri="{FF2B5EF4-FFF2-40B4-BE49-F238E27FC236}">
                  <a16:creationId xmlns:a16="http://schemas.microsoft.com/office/drawing/2014/main" id="{D6A11E4E-A4C5-C5AD-0E31-03DF32BB7C7E}"/>
                </a:ext>
              </a:extLst>
            </p:cNvPr>
            <p:cNvSpPr>
              <a:spLocks/>
            </p:cNvSpPr>
            <p:nvPr/>
          </p:nvSpPr>
          <p:spPr bwMode="auto">
            <a:xfrm>
              <a:off x="1632" y="1968"/>
              <a:ext cx="432" cy="384"/>
            </a:xfrm>
            <a:custGeom>
              <a:avLst/>
              <a:gdLst>
                <a:gd name="T0" fmla="*/ 432 w 21600"/>
                <a:gd name="T1" fmla="*/ 0 h 21600"/>
                <a:gd name="T2" fmla="*/ 0 w 21600"/>
                <a:gd name="T3" fmla="*/ 3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49" name="Arc 13">
              <a:extLst>
                <a:ext uri="{FF2B5EF4-FFF2-40B4-BE49-F238E27FC236}">
                  <a16:creationId xmlns:a16="http://schemas.microsoft.com/office/drawing/2014/main" id="{3E4644AA-D0E5-042A-20C3-DD634B7D81FD}"/>
                </a:ext>
              </a:extLst>
            </p:cNvPr>
            <p:cNvSpPr>
              <a:spLocks/>
            </p:cNvSpPr>
            <p:nvPr/>
          </p:nvSpPr>
          <p:spPr bwMode="auto">
            <a:xfrm>
              <a:off x="4272" y="1393"/>
              <a:ext cx="289" cy="96"/>
            </a:xfrm>
            <a:custGeom>
              <a:avLst/>
              <a:gdLst>
                <a:gd name="T0" fmla="*/ 0 w 21675"/>
                <a:gd name="T1" fmla="*/ 0 h 21600"/>
                <a:gd name="T2" fmla="*/ 289 w 21675"/>
                <a:gd name="T3" fmla="*/ 96 h 21600"/>
                <a:gd name="T4" fmla="*/ 1 w 21675"/>
                <a:gd name="T5" fmla="*/ 96 h 21600"/>
                <a:gd name="T6" fmla="*/ 0 60000 65536"/>
                <a:gd name="T7" fmla="*/ 0 60000 65536"/>
                <a:gd name="T8" fmla="*/ 0 60000 65536"/>
                <a:gd name="T9" fmla="*/ 0 w 21675"/>
                <a:gd name="T10" fmla="*/ 0 h 21600"/>
                <a:gd name="T11" fmla="*/ 21675 w 21675"/>
                <a:gd name="T12" fmla="*/ 21600 h 21600"/>
              </a:gdLst>
              <a:ahLst/>
              <a:cxnLst>
                <a:cxn ang="T6">
                  <a:pos x="T0" y="T1"/>
                </a:cxn>
                <a:cxn ang="T7">
                  <a:pos x="T2" y="T3"/>
                </a:cxn>
                <a:cxn ang="T8">
                  <a:pos x="T4" y="T5"/>
                </a:cxn>
              </a:cxnLst>
              <a:rect l="T9" t="T10" r="T11" b="T12"/>
              <a:pathLst>
                <a:path w="21675" h="21600" fill="none" extrusionOk="0">
                  <a:moveTo>
                    <a:pt x="0" y="0"/>
                  </a:moveTo>
                  <a:cubicBezTo>
                    <a:pt x="25" y="0"/>
                    <a:pt x="50" y="-1"/>
                    <a:pt x="75" y="0"/>
                  </a:cubicBezTo>
                  <a:cubicBezTo>
                    <a:pt x="12004" y="0"/>
                    <a:pt x="21675" y="9670"/>
                    <a:pt x="21675" y="21600"/>
                  </a:cubicBezTo>
                </a:path>
                <a:path w="21675" h="21600" stroke="0" extrusionOk="0">
                  <a:moveTo>
                    <a:pt x="0" y="0"/>
                  </a:moveTo>
                  <a:cubicBezTo>
                    <a:pt x="25" y="0"/>
                    <a:pt x="50" y="-1"/>
                    <a:pt x="75" y="0"/>
                  </a:cubicBezTo>
                  <a:cubicBezTo>
                    <a:pt x="12004" y="0"/>
                    <a:pt x="21675" y="9670"/>
                    <a:pt x="21675" y="21600"/>
                  </a:cubicBezTo>
                  <a:lnTo>
                    <a:pt x="7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0" name="Arc 14">
              <a:extLst>
                <a:ext uri="{FF2B5EF4-FFF2-40B4-BE49-F238E27FC236}">
                  <a16:creationId xmlns:a16="http://schemas.microsoft.com/office/drawing/2014/main" id="{C8603F22-90D0-5290-E20D-0531732A9D0C}"/>
                </a:ext>
              </a:extLst>
            </p:cNvPr>
            <p:cNvSpPr>
              <a:spLocks/>
            </p:cNvSpPr>
            <p:nvPr/>
          </p:nvSpPr>
          <p:spPr bwMode="auto">
            <a:xfrm>
              <a:off x="4560" y="1489"/>
              <a:ext cx="193" cy="240"/>
            </a:xfrm>
            <a:custGeom>
              <a:avLst/>
              <a:gdLst>
                <a:gd name="T0" fmla="*/ 0 w 21712"/>
                <a:gd name="T1" fmla="*/ 0 h 21600"/>
                <a:gd name="T2" fmla="*/ 193 w 21712"/>
                <a:gd name="T3" fmla="*/ 240 h 21600"/>
                <a:gd name="T4" fmla="*/ 1 w 21712"/>
                <a:gd name="T5" fmla="*/ 24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1" name="Arc 15">
              <a:extLst>
                <a:ext uri="{FF2B5EF4-FFF2-40B4-BE49-F238E27FC236}">
                  <a16:creationId xmlns:a16="http://schemas.microsoft.com/office/drawing/2014/main" id="{C15BC169-F8F7-B561-C993-99B30187B51B}"/>
                </a:ext>
              </a:extLst>
            </p:cNvPr>
            <p:cNvSpPr>
              <a:spLocks/>
            </p:cNvSpPr>
            <p:nvPr/>
          </p:nvSpPr>
          <p:spPr bwMode="auto">
            <a:xfrm>
              <a:off x="4752" y="1729"/>
              <a:ext cx="97" cy="240"/>
            </a:xfrm>
            <a:custGeom>
              <a:avLst/>
              <a:gdLst>
                <a:gd name="T0" fmla="*/ 0 w 21825"/>
                <a:gd name="T1" fmla="*/ 0 h 21600"/>
                <a:gd name="T2" fmla="*/ 97 w 21825"/>
                <a:gd name="T3" fmla="*/ 240 h 21600"/>
                <a:gd name="T4" fmla="*/ 1 w 21825"/>
                <a:gd name="T5" fmla="*/ 24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2" name="Arc 16">
              <a:extLst>
                <a:ext uri="{FF2B5EF4-FFF2-40B4-BE49-F238E27FC236}">
                  <a16:creationId xmlns:a16="http://schemas.microsoft.com/office/drawing/2014/main" id="{7C35C890-ACBB-1E2A-4245-CC60504F195C}"/>
                </a:ext>
              </a:extLst>
            </p:cNvPr>
            <p:cNvSpPr>
              <a:spLocks/>
            </p:cNvSpPr>
            <p:nvPr/>
          </p:nvSpPr>
          <p:spPr bwMode="auto">
            <a:xfrm>
              <a:off x="3937" y="1393"/>
              <a:ext cx="336" cy="240"/>
            </a:xfrm>
            <a:custGeom>
              <a:avLst/>
              <a:gdLst>
                <a:gd name="T0" fmla="*/ 0 w 21600"/>
                <a:gd name="T1" fmla="*/ 240 h 21600"/>
                <a:gd name="T2" fmla="*/ 335 w 21600"/>
                <a:gd name="T3" fmla="*/ 0 h 21600"/>
                <a:gd name="T4" fmla="*/ 336 w 21600"/>
                <a:gd name="T5" fmla="*/ 24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3" name="Arc 17">
              <a:extLst>
                <a:ext uri="{FF2B5EF4-FFF2-40B4-BE49-F238E27FC236}">
                  <a16:creationId xmlns:a16="http://schemas.microsoft.com/office/drawing/2014/main" id="{4CFBDDFD-ADB4-ED07-A840-2B2ED5F4B159}"/>
                </a:ext>
              </a:extLst>
            </p:cNvPr>
            <p:cNvSpPr>
              <a:spLocks/>
            </p:cNvSpPr>
            <p:nvPr/>
          </p:nvSpPr>
          <p:spPr bwMode="auto">
            <a:xfrm>
              <a:off x="3697" y="1633"/>
              <a:ext cx="240" cy="336"/>
            </a:xfrm>
            <a:custGeom>
              <a:avLst/>
              <a:gdLst>
                <a:gd name="T0" fmla="*/ 0 w 21600"/>
                <a:gd name="T1" fmla="*/ 336 h 21600"/>
                <a:gd name="T2" fmla="*/ 239 w 21600"/>
                <a:gd name="T3" fmla="*/ 0 h 21600"/>
                <a:gd name="T4" fmla="*/ 240 w 21600"/>
                <a:gd name="T5" fmla="*/ 33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4" name="Arc 18">
              <a:extLst>
                <a:ext uri="{FF2B5EF4-FFF2-40B4-BE49-F238E27FC236}">
                  <a16:creationId xmlns:a16="http://schemas.microsoft.com/office/drawing/2014/main" id="{0E330715-7DC2-AEC0-7A76-CA159C24F9E5}"/>
                </a:ext>
              </a:extLst>
            </p:cNvPr>
            <p:cNvSpPr>
              <a:spLocks/>
            </p:cNvSpPr>
            <p:nvPr/>
          </p:nvSpPr>
          <p:spPr bwMode="auto">
            <a:xfrm>
              <a:off x="3697" y="1968"/>
              <a:ext cx="336" cy="240"/>
            </a:xfrm>
            <a:custGeom>
              <a:avLst/>
              <a:gdLst>
                <a:gd name="T0" fmla="*/ 336 w 21600"/>
                <a:gd name="T1" fmla="*/ 240 h 21600"/>
                <a:gd name="T2" fmla="*/ 0 w 21600"/>
                <a:gd name="T3" fmla="*/ 0 h 21600"/>
                <a:gd name="T4" fmla="*/ 33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5" name="Arc 19">
              <a:extLst>
                <a:ext uri="{FF2B5EF4-FFF2-40B4-BE49-F238E27FC236}">
                  <a16:creationId xmlns:a16="http://schemas.microsoft.com/office/drawing/2014/main" id="{6913E225-21AF-9F5C-1D4B-193AE459FA31}"/>
                </a:ext>
              </a:extLst>
            </p:cNvPr>
            <p:cNvSpPr>
              <a:spLocks/>
            </p:cNvSpPr>
            <p:nvPr/>
          </p:nvSpPr>
          <p:spPr bwMode="auto">
            <a:xfrm>
              <a:off x="4033" y="2208"/>
              <a:ext cx="384" cy="144"/>
            </a:xfrm>
            <a:custGeom>
              <a:avLst/>
              <a:gdLst>
                <a:gd name="T0" fmla="*/ 384 w 21600"/>
                <a:gd name="T1" fmla="*/ 144 h 21600"/>
                <a:gd name="T2" fmla="*/ 0 w 21600"/>
                <a:gd name="T3" fmla="*/ 0 h 21600"/>
                <a:gd name="T4" fmla="*/ 38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6" name="Arc 20">
              <a:extLst>
                <a:ext uri="{FF2B5EF4-FFF2-40B4-BE49-F238E27FC236}">
                  <a16:creationId xmlns:a16="http://schemas.microsoft.com/office/drawing/2014/main" id="{E76F8A44-094C-8508-6138-794DE60BBB2C}"/>
                </a:ext>
              </a:extLst>
            </p:cNvPr>
            <p:cNvSpPr>
              <a:spLocks/>
            </p:cNvSpPr>
            <p:nvPr/>
          </p:nvSpPr>
          <p:spPr bwMode="auto">
            <a:xfrm>
              <a:off x="4416" y="1968"/>
              <a:ext cx="432" cy="384"/>
            </a:xfrm>
            <a:custGeom>
              <a:avLst/>
              <a:gdLst>
                <a:gd name="T0" fmla="*/ 432 w 21600"/>
                <a:gd name="T1" fmla="*/ 0 h 21600"/>
                <a:gd name="T2" fmla="*/ 0 w 21600"/>
                <a:gd name="T3" fmla="*/ 3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7" name="AutoShape 21">
              <a:extLst>
                <a:ext uri="{FF2B5EF4-FFF2-40B4-BE49-F238E27FC236}">
                  <a16:creationId xmlns:a16="http://schemas.microsoft.com/office/drawing/2014/main" id="{6EB05E60-9E55-2ABB-0A1C-34075671652E}"/>
                </a:ext>
              </a:extLst>
            </p:cNvPr>
            <p:cNvSpPr>
              <a:spLocks noChangeArrowheads="1"/>
            </p:cNvSpPr>
            <p:nvPr/>
          </p:nvSpPr>
          <p:spPr bwMode="auto">
            <a:xfrm>
              <a:off x="2644" y="1684"/>
              <a:ext cx="472" cy="424"/>
            </a:xfrm>
            <a:prstGeom prst="star16">
              <a:avLst>
                <a:gd name="adj" fmla="val 37500"/>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39958" name="Rectangle 22">
              <a:extLst>
                <a:ext uri="{FF2B5EF4-FFF2-40B4-BE49-F238E27FC236}">
                  <a16:creationId xmlns:a16="http://schemas.microsoft.com/office/drawing/2014/main" id="{BDE81D78-DA1A-1759-E509-C11801ED4185}"/>
                </a:ext>
              </a:extLst>
            </p:cNvPr>
            <p:cNvSpPr>
              <a:spLocks noChangeArrowheads="1"/>
            </p:cNvSpPr>
            <p:nvPr/>
          </p:nvSpPr>
          <p:spPr bwMode="auto">
            <a:xfrm>
              <a:off x="2774" y="1766"/>
              <a:ext cx="2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b="1">
                  <a:latin typeface="Times New Roman" panose="02020603050405020304" pitchFamily="18" charset="0"/>
                </a:rPr>
                <a:t>P</a:t>
              </a:r>
            </a:p>
          </p:txBody>
        </p:sp>
        <p:sp>
          <p:nvSpPr>
            <p:cNvPr id="39959" name="Line 23">
              <a:extLst>
                <a:ext uri="{FF2B5EF4-FFF2-40B4-BE49-F238E27FC236}">
                  <a16:creationId xmlns:a16="http://schemas.microsoft.com/office/drawing/2014/main" id="{81484FA6-9C37-D575-EC53-5A4EB73C8935}"/>
                </a:ext>
              </a:extLst>
            </p:cNvPr>
            <p:cNvSpPr>
              <a:spLocks noChangeShapeType="1"/>
            </p:cNvSpPr>
            <p:nvPr/>
          </p:nvSpPr>
          <p:spPr bwMode="auto">
            <a:xfrm>
              <a:off x="2064" y="1920"/>
              <a:ext cx="576"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39960" name="Line 24">
              <a:extLst>
                <a:ext uri="{FF2B5EF4-FFF2-40B4-BE49-F238E27FC236}">
                  <a16:creationId xmlns:a16="http://schemas.microsoft.com/office/drawing/2014/main" id="{5E2DA3D6-1F7E-1A21-CA1F-9E0276B59340}"/>
                </a:ext>
              </a:extLst>
            </p:cNvPr>
            <p:cNvSpPr>
              <a:spLocks noChangeShapeType="1"/>
            </p:cNvSpPr>
            <p:nvPr/>
          </p:nvSpPr>
          <p:spPr bwMode="auto">
            <a:xfrm>
              <a:off x="3120" y="1920"/>
              <a:ext cx="576"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39961" name="Rectangle 25">
              <a:extLst>
                <a:ext uri="{FF2B5EF4-FFF2-40B4-BE49-F238E27FC236}">
                  <a16:creationId xmlns:a16="http://schemas.microsoft.com/office/drawing/2014/main" id="{BE9BE77C-EA48-7FD7-F35C-CB8EE76C890E}"/>
                </a:ext>
              </a:extLst>
            </p:cNvPr>
            <p:cNvSpPr>
              <a:spLocks noChangeArrowheads="1"/>
            </p:cNvSpPr>
            <p:nvPr/>
          </p:nvSpPr>
          <p:spPr bwMode="auto">
            <a:xfrm>
              <a:off x="1046" y="1766"/>
              <a:ext cx="8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a:latin typeface="Times New Roman" panose="02020603050405020304" pitchFamily="18" charset="0"/>
                </a:rPr>
                <a:t>Reseau A</a:t>
              </a:r>
            </a:p>
          </p:txBody>
        </p:sp>
        <p:sp>
          <p:nvSpPr>
            <p:cNvPr id="39962" name="Rectangle 26">
              <a:extLst>
                <a:ext uri="{FF2B5EF4-FFF2-40B4-BE49-F238E27FC236}">
                  <a16:creationId xmlns:a16="http://schemas.microsoft.com/office/drawing/2014/main" id="{D4BAB43D-BDF4-1A78-2DA8-E24355AE0F35}"/>
                </a:ext>
              </a:extLst>
            </p:cNvPr>
            <p:cNvSpPr>
              <a:spLocks noChangeArrowheads="1"/>
            </p:cNvSpPr>
            <p:nvPr/>
          </p:nvSpPr>
          <p:spPr bwMode="auto">
            <a:xfrm>
              <a:off x="3878" y="1766"/>
              <a:ext cx="8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a:latin typeface="Times New Roman" panose="02020603050405020304" pitchFamily="18" charset="0"/>
                </a:rPr>
                <a:t>Reseau B</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CB6AF39-8A44-B390-B1B8-525DF72DC530}"/>
              </a:ext>
            </a:extLst>
          </p:cNvPr>
          <p:cNvSpPr>
            <a:spLocks noGrp="1" noChangeArrowheads="1"/>
          </p:cNvSpPr>
          <p:nvPr>
            <p:ph type="title"/>
          </p:nvPr>
        </p:nvSpPr>
        <p:spPr>
          <a:xfrm>
            <a:off x="2566468" y="365125"/>
            <a:ext cx="8787332" cy="1325563"/>
          </a:xfrm>
          <a:noFill/>
        </p:spPr>
        <p:txBody>
          <a:bodyPr vert="horz" lIns="92075" tIns="46038" rIns="92075" bIns="46038" rtlCol="0" anchor="ctr">
            <a:normAutofit/>
          </a:bodyPr>
          <a:lstStyle/>
          <a:p>
            <a:r>
              <a:rPr lang="fr-FR" altLang="fr-FR" dirty="0"/>
              <a:t>Relier plusieurs réseaux</a:t>
            </a:r>
          </a:p>
        </p:txBody>
      </p:sp>
      <p:sp>
        <p:nvSpPr>
          <p:cNvPr id="40963" name="Rectangle 3">
            <a:extLst>
              <a:ext uri="{FF2B5EF4-FFF2-40B4-BE49-F238E27FC236}">
                <a16:creationId xmlns:a16="http://schemas.microsoft.com/office/drawing/2014/main" id="{1CBD02C0-3622-844F-FE89-6C30F442DB6B}"/>
              </a:ext>
            </a:extLst>
          </p:cNvPr>
          <p:cNvSpPr>
            <a:spLocks noGrp="1" noChangeArrowheads="1"/>
          </p:cNvSpPr>
          <p:nvPr>
            <p:ph idx="1"/>
          </p:nvPr>
        </p:nvSpPr>
        <p:spPr>
          <a:xfrm>
            <a:off x="838200" y="3254377"/>
            <a:ext cx="10515600" cy="2922586"/>
          </a:xfrm>
          <a:noFill/>
        </p:spPr>
        <p:txBody>
          <a:bodyPr vert="horz" lIns="92075" tIns="46038" rIns="92075" bIns="46038" rtlCol="0">
            <a:normAutofit/>
          </a:bodyPr>
          <a:lstStyle/>
          <a:p>
            <a:r>
              <a:rPr lang="fr-FR" altLang="fr-FR" dirty="0"/>
              <a:t>P1 transfère sur le réseau B, les paquets circulant sur le réseau A et destinés aux réseaux B et C</a:t>
            </a:r>
          </a:p>
          <a:p>
            <a:r>
              <a:rPr lang="fr-FR" altLang="fr-FR" dirty="0"/>
              <a:t>P1 doit avoir connaissance de la topologie du réseau; à savoir que C est accessible depuis le réseau B.</a:t>
            </a:r>
          </a:p>
          <a:p>
            <a:r>
              <a:rPr lang="fr-FR" altLang="fr-FR" dirty="0"/>
              <a:t>Le routage n'est pas effectué sur la base de la machine destinataire mais sur la base du réseau destinataire</a:t>
            </a:r>
          </a:p>
        </p:txBody>
      </p:sp>
      <p:grpSp>
        <p:nvGrpSpPr>
          <p:cNvPr id="40964" name="Group 4">
            <a:extLst>
              <a:ext uri="{FF2B5EF4-FFF2-40B4-BE49-F238E27FC236}">
                <a16:creationId xmlns:a16="http://schemas.microsoft.com/office/drawing/2014/main" id="{5827C747-2CE9-FD12-7E66-80AF515B924A}"/>
              </a:ext>
            </a:extLst>
          </p:cNvPr>
          <p:cNvGrpSpPr>
            <a:grpSpLocks/>
          </p:cNvGrpSpPr>
          <p:nvPr/>
        </p:nvGrpSpPr>
        <p:grpSpPr bwMode="auto">
          <a:xfrm>
            <a:off x="1601788" y="1543051"/>
            <a:ext cx="9066212" cy="1598613"/>
            <a:chOff x="49" y="827"/>
            <a:chExt cx="5711" cy="1007"/>
          </a:xfrm>
        </p:grpSpPr>
        <p:sp>
          <p:nvSpPr>
            <p:cNvPr id="40965" name="Arc 5">
              <a:extLst>
                <a:ext uri="{FF2B5EF4-FFF2-40B4-BE49-F238E27FC236}">
                  <a16:creationId xmlns:a16="http://schemas.microsoft.com/office/drawing/2014/main" id="{22DA1261-1FF1-B5AA-86B2-21433FF47C21}"/>
                </a:ext>
              </a:extLst>
            </p:cNvPr>
            <p:cNvSpPr>
              <a:spLocks/>
            </p:cNvSpPr>
            <p:nvPr/>
          </p:nvSpPr>
          <p:spPr bwMode="auto">
            <a:xfrm>
              <a:off x="624" y="827"/>
              <a:ext cx="289" cy="96"/>
            </a:xfrm>
            <a:custGeom>
              <a:avLst/>
              <a:gdLst>
                <a:gd name="T0" fmla="*/ 0 w 21675"/>
                <a:gd name="T1" fmla="*/ 0 h 21600"/>
                <a:gd name="T2" fmla="*/ 289 w 21675"/>
                <a:gd name="T3" fmla="*/ 96 h 21600"/>
                <a:gd name="T4" fmla="*/ 1 w 21675"/>
                <a:gd name="T5" fmla="*/ 96 h 21600"/>
                <a:gd name="T6" fmla="*/ 0 60000 65536"/>
                <a:gd name="T7" fmla="*/ 0 60000 65536"/>
                <a:gd name="T8" fmla="*/ 0 60000 65536"/>
                <a:gd name="T9" fmla="*/ 0 w 21675"/>
                <a:gd name="T10" fmla="*/ 0 h 21600"/>
                <a:gd name="T11" fmla="*/ 21675 w 21675"/>
                <a:gd name="T12" fmla="*/ 21600 h 21600"/>
              </a:gdLst>
              <a:ahLst/>
              <a:cxnLst>
                <a:cxn ang="T6">
                  <a:pos x="T0" y="T1"/>
                </a:cxn>
                <a:cxn ang="T7">
                  <a:pos x="T2" y="T3"/>
                </a:cxn>
                <a:cxn ang="T8">
                  <a:pos x="T4" y="T5"/>
                </a:cxn>
              </a:cxnLst>
              <a:rect l="T9" t="T10" r="T11" b="T12"/>
              <a:pathLst>
                <a:path w="21675" h="21600" fill="none" extrusionOk="0">
                  <a:moveTo>
                    <a:pt x="0" y="0"/>
                  </a:moveTo>
                  <a:cubicBezTo>
                    <a:pt x="25" y="0"/>
                    <a:pt x="50" y="-1"/>
                    <a:pt x="75" y="0"/>
                  </a:cubicBezTo>
                  <a:cubicBezTo>
                    <a:pt x="12004" y="0"/>
                    <a:pt x="21675" y="9670"/>
                    <a:pt x="21675" y="21600"/>
                  </a:cubicBezTo>
                </a:path>
                <a:path w="21675" h="21600" stroke="0" extrusionOk="0">
                  <a:moveTo>
                    <a:pt x="0" y="0"/>
                  </a:moveTo>
                  <a:cubicBezTo>
                    <a:pt x="25" y="0"/>
                    <a:pt x="50" y="-1"/>
                    <a:pt x="75" y="0"/>
                  </a:cubicBezTo>
                  <a:cubicBezTo>
                    <a:pt x="12004" y="0"/>
                    <a:pt x="21675" y="9670"/>
                    <a:pt x="21675" y="21600"/>
                  </a:cubicBezTo>
                  <a:lnTo>
                    <a:pt x="7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66" name="Arc 6">
              <a:extLst>
                <a:ext uri="{FF2B5EF4-FFF2-40B4-BE49-F238E27FC236}">
                  <a16:creationId xmlns:a16="http://schemas.microsoft.com/office/drawing/2014/main" id="{59A9C63E-B140-8140-7258-377BD55968D7}"/>
                </a:ext>
              </a:extLst>
            </p:cNvPr>
            <p:cNvSpPr>
              <a:spLocks/>
            </p:cNvSpPr>
            <p:nvPr/>
          </p:nvSpPr>
          <p:spPr bwMode="auto">
            <a:xfrm>
              <a:off x="912" y="923"/>
              <a:ext cx="193" cy="240"/>
            </a:xfrm>
            <a:custGeom>
              <a:avLst/>
              <a:gdLst>
                <a:gd name="T0" fmla="*/ 0 w 21712"/>
                <a:gd name="T1" fmla="*/ 0 h 21600"/>
                <a:gd name="T2" fmla="*/ 193 w 21712"/>
                <a:gd name="T3" fmla="*/ 240 h 21600"/>
                <a:gd name="T4" fmla="*/ 1 w 21712"/>
                <a:gd name="T5" fmla="*/ 24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67" name="Arc 7">
              <a:extLst>
                <a:ext uri="{FF2B5EF4-FFF2-40B4-BE49-F238E27FC236}">
                  <a16:creationId xmlns:a16="http://schemas.microsoft.com/office/drawing/2014/main" id="{EE1EF49A-70FF-2848-7201-CF5AF99AACB8}"/>
                </a:ext>
              </a:extLst>
            </p:cNvPr>
            <p:cNvSpPr>
              <a:spLocks/>
            </p:cNvSpPr>
            <p:nvPr/>
          </p:nvSpPr>
          <p:spPr bwMode="auto">
            <a:xfrm>
              <a:off x="1104" y="1163"/>
              <a:ext cx="97" cy="240"/>
            </a:xfrm>
            <a:custGeom>
              <a:avLst/>
              <a:gdLst>
                <a:gd name="T0" fmla="*/ 0 w 21825"/>
                <a:gd name="T1" fmla="*/ 0 h 21600"/>
                <a:gd name="T2" fmla="*/ 97 w 21825"/>
                <a:gd name="T3" fmla="*/ 240 h 21600"/>
                <a:gd name="T4" fmla="*/ 1 w 21825"/>
                <a:gd name="T5" fmla="*/ 24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68" name="Arc 8">
              <a:extLst>
                <a:ext uri="{FF2B5EF4-FFF2-40B4-BE49-F238E27FC236}">
                  <a16:creationId xmlns:a16="http://schemas.microsoft.com/office/drawing/2014/main" id="{BD198229-AA1A-3850-6A2C-9C9AC3646150}"/>
                </a:ext>
              </a:extLst>
            </p:cNvPr>
            <p:cNvSpPr>
              <a:spLocks/>
            </p:cNvSpPr>
            <p:nvPr/>
          </p:nvSpPr>
          <p:spPr bwMode="auto">
            <a:xfrm>
              <a:off x="289" y="827"/>
              <a:ext cx="336" cy="240"/>
            </a:xfrm>
            <a:custGeom>
              <a:avLst/>
              <a:gdLst>
                <a:gd name="T0" fmla="*/ 0 w 21600"/>
                <a:gd name="T1" fmla="*/ 240 h 21600"/>
                <a:gd name="T2" fmla="*/ 335 w 21600"/>
                <a:gd name="T3" fmla="*/ 0 h 21600"/>
                <a:gd name="T4" fmla="*/ 336 w 21600"/>
                <a:gd name="T5" fmla="*/ 24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69" name="Arc 9">
              <a:extLst>
                <a:ext uri="{FF2B5EF4-FFF2-40B4-BE49-F238E27FC236}">
                  <a16:creationId xmlns:a16="http://schemas.microsoft.com/office/drawing/2014/main" id="{EE7FFDBD-0347-2648-3E3E-45494196A317}"/>
                </a:ext>
              </a:extLst>
            </p:cNvPr>
            <p:cNvSpPr>
              <a:spLocks/>
            </p:cNvSpPr>
            <p:nvPr/>
          </p:nvSpPr>
          <p:spPr bwMode="auto">
            <a:xfrm>
              <a:off x="49" y="1067"/>
              <a:ext cx="240" cy="336"/>
            </a:xfrm>
            <a:custGeom>
              <a:avLst/>
              <a:gdLst>
                <a:gd name="T0" fmla="*/ 0 w 21600"/>
                <a:gd name="T1" fmla="*/ 336 h 21600"/>
                <a:gd name="T2" fmla="*/ 239 w 21600"/>
                <a:gd name="T3" fmla="*/ 0 h 21600"/>
                <a:gd name="T4" fmla="*/ 240 w 21600"/>
                <a:gd name="T5" fmla="*/ 33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0" name="Arc 10">
              <a:extLst>
                <a:ext uri="{FF2B5EF4-FFF2-40B4-BE49-F238E27FC236}">
                  <a16:creationId xmlns:a16="http://schemas.microsoft.com/office/drawing/2014/main" id="{0C25EF48-F827-BE52-AD25-2FA725C003D4}"/>
                </a:ext>
              </a:extLst>
            </p:cNvPr>
            <p:cNvSpPr>
              <a:spLocks/>
            </p:cNvSpPr>
            <p:nvPr/>
          </p:nvSpPr>
          <p:spPr bwMode="auto">
            <a:xfrm>
              <a:off x="49" y="1402"/>
              <a:ext cx="336" cy="240"/>
            </a:xfrm>
            <a:custGeom>
              <a:avLst/>
              <a:gdLst>
                <a:gd name="T0" fmla="*/ 336 w 21600"/>
                <a:gd name="T1" fmla="*/ 240 h 21600"/>
                <a:gd name="T2" fmla="*/ 0 w 21600"/>
                <a:gd name="T3" fmla="*/ 0 h 21600"/>
                <a:gd name="T4" fmla="*/ 33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1" name="Arc 11">
              <a:extLst>
                <a:ext uri="{FF2B5EF4-FFF2-40B4-BE49-F238E27FC236}">
                  <a16:creationId xmlns:a16="http://schemas.microsoft.com/office/drawing/2014/main" id="{22968A08-FA92-1405-5DCE-41DFAC04F027}"/>
                </a:ext>
              </a:extLst>
            </p:cNvPr>
            <p:cNvSpPr>
              <a:spLocks/>
            </p:cNvSpPr>
            <p:nvPr/>
          </p:nvSpPr>
          <p:spPr bwMode="auto">
            <a:xfrm>
              <a:off x="385" y="1642"/>
              <a:ext cx="384" cy="144"/>
            </a:xfrm>
            <a:custGeom>
              <a:avLst/>
              <a:gdLst>
                <a:gd name="T0" fmla="*/ 384 w 21600"/>
                <a:gd name="T1" fmla="*/ 144 h 21600"/>
                <a:gd name="T2" fmla="*/ 0 w 21600"/>
                <a:gd name="T3" fmla="*/ 0 h 21600"/>
                <a:gd name="T4" fmla="*/ 38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2" name="Arc 12">
              <a:extLst>
                <a:ext uri="{FF2B5EF4-FFF2-40B4-BE49-F238E27FC236}">
                  <a16:creationId xmlns:a16="http://schemas.microsoft.com/office/drawing/2014/main" id="{ADA49B37-6CCA-CD74-332F-7487247535AD}"/>
                </a:ext>
              </a:extLst>
            </p:cNvPr>
            <p:cNvSpPr>
              <a:spLocks/>
            </p:cNvSpPr>
            <p:nvPr/>
          </p:nvSpPr>
          <p:spPr bwMode="auto">
            <a:xfrm>
              <a:off x="768" y="1402"/>
              <a:ext cx="432" cy="384"/>
            </a:xfrm>
            <a:custGeom>
              <a:avLst/>
              <a:gdLst>
                <a:gd name="T0" fmla="*/ 432 w 21600"/>
                <a:gd name="T1" fmla="*/ 0 h 21600"/>
                <a:gd name="T2" fmla="*/ 0 w 21600"/>
                <a:gd name="T3" fmla="*/ 3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3" name="Arc 13">
              <a:extLst>
                <a:ext uri="{FF2B5EF4-FFF2-40B4-BE49-F238E27FC236}">
                  <a16:creationId xmlns:a16="http://schemas.microsoft.com/office/drawing/2014/main" id="{1D996176-0C6E-CDB6-E8D4-2668E504C69D}"/>
                </a:ext>
              </a:extLst>
            </p:cNvPr>
            <p:cNvSpPr>
              <a:spLocks/>
            </p:cNvSpPr>
            <p:nvPr/>
          </p:nvSpPr>
          <p:spPr bwMode="auto">
            <a:xfrm>
              <a:off x="2928" y="875"/>
              <a:ext cx="289" cy="96"/>
            </a:xfrm>
            <a:custGeom>
              <a:avLst/>
              <a:gdLst>
                <a:gd name="T0" fmla="*/ 0 w 21675"/>
                <a:gd name="T1" fmla="*/ 0 h 21600"/>
                <a:gd name="T2" fmla="*/ 289 w 21675"/>
                <a:gd name="T3" fmla="*/ 96 h 21600"/>
                <a:gd name="T4" fmla="*/ 1 w 21675"/>
                <a:gd name="T5" fmla="*/ 96 h 21600"/>
                <a:gd name="T6" fmla="*/ 0 60000 65536"/>
                <a:gd name="T7" fmla="*/ 0 60000 65536"/>
                <a:gd name="T8" fmla="*/ 0 60000 65536"/>
                <a:gd name="T9" fmla="*/ 0 w 21675"/>
                <a:gd name="T10" fmla="*/ 0 h 21600"/>
                <a:gd name="T11" fmla="*/ 21675 w 21675"/>
                <a:gd name="T12" fmla="*/ 21600 h 21600"/>
              </a:gdLst>
              <a:ahLst/>
              <a:cxnLst>
                <a:cxn ang="T6">
                  <a:pos x="T0" y="T1"/>
                </a:cxn>
                <a:cxn ang="T7">
                  <a:pos x="T2" y="T3"/>
                </a:cxn>
                <a:cxn ang="T8">
                  <a:pos x="T4" y="T5"/>
                </a:cxn>
              </a:cxnLst>
              <a:rect l="T9" t="T10" r="T11" b="T12"/>
              <a:pathLst>
                <a:path w="21675" h="21600" fill="none" extrusionOk="0">
                  <a:moveTo>
                    <a:pt x="0" y="0"/>
                  </a:moveTo>
                  <a:cubicBezTo>
                    <a:pt x="25" y="0"/>
                    <a:pt x="50" y="-1"/>
                    <a:pt x="75" y="0"/>
                  </a:cubicBezTo>
                  <a:cubicBezTo>
                    <a:pt x="12004" y="0"/>
                    <a:pt x="21675" y="9670"/>
                    <a:pt x="21675" y="21600"/>
                  </a:cubicBezTo>
                </a:path>
                <a:path w="21675" h="21600" stroke="0" extrusionOk="0">
                  <a:moveTo>
                    <a:pt x="0" y="0"/>
                  </a:moveTo>
                  <a:cubicBezTo>
                    <a:pt x="25" y="0"/>
                    <a:pt x="50" y="-1"/>
                    <a:pt x="75" y="0"/>
                  </a:cubicBezTo>
                  <a:cubicBezTo>
                    <a:pt x="12004" y="0"/>
                    <a:pt x="21675" y="9670"/>
                    <a:pt x="21675" y="21600"/>
                  </a:cubicBezTo>
                  <a:lnTo>
                    <a:pt x="7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4" name="Arc 14">
              <a:extLst>
                <a:ext uri="{FF2B5EF4-FFF2-40B4-BE49-F238E27FC236}">
                  <a16:creationId xmlns:a16="http://schemas.microsoft.com/office/drawing/2014/main" id="{319E9878-1D16-986E-6C84-7E579679DDF5}"/>
                </a:ext>
              </a:extLst>
            </p:cNvPr>
            <p:cNvSpPr>
              <a:spLocks/>
            </p:cNvSpPr>
            <p:nvPr/>
          </p:nvSpPr>
          <p:spPr bwMode="auto">
            <a:xfrm>
              <a:off x="3216" y="971"/>
              <a:ext cx="184" cy="240"/>
            </a:xfrm>
            <a:custGeom>
              <a:avLst/>
              <a:gdLst>
                <a:gd name="T0" fmla="*/ 0 w 20716"/>
                <a:gd name="T1" fmla="*/ 0 h 21600"/>
                <a:gd name="T2" fmla="*/ 184 w 20716"/>
                <a:gd name="T3" fmla="*/ 168 h 21600"/>
                <a:gd name="T4" fmla="*/ 1 w 20716"/>
                <a:gd name="T5" fmla="*/ 240 h 21600"/>
                <a:gd name="T6" fmla="*/ 0 60000 65536"/>
                <a:gd name="T7" fmla="*/ 0 60000 65536"/>
                <a:gd name="T8" fmla="*/ 0 60000 65536"/>
                <a:gd name="T9" fmla="*/ 0 w 20716"/>
                <a:gd name="T10" fmla="*/ 0 h 21600"/>
                <a:gd name="T11" fmla="*/ 20716 w 20716"/>
                <a:gd name="T12" fmla="*/ 21600 h 21600"/>
              </a:gdLst>
              <a:ahLst/>
              <a:cxnLst>
                <a:cxn ang="T6">
                  <a:pos x="T0" y="T1"/>
                </a:cxn>
                <a:cxn ang="T7">
                  <a:pos x="T2" y="T3"/>
                </a:cxn>
                <a:cxn ang="T8">
                  <a:pos x="T4" y="T5"/>
                </a:cxn>
              </a:cxnLst>
              <a:rect l="T9" t="T10" r="T11" b="T12"/>
              <a:pathLst>
                <a:path w="20716" h="21600" fill="none" extrusionOk="0">
                  <a:moveTo>
                    <a:pt x="0" y="0"/>
                  </a:moveTo>
                  <a:cubicBezTo>
                    <a:pt x="37" y="0"/>
                    <a:pt x="74" y="-1"/>
                    <a:pt x="112" y="0"/>
                  </a:cubicBezTo>
                  <a:cubicBezTo>
                    <a:pt x="9543" y="0"/>
                    <a:pt x="17884" y="6118"/>
                    <a:pt x="20715" y="15115"/>
                  </a:cubicBezTo>
                </a:path>
                <a:path w="20716" h="21600" stroke="0" extrusionOk="0">
                  <a:moveTo>
                    <a:pt x="0" y="0"/>
                  </a:moveTo>
                  <a:cubicBezTo>
                    <a:pt x="37" y="0"/>
                    <a:pt x="74" y="-1"/>
                    <a:pt x="112" y="0"/>
                  </a:cubicBezTo>
                  <a:cubicBezTo>
                    <a:pt x="9543" y="0"/>
                    <a:pt x="17884" y="6118"/>
                    <a:pt x="20715" y="15115"/>
                  </a:cubicBezTo>
                  <a:lnTo>
                    <a:pt x="112"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5" name="Arc 15">
              <a:extLst>
                <a:ext uri="{FF2B5EF4-FFF2-40B4-BE49-F238E27FC236}">
                  <a16:creationId xmlns:a16="http://schemas.microsoft.com/office/drawing/2014/main" id="{7D181EFA-BD23-9EF4-E2ED-4E9C36D13E06}"/>
                </a:ext>
              </a:extLst>
            </p:cNvPr>
            <p:cNvSpPr>
              <a:spLocks/>
            </p:cNvSpPr>
            <p:nvPr/>
          </p:nvSpPr>
          <p:spPr bwMode="auto">
            <a:xfrm>
              <a:off x="3408" y="1163"/>
              <a:ext cx="97" cy="240"/>
            </a:xfrm>
            <a:custGeom>
              <a:avLst/>
              <a:gdLst>
                <a:gd name="T0" fmla="*/ 0 w 21825"/>
                <a:gd name="T1" fmla="*/ 0 h 21600"/>
                <a:gd name="T2" fmla="*/ 97 w 21825"/>
                <a:gd name="T3" fmla="*/ 240 h 21600"/>
                <a:gd name="T4" fmla="*/ 1 w 21825"/>
                <a:gd name="T5" fmla="*/ 24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6" name="Arc 16">
              <a:extLst>
                <a:ext uri="{FF2B5EF4-FFF2-40B4-BE49-F238E27FC236}">
                  <a16:creationId xmlns:a16="http://schemas.microsoft.com/office/drawing/2014/main" id="{1E0863A0-35A3-5343-0526-7C2CE7CE83C2}"/>
                </a:ext>
              </a:extLst>
            </p:cNvPr>
            <p:cNvSpPr>
              <a:spLocks/>
            </p:cNvSpPr>
            <p:nvPr/>
          </p:nvSpPr>
          <p:spPr bwMode="auto">
            <a:xfrm>
              <a:off x="2593" y="875"/>
              <a:ext cx="336" cy="240"/>
            </a:xfrm>
            <a:custGeom>
              <a:avLst/>
              <a:gdLst>
                <a:gd name="T0" fmla="*/ 0 w 21600"/>
                <a:gd name="T1" fmla="*/ 240 h 21600"/>
                <a:gd name="T2" fmla="*/ 335 w 21600"/>
                <a:gd name="T3" fmla="*/ 0 h 21600"/>
                <a:gd name="T4" fmla="*/ 336 w 21600"/>
                <a:gd name="T5" fmla="*/ 24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7" name="Arc 17">
              <a:extLst>
                <a:ext uri="{FF2B5EF4-FFF2-40B4-BE49-F238E27FC236}">
                  <a16:creationId xmlns:a16="http://schemas.microsoft.com/office/drawing/2014/main" id="{473ED05A-0130-018A-7F7E-9338437D52CC}"/>
                </a:ext>
              </a:extLst>
            </p:cNvPr>
            <p:cNvSpPr>
              <a:spLocks/>
            </p:cNvSpPr>
            <p:nvPr/>
          </p:nvSpPr>
          <p:spPr bwMode="auto">
            <a:xfrm>
              <a:off x="2353" y="1115"/>
              <a:ext cx="240" cy="336"/>
            </a:xfrm>
            <a:custGeom>
              <a:avLst/>
              <a:gdLst>
                <a:gd name="T0" fmla="*/ 0 w 21600"/>
                <a:gd name="T1" fmla="*/ 336 h 21600"/>
                <a:gd name="T2" fmla="*/ 239 w 21600"/>
                <a:gd name="T3" fmla="*/ 0 h 21600"/>
                <a:gd name="T4" fmla="*/ 240 w 21600"/>
                <a:gd name="T5" fmla="*/ 33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8" name="Arc 18">
              <a:extLst>
                <a:ext uri="{FF2B5EF4-FFF2-40B4-BE49-F238E27FC236}">
                  <a16:creationId xmlns:a16="http://schemas.microsoft.com/office/drawing/2014/main" id="{02E8D476-3ED9-E460-F868-58D06D9C190E}"/>
                </a:ext>
              </a:extLst>
            </p:cNvPr>
            <p:cNvSpPr>
              <a:spLocks/>
            </p:cNvSpPr>
            <p:nvPr/>
          </p:nvSpPr>
          <p:spPr bwMode="auto">
            <a:xfrm>
              <a:off x="2353" y="1450"/>
              <a:ext cx="336" cy="240"/>
            </a:xfrm>
            <a:custGeom>
              <a:avLst/>
              <a:gdLst>
                <a:gd name="T0" fmla="*/ 336 w 21600"/>
                <a:gd name="T1" fmla="*/ 240 h 21600"/>
                <a:gd name="T2" fmla="*/ 0 w 21600"/>
                <a:gd name="T3" fmla="*/ 0 h 21600"/>
                <a:gd name="T4" fmla="*/ 33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79" name="Arc 19">
              <a:extLst>
                <a:ext uri="{FF2B5EF4-FFF2-40B4-BE49-F238E27FC236}">
                  <a16:creationId xmlns:a16="http://schemas.microsoft.com/office/drawing/2014/main" id="{4351622B-56CC-EC9F-3984-B4A85BEC6698}"/>
                </a:ext>
              </a:extLst>
            </p:cNvPr>
            <p:cNvSpPr>
              <a:spLocks/>
            </p:cNvSpPr>
            <p:nvPr/>
          </p:nvSpPr>
          <p:spPr bwMode="auto">
            <a:xfrm>
              <a:off x="2689" y="1690"/>
              <a:ext cx="384" cy="144"/>
            </a:xfrm>
            <a:custGeom>
              <a:avLst/>
              <a:gdLst>
                <a:gd name="T0" fmla="*/ 384 w 21600"/>
                <a:gd name="T1" fmla="*/ 144 h 21600"/>
                <a:gd name="T2" fmla="*/ 0 w 21600"/>
                <a:gd name="T3" fmla="*/ 0 h 21600"/>
                <a:gd name="T4" fmla="*/ 38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80" name="Arc 20">
              <a:extLst>
                <a:ext uri="{FF2B5EF4-FFF2-40B4-BE49-F238E27FC236}">
                  <a16:creationId xmlns:a16="http://schemas.microsoft.com/office/drawing/2014/main" id="{9D50BA28-8B58-A43F-4CC5-B918CED35B08}"/>
                </a:ext>
              </a:extLst>
            </p:cNvPr>
            <p:cNvSpPr>
              <a:spLocks/>
            </p:cNvSpPr>
            <p:nvPr/>
          </p:nvSpPr>
          <p:spPr bwMode="auto">
            <a:xfrm>
              <a:off x="3072" y="1450"/>
              <a:ext cx="432" cy="384"/>
            </a:xfrm>
            <a:custGeom>
              <a:avLst/>
              <a:gdLst>
                <a:gd name="T0" fmla="*/ 432 w 21600"/>
                <a:gd name="T1" fmla="*/ 0 h 21600"/>
                <a:gd name="T2" fmla="*/ 0 w 21600"/>
                <a:gd name="T3" fmla="*/ 3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81" name="AutoShape 21">
              <a:extLst>
                <a:ext uri="{FF2B5EF4-FFF2-40B4-BE49-F238E27FC236}">
                  <a16:creationId xmlns:a16="http://schemas.microsoft.com/office/drawing/2014/main" id="{184DA9BF-0A0D-756A-8351-545C23E65208}"/>
                </a:ext>
              </a:extLst>
            </p:cNvPr>
            <p:cNvSpPr>
              <a:spLocks noChangeArrowheads="1"/>
            </p:cNvSpPr>
            <p:nvPr/>
          </p:nvSpPr>
          <p:spPr bwMode="auto">
            <a:xfrm>
              <a:off x="1492" y="1166"/>
              <a:ext cx="472" cy="424"/>
            </a:xfrm>
            <a:prstGeom prst="star16">
              <a:avLst>
                <a:gd name="adj" fmla="val 37500"/>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82" name="Rectangle 22">
              <a:extLst>
                <a:ext uri="{FF2B5EF4-FFF2-40B4-BE49-F238E27FC236}">
                  <a16:creationId xmlns:a16="http://schemas.microsoft.com/office/drawing/2014/main" id="{426C7A8E-342F-B701-E4C8-DDBAAD49E15A}"/>
                </a:ext>
              </a:extLst>
            </p:cNvPr>
            <p:cNvSpPr>
              <a:spLocks noChangeArrowheads="1"/>
            </p:cNvSpPr>
            <p:nvPr/>
          </p:nvSpPr>
          <p:spPr bwMode="auto">
            <a:xfrm>
              <a:off x="1574" y="1248"/>
              <a:ext cx="3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b="1">
                  <a:latin typeface="Times New Roman" panose="02020603050405020304" pitchFamily="18" charset="0"/>
                </a:rPr>
                <a:t>P1</a:t>
              </a:r>
            </a:p>
          </p:txBody>
        </p:sp>
        <p:sp>
          <p:nvSpPr>
            <p:cNvPr id="40983" name="Line 23">
              <a:extLst>
                <a:ext uri="{FF2B5EF4-FFF2-40B4-BE49-F238E27FC236}">
                  <a16:creationId xmlns:a16="http://schemas.microsoft.com/office/drawing/2014/main" id="{9B9AFEBA-7C0B-6A8D-DB20-D0F95B01A083}"/>
                </a:ext>
              </a:extLst>
            </p:cNvPr>
            <p:cNvSpPr>
              <a:spLocks noChangeShapeType="1"/>
            </p:cNvSpPr>
            <p:nvPr/>
          </p:nvSpPr>
          <p:spPr bwMode="auto">
            <a:xfrm>
              <a:off x="1200" y="1354"/>
              <a:ext cx="336"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40984" name="Line 24">
              <a:extLst>
                <a:ext uri="{FF2B5EF4-FFF2-40B4-BE49-F238E27FC236}">
                  <a16:creationId xmlns:a16="http://schemas.microsoft.com/office/drawing/2014/main" id="{5B4B5557-42B7-9D5C-4F57-BC6B7F0C2304}"/>
                </a:ext>
              </a:extLst>
            </p:cNvPr>
            <p:cNvSpPr>
              <a:spLocks noChangeShapeType="1"/>
            </p:cNvSpPr>
            <p:nvPr/>
          </p:nvSpPr>
          <p:spPr bwMode="auto">
            <a:xfrm>
              <a:off x="1968" y="1354"/>
              <a:ext cx="384"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40985" name="Rectangle 25">
              <a:extLst>
                <a:ext uri="{FF2B5EF4-FFF2-40B4-BE49-F238E27FC236}">
                  <a16:creationId xmlns:a16="http://schemas.microsoft.com/office/drawing/2014/main" id="{FF7A45A5-7A7D-11E6-F981-6968BF7E01A9}"/>
                </a:ext>
              </a:extLst>
            </p:cNvPr>
            <p:cNvSpPr>
              <a:spLocks noChangeArrowheads="1"/>
            </p:cNvSpPr>
            <p:nvPr/>
          </p:nvSpPr>
          <p:spPr bwMode="auto">
            <a:xfrm>
              <a:off x="182" y="1200"/>
              <a:ext cx="85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a:latin typeface="Times New Roman" panose="02020603050405020304" pitchFamily="18" charset="0"/>
                </a:rPr>
                <a:t>Reseau A</a:t>
              </a:r>
            </a:p>
          </p:txBody>
        </p:sp>
        <p:sp>
          <p:nvSpPr>
            <p:cNvPr id="40986" name="Rectangle 26">
              <a:extLst>
                <a:ext uri="{FF2B5EF4-FFF2-40B4-BE49-F238E27FC236}">
                  <a16:creationId xmlns:a16="http://schemas.microsoft.com/office/drawing/2014/main" id="{D6CFD647-EFF9-D0C2-B56A-C88953BB7661}"/>
                </a:ext>
              </a:extLst>
            </p:cNvPr>
            <p:cNvSpPr>
              <a:spLocks noChangeArrowheads="1"/>
            </p:cNvSpPr>
            <p:nvPr/>
          </p:nvSpPr>
          <p:spPr bwMode="auto">
            <a:xfrm>
              <a:off x="2534" y="1248"/>
              <a:ext cx="8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a:latin typeface="Times New Roman" panose="02020603050405020304" pitchFamily="18" charset="0"/>
                </a:rPr>
                <a:t>Reseau B</a:t>
              </a:r>
            </a:p>
          </p:txBody>
        </p:sp>
        <p:sp>
          <p:nvSpPr>
            <p:cNvPr id="40987" name="Arc 27">
              <a:extLst>
                <a:ext uri="{FF2B5EF4-FFF2-40B4-BE49-F238E27FC236}">
                  <a16:creationId xmlns:a16="http://schemas.microsoft.com/office/drawing/2014/main" id="{E449DFEC-A00C-A1F1-D07C-432D6120514F}"/>
                </a:ext>
              </a:extLst>
            </p:cNvPr>
            <p:cNvSpPr>
              <a:spLocks/>
            </p:cNvSpPr>
            <p:nvPr/>
          </p:nvSpPr>
          <p:spPr bwMode="auto">
            <a:xfrm>
              <a:off x="5183" y="875"/>
              <a:ext cx="289" cy="96"/>
            </a:xfrm>
            <a:custGeom>
              <a:avLst/>
              <a:gdLst>
                <a:gd name="T0" fmla="*/ 0 w 21675"/>
                <a:gd name="T1" fmla="*/ 0 h 21600"/>
                <a:gd name="T2" fmla="*/ 289 w 21675"/>
                <a:gd name="T3" fmla="*/ 96 h 21600"/>
                <a:gd name="T4" fmla="*/ 1 w 21675"/>
                <a:gd name="T5" fmla="*/ 96 h 21600"/>
                <a:gd name="T6" fmla="*/ 0 60000 65536"/>
                <a:gd name="T7" fmla="*/ 0 60000 65536"/>
                <a:gd name="T8" fmla="*/ 0 60000 65536"/>
                <a:gd name="T9" fmla="*/ 0 w 21675"/>
                <a:gd name="T10" fmla="*/ 0 h 21600"/>
                <a:gd name="T11" fmla="*/ 21675 w 21675"/>
                <a:gd name="T12" fmla="*/ 21600 h 21600"/>
              </a:gdLst>
              <a:ahLst/>
              <a:cxnLst>
                <a:cxn ang="T6">
                  <a:pos x="T0" y="T1"/>
                </a:cxn>
                <a:cxn ang="T7">
                  <a:pos x="T2" y="T3"/>
                </a:cxn>
                <a:cxn ang="T8">
                  <a:pos x="T4" y="T5"/>
                </a:cxn>
              </a:cxnLst>
              <a:rect l="T9" t="T10" r="T11" b="T12"/>
              <a:pathLst>
                <a:path w="21675" h="21600" fill="none" extrusionOk="0">
                  <a:moveTo>
                    <a:pt x="0" y="0"/>
                  </a:moveTo>
                  <a:cubicBezTo>
                    <a:pt x="25" y="0"/>
                    <a:pt x="50" y="-1"/>
                    <a:pt x="75" y="0"/>
                  </a:cubicBezTo>
                  <a:cubicBezTo>
                    <a:pt x="12004" y="0"/>
                    <a:pt x="21675" y="9670"/>
                    <a:pt x="21675" y="21600"/>
                  </a:cubicBezTo>
                </a:path>
                <a:path w="21675" h="21600" stroke="0" extrusionOk="0">
                  <a:moveTo>
                    <a:pt x="0" y="0"/>
                  </a:moveTo>
                  <a:cubicBezTo>
                    <a:pt x="25" y="0"/>
                    <a:pt x="50" y="-1"/>
                    <a:pt x="75" y="0"/>
                  </a:cubicBezTo>
                  <a:cubicBezTo>
                    <a:pt x="12004" y="0"/>
                    <a:pt x="21675" y="9670"/>
                    <a:pt x="21675" y="21600"/>
                  </a:cubicBezTo>
                  <a:lnTo>
                    <a:pt x="7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88" name="Arc 28">
              <a:extLst>
                <a:ext uri="{FF2B5EF4-FFF2-40B4-BE49-F238E27FC236}">
                  <a16:creationId xmlns:a16="http://schemas.microsoft.com/office/drawing/2014/main" id="{AFB19249-E1A1-F742-1E4D-8E68D216E770}"/>
                </a:ext>
              </a:extLst>
            </p:cNvPr>
            <p:cNvSpPr>
              <a:spLocks/>
            </p:cNvSpPr>
            <p:nvPr/>
          </p:nvSpPr>
          <p:spPr bwMode="auto">
            <a:xfrm>
              <a:off x="5471" y="971"/>
              <a:ext cx="193" cy="240"/>
            </a:xfrm>
            <a:custGeom>
              <a:avLst/>
              <a:gdLst>
                <a:gd name="T0" fmla="*/ 0 w 21712"/>
                <a:gd name="T1" fmla="*/ 0 h 21600"/>
                <a:gd name="T2" fmla="*/ 193 w 21712"/>
                <a:gd name="T3" fmla="*/ 240 h 21600"/>
                <a:gd name="T4" fmla="*/ 1 w 21712"/>
                <a:gd name="T5" fmla="*/ 24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89" name="Arc 29">
              <a:extLst>
                <a:ext uri="{FF2B5EF4-FFF2-40B4-BE49-F238E27FC236}">
                  <a16:creationId xmlns:a16="http://schemas.microsoft.com/office/drawing/2014/main" id="{87D69E31-1573-B7C2-8FA9-4EDF970C2FDF}"/>
                </a:ext>
              </a:extLst>
            </p:cNvPr>
            <p:cNvSpPr>
              <a:spLocks/>
            </p:cNvSpPr>
            <p:nvPr/>
          </p:nvSpPr>
          <p:spPr bwMode="auto">
            <a:xfrm>
              <a:off x="5663" y="1211"/>
              <a:ext cx="97" cy="240"/>
            </a:xfrm>
            <a:custGeom>
              <a:avLst/>
              <a:gdLst>
                <a:gd name="T0" fmla="*/ 0 w 21825"/>
                <a:gd name="T1" fmla="*/ 0 h 21600"/>
                <a:gd name="T2" fmla="*/ 97 w 21825"/>
                <a:gd name="T3" fmla="*/ 240 h 21600"/>
                <a:gd name="T4" fmla="*/ 1 w 21825"/>
                <a:gd name="T5" fmla="*/ 240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4" y="0"/>
                    <a:pt x="149" y="-1"/>
                    <a:pt x="225" y="0"/>
                  </a:cubicBezTo>
                  <a:cubicBezTo>
                    <a:pt x="12154" y="0"/>
                    <a:pt x="21825" y="9670"/>
                    <a:pt x="21825" y="21600"/>
                  </a:cubicBezTo>
                </a:path>
                <a:path w="21825" h="21600" stroke="0" extrusionOk="0">
                  <a:moveTo>
                    <a:pt x="0" y="1"/>
                  </a:moveTo>
                  <a:cubicBezTo>
                    <a:pt x="74" y="0"/>
                    <a:pt x="149" y="-1"/>
                    <a:pt x="225" y="0"/>
                  </a:cubicBezTo>
                  <a:cubicBezTo>
                    <a:pt x="12154" y="0"/>
                    <a:pt x="21825" y="9670"/>
                    <a:pt x="21825" y="21600"/>
                  </a:cubicBezTo>
                  <a:lnTo>
                    <a:pt x="225"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90" name="Arc 30">
              <a:extLst>
                <a:ext uri="{FF2B5EF4-FFF2-40B4-BE49-F238E27FC236}">
                  <a16:creationId xmlns:a16="http://schemas.microsoft.com/office/drawing/2014/main" id="{4B18B9CA-86DE-B28A-E970-AA492A2DC22B}"/>
                </a:ext>
              </a:extLst>
            </p:cNvPr>
            <p:cNvSpPr>
              <a:spLocks/>
            </p:cNvSpPr>
            <p:nvPr/>
          </p:nvSpPr>
          <p:spPr bwMode="auto">
            <a:xfrm>
              <a:off x="4848" y="875"/>
              <a:ext cx="336" cy="240"/>
            </a:xfrm>
            <a:custGeom>
              <a:avLst/>
              <a:gdLst>
                <a:gd name="T0" fmla="*/ 0 w 21600"/>
                <a:gd name="T1" fmla="*/ 240 h 21600"/>
                <a:gd name="T2" fmla="*/ 335 w 21600"/>
                <a:gd name="T3" fmla="*/ 0 h 21600"/>
                <a:gd name="T4" fmla="*/ 336 w 21600"/>
                <a:gd name="T5" fmla="*/ 24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5"/>
                    <a:pt x="9631" y="35"/>
                    <a:pt x="21536" y="0"/>
                  </a:cubicBezTo>
                </a:path>
                <a:path w="21600" h="21600" stroke="0" extrusionOk="0">
                  <a:moveTo>
                    <a:pt x="0" y="21600"/>
                  </a:moveTo>
                  <a:cubicBezTo>
                    <a:pt x="0" y="9695"/>
                    <a:pt x="9631" y="35"/>
                    <a:pt x="21536"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91" name="Arc 31">
              <a:extLst>
                <a:ext uri="{FF2B5EF4-FFF2-40B4-BE49-F238E27FC236}">
                  <a16:creationId xmlns:a16="http://schemas.microsoft.com/office/drawing/2014/main" id="{27C89829-DCD0-2F8B-AB5A-8D561AA0EAD2}"/>
                </a:ext>
              </a:extLst>
            </p:cNvPr>
            <p:cNvSpPr>
              <a:spLocks/>
            </p:cNvSpPr>
            <p:nvPr/>
          </p:nvSpPr>
          <p:spPr bwMode="auto">
            <a:xfrm>
              <a:off x="4608" y="1115"/>
              <a:ext cx="240" cy="336"/>
            </a:xfrm>
            <a:custGeom>
              <a:avLst/>
              <a:gdLst>
                <a:gd name="T0" fmla="*/ 0 w 21600"/>
                <a:gd name="T1" fmla="*/ 336 h 21600"/>
                <a:gd name="T2" fmla="*/ 239 w 21600"/>
                <a:gd name="T3" fmla="*/ 0 h 21600"/>
                <a:gd name="T4" fmla="*/ 240 w 21600"/>
                <a:gd name="T5" fmla="*/ 33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92" name="Arc 32">
              <a:extLst>
                <a:ext uri="{FF2B5EF4-FFF2-40B4-BE49-F238E27FC236}">
                  <a16:creationId xmlns:a16="http://schemas.microsoft.com/office/drawing/2014/main" id="{F3F76F14-37DC-9252-0D8D-9D4D06922DA3}"/>
                </a:ext>
              </a:extLst>
            </p:cNvPr>
            <p:cNvSpPr>
              <a:spLocks/>
            </p:cNvSpPr>
            <p:nvPr/>
          </p:nvSpPr>
          <p:spPr bwMode="auto">
            <a:xfrm>
              <a:off x="4608" y="1450"/>
              <a:ext cx="336" cy="240"/>
            </a:xfrm>
            <a:custGeom>
              <a:avLst/>
              <a:gdLst>
                <a:gd name="T0" fmla="*/ 336 w 21600"/>
                <a:gd name="T1" fmla="*/ 240 h 21600"/>
                <a:gd name="T2" fmla="*/ 0 w 21600"/>
                <a:gd name="T3" fmla="*/ 0 h 21600"/>
                <a:gd name="T4" fmla="*/ 336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93" name="Arc 33">
              <a:extLst>
                <a:ext uri="{FF2B5EF4-FFF2-40B4-BE49-F238E27FC236}">
                  <a16:creationId xmlns:a16="http://schemas.microsoft.com/office/drawing/2014/main" id="{79E05FBB-0ABB-AB48-0D6C-1A9C253463CA}"/>
                </a:ext>
              </a:extLst>
            </p:cNvPr>
            <p:cNvSpPr>
              <a:spLocks/>
            </p:cNvSpPr>
            <p:nvPr/>
          </p:nvSpPr>
          <p:spPr bwMode="auto">
            <a:xfrm>
              <a:off x="4944" y="1690"/>
              <a:ext cx="384" cy="144"/>
            </a:xfrm>
            <a:custGeom>
              <a:avLst/>
              <a:gdLst>
                <a:gd name="T0" fmla="*/ 384 w 21600"/>
                <a:gd name="T1" fmla="*/ 144 h 21600"/>
                <a:gd name="T2" fmla="*/ 0 w 21600"/>
                <a:gd name="T3" fmla="*/ 0 h 21600"/>
                <a:gd name="T4" fmla="*/ 384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94" name="Arc 34">
              <a:extLst>
                <a:ext uri="{FF2B5EF4-FFF2-40B4-BE49-F238E27FC236}">
                  <a16:creationId xmlns:a16="http://schemas.microsoft.com/office/drawing/2014/main" id="{8FDB3B24-B235-015F-50B7-8AA37089BD6D}"/>
                </a:ext>
              </a:extLst>
            </p:cNvPr>
            <p:cNvSpPr>
              <a:spLocks/>
            </p:cNvSpPr>
            <p:nvPr/>
          </p:nvSpPr>
          <p:spPr bwMode="auto">
            <a:xfrm>
              <a:off x="5327" y="1450"/>
              <a:ext cx="432" cy="384"/>
            </a:xfrm>
            <a:custGeom>
              <a:avLst/>
              <a:gdLst>
                <a:gd name="T0" fmla="*/ 432 w 21600"/>
                <a:gd name="T1" fmla="*/ 0 h 21600"/>
                <a:gd name="T2" fmla="*/ 0 w 21600"/>
                <a:gd name="T3" fmla="*/ 3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FF66CC"/>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95" name="AutoShape 35">
              <a:extLst>
                <a:ext uri="{FF2B5EF4-FFF2-40B4-BE49-F238E27FC236}">
                  <a16:creationId xmlns:a16="http://schemas.microsoft.com/office/drawing/2014/main" id="{4182948D-7B1C-81EB-B7B1-C8F18A966A9C}"/>
                </a:ext>
              </a:extLst>
            </p:cNvPr>
            <p:cNvSpPr>
              <a:spLocks noChangeArrowheads="1"/>
            </p:cNvSpPr>
            <p:nvPr/>
          </p:nvSpPr>
          <p:spPr bwMode="auto">
            <a:xfrm>
              <a:off x="3747" y="1166"/>
              <a:ext cx="472" cy="424"/>
            </a:xfrm>
            <a:prstGeom prst="star16">
              <a:avLst>
                <a:gd name="adj" fmla="val 37500"/>
              </a:avLst>
            </a:prstGeom>
            <a:solidFill>
              <a:schemeClr val="accent1"/>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40996" name="Rectangle 36">
              <a:extLst>
                <a:ext uri="{FF2B5EF4-FFF2-40B4-BE49-F238E27FC236}">
                  <a16:creationId xmlns:a16="http://schemas.microsoft.com/office/drawing/2014/main" id="{CEA7ADF9-1783-57D9-535A-D3344974E635}"/>
                </a:ext>
              </a:extLst>
            </p:cNvPr>
            <p:cNvSpPr>
              <a:spLocks noChangeArrowheads="1"/>
            </p:cNvSpPr>
            <p:nvPr/>
          </p:nvSpPr>
          <p:spPr bwMode="auto">
            <a:xfrm>
              <a:off x="3829" y="1248"/>
              <a:ext cx="33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b="1">
                  <a:latin typeface="Times New Roman" panose="02020603050405020304" pitchFamily="18" charset="0"/>
                </a:rPr>
                <a:t>P2</a:t>
              </a:r>
            </a:p>
          </p:txBody>
        </p:sp>
        <p:sp>
          <p:nvSpPr>
            <p:cNvPr id="40997" name="Line 37">
              <a:extLst>
                <a:ext uri="{FF2B5EF4-FFF2-40B4-BE49-F238E27FC236}">
                  <a16:creationId xmlns:a16="http://schemas.microsoft.com/office/drawing/2014/main" id="{7506AFC5-1C43-41CA-4E1B-4CDA7836AD11}"/>
                </a:ext>
              </a:extLst>
            </p:cNvPr>
            <p:cNvSpPr>
              <a:spLocks noChangeShapeType="1"/>
            </p:cNvSpPr>
            <p:nvPr/>
          </p:nvSpPr>
          <p:spPr bwMode="auto">
            <a:xfrm>
              <a:off x="3504" y="1354"/>
              <a:ext cx="287"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40998" name="Line 38">
              <a:extLst>
                <a:ext uri="{FF2B5EF4-FFF2-40B4-BE49-F238E27FC236}">
                  <a16:creationId xmlns:a16="http://schemas.microsoft.com/office/drawing/2014/main" id="{15E0692D-D937-0CEA-C3C2-CD96E447A946}"/>
                </a:ext>
              </a:extLst>
            </p:cNvPr>
            <p:cNvSpPr>
              <a:spLocks noChangeShapeType="1"/>
            </p:cNvSpPr>
            <p:nvPr/>
          </p:nvSpPr>
          <p:spPr bwMode="auto">
            <a:xfrm>
              <a:off x="4223" y="1354"/>
              <a:ext cx="384"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40999" name="Rectangle 39">
              <a:extLst>
                <a:ext uri="{FF2B5EF4-FFF2-40B4-BE49-F238E27FC236}">
                  <a16:creationId xmlns:a16="http://schemas.microsoft.com/office/drawing/2014/main" id="{687A5C58-6D79-CF4A-7048-44E62B2BF92E}"/>
                </a:ext>
              </a:extLst>
            </p:cNvPr>
            <p:cNvSpPr>
              <a:spLocks noChangeArrowheads="1"/>
            </p:cNvSpPr>
            <p:nvPr/>
          </p:nvSpPr>
          <p:spPr bwMode="auto">
            <a:xfrm>
              <a:off x="4789" y="1248"/>
              <a:ext cx="8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400">
                  <a:latin typeface="Times New Roman" panose="02020603050405020304" pitchFamily="18" charset="0"/>
                </a:rPr>
                <a:t>Reseau C</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rc 2">
            <a:extLst>
              <a:ext uri="{FF2B5EF4-FFF2-40B4-BE49-F238E27FC236}">
                <a16:creationId xmlns:a16="http://schemas.microsoft.com/office/drawing/2014/main" id="{EA55A755-AA1E-1097-A68B-7F273C88AAC5}"/>
              </a:ext>
            </a:extLst>
          </p:cNvPr>
          <p:cNvSpPr>
            <a:spLocks/>
          </p:cNvSpPr>
          <p:nvPr/>
        </p:nvSpPr>
        <p:spPr bwMode="auto">
          <a:xfrm>
            <a:off x="2159877" y="2468941"/>
            <a:ext cx="306388" cy="533400"/>
          </a:xfrm>
          <a:custGeom>
            <a:avLst/>
            <a:gdLst>
              <a:gd name="T0" fmla="*/ 0 w 21712"/>
              <a:gd name="T1" fmla="*/ 0 h 21600"/>
              <a:gd name="T2" fmla="*/ 306388 w 21712"/>
              <a:gd name="T3" fmla="*/ 533400 h 21600"/>
              <a:gd name="T4" fmla="*/ 1580 w 21712"/>
              <a:gd name="T5" fmla="*/ 53340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83" name="Arc 3">
            <a:extLst>
              <a:ext uri="{FF2B5EF4-FFF2-40B4-BE49-F238E27FC236}">
                <a16:creationId xmlns:a16="http://schemas.microsoft.com/office/drawing/2014/main" id="{7F6D8B9B-AE0F-A980-27B8-D5388B3C2133}"/>
              </a:ext>
            </a:extLst>
          </p:cNvPr>
          <p:cNvSpPr>
            <a:spLocks/>
          </p:cNvSpPr>
          <p:nvPr/>
        </p:nvSpPr>
        <p:spPr bwMode="auto">
          <a:xfrm>
            <a:off x="1780465" y="2468941"/>
            <a:ext cx="381000" cy="228600"/>
          </a:xfrm>
          <a:custGeom>
            <a:avLst/>
            <a:gdLst>
              <a:gd name="T0" fmla="*/ 0 w 21600"/>
              <a:gd name="T1" fmla="*/ 228600 h 21600"/>
              <a:gd name="T2" fmla="*/ 379413 w 21600"/>
              <a:gd name="T3" fmla="*/ 0 h 21600"/>
              <a:gd name="T4" fmla="*/ 381000 w 21600"/>
              <a:gd name="T5" fmla="*/ 228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84" name="Arc 4">
            <a:extLst>
              <a:ext uri="{FF2B5EF4-FFF2-40B4-BE49-F238E27FC236}">
                <a16:creationId xmlns:a16="http://schemas.microsoft.com/office/drawing/2014/main" id="{08CCF294-9B41-4AC7-669A-44DDF479BF1B}"/>
              </a:ext>
            </a:extLst>
          </p:cNvPr>
          <p:cNvSpPr>
            <a:spLocks/>
          </p:cNvSpPr>
          <p:nvPr/>
        </p:nvSpPr>
        <p:spPr bwMode="auto">
          <a:xfrm>
            <a:off x="1399465" y="2697541"/>
            <a:ext cx="381000" cy="533400"/>
          </a:xfrm>
          <a:custGeom>
            <a:avLst/>
            <a:gdLst>
              <a:gd name="T0" fmla="*/ 0 w 21600"/>
              <a:gd name="T1" fmla="*/ 533400 h 21600"/>
              <a:gd name="T2" fmla="*/ 379413 w 21600"/>
              <a:gd name="T3" fmla="*/ 0 h 21600"/>
              <a:gd name="T4" fmla="*/ 381000 w 21600"/>
              <a:gd name="T5" fmla="*/ 533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85" name="Arc 5">
            <a:extLst>
              <a:ext uri="{FF2B5EF4-FFF2-40B4-BE49-F238E27FC236}">
                <a16:creationId xmlns:a16="http://schemas.microsoft.com/office/drawing/2014/main" id="{6DD9C642-EDFE-BFE1-73AF-27CF889BDA88}"/>
              </a:ext>
            </a:extLst>
          </p:cNvPr>
          <p:cNvSpPr>
            <a:spLocks/>
          </p:cNvSpPr>
          <p:nvPr/>
        </p:nvSpPr>
        <p:spPr bwMode="auto">
          <a:xfrm>
            <a:off x="1399465" y="3153154"/>
            <a:ext cx="609600" cy="381000"/>
          </a:xfrm>
          <a:custGeom>
            <a:avLst/>
            <a:gdLst>
              <a:gd name="T0" fmla="*/ 609600 w 21600"/>
              <a:gd name="T1" fmla="*/ 381000 h 21600"/>
              <a:gd name="T2" fmla="*/ 0 w 21600"/>
              <a:gd name="T3" fmla="*/ 0 h 21600"/>
              <a:gd name="T4" fmla="*/ 6096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86" name="Arc 6">
            <a:extLst>
              <a:ext uri="{FF2B5EF4-FFF2-40B4-BE49-F238E27FC236}">
                <a16:creationId xmlns:a16="http://schemas.microsoft.com/office/drawing/2014/main" id="{363600DD-8171-CCF8-219F-83CB60BAB98C}"/>
              </a:ext>
            </a:extLst>
          </p:cNvPr>
          <p:cNvSpPr>
            <a:spLocks/>
          </p:cNvSpPr>
          <p:nvPr/>
        </p:nvSpPr>
        <p:spPr bwMode="auto">
          <a:xfrm>
            <a:off x="2007477" y="3000754"/>
            <a:ext cx="457200" cy="533400"/>
          </a:xfrm>
          <a:custGeom>
            <a:avLst/>
            <a:gdLst>
              <a:gd name="T0" fmla="*/ 457200 w 21600"/>
              <a:gd name="T1" fmla="*/ 0 h 21600"/>
              <a:gd name="T2" fmla="*/ 0 w 21600"/>
              <a:gd name="T3" fmla="*/ 5334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87" name="AutoShape 7">
            <a:extLst>
              <a:ext uri="{FF2B5EF4-FFF2-40B4-BE49-F238E27FC236}">
                <a16:creationId xmlns:a16="http://schemas.microsoft.com/office/drawing/2014/main" id="{F45630E2-4471-AB4A-27CC-B9ADB460967A}"/>
              </a:ext>
            </a:extLst>
          </p:cNvPr>
          <p:cNvSpPr>
            <a:spLocks noChangeArrowheads="1"/>
          </p:cNvSpPr>
          <p:nvPr/>
        </p:nvSpPr>
        <p:spPr bwMode="auto">
          <a:xfrm>
            <a:off x="2928227" y="2702304"/>
            <a:ext cx="596900" cy="596900"/>
          </a:xfrm>
          <a:prstGeom prst="star16">
            <a:avLst>
              <a:gd name="adj" fmla="val 37500"/>
            </a:avLst>
          </a:prstGeom>
          <a:solidFill>
            <a:srgbClr val="FF66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88" name="Rectangle 8">
            <a:extLst>
              <a:ext uri="{FF2B5EF4-FFF2-40B4-BE49-F238E27FC236}">
                <a16:creationId xmlns:a16="http://schemas.microsoft.com/office/drawing/2014/main" id="{1AD2AE55-3F3B-FDAD-D091-876A71CD627D}"/>
              </a:ext>
            </a:extLst>
          </p:cNvPr>
          <p:cNvSpPr>
            <a:spLocks noChangeArrowheads="1"/>
          </p:cNvSpPr>
          <p:nvPr/>
        </p:nvSpPr>
        <p:spPr bwMode="auto">
          <a:xfrm>
            <a:off x="2982203" y="2802316"/>
            <a:ext cx="40716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 F</a:t>
            </a:r>
          </a:p>
        </p:txBody>
      </p:sp>
      <p:sp>
        <p:nvSpPr>
          <p:cNvPr id="71689" name="Line 9">
            <a:extLst>
              <a:ext uri="{FF2B5EF4-FFF2-40B4-BE49-F238E27FC236}">
                <a16:creationId xmlns:a16="http://schemas.microsoft.com/office/drawing/2014/main" id="{5B50AFFD-A358-F26D-12F1-A1B6D7C2FE38}"/>
              </a:ext>
            </a:extLst>
          </p:cNvPr>
          <p:cNvSpPr>
            <a:spLocks noChangeShapeType="1"/>
          </p:cNvSpPr>
          <p:nvPr/>
        </p:nvSpPr>
        <p:spPr bwMode="auto">
          <a:xfrm>
            <a:off x="2464677" y="3000754"/>
            <a:ext cx="457200"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690" name="Rectangle 10">
            <a:extLst>
              <a:ext uri="{FF2B5EF4-FFF2-40B4-BE49-F238E27FC236}">
                <a16:creationId xmlns:a16="http://schemas.microsoft.com/office/drawing/2014/main" id="{3FAC1462-ECAF-A577-2B20-7B700B38DC8D}"/>
              </a:ext>
            </a:extLst>
          </p:cNvPr>
          <p:cNvSpPr>
            <a:spLocks noChangeArrowheads="1"/>
          </p:cNvSpPr>
          <p:nvPr/>
        </p:nvSpPr>
        <p:spPr bwMode="auto">
          <a:xfrm>
            <a:off x="1458202" y="2726117"/>
            <a:ext cx="10239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Reseau </a:t>
            </a:r>
          </a:p>
          <a:p>
            <a:r>
              <a:rPr lang="fr-FR" altLang="fr-FR" b="1">
                <a:latin typeface="Times New Roman" panose="02020603050405020304" pitchFamily="18" charset="0"/>
              </a:rPr>
              <a:t>10.0.0.0</a:t>
            </a:r>
          </a:p>
        </p:txBody>
      </p:sp>
      <p:sp>
        <p:nvSpPr>
          <p:cNvPr id="71691" name="Line 11">
            <a:extLst>
              <a:ext uri="{FF2B5EF4-FFF2-40B4-BE49-F238E27FC236}">
                <a16:creationId xmlns:a16="http://schemas.microsoft.com/office/drawing/2014/main" id="{13A52F1E-B78C-0AEB-2436-7323648C2CDA}"/>
              </a:ext>
            </a:extLst>
          </p:cNvPr>
          <p:cNvSpPr>
            <a:spLocks noChangeShapeType="1"/>
          </p:cNvSpPr>
          <p:nvPr/>
        </p:nvSpPr>
        <p:spPr bwMode="auto">
          <a:xfrm>
            <a:off x="3455277" y="3000754"/>
            <a:ext cx="457200"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692" name="Arc 12">
            <a:extLst>
              <a:ext uri="{FF2B5EF4-FFF2-40B4-BE49-F238E27FC236}">
                <a16:creationId xmlns:a16="http://schemas.microsoft.com/office/drawing/2014/main" id="{07D91C91-CBDE-B277-1F11-3F8C94EB4D36}"/>
              </a:ext>
            </a:extLst>
          </p:cNvPr>
          <p:cNvSpPr>
            <a:spLocks/>
          </p:cNvSpPr>
          <p:nvPr/>
        </p:nvSpPr>
        <p:spPr bwMode="auto">
          <a:xfrm>
            <a:off x="4674477" y="2468941"/>
            <a:ext cx="306388" cy="533400"/>
          </a:xfrm>
          <a:custGeom>
            <a:avLst/>
            <a:gdLst>
              <a:gd name="T0" fmla="*/ 0 w 21712"/>
              <a:gd name="T1" fmla="*/ 0 h 21600"/>
              <a:gd name="T2" fmla="*/ 306388 w 21712"/>
              <a:gd name="T3" fmla="*/ 533400 h 21600"/>
              <a:gd name="T4" fmla="*/ 1580 w 21712"/>
              <a:gd name="T5" fmla="*/ 53340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93" name="Arc 13">
            <a:extLst>
              <a:ext uri="{FF2B5EF4-FFF2-40B4-BE49-F238E27FC236}">
                <a16:creationId xmlns:a16="http://schemas.microsoft.com/office/drawing/2014/main" id="{94C235DE-C387-9745-8BC1-23E3E92AC24C}"/>
              </a:ext>
            </a:extLst>
          </p:cNvPr>
          <p:cNvSpPr>
            <a:spLocks/>
          </p:cNvSpPr>
          <p:nvPr/>
        </p:nvSpPr>
        <p:spPr bwMode="auto">
          <a:xfrm>
            <a:off x="4295065" y="2468941"/>
            <a:ext cx="381000" cy="228600"/>
          </a:xfrm>
          <a:custGeom>
            <a:avLst/>
            <a:gdLst>
              <a:gd name="T0" fmla="*/ 0 w 21600"/>
              <a:gd name="T1" fmla="*/ 228600 h 21600"/>
              <a:gd name="T2" fmla="*/ 379413 w 21600"/>
              <a:gd name="T3" fmla="*/ 0 h 21600"/>
              <a:gd name="T4" fmla="*/ 381000 w 21600"/>
              <a:gd name="T5" fmla="*/ 228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94" name="Arc 14">
            <a:extLst>
              <a:ext uri="{FF2B5EF4-FFF2-40B4-BE49-F238E27FC236}">
                <a16:creationId xmlns:a16="http://schemas.microsoft.com/office/drawing/2014/main" id="{94C9BFA4-BB73-3E7D-455C-60D27C14B7D4}"/>
              </a:ext>
            </a:extLst>
          </p:cNvPr>
          <p:cNvSpPr>
            <a:spLocks/>
          </p:cNvSpPr>
          <p:nvPr/>
        </p:nvSpPr>
        <p:spPr bwMode="auto">
          <a:xfrm>
            <a:off x="3914065" y="2697541"/>
            <a:ext cx="381000" cy="533400"/>
          </a:xfrm>
          <a:custGeom>
            <a:avLst/>
            <a:gdLst>
              <a:gd name="T0" fmla="*/ 0 w 21600"/>
              <a:gd name="T1" fmla="*/ 533400 h 21600"/>
              <a:gd name="T2" fmla="*/ 379413 w 21600"/>
              <a:gd name="T3" fmla="*/ 0 h 21600"/>
              <a:gd name="T4" fmla="*/ 381000 w 21600"/>
              <a:gd name="T5" fmla="*/ 533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95" name="Arc 15">
            <a:extLst>
              <a:ext uri="{FF2B5EF4-FFF2-40B4-BE49-F238E27FC236}">
                <a16:creationId xmlns:a16="http://schemas.microsoft.com/office/drawing/2014/main" id="{F9F7B034-BBB2-9437-74DC-C2B5816C04EF}"/>
              </a:ext>
            </a:extLst>
          </p:cNvPr>
          <p:cNvSpPr>
            <a:spLocks/>
          </p:cNvSpPr>
          <p:nvPr/>
        </p:nvSpPr>
        <p:spPr bwMode="auto">
          <a:xfrm>
            <a:off x="3914065" y="3153154"/>
            <a:ext cx="609600" cy="381000"/>
          </a:xfrm>
          <a:custGeom>
            <a:avLst/>
            <a:gdLst>
              <a:gd name="T0" fmla="*/ 609600 w 21600"/>
              <a:gd name="T1" fmla="*/ 381000 h 21600"/>
              <a:gd name="T2" fmla="*/ 0 w 21600"/>
              <a:gd name="T3" fmla="*/ 0 h 21600"/>
              <a:gd name="T4" fmla="*/ 6096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96" name="Arc 16">
            <a:extLst>
              <a:ext uri="{FF2B5EF4-FFF2-40B4-BE49-F238E27FC236}">
                <a16:creationId xmlns:a16="http://schemas.microsoft.com/office/drawing/2014/main" id="{FC2C30EB-72FF-828D-C109-6FD99B31F527}"/>
              </a:ext>
            </a:extLst>
          </p:cNvPr>
          <p:cNvSpPr>
            <a:spLocks/>
          </p:cNvSpPr>
          <p:nvPr/>
        </p:nvSpPr>
        <p:spPr bwMode="auto">
          <a:xfrm>
            <a:off x="4522077" y="3000754"/>
            <a:ext cx="457200" cy="533400"/>
          </a:xfrm>
          <a:custGeom>
            <a:avLst/>
            <a:gdLst>
              <a:gd name="T0" fmla="*/ 457200 w 21600"/>
              <a:gd name="T1" fmla="*/ 0 h 21600"/>
              <a:gd name="T2" fmla="*/ 0 w 21600"/>
              <a:gd name="T3" fmla="*/ 5334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97" name="AutoShape 17">
            <a:extLst>
              <a:ext uri="{FF2B5EF4-FFF2-40B4-BE49-F238E27FC236}">
                <a16:creationId xmlns:a16="http://schemas.microsoft.com/office/drawing/2014/main" id="{88E0370F-BD62-4E3E-8665-D4D016B292C8}"/>
              </a:ext>
            </a:extLst>
          </p:cNvPr>
          <p:cNvSpPr>
            <a:spLocks noChangeArrowheads="1"/>
          </p:cNvSpPr>
          <p:nvPr/>
        </p:nvSpPr>
        <p:spPr bwMode="auto">
          <a:xfrm>
            <a:off x="5442827" y="2702304"/>
            <a:ext cx="596900" cy="596900"/>
          </a:xfrm>
          <a:prstGeom prst="star16">
            <a:avLst>
              <a:gd name="adj" fmla="val 37500"/>
            </a:avLst>
          </a:prstGeom>
          <a:solidFill>
            <a:srgbClr val="FF66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698" name="Rectangle 18">
            <a:extLst>
              <a:ext uri="{FF2B5EF4-FFF2-40B4-BE49-F238E27FC236}">
                <a16:creationId xmlns:a16="http://schemas.microsoft.com/office/drawing/2014/main" id="{A5724976-0108-49E3-CA0A-C4D079DED851}"/>
              </a:ext>
            </a:extLst>
          </p:cNvPr>
          <p:cNvSpPr>
            <a:spLocks noChangeArrowheads="1"/>
          </p:cNvSpPr>
          <p:nvPr/>
        </p:nvSpPr>
        <p:spPr bwMode="auto">
          <a:xfrm>
            <a:off x="5496803" y="2802316"/>
            <a:ext cx="448841"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 G</a:t>
            </a:r>
          </a:p>
        </p:txBody>
      </p:sp>
      <p:sp>
        <p:nvSpPr>
          <p:cNvPr id="71699" name="Line 19">
            <a:extLst>
              <a:ext uri="{FF2B5EF4-FFF2-40B4-BE49-F238E27FC236}">
                <a16:creationId xmlns:a16="http://schemas.microsoft.com/office/drawing/2014/main" id="{E688FC09-0751-2DBD-57D9-EF4F86028625}"/>
              </a:ext>
            </a:extLst>
          </p:cNvPr>
          <p:cNvSpPr>
            <a:spLocks noChangeShapeType="1"/>
          </p:cNvSpPr>
          <p:nvPr/>
        </p:nvSpPr>
        <p:spPr bwMode="auto">
          <a:xfrm>
            <a:off x="4979277" y="3000754"/>
            <a:ext cx="457200"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700" name="Rectangle 20">
            <a:extLst>
              <a:ext uri="{FF2B5EF4-FFF2-40B4-BE49-F238E27FC236}">
                <a16:creationId xmlns:a16="http://schemas.microsoft.com/office/drawing/2014/main" id="{4C00D613-5845-0EF0-459E-00922C50570C}"/>
              </a:ext>
            </a:extLst>
          </p:cNvPr>
          <p:cNvSpPr>
            <a:spLocks noChangeArrowheads="1"/>
          </p:cNvSpPr>
          <p:nvPr/>
        </p:nvSpPr>
        <p:spPr bwMode="auto">
          <a:xfrm>
            <a:off x="3972802" y="2726117"/>
            <a:ext cx="10239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Reseau </a:t>
            </a:r>
          </a:p>
          <a:p>
            <a:r>
              <a:rPr lang="fr-FR" altLang="fr-FR" b="1">
                <a:latin typeface="Times New Roman" panose="02020603050405020304" pitchFamily="18" charset="0"/>
              </a:rPr>
              <a:t>20.0.0.0</a:t>
            </a:r>
          </a:p>
        </p:txBody>
      </p:sp>
      <p:sp>
        <p:nvSpPr>
          <p:cNvPr id="71701" name="Line 21">
            <a:extLst>
              <a:ext uri="{FF2B5EF4-FFF2-40B4-BE49-F238E27FC236}">
                <a16:creationId xmlns:a16="http://schemas.microsoft.com/office/drawing/2014/main" id="{81A08C16-C228-3C87-1886-68F5A413DE3C}"/>
              </a:ext>
            </a:extLst>
          </p:cNvPr>
          <p:cNvSpPr>
            <a:spLocks noChangeShapeType="1"/>
          </p:cNvSpPr>
          <p:nvPr/>
        </p:nvSpPr>
        <p:spPr bwMode="auto">
          <a:xfrm>
            <a:off x="5969877" y="3000754"/>
            <a:ext cx="457200"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702" name="Arc 22">
            <a:extLst>
              <a:ext uri="{FF2B5EF4-FFF2-40B4-BE49-F238E27FC236}">
                <a16:creationId xmlns:a16="http://schemas.microsoft.com/office/drawing/2014/main" id="{9D0B41C8-5D71-1A5C-702D-9213C0A0B6A6}"/>
              </a:ext>
            </a:extLst>
          </p:cNvPr>
          <p:cNvSpPr>
            <a:spLocks/>
          </p:cNvSpPr>
          <p:nvPr/>
        </p:nvSpPr>
        <p:spPr bwMode="auto">
          <a:xfrm>
            <a:off x="7112877" y="2468941"/>
            <a:ext cx="306388" cy="533400"/>
          </a:xfrm>
          <a:custGeom>
            <a:avLst/>
            <a:gdLst>
              <a:gd name="T0" fmla="*/ 0 w 21712"/>
              <a:gd name="T1" fmla="*/ 0 h 21600"/>
              <a:gd name="T2" fmla="*/ 306388 w 21712"/>
              <a:gd name="T3" fmla="*/ 533400 h 21600"/>
              <a:gd name="T4" fmla="*/ 1580 w 21712"/>
              <a:gd name="T5" fmla="*/ 53340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03" name="Arc 23">
            <a:extLst>
              <a:ext uri="{FF2B5EF4-FFF2-40B4-BE49-F238E27FC236}">
                <a16:creationId xmlns:a16="http://schemas.microsoft.com/office/drawing/2014/main" id="{58E69AA8-C263-13DB-13C4-CDF65C8CC079}"/>
              </a:ext>
            </a:extLst>
          </p:cNvPr>
          <p:cNvSpPr>
            <a:spLocks/>
          </p:cNvSpPr>
          <p:nvPr/>
        </p:nvSpPr>
        <p:spPr bwMode="auto">
          <a:xfrm>
            <a:off x="6733465" y="2468941"/>
            <a:ext cx="381000" cy="228600"/>
          </a:xfrm>
          <a:custGeom>
            <a:avLst/>
            <a:gdLst>
              <a:gd name="T0" fmla="*/ 0 w 21600"/>
              <a:gd name="T1" fmla="*/ 228600 h 21600"/>
              <a:gd name="T2" fmla="*/ 379413 w 21600"/>
              <a:gd name="T3" fmla="*/ 0 h 21600"/>
              <a:gd name="T4" fmla="*/ 381000 w 21600"/>
              <a:gd name="T5" fmla="*/ 228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04" name="Arc 24">
            <a:extLst>
              <a:ext uri="{FF2B5EF4-FFF2-40B4-BE49-F238E27FC236}">
                <a16:creationId xmlns:a16="http://schemas.microsoft.com/office/drawing/2014/main" id="{BA1FA607-8351-0B66-652C-C364E54D18E6}"/>
              </a:ext>
            </a:extLst>
          </p:cNvPr>
          <p:cNvSpPr>
            <a:spLocks/>
          </p:cNvSpPr>
          <p:nvPr/>
        </p:nvSpPr>
        <p:spPr bwMode="auto">
          <a:xfrm>
            <a:off x="6352465" y="2697541"/>
            <a:ext cx="381000" cy="533400"/>
          </a:xfrm>
          <a:custGeom>
            <a:avLst/>
            <a:gdLst>
              <a:gd name="T0" fmla="*/ 0 w 21600"/>
              <a:gd name="T1" fmla="*/ 533400 h 21600"/>
              <a:gd name="T2" fmla="*/ 379413 w 21600"/>
              <a:gd name="T3" fmla="*/ 0 h 21600"/>
              <a:gd name="T4" fmla="*/ 381000 w 21600"/>
              <a:gd name="T5" fmla="*/ 533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05" name="Arc 25">
            <a:extLst>
              <a:ext uri="{FF2B5EF4-FFF2-40B4-BE49-F238E27FC236}">
                <a16:creationId xmlns:a16="http://schemas.microsoft.com/office/drawing/2014/main" id="{43372513-831B-3AFF-1D8C-3B83FBE256A7}"/>
              </a:ext>
            </a:extLst>
          </p:cNvPr>
          <p:cNvSpPr>
            <a:spLocks/>
          </p:cNvSpPr>
          <p:nvPr/>
        </p:nvSpPr>
        <p:spPr bwMode="auto">
          <a:xfrm>
            <a:off x="6352465" y="3153154"/>
            <a:ext cx="609600" cy="381000"/>
          </a:xfrm>
          <a:custGeom>
            <a:avLst/>
            <a:gdLst>
              <a:gd name="T0" fmla="*/ 609600 w 21600"/>
              <a:gd name="T1" fmla="*/ 381000 h 21600"/>
              <a:gd name="T2" fmla="*/ 0 w 21600"/>
              <a:gd name="T3" fmla="*/ 0 h 21600"/>
              <a:gd name="T4" fmla="*/ 6096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06" name="Arc 26">
            <a:extLst>
              <a:ext uri="{FF2B5EF4-FFF2-40B4-BE49-F238E27FC236}">
                <a16:creationId xmlns:a16="http://schemas.microsoft.com/office/drawing/2014/main" id="{835351CE-E7BC-D872-2273-D4D6E2709784}"/>
              </a:ext>
            </a:extLst>
          </p:cNvPr>
          <p:cNvSpPr>
            <a:spLocks/>
          </p:cNvSpPr>
          <p:nvPr/>
        </p:nvSpPr>
        <p:spPr bwMode="auto">
          <a:xfrm>
            <a:off x="6960477" y="3000754"/>
            <a:ext cx="457200" cy="533400"/>
          </a:xfrm>
          <a:custGeom>
            <a:avLst/>
            <a:gdLst>
              <a:gd name="T0" fmla="*/ 457200 w 21600"/>
              <a:gd name="T1" fmla="*/ 0 h 21600"/>
              <a:gd name="T2" fmla="*/ 0 w 21600"/>
              <a:gd name="T3" fmla="*/ 5334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07" name="AutoShape 27">
            <a:extLst>
              <a:ext uri="{FF2B5EF4-FFF2-40B4-BE49-F238E27FC236}">
                <a16:creationId xmlns:a16="http://schemas.microsoft.com/office/drawing/2014/main" id="{4EF2DC22-CD96-2BBD-89FB-3D15190DEF96}"/>
              </a:ext>
            </a:extLst>
          </p:cNvPr>
          <p:cNvSpPr>
            <a:spLocks noChangeArrowheads="1"/>
          </p:cNvSpPr>
          <p:nvPr/>
        </p:nvSpPr>
        <p:spPr bwMode="auto">
          <a:xfrm>
            <a:off x="7881227" y="2702304"/>
            <a:ext cx="596900" cy="596900"/>
          </a:xfrm>
          <a:prstGeom prst="star16">
            <a:avLst>
              <a:gd name="adj" fmla="val 37500"/>
            </a:avLst>
          </a:prstGeom>
          <a:solidFill>
            <a:srgbClr val="FF66CC"/>
          </a:solidFill>
          <a:ln w="127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08" name="Rectangle 28">
            <a:extLst>
              <a:ext uri="{FF2B5EF4-FFF2-40B4-BE49-F238E27FC236}">
                <a16:creationId xmlns:a16="http://schemas.microsoft.com/office/drawing/2014/main" id="{CEE941EB-F0C0-A69F-1CBC-F6C73698FD46}"/>
              </a:ext>
            </a:extLst>
          </p:cNvPr>
          <p:cNvSpPr>
            <a:spLocks noChangeArrowheads="1"/>
          </p:cNvSpPr>
          <p:nvPr/>
        </p:nvSpPr>
        <p:spPr bwMode="auto">
          <a:xfrm>
            <a:off x="7935203" y="2802316"/>
            <a:ext cx="448841"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 H</a:t>
            </a:r>
          </a:p>
        </p:txBody>
      </p:sp>
      <p:sp>
        <p:nvSpPr>
          <p:cNvPr id="71709" name="Line 29">
            <a:extLst>
              <a:ext uri="{FF2B5EF4-FFF2-40B4-BE49-F238E27FC236}">
                <a16:creationId xmlns:a16="http://schemas.microsoft.com/office/drawing/2014/main" id="{A45F1F04-DB94-EB78-C67D-B4CB68B3B7DC}"/>
              </a:ext>
            </a:extLst>
          </p:cNvPr>
          <p:cNvSpPr>
            <a:spLocks noChangeShapeType="1"/>
          </p:cNvSpPr>
          <p:nvPr/>
        </p:nvSpPr>
        <p:spPr bwMode="auto">
          <a:xfrm>
            <a:off x="7417677" y="3000754"/>
            <a:ext cx="457200"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710" name="Rectangle 30">
            <a:extLst>
              <a:ext uri="{FF2B5EF4-FFF2-40B4-BE49-F238E27FC236}">
                <a16:creationId xmlns:a16="http://schemas.microsoft.com/office/drawing/2014/main" id="{10E29828-6C51-226B-9C6B-20CB1553DD78}"/>
              </a:ext>
            </a:extLst>
          </p:cNvPr>
          <p:cNvSpPr>
            <a:spLocks noChangeArrowheads="1"/>
          </p:cNvSpPr>
          <p:nvPr/>
        </p:nvSpPr>
        <p:spPr bwMode="auto">
          <a:xfrm>
            <a:off x="6411202" y="2726117"/>
            <a:ext cx="10239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Reseau </a:t>
            </a:r>
          </a:p>
          <a:p>
            <a:r>
              <a:rPr lang="fr-FR" altLang="fr-FR" b="1">
                <a:latin typeface="Times New Roman" panose="02020603050405020304" pitchFamily="18" charset="0"/>
              </a:rPr>
              <a:t>30.0.0.0</a:t>
            </a:r>
          </a:p>
        </p:txBody>
      </p:sp>
      <p:sp>
        <p:nvSpPr>
          <p:cNvPr id="71711" name="Line 31">
            <a:extLst>
              <a:ext uri="{FF2B5EF4-FFF2-40B4-BE49-F238E27FC236}">
                <a16:creationId xmlns:a16="http://schemas.microsoft.com/office/drawing/2014/main" id="{A85F5EB4-4E63-C9DB-3A7C-CC25E69F0494}"/>
              </a:ext>
            </a:extLst>
          </p:cNvPr>
          <p:cNvSpPr>
            <a:spLocks noChangeShapeType="1"/>
          </p:cNvSpPr>
          <p:nvPr/>
        </p:nvSpPr>
        <p:spPr bwMode="auto">
          <a:xfrm>
            <a:off x="8408277" y="3000754"/>
            <a:ext cx="457200" cy="0"/>
          </a:xfrm>
          <a:prstGeom prst="line">
            <a:avLst/>
          </a:prstGeom>
          <a:noFill/>
          <a:ln w="12700">
            <a:solidFill>
              <a:schemeClr val="tx2"/>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712" name="Arc 32">
            <a:extLst>
              <a:ext uri="{FF2B5EF4-FFF2-40B4-BE49-F238E27FC236}">
                <a16:creationId xmlns:a16="http://schemas.microsoft.com/office/drawing/2014/main" id="{29506C66-F77F-EA86-C8A2-B0320D76E88C}"/>
              </a:ext>
            </a:extLst>
          </p:cNvPr>
          <p:cNvSpPr>
            <a:spLocks/>
          </p:cNvSpPr>
          <p:nvPr/>
        </p:nvSpPr>
        <p:spPr bwMode="auto">
          <a:xfrm>
            <a:off x="9627477" y="2468941"/>
            <a:ext cx="306388" cy="533400"/>
          </a:xfrm>
          <a:custGeom>
            <a:avLst/>
            <a:gdLst>
              <a:gd name="T0" fmla="*/ 0 w 21712"/>
              <a:gd name="T1" fmla="*/ 0 h 21600"/>
              <a:gd name="T2" fmla="*/ 306388 w 21712"/>
              <a:gd name="T3" fmla="*/ 533400 h 21600"/>
              <a:gd name="T4" fmla="*/ 1580 w 21712"/>
              <a:gd name="T5" fmla="*/ 533400 h 21600"/>
              <a:gd name="T6" fmla="*/ 0 60000 65536"/>
              <a:gd name="T7" fmla="*/ 0 60000 65536"/>
              <a:gd name="T8" fmla="*/ 0 60000 65536"/>
              <a:gd name="T9" fmla="*/ 0 w 21712"/>
              <a:gd name="T10" fmla="*/ 0 h 21600"/>
              <a:gd name="T11" fmla="*/ 21712 w 21712"/>
              <a:gd name="T12" fmla="*/ 21600 h 21600"/>
            </a:gdLst>
            <a:ahLst/>
            <a:cxnLst>
              <a:cxn ang="T6">
                <a:pos x="T0" y="T1"/>
              </a:cxn>
              <a:cxn ang="T7">
                <a:pos x="T2" y="T3"/>
              </a:cxn>
              <a:cxn ang="T8">
                <a:pos x="T4" y="T5"/>
              </a:cxn>
            </a:cxnLst>
            <a:rect l="T9" t="T10" r="T11" b="T12"/>
            <a:pathLst>
              <a:path w="21712" h="21600" fill="none" extrusionOk="0">
                <a:moveTo>
                  <a:pt x="0" y="0"/>
                </a:moveTo>
                <a:cubicBezTo>
                  <a:pt x="37" y="0"/>
                  <a:pt x="74" y="-1"/>
                  <a:pt x="112" y="0"/>
                </a:cubicBezTo>
                <a:cubicBezTo>
                  <a:pt x="12041" y="0"/>
                  <a:pt x="21712" y="9670"/>
                  <a:pt x="21712" y="21600"/>
                </a:cubicBezTo>
              </a:path>
              <a:path w="21712" h="21600" stroke="0" extrusionOk="0">
                <a:moveTo>
                  <a:pt x="0" y="0"/>
                </a:moveTo>
                <a:cubicBezTo>
                  <a:pt x="37" y="0"/>
                  <a:pt x="74" y="-1"/>
                  <a:pt x="112" y="0"/>
                </a:cubicBezTo>
                <a:cubicBezTo>
                  <a:pt x="12041" y="0"/>
                  <a:pt x="21712" y="9670"/>
                  <a:pt x="21712" y="21600"/>
                </a:cubicBezTo>
                <a:lnTo>
                  <a:pt x="112"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13" name="Arc 33">
            <a:extLst>
              <a:ext uri="{FF2B5EF4-FFF2-40B4-BE49-F238E27FC236}">
                <a16:creationId xmlns:a16="http://schemas.microsoft.com/office/drawing/2014/main" id="{2D97483B-7781-AB9D-5B82-1ECBA1C2431E}"/>
              </a:ext>
            </a:extLst>
          </p:cNvPr>
          <p:cNvSpPr>
            <a:spLocks/>
          </p:cNvSpPr>
          <p:nvPr/>
        </p:nvSpPr>
        <p:spPr bwMode="auto">
          <a:xfrm>
            <a:off x="9248065" y="2468941"/>
            <a:ext cx="381000" cy="228600"/>
          </a:xfrm>
          <a:custGeom>
            <a:avLst/>
            <a:gdLst>
              <a:gd name="T0" fmla="*/ 0 w 21600"/>
              <a:gd name="T1" fmla="*/ 228600 h 21600"/>
              <a:gd name="T2" fmla="*/ 379413 w 21600"/>
              <a:gd name="T3" fmla="*/ 0 h 21600"/>
              <a:gd name="T4" fmla="*/ 381000 w 21600"/>
              <a:gd name="T5" fmla="*/ 2286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14" name="Arc 34">
            <a:extLst>
              <a:ext uri="{FF2B5EF4-FFF2-40B4-BE49-F238E27FC236}">
                <a16:creationId xmlns:a16="http://schemas.microsoft.com/office/drawing/2014/main" id="{6B71F371-DA3E-1D7D-7572-4AD09CA0834A}"/>
              </a:ext>
            </a:extLst>
          </p:cNvPr>
          <p:cNvSpPr>
            <a:spLocks/>
          </p:cNvSpPr>
          <p:nvPr/>
        </p:nvSpPr>
        <p:spPr bwMode="auto">
          <a:xfrm>
            <a:off x="8867065" y="2697541"/>
            <a:ext cx="381000" cy="533400"/>
          </a:xfrm>
          <a:custGeom>
            <a:avLst/>
            <a:gdLst>
              <a:gd name="T0" fmla="*/ 0 w 21600"/>
              <a:gd name="T1" fmla="*/ 533400 h 21600"/>
              <a:gd name="T2" fmla="*/ 379413 w 21600"/>
              <a:gd name="T3" fmla="*/ 0 h 21600"/>
              <a:gd name="T4" fmla="*/ 381000 w 21600"/>
              <a:gd name="T5" fmla="*/ 53340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705"/>
                  <a:pt x="9615" y="49"/>
                  <a:pt x="21510" y="0"/>
                </a:cubicBezTo>
              </a:path>
              <a:path w="21600" h="21600" stroke="0" extrusionOk="0">
                <a:moveTo>
                  <a:pt x="0" y="21600"/>
                </a:moveTo>
                <a:cubicBezTo>
                  <a:pt x="0" y="9705"/>
                  <a:pt x="9615" y="49"/>
                  <a:pt x="21510" y="0"/>
                </a:cubicBezTo>
                <a:lnTo>
                  <a:pt x="21600" y="2160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15" name="Arc 35">
            <a:extLst>
              <a:ext uri="{FF2B5EF4-FFF2-40B4-BE49-F238E27FC236}">
                <a16:creationId xmlns:a16="http://schemas.microsoft.com/office/drawing/2014/main" id="{D4D0BE9A-7D2D-ABF8-ABF3-03B031CCF948}"/>
              </a:ext>
            </a:extLst>
          </p:cNvPr>
          <p:cNvSpPr>
            <a:spLocks/>
          </p:cNvSpPr>
          <p:nvPr/>
        </p:nvSpPr>
        <p:spPr bwMode="auto">
          <a:xfrm>
            <a:off x="8867065" y="3153154"/>
            <a:ext cx="609600" cy="381000"/>
          </a:xfrm>
          <a:custGeom>
            <a:avLst/>
            <a:gdLst>
              <a:gd name="T0" fmla="*/ 609600 w 21600"/>
              <a:gd name="T1" fmla="*/ 381000 h 21600"/>
              <a:gd name="T2" fmla="*/ 0 w 21600"/>
              <a:gd name="T3" fmla="*/ 0 h 21600"/>
              <a:gd name="T4" fmla="*/ 6096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16" name="Arc 36">
            <a:extLst>
              <a:ext uri="{FF2B5EF4-FFF2-40B4-BE49-F238E27FC236}">
                <a16:creationId xmlns:a16="http://schemas.microsoft.com/office/drawing/2014/main" id="{570B8B4B-3F97-5487-0B40-04FD8EFD693A}"/>
              </a:ext>
            </a:extLst>
          </p:cNvPr>
          <p:cNvSpPr>
            <a:spLocks/>
          </p:cNvSpPr>
          <p:nvPr/>
        </p:nvSpPr>
        <p:spPr bwMode="auto">
          <a:xfrm>
            <a:off x="9475077" y="3000754"/>
            <a:ext cx="457200" cy="533400"/>
          </a:xfrm>
          <a:custGeom>
            <a:avLst/>
            <a:gdLst>
              <a:gd name="T0" fmla="*/ 457200 w 21600"/>
              <a:gd name="T1" fmla="*/ 0 h 21600"/>
              <a:gd name="T2" fmla="*/ 0 w 21600"/>
              <a:gd name="T3" fmla="*/ 53340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66FF33"/>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17" name="Rectangle 37">
            <a:extLst>
              <a:ext uri="{FF2B5EF4-FFF2-40B4-BE49-F238E27FC236}">
                <a16:creationId xmlns:a16="http://schemas.microsoft.com/office/drawing/2014/main" id="{9DD62000-861C-169D-0F5F-6770E8A01C63}"/>
              </a:ext>
            </a:extLst>
          </p:cNvPr>
          <p:cNvSpPr>
            <a:spLocks noChangeArrowheads="1"/>
          </p:cNvSpPr>
          <p:nvPr/>
        </p:nvSpPr>
        <p:spPr bwMode="auto">
          <a:xfrm>
            <a:off x="8925802" y="2726117"/>
            <a:ext cx="1023938"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Reseau </a:t>
            </a:r>
          </a:p>
          <a:p>
            <a:r>
              <a:rPr lang="fr-FR" altLang="fr-FR" b="1">
                <a:latin typeface="Times New Roman" panose="02020603050405020304" pitchFamily="18" charset="0"/>
              </a:rPr>
              <a:t>40.0.0.0</a:t>
            </a:r>
          </a:p>
        </p:txBody>
      </p:sp>
      <p:sp>
        <p:nvSpPr>
          <p:cNvPr id="71718" name="Line 38">
            <a:extLst>
              <a:ext uri="{FF2B5EF4-FFF2-40B4-BE49-F238E27FC236}">
                <a16:creationId xmlns:a16="http://schemas.microsoft.com/office/drawing/2014/main" id="{5541B169-0C58-ED59-E193-E5D8129BA655}"/>
              </a:ext>
            </a:extLst>
          </p:cNvPr>
          <p:cNvSpPr>
            <a:spLocks noChangeShapeType="1"/>
          </p:cNvSpPr>
          <p:nvPr/>
        </p:nvSpPr>
        <p:spPr bwMode="auto">
          <a:xfrm>
            <a:off x="2693277" y="3153154"/>
            <a:ext cx="0" cy="762000"/>
          </a:xfrm>
          <a:prstGeom prst="line">
            <a:avLst/>
          </a:prstGeom>
          <a:noFill/>
          <a:ln w="12700">
            <a:solidFill>
              <a:schemeClr val="folHlink"/>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19" name="Line 39">
            <a:extLst>
              <a:ext uri="{FF2B5EF4-FFF2-40B4-BE49-F238E27FC236}">
                <a16:creationId xmlns:a16="http://schemas.microsoft.com/office/drawing/2014/main" id="{020A186A-273B-E4A8-BF4F-4BE47330186C}"/>
              </a:ext>
            </a:extLst>
          </p:cNvPr>
          <p:cNvSpPr>
            <a:spLocks noChangeShapeType="1"/>
          </p:cNvSpPr>
          <p:nvPr/>
        </p:nvSpPr>
        <p:spPr bwMode="auto">
          <a:xfrm>
            <a:off x="5207877" y="3153154"/>
            <a:ext cx="0" cy="762000"/>
          </a:xfrm>
          <a:prstGeom prst="line">
            <a:avLst/>
          </a:prstGeom>
          <a:noFill/>
          <a:ln w="12700">
            <a:solidFill>
              <a:schemeClr val="folHlink"/>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20" name="Line 40">
            <a:extLst>
              <a:ext uri="{FF2B5EF4-FFF2-40B4-BE49-F238E27FC236}">
                <a16:creationId xmlns:a16="http://schemas.microsoft.com/office/drawing/2014/main" id="{96C7F6A7-A8C9-F2C0-E2AC-28D32D67A23E}"/>
              </a:ext>
            </a:extLst>
          </p:cNvPr>
          <p:cNvSpPr>
            <a:spLocks noChangeShapeType="1"/>
          </p:cNvSpPr>
          <p:nvPr/>
        </p:nvSpPr>
        <p:spPr bwMode="auto">
          <a:xfrm>
            <a:off x="7646277" y="3153154"/>
            <a:ext cx="0" cy="762000"/>
          </a:xfrm>
          <a:prstGeom prst="line">
            <a:avLst/>
          </a:prstGeom>
          <a:noFill/>
          <a:ln w="12700">
            <a:solidFill>
              <a:schemeClr val="folHlink"/>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21" name="Line 41">
            <a:extLst>
              <a:ext uri="{FF2B5EF4-FFF2-40B4-BE49-F238E27FC236}">
                <a16:creationId xmlns:a16="http://schemas.microsoft.com/office/drawing/2014/main" id="{B80537E8-F3F0-0690-C044-874639E82BAE}"/>
              </a:ext>
            </a:extLst>
          </p:cNvPr>
          <p:cNvSpPr>
            <a:spLocks noChangeShapeType="1"/>
          </p:cNvSpPr>
          <p:nvPr/>
        </p:nvSpPr>
        <p:spPr bwMode="auto">
          <a:xfrm>
            <a:off x="3683877" y="2010154"/>
            <a:ext cx="0" cy="762000"/>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722" name="Line 42">
            <a:extLst>
              <a:ext uri="{FF2B5EF4-FFF2-40B4-BE49-F238E27FC236}">
                <a16:creationId xmlns:a16="http://schemas.microsoft.com/office/drawing/2014/main" id="{587E3CBA-09D5-9FFC-70E0-6134FE808A97}"/>
              </a:ext>
            </a:extLst>
          </p:cNvPr>
          <p:cNvSpPr>
            <a:spLocks noChangeShapeType="1"/>
          </p:cNvSpPr>
          <p:nvPr/>
        </p:nvSpPr>
        <p:spPr bwMode="auto">
          <a:xfrm>
            <a:off x="6198477" y="2010154"/>
            <a:ext cx="0" cy="762000"/>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723" name="Line 43">
            <a:extLst>
              <a:ext uri="{FF2B5EF4-FFF2-40B4-BE49-F238E27FC236}">
                <a16:creationId xmlns:a16="http://schemas.microsoft.com/office/drawing/2014/main" id="{C11E34CC-1A94-B6F1-7F49-24C26B0BCB57}"/>
              </a:ext>
            </a:extLst>
          </p:cNvPr>
          <p:cNvSpPr>
            <a:spLocks noChangeShapeType="1"/>
          </p:cNvSpPr>
          <p:nvPr/>
        </p:nvSpPr>
        <p:spPr bwMode="auto">
          <a:xfrm>
            <a:off x="8636877" y="2010154"/>
            <a:ext cx="0" cy="762000"/>
          </a:xfrm>
          <a:prstGeom prst="line">
            <a:avLst/>
          </a:prstGeom>
          <a:noFill/>
          <a:ln w="12700">
            <a:solidFill>
              <a:schemeClr val="folHlink"/>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fr-FR"/>
          </a:p>
        </p:txBody>
      </p:sp>
      <p:sp>
        <p:nvSpPr>
          <p:cNvPr id="71724" name="Rectangle 44">
            <a:extLst>
              <a:ext uri="{FF2B5EF4-FFF2-40B4-BE49-F238E27FC236}">
                <a16:creationId xmlns:a16="http://schemas.microsoft.com/office/drawing/2014/main" id="{CB5B410B-88F0-443F-ECDE-556A1AFE4AE1}"/>
              </a:ext>
            </a:extLst>
          </p:cNvPr>
          <p:cNvSpPr>
            <a:spLocks noChangeArrowheads="1"/>
          </p:cNvSpPr>
          <p:nvPr/>
        </p:nvSpPr>
        <p:spPr bwMode="auto">
          <a:xfrm>
            <a:off x="2166227" y="3921505"/>
            <a:ext cx="1054100" cy="40957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latin typeface="Times New Roman" panose="02020603050405020304" pitchFamily="18" charset="0"/>
              </a:rPr>
              <a:t>10.0.0.1</a:t>
            </a:r>
          </a:p>
        </p:txBody>
      </p:sp>
      <p:sp>
        <p:nvSpPr>
          <p:cNvPr id="71725" name="Rectangle 45">
            <a:extLst>
              <a:ext uri="{FF2B5EF4-FFF2-40B4-BE49-F238E27FC236}">
                <a16:creationId xmlns:a16="http://schemas.microsoft.com/office/drawing/2014/main" id="{9A999BFC-20C9-4632-DF52-D33ECA09E782}"/>
              </a:ext>
            </a:extLst>
          </p:cNvPr>
          <p:cNvSpPr>
            <a:spLocks noChangeArrowheads="1"/>
          </p:cNvSpPr>
          <p:nvPr/>
        </p:nvSpPr>
        <p:spPr bwMode="auto">
          <a:xfrm>
            <a:off x="4680827" y="3921505"/>
            <a:ext cx="1054100" cy="40957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latin typeface="Times New Roman" panose="02020603050405020304" pitchFamily="18" charset="0"/>
              </a:rPr>
              <a:t>20.0.0.2</a:t>
            </a:r>
          </a:p>
        </p:txBody>
      </p:sp>
      <p:sp>
        <p:nvSpPr>
          <p:cNvPr id="71726" name="Rectangle 46">
            <a:extLst>
              <a:ext uri="{FF2B5EF4-FFF2-40B4-BE49-F238E27FC236}">
                <a16:creationId xmlns:a16="http://schemas.microsoft.com/office/drawing/2014/main" id="{35A8B3AB-9E5C-042F-A20A-8911476AF455}"/>
              </a:ext>
            </a:extLst>
          </p:cNvPr>
          <p:cNvSpPr>
            <a:spLocks noChangeArrowheads="1"/>
          </p:cNvSpPr>
          <p:nvPr/>
        </p:nvSpPr>
        <p:spPr bwMode="auto">
          <a:xfrm>
            <a:off x="7195427" y="3921505"/>
            <a:ext cx="1054100" cy="40957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latin typeface="Times New Roman" panose="02020603050405020304" pitchFamily="18" charset="0"/>
              </a:rPr>
              <a:t>30.0.0.1</a:t>
            </a:r>
          </a:p>
        </p:txBody>
      </p:sp>
      <p:sp>
        <p:nvSpPr>
          <p:cNvPr id="71727" name="Rectangle 47">
            <a:extLst>
              <a:ext uri="{FF2B5EF4-FFF2-40B4-BE49-F238E27FC236}">
                <a16:creationId xmlns:a16="http://schemas.microsoft.com/office/drawing/2014/main" id="{D54D0A0D-2AFA-9BFA-8C7C-BBF573D8181D}"/>
              </a:ext>
            </a:extLst>
          </p:cNvPr>
          <p:cNvSpPr>
            <a:spLocks noChangeArrowheads="1"/>
          </p:cNvSpPr>
          <p:nvPr/>
        </p:nvSpPr>
        <p:spPr bwMode="auto">
          <a:xfrm>
            <a:off x="3156827" y="1559305"/>
            <a:ext cx="1054100" cy="40957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latin typeface="Times New Roman" panose="02020603050405020304" pitchFamily="18" charset="0"/>
              </a:rPr>
              <a:t>20.0.0.1</a:t>
            </a:r>
          </a:p>
        </p:txBody>
      </p:sp>
      <p:sp>
        <p:nvSpPr>
          <p:cNvPr id="71728" name="Rectangle 48">
            <a:extLst>
              <a:ext uri="{FF2B5EF4-FFF2-40B4-BE49-F238E27FC236}">
                <a16:creationId xmlns:a16="http://schemas.microsoft.com/office/drawing/2014/main" id="{4251E3AF-6096-4C86-45DD-15402C1D8515}"/>
              </a:ext>
            </a:extLst>
          </p:cNvPr>
          <p:cNvSpPr>
            <a:spLocks noChangeArrowheads="1"/>
          </p:cNvSpPr>
          <p:nvPr/>
        </p:nvSpPr>
        <p:spPr bwMode="auto">
          <a:xfrm>
            <a:off x="8109827" y="1559305"/>
            <a:ext cx="1054100" cy="40957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latin typeface="Times New Roman" panose="02020603050405020304" pitchFamily="18" charset="0"/>
              </a:rPr>
              <a:t>40.0.0.1</a:t>
            </a:r>
          </a:p>
        </p:txBody>
      </p:sp>
      <p:sp>
        <p:nvSpPr>
          <p:cNvPr id="71729" name="Rectangle 49">
            <a:extLst>
              <a:ext uri="{FF2B5EF4-FFF2-40B4-BE49-F238E27FC236}">
                <a16:creationId xmlns:a16="http://schemas.microsoft.com/office/drawing/2014/main" id="{07C6DDEB-65EB-33D0-254C-B579054BFFC7}"/>
              </a:ext>
            </a:extLst>
          </p:cNvPr>
          <p:cNvSpPr>
            <a:spLocks noChangeArrowheads="1"/>
          </p:cNvSpPr>
          <p:nvPr/>
        </p:nvSpPr>
        <p:spPr bwMode="auto">
          <a:xfrm>
            <a:off x="5671427" y="1559305"/>
            <a:ext cx="1054100" cy="409575"/>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latin typeface="Times New Roman" panose="02020603050405020304" pitchFamily="18" charset="0"/>
              </a:rPr>
              <a:t>30.0.0.5</a:t>
            </a:r>
          </a:p>
        </p:txBody>
      </p:sp>
      <p:sp>
        <p:nvSpPr>
          <p:cNvPr id="71730" name="Rectangle 50">
            <a:extLst>
              <a:ext uri="{FF2B5EF4-FFF2-40B4-BE49-F238E27FC236}">
                <a16:creationId xmlns:a16="http://schemas.microsoft.com/office/drawing/2014/main" id="{DBC057C5-E289-79B0-98C2-4AC0637BB492}"/>
              </a:ext>
            </a:extLst>
          </p:cNvPr>
          <p:cNvSpPr>
            <a:spLocks noChangeArrowheads="1"/>
          </p:cNvSpPr>
          <p:nvPr/>
        </p:nvSpPr>
        <p:spPr bwMode="auto">
          <a:xfrm>
            <a:off x="1702677" y="4745416"/>
            <a:ext cx="23622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solidFill>
                  <a:srgbClr val="006600"/>
                </a:solidFill>
                <a:latin typeface="Times New Roman" panose="02020603050405020304" pitchFamily="18" charset="0"/>
              </a:rPr>
              <a:t>Pour atteindre les machines du réseau</a:t>
            </a:r>
          </a:p>
        </p:txBody>
      </p:sp>
      <p:sp>
        <p:nvSpPr>
          <p:cNvPr id="71731" name="Rectangle 51">
            <a:extLst>
              <a:ext uri="{FF2B5EF4-FFF2-40B4-BE49-F238E27FC236}">
                <a16:creationId xmlns:a16="http://schemas.microsoft.com/office/drawing/2014/main" id="{4FCE2932-C1FF-DDD2-A7A4-6D4A293C5FD6}"/>
              </a:ext>
            </a:extLst>
          </p:cNvPr>
          <p:cNvSpPr>
            <a:spLocks noChangeArrowheads="1"/>
          </p:cNvSpPr>
          <p:nvPr/>
        </p:nvSpPr>
        <p:spPr bwMode="auto">
          <a:xfrm>
            <a:off x="1702677" y="5659816"/>
            <a:ext cx="220980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a:solidFill>
                  <a:srgbClr val="006600"/>
                </a:solidFill>
                <a:latin typeface="Times New Roman" panose="02020603050405020304" pitchFamily="18" charset="0"/>
              </a:rPr>
              <a:t>Router vers</a:t>
            </a:r>
          </a:p>
        </p:txBody>
      </p:sp>
      <p:sp>
        <p:nvSpPr>
          <p:cNvPr id="71732" name="Rectangle 52">
            <a:extLst>
              <a:ext uri="{FF2B5EF4-FFF2-40B4-BE49-F238E27FC236}">
                <a16:creationId xmlns:a16="http://schemas.microsoft.com/office/drawing/2014/main" id="{3E6F1402-5ACC-9BA5-2CD3-D0C1B8A09C28}"/>
              </a:ext>
            </a:extLst>
          </p:cNvPr>
          <p:cNvSpPr>
            <a:spLocks noChangeArrowheads="1"/>
          </p:cNvSpPr>
          <p:nvPr/>
        </p:nvSpPr>
        <p:spPr bwMode="auto">
          <a:xfrm>
            <a:off x="1556627" y="4599366"/>
            <a:ext cx="8293100" cy="1587500"/>
          </a:xfrm>
          <a:prstGeom prst="rect">
            <a:avLst/>
          </a:prstGeom>
          <a:noFill/>
          <a:ln w="28575">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1733" name="Line 53">
            <a:extLst>
              <a:ext uri="{FF2B5EF4-FFF2-40B4-BE49-F238E27FC236}">
                <a16:creationId xmlns:a16="http://schemas.microsoft.com/office/drawing/2014/main" id="{76CF128F-4936-4406-4427-9C5C03E4EE20}"/>
              </a:ext>
            </a:extLst>
          </p:cNvPr>
          <p:cNvSpPr>
            <a:spLocks noChangeShapeType="1"/>
          </p:cNvSpPr>
          <p:nvPr/>
        </p:nvSpPr>
        <p:spPr bwMode="auto">
          <a:xfrm>
            <a:off x="1550277" y="5507416"/>
            <a:ext cx="8305800" cy="0"/>
          </a:xfrm>
          <a:prstGeom prst="line">
            <a:avLst/>
          </a:prstGeom>
          <a:noFill/>
          <a:ln w="28575">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34" name="Line 54">
            <a:extLst>
              <a:ext uri="{FF2B5EF4-FFF2-40B4-BE49-F238E27FC236}">
                <a16:creationId xmlns:a16="http://schemas.microsoft.com/office/drawing/2014/main" id="{A4E87663-5793-46EE-4529-66A9514DE55C}"/>
              </a:ext>
            </a:extLst>
          </p:cNvPr>
          <p:cNvSpPr>
            <a:spLocks noChangeShapeType="1"/>
          </p:cNvSpPr>
          <p:nvPr/>
        </p:nvSpPr>
        <p:spPr bwMode="auto">
          <a:xfrm>
            <a:off x="4064877" y="4593016"/>
            <a:ext cx="0" cy="1600200"/>
          </a:xfrm>
          <a:prstGeom prst="line">
            <a:avLst/>
          </a:prstGeom>
          <a:noFill/>
          <a:ln w="28575">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35" name="Rectangle 55">
            <a:extLst>
              <a:ext uri="{FF2B5EF4-FFF2-40B4-BE49-F238E27FC236}">
                <a16:creationId xmlns:a16="http://schemas.microsoft.com/office/drawing/2014/main" id="{69B96BB8-01CA-EF99-6FA8-71D40924AD99}"/>
              </a:ext>
            </a:extLst>
          </p:cNvPr>
          <p:cNvSpPr>
            <a:spLocks noChangeArrowheads="1"/>
          </p:cNvSpPr>
          <p:nvPr/>
        </p:nvSpPr>
        <p:spPr bwMode="auto">
          <a:xfrm>
            <a:off x="4277602" y="4874004"/>
            <a:ext cx="927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latin typeface="Times New Roman" panose="02020603050405020304" pitchFamily="18" charset="0"/>
              </a:rPr>
              <a:t>10.0.0.0</a:t>
            </a:r>
          </a:p>
        </p:txBody>
      </p:sp>
      <p:sp>
        <p:nvSpPr>
          <p:cNvPr id="71736" name="Rectangle 56">
            <a:extLst>
              <a:ext uri="{FF2B5EF4-FFF2-40B4-BE49-F238E27FC236}">
                <a16:creationId xmlns:a16="http://schemas.microsoft.com/office/drawing/2014/main" id="{A8F090EF-5E42-08F1-3787-C947E9E8BD22}"/>
              </a:ext>
            </a:extLst>
          </p:cNvPr>
          <p:cNvSpPr>
            <a:spLocks noChangeArrowheads="1"/>
          </p:cNvSpPr>
          <p:nvPr/>
        </p:nvSpPr>
        <p:spPr bwMode="auto">
          <a:xfrm>
            <a:off x="5801602" y="4874004"/>
            <a:ext cx="927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latin typeface="Times New Roman" panose="02020603050405020304" pitchFamily="18" charset="0"/>
              </a:rPr>
              <a:t>20.0.0.0</a:t>
            </a:r>
          </a:p>
        </p:txBody>
      </p:sp>
      <p:sp>
        <p:nvSpPr>
          <p:cNvPr id="71737" name="Rectangle 57">
            <a:extLst>
              <a:ext uri="{FF2B5EF4-FFF2-40B4-BE49-F238E27FC236}">
                <a16:creationId xmlns:a16="http://schemas.microsoft.com/office/drawing/2014/main" id="{7942DA0E-86AC-4DBF-46E4-318718307BB2}"/>
              </a:ext>
            </a:extLst>
          </p:cNvPr>
          <p:cNvSpPr>
            <a:spLocks noChangeArrowheads="1"/>
          </p:cNvSpPr>
          <p:nvPr/>
        </p:nvSpPr>
        <p:spPr bwMode="auto">
          <a:xfrm>
            <a:off x="7325602" y="4874004"/>
            <a:ext cx="927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latin typeface="Times New Roman" panose="02020603050405020304" pitchFamily="18" charset="0"/>
              </a:rPr>
              <a:t>30.0.0.0</a:t>
            </a:r>
          </a:p>
        </p:txBody>
      </p:sp>
      <p:sp>
        <p:nvSpPr>
          <p:cNvPr id="71738" name="Rectangle 58">
            <a:extLst>
              <a:ext uri="{FF2B5EF4-FFF2-40B4-BE49-F238E27FC236}">
                <a16:creationId xmlns:a16="http://schemas.microsoft.com/office/drawing/2014/main" id="{77271D40-60B8-5273-39EC-A288B8E26BB2}"/>
              </a:ext>
            </a:extLst>
          </p:cNvPr>
          <p:cNvSpPr>
            <a:spLocks noChangeArrowheads="1"/>
          </p:cNvSpPr>
          <p:nvPr/>
        </p:nvSpPr>
        <p:spPr bwMode="auto">
          <a:xfrm>
            <a:off x="8697202" y="4874004"/>
            <a:ext cx="927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latin typeface="Times New Roman" panose="02020603050405020304" pitchFamily="18" charset="0"/>
              </a:rPr>
              <a:t>40.0.0.0</a:t>
            </a:r>
          </a:p>
        </p:txBody>
      </p:sp>
      <p:sp>
        <p:nvSpPr>
          <p:cNvPr id="71739" name="Line 59">
            <a:extLst>
              <a:ext uri="{FF2B5EF4-FFF2-40B4-BE49-F238E27FC236}">
                <a16:creationId xmlns:a16="http://schemas.microsoft.com/office/drawing/2014/main" id="{6A4F8E34-586D-465F-66D9-40D14CED9897}"/>
              </a:ext>
            </a:extLst>
          </p:cNvPr>
          <p:cNvSpPr>
            <a:spLocks noChangeShapeType="1"/>
          </p:cNvSpPr>
          <p:nvPr/>
        </p:nvSpPr>
        <p:spPr bwMode="auto">
          <a:xfrm>
            <a:off x="7036677" y="4593016"/>
            <a:ext cx="0" cy="1600200"/>
          </a:xfrm>
          <a:prstGeom prst="line">
            <a:avLst/>
          </a:prstGeom>
          <a:noFill/>
          <a:ln w="28575">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40" name="Line 60">
            <a:extLst>
              <a:ext uri="{FF2B5EF4-FFF2-40B4-BE49-F238E27FC236}">
                <a16:creationId xmlns:a16="http://schemas.microsoft.com/office/drawing/2014/main" id="{42300111-0C0A-5AF0-420A-95B4E69260A9}"/>
              </a:ext>
            </a:extLst>
          </p:cNvPr>
          <p:cNvSpPr>
            <a:spLocks noChangeShapeType="1"/>
          </p:cNvSpPr>
          <p:nvPr/>
        </p:nvSpPr>
        <p:spPr bwMode="auto">
          <a:xfrm>
            <a:off x="5512677" y="4593016"/>
            <a:ext cx="0" cy="1600200"/>
          </a:xfrm>
          <a:prstGeom prst="line">
            <a:avLst/>
          </a:prstGeom>
          <a:noFill/>
          <a:ln w="28575">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41" name="Line 61">
            <a:extLst>
              <a:ext uri="{FF2B5EF4-FFF2-40B4-BE49-F238E27FC236}">
                <a16:creationId xmlns:a16="http://schemas.microsoft.com/office/drawing/2014/main" id="{ABF2CE31-C083-3E8A-A284-7266FF4D2089}"/>
              </a:ext>
            </a:extLst>
          </p:cNvPr>
          <p:cNvSpPr>
            <a:spLocks noChangeShapeType="1"/>
          </p:cNvSpPr>
          <p:nvPr/>
        </p:nvSpPr>
        <p:spPr bwMode="auto">
          <a:xfrm>
            <a:off x="8484477" y="4593016"/>
            <a:ext cx="0" cy="1600200"/>
          </a:xfrm>
          <a:prstGeom prst="line">
            <a:avLst/>
          </a:prstGeom>
          <a:noFill/>
          <a:ln w="28575">
            <a:solidFill>
              <a:srgbClr val="66FF33"/>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sp>
        <p:nvSpPr>
          <p:cNvPr id="71742" name="Rectangle 62">
            <a:extLst>
              <a:ext uri="{FF2B5EF4-FFF2-40B4-BE49-F238E27FC236}">
                <a16:creationId xmlns:a16="http://schemas.microsoft.com/office/drawing/2014/main" id="{912241E3-1BEF-5B6A-EFDF-086B041F9DE0}"/>
              </a:ext>
            </a:extLst>
          </p:cNvPr>
          <p:cNvSpPr>
            <a:spLocks noChangeArrowheads="1"/>
          </p:cNvSpPr>
          <p:nvPr/>
        </p:nvSpPr>
        <p:spPr bwMode="auto">
          <a:xfrm>
            <a:off x="4217278" y="5484688"/>
            <a:ext cx="10668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dirty="0">
                <a:latin typeface="Times New Roman" panose="02020603050405020304" pitchFamily="18" charset="0"/>
              </a:rPr>
              <a:t>20.0.0.1</a:t>
            </a:r>
            <a:br>
              <a:rPr lang="fr-FR" altLang="fr-FR" sz="2000" b="1" dirty="0">
                <a:latin typeface="Times New Roman" panose="02020603050405020304" pitchFamily="18" charset="0"/>
              </a:rPr>
            </a:br>
            <a:r>
              <a:rPr lang="fr-FR" altLang="fr-FR" sz="2000" b="1" dirty="0">
                <a:latin typeface="Times New Roman" panose="02020603050405020304" pitchFamily="18" charset="0"/>
              </a:rPr>
              <a:t>(c’est F)</a:t>
            </a:r>
          </a:p>
        </p:txBody>
      </p:sp>
      <p:sp>
        <p:nvSpPr>
          <p:cNvPr id="71743" name="Rectangle 63">
            <a:extLst>
              <a:ext uri="{FF2B5EF4-FFF2-40B4-BE49-F238E27FC236}">
                <a16:creationId xmlns:a16="http://schemas.microsoft.com/office/drawing/2014/main" id="{63C09E76-B478-BAA1-C72F-9F85BC35F041}"/>
              </a:ext>
            </a:extLst>
          </p:cNvPr>
          <p:cNvSpPr>
            <a:spLocks noChangeArrowheads="1"/>
          </p:cNvSpPr>
          <p:nvPr/>
        </p:nvSpPr>
        <p:spPr bwMode="auto">
          <a:xfrm>
            <a:off x="5877802" y="5613779"/>
            <a:ext cx="82093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direct</a:t>
            </a:r>
          </a:p>
        </p:txBody>
      </p:sp>
      <p:sp>
        <p:nvSpPr>
          <p:cNvPr id="71744" name="Rectangle 64">
            <a:extLst>
              <a:ext uri="{FF2B5EF4-FFF2-40B4-BE49-F238E27FC236}">
                <a16:creationId xmlns:a16="http://schemas.microsoft.com/office/drawing/2014/main" id="{E6476619-0496-D16D-ACD7-91F84ED1B202}"/>
              </a:ext>
            </a:extLst>
          </p:cNvPr>
          <p:cNvSpPr>
            <a:spLocks noChangeArrowheads="1"/>
          </p:cNvSpPr>
          <p:nvPr/>
        </p:nvSpPr>
        <p:spPr bwMode="auto">
          <a:xfrm>
            <a:off x="7401802" y="5613779"/>
            <a:ext cx="82093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latin typeface="Times New Roman" panose="02020603050405020304" pitchFamily="18" charset="0"/>
              </a:rPr>
              <a:t>direct</a:t>
            </a:r>
          </a:p>
        </p:txBody>
      </p:sp>
      <p:sp>
        <p:nvSpPr>
          <p:cNvPr id="71745" name="Rectangle 65">
            <a:extLst>
              <a:ext uri="{FF2B5EF4-FFF2-40B4-BE49-F238E27FC236}">
                <a16:creationId xmlns:a16="http://schemas.microsoft.com/office/drawing/2014/main" id="{0BC8BF15-2B4F-5D56-8C0B-49A40F639238}"/>
              </a:ext>
            </a:extLst>
          </p:cNvPr>
          <p:cNvSpPr>
            <a:spLocks noChangeArrowheads="1"/>
          </p:cNvSpPr>
          <p:nvPr/>
        </p:nvSpPr>
        <p:spPr bwMode="auto">
          <a:xfrm>
            <a:off x="8641882" y="5518717"/>
            <a:ext cx="106680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fr-FR" altLang="fr-FR" sz="2000" b="1" dirty="0">
                <a:latin typeface="Times New Roman" panose="02020603050405020304" pitchFamily="18" charset="0"/>
              </a:rPr>
              <a:t>30.0.0.1</a:t>
            </a:r>
            <a:br>
              <a:rPr lang="fr-FR" altLang="fr-FR" sz="2000" b="1" dirty="0">
                <a:latin typeface="Times New Roman" panose="02020603050405020304" pitchFamily="18" charset="0"/>
              </a:rPr>
            </a:br>
            <a:r>
              <a:rPr lang="fr-FR" altLang="fr-FR" sz="2000" b="1" dirty="0">
                <a:latin typeface="Times New Roman" panose="02020603050405020304" pitchFamily="18" charset="0"/>
              </a:rPr>
              <a:t>c’est H</a:t>
            </a:r>
          </a:p>
        </p:txBody>
      </p:sp>
      <p:sp>
        <p:nvSpPr>
          <p:cNvPr id="71746" name="Rectangle 66">
            <a:extLst>
              <a:ext uri="{FF2B5EF4-FFF2-40B4-BE49-F238E27FC236}">
                <a16:creationId xmlns:a16="http://schemas.microsoft.com/office/drawing/2014/main" id="{3726109C-369F-5622-4C47-1203E467F772}"/>
              </a:ext>
            </a:extLst>
          </p:cNvPr>
          <p:cNvSpPr>
            <a:spLocks noChangeArrowheads="1"/>
          </p:cNvSpPr>
          <p:nvPr/>
        </p:nvSpPr>
        <p:spPr bwMode="auto">
          <a:xfrm>
            <a:off x="4506203" y="6299579"/>
            <a:ext cx="285834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solidFill>
                  <a:srgbClr val="CC0099"/>
                </a:solidFill>
              </a:rPr>
              <a:t>Table de routage de G</a:t>
            </a:r>
          </a:p>
        </p:txBody>
      </p:sp>
      <p:sp>
        <p:nvSpPr>
          <p:cNvPr id="71747" name="Rectangle 67">
            <a:extLst>
              <a:ext uri="{FF2B5EF4-FFF2-40B4-BE49-F238E27FC236}">
                <a16:creationId xmlns:a16="http://schemas.microsoft.com/office/drawing/2014/main" id="{70880B18-F83C-7F78-5C29-65777762AEA9}"/>
              </a:ext>
            </a:extLst>
          </p:cNvPr>
          <p:cNvSpPr>
            <a:spLocks noGrp="1" noChangeArrowheads="1"/>
          </p:cNvSpPr>
          <p:nvPr>
            <p:ph type="title"/>
          </p:nvPr>
        </p:nvSpPr>
        <p:spPr>
          <a:xfrm>
            <a:off x="2562624" y="365125"/>
            <a:ext cx="8791175" cy="1325563"/>
          </a:xfrm>
          <a:noFill/>
        </p:spPr>
        <p:txBody>
          <a:bodyPr vert="horz" lIns="92075" tIns="46038" rIns="92075" bIns="46038" rtlCol="0" anchor="ctr">
            <a:normAutofit/>
          </a:bodyPr>
          <a:lstStyle/>
          <a:p>
            <a:r>
              <a:rPr lang="fr-FR" altLang="fr-FR" dirty="0"/>
              <a:t> Routage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3D4BCA-F5B2-2E72-76E2-34ACE94F2518}"/>
              </a:ext>
            </a:extLst>
          </p:cNvPr>
          <p:cNvSpPr>
            <a:spLocks noGrp="1"/>
          </p:cNvSpPr>
          <p:nvPr>
            <p:ph type="title"/>
          </p:nvPr>
        </p:nvSpPr>
        <p:spPr/>
        <p:txBody>
          <a:bodyPr/>
          <a:lstStyle/>
          <a:p>
            <a:r>
              <a:rPr lang="fr-FR" dirty="0"/>
              <a:t>Le matériel </a:t>
            </a:r>
          </a:p>
        </p:txBody>
      </p:sp>
      <p:sp>
        <p:nvSpPr>
          <p:cNvPr id="3" name="Espace réservé du contenu 2">
            <a:extLst>
              <a:ext uri="{FF2B5EF4-FFF2-40B4-BE49-F238E27FC236}">
                <a16:creationId xmlns:a16="http://schemas.microsoft.com/office/drawing/2014/main" id="{6826CF43-1540-ACC5-4B92-CCE7AB9167F8}"/>
              </a:ext>
            </a:extLst>
          </p:cNvPr>
          <p:cNvSpPr>
            <a:spLocks noGrp="1"/>
          </p:cNvSpPr>
          <p:nvPr>
            <p:ph idx="1"/>
          </p:nvPr>
        </p:nvSpPr>
        <p:spPr/>
        <p:txBody>
          <a:bodyPr>
            <a:normAutofit lnSpcReduction="10000"/>
          </a:bodyPr>
          <a:lstStyle/>
          <a:p>
            <a:r>
              <a:rPr lang="fr-FR" dirty="0"/>
              <a:t>Hub / Concentrateur : connecte plusieurs dispositifs dans un réseau local, en envoyant les données à tous les dispositifs</a:t>
            </a:r>
          </a:p>
          <a:p>
            <a:r>
              <a:rPr lang="fr-FR" dirty="0"/>
              <a:t>Switch / Commutateur : connecte plusieurs dispositifs dans un réseau local, en envoyant les données qu’aux dispositifs concernés</a:t>
            </a:r>
          </a:p>
          <a:p>
            <a:r>
              <a:rPr lang="fr-FR" dirty="0" err="1"/>
              <a:t>Repeater</a:t>
            </a:r>
            <a:r>
              <a:rPr lang="fr-FR" dirty="0"/>
              <a:t> / Répéteur : relaie, amplifie un signal pour étendre la couverture du réseau</a:t>
            </a:r>
          </a:p>
          <a:p>
            <a:r>
              <a:rPr lang="fr-FR" dirty="0"/>
              <a:t>Router / Routeur : dirige le trafic entre différents réseaux de même type (souvent également switch)</a:t>
            </a:r>
          </a:p>
          <a:p>
            <a:r>
              <a:rPr lang="fr-FR" dirty="0"/>
              <a:t>Gateway / Passerelle : point de liaison entre des réseaux de types différents (souvent le rôle de routeur en plus du rôle d’adaptation)</a:t>
            </a:r>
          </a:p>
        </p:txBody>
      </p:sp>
    </p:spTree>
    <p:extLst>
      <p:ext uri="{BB962C8B-B14F-4D97-AF65-F5344CB8AC3E}">
        <p14:creationId xmlns:p14="http://schemas.microsoft.com/office/powerpoint/2010/main" val="30290980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F05130-2767-F434-184F-83D8961C0E03}"/>
              </a:ext>
            </a:extLst>
          </p:cNvPr>
          <p:cNvSpPr>
            <a:spLocks noGrp="1"/>
          </p:cNvSpPr>
          <p:nvPr>
            <p:ph type="title"/>
          </p:nvPr>
        </p:nvSpPr>
        <p:spPr/>
        <p:txBody>
          <a:bodyPr/>
          <a:lstStyle/>
          <a:p>
            <a:r>
              <a:rPr lang="fr-FR" dirty="0"/>
              <a:t>Adresses MAC et IP, TCP</a:t>
            </a:r>
          </a:p>
        </p:txBody>
      </p:sp>
      <p:sp>
        <p:nvSpPr>
          <p:cNvPr id="3" name="Espace réservé du texte 2">
            <a:extLst>
              <a:ext uri="{FF2B5EF4-FFF2-40B4-BE49-F238E27FC236}">
                <a16:creationId xmlns:a16="http://schemas.microsoft.com/office/drawing/2014/main" id="{D555CC7D-2A94-D101-A7A0-30EF33A3F19F}"/>
              </a:ext>
            </a:extLst>
          </p:cNvPr>
          <p:cNvSpPr>
            <a:spLocks noGrp="1"/>
          </p:cNvSpPr>
          <p:nvPr>
            <p:ph type="body" idx="1"/>
          </p:nvPr>
        </p:nvSpPr>
        <p:spPr/>
        <p:txBody>
          <a:bodyPr/>
          <a:lstStyle/>
          <a:p>
            <a:r>
              <a:rPr lang="fr-FR" dirty="0"/>
              <a:t>IP : internet protocole</a:t>
            </a:r>
          </a:p>
          <a:p>
            <a:r>
              <a:rPr lang="fr-FR" dirty="0"/>
              <a:t>TCP : </a:t>
            </a:r>
            <a:r>
              <a:rPr lang="fr-FR" altLang="fr-FR" sz="2400" dirty="0"/>
              <a:t>Transmission Control Protocol</a:t>
            </a:r>
            <a:endParaRPr lang="fr-FR" dirty="0"/>
          </a:p>
        </p:txBody>
      </p:sp>
    </p:spTree>
    <p:extLst>
      <p:ext uri="{BB962C8B-B14F-4D97-AF65-F5344CB8AC3E}">
        <p14:creationId xmlns:p14="http://schemas.microsoft.com/office/powerpoint/2010/main" val="390404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39400-D13F-B8A7-AF00-F2F6E3F5ADF7}"/>
              </a:ext>
            </a:extLst>
          </p:cNvPr>
          <p:cNvSpPr>
            <a:spLocks noGrp="1"/>
          </p:cNvSpPr>
          <p:nvPr>
            <p:ph type="title"/>
          </p:nvPr>
        </p:nvSpPr>
        <p:spPr/>
        <p:txBody>
          <a:bodyPr/>
          <a:lstStyle/>
          <a:p>
            <a:r>
              <a:rPr lang="fr-FR" dirty="0"/>
              <a:t>Repères historiques</a:t>
            </a:r>
          </a:p>
        </p:txBody>
      </p:sp>
      <p:sp>
        <p:nvSpPr>
          <p:cNvPr id="3" name="Espace réservé du contenu 2">
            <a:extLst>
              <a:ext uri="{FF2B5EF4-FFF2-40B4-BE49-F238E27FC236}">
                <a16:creationId xmlns:a16="http://schemas.microsoft.com/office/drawing/2014/main" id="{C5867719-6549-6680-6905-B3EEC24BCA95}"/>
              </a:ext>
            </a:extLst>
          </p:cNvPr>
          <p:cNvSpPr>
            <a:spLocks noGrp="1"/>
          </p:cNvSpPr>
          <p:nvPr>
            <p:ph idx="1"/>
          </p:nvPr>
        </p:nvSpPr>
        <p:spPr/>
        <p:txBody>
          <a:bodyPr>
            <a:normAutofit fontScale="92500" lnSpcReduction="10000"/>
          </a:bodyPr>
          <a:lstStyle/>
          <a:p>
            <a:r>
              <a:rPr lang="fr-FR" dirty="0"/>
              <a:t>Pages 36-37 du manuel « SNT, édition Delagrave »</a:t>
            </a:r>
          </a:p>
          <a:p>
            <a:r>
              <a:rPr lang="fr-FR" dirty="0"/>
              <a:t>1961 : communication par paquet (découpage d’un message en plusieurs morceaux plus petits et plus faciles à transporter)</a:t>
            </a:r>
          </a:p>
          <a:p>
            <a:r>
              <a:rPr lang="fr-FR" dirty="0"/>
              <a:t>1969 :  Arpanet (Internet) relie 4 universités aux USA</a:t>
            </a:r>
          </a:p>
          <a:p>
            <a:r>
              <a:rPr lang="fr-FR" dirty="0"/>
              <a:t>1974 : TCP/IP</a:t>
            </a:r>
          </a:p>
          <a:p>
            <a:r>
              <a:rPr lang="fr-FR" dirty="0"/>
              <a:t>1982 : naissance d’internet (grâce à TCP/IP)</a:t>
            </a:r>
          </a:p>
          <a:p>
            <a:r>
              <a:rPr lang="fr-FR" dirty="0"/>
              <a:t>1989 : démocratisation d’internet</a:t>
            </a:r>
          </a:p>
          <a:p>
            <a:r>
              <a:rPr lang="fr-FR" dirty="0"/>
              <a:t>1991 : protocole Internet HTTP par Tim Berners-Lee et Robert </a:t>
            </a:r>
            <a:r>
              <a:rPr lang="fr-FR" dirty="0" err="1"/>
              <a:t>Cailliau</a:t>
            </a:r>
            <a:endParaRPr lang="fr-FR" dirty="0"/>
          </a:p>
          <a:p>
            <a:r>
              <a:rPr lang="fr-FR" dirty="0"/>
              <a:t>2008 : IoT (internet des objets) : il y a plus d’objets sur internet que d’humains</a:t>
            </a:r>
          </a:p>
          <a:p>
            <a:endParaRPr lang="fr-FR" dirty="0"/>
          </a:p>
          <a:p>
            <a:endParaRPr lang="fr-FR" dirty="0"/>
          </a:p>
          <a:p>
            <a:endParaRPr lang="fr-FR" dirty="0"/>
          </a:p>
        </p:txBody>
      </p:sp>
    </p:spTree>
    <p:extLst>
      <p:ext uri="{BB962C8B-B14F-4D97-AF65-F5344CB8AC3E}">
        <p14:creationId xmlns:p14="http://schemas.microsoft.com/office/powerpoint/2010/main" val="4243533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0D3DA4-92DB-06AC-C4B6-F76C10308C79}"/>
              </a:ext>
            </a:extLst>
          </p:cNvPr>
          <p:cNvSpPr>
            <a:spLocks noGrp="1"/>
          </p:cNvSpPr>
          <p:nvPr>
            <p:ph type="title"/>
          </p:nvPr>
        </p:nvSpPr>
        <p:spPr/>
        <p:txBody>
          <a:bodyPr/>
          <a:lstStyle/>
          <a:p>
            <a:r>
              <a:rPr lang="fr-FR" dirty="0"/>
              <a:t>Adresse MAC</a:t>
            </a:r>
          </a:p>
        </p:txBody>
      </p:sp>
      <p:sp>
        <p:nvSpPr>
          <p:cNvPr id="3" name="Espace réservé du contenu 2">
            <a:extLst>
              <a:ext uri="{FF2B5EF4-FFF2-40B4-BE49-F238E27FC236}">
                <a16:creationId xmlns:a16="http://schemas.microsoft.com/office/drawing/2014/main" id="{8588EAD2-4A8C-F41A-9741-F3BA521DE284}"/>
              </a:ext>
            </a:extLst>
          </p:cNvPr>
          <p:cNvSpPr>
            <a:spLocks noGrp="1"/>
          </p:cNvSpPr>
          <p:nvPr>
            <p:ph idx="1"/>
          </p:nvPr>
        </p:nvSpPr>
        <p:spPr/>
        <p:txBody>
          <a:bodyPr/>
          <a:lstStyle/>
          <a:p>
            <a:r>
              <a:rPr lang="fr-FR" dirty="0"/>
              <a:t>medium </a:t>
            </a:r>
            <a:r>
              <a:rPr lang="fr-FR" dirty="0" err="1"/>
              <a:t>access</a:t>
            </a:r>
            <a:r>
              <a:rPr lang="fr-FR" dirty="0"/>
              <a:t> control</a:t>
            </a:r>
          </a:p>
          <a:p>
            <a:r>
              <a:rPr lang="fr-FR" dirty="0"/>
              <a:t>Adresse physique </a:t>
            </a:r>
          </a:p>
          <a:p>
            <a:pPr lvl="1"/>
            <a:r>
              <a:rPr lang="fr-FR" dirty="0"/>
              <a:t>associée à la carte réseau, wifi, etc.</a:t>
            </a:r>
          </a:p>
          <a:p>
            <a:pPr lvl="1"/>
            <a:r>
              <a:rPr lang="fr-FR" dirty="0"/>
              <a:t>Sert à la communication directe</a:t>
            </a:r>
          </a:p>
          <a:p>
            <a:r>
              <a:rPr lang="fr-FR" dirty="0"/>
              <a:t>6 octets (12 chiffres hexa) dans l’ordre : </a:t>
            </a:r>
          </a:p>
          <a:p>
            <a:pPr lvl="1"/>
            <a:r>
              <a:rPr lang="fr-FR" dirty="0"/>
              <a:t>3 octets attribués par l’IEEE (Institute of </a:t>
            </a:r>
            <a:r>
              <a:rPr lang="fr-FR" dirty="0" err="1"/>
              <a:t>Electrical</a:t>
            </a:r>
            <a:r>
              <a:rPr lang="fr-FR" dirty="0"/>
              <a:t> and Electronics </a:t>
            </a:r>
            <a:r>
              <a:rPr lang="fr-FR" dirty="0" err="1"/>
              <a:t>Engineers</a:t>
            </a:r>
            <a:r>
              <a:rPr lang="fr-FR" dirty="0"/>
              <a:t>) à chaque constructeur de matériel de réseau </a:t>
            </a:r>
          </a:p>
          <a:p>
            <a:pPr lvl="1"/>
            <a:r>
              <a:rPr lang="fr-FR" dirty="0"/>
              <a:t>3 autres octets définis par le constructeur.</a:t>
            </a:r>
          </a:p>
          <a:p>
            <a:r>
              <a:rPr lang="fr-FR" dirty="0"/>
              <a:t>Chaque adresse MAC est censée être unique</a:t>
            </a:r>
          </a:p>
        </p:txBody>
      </p:sp>
    </p:spTree>
    <p:extLst>
      <p:ext uri="{BB962C8B-B14F-4D97-AF65-F5344CB8AC3E}">
        <p14:creationId xmlns:p14="http://schemas.microsoft.com/office/powerpoint/2010/main" val="25026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3" descr="carte réseau">
            <a:extLst>
              <a:ext uri="{FF2B5EF4-FFF2-40B4-BE49-F238E27FC236}">
                <a16:creationId xmlns:a16="http://schemas.microsoft.com/office/drawing/2014/main" id="{EC23503E-50A6-8C73-899C-78C7A464C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3850" y="1731964"/>
            <a:ext cx="12128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1" name="Picture 22" descr="carte réseau">
            <a:extLst>
              <a:ext uri="{FF2B5EF4-FFF2-40B4-BE49-F238E27FC236}">
                <a16:creationId xmlns:a16="http://schemas.microsoft.com/office/drawing/2014/main" id="{DF9AC30A-7397-48B5-DF65-144CA8AC3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225" y="3068639"/>
            <a:ext cx="12128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21" descr="carte réseau">
            <a:extLst>
              <a:ext uri="{FF2B5EF4-FFF2-40B4-BE49-F238E27FC236}">
                <a16:creationId xmlns:a16="http://schemas.microsoft.com/office/drawing/2014/main" id="{D6D39F97-F781-1755-CEEA-F1733F414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25" y="4076701"/>
            <a:ext cx="12128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20" descr="carte réseau">
            <a:extLst>
              <a:ext uri="{FF2B5EF4-FFF2-40B4-BE49-F238E27FC236}">
                <a16:creationId xmlns:a16="http://schemas.microsoft.com/office/drawing/2014/main" id="{4578436C-C820-0733-1B83-E8B77E2BA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365626"/>
            <a:ext cx="1212850"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18" descr="carte réseau">
            <a:extLst>
              <a:ext uri="{FF2B5EF4-FFF2-40B4-BE49-F238E27FC236}">
                <a16:creationId xmlns:a16="http://schemas.microsoft.com/office/drawing/2014/main" id="{8160962E-8580-9BE4-754C-2A5D3576C93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279650" y="4700589"/>
            <a:ext cx="1212850" cy="815975"/>
          </a:xfrm>
          <a:noFill/>
        </p:spPr>
      </p:pic>
      <p:sp>
        <p:nvSpPr>
          <p:cNvPr id="27656" name="Rectangle 2">
            <a:extLst>
              <a:ext uri="{FF2B5EF4-FFF2-40B4-BE49-F238E27FC236}">
                <a16:creationId xmlns:a16="http://schemas.microsoft.com/office/drawing/2014/main" id="{315A0165-C992-B1C4-BEF7-23ABE49E0589}"/>
              </a:ext>
            </a:extLst>
          </p:cNvPr>
          <p:cNvSpPr>
            <a:spLocks noGrp="1" noChangeArrowheads="1"/>
          </p:cNvSpPr>
          <p:nvPr>
            <p:ph type="title"/>
          </p:nvPr>
        </p:nvSpPr>
        <p:spPr/>
        <p:txBody>
          <a:bodyPr/>
          <a:lstStyle/>
          <a:p>
            <a:pPr eaLnBrk="1" hangingPunct="1"/>
            <a:r>
              <a:rPr lang="fr-FR" altLang="fr-FR" sz="4000"/>
              <a:t>Gestion de transport de données : liaison des données</a:t>
            </a:r>
          </a:p>
        </p:txBody>
      </p:sp>
      <p:sp>
        <p:nvSpPr>
          <p:cNvPr id="27659" name="Text Box 10">
            <a:extLst>
              <a:ext uri="{FF2B5EF4-FFF2-40B4-BE49-F238E27FC236}">
                <a16:creationId xmlns:a16="http://schemas.microsoft.com/office/drawing/2014/main" id="{0C3D0803-8595-B5AD-9CAB-FB2AB644BAEA}"/>
              </a:ext>
            </a:extLst>
          </p:cNvPr>
          <p:cNvSpPr txBox="1">
            <a:spLocks noChangeArrowheads="1"/>
          </p:cNvSpPr>
          <p:nvPr/>
        </p:nvSpPr>
        <p:spPr bwMode="auto">
          <a:xfrm>
            <a:off x="4583114" y="2636838"/>
            <a:ext cx="1595309" cy="3693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a:t>concentrateur</a:t>
            </a:r>
          </a:p>
        </p:txBody>
      </p:sp>
      <p:cxnSp>
        <p:nvCxnSpPr>
          <p:cNvPr id="27660" name="AutoShape 11">
            <a:extLst>
              <a:ext uri="{FF2B5EF4-FFF2-40B4-BE49-F238E27FC236}">
                <a16:creationId xmlns:a16="http://schemas.microsoft.com/office/drawing/2014/main" id="{723C36EF-5CD4-71B3-738C-AB876E0206CF}"/>
              </a:ext>
            </a:extLst>
          </p:cNvPr>
          <p:cNvCxnSpPr>
            <a:cxnSpLocks noChangeShapeType="1"/>
            <a:endCxn id="27659" idx="1"/>
          </p:cNvCxnSpPr>
          <p:nvPr/>
        </p:nvCxnSpPr>
        <p:spPr bwMode="auto">
          <a:xfrm flipV="1">
            <a:off x="2616201" y="2821505"/>
            <a:ext cx="1966913" cy="247915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61" name="AutoShape 12">
            <a:extLst>
              <a:ext uri="{FF2B5EF4-FFF2-40B4-BE49-F238E27FC236}">
                <a16:creationId xmlns:a16="http://schemas.microsoft.com/office/drawing/2014/main" id="{2DFFE0CD-251C-E1B4-1796-BEB2DD9144B6}"/>
              </a:ext>
            </a:extLst>
          </p:cNvPr>
          <p:cNvCxnSpPr>
            <a:cxnSpLocks noChangeShapeType="1"/>
            <a:stCxn id="27659" idx="2"/>
          </p:cNvCxnSpPr>
          <p:nvPr/>
        </p:nvCxnSpPr>
        <p:spPr bwMode="auto">
          <a:xfrm>
            <a:off x="5380768" y="3006170"/>
            <a:ext cx="43720" cy="215161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62" name="AutoShape 13">
            <a:extLst>
              <a:ext uri="{FF2B5EF4-FFF2-40B4-BE49-F238E27FC236}">
                <a16:creationId xmlns:a16="http://schemas.microsoft.com/office/drawing/2014/main" id="{7FFA31BB-CAFF-F2A7-7F92-0382B44D83DD}"/>
              </a:ext>
            </a:extLst>
          </p:cNvPr>
          <p:cNvCxnSpPr>
            <a:cxnSpLocks noChangeShapeType="1"/>
            <a:stCxn id="27659" idx="3"/>
          </p:cNvCxnSpPr>
          <p:nvPr/>
        </p:nvCxnSpPr>
        <p:spPr bwMode="auto">
          <a:xfrm>
            <a:off x="6178423" y="2821505"/>
            <a:ext cx="1693991" cy="2047359"/>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63" name="AutoShape 14">
            <a:extLst>
              <a:ext uri="{FF2B5EF4-FFF2-40B4-BE49-F238E27FC236}">
                <a16:creationId xmlns:a16="http://schemas.microsoft.com/office/drawing/2014/main" id="{9DB35C74-ACA6-831C-0FE6-F261F0F1F5FB}"/>
              </a:ext>
            </a:extLst>
          </p:cNvPr>
          <p:cNvCxnSpPr>
            <a:cxnSpLocks noChangeShapeType="1"/>
            <a:stCxn id="27659" idx="3"/>
          </p:cNvCxnSpPr>
          <p:nvPr/>
        </p:nvCxnSpPr>
        <p:spPr bwMode="auto">
          <a:xfrm>
            <a:off x="6178423" y="2821504"/>
            <a:ext cx="3135441" cy="678934"/>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664" name="AutoShape 15">
            <a:extLst>
              <a:ext uri="{FF2B5EF4-FFF2-40B4-BE49-F238E27FC236}">
                <a16:creationId xmlns:a16="http://schemas.microsoft.com/office/drawing/2014/main" id="{5C4D051D-FB32-D11A-1FC2-6F3CEDDF6EDC}"/>
              </a:ext>
            </a:extLst>
          </p:cNvPr>
          <p:cNvCxnSpPr>
            <a:cxnSpLocks noChangeShapeType="1"/>
            <a:stCxn id="27659" idx="0"/>
          </p:cNvCxnSpPr>
          <p:nvPr/>
        </p:nvCxnSpPr>
        <p:spPr bwMode="auto">
          <a:xfrm flipV="1">
            <a:off x="5380769" y="2147888"/>
            <a:ext cx="3355245" cy="4889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27667" name="Text Box 24">
            <a:extLst>
              <a:ext uri="{FF2B5EF4-FFF2-40B4-BE49-F238E27FC236}">
                <a16:creationId xmlns:a16="http://schemas.microsoft.com/office/drawing/2014/main" id="{8D4DAD91-5371-C28D-171E-CF58E6ED43F6}"/>
              </a:ext>
            </a:extLst>
          </p:cNvPr>
          <p:cNvSpPr txBox="1">
            <a:spLocks noChangeArrowheads="1"/>
          </p:cNvSpPr>
          <p:nvPr/>
        </p:nvSpPr>
        <p:spPr bwMode="auto">
          <a:xfrm>
            <a:off x="1631950" y="1844676"/>
            <a:ext cx="3295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a:t>MAC : Medium Access Control</a:t>
            </a:r>
          </a:p>
        </p:txBody>
      </p:sp>
      <p:sp>
        <p:nvSpPr>
          <p:cNvPr id="27668" name="Text Box 25">
            <a:extLst>
              <a:ext uri="{FF2B5EF4-FFF2-40B4-BE49-F238E27FC236}">
                <a16:creationId xmlns:a16="http://schemas.microsoft.com/office/drawing/2014/main" id="{1C5956A0-6FCF-119B-CB59-05C3461A3AE5}"/>
              </a:ext>
            </a:extLst>
          </p:cNvPr>
          <p:cNvSpPr txBox="1">
            <a:spLocks noChangeArrowheads="1"/>
          </p:cNvSpPr>
          <p:nvPr/>
        </p:nvSpPr>
        <p:spPr bwMode="auto">
          <a:xfrm>
            <a:off x="1827213" y="4286251"/>
            <a:ext cx="244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a:t>Adresse MAC : PhysA</a:t>
            </a:r>
          </a:p>
        </p:txBody>
      </p:sp>
      <p:sp>
        <p:nvSpPr>
          <p:cNvPr id="27669" name="Text Box 26">
            <a:extLst>
              <a:ext uri="{FF2B5EF4-FFF2-40B4-BE49-F238E27FC236}">
                <a16:creationId xmlns:a16="http://schemas.microsoft.com/office/drawing/2014/main" id="{F84FB221-A675-DA23-9B4F-3D462EA6B1B7}"/>
              </a:ext>
            </a:extLst>
          </p:cNvPr>
          <p:cNvSpPr txBox="1">
            <a:spLocks noChangeArrowheads="1"/>
          </p:cNvSpPr>
          <p:nvPr/>
        </p:nvSpPr>
        <p:spPr bwMode="auto">
          <a:xfrm>
            <a:off x="4440239" y="4070351"/>
            <a:ext cx="18383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a:t>@ MAC : PhysB</a:t>
            </a:r>
          </a:p>
        </p:txBody>
      </p:sp>
      <p:sp>
        <p:nvSpPr>
          <p:cNvPr id="27670" name="Text Box 27">
            <a:extLst>
              <a:ext uri="{FF2B5EF4-FFF2-40B4-BE49-F238E27FC236}">
                <a16:creationId xmlns:a16="http://schemas.microsoft.com/office/drawing/2014/main" id="{2B80B60D-FBEE-31C7-BE12-FBBCF6B69F09}"/>
              </a:ext>
            </a:extLst>
          </p:cNvPr>
          <p:cNvSpPr txBox="1">
            <a:spLocks noChangeArrowheads="1"/>
          </p:cNvSpPr>
          <p:nvPr/>
        </p:nvSpPr>
        <p:spPr bwMode="auto">
          <a:xfrm>
            <a:off x="6311901" y="3789363"/>
            <a:ext cx="18510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a:t>@ MAC : PhysC</a:t>
            </a:r>
          </a:p>
        </p:txBody>
      </p:sp>
      <p:sp>
        <p:nvSpPr>
          <p:cNvPr id="27671" name="Text Box 28">
            <a:extLst>
              <a:ext uri="{FF2B5EF4-FFF2-40B4-BE49-F238E27FC236}">
                <a16:creationId xmlns:a16="http://schemas.microsoft.com/office/drawing/2014/main" id="{3CD2EFE8-0924-B20A-FABE-A052F372ED79}"/>
              </a:ext>
            </a:extLst>
          </p:cNvPr>
          <p:cNvSpPr txBox="1">
            <a:spLocks noChangeArrowheads="1"/>
          </p:cNvSpPr>
          <p:nvPr/>
        </p:nvSpPr>
        <p:spPr bwMode="auto">
          <a:xfrm>
            <a:off x="8472489" y="2997201"/>
            <a:ext cx="18510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a:t>@ MAC : PhysD</a:t>
            </a:r>
          </a:p>
        </p:txBody>
      </p:sp>
      <p:sp>
        <p:nvSpPr>
          <p:cNvPr id="27672" name="Text Box 29">
            <a:extLst>
              <a:ext uri="{FF2B5EF4-FFF2-40B4-BE49-F238E27FC236}">
                <a16:creationId xmlns:a16="http://schemas.microsoft.com/office/drawing/2014/main" id="{C281CCA4-C938-AE4A-EFC4-7978700EEE9D}"/>
              </a:ext>
            </a:extLst>
          </p:cNvPr>
          <p:cNvSpPr txBox="1">
            <a:spLocks noChangeArrowheads="1"/>
          </p:cNvSpPr>
          <p:nvPr/>
        </p:nvSpPr>
        <p:spPr bwMode="auto">
          <a:xfrm>
            <a:off x="6959601" y="1557338"/>
            <a:ext cx="18383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fr-FR" altLang="fr-FR"/>
              <a:t>@ MAC : PhysE</a:t>
            </a:r>
          </a:p>
        </p:txBody>
      </p:sp>
      <p:sp>
        <p:nvSpPr>
          <p:cNvPr id="27673" name="Line 30">
            <a:extLst>
              <a:ext uri="{FF2B5EF4-FFF2-40B4-BE49-F238E27FC236}">
                <a16:creationId xmlns:a16="http://schemas.microsoft.com/office/drawing/2014/main" id="{47E6A3C0-B45A-9079-A579-26F51E0770BB}"/>
              </a:ext>
            </a:extLst>
          </p:cNvPr>
          <p:cNvSpPr>
            <a:spLocks noChangeShapeType="1"/>
          </p:cNvSpPr>
          <p:nvPr/>
        </p:nvSpPr>
        <p:spPr bwMode="auto">
          <a:xfrm flipV="1">
            <a:off x="2855914" y="2852739"/>
            <a:ext cx="1584325" cy="20161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7674" name="Line 31">
            <a:extLst>
              <a:ext uri="{FF2B5EF4-FFF2-40B4-BE49-F238E27FC236}">
                <a16:creationId xmlns:a16="http://schemas.microsoft.com/office/drawing/2014/main" id="{6F427DC1-DF09-06D2-452E-D23B9A8CA78E}"/>
              </a:ext>
            </a:extLst>
          </p:cNvPr>
          <p:cNvSpPr>
            <a:spLocks noChangeShapeType="1"/>
          </p:cNvSpPr>
          <p:nvPr/>
        </p:nvSpPr>
        <p:spPr bwMode="auto">
          <a:xfrm>
            <a:off x="5232400" y="3140075"/>
            <a:ext cx="71438" cy="144145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7675" name="Line 32">
            <a:extLst>
              <a:ext uri="{FF2B5EF4-FFF2-40B4-BE49-F238E27FC236}">
                <a16:creationId xmlns:a16="http://schemas.microsoft.com/office/drawing/2014/main" id="{8220736E-ACDE-63B1-6269-6AF0EE42B728}"/>
              </a:ext>
            </a:extLst>
          </p:cNvPr>
          <p:cNvSpPr>
            <a:spLocks noChangeShapeType="1"/>
          </p:cNvSpPr>
          <p:nvPr/>
        </p:nvSpPr>
        <p:spPr bwMode="auto">
          <a:xfrm>
            <a:off x="6240463" y="3068638"/>
            <a:ext cx="792162" cy="100806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7676" name="Line 33">
            <a:extLst>
              <a:ext uri="{FF2B5EF4-FFF2-40B4-BE49-F238E27FC236}">
                <a16:creationId xmlns:a16="http://schemas.microsoft.com/office/drawing/2014/main" id="{3982FBCE-F4BE-E6B9-2DBB-58F8AA0C54CA}"/>
              </a:ext>
            </a:extLst>
          </p:cNvPr>
          <p:cNvSpPr>
            <a:spLocks noChangeShapeType="1"/>
          </p:cNvSpPr>
          <p:nvPr/>
        </p:nvSpPr>
        <p:spPr bwMode="auto">
          <a:xfrm flipV="1">
            <a:off x="5375275" y="2133601"/>
            <a:ext cx="2592388" cy="43021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sp>
        <p:nvSpPr>
          <p:cNvPr id="27677" name="Line 34">
            <a:extLst>
              <a:ext uri="{FF2B5EF4-FFF2-40B4-BE49-F238E27FC236}">
                <a16:creationId xmlns:a16="http://schemas.microsoft.com/office/drawing/2014/main" id="{C3A4C42A-4492-49BA-2308-182A2DBA541F}"/>
              </a:ext>
            </a:extLst>
          </p:cNvPr>
          <p:cNvSpPr>
            <a:spLocks noChangeShapeType="1"/>
          </p:cNvSpPr>
          <p:nvPr/>
        </p:nvSpPr>
        <p:spPr bwMode="auto">
          <a:xfrm>
            <a:off x="6311900" y="2781300"/>
            <a:ext cx="2160588" cy="431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fr-FR"/>
          </a:p>
        </p:txBody>
      </p:sp>
      <p:pic>
        <p:nvPicPr>
          <p:cNvPr id="3074" name="Picture 2">
            <a:extLst>
              <a:ext uri="{FF2B5EF4-FFF2-40B4-BE49-F238E27FC236}">
                <a16:creationId xmlns:a16="http://schemas.microsoft.com/office/drawing/2014/main" id="{4F0F20A9-E144-0B58-4FB2-61F4E3846FE8}"/>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01351" y="5157788"/>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9D2E617C-DD14-2E24-16FA-EA5486CDB10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38805" y="5004362"/>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76C2F604-3B53-0F43-2F22-20413AE318B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354809" y="4581525"/>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C588110D-D6AC-CAB8-E28D-8F38850D6A2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01111" y="3246004"/>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6CB9E9A9-A585-611F-943B-E8FCAABFE72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81241" y="1388268"/>
            <a:ext cx="1450978" cy="1450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70C344-BDA6-1515-5374-A471C0B5CCC6}"/>
              </a:ext>
            </a:extLst>
          </p:cNvPr>
          <p:cNvSpPr>
            <a:spLocks noGrp="1"/>
          </p:cNvSpPr>
          <p:nvPr>
            <p:ph type="title"/>
          </p:nvPr>
        </p:nvSpPr>
        <p:spPr/>
        <p:txBody>
          <a:bodyPr/>
          <a:lstStyle/>
          <a:p>
            <a:r>
              <a:rPr lang="fr-FR" dirty="0"/>
              <a:t>Adresse IP</a:t>
            </a:r>
          </a:p>
        </p:txBody>
      </p:sp>
      <p:sp>
        <p:nvSpPr>
          <p:cNvPr id="3" name="Espace réservé du contenu 2">
            <a:extLst>
              <a:ext uri="{FF2B5EF4-FFF2-40B4-BE49-F238E27FC236}">
                <a16:creationId xmlns:a16="http://schemas.microsoft.com/office/drawing/2014/main" id="{C595047B-4A02-35D5-F98A-81BF7F4291AB}"/>
              </a:ext>
            </a:extLst>
          </p:cNvPr>
          <p:cNvSpPr>
            <a:spLocks noGrp="1"/>
          </p:cNvSpPr>
          <p:nvPr>
            <p:ph idx="1"/>
          </p:nvPr>
        </p:nvSpPr>
        <p:spPr/>
        <p:txBody>
          <a:bodyPr>
            <a:normAutofit lnSpcReduction="10000"/>
          </a:bodyPr>
          <a:lstStyle/>
          <a:p>
            <a:r>
              <a:rPr lang="fr-FR" dirty="0"/>
              <a:t>les « routeurs » ont une adresse MAC différente de l’expéditeur (quand un message transite par un routeur ou une passerelle, quelle adresse MAC faudrait-il mettre ? Et pour la réponse ?)</a:t>
            </a:r>
          </a:p>
          <a:p>
            <a:r>
              <a:rPr lang="fr-FR" dirty="0"/>
              <a:t>Besoin d’une adresse « logique » qui contient des informations sur le réseau</a:t>
            </a:r>
          </a:p>
          <a:p>
            <a:r>
              <a:rPr lang="fr-FR" dirty="0"/>
              <a:t>IPv4 : 4 octets, généralement écrit en nombres décimaux : 172.22.240.23 par exemple</a:t>
            </a:r>
          </a:p>
          <a:p>
            <a:r>
              <a:rPr lang="fr-FR" b="0" i="0" dirty="0">
                <a:solidFill>
                  <a:srgbClr val="202122"/>
                </a:solidFill>
                <a:effectLst/>
                <a:latin typeface="Arial" panose="020B0604020202020204" pitchFamily="34" charset="0"/>
              </a:rPr>
              <a:t>IPv6 contient 128 bits, (16 octets)</a:t>
            </a:r>
          </a:p>
          <a:p>
            <a:pPr lvl="1"/>
            <a:r>
              <a:rPr lang="fr-FR" b="0" i="0" dirty="0">
                <a:solidFill>
                  <a:srgbClr val="202122"/>
                </a:solidFill>
                <a:effectLst/>
                <a:latin typeface="Arial" panose="020B0604020202020204" pitchFamily="34" charset="0"/>
              </a:rPr>
              <a:t>2</a:t>
            </a:r>
            <a:r>
              <a:rPr lang="fr-FR" b="0" i="0" baseline="30000" dirty="0">
                <a:solidFill>
                  <a:srgbClr val="202122"/>
                </a:solidFill>
                <a:effectLst/>
                <a:latin typeface="Arial" panose="020B0604020202020204" pitchFamily="34" charset="0"/>
              </a:rPr>
              <a:t>128</a:t>
            </a:r>
            <a:r>
              <a:rPr lang="fr-FR" b="0" i="0" dirty="0">
                <a:solidFill>
                  <a:srgbClr val="202122"/>
                </a:solidFill>
                <a:effectLst/>
                <a:latin typeface="Arial" panose="020B0604020202020204" pitchFamily="34" charset="0"/>
              </a:rPr>
              <a:t> ≈ 3,4 × 10</a:t>
            </a:r>
            <a:r>
              <a:rPr lang="fr-FR" b="0" i="0" baseline="30000" dirty="0">
                <a:solidFill>
                  <a:srgbClr val="202122"/>
                </a:solidFill>
                <a:effectLst/>
                <a:latin typeface="Arial" panose="020B0604020202020204" pitchFamily="34" charset="0"/>
              </a:rPr>
              <a:t>38</a:t>
            </a:r>
            <a:r>
              <a:rPr lang="fr-FR" b="0" i="0" dirty="0">
                <a:solidFill>
                  <a:srgbClr val="202122"/>
                </a:solidFill>
                <a:effectLst/>
                <a:latin typeface="Arial" panose="020B0604020202020204" pitchFamily="34" charset="0"/>
              </a:rPr>
              <a:t> adresses vs 2</a:t>
            </a:r>
            <a:r>
              <a:rPr lang="fr-FR" b="0" i="0" baseline="30000" dirty="0">
                <a:solidFill>
                  <a:srgbClr val="202122"/>
                </a:solidFill>
                <a:effectLst/>
                <a:latin typeface="Arial" panose="020B0604020202020204" pitchFamily="34" charset="0"/>
              </a:rPr>
              <a:t>32</a:t>
            </a:r>
            <a:r>
              <a:rPr lang="fr-FR" b="0" i="0" dirty="0">
                <a:solidFill>
                  <a:srgbClr val="202122"/>
                </a:solidFill>
                <a:effectLst/>
                <a:latin typeface="Arial" panose="020B0604020202020204" pitchFamily="34" charset="0"/>
              </a:rPr>
              <a:t> ≈ 4 milliards IPv4.</a:t>
            </a:r>
          </a:p>
          <a:p>
            <a:pPr lvl="1"/>
            <a:r>
              <a:rPr lang="fr-FR" dirty="0">
                <a:solidFill>
                  <a:srgbClr val="202122"/>
                </a:solidFill>
                <a:latin typeface="Arial" panose="020B0604020202020204" pitchFamily="34" charset="0"/>
              </a:rPr>
              <a:t>Il y a d’autres différences (amélioration du routage, de la sécurité, etc.)</a:t>
            </a:r>
          </a:p>
          <a:p>
            <a:pPr lvl="1"/>
            <a:r>
              <a:rPr lang="fr-FR" dirty="0">
                <a:solidFill>
                  <a:srgbClr val="202122"/>
                </a:solidFill>
                <a:latin typeface="Arial" panose="020B0604020202020204" pitchFamily="34" charset="0"/>
              </a:rPr>
              <a:t>Transition progressive (entamé depuis 2012… fin non prévue)</a:t>
            </a:r>
          </a:p>
          <a:p>
            <a:endParaRPr lang="fr-FR" dirty="0"/>
          </a:p>
        </p:txBody>
      </p:sp>
    </p:spTree>
    <p:extLst>
      <p:ext uri="{BB962C8B-B14F-4D97-AF65-F5344CB8AC3E}">
        <p14:creationId xmlns:p14="http://schemas.microsoft.com/office/powerpoint/2010/main" val="767447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506F1B-27D9-7613-7DCA-955CE574F66B}"/>
              </a:ext>
            </a:extLst>
          </p:cNvPr>
          <p:cNvSpPr>
            <a:spLocks noGrp="1"/>
          </p:cNvSpPr>
          <p:nvPr>
            <p:ph type="title"/>
          </p:nvPr>
        </p:nvSpPr>
        <p:spPr/>
        <p:txBody>
          <a:bodyPr/>
          <a:lstStyle/>
          <a:p>
            <a:r>
              <a:rPr lang="fr-FR" dirty="0"/>
              <a:t>TCP </a:t>
            </a:r>
          </a:p>
        </p:txBody>
      </p:sp>
      <p:sp>
        <p:nvSpPr>
          <p:cNvPr id="3" name="Espace réservé du contenu 2">
            <a:extLst>
              <a:ext uri="{FF2B5EF4-FFF2-40B4-BE49-F238E27FC236}">
                <a16:creationId xmlns:a16="http://schemas.microsoft.com/office/drawing/2014/main" id="{71BB8B2C-A462-D90B-C36C-7D6C9F9DE8E8}"/>
              </a:ext>
            </a:extLst>
          </p:cNvPr>
          <p:cNvSpPr>
            <a:spLocks noGrp="1"/>
          </p:cNvSpPr>
          <p:nvPr>
            <p:ph idx="1"/>
          </p:nvPr>
        </p:nvSpPr>
        <p:spPr/>
        <p:txBody>
          <a:bodyPr/>
          <a:lstStyle/>
          <a:p>
            <a:r>
              <a:rPr lang="fr-FR" altLang="fr-FR" dirty="0"/>
              <a:t>Fiabilité = illusion assurée par  le service, par un système d’ACKNOLEDGMENT (accusé de réception=</a:t>
            </a:r>
          </a:p>
          <a:p>
            <a:r>
              <a:rPr lang="fr-FR" altLang="fr-FR" dirty="0"/>
              <a:t>transferts tamponnés : découpage en segments (numérotés)</a:t>
            </a:r>
          </a:p>
          <a:p>
            <a:r>
              <a:rPr lang="fr-FR" altLang="fr-FR" dirty="0"/>
              <a:t>connexions bidirectionnelles et simultanées</a:t>
            </a:r>
          </a:p>
          <a:p>
            <a:endParaRPr lang="fr-FR" dirty="0"/>
          </a:p>
        </p:txBody>
      </p:sp>
    </p:spTree>
    <p:extLst>
      <p:ext uri="{BB962C8B-B14F-4D97-AF65-F5344CB8AC3E}">
        <p14:creationId xmlns:p14="http://schemas.microsoft.com/office/powerpoint/2010/main" val="2851228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a:extLst>
              <a:ext uri="{FF2B5EF4-FFF2-40B4-BE49-F238E27FC236}">
                <a16:creationId xmlns:a16="http://schemas.microsoft.com/office/drawing/2014/main" id="{3FAD2F96-DB62-10B1-4407-3719269B80DC}"/>
              </a:ext>
            </a:extLst>
          </p:cNvPr>
          <p:cNvSpPr>
            <a:spLocks noGrp="1" noChangeArrowheads="1"/>
          </p:cNvSpPr>
          <p:nvPr>
            <p:ph type="title"/>
          </p:nvPr>
        </p:nvSpPr>
        <p:spPr>
          <a:xfrm>
            <a:off x="2566468" y="365125"/>
            <a:ext cx="8787332" cy="1325563"/>
          </a:xfrm>
          <a:noFill/>
          <a:ln/>
        </p:spPr>
        <p:txBody>
          <a:bodyPr vert="horz" lIns="92075" tIns="46038" rIns="92075" bIns="46038" rtlCol="0" anchor="ctr">
            <a:normAutofit/>
          </a:bodyPr>
          <a:lstStyle/>
          <a:p>
            <a:r>
              <a:rPr lang="fr-FR" altLang="fr-FR" dirty="0"/>
              <a:t>TCP : accusé de réception</a:t>
            </a:r>
          </a:p>
        </p:txBody>
      </p:sp>
      <p:sp>
        <p:nvSpPr>
          <p:cNvPr id="172035" name="Line 3">
            <a:extLst>
              <a:ext uri="{FF2B5EF4-FFF2-40B4-BE49-F238E27FC236}">
                <a16:creationId xmlns:a16="http://schemas.microsoft.com/office/drawing/2014/main" id="{011A327A-397D-64C3-4C82-D2625973874F}"/>
              </a:ext>
            </a:extLst>
          </p:cNvPr>
          <p:cNvSpPr>
            <a:spLocks noChangeShapeType="1"/>
          </p:cNvSpPr>
          <p:nvPr/>
        </p:nvSpPr>
        <p:spPr bwMode="auto">
          <a:xfrm>
            <a:off x="2286000" y="2276872"/>
            <a:ext cx="807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36" name="Line 4">
            <a:extLst>
              <a:ext uri="{FF2B5EF4-FFF2-40B4-BE49-F238E27FC236}">
                <a16:creationId xmlns:a16="http://schemas.microsoft.com/office/drawing/2014/main" id="{BD5BA8FF-B58E-772D-7EBE-2F9A5EC7FA5B}"/>
              </a:ext>
            </a:extLst>
          </p:cNvPr>
          <p:cNvSpPr>
            <a:spLocks noChangeShapeType="1"/>
          </p:cNvSpPr>
          <p:nvPr/>
        </p:nvSpPr>
        <p:spPr bwMode="auto">
          <a:xfrm>
            <a:off x="4267200" y="1814653"/>
            <a:ext cx="0" cy="472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37" name="Line 5">
            <a:extLst>
              <a:ext uri="{FF2B5EF4-FFF2-40B4-BE49-F238E27FC236}">
                <a16:creationId xmlns:a16="http://schemas.microsoft.com/office/drawing/2014/main" id="{DF787550-C834-F219-ADEF-9AD473286A5A}"/>
              </a:ext>
            </a:extLst>
          </p:cNvPr>
          <p:cNvSpPr>
            <a:spLocks noChangeShapeType="1"/>
          </p:cNvSpPr>
          <p:nvPr/>
        </p:nvSpPr>
        <p:spPr bwMode="auto">
          <a:xfrm>
            <a:off x="8382000" y="1814653"/>
            <a:ext cx="0" cy="4648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38" name="Rectangle 6">
            <a:extLst>
              <a:ext uri="{FF2B5EF4-FFF2-40B4-BE49-F238E27FC236}">
                <a16:creationId xmlns:a16="http://schemas.microsoft.com/office/drawing/2014/main" id="{619C45E0-CF29-37B3-ED30-234C77005CA4}"/>
              </a:ext>
            </a:extLst>
          </p:cNvPr>
          <p:cNvSpPr>
            <a:spLocks noChangeArrowheads="1"/>
          </p:cNvSpPr>
          <p:nvPr/>
        </p:nvSpPr>
        <p:spPr bwMode="auto">
          <a:xfrm>
            <a:off x="2498725" y="1804112"/>
            <a:ext cx="908454"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a:t>Source</a:t>
            </a:r>
          </a:p>
        </p:txBody>
      </p:sp>
      <p:sp>
        <p:nvSpPr>
          <p:cNvPr id="172039" name="Rectangle 7">
            <a:extLst>
              <a:ext uri="{FF2B5EF4-FFF2-40B4-BE49-F238E27FC236}">
                <a16:creationId xmlns:a16="http://schemas.microsoft.com/office/drawing/2014/main" id="{57794912-2A74-7BE9-5EF6-1D65D270E07C}"/>
              </a:ext>
            </a:extLst>
          </p:cNvPr>
          <p:cNvSpPr>
            <a:spLocks noChangeArrowheads="1"/>
          </p:cNvSpPr>
          <p:nvPr/>
        </p:nvSpPr>
        <p:spPr bwMode="auto">
          <a:xfrm>
            <a:off x="5699125" y="1804112"/>
            <a:ext cx="953210"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a:t>Réseau</a:t>
            </a:r>
          </a:p>
        </p:txBody>
      </p:sp>
      <p:sp>
        <p:nvSpPr>
          <p:cNvPr id="172040" name="Rectangle 8">
            <a:extLst>
              <a:ext uri="{FF2B5EF4-FFF2-40B4-BE49-F238E27FC236}">
                <a16:creationId xmlns:a16="http://schemas.microsoft.com/office/drawing/2014/main" id="{43236526-4AD9-1C05-C514-984E18DCB34B}"/>
              </a:ext>
            </a:extLst>
          </p:cNvPr>
          <p:cNvSpPr>
            <a:spLocks noChangeArrowheads="1"/>
          </p:cNvSpPr>
          <p:nvPr/>
        </p:nvSpPr>
        <p:spPr bwMode="auto">
          <a:xfrm>
            <a:off x="8594725" y="1804112"/>
            <a:ext cx="1416606"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a:t>Destination</a:t>
            </a:r>
          </a:p>
        </p:txBody>
      </p:sp>
      <p:sp>
        <p:nvSpPr>
          <p:cNvPr id="172041" name="Rectangle 9">
            <a:extLst>
              <a:ext uri="{FF2B5EF4-FFF2-40B4-BE49-F238E27FC236}">
                <a16:creationId xmlns:a16="http://schemas.microsoft.com/office/drawing/2014/main" id="{8F60D50A-CFFD-C764-4FF9-6CC4DB565DB1}"/>
              </a:ext>
            </a:extLst>
          </p:cNvPr>
          <p:cNvSpPr>
            <a:spLocks noChangeArrowheads="1"/>
          </p:cNvSpPr>
          <p:nvPr/>
        </p:nvSpPr>
        <p:spPr bwMode="auto">
          <a:xfrm>
            <a:off x="2117726" y="2302017"/>
            <a:ext cx="1795363"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dirty="0"/>
              <a:t>Émission de Mi</a:t>
            </a:r>
          </a:p>
          <a:p>
            <a:pPr eaLnBrk="0" hangingPunct="0"/>
            <a:r>
              <a:rPr lang="fr-FR" altLang="fr-FR" sz="2000" b="1" dirty="0"/>
              <a:t>Temporisation</a:t>
            </a:r>
          </a:p>
          <a:p>
            <a:pPr eaLnBrk="0" hangingPunct="0"/>
            <a:r>
              <a:rPr lang="fr-FR" altLang="fr-FR" sz="2000" b="1" dirty="0"/>
              <a:t>armée</a:t>
            </a:r>
          </a:p>
        </p:txBody>
      </p:sp>
      <p:sp>
        <p:nvSpPr>
          <p:cNvPr id="172042" name="Rectangle 10">
            <a:extLst>
              <a:ext uri="{FF2B5EF4-FFF2-40B4-BE49-F238E27FC236}">
                <a16:creationId xmlns:a16="http://schemas.microsoft.com/office/drawing/2014/main" id="{779ECAC7-764A-2F8C-BF74-6EC93C9FE8BE}"/>
              </a:ext>
            </a:extLst>
          </p:cNvPr>
          <p:cNvSpPr>
            <a:spLocks noChangeArrowheads="1"/>
          </p:cNvSpPr>
          <p:nvPr/>
        </p:nvSpPr>
        <p:spPr bwMode="auto">
          <a:xfrm>
            <a:off x="8518526" y="2759216"/>
            <a:ext cx="1980927"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a:t>Mi n’est pas reçu</a:t>
            </a:r>
          </a:p>
          <a:p>
            <a:pPr eaLnBrk="0" hangingPunct="0"/>
            <a:r>
              <a:rPr lang="fr-FR" altLang="fr-FR" sz="2000" b="1"/>
              <a:t>Ai non envoyé</a:t>
            </a:r>
          </a:p>
        </p:txBody>
      </p:sp>
      <p:sp>
        <p:nvSpPr>
          <p:cNvPr id="172043" name="Line 11">
            <a:extLst>
              <a:ext uri="{FF2B5EF4-FFF2-40B4-BE49-F238E27FC236}">
                <a16:creationId xmlns:a16="http://schemas.microsoft.com/office/drawing/2014/main" id="{17BFA9A0-3216-1379-09FF-24F7996603CB}"/>
              </a:ext>
            </a:extLst>
          </p:cNvPr>
          <p:cNvSpPr>
            <a:spLocks noChangeShapeType="1"/>
          </p:cNvSpPr>
          <p:nvPr/>
        </p:nvSpPr>
        <p:spPr bwMode="auto">
          <a:xfrm>
            <a:off x="4419600" y="2500453"/>
            <a:ext cx="3810000" cy="60960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4" name="Line 12">
            <a:extLst>
              <a:ext uri="{FF2B5EF4-FFF2-40B4-BE49-F238E27FC236}">
                <a16:creationId xmlns:a16="http://schemas.microsoft.com/office/drawing/2014/main" id="{96590A2F-D152-5CD9-0C53-9F9AEE28A9B2}"/>
              </a:ext>
            </a:extLst>
          </p:cNvPr>
          <p:cNvSpPr>
            <a:spLocks noChangeShapeType="1"/>
          </p:cNvSpPr>
          <p:nvPr/>
        </p:nvSpPr>
        <p:spPr bwMode="auto">
          <a:xfrm>
            <a:off x="5562600" y="2500453"/>
            <a:ext cx="381000" cy="457200"/>
          </a:xfrm>
          <a:prstGeom prst="line">
            <a:avLst/>
          </a:prstGeom>
          <a:noFill/>
          <a:ln w="38100">
            <a:solidFill>
              <a:srgbClr val="FF66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5" name="Line 13">
            <a:extLst>
              <a:ext uri="{FF2B5EF4-FFF2-40B4-BE49-F238E27FC236}">
                <a16:creationId xmlns:a16="http://schemas.microsoft.com/office/drawing/2014/main" id="{6C46D759-87D7-EC44-8CE3-6DA4E5878270}"/>
              </a:ext>
            </a:extLst>
          </p:cNvPr>
          <p:cNvSpPr>
            <a:spLocks noChangeShapeType="1"/>
          </p:cNvSpPr>
          <p:nvPr/>
        </p:nvSpPr>
        <p:spPr bwMode="auto">
          <a:xfrm flipH="1">
            <a:off x="5562600" y="2500453"/>
            <a:ext cx="381000" cy="381000"/>
          </a:xfrm>
          <a:prstGeom prst="line">
            <a:avLst/>
          </a:prstGeom>
          <a:noFill/>
          <a:ln w="38100">
            <a:solidFill>
              <a:srgbClr val="FF66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6" name="Line 14">
            <a:extLst>
              <a:ext uri="{FF2B5EF4-FFF2-40B4-BE49-F238E27FC236}">
                <a16:creationId xmlns:a16="http://schemas.microsoft.com/office/drawing/2014/main" id="{8F3C5E50-ECFB-8CA2-303E-B627BF61CEB4}"/>
              </a:ext>
            </a:extLst>
          </p:cNvPr>
          <p:cNvSpPr>
            <a:spLocks noChangeShapeType="1"/>
          </p:cNvSpPr>
          <p:nvPr/>
        </p:nvSpPr>
        <p:spPr bwMode="auto">
          <a:xfrm flipH="1">
            <a:off x="4648200" y="3338653"/>
            <a:ext cx="3505200" cy="609600"/>
          </a:xfrm>
          <a:prstGeom prst="line">
            <a:avLst/>
          </a:prstGeom>
          <a:noFill/>
          <a:ln w="38100">
            <a:solidFill>
              <a:srgbClr val="FF66CC"/>
            </a:solidFill>
            <a:prstDash val="lgDash"/>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7" name="Rectangle 15">
            <a:extLst>
              <a:ext uri="{FF2B5EF4-FFF2-40B4-BE49-F238E27FC236}">
                <a16:creationId xmlns:a16="http://schemas.microsoft.com/office/drawing/2014/main" id="{BE653730-EA21-D10B-111C-8D33BC206DBA}"/>
              </a:ext>
            </a:extLst>
          </p:cNvPr>
          <p:cNvSpPr>
            <a:spLocks noChangeArrowheads="1"/>
          </p:cNvSpPr>
          <p:nvPr/>
        </p:nvSpPr>
        <p:spPr bwMode="auto">
          <a:xfrm>
            <a:off x="2041525" y="3826016"/>
            <a:ext cx="191199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a:t>Ai n’est pas reçu</a:t>
            </a:r>
          </a:p>
        </p:txBody>
      </p:sp>
      <p:sp>
        <p:nvSpPr>
          <p:cNvPr id="172048" name="Line 16">
            <a:extLst>
              <a:ext uri="{FF2B5EF4-FFF2-40B4-BE49-F238E27FC236}">
                <a16:creationId xmlns:a16="http://schemas.microsoft.com/office/drawing/2014/main" id="{9CB78666-792F-1C1E-0391-E4B076F39F2C}"/>
              </a:ext>
            </a:extLst>
          </p:cNvPr>
          <p:cNvSpPr>
            <a:spLocks noChangeShapeType="1"/>
          </p:cNvSpPr>
          <p:nvPr/>
        </p:nvSpPr>
        <p:spPr bwMode="auto">
          <a:xfrm flipH="1">
            <a:off x="1676400" y="2805253"/>
            <a:ext cx="457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49" name="Line 17">
            <a:extLst>
              <a:ext uri="{FF2B5EF4-FFF2-40B4-BE49-F238E27FC236}">
                <a16:creationId xmlns:a16="http://schemas.microsoft.com/office/drawing/2014/main" id="{52384D25-64F2-DD97-C45B-D3391DD44D09}"/>
              </a:ext>
            </a:extLst>
          </p:cNvPr>
          <p:cNvSpPr>
            <a:spLocks noChangeShapeType="1"/>
          </p:cNvSpPr>
          <p:nvPr/>
        </p:nvSpPr>
        <p:spPr bwMode="auto">
          <a:xfrm>
            <a:off x="1676400" y="2805253"/>
            <a:ext cx="0" cy="1600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50" name="Line 18">
            <a:extLst>
              <a:ext uri="{FF2B5EF4-FFF2-40B4-BE49-F238E27FC236}">
                <a16:creationId xmlns:a16="http://schemas.microsoft.com/office/drawing/2014/main" id="{8D999849-551F-F99A-C64A-DAAA335D1509}"/>
              </a:ext>
            </a:extLst>
          </p:cNvPr>
          <p:cNvSpPr>
            <a:spLocks noChangeShapeType="1"/>
          </p:cNvSpPr>
          <p:nvPr/>
        </p:nvSpPr>
        <p:spPr bwMode="auto">
          <a:xfrm>
            <a:off x="1676400" y="4405453"/>
            <a:ext cx="304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51" name="Rectangle 19">
            <a:extLst>
              <a:ext uri="{FF2B5EF4-FFF2-40B4-BE49-F238E27FC236}">
                <a16:creationId xmlns:a16="http://schemas.microsoft.com/office/drawing/2014/main" id="{02B67946-3293-01A8-7B8D-4CE247AE1773}"/>
              </a:ext>
            </a:extLst>
          </p:cNvPr>
          <p:cNvSpPr>
            <a:spLocks noChangeArrowheads="1"/>
          </p:cNvSpPr>
          <p:nvPr/>
        </p:nvSpPr>
        <p:spPr bwMode="auto">
          <a:xfrm>
            <a:off x="1965326" y="4207016"/>
            <a:ext cx="4650247" cy="101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dirty="0"/>
              <a:t>Timeout (délai max avant réception de Ai)</a:t>
            </a:r>
            <a:br>
              <a:rPr lang="fr-FR" altLang="fr-FR" sz="2000" b="1" dirty="0"/>
            </a:br>
            <a:r>
              <a:rPr lang="fr-FR" altLang="fr-FR" sz="2000" b="1" dirty="0"/>
              <a:t>-&gt; transmission échouée</a:t>
            </a:r>
          </a:p>
          <a:p>
            <a:pPr eaLnBrk="0" hangingPunct="0"/>
            <a:r>
              <a:rPr lang="fr-FR" altLang="fr-FR" sz="2000" b="1" dirty="0"/>
              <a:t>-&gt; </a:t>
            </a:r>
            <a:r>
              <a:rPr lang="fr-FR" altLang="fr-FR" sz="2000" b="1" dirty="0" err="1"/>
              <a:t>Réemission</a:t>
            </a:r>
            <a:r>
              <a:rPr lang="fr-FR" altLang="fr-FR" sz="2000" b="1" dirty="0"/>
              <a:t> de Mi</a:t>
            </a:r>
          </a:p>
        </p:txBody>
      </p:sp>
      <p:sp>
        <p:nvSpPr>
          <p:cNvPr id="172052" name="Line 20">
            <a:extLst>
              <a:ext uri="{FF2B5EF4-FFF2-40B4-BE49-F238E27FC236}">
                <a16:creationId xmlns:a16="http://schemas.microsoft.com/office/drawing/2014/main" id="{3BF4C328-0CC4-20E5-27B1-1CBBB3FF201B}"/>
              </a:ext>
            </a:extLst>
          </p:cNvPr>
          <p:cNvSpPr>
            <a:spLocks noChangeShapeType="1"/>
          </p:cNvSpPr>
          <p:nvPr/>
        </p:nvSpPr>
        <p:spPr bwMode="auto">
          <a:xfrm>
            <a:off x="4267200" y="4941167"/>
            <a:ext cx="3962400" cy="378685"/>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53" name="Rectangle 21">
            <a:extLst>
              <a:ext uri="{FF2B5EF4-FFF2-40B4-BE49-F238E27FC236}">
                <a16:creationId xmlns:a16="http://schemas.microsoft.com/office/drawing/2014/main" id="{23A2BD3F-73C8-6801-A923-AAA65D9FF021}"/>
              </a:ext>
            </a:extLst>
          </p:cNvPr>
          <p:cNvSpPr>
            <a:spLocks noChangeArrowheads="1"/>
          </p:cNvSpPr>
          <p:nvPr/>
        </p:nvSpPr>
        <p:spPr bwMode="auto">
          <a:xfrm>
            <a:off x="8594725" y="5121416"/>
            <a:ext cx="1926810" cy="70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a:t>Réception de Mi</a:t>
            </a:r>
          </a:p>
          <a:p>
            <a:pPr eaLnBrk="0" hangingPunct="0"/>
            <a:r>
              <a:rPr lang="fr-FR" altLang="fr-FR" sz="2000" b="1"/>
              <a:t>Émission de Ai</a:t>
            </a:r>
          </a:p>
        </p:txBody>
      </p:sp>
      <p:sp>
        <p:nvSpPr>
          <p:cNvPr id="172054" name="Line 22">
            <a:extLst>
              <a:ext uri="{FF2B5EF4-FFF2-40B4-BE49-F238E27FC236}">
                <a16:creationId xmlns:a16="http://schemas.microsoft.com/office/drawing/2014/main" id="{DEABF138-12A0-50C4-7327-06B115C84831}"/>
              </a:ext>
            </a:extLst>
          </p:cNvPr>
          <p:cNvSpPr>
            <a:spLocks noChangeShapeType="1"/>
          </p:cNvSpPr>
          <p:nvPr/>
        </p:nvSpPr>
        <p:spPr bwMode="auto">
          <a:xfrm flipH="1">
            <a:off x="4495800" y="5624653"/>
            <a:ext cx="3733800" cy="838200"/>
          </a:xfrm>
          <a:prstGeom prst="line">
            <a:avLst/>
          </a:prstGeom>
          <a:noFill/>
          <a:ln w="381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72055" name="Rectangle 23">
            <a:extLst>
              <a:ext uri="{FF2B5EF4-FFF2-40B4-BE49-F238E27FC236}">
                <a16:creationId xmlns:a16="http://schemas.microsoft.com/office/drawing/2014/main" id="{364F5622-4E13-B46F-AA07-30C8673EC6AF}"/>
              </a:ext>
            </a:extLst>
          </p:cNvPr>
          <p:cNvSpPr>
            <a:spLocks noChangeArrowheads="1"/>
          </p:cNvSpPr>
          <p:nvPr/>
        </p:nvSpPr>
        <p:spPr bwMode="auto">
          <a:xfrm>
            <a:off x="2041526" y="6340616"/>
            <a:ext cx="185788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fr-FR" altLang="fr-FR" sz="2000" b="1"/>
              <a:t>Réception de Ai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1BB45B-CFCE-E157-D0FA-913789012B94}"/>
              </a:ext>
            </a:extLst>
          </p:cNvPr>
          <p:cNvSpPr>
            <a:spLocks noGrp="1"/>
          </p:cNvSpPr>
          <p:nvPr>
            <p:ph type="title"/>
          </p:nvPr>
        </p:nvSpPr>
        <p:spPr/>
        <p:txBody>
          <a:bodyPr/>
          <a:lstStyle/>
          <a:p>
            <a:r>
              <a:rPr lang="fr-FR" dirty="0"/>
              <a:t>Découpage des données</a:t>
            </a:r>
          </a:p>
        </p:txBody>
      </p:sp>
      <p:sp>
        <p:nvSpPr>
          <p:cNvPr id="4" name="Rectangle 3">
            <a:extLst>
              <a:ext uri="{FF2B5EF4-FFF2-40B4-BE49-F238E27FC236}">
                <a16:creationId xmlns:a16="http://schemas.microsoft.com/office/drawing/2014/main" id="{C2BAC520-6680-362A-B783-FDE904ECC138}"/>
              </a:ext>
            </a:extLst>
          </p:cNvPr>
          <p:cNvSpPr/>
          <p:nvPr/>
        </p:nvSpPr>
        <p:spPr>
          <a:xfrm>
            <a:off x="1546998" y="1772816"/>
            <a:ext cx="518457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Données trop grandes pour être envoyées d’un coup </a:t>
            </a:r>
          </a:p>
        </p:txBody>
      </p:sp>
      <p:sp>
        <p:nvSpPr>
          <p:cNvPr id="5" name="Rectangle 4">
            <a:extLst>
              <a:ext uri="{FF2B5EF4-FFF2-40B4-BE49-F238E27FC236}">
                <a16:creationId xmlns:a16="http://schemas.microsoft.com/office/drawing/2014/main" id="{415CC5CF-1EC7-E4E5-8321-3848EC902557}"/>
              </a:ext>
            </a:extLst>
          </p:cNvPr>
          <p:cNvSpPr/>
          <p:nvPr/>
        </p:nvSpPr>
        <p:spPr>
          <a:xfrm>
            <a:off x="1501252"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a:extLst>
              <a:ext uri="{FF2B5EF4-FFF2-40B4-BE49-F238E27FC236}">
                <a16:creationId xmlns:a16="http://schemas.microsoft.com/office/drawing/2014/main" id="{62A9EFA4-BF9F-DF7D-6D02-09D26D29C951}"/>
              </a:ext>
            </a:extLst>
          </p:cNvPr>
          <p:cNvSpPr/>
          <p:nvPr/>
        </p:nvSpPr>
        <p:spPr>
          <a:xfrm>
            <a:off x="1650794"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a:extLst>
              <a:ext uri="{FF2B5EF4-FFF2-40B4-BE49-F238E27FC236}">
                <a16:creationId xmlns:a16="http://schemas.microsoft.com/office/drawing/2014/main" id="{7E9B358E-DDB4-7E70-9D68-550BCA29731A}"/>
              </a:ext>
            </a:extLst>
          </p:cNvPr>
          <p:cNvSpPr/>
          <p:nvPr/>
        </p:nvSpPr>
        <p:spPr>
          <a:xfrm>
            <a:off x="1725565"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a:extLst>
              <a:ext uri="{FF2B5EF4-FFF2-40B4-BE49-F238E27FC236}">
                <a16:creationId xmlns:a16="http://schemas.microsoft.com/office/drawing/2014/main" id="{FA865CAC-CDB0-BC82-1D54-A11846EF87B0}"/>
              </a:ext>
            </a:extLst>
          </p:cNvPr>
          <p:cNvSpPr/>
          <p:nvPr/>
        </p:nvSpPr>
        <p:spPr>
          <a:xfrm>
            <a:off x="1875107"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a:extLst>
              <a:ext uri="{FF2B5EF4-FFF2-40B4-BE49-F238E27FC236}">
                <a16:creationId xmlns:a16="http://schemas.microsoft.com/office/drawing/2014/main" id="{357F5809-E5C2-F6BD-6CE3-BD7B314E8552}"/>
              </a:ext>
            </a:extLst>
          </p:cNvPr>
          <p:cNvSpPr/>
          <p:nvPr/>
        </p:nvSpPr>
        <p:spPr>
          <a:xfrm>
            <a:off x="1576023"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a:extLst>
              <a:ext uri="{FF2B5EF4-FFF2-40B4-BE49-F238E27FC236}">
                <a16:creationId xmlns:a16="http://schemas.microsoft.com/office/drawing/2014/main" id="{A64F2B30-ADD4-DD7C-92E6-65016DECA996}"/>
              </a:ext>
            </a:extLst>
          </p:cNvPr>
          <p:cNvSpPr/>
          <p:nvPr/>
        </p:nvSpPr>
        <p:spPr>
          <a:xfrm>
            <a:off x="1800336"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a:extLst>
              <a:ext uri="{FF2B5EF4-FFF2-40B4-BE49-F238E27FC236}">
                <a16:creationId xmlns:a16="http://schemas.microsoft.com/office/drawing/2014/main" id="{F45F493C-A22F-8D51-D742-6DA9DA9980A8}"/>
              </a:ext>
            </a:extLst>
          </p:cNvPr>
          <p:cNvSpPr/>
          <p:nvPr/>
        </p:nvSpPr>
        <p:spPr>
          <a:xfrm>
            <a:off x="1949878"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12">
            <a:extLst>
              <a:ext uri="{FF2B5EF4-FFF2-40B4-BE49-F238E27FC236}">
                <a16:creationId xmlns:a16="http://schemas.microsoft.com/office/drawing/2014/main" id="{1706E2C4-843B-A59E-484B-0ED8623D9EA4}"/>
              </a:ext>
            </a:extLst>
          </p:cNvPr>
          <p:cNvSpPr/>
          <p:nvPr/>
        </p:nvSpPr>
        <p:spPr>
          <a:xfrm>
            <a:off x="2174191"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13">
            <a:extLst>
              <a:ext uri="{FF2B5EF4-FFF2-40B4-BE49-F238E27FC236}">
                <a16:creationId xmlns:a16="http://schemas.microsoft.com/office/drawing/2014/main" id="{85C7036D-C847-43A1-CF1A-703B76A598CE}"/>
              </a:ext>
            </a:extLst>
          </p:cNvPr>
          <p:cNvSpPr/>
          <p:nvPr/>
        </p:nvSpPr>
        <p:spPr>
          <a:xfrm>
            <a:off x="2323733"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14">
            <a:extLst>
              <a:ext uri="{FF2B5EF4-FFF2-40B4-BE49-F238E27FC236}">
                <a16:creationId xmlns:a16="http://schemas.microsoft.com/office/drawing/2014/main" id="{CAD4D4CC-66D1-443D-2441-AFEDFB2635A0}"/>
              </a:ext>
            </a:extLst>
          </p:cNvPr>
          <p:cNvSpPr/>
          <p:nvPr/>
        </p:nvSpPr>
        <p:spPr>
          <a:xfrm>
            <a:off x="2473275"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Rectangle 16">
            <a:extLst>
              <a:ext uri="{FF2B5EF4-FFF2-40B4-BE49-F238E27FC236}">
                <a16:creationId xmlns:a16="http://schemas.microsoft.com/office/drawing/2014/main" id="{B7FD6D84-8598-190A-E7C5-93B26345319C}"/>
              </a:ext>
            </a:extLst>
          </p:cNvPr>
          <p:cNvSpPr/>
          <p:nvPr/>
        </p:nvSpPr>
        <p:spPr>
          <a:xfrm>
            <a:off x="2024649"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8" name="Rectangle 17">
            <a:extLst>
              <a:ext uri="{FF2B5EF4-FFF2-40B4-BE49-F238E27FC236}">
                <a16:creationId xmlns:a16="http://schemas.microsoft.com/office/drawing/2014/main" id="{A5603135-E1C1-8F63-FBC1-321417200693}"/>
              </a:ext>
            </a:extLst>
          </p:cNvPr>
          <p:cNvSpPr/>
          <p:nvPr/>
        </p:nvSpPr>
        <p:spPr>
          <a:xfrm>
            <a:off x="2099420"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 name="Rectangle 18">
            <a:extLst>
              <a:ext uri="{FF2B5EF4-FFF2-40B4-BE49-F238E27FC236}">
                <a16:creationId xmlns:a16="http://schemas.microsoft.com/office/drawing/2014/main" id="{6CDBF9F2-76C9-1F1C-0E89-48E34FA7FC4B}"/>
              </a:ext>
            </a:extLst>
          </p:cNvPr>
          <p:cNvSpPr/>
          <p:nvPr/>
        </p:nvSpPr>
        <p:spPr>
          <a:xfrm>
            <a:off x="2248962"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19">
            <a:extLst>
              <a:ext uri="{FF2B5EF4-FFF2-40B4-BE49-F238E27FC236}">
                <a16:creationId xmlns:a16="http://schemas.microsoft.com/office/drawing/2014/main" id="{F194D6F6-9237-44F0-E5B6-3FF9489583F0}"/>
              </a:ext>
            </a:extLst>
          </p:cNvPr>
          <p:cNvSpPr/>
          <p:nvPr/>
        </p:nvSpPr>
        <p:spPr>
          <a:xfrm>
            <a:off x="2398504"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Rectangle 20">
            <a:extLst>
              <a:ext uri="{FF2B5EF4-FFF2-40B4-BE49-F238E27FC236}">
                <a16:creationId xmlns:a16="http://schemas.microsoft.com/office/drawing/2014/main" id="{A22DF06C-134B-DD96-CDD1-1AF4B9604D2F}"/>
              </a:ext>
            </a:extLst>
          </p:cNvPr>
          <p:cNvSpPr/>
          <p:nvPr/>
        </p:nvSpPr>
        <p:spPr>
          <a:xfrm>
            <a:off x="2548046" y="309639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37">
            <a:extLst>
              <a:ext uri="{FF2B5EF4-FFF2-40B4-BE49-F238E27FC236}">
                <a16:creationId xmlns:a16="http://schemas.microsoft.com/office/drawing/2014/main" id="{789A9482-0D8D-4282-2EC4-1C1B5B5EE97A}"/>
              </a:ext>
            </a:extLst>
          </p:cNvPr>
          <p:cNvSpPr/>
          <p:nvPr/>
        </p:nvSpPr>
        <p:spPr>
          <a:xfrm>
            <a:off x="2535358" y="2661300"/>
            <a:ext cx="78372" cy="36004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39" name="Rectangle 38">
            <a:extLst>
              <a:ext uri="{FF2B5EF4-FFF2-40B4-BE49-F238E27FC236}">
                <a16:creationId xmlns:a16="http://schemas.microsoft.com/office/drawing/2014/main" id="{54D5452B-313D-E97F-7036-683BAB06E38A}"/>
              </a:ext>
            </a:extLst>
          </p:cNvPr>
          <p:cNvSpPr/>
          <p:nvPr/>
        </p:nvSpPr>
        <p:spPr>
          <a:xfrm>
            <a:off x="1501448" y="2661300"/>
            <a:ext cx="78372" cy="36004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40" name="Rectangle 39">
            <a:extLst>
              <a:ext uri="{FF2B5EF4-FFF2-40B4-BE49-F238E27FC236}">
                <a16:creationId xmlns:a16="http://schemas.microsoft.com/office/drawing/2014/main" id="{7615023E-273B-2CE8-F436-D4A7531BAB01}"/>
              </a:ext>
            </a:extLst>
          </p:cNvPr>
          <p:cNvSpPr/>
          <p:nvPr/>
        </p:nvSpPr>
        <p:spPr>
          <a:xfrm>
            <a:off x="1538598" y="2200160"/>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41" name="Rectangle 40">
            <a:extLst>
              <a:ext uri="{FF2B5EF4-FFF2-40B4-BE49-F238E27FC236}">
                <a16:creationId xmlns:a16="http://schemas.microsoft.com/office/drawing/2014/main" id="{D77E7336-8ABB-233E-7FF1-3A46413515C2}"/>
              </a:ext>
            </a:extLst>
          </p:cNvPr>
          <p:cNvSpPr/>
          <p:nvPr/>
        </p:nvSpPr>
        <p:spPr>
          <a:xfrm>
            <a:off x="2506675" y="2200160"/>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42" name="Rectangle 41">
            <a:extLst>
              <a:ext uri="{FF2B5EF4-FFF2-40B4-BE49-F238E27FC236}">
                <a16:creationId xmlns:a16="http://schemas.microsoft.com/office/drawing/2014/main" id="{D21F4A14-CB91-5E33-F2D2-EAEA1D781C9D}"/>
              </a:ext>
            </a:extLst>
          </p:cNvPr>
          <p:cNvSpPr/>
          <p:nvPr/>
        </p:nvSpPr>
        <p:spPr>
          <a:xfrm>
            <a:off x="3481198" y="2200160"/>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43" name="Rectangle 42">
            <a:extLst>
              <a:ext uri="{FF2B5EF4-FFF2-40B4-BE49-F238E27FC236}">
                <a16:creationId xmlns:a16="http://schemas.microsoft.com/office/drawing/2014/main" id="{8B83A39A-10EB-91BB-5804-1836EB4A1501}"/>
              </a:ext>
            </a:extLst>
          </p:cNvPr>
          <p:cNvSpPr/>
          <p:nvPr/>
        </p:nvSpPr>
        <p:spPr>
          <a:xfrm>
            <a:off x="4455721" y="2200160"/>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44" name="Rectangle 43">
            <a:extLst>
              <a:ext uri="{FF2B5EF4-FFF2-40B4-BE49-F238E27FC236}">
                <a16:creationId xmlns:a16="http://schemas.microsoft.com/office/drawing/2014/main" id="{5ACD7746-CD14-CE36-3BAF-E8EC559B6AAB}"/>
              </a:ext>
            </a:extLst>
          </p:cNvPr>
          <p:cNvSpPr/>
          <p:nvPr/>
        </p:nvSpPr>
        <p:spPr>
          <a:xfrm>
            <a:off x="5442626" y="2200160"/>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45" name="Rectangle 44">
            <a:extLst>
              <a:ext uri="{FF2B5EF4-FFF2-40B4-BE49-F238E27FC236}">
                <a16:creationId xmlns:a16="http://schemas.microsoft.com/office/drawing/2014/main" id="{492A9F83-8714-5309-D3C5-80AFE399851A}"/>
              </a:ext>
            </a:extLst>
          </p:cNvPr>
          <p:cNvSpPr/>
          <p:nvPr/>
        </p:nvSpPr>
        <p:spPr>
          <a:xfrm>
            <a:off x="6419214" y="2200160"/>
            <a:ext cx="324858"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6</a:t>
            </a:r>
          </a:p>
        </p:txBody>
      </p:sp>
      <p:sp>
        <p:nvSpPr>
          <p:cNvPr id="46" name="Rectangle 45">
            <a:extLst>
              <a:ext uri="{FF2B5EF4-FFF2-40B4-BE49-F238E27FC236}">
                <a16:creationId xmlns:a16="http://schemas.microsoft.com/office/drawing/2014/main" id="{BC5C3186-4A11-BC32-A442-BCFF030F1456}"/>
              </a:ext>
            </a:extLst>
          </p:cNvPr>
          <p:cNvSpPr/>
          <p:nvPr/>
        </p:nvSpPr>
        <p:spPr>
          <a:xfrm>
            <a:off x="1586886" y="2661300"/>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62" name="Rectangle 61">
            <a:extLst>
              <a:ext uri="{FF2B5EF4-FFF2-40B4-BE49-F238E27FC236}">
                <a16:creationId xmlns:a16="http://schemas.microsoft.com/office/drawing/2014/main" id="{60CA6BB1-E487-F211-E712-F5E50DC4D278}"/>
              </a:ext>
            </a:extLst>
          </p:cNvPr>
          <p:cNvSpPr/>
          <p:nvPr/>
        </p:nvSpPr>
        <p:spPr>
          <a:xfrm>
            <a:off x="2577189" y="4528816"/>
            <a:ext cx="78372" cy="36004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63" name="Rectangle 62">
            <a:extLst>
              <a:ext uri="{FF2B5EF4-FFF2-40B4-BE49-F238E27FC236}">
                <a16:creationId xmlns:a16="http://schemas.microsoft.com/office/drawing/2014/main" id="{85094143-5A47-763F-22FF-16A37DE47C2A}"/>
              </a:ext>
            </a:extLst>
          </p:cNvPr>
          <p:cNvSpPr/>
          <p:nvPr/>
        </p:nvSpPr>
        <p:spPr>
          <a:xfrm>
            <a:off x="1543279" y="4528816"/>
            <a:ext cx="78372" cy="36004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64" name="Rectangle 63">
            <a:extLst>
              <a:ext uri="{FF2B5EF4-FFF2-40B4-BE49-F238E27FC236}">
                <a16:creationId xmlns:a16="http://schemas.microsoft.com/office/drawing/2014/main" id="{97A4D026-8DAC-19A8-52AC-88D6701274B4}"/>
              </a:ext>
            </a:extLst>
          </p:cNvPr>
          <p:cNvSpPr/>
          <p:nvPr/>
        </p:nvSpPr>
        <p:spPr>
          <a:xfrm>
            <a:off x="1628717" y="4528816"/>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65" name="Rectangle 64">
            <a:extLst>
              <a:ext uri="{FF2B5EF4-FFF2-40B4-BE49-F238E27FC236}">
                <a16:creationId xmlns:a16="http://schemas.microsoft.com/office/drawing/2014/main" id="{FF2E95A9-76AB-0D9F-BF15-279193C2C396}"/>
              </a:ext>
            </a:extLst>
          </p:cNvPr>
          <p:cNvSpPr/>
          <p:nvPr/>
        </p:nvSpPr>
        <p:spPr>
          <a:xfrm>
            <a:off x="1554194" y="5065008"/>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1</a:t>
            </a:r>
          </a:p>
        </p:txBody>
      </p:sp>
      <p:sp>
        <p:nvSpPr>
          <p:cNvPr id="66" name="Rectangle 65">
            <a:extLst>
              <a:ext uri="{FF2B5EF4-FFF2-40B4-BE49-F238E27FC236}">
                <a16:creationId xmlns:a16="http://schemas.microsoft.com/office/drawing/2014/main" id="{4EA3518D-2AC8-C02C-002E-6DE2A4378139}"/>
              </a:ext>
            </a:extLst>
          </p:cNvPr>
          <p:cNvSpPr/>
          <p:nvPr/>
        </p:nvSpPr>
        <p:spPr>
          <a:xfrm>
            <a:off x="2516586" y="5066896"/>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2</a:t>
            </a:r>
          </a:p>
        </p:txBody>
      </p:sp>
      <p:sp>
        <p:nvSpPr>
          <p:cNvPr id="67" name="Rectangle 66">
            <a:extLst>
              <a:ext uri="{FF2B5EF4-FFF2-40B4-BE49-F238E27FC236}">
                <a16:creationId xmlns:a16="http://schemas.microsoft.com/office/drawing/2014/main" id="{48D45F55-EA5C-14F8-D342-03FE2026B8EA}"/>
              </a:ext>
            </a:extLst>
          </p:cNvPr>
          <p:cNvSpPr/>
          <p:nvPr/>
        </p:nvSpPr>
        <p:spPr>
          <a:xfrm>
            <a:off x="3485883" y="5065008"/>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p>
        </p:txBody>
      </p:sp>
      <p:sp>
        <p:nvSpPr>
          <p:cNvPr id="68" name="Rectangle 67">
            <a:extLst>
              <a:ext uri="{FF2B5EF4-FFF2-40B4-BE49-F238E27FC236}">
                <a16:creationId xmlns:a16="http://schemas.microsoft.com/office/drawing/2014/main" id="{19C49BC8-3099-C71E-4618-B6F282B523FE}"/>
              </a:ext>
            </a:extLst>
          </p:cNvPr>
          <p:cNvSpPr/>
          <p:nvPr/>
        </p:nvSpPr>
        <p:spPr>
          <a:xfrm>
            <a:off x="4451262" y="5065008"/>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4</a:t>
            </a:r>
          </a:p>
        </p:txBody>
      </p:sp>
      <p:sp>
        <p:nvSpPr>
          <p:cNvPr id="69" name="Rectangle 68">
            <a:extLst>
              <a:ext uri="{FF2B5EF4-FFF2-40B4-BE49-F238E27FC236}">
                <a16:creationId xmlns:a16="http://schemas.microsoft.com/office/drawing/2014/main" id="{5FBC3004-3B06-C332-A5B5-93FAD33D644E}"/>
              </a:ext>
            </a:extLst>
          </p:cNvPr>
          <p:cNvSpPr/>
          <p:nvPr/>
        </p:nvSpPr>
        <p:spPr>
          <a:xfrm>
            <a:off x="5425785" y="5065008"/>
            <a:ext cx="941406"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5</a:t>
            </a:r>
          </a:p>
        </p:txBody>
      </p:sp>
      <p:sp>
        <p:nvSpPr>
          <p:cNvPr id="70" name="Rectangle 69">
            <a:extLst>
              <a:ext uri="{FF2B5EF4-FFF2-40B4-BE49-F238E27FC236}">
                <a16:creationId xmlns:a16="http://schemas.microsoft.com/office/drawing/2014/main" id="{D7F338D4-0E3F-B484-83FD-2BB9E7A4392A}"/>
              </a:ext>
            </a:extLst>
          </p:cNvPr>
          <p:cNvSpPr/>
          <p:nvPr/>
        </p:nvSpPr>
        <p:spPr>
          <a:xfrm>
            <a:off x="6391165" y="5065008"/>
            <a:ext cx="324858"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6</a:t>
            </a:r>
          </a:p>
        </p:txBody>
      </p:sp>
      <p:sp>
        <p:nvSpPr>
          <p:cNvPr id="71" name="Rectangle 70">
            <a:extLst>
              <a:ext uri="{FF2B5EF4-FFF2-40B4-BE49-F238E27FC236}">
                <a16:creationId xmlns:a16="http://schemas.microsoft.com/office/drawing/2014/main" id="{2DD7491D-8176-D532-E212-1E144A209111}"/>
              </a:ext>
            </a:extLst>
          </p:cNvPr>
          <p:cNvSpPr/>
          <p:nvPr/>
        </p:nvSpPr>
        <p:spPr>
          <a:xfrm>
            <a:off x="1550133" y="5601630"/>
            <a:ext cx="5165890"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Données trop grandes pour être envoyées d’un coup </a:t>
            </a:r>
          </a:p>
        </p:txBody>
      </p:sp>
      <p:cxnSp>
        <p:nvCxnSpPr>
          <p:cNvPr id="73" name="Connecteur : en angle 72">
            <a:extLst>
              <a:ext uri="{FF2B5EF4-FFF2-40B4-BE49-F238E27FC236}">
                <a16:creationId xmlns:a16="http://schemas.microsoft.com/office/drawing/2014/main" id="{0C75DEE2-F1B6-2B81-972F-82D478D28B66}"/>
              </a:ext>
            </a:extLst>
          </p:cNvPr>
          <p:cNvCxnSpPr>
            <a:stCxn id="4" idx="3"/>
            <a:endCxn id="45" idx="3"/>
          </p:cNvCxnSpPr>
          <p:nvPr/>
        </p:nvCxnSpPr>
        <p:spPr>
          <a:xfrm>
            <a:off x="6731574" y="1952836"/>
            <a:ext cx="12498" cy="427344"/>
          </a:xfrm>
          <a:prstGeom prst="bentConnector3">
            <a:avLst>
              <a:gd name="adj1" fmla="val 1929093"/>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74" name="ZoneTexte 73">
            <a:extLst>
              <a:ext uri="{FF2B5EF4-FFF2-40B4-BE49-F238E27FC236}">
                <a16:creationId xmlns:a16="http://schemas.microsoft.com/office/drawing/2014/main" id="{81410B25-3209-2BD6-06A5-42E79FF9D735}"/>
              </a:ext>
            </a:extLst>
          </p:cNvPr>
          <p:cNvSpPr txBox="1"/>
          <p:nvPr/>
        </p:nvSpPr>
        <p:spPr>
          <a:xfrm>
            <a:off x="7185343" y="2156744"/>
            <a:ext cx="3437095" cy="369332"/>
          </a:xfrm>
          <a:prstGeom prst="rect">
            <a:avLst/>
          </a:prstGeom>
          <a:noFill/>
        </p:spPr>
        <p:txBody>
          <a:bodyPr wrap="none" rtlCol="0">
            <a:spAutoFit/>
          </a:bodyPr>
          <a:lstStyle/>
          <a:p>
            <a:r>
              <a:rPr lang="fr-FR" dirty="0"/>
              <a:t>Découpage en paquets numéroté</a:t>
            </a:r>
          </a:p>
        </p:txBody>
      </p:sp>
      <p:sp>
        <p:nvSpPr>
          <p:cNvPr id="75" name="ZoneTexte 74">
            <a:extLst>
              <a:ext uri="{FF2B5EF4-FFF2-40B4-BE49-F238E27FC236}">
                <a16:creationId xmlns:a16="http://schemas.microsoft.com/office/drawing/2014/main" id="{7A09DD4E-F317-6AC2-E9D0-DCED653B7C63}"/>
              </a:ext>
            </a:extLst>
          </p:cNvPr>
          <p:cNvSpPr txBox="1"/>
          <p:nvPr/>
        </p:nvSpPr>
        <p:spPr>
          <a:xfrm>
            <a:off x="2628825" y="2679320"/>
            <a:ext cx="9650719" cy="369332"/>
          </a:xfrm>
          <a:prstGeom prst="rect">
            <a:avLst/>
          </a:prstGeom>
          <a:noFill/>
        </p:spPr>
        <p:txBody>
          <a:bodyPr wrap="none" rtlCol="0">
            <a:spAutoFit/>
          </a:bodyPr>
          <a:lstStyle/>
          <a:p>
            <a:r>
              <a:rPr lang="fr-FR" dirty="0"/>
              <a:t>Ajout des descriptions des données (TCP, comme le n° du paquet ; puis IP comme les @IP concernées)</a:t>
            </a:r>
          </a:p>
        </p:txBody>
      </p:sp>
      <p:sp>
        <p:nvSpPr>
          <p:cNvPr id="76" name="ZoneTexte 75">
            <a:extLst>
              <a:ext uri="{FF2B5EF4-FFF2-40B4-BE49-F238E27FC236}">
                <a16:creationId xmlns:a16="http://schemas.microsoft.com/office/drawing/2014/main" id="{E94AC7D8-3BC6-010C-C2DC-1B454D2A7F38}"/>
              </a:ext>
            </a:extLst>
          </p:cNvPr>
          <p:cNvSpPr txBox="1"/>
          <p:nvPr/>
        </p:nvSpPr>
        <p:spPr>
          <a:xfrm>
            <a:off x="3202042" y="3612979"/>
            <a:ext cx="3593100" cy="369332"/>
          </a:xfrm>
          <a:prstGeom prst="rect">
            <a:avLst/>
          </a:prstGeom>
          <a:noFill/>
        </p:spPr>
        <p:txBody>
          <a:bodyPr wrap="none" rtlCol="0">
            <a:spAutoFit/>
          </a:bodyPr>
          <a:lstStyle/>
          <a:p>
            <a:r>
              <a:rPr lang="fr-FR" dirty="0"/>
              <a:t>Envoi des données « bit » par « bit »</a:t>
            </a:r>
          </a:p>
        </p:txBody>
      </p:sp>
      <p:sp>
        <p:nvSpPr>
          <p:cNvPr id="77" name="Rectangle 76">
            <a:extLst>
              <a:ext uri="{FF2B5EF4-FFF2-40B4-BE49-F238E27FC236}">
                <a16:creationId xmlns:a16="http://schemas.microsoft.com/office/drawing/2014/main" id="{9EDD97B1-98CE-D3AF-9BED-D0BCD198E902}"/>
              </a:ext>
            </a:extLst>
          </p:cNvPr>
          <p:cNvSpPr/>
          <p:nvPr/>
        </p:nvSpPr>
        <p:spPr>
          <a:xfrm>
            <a:off x="1504339" y="356141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8" name="Rectangle 77">
            <a:extLst>
              <a:ext uri="{FF2B5EF4-FFF2-40B4-BE49-F238E27FC236}">
                <a16:creationId xmlns:a16="http://schemas.microsoft.com/office/drawing/2014/main" id="{602677B4-2315-9C20-5672-B4E6FFC52BD2}"/>
              </a:ext>
            </a:extLst>
          </p:cNvPr>
          <p:cNvSpPr/>
          <p:nvPr/>
        </p:nvSpPr>
        <p:spPr>
          <a:xfrm>
            <a:off x="1653881" y="3598245"/>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9" name="Rectangle 78">
            <a:extLst>
              <a:ext uri="{FF2B5EF4-FFF2-40B4-BE49-F238E27FC236}">
                <a16:creationId xmlns:a16="http://schemas.microsoft.com/office/drawing/2014/main" id="{AA581F4F-4547-84E0-4A01-0D03FC17FB00}"/>
              </a:ext>
            </a:extLst>
          </p:cNvPr>
          <p:cNvSpPr/>
          <p:nvPr/>
        </p:nvSpPr>
        <p:spPr>
          <a:xfrm>
            <a:off x="1728652" y="3635078"/>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0" name="Rectangle 79">
            <a:extLst>
              <a:ext uri="{FF2B5EF4-FFF2-40B4-BE49-F238E27FC236}">
                <a16:creationId xmlns:a16="http://schemas.microsoft.com/office/drawing/2014/main" id="{D9383F47-A7B6-0031-394A-16EA452ECBE5}"/>
              </a:ext>
            </a:extLst>
          </p:cNvPr>
          <p:cNvSpPr/>
          <p:nvPr/>
        </p:nvSpPr>
        <p:spPr>
          <a:xfrm>
            <a:off x="1878194" y="3671911"/>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1" name="Rectangle 80">
            <a:extLst>
              <a:ext uri="{FF2B5EF4-FFF2-40B4-BE49-F238E27FC236}">
                <a16:creationId xmlns:a16="http://schemas.microsoft.com/office/drawing/2014/main" id="{3B41F942-2CF2-79EF-0E7A-CAC46F5FCF24}"/>
              </a:ext>
            </a:extLst>
          </p:cNvPr>
          <p:cNvSpPr/>
          <p:nvPr/>
        </p:nvSpPr>
        <p:spPr>
          <a:xfrm>
            <a:off x="1579110" y="3708744"/>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2" name="Rectangle 81">
            <a:extLst>
              <a:ext uri="{FF2B5EF4-FFF2-40B4-BE49-F238E27FC236}">
                <a16:creationId xmlns:a16="http://schemas.microsoft.com/office/drawing/2014/main" id="{E5563147-10CA-0E7B-63BD-54CBD7952130}"/>
              </a:ext>
            </a:extLst>
          </p:cNvPr>
          <p:cNvSpPr/>
          <p:nvPr/>
        </p:nvSpPr>
        <p:spPr>
          <a:xfrm>
            <a:off x="1803423" y="3745577"/>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3" name="Rectangle 82">
            <a:extLst>
              <a:ext uri="{FF2B5EF4-FFF2-40B4-BE49-F238E27FC236}">
                <a16:creationId xmlns:a16="http://schemas.microsoft.com/office/drawing/2014/main" id="{EFAD50E6-9605-20C7-A7C9-328D7CA8C6AC}"/>
              </a:ext>
            </a:extLst>
          </p:cNvPr>
          <p:cNvSpPr/>
          <p:nvPr/>
        </p:nvSpPr>
        <p:spPr>
          <a:xfrm>
            <a:off x="1952965" y="3782410"/>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4" name="Rectangle 83">
            <a:extLst>
              <a:ext uri="{FF2B5EF4-FFF2-40B4-BE49-F238E27FC236}">
                <a16:creationId xmlns:a16="http://schemas.microsoft.com/office/drawing/2014/main" id="{3A6E8645-490D-0081-517B-8C33EF812C11}"/>
              </a:ext>
            </a:extLst>
          </p:cNvPr>
          <p:cNvSpPr/>
          <p:nvPr/>
        </p:nvSpPr>
        <p:spPr>
          <a:xfrm>
            <a:off x="2177278" y="3819243"/>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5" name="Rectangle 84">
            <a:extLst>
              <a:ext uri="{FF2B5EF4-FFF2-40B4-BE49-F238E27FC236}">
                <a16:creationId xmlns:a16="http://schemas.microsoft.com/office/drawing/2014/main" id="{E0630715-767A-6CFE-26C9-8D3CCFB35916}"/>
              </a:ext>
            </a:extLst>
          </p:cNvPr>
          <p:cNvSpPr/>
          <p:nvPr/>
        </p:nvSpPr>
        <p:spPr>
          <a:xfrm>
            <a:off x="2326820" y="3856076"/>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6" name="Rectangle 85">
            <a:extLst>
              <a:ext uri="{FF2B5EF4-FFF2-40B4-BE49-F238E27FC236}">
                <a16:creationId xmlns:a16="http://schemas.microsoft.com/office/drawing/2014/main" id="{1C4795C9-383B-2CA4-44BB-850B35E676F5}"/>
              </a:ext>
            </a:extLst>
          </p:cNvPr>
          <p:cNvSpPr/>
          <p:nvPr/>
        </p:nvSpPr>
        <p:spPr>
          <a:xfrm>
            <a:off x="2476362" y="3892909"/>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7" name="Rectangle 86">
            <a:extLst>
              <a:ext uri="{FF2B5EF4-FFF2-40B4-BE49-F238E27FC236}">
                <a16:creationId xmlns:a16="http://schemas.microsoft.com/office/drawing/2014/main" id="{1AB99D77-0EDA-258B-8FA4-12195A008150}"/>
              </a:ext>
            </a:extLst>
          </p:cNvPr>
          <p:cNvSpPr/>
          <p:nvPr/>
        </p:nvSpPr>
        <p:spPr>
          <a:xfrm>
            <a:off x="2027736" y="392974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8" name="Rectangle 87">
            <a:extLst>
              <a:ext uri="{FF2B5EF4-FFF2-40B4-BE49-F238E27FC236}">
                <a16:creationId xmlns:a16="http://schemas.microsoft.com/office/drawing/2014/main" id="{8E41B78C-3CA0-A7AC-D228-FA758EB0C95B}"/>
              </a:ext>
            </a:extLst>
          </p:cNvPr>
          <p:cNvSpPr/>
          <p:nvPr/>
        </p:nvSpPr>
        <p:spPr>
          <a:xfrm>
            <a:off x="2102507" y="3966575"/>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9" name="Rectangle 88">
            <a:extLst>
              <a:ext uri="{FF2B5EF4-FFF2-40B4-BE49-F238E27FC236}">
                <a16:creationId xmlns:a16="http://schemas.microsoft.com/office/drawing/2014/main" id="{B48317E0-2BEF-6057-24FC-36955C0473D3}"/>
              </a:ext>
            </a:extLst>
          </p:cNvPr>
          <p:cNvSpPr/>
          <p:nvPr/>
        </p:nvSpPr>
        <p:spPr>
          <a:xfrm>
            <a:off x="2252049" y="4003408"/>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0" name="Rectangle 89">
            <a:extLst>
              <a:ext uri="{FF2B5EF4-FFF2-40B4-BE49-F238E27FC236}">
                <a16:creationId xmlns:a16="http://schemas.microsoft.com/office/drawing/2014/main" id="{24EF448A-3973-2745-E2AC-7B60590C661A}"/>
              </a:ext>
            </a:extLst>
          </p:cNvPr>
          <p:cNvSpPr/>
          <p:nvPr/>
        </p:nvSpPr>
        <p:spPr>
          <a:xfrm>
            <a:off x="2401591" y="4040241"/>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1" name="Rectangle 90">
            <a:extLst>
              <a:ext uri="{FF2B5EF4-FFF2-40B4-BE49-F238E27FC236}">
                <a16:creationId xmlns:a16="http://schemas.microsoft.com/office/drawing/2014/main" id="{AD227D4A-1194-197D-1B6D-F3859EB9C067}"/>
              </a:ext>
            </a:extLst>
          </p:cNvPr>
          <p:cNvSpPr/>
          <p:nvPr/>
        </p:nvSpPr>
        <p:spPr>
          <a:xfrm>
            <a:off x="2551133" y="4077072"/>
            <a:ext cx="78372" cy="3600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2" name="Accolade fermante 91">
            <a:extLst>
              <a:ext uri="{FF2B5EF4-FFF2-40B4-BE49-F238E27FC236}">
                <a16:creationId xmlns:a16="http://schemas.microsoft.com/office/drawing/2014/main" id="{E86481DC-67AE-4FC9-9552-C37C67E2D806}"/>
              </a:ext>
            </a:extLst>
          </p:cNvPr>
          <p:cNvSpPr/>
          <p:nvPr/>
        </p:nvSpPr>
        <p:spPr>
          <a:xfrm>
            <a:off x="2843142" y="3096392"/>
            <a:ext cx="358900" cy="13407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3" name="ZoneTexte 92">
            <a:extLst>
              <a:ext uri="{FF2B5EF4-FFF2-40B4-BE49-F238E27FC236}">
                <a16:creationId xmlns:a16="http://schemas.microsoft.com/office/drawing/2014/main" id="{9BEC1D01-DE68-A285-4CBB-AAC71B04441E}"/>
              </a:ext>
            </a:extLst>
          </p:cNvPr>
          <p:cNvSpPr txBox="1"/>
          <p:nvPr/>
        </p:nvSpPr>
        <p:spPr>
          <a:xfrm>
            <a:off x="2803172" y="4550176"/>
            <a:ext cx="4667047" cy="369332"/>
          </a:xfrm>
          <a:prstGeom prst="rect">
            <a:avLst/>
          </a:prstGeom>
          <a:noFill/>
        </p:spPr>
        <p:txBody>
          <a:bodyPr wrap="none" rtlCol="0">
            <a:spAutoFit/>
          </a:bodyPr>
          <a:lstStyle/>
          <a:p>
            <a:r>
              <a:rPr lang="fr-FR" dirty="0"/>
              <a:t>Réceptions des informations et des descriptions</a:t>
            </a:r>
          </a:p>
        </p:txBody>
      </p:sp>
      <p:sp>
        <p:nvSpPr>
          <p:cNvPr id="94" name="ZoneTexte 93">
            <a:extLst>
              <a:ext uri="{FF2B5EF4-FFF2-40B4-BE49-F238E27FC236}">
                <a16:creationId xmlns:a16="http://schemas.microsoft.com/office/drawing/2014/main" id="{17F5B941-806C-3963-41FC-215825BF3C83}"/>
              </a:ext>
            </a:extLst>
          </p:cNvPr>
          <p:cNvSpPr txBox="1"/>
          <p:nvPr/>
        </p:nvSpPr>
        <p:spPr>
          <a:xfrm>
            <a:off x="6947598" y="5065008"/>
            <a:ext cx="4549002" cy="369332"/>
          </a:xfrm>
          <a:prstGeom prst="rect">
            <a:avLst/>
          </a:prstGeom>
          <a:noFill/>
        </p:spPr>
        <p:txBody>
          <a:bodyPr wrap="none" rtlCol="0">
            <a:spAutoFit/>
          </a:bodyPr>
          <a:lstStyle/>
          <a:p>
            <a:r>
              <a:rPr lang="fr-FR" dirty="0"/>
              <a:t>Extraction des paquets (pas reçus dans l’ordre)</a:t>
            </a:r>
          </a:p>
        </p:txBody>
      </p:sp>
      <p:sp>
        <p:nvSpPr>
          <p:cNvPr id="95" name="ZoneTexte 94">
            <a:extLst>
              <a:ext uri="{FF2B5EF4-FFF2-40B4-BE49-F238E27FC236}">
                <a16:creationId xmlns:a16="http://schemas.microsoft.com/office/drawing/2014/main" id="{8AB1E1F7-818F-C831-E826-1B0D26D23F62}"/>
              </a:ext>
            </a:extLst>
          </p:cNvPr>
          <p:cNvSpPr txBox="1"/>
          <p:nvPr/>
        </p:nvSpPr>
        <p:spPr>
          <a:xfrm>
            <a:off x="6947598" y="5610006"/>
            <a:ext cx="3269613" cy="369332"/>
          </a:xfrm>
          <a:prstGeom prst="rect">
            <a:avLst/>
          </a:prstGeom>
          <a:noFill/>
        </p:spPr>
        <p:txBody>
          <a:bodyPr wrap="none" rtlCol="0">
            <a:spAutoFit/>
          </a:bodyPr>
          <a:lstStyle/>
          <a:p>
            <a:r>
              <a:rPr lang="fr-FR" dirty="0"/>
              <a:t>Reconstitution des informations</a:t>
            </a:r>
          </a:p>
        </p:txBody>
      </p:sp>
      <p:cxnSp>
        <p:nvCxnSpPr>
          <p:cNvPr id="97" name="Connecteur droit avec flèche 96">
            <a:extLst>
              <a:ext uri="{FF2B5EF4-FFF2-40B4-BE49-F238E27FC236}">
                <a16:creationId xmlns:a16="http://schemas.microsoft.com/office/drawing/2014/main" id="{7BF32027-654B-0033-D5F2-E6FAE3EB4F6A}"/>
              </a:ext>
            </a:extLst>
          </p:cNvPr>
          <p:cNvCxnSpPr/>
          <p:nvPr/>
        </p:nvCxnSpPr>
        <p:spPr>
          <a:xfrm>
            <a:off x="1271464" y="1952836"/>
            <a:ext cx="0" cy="402650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8" name="ZoneTexte 97">
            <a:extLst>
              <a:ext uri="{FF2B5EF4-FFF2-40B4-BE49-F238E27FC236}">
                <a16:creationId xmlns:a16="http://schemas.microsoft.com/office/drawing/2014/main" id="{244CB9AA-FC33-0CAA-E8CC-4C2DC7C9F23A}"/>
              </a:ext>
            </a:extLst>
          </p:cNvPr>
          <p:cNvSpPr txBox="1"/>
          <p:nvPr/>
        </p:nvSpPr>
        <p:spPr>
          <a:xfrm>
            <a:off x="807167" y="1622464"/>
            <a:ext cx="808042" cy="369332"/>
          </a:xfrm>
          <a:prstGeom prst="rect">
            <a:avLst/>
          </a:prstGeom>
          <a:noFill/>
        </p:spPr>
        <p:txBody>
          <a:bodyPr wrap="none" rtlCol="0">
            <a:spAutoFit/>
          </a:bodyPr>
          <a:lstStyle/>
          <a:p>
            <a:r>
              <a:rPr lang="fr-FR" dirty="0"/>
              <a:t>source</a:t>
            </a:r>
          </a:p>
        </p:txBody>
      </p:sp>
      <p:sp>
        <p:nvSpPr>
          <p:cNvPr id="99" name="ZoneTexte 98">
            <a:extLst>
              <a:ext uri="{FF2B5EF4-FFF2-40B4-BE49-F238E27FC236}">
                <a16:creationId xmlns:a16="http://schemas.microsoft.com/office/drawing/2014/main" id="{428DF922-255E-AA76-6AD2-B64CD2C1E09B}"/>
              </a:ext>
            </a:extLst>
          </p:cNvPr>
          <p:cNvSpPr txBox="1"/>
          <p:nvPr/>
        </p:nvSpPr>
        <p:spPr>
          <a:xfrm>
            <a:off x="807167" y="6069764"/>
            <a:ext cx="1299458" cy="369332"/>
          </a:xfrm>
          <a:prstGeom prst="rect">
            <a:avLst/>
          </a:prstGeom>
          <a:noFill/>
        </p:spPr>
        <p:txBody>
          <a:bodyPr wrap="none" rtlCol="0">
            <a:spAutoFit/>
          </a:bodyPr>
          <a:lstStyle/>
          <a:p>
            <a:r>
              <a:rPr lang="fr-FR" dirty="0"/>
              <a:t>destinataire</a:t>
            </a:r>
          </a:p>
        </p:txBody>
      </p:sp>
    </p:spTree>
    <p:extLst>
      <p:ext uri="{BB962C8B-B14F-4D97-AF65-F5344CB8AC3E}">
        <p14:creationId xmlns:p14="http://schemas.microsoft.com/office/powerpoint/2010/main" val="2369139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6B773-7E3B-F090-F3DF-2D827DB137B5}"/>
              </a:ext>
            </a:extLst>
          </p:cNvPr>
          <p:cNvSpPr>
            <a:spLocks noGrp="1"/>
          </p:cNvSpPr>
          <p:nvPr>
            <p:ph type="title"/>
          </p:nvPr>
        </p:nvSpPr>
        <p:spPr/>
        <p:txBody>
          <a:bodyPr/>
          <a:lstStyle/>
          <a:p>
            <a:r>
              <a:rPr lang="fr-FR" dirty="0"/>
              <a:t>DNS : domaine </a:t>
            </a:r>
            <a:r>
              <a:rPr lang="fr-FR" dirty="0" err="1"/>
              <a:t>name</a:t>
            </a:r>
            <a:r>
              <a:rPr lang="fr-FR" dirty="0"/>
              <a:t> server</a:t>
            </a:r>
          </a:p>
        </p:txBody>
      </p:sp>
      <p:sp>
        <p:nvSpPr>
          <p:cNvPr id="3" name="Espace réservé du texte 2">
            <a:extLst>
              <a:ext uri="{FF2B5EF4-FFF2-40B4-BE49-F238E27FC236}">
                <a16:creationId xmlns:a16="http://schemas.microsoft.com/office/drawing/2014/main" id="{2E3FFE43-4CE3-9FDD-19B8-6734FF127D83}"/>
              </a:ext>
            </a:extLst>
          </p:cNvPr>
          <p:cNvSpPr>
            <a:spLocks noGrp="1"/>
          </p:cNvSpPr>
          <p:nvPr>
            <p:ph type="body" idx="1"/>
          </p:nvPr>
        </p:nvSpPr>
        <p:spPr/>
        <p:txBody>
          <a:bodyPr>
            <a:normAutofit/>
          </a:bodyPr>
          <a:lstStyle/>
          <a:p>
            <a:r>
              <a:rPr lang="fr-FR" dirty="0"/>
              <a:t>Les annuaires d’internet</a:t>
            </a:r>
            <a:br>
              <a:rPr lang="fr-FR" dirty="0"/>
            </a:br>
            <a:r>
              <a:rPr lang="fr-FR" b="1" dirty="0"/>
              <a:t>Domaines racines</a:t>
            </a:r>
            <a:r>
              <a:rPr lang="fr-FR" dirty="0"/>
              <a:t> : Il existe 13 ensembles de serveurs DNS racine, identifiés par les lettres de A à M. Chacun de ces ensembles de serveurs est responsable de gérer une copie de la zone racine. Ces serveurs sont « répliqués » dans le monde.</a:t>
            </a:r>
          </a:p>
        </p:txBody>
      </p:sp>
    </p:spTree>
    <p:extLst>
      <p:ext uri="{BB962C8B-B14F-4D97-AF65-F5344CB8AC3E}">
        <p14:creationId xmlns:p14="http://schemas.microsoft.com/office/powerpoint/2010/main" val="2548684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A79183F2-DFAA-CCB4-FA3A-612C5ECD30E7}"/>
              </a:ext>
            </a:extLst>
          </p:cNvPr>
          <p:cNvSpPr>
            <a:spLocks noGrp="1" noChangeArrowheads="1"/>
          </p:cNvSpPr>
          <p:nvPr>
            <p:ph type="title"/>
          </p:nvPr>
        </p:nvSpPr>
        <p:spPr>
          <a:xfrm>
            <a:off x="2566468" y="365125"/>
            <a:ext cx="8787332" cy="1325563"/>
          </a:xfrm>
        </p:spPr>
        <p:txBody>
          <a:bodyPr/>
          <a:lstStyle/>
          <a:p>
            <a:r>
              <a:rPr lang="fr-FR" altLang="fr-FR"/>
              <a:t>Domain Name Server : Besoins</a:t>
            </a:r>
          </a:p>
        </p:txBody>
      </p:sp>
      <p:sp>
        <p:nvSpPr>
          <p:cNvPr id="72707" name="Rectangle 3">
            <a:extLst>
              <a:ext uri="{FF2B5EF4-FFF2-40B4-BE49-F238E27FC236}">
                <a16:creationId xmlns:a16="http://schemas.microsoft.com/office/drawing/2014/main" id="{D124CF10-1EF8-6482-04FC-088663D0AA75}"/>
              </a:ext>
            </a:extLst>
          </p:cNvPr>
          <p:cNvSpPr>
            <a:spLocks noGrp="1" noChangeArrowheads="1"/>
          </p:cNvSpPr>
          <p:nvPr>
            <p:ph idx="1"/>
          </p:nvPr>
        </p:nvSpPr>
        <p:spPr>
          <a:xfrm>
            <a:off x="838200" y="1825625"/>
            <a:ext cx="10515600" cy="4351338"/>
          </a:xfrm>
          <a:noFill/>
        </p:spPr>
        <p:txBody>
          <a:bodyPr vert="horz" lIns="92075" tIns="46038" rIns="92075" bIns="46038" rtlCol="0">
            <a:normAutofit fontScale="77500" lnSpcReduction="20000"/>
          </a:bodyPr>
          <a:lstStyle/>
          <a:p>
            <a:r>
              <a:rPr lang="fr-FR" altLang="fr-FR" dirty="0"/>
              <a:t>L’Internet est constitué de réseaux (dizaines de milliers)</a:t>
            </a:r>
          </a:p>
          <a:p>
            <a:r>
              <a:rPr lang="fr-FR" altLang="fr-FR" dirty="0"/>
              <a:t>Les réseaux sont constitués de sous-réseaux</a:t>
            </a:r>
          </a:p>
          <a:p>
            <a:r>
              <a:rPr lang="fr-FR" altLang="fr-FR" dirty="0"/>
              <a:t>Les sous-réseaux sont constitués de machines, </a:t>
            </a:r>
          </a:p>
          <a:p>
            <a:r>
              <a:rPr lang="fr-FR" altLang="fr-FR" dirty="0"/>
              <a:t>La technologie de base (TCP/IP) permet l’accès aux machines par leur  adresse IP,</a:t>
            </a:r>
          </a:p>
          <a:p>
            <a:r>
              <a:rPr lang="fr-FR" altLang="fr-FR" dirty="0"/>
              <a:t>Il est devenu impossible aux humains de connaître les adresses (IP) des machines auxquelles ils veulent accéder.</a:t>
            </a:r>
          </a:p>
          <a:p>
            <a:r>
              <a:rPr lang="fr-FR" altLang="fr-FR" dirty="0"/>
              <a:t>Le système DNS permet d’identifier une machine par  un (des) nom(s) représentatif(s) de la machine et du (des) réseau(x) sur le(les)quel(s) elle se trouve ; exemple : </a:t>
            </a:r>
          </a:p>
          <a:p>
            <a:pPr lvl="2"/>
            <a:r>
              <a:rPr lang="fr-FR" altLang="fr-FR" dirty="0"/>
              <a:t> nyx.unice.fr  identifie la machine </a:t>
            </a:r>
            <a:r>
              <a:rPr lang="fr-FR" altLang="fr-FR" dirty="0" err="1"/>
              <a:t>nyx</a:t>
            </a:r>
            <a:r>
              <a:rPr lang="fr-FR" altLang="fr-FR" dirty="0"/>
              <a:t> sur le réseau unice.fr</a:t>
            </a:r>
          </a:p>
          <a:p>
            <a:r>
              <a:rPr lang="fr-FR" altLang="fr-FR" dirty="0"/>
              <a:t>Le système est mis en œuvre par une base de données distribuée au niveau mondial</a:t>
            </a:r>
          </a:p>
          <a:p>
            <a:r>
              <a:rPr lang="fr-FR" altLang="fr-FR" dirty="0"/>
              <a:t>Les noms sont gérés par un organisme mondial : l’</a:t>
            </a:r>
            <a:r>
              <a:rPr lang="fr-FR" altLang="fr-FR" dirty="0" err="1"/>
              <a:t>interNIC</a:t>
            </a:r>
            <a:r>
              <a:rPr lang="fr-FR" altLang="fr-FR" dirty="0"/>
              <a:t> et les organismes délégués : RIPE, NIC France, NIC Angleterre,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2707">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2707">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72707">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72707">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72707">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72707">
                                            <p:txEl>
                                              <p:pRg st="5" end="5"/>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72707">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72707">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27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4">
            <a:extLst>
              <a:ext uri="{FF2B5EF4-FFF2-40B4-BE49-F238E27FC236}">
                <a16:creationId xmlns:a16="http://schemas.microsoft.com/office/drawing/2014/main" id="{11914EDF-3DA0-6D20-F4D7-60FD212C2E2F}"/>
              </a:ext>
            </a:extLst>
          </p:cNvPr>
          <p:cNvSpPr>
            <a:spLocks noGrp="1" noChangeArrowheads="1"/>
          </p:cNvSpPr>
          <p:nvPr>
            <p:ph type="title"/>
          </p:nvPr>
        </p:nvSpPr>
        <p:spPr>
          <a:xfrm>
            <a:off x="2566468" y="365125"/>
            <a:ext cx="8787332" cy="1325563"/>
          </a:xfrm>
        </p:spPr>
        <p:txBody>
          <a:bodyPr/>
          <a:lstStyle/>
          <a:p>
            <a:r>
              <a:rPr lang="fr-FR" altLang="fr-FR"/>
              <a:t>Domain Name Server : Principes</a:t>
            </a:r>
          </a:p>
        </p:txBody>
      </p:sp>
      <p:sp>
        <p:nvSpPr>
          <p:cNvPr id="73733" name="Rectangle 5">
            <a:extLst>
              <a:ext uri="{FF2B5EF4-FFF2-40B4-BE49-F238E27FC236}">
                <a16:creationId xmlns:a16="http://schemas.microsoft.com/office/drawing/2014/main" id="{CCA0CBE1-389F-65C0-2AA6-13149E046EA0}"/>
              </a:ext>
            </a:extLst>
          </p:cNvPr>
          <p:cNvSpPr>
            <a:spLocks noGrp="1" noChangeArrowheads="1"/>
          </p:cNvSpPr>
          <p:nvPr>
            <p:ph idx="1"/>
          </p:nvPr>
        </p:nvSpPr>
        <p:spPr>
          <a:xfrm>
            <a:off x="838200" y="1825625"/>
            <a:ext cx="10515600" cy="4351338"/>
          </a:xfrm>
        </p:spPr>
        <p:txBody>
          <a:bodyPr>
            <a:normAutofit lnSpcReduction="10000"/>
          </a:bodyPr>
          <a:lstStyle/>
          <a:p>
            <a:r>
              <a:rPr lang="fr-FR" altLang="fr-FR" dirty="0"/>
              <a:t>basé sur le modèle client / serveur</a:t>
            </a:r>
          </a:p>
          <a:p>
            <a:r>
              <a:rPr lang="fr-FR" altLang="fr-FR" dirty="0"/>
              <a:t>le logiciel client interroge un serveur de nom; typiquement : </a:t>
            </a:r>
          </a:p>
          <a:p>
            <a:pPr lvl="1"/>
            <a:r>
              <a:rPr lang="fr-FR" altLang="fr-FR" dirty="0"/>
              <a:t>l’utilisateur associe un nom de domaine à une application ; exemple :</a:t>
            </a:r>
          </a:p>
          <a:p>
            <a:pPr lvl="3"/>
            <a:r>
              <a:rPr lang="fr-FR" altLang="fr-FR" dirty="0"/>
              <a:t>Je veux une page web sur  nyx.unice.fr </a:t>
            </a:r>
          </a:p>
          <a:p>
            <a:pPr lvl="1"/>
            <a:r>
              <a:rPr lang="fr-FR" altLang="fr-FR" dirty="0"/>
              <a:t>l’application cliente requiert la traduction du nom de domaine auprès d’un serveur de nom (DNS) : cette opération s’appelle la résolution de nom</a:t>
            </a:r>
          </a:p>
          <a:p>
            <a:pPr lvl="1"/>
            <a:r>
              <a:rPr lang="fr-FR" altLang="fr-FR" dirty="0"/>
              <a:t>le serveur de nom interroge d’autres serveurs de nom jusqu’à ce que l’association nom de domaine / adresse IP soit trouvée</a:t>
            </a:r>
          </a:p>
          <a:p>
            <a:r>
              <a:rPr lang="fr-FR" altLang="fr-FR" dirty="0"/>
              <a:t>le serveur de nom retourne l’adresse IP au logiciel client : 134.59.22.1</a:t>
            </a:r>
          </a:p>
          <a:p>
            <a:r>
              <a:rPr lang="fr-FR" altLang="fr-FR" dirty="0"/>
              <a:t>le logiciel client contacte le serveur web  comme si l’utilisateur avait spécifié une adresse IP : 134.59.22.1</a:t>
            </a:r>
          </a:p>
          <a:p>
            <a:endParaRPr lang="fr-FR" altLang="fr-FR"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3733">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3733">
                                            <p:txEl>
                                              <p:pRg st="1" end="1"/>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499"/>
                                          </p:stCondLst>
                                        </p:cTn>
                                        <p:tgtEl>
                                          <p:spTgt spid="73733">
                                            <p:txEl>
                                              <p:pRg st="2" end="2"/>
                                            </p:txEl>
                                          </p:spTgt>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499"/>
                                          </p:stCondLst>
                                        </p:cTn>
                                        <p:tgtEl>
                                          <p:spTgt spid="73733">
                                            <p:txEl>
                                              <p:pRg st="3" end="3"/>
                                            </p:txEl>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499"/>
                                          </p:stCondLst>
                                        </p:cTn>
                                        <p:tgtEl>
                                          <p:spTgt spid="73733">
                                            <p:txEl>
                                              <p:pRg st="4" end="4"/>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73733">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7373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7373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2DA8C071-6338-AA26-9D0F-AB42741F1473}"/>
              </a:ext>
            </a:extLst>
          </p:cNvPr>
          <p:cNvSpPr>
            <a:spLocks noGrp="1" noChangeArrowheads="1"/>
          </p:cNvSpPr>
          <p:nvPr>
            <p:ph type="title"/>
          </p:nvPr>
        </p:nvSpPr>
        <p:spPr/>
        <p:txBody>
          <a:bodyPr/>
          <a:lstStyle/>
          <a:p>
            <a:pPr eaLnBrk="1" hangingPunct="1"/>
            <a:r>
              <a:rPr lang="fr-FR" altLang="fr-FR" sz="3600"/>
              <a:t>Domain Name Server : Principes</a:t>
            </a:r>
          </a:p>
        </p:txBody>
      </p:sp>
      <p:grpSp>
        <p:nvGrpSpPr>
          <p:cNvPr id="110595" name="Group 3">
            <a:extLst>
              <a:ext uri="{FF2B5EF4-FFF2-40B4-BE49-F238E27FC236}">
                <a16:creationId xmlns:a16="http://schemas.microsoft.com/office/drawing/2014/main" id="{9B87E8C6-0E44-743B-E4C4-69B64C4A31E5}"/>
              </a:ext>
            </a:extLst>
          </p:cNvPr>
          <p:cNvGrpSpPr>
            <a:grpSpLocks/>
          </p:cNvGrpSpPr>
          <p:nvPr/>
        </p:nvGrpSpPr>
        <p:grpSpPr bwMode="auto">
          <a:xfrm>
            <a:off x="1524000" y="1676400"/>
            <a:ext cx="8861426" cy="4483100"/>
            <a:chOff x="183" y="1137"/>
            <a:chExt cx="5582" cy="2824"/>
          </a:xfrm>
        </p:grpSpPr>
        <p:sp>
          <p:nvSpPr>
            <p:cNvPr id="110596" name="Oval 4">
              <a:extLst>
                <a:ext uri="{FF2B5EF4-FFF2-40B4-BE49-F238E27FC236}">
                  <a16:creationId xmlns:a16="http://schemas.microsoft.com/office/drawing/2014/main" id="{1288F88A-B32F-7C3B-9845-9CABB9491E81}"/>
                </a:ext>
              </a:extLst>
            </p:cNvPr>
            <p:cNvSpPr>
              <a:spLocks noChangeArrowheads="1"/>
            </p:cNvSpPr>
            <p:nvPr/>
          </p:nvSpPr>
          <p:spPr bwMode="auto">
            <a:xfrm>
              <a:off x="437" y="1713"/>
              <a:ext cx="712" cy="616"/>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0597" name="Rectangle 5">
              <a:extLst>
                <a:ext uri="{FF2B5EF4-FFF2-40B4-BE49-F238E27FC236}">
                  <a16:creationId xmlns:a16="http://schemas.microsoft.com/office/drawing/2014/main" id="{07B9299D-E6D5-C89E-1DB9-E4578F96072D}"/>
                </a:ext>
              </a:extLst>
            </p:cNvPr>
            <p:cNvSpPr>
              <a:spLocks noChangeArrowheads="1"/>
            </p:cNvSpPr>
            <p:nvPr/>
          </p:nvSpPr>
          <p:spPr bwMode="auto">
            <a:xfrm>
              <a:off x="519" y="1728"/>
              <a:ext cx="53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dirty="0"/>
                <a:t>client</a:t>
              </a:r>
            </a:p>
            <a:p>
              <a:r>
                <a:rPr lang="fr-FR" altLang="fr-FR" sz="2000" b="1" dirty="0"/>
                <a:t>web</a:t>
              </a:r>
            </a:p>
          </p:txBody>
        </p:sp>
        <p:sp>
          <p:nvSpPr>
            <p:cNvPr id="110598" name="Rectangle 6">
              <a:extLst>
                <a:ext uri="{FF2B5EF4-FFF2-40B4-BE49-F238E27FC236}">
                  <a16:creationId xmlns:a16="http://schemas.microsoft.com/office/drawing/2014/main" id="{D638EADF-FA7D-52ED-69E0-52B5E74FB714}"/>
                </a:ext>
              </a:extLst>
            </p:cNvPr>
            <p:cNvSpPr>
              <a:spLocks noChangeArrowheads="1"/>
            </p:cNvSpPr>
            <p:nvPr/>
          </p:nvSpPr>
          <p:spPr bwMode="auto">
            <a:xfrm>
              <a:off x="197" y="1137"/>
              <a:ext cx="1432" cy="328"/>
            </a:xfrm>
            <a:prstGeom prst="rect">
              <a:avLst/>
            </a:prstGeom>
            <a:solidFill>
              <a:schemeClr val="accent2"/>
            </a:solidFill>
            <a:ln w="12700">
              <a:solidFill>
                <a:srgbClr val="FF9933"/>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0599" name="Rectangle 7">
              <a:extLst>
                <a:ext uri="{FF2B5EF4-FFF2-40B4-BE49-F238E27FC236}">
                  <a16:creationId xmlns:a16="http://schemas.microsoft.com/office/drawing/2014/main" id="{33F71689-F60A-9DA5-2BA5-E588C5EDF1CC}"/>
                </a:ext>
              </a:extLst>
            </p:cNvPr>
            <p:cNvSpPr>
              <a:spLocks noChangeArrowheads="1"/>
            </p:cNvSpPr>
            <p:nvPr/>
          </p:nvSpPr>
          <p:spPr bwMode="auto">
            <a:xfrm>
              <a:off x="183" y="1152"/>
              <a:ext cx="150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1400" b="1" dirty="0"/>
                <a:t>Page web sur nyx.unice.fr</a:t>
              </a:r>
            </a:p>
          </p:txBody>
        </p:sp>
        <p:sp>
          <p:nvSpPr>
            <p:cNvPr id="110600" name="Line 8">
              <a:extLst>
                <a:ext uri="{FF2B5EF4-FFF2-40B4-BE49-F238E27FC236}">
                  <a16:creationId xmlns:a16="http://schemas.microsoft.com/office/drawing/2014/main" id="{7A468770-E7B8-993D-D41D-41B82B8EE0CB}"/>
                </a:ext>
              </a:extLst>
            </p:cNvPr>
            <p:cNvSpPr>
              <a:spLocks noChangeShapeType="1"/>
            </p:cNvSpPr>
            <p:nvPr/>
          </p:nvSpPr>
          <p:spPr bwMode="auto">
            <a:xfrm>
              <a:off x="769" y="1469"/>
              <a:ext cx="0" cy="192"/>
            </a:xfrm>
            <a:prstGeom prst="line">
              <a:avLst/>
            </a:prstGeom>
            <a:noFill/>
            <a:ln w="38100">
              <a:solidFill>
                <a:srgbClr val="66FF3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0601" name="Oval 9">
              <a:extLst>
                <a:ext uri="{FF2B5EF4-FFF2-40B4-BE49-F238E27FC236}">
                  <a16:creationId xmlns:a16="http://schemas.microsoft.com/office/drawing/2014/main" id="{9F305B50-9DFF-E188-8B1D-41C31F7F411A}"/>
                </a:ext>
              </a:extLst>
            </p:cNvPr>
            <p:cNvSpPr>
              <a:spLocks noChangeArrowheads="1"/>
            </p:cNvSpPr>
            <p:nvPr/>
          </p:nvSpPr>
          <p:spPr bwMode="auto">
            <a:xfrm>
              <a:off x="3317" y="1473"/>
              <a:ext cx="856" cy="808"/>
            </a:xfrm>
            <a:prstGeom prst="ellipse">
              <a:avLst/>
            </a:prstGeom>
            <a:solidFill>
              <a:schemeClr val="folHlink"/>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0602" name="Rectangle 10">
              <a:extLst>
                <a:ext uri="{FF2B5EF4-FFF2-40B4-BE49-F238E27FC236}">
                  <a16:creationId xmlns:a16="http://schemas.microsoft.com/office/drawing/2014/main" id="{C083EBF5-7EDE-BADF-8411-1B7E1933B5F9}"/>
                </a:ext>
              </a:extLst>
            </p:cNvPr>
            <p:cNvSpPr>
              <a:spLocks noChangeArrowheads="1"/>
            </p:cNvSpPr>
            <p:nvPr/>
          </p:nvSpPr>
          <p:spPr bwMode="auto">
            <a:xfrm>
              <a:off x="3399" y="1584"/>
              <a:ext cx="701"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serveur</a:t>
              </a:r>
            </a:p>
            <a:p>
              <a:r>
                <a:rPr lang="fr-FR" altLang="fr-FR" sz="2000" b="1"/>
                <a:t>   DNS</a:t>
              </a:r>
            </a:p>
          </p:txBody>
        </p:sp>
        <p:sp>
          <p:nvSpPr>
            <p:cNvPr id="110603" name="Oval 11">
              <a:extLst>
                <a:ext uri="{FF2B5EF4-FFF2-40B4-BE49-F238E27FC236}">
                  <a16:creationId xmlns:a16="http://schemas.microsoft.com/office/drawing/2014/main" id="{9F97560B-19B0-1C66-89D8-C5D00DB9AE30}"/>
                </a:ext>
              </a:extLst>
            </p:cNvPr>
            <p:cNvSpPr>
              <a:spLocks noChangeArrowheads="1"/>
            </p:cNvSpPr>
            <p:nvPr/>
          </p:nvSpPr>
          <p:spPr bwMode="auto">
            <a:xfrm>
              <a:off x="4805" y="2049"/>
              <a:ext cx="856" cy="808"/>
            </a:xfrm>
            <a:prstGeom prst="ellipse">
              <a:avLst/>
            </a:prstGeom>
            <a:solidFill>
              <a:schemeClr val="folHlink"/>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0604" name="Rectangle 12">
              <a:extLst>
                <a:ext uri="{FF2B5EF4-FFF2-40B4-BE49-F238E27FC236}">
                  <a16:creationId xmlns:a16="http://schemas.microsoft.com/office/drawing/2014/main" id="{ABA0037D-5E61-1E68-D132-F678226E949E}"/>
                </a:ext>
              </a:extLst>
            </p:cNvPr>
            <p:cNvSpPr>
              <a:spLocks noChangeArrowheads="1"/>
            </p:cNvSpPr>
            <p:nvPr/>
          </p:nvSpPr>
          <p:spPr bwMode="auto">
            <a:xfrm>
              <a:off x="4887" y="2256"/>
              <a:ext cx="701"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serveur</a:t>
              </a:r>
            </a:p>
            <a:p>
              <a:r>
                <a:rPr lang="fr-FR" altLang="fr-FR" sz="2000" b="1"/>
                <a:t>   DNS</a:t>
              </a:r>
            </a:p>
          </p:txBody>
        </p:sp>
        <p:sp>
          <p:nvSpPr>
            <p:cNvPr id="110605" name="Oval 13">
              <a:extLst>
                <a:ext uri="{FF2B5EF4-FFF2-40B4-BE49-F238E27FC236}">
                  <a16:creationId xmlns:a16="http://schemas.microsoft.com/office/drawing/2014/main" id="{5D49151C-02DB-4732-589C-9499FD0EF4BA}"/>
                </a:ext>
              </a:extLst>
            </p:cNvPr>
            <p:cNvSpPr>
              <a:spLocks noChangeArrowheads="1"/>
            </p:cNvSpPr>
            <p:nvPr/>
          </p:nvSpPr>
          <p:spPr bwMode="auto">
            <a:xfrm>
              <a:off x="3461" y="3009"/>
              <a:ext cx="856" cy="808"/>
            </a:xfrm>
            <a:prstGeom prst="ellipse">
              <a:avLst/>
            </a:prstGeom>
            <a:solidFill>
              <a:schemeClr val="folHlink"/>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0606" name="Rectangle 14">
              <a:extLst>
                <a:ext uri="{FF2B5EF4-FFF2-40B4-BE49-F238E27FC236}">
                  <a16:creationId xmlns:a16="http://schemas.microsoft.com/office/drawing/2014/main" id="{AA401E80-DCD8-869A-F6CB-84532099EDFA}"/>
                </a:ext>
              </a:extLst>
            </p:cNvPr>
            <p:cNvSpPr>
              <a:spLocks noChangeArrowheads="1"/>
            </p:cNvSpPr>
            <p:nvPr/>
          </p:nvSpPr>
          <p:spPr bwMode="auto">
            <a:xfrm>
              <a:off x="3543" y="3120"/>
              <a:ext cx="701"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serveur</a:t>
              </a:r>
            </a:p>
            <a:p>
              <a:r>
                <a:rPr lang="fr-FR" altLang="fr-FR" sz="2000" b="1"/>
                <a:t>   DNS</a:t>
              </a:r>
            </a:p>
          </p:txBody>
        </p:sp>
        <p:sp>
          <p:nvSpPr>
            <p:cNvPr id="110607" name="Rectangle 15">
              <a:extLst>
                <a:ext uri="{FF2B5EF4-FFF2-40B4-BE49-F238E27FC236}">
                  <a16:creationId xmlns:a16="http://schemas.microsoft.com/office/drawing/2014/main" id="{536FC842-B2D8-8617-8689-C693C52E46B7}"/>
                </a:ext>
              </a:extLst>
            </p:cNvPr>
            <p:cNvSpPr>
              <a:spLocks noChangeArrowheads="1"/>
            </p:cNvSpPr>
            <p:nvPr/>
          </p:nvSpPr>
          <p:spPr bwMode="auto">
            <a:xfrm>
              <a:off x="2885" y="1137"/>
              <a:ext cx="2871" cy="2824"/>
            </a:xfrm>
            <a:prstGeom prst="rect">
              <a:avLst/>
            </a:prstGeom>
            <a:noFill/>
            <a:ln w="38100">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0608" name="Rectangle 16">
              <a:extLst>
                <a:ext uri="{FF2B5EF4-FFF2-40B4-BE49-F238E27FC236}">
                  <a16:creationId xmlns:a16="http://schemas.microsoft.com/office/drawing/2014/main" id="{7C9B7100-3AB8-8688-B3E9-0C66E9468527}"/>
                </a:ext>
              </a:extLst>
            </p:cNvPr>
            <p:cNvSpPr>
              <a:spLocks noChangeArrowheads="1"/>
            </p:cNvSpPr>
            <p:nvPr/>
          </p:nvSpPr>
          <p:spPr bwMode="auto">
            <a:xfrm>
              <a:off x="5306" y="1152"/>
              <a:ext cx="45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DNS</a:t>
              </a:r>
            </a:p>
          </p:txBody>
        </p:sp>
        <p:sp>
          <p:nvSpPr>
            <p:cNvPr id="110609" name="Line 17">
              <a:extLst>
                <a:ext uri="{FF2B5EF4-FFF2-40B4-BE49-F238E27FC236}">
                  <a16:creationId xmlns:a16="http://schemas.microsoft.com/office/drawing/2014/main" id="{90C41F4C-1616-EA9C-9058-FFBEC9FA3621}"/>
                </a:ext>
              </a:extLst>
            </p:cNvPr>
            <p:cNvSpPr>
              <a:spLocks noChangeShapeType="1"/>
            </p:cNvSpPr>
            <p:nvPr/>
          </p:nvSpPr>
          <p:spPr bwMode="auto">
            <a:xfrm>
              <a:off x="1201" y="1853"/>
              <a:ext cx="1968" cy="0"/>
            </a:xfrm>
            <a:prstGeom prst="line">
              <a:avLst/>
            </a:prstGeom>
            <a:noFill/>
            <a:ln w="38100">
              <a:solidFill>
                <a:srgbClr val="66FF3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0610" name="Rectangle 18">
              <a:extLst>
                <a:ext uri="{FF2B5EF4-FFF2-40B4-BE49-F238E27FC236}">
                  <a16:creationId xmlns:a16="http://schemas.microsoft.com/office/drawing/2014/main" id="{1562D11B-3878-BB62-0EC1-602D2B65A62B}"/>
                </a:ext>
              </a:extLst>
            </p:cNvPr>
            <p:cNvSpPr>
              <a:spLocks noChangeArrowheads="1"/>
            </p:cNvSpPr>
            <p:nvPr/>
          </p:nvSpPr>
          <p:spPr bwMode="auto">
            <a:xfrm>
              <a:off x="1095" y="1502"/>
              <a:ext cx="17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t>Demande de résolution</a:t>
              </a:r>
            </a:p>
            <a:p>
              <a:r>
                <a:rPr lang="fr-FR" altLang="fr-FR" b="1"/>
                <a:t>         nyx.unice.fr ????</a:t>
              </a:r>
            </a:p>
          </p:txBody>
        </p:sp>
        <p:sp>
          <p:nvSpPr>
            <p:cNvPr id="110611" name="Line 19">
              <a:extLst>
                <a:ext uri="{FF2B5EF4-FFF2-40B4-BE49-F238E27FC236}">
                  <a16:creationId xmlns:a16="http://schemas.microsoft.com/office/drawing/2014/main" id="{D5F37798-18BF-567A-193E-F6178C135ABD}"/>
                </a:ext>
              </a:extLst>
            </p:cNvPr>
            <p:cNvSpPr>
              <a:spLocks noChangeShapeType="1"/>
            </p:cNvSpPr>
            <p:nvPr/>
          </p:nvSpPr>
          <p:spPr bwMode="auto">
            <a:xfrm>
              <a:off x="4225" y="1853"/>
              <a:ext cx="576" cy="288"/>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0612" name="Line 20">
              <a:extLst>
                <a:ext uri="{FF2B5EF4-FFF2-40B4-BE49-F238E27FC236}">
                  <a16:creationId xmlns:a16="http://schemas.microsoft.com/office/drawing/2014/main" id="{31596785-6441-9D4B-26ED-04BCF1986835}"/>
                </a:ext>
              </a:extLst>
            </p:cNvPr>
            <p:cNvSpPr>
              <a:spLocks noChangeShapeType="1"/>
            </p:cNvSpPr>
            <p:nvPr/>
          </p:nvSpPr>
          <p:spPr bwMode="auto">
            <a:xfrm flipH="1">
              <a:off x="4321" y="2813"/>
              <a:ext cx="528" cy="384"/>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0613" name="Line 21">
              <a:extLst>
                <a:ext uri="{FF2B5EF4-FFF2-40B4-BE49-F238E27FC236}">
                  <a16:creationId xmlns:a16="http://schemas.microsoft.com/office/drawing/2014/main" id="{2EE662A8-75DB-0A17-F08C-FBAF5DF45593}"/>
                </a:ext>
              </a:extLst>
            </p:cNvPr>
            <p:cNvSpPr>
              <a:spLocks noChangeShapeType="1"/>
            </p:cNvSpPr>
            <p:nvPr/>
          </p:nvSpPr>
          <p:spPr bwMode="auto">
            <a:xfrm flipV="1">
              <a:off x="4177" y="2669"/>
              <a:ext cx="528" cy="384"/>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0614" name="Line 22">
              <a:extLst>
                <a:ext uri="{FF2B5EF4-FFF2-40B4-BE49-F238E27FC236}">
                  <a16:creationId xmlns:a16="http://schemas.microsoft.com/office/drawing/2014/main" id="{A16A7AC5-C209-9B55-A5EF-1EC5245808E2}"/>
                </a:ext>
              </a:extLst>
            </p:cNvPr>
            <p:cNvSpPr>
              <a:spLocks noChangeShapeType="1"/>
            </p:cNvSpPr>
            <p:nvPr/>
          </p:nvSpPr>
          <p:spPr bwMode="auto">
            <a:xfrm flipH="1" flipV="1">
              <a:off x="4177" y="2093"/>
              <a:ext cx="528" cy="288"/>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0615" name="Line 23">
              <a:extLst>
                <a:ext uri="{FF2B5EF4-FFF2-40B4-BE49-F238E27FC236}">
                  <a16:creationId xmlns:a16="http://schemas.microsoft.com/office/drawing/2014/main" id="{E2C975F9-4673-6280-9470-7AF267E6C026}"/>
                </a:ext>
              </a:extLst>
            </p:cNvPr>
            <p:cNvSpPr>
              <a:spLocks noChangeShapeType="1"/>
            </p:cNvSpPr>
            <p:nvPr/>
          </p:nvSpPr>
          <p:spPr bwMode="auto">
            <a:xfrm>
              <a:off x="1201" y="2093"/>
              <a:ext cx="1968" cy="0"/>
            </a:xfrm>
            <a:prstGeom prst="line">
              <a:avLst/>
            </a:prstGeom>
            <a:noFill/>
            <a:ln w="38100">
              <a:solidFill>
                <a:schemeClr val="folHlink"/>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fr-FR"/>
            </a:p>
          </p:txBody>
        </p:sp>
        <p:sp>
          <p:nvSpPr>
            <p:cNvPr id="110616" name="Rectangle 24">
              <a:extLst>
                <a:ext uri="{FF2B5EF4-FFF2-40B4-BE49-F238E27FC236}">
                  <a16:creationId xmlns:a16="http://schemas.microsoft.com/office/drawing/2014/main" id="{A9EDEB8D-D0CD-4E28-5251-08BAC0AF397E}"/>
                </a:ext>
              </a:extLst>
            </p:cNvPr>
            <p:cNvSpPr>
              <a:spLocks noChangeArrowheads="1"/>
            </p:cNvSpPr>
            <p:nvPr/>
          </p:nvSpPr>
          <p:spPr bwMode="auto">
            <a:xfrm>
              <a:off x="1623" y="1886"/>
              <a:ext cx="11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t>     Réponse</a:t>
              </a:r>
            </a:p>
            <a:p>
              <a:r>
                <a:rPr lang="fr-FR" altLang="fr-FR" b="1"/>
                <a:t>134.59.22.1</a:t>
              </a:r>
            </a:p>
          </p:txBody>
        </p:sp>
        <p:sp>
          <p:nvSpPr>
            <p:cNvPr id="110617" name="Line 25">
              <a:extLst>
                <a:ext uri="{FF2B5EF4-FFF2-40B4-BE49-F238E27FC236}">
                  <a16:creationId xmlns:a16="http://schemas.microsoft.com/office/drawing/2014/main" id="{F3E2D3EC-0BBE-5968-C55E-05E42362C584}"/>
                </a:ext>
              </a:extLst>
            </p:cNvPr>
            <p:cNvSpPr>
              <a:spLocks noChangeShapeType="1"/>
            </p:cNvSpPr>
            <p:nvPr/>
          </p:nvSpPr>
          <p:spPr bwMode="auto">
            <a:xfrm>
              <a:off x="769" y="2429"/>
              <a:ext cx="0" cy="528"/>
            </a:xfrm>
            <a:prstGeom prst="line">
              <a:avLst/>
            </a:prstGeom>
            <a:noFill/>
            <a:ln w="38100">
              <a:solidFill>
                <a:srgbClr val="66FF33"/>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0618" name="Oval 26">
              <a:extLst>
                <a:ext uri="{FF2B5EF4-FFF2-40B4-BE49-F238E27FC236}">
                  <a16:creationId xmlns:a16="http://schemas.microsoft.com/office/drawing/2014/main" id="{1214573D-18A4-A899-59CF-EBC280369D06}"/>
                </a:ext>
              </a:extLst>
            </p:cNvPr>
            <p:cNvSpPr>
              <a:spLocks noChangeArrowheads="1"/>
            </p:cNvSpPr>
            <p:nvPr/>
          </p:nvSpPr>
          <p:spPr bwMode="auto">
            <a:xfrm>
              <a:off x="293" y="2961"/>
              <a:ext cx="856" cy="808"/>
            </a:xfrm>
            <a:prstGeom prst="ellipse">
              <a:avLst/>
            </a:prstGeom>
            <a:solidFill>
              <a:srgbClr val="FF66CC"/>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0619" name="Rectangle 27">
              <a:extLst>
                <a:ext uri="{FF2B5EF4-FFF2-40B4-BE49-F238E27FC236}">
                  <a16:creationId xmlns:a16="http://schemas.microsoft.com/office/drawing/2014/main" id="{2EBCB0CC-0038-C89D-1276-919D9A1FDF2C}"/>
                </a:ext>
              </a:extLst>
            </p:cNvPr>
            <p:cNvSpPr>
              <a:spLocks noChangeArrowheads="1"/>
            </p:cNvSpPr>
            <p:nvPr/>
          </p:nvSpPr>
          <p:spPr bwMode="auto">
            <a:xfrm>
              <a:off x="375" y="3072"/>
              <a:ext cx="774"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dirty="0"/>
                <a:t>Serveur web sur </a:t>
              </a:r>
              <a:r>
                <a:rPr lang="fr-FR" altLang="fr-FR" sz="2000" b="1" dirty="0" err="1"/>
                <a:t>nyx</a:t>
              </a:r>
              <a:endParaRPr lang="fr-FR" altLang="fr-FR" sz="2000" b="1" dirty="0"/>
            </a:p>
          </p:txBody>
        </p:sp>
        <p:sp>
          <p:nvSpPr>
            <p:cNvPr id="110620" name="Rectangle 28">
              <a:extLst>
                <a:ext uri="{FF2B5EF4-FFF2-40B4-BE49-F238E27FC236}">
                  <a16:creationId xmlns:a16="http://schemas.microsoft.com/office/drawing/2014/main" id="{E0FEAF0B-AF36-C9E1-68A4-C00CB358BCCA}"/>
                </a:ext>
              </a:extLst>
            </p:cNvPr>
            <p:cNvSpPr>
              <a:spLocks noChangeArrowheads="1"/>
            </p:cNvSpPr>
            <p:nvPr/>
          </p:nvSpPr>
          <p:spPr bwMode="auto">
            <a:xfrm>
              <a:off x="279" y="2462"/>
              <a:ext cx="8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t>134.59.22.1</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595A3F-352E-C4C3-F459-BB8F5DD33DB7}"/>
              </a:ext>
            </a:extLst>
          </p:cNvPr>
          <p:cNvSpPr>
            <a:spLocks noGrp="1"/>
          </p:cNvSpPr>
          <p:nvPr>
            <p:ph type="title" idx="4294967295"/>
          </p:nvPr>
        </p:nvSpPr>
        <p:spPr>
          <a:xfrm>
            <a:off x="3405188" y="365125"/>
            <a:ext cx="8786812" cy="1325563"/>
          </a:xfrm>
        </p:spPr>
        <p:txBody>
          <a:bodyPr/>
          <a:lstStyle/>
          <a:p>
            <a:pPr algn="r"/>
            <a:r>
              <a:rPr lang="fr-FR" dirty="0"/>
              <a:t>Réseau</a:t>
            </a:r>
            <a:r>
              <a:rPr lang="fr-FR" b="1" dirty="0"/>
              <a:t>x</a:t>
            </a:r>
          </a:p>
        </p:txBody>
      </p:sp>
      <p:pic>
        <p:nvPicPr>
          <p:cNvPr id="4" name="Image 3">
            <a:extLst>
              <a:ext uri="{FF2B5EF4-FFF2-40B4-BE49-F238E27FC236}">
                <a16:creationId xmlns:a16="http://schemas.microsoft.com/office/drawing/2014/main" id="{AAD7AABF-4FD1-D587-10E3-EFBD8205E301}"/>
              </a:ext>
            </a:extLst>
          </p:cNvPr>
          <p:cNvPicPr>
            <a:picLocks noChangeAspect="1"/>
          </p:cNvPicPr>
          <p:nvPr/>
        </p:nvPicPr>
        <p:blipFill>
          <a:blip r:embed="rId2"/>
          <a:stretch>
            <a:fillRect/>
          </a:stretch>
        </p:blipFill>
        <p:spPr>
          <a:xfrm>
            <a:off x="-12161" y="0"/>
            <a:ext cx="5028039" cy="4932206"/>
          </a:xfrm>
          <a:prstGeom prst="rect">
            <a:avLst/>
          </a:prstGeom>
        </p:spPr>
      </p:pic>
      <p:sp>
        <p:nvSpPr>
          <p:cNvPr id="5" name="ZoneTexte 4">
            <a:extLst>
              <a:ext uri="{FF2B5EF4-FFF2-40B4-BE49-F238E27FC236}">
                <a16:creationId xmlns:a16="http://schemas.microsoft.com/office/drawing/2014/main" id="{121E284E-F88B-7730-4079-6C4360D22B00}"/>
              </a:ext>
            </a:extLst>
          </p:cNvPr>
          <p:cNvSpPr txBox="1"/>
          <p:nvPr/>
        </p:nvSpPr>
        <p:spPr>
          <a:xfrm>
            <a:off x="-12161" y="5088652"/>
            <a:ext cx="4956033" cy="338554"/>
          </a:xfrm>
          <a:prstGeom prst="rect">
            <a:avLst/>
          </a:prstGeom>
          <a:noFill/>
        </p:spPr>
        <p:txBody>
          <a:bodyPr wrap="square" rtlCol="0">
            <a:spAutoFit/>
          </a:bodyPr>
          <a:lstStyle/>
          <a:p>
            <a:r>
              <a:rPr lang="fr-FR" sz="1600" i="1" dirty="0">
                <a:solidFill>
                  <a:schemeClr val="bg1">
                    <a:lumMod val="50000"/>
                  </a:schemeClr>
                </a:solidFill>
              </a:rPr>
              <a:t>Source : IT - I2D - 2I2D - 1re/</a:t>
            </a:r>
            <a:r>
              <a:rPr lang="fr-FR" sz="1600" i="1" dirty="0" err="1">
                <a:solidFill>
                  <a:schemeClr val="bg1">
                    <a:lumMod val="50000"/>
                  </a:schemeClr>
                </a:solidFill>
              </a:rPr>
              <a:t>Tle</a:t>
            </a:r>
            <a:r>
              <a:rPr lang="fr-FR" sz="1600" i="1" dirty="0">
                <a:solidFill>
                  <a:schemeClr val="bg1">
                    <a:lumMod val="50000"/>
                  </a:schemeClr>
                </a:solidFill>
              </a:rPr>
              <a:t> STI2D, hachette technique</a:t>
            </a:r>
          </a:p>
        </p:txBody>
      </p:sp>
      <p:pic>
        <p:nvPicPr>
          <p:cNvPr id="6" name="Image 5">
            <a:extLst>
              <a:ext uri="{FF2B5EF4-FFF2-40B4-BE49-F238E27FC236}">
                <a16:creationId xmlns:a16="http://schemas.microsoft.com/office/drawing/2014/main" id="{3F4E02C7-3510-357C-C79D-4A9A496884CC}"/>
              </a:ext>
            </a:extLst>
          </p:cNvPr>
          <p:cNvPicPr>
            <a:picLocks noChangeAspect="1"/>
          </p:cNvPicPr>
          <p:nvPr/>
        </p:nvPicPr>
        <p:blipFill>
          <a:blip r:embed="rId3"/>
          <a:stretch>
            <a:fillRect/>
          </a:stretch>
        </p:blipFill>
        <p:spPr>
          <a:xfrm>
            <a:off x="5015879" y="1771332"/>
            <a:ext cx="7236853" cy="3843099"/>
          </a:xfrm>
          <a:prstGeom prst="rect">
            <a:avLst/>
          </a:prstGeom>
        </p:spPr>
      </p:pic>
      <p:sp>
        <p:nvSpPr>
          <p:cNvPr id="7" name="ZoneTexte 6">
            <a:extLst>
              <a:ext uri="{FF2B5EF4-FFF2-40B4-BE49-F238E27FC236}">
                <a16:creationId xmlns:a16="http://schemas.microsoft.com/office/drawing/2014/main" id="{2F272D04-EE2C-B49F-2268-F4CCBBC98CCB}"/>
              </a:ext>
            </a:extLst>
          </p:cNvPr>
          <p:cNvSpPr txBox="1"/>
          <p:nvPr/>
        </p:nvSpPr>
        <p:spPr>
          <a:xfrm>
            <a:off x="263352" y="6006026"/>
            <a:ext cx="8127353" cy="461665"/>
          </a:xfrm>
          <a:prstGeom prst="rect">
            <a:avLst/>
          </a:prstGeom>
          <a:noFill/>
        </p:spPr>
        <p:txBody>
          <a:bodyPr wrap="none" rtlCol="0">
            <a:spAutoFit/>
          </a:bodyPr>
          <a:lstStyle/>
          <a:p>
            <a:r>
              <a:rPr lang="fr-FR" sz="2400" dirty="0"/>
              <a:t>Différents types de réseaux, différentes organisations du réseau</a:t>
            </a:r>
          </a:p>
        </p:txBody>
      </p:sp>
    </p:spTree>
    <p:extLst>
      <p:ext uri="{BB962C8B-B14F-4D97-AF65-F5344CB8AC3E}">
        <p14:creationId xmlns:p14="http://schemas.microsoft.com/office/powerpoint/2010/main" val="39862508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DF7F2608-23D9-462A-DD82-1E699862A2B8}"/>
              </a:ext>
            </a:extLst>
          </p:cNvPr>
          <p:cNvSpPr>
            <a:spLocks noGrp="1" noChangeArrowheads="1"/>
          </p:cNvSpPr>
          <p:nvPr>
            <p:ph type="title"/>
          </p:nvPr>
        </p:nvSpPr>
        <p:spPr/>
        <p:txBody>
          <a:bodyPr/>
          <a:lstStyle/>
          <a:p>
            <a:pPr eaLnBrk="1" hangingPunct="1"/>
            <a:r>
              <a:rPr lang="fr-FR" altLang="fr-FR" sz="3600"/>
              <a:t>DNS : Espace Nom de domaine</a:t>
            </a:r>
          </a:p>
        </p:txBody>
      </p:sp>
      <p:sp>
        <p:nvSpPr>
          <p:cNvPr id="75779" name="Rectangle 3">
            <a:extLst>
              <a:ext uri="{FF2B5EF4-FFF2-40B4-BE49-F238E27FC236}">
                <a16:creationId xmlns:a16="http://schemas.microsoft.com/office/drawing/2014/main" id="{1B274771-5838-6125-8F6F-C6845F110528}"/>
              </a:ext>
            </a:extLst>
          </p:cNvPr>
          <p:cNvSpPr>
            <a:spLocks noChangeArrowheads="1"/>
          </p:cNvSpPr>
          <p:nvPr/>
        </p:nvSpPr>
        <p:spPr bwMode="auto">
          <a:xfrm>
            <a:off x="1524000" y="1219200"/>
            <a:ext cx="8839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fr-FR" altLang="fr-FR" sz="2000"/>
              <a:t>Chaque unité de donnée dans la base DNS est indexée par un nom</a:t>
            </a:r>
          </a:p>
          <a:p>
            <a:pPr eaLnBrk="1" hangingPunct="1">
              <a:spcBef>
                <a:spcPct val="20000"/>
              </a:spcBef>
              <a:buFontTx/>
              <a:buChar char="•"/>
            </a:pPr>
            <a:r>
              <a:rPr lang="fr-FR" altLang="fr-FR" sz="2000"/>
              <a:t>Les noms constituent un chemin dans un arbre inversé appelé </a:t>
            </a:r>
            <a:r>
              <a:rPr lang="fr-FR" altLang="fr-FR" sz="2000" b="1">
                <a:solidFill>
                  <a:srgbClr val="006600"/>
                </a:solidFill>
              </a:rPr>
              <a:t>l’espace Nom de domaine</a:t>
            </a:r>
          </a:p>
          <a:p>
            <a:pPr eaLnBrk="1" hangingPunct="1">
              <a:spcBef>
                <a:spcPct val="20000"/>
              </a:spcBef>
              <a:buFontTx/>
              <a:buChar char="•"/>
            </a:pPr>
            <a:r>
              <a:rPr lang="fr-FR" altLang="fr-FR" sz="2000"/>
              <a:t> Organisation similaire à un système de gestion de fichiers</a:t>
            </a:r>
          </a:p>
        </p:txBody>
      </p:sp>
      <p:grpSp>
        <p:nvGrpSpPr>
          <p:cNvPr id="112644" name="Group 4">
            <a:extLst>
              <a:ext uri="{FF2B5EF4-FFF2-40B4-BE49-F238E27FC236}">
                <a16:creationId xmlns:a16="http://schemas.microsoft.com/office/drawing/2014/main" id="{84C367A6-D102-CC0D-92E8-577FE76831A6}"/>
              </a:ext>
            </a:extLst>
          </p:cNvPr>
          <p:cNvGrpSpPr>
            <a:grpSpLocks/>
          </p:cNvGrpSpPr>
          <p:nvPr/>
        </p:nvGrpSpPr>
        <p:grpSpPr bwMode="auto">
          <a:xfrm>
            <a:off x="2368550" y="2749550"/>
            <a:ext cx="7607300" cy="2654300"/>
            <a:chOff x="532" y="1732"/>
            <a:chExt cx="4792" cy="1672"/>
          </a:xfrm>
        </p:grpSpPr>
        <p:sp>
          <p:nvSpPr>
            <p:cNvPr id="112646" name="Oval 5">
              <a:extLst>
                <a:ext uri="{FF2B5EF4-FFF2-40B4-BE49-F238E27FC236}">
                  <a16:creationId xmlns:a16="http://schemas.microsoft.com/office/drawing/2014/main" id="{DBE2145E-C897-902C-AA83-4576CCCCA69A}"/>
                </a:ext>
              </a:extLst>
            </p:cNvPr>
            <p:cNvSpPr>
              <a:spLocks noChangeArrowheads="1"/>
            </p:cNvSpPr>
            <p:nvPr/>
          </p:nvSpPr>
          <p:spPr bwMode="auto">
            <a:xfrm>
              <a:off x="2644" y="1732"/>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47" name="Line 6">
              <a:extLst>
                <a:ext uri="{FF2B5EF4-FFF2-40B4-BE49-F238E27FC236}">
                  <a16:creationId xmlns:a16="http://schemas.microsoft.com/office/drawing/2014/main" id="{B35A7799-5D93-1E76-93F2-38EDFB76F4DD}"/>
                </a:ext>
              </a:extLst>
            </p:cNvPr>
            <p:cNvSpPr>
              <a:spLocks noChangeShapeType="1"/>
            </p:cNvSpPr>
            <p:nvPr/>
          </p:nvSpPr>
          <p:spPr bwMode="auto">
            <a:xfrm flipH="1">
              <a:off x="1056" y="1872"/>
              <a:ext cx="1584"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48" name="Line 7">
              <a:extLst>
                <a:ext uri="{FF2B5EF4-FFF2-40B4-BE49-F238E27FC236}">
                  <a16:creationId xmlns:a16="http://schemas.microsoft.com/office/drawing/2014/main" id="{572B3A08-BF02-DA7C-EDEC-FF2F0578CF7F}"/>
                </a:ext>
              </a:extLst>
            </p:cNvPr>
            <p:cNvSpPr>
              <a:spLocks noChangeShapeType="1"/>
            </p:cNvSpPr>
            <p:nvPr/>
          </p:nvSpPr>
          <p:spPr bwMode="auto">
            <a:xfrm flipH="1">
              <a:off x="2112" y="1872"/>
              <a:ext cx="576"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49" name="Line 8">
              <a:extLst>
                <a:ext uri="{FF2B5EF4-FFF2-40B4-BE49-F238E27FC236}">
                  <a16:creationId xmlns:a16="http://schemas.microsoft.com/office/drawing/2014/main" id="{F7843B69-7658-1C4B-9E3D-199B38A214C8}"/>
                </a:ext>
              </a:extLst>
            </p:cNvPr>
            <p:cNvSpPr>
              <a:spLocks noChangeShapeType="1"/>
            </p:cNvSpPr>
            <p:nvPr/>
          </p:nvSpPr>
          <p:spPr bwMode="auto">
            <a:xfrm>
              <a:off x="2688" y="1872"/>
              <a:ext cx="0"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50" name="Line 9">
              <a:extLst>
                <a:ext uri="{FF2B5EF4-FFF2-40B4-BE49-F238E27FC236}">
                  <a16:creationId xmlns:a16="http://schemas.microsoft.com/office/drawing/2014/main" id="{6D47EF80-40A4-C959-6518-9E848E8E54C5}"/>
                </a:ext>
              </a:extLst>
            </p:cNvPr>
            <p:cNvSpPr>
              <a:spLocks noChangeShapeType="1"/>
            </p:cNvSpPr>
            <p:nvPr/>
          </p:nvSpPr>
          <p:spPr bwMode="auto">
            <a:xfrm>
              <a:off x="2736" y="1920"/>
              <a:ext cx="432"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51" name="Line 10">
              <a:extLst>
                <a:ext uri="{FF2B5EF4-FFF2-40B4-BE49-F238E27FC236}">
                  <a16:creationId xmlns:a16="http://schemas.microsoft.com/office/drawing/2014/main" id="{410C2D76-70F9-260C-769F-E99E31636145}"/>
                </a:ext>
              </a:extLst>
            </p:cNvPr>
            <p:cNvSpPr>
              <a:spLocks noChangeShapeType="1"/>
            </p:cNvSpPr>
            <p:nvPr/>
          </p:nvSpPr>
          <p:spPr bwMode="auto">
            <a:xfrm>
              <a:off x="2736" y="1872"/>
              <a:ext cx="1824"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52" name="Oval 11">
              <a:extLst>
                <a:ext uri="{FF2B5EF4-FFF2-40B4-BE49-F238E27FC236}">
                  <a16:creationId xmlns:a16="http://schemas.microsoft.com/office/drawing/2014/main" id="{BE1C295A-5373-1E41-6CDF-E0277FEC3C28}"/>
                </a:ext>
              </a:extLst>
            </p:cNvPr>
            <p:cNvSpPr>
              <a:spLocks noChangeArrowheads="1"/>
            </p:cNvSpPr>
            <p:nvPr/>
          </p:nvSpPr>
          <p:spPr bwMode="auto">
            <a:xfrm>
              <a:off x="2020" y="2164"/>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53" name="Oval 12">
              <a:extLst>
                <a:ext uri="{FF2B5EF4-FFF2-40B4-BE49-F238E27FC236}">
                  <a16:creationId xmlns:a16="http://schemas.microsoft.com/office/drawing/2014/main" id="{5DA99D08-6B21-94FB-E024-D1F8154E4451}"/>
                </a:ext>
              </a:extLst>
            </p:cNvPr>
            <p:cNvSpPr>
              <a:spLocks noChangeArrowheads="1"/>
            </p:cNvSpPr>
            <p:nvPr/>
          </p:nvSpPr>
          <p:spPr bwMode="auto">
            <a:xfrm>
              <a:off x="2644" y="2212"/>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54" name="Oval 13">
              <a:extLst>
                <a:ext uri="{FF2B5EF4-FFF2-40B4-BE49-F238E27FC236}">
                  <a16:creationId xmlns:a16="http://schemas.microsoft.com/office/drawing/2014/main" id="{EE7A8381-D0B1-9121-B0A3-E6383DA04AA6}"/>
                </a:ext>
              </a:extLst>
            </p:cNvPr>
            <p:cNvSpPr>
              <a:spLocks noChangeArrowheads="1"/>
            </p:cNvSpPr>
            <p:nvPr/>
          </p:nvSpPr>
          <p:spPr bwMode="auto">
            <a:xfrm>
              <a:off x="3076"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55" name="Oval 14">
              <a:extLst>
                <a:ext uri="{FF2B5EF4-FFF2-40B4-BE49-F238E27FC236}">
                  <a16:creationId xmlns:a16="http://schemas.microsoft.com/office/drawing/2014/main" id="{C0886614-9E04-7311-25B9-02CDD7548C3F}"/>
                </a:ext>
              </a:extLst>
            </p:cNvPr>
            <p:cNvSpPr>
              <a:spLocks noChangeArrowheads="1"/>
            </p:cNvSpPr>
            <p:nvPr/>
          </p:nvSpPr>
          <p:spPr bwMode="auto">
            <a:xfrm>
              <a:off x="4516" y="2212"/>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56" name="Oval 15">
              <a:extLst>
                <a:ext uri="{FF2B5EF4-FFF2-40B4-BE49-F238E27FC236}">
                  <a16:creationId xmlns:a16="http://schemas.microsoft.com/office/drawing/2014/main" id="{87E00A49-9CD3-4535-3BD1-67B074A80464}"/>
                </a:ext>
              </a:extLst>
            </p:cNvPr>
            <p:cNvSpPr>
              <a:spLocks noChangeArrowheads="1"/>
            </p:cNvSpPr>
            <p:nvPr/>
          </p:nvSpPr>
          <p:spPr bwMode="auto">
            <a:xfrm>
              <a:off x="1012" y="2212"/>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57" name="Line 16">
              <a:extLst>
                <a:ext uri="{FF2B5EF4-FFF2-40B4-BE49-F238E27FC236}">
                  <a16:creationId xmlns:a16="http://schemas.microsoft.com/office/drawing/2014/main" id="{BD14D5F7-22EB-EF2A-BB64-0A0ABCB0EBCC}"/>
                </a:ext>
              </a:extLst>
            </p:cNvPr>
            <p:cNvSpPr>
              <a:spLocks noChangeShapeType="1"/>
            </p:cNvSpPr>
            <p:nvPr/>
          </p:nvSpPr>
          <p:spPr bwMode="auto">
            <a:xfrm flipH="1">
              <a:off x="576" y="2400"/>
              <a:ext cx="384"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58" name="Line 17">
              <a:extLst>
                <a:ext uri="{FF2B5EF4-FFF2-40B4-BE49-F238E27FC236}">
                  <a16:creationId xmlns:a16="http://schemas.microsoft.com/office/drawing/2014/main" id="{FE2A06DA-DFAA-3C58-7AFA-E5E2D82CA788}"/>
                </a:ext>
              </a:extLst>
            </p:cNvPr>
            <p:cNvSpPr>
              <a:spLocks noChangeShapeType="1"/>
            </p:cNvSpPr>
            <p:nvPr/>
          </p:nvSpPr>
          <p:spPr bwMode="auto">
            <a:xfrm>
              <a:off x="1008" y="2400"/>
              <a:ext cx="144"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59" name="Line 18">
              <a:extLst>
                <a:ext uri="{FF2B5EF4-FFF2-40B4-BE49-F238E27FC236}">
                  <a16:creationId xmlns:a16="http://schemas.microsoft.com/office/drawing/2014/main" id="{EDCE6B47-1894-B1C5-BCE7-4BCE6433C83F}"/>
                </a:ext>
              </a:extLst>
            </p:cNvPr>
            <p:cNvSpPr>
              <a:spLocks noChangeShapeType="1"/>
            </p:cNvSpPr>
            <p:nvPr/>
          </p:nvSpPr>
          <p:spPr bwMode="auto">
            <a:xfrm>
              <a:off x="1104" y="2400"/>
              <a:ext cx="336"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0" name="Line 19">
              <a:extLst>
                <a:ext uri="{FF2B5EF4-FFF2-40B4-BE49-F238E27FC236}">
                  <a16:creationId xmlns:a16="http://schemas.microsoft.com/office/drawing/2014/main" id="{77D47632-DA57-7FF8-5692-778719C0B6A9}"/>
                </a:ext>
              </a:extLst>
            </p:cNvPr>
            <p:cNvSpPr>
              <a:spLocks noChangeShapeType="1"/>
            </p:cNvSpPr>
            <p:nvPr/>
          </p:nvSpPr>
          <p:spPr bwMode="auto">
            <a:xfrm>
              <a:off x="2112" y="2304"/>
              <a:ext cx="240"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1" name="Line 20">
              <a:extLst>
                <a:ext uri="{FF2B5EF4-FFF2-40B4-BE49-F238E27FC236}">
                  <a16:creationId xmlns:a16="http://schemas.microsoft.com/office/drawing/2014/main" id="{7A330699-4FA7-816D-3822-78A93B6BADA2}"/>
                </a:ext>
              </a:extLst>
            </p:cNvPr>
            <p:cNvSpPr>
              <a:spLocks noChangeShapeType="1"/>
            </p:cNvSpPr>
            <p:nvPr/>
          </p:nvSpPr>
          <p:spPr bwMode="auto">
            <a:xfrm flipH="1">
              <a:off x="1776" y="2304"/>
              <a:ext cx="28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2" name="Line 21">
              <a:extLst>
                <a:ext uri="{FF2B5EF4-FFF2-40B4-BE49-F238E27FC236}">
                  <a16:creationId xmlns:a16="http://schemas.microsoft.com/office/drawing/2014/main" id="{9FB81115-76FF-D162-C80E-A14DB720F8DA}"/>
                </a:ext>
              </a:extLst>
            </p:cNvPr>
            <p:cNvSpPr>
              <a:spLocks noChangeShapeType="1"/>
            </p:cNvSpPr>
            <p:nvPr/>
          </p:nvSpPr>
          <p:spPr bwMode="auto">
            <a:xfrm>
              <a:off x="2640" y="2400"/>
              <a:ext cx="0"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3" name="Line 22">
              <a:extLst>
                <a:ext uri="{FF2B5EF4-FFF2-40B4-BE49-F238E27FC236}">
                  <a16:creationId xmlns:a16="http://schemas.microsoft.com/office/drawing/2014/main" id="{94A46F9E-6A82-62BC-80C9-8DB1A1B72E08}"/>
                </a:ext>
              </a:extLst>
            </p:cNvPr>
            <p:cNvSpPr>
              <a:spLocks noChangeShapeType="1"/>
            </p:cNvSpPr>
            <p:nvPr/>
          </p:nvSpPr>
          <p:spPr bwMode="auto">
            <a:xfrm>
              <a:off x="2688" y="2400"/>
              <a:ext cx="96"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4" name="Line 23">
              <a:extLst>
                <a:ext uri="{FF2B5EF4-FFF2-40B4-BE49-F238E27FC236}">
                  <a16:creationId xmlns:a16="http://schemas.microsoft.com/office/drawing/2014/main" id="{F8E4B07C-0B05-E9C8-3B9F-27B75C142D9F}"/>
                </a:ext>
              </a:extLst>
            </p:cNvPr>
            <p:cNvSpPr>
              <a:spLocks noChangeShapeType="1"/>
            </p:cNvSpPr>
            <p:nvPr/>
          </p:nvSpPr>
          <p:spPr bwMode="auto">
            <a:xfrm>
              <a:off x="3216" y="2352"/>
              <a:ext cx="52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5" name="Line 24">
              <a:extLst>
                <a:ext uri="{FF2B5EF4-FFF2-40B4-BE49-F238E27FC236}">
                  <a16:creationId xmlns:a16="http://schemas.microsoft.com/office/drawing/2014/main" id="{A60A2385-2EC3-C009-A941-D2AB39AC6E11}"/>
                </a:ext>
              </a:extLst>
            </p:cNvPr>
            <p:cNvSpPr>
              <a:spLocks noChangeShapeType="1"/>
            </p:cNvSpPr>
            <p:nvPr/>
          </p:nvSpPr>
          <p:spPr bwMode="auto">
            <a:xfrm>
              <a:off x="3216" y="2400"/>
              <a:ext cx="144"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6" name="Line 25">
              <a:extLst>
                <a:ext uri="{FF2B5EF4-FFF2-40B4-BE49-F238E27FC236}">
                  <a16:creationId xmlns:a16="http://schemas.microsoft.com/office/drawing/2014/main" id="{699B8F3B-2DCA-5CB3-F117-79967C9EDF7A}"/>
                </a:ext>
              </a:extLst>
            </p:cNvPr>
            <p:cNvSpPr>
              <a:spLocks noChangeShapeType="1"/>
            </p:cNvSpPr>
            <p:nvPr/>
          </p:nvSpPr>
          <p:spPr bwMode="auto">
            <a:xfrm flipH="1">
              <a:off x="3120" y="2400"/>
              <a:ext cx="4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7" name="Line 26">
              <a:extLst>
                <a:ext uri="{FF2B5EF4-FFF2-40B4-BE49-F238E27FC236}">
                  <a16:creationId xmlns:a16="http://schemas.microsoft.com/office/drawing/2014/main" id="{57A4D201-ED0B-07B1-B90A-F59652A0CE1F}"/>
                </a:ext>
              </a:extLst>
            </p:cNvPr>
            <p:cNvSpPr>
              <a:spLocks noChangeShapeType="1"/>
            </p:cNvSpPr>
            <p:nvPr/>
          </p:nvSpPr>
          <p:spPr bwMode="auto">
            <a:xfrm>
              <a:off x="4608" y="2400"/>
              <a:ext cx="672"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8" name="Line 27">
              <a:extLst>
                <a:ext uri="{FF2B5EF4-FFF2-40B4-BE49-F238E27FC236}">
                  <a16:creationId xmlns:a16="http://schemas.microsoft.com/office/drawing/2014/main" id="{C9B6BC52-B9E3-C72E-1409-BE9A70E562E1}"/>
                </a:ext>
              </a:extLst>
            </p:cNvPr>
            <p:cNvSpPr>
              <a:spLocks noChangeShapeType="1"/>
            </p:cNvSpPr>
            <p:nvPr/>
          </p:nvSpPr>
          <p:spPr bwMode="auto">
            <a:xfrm>
              <a:off x="4608" y="2448"/>
              <a:ext cx="48"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69" name="Line 28">
              <a:extLst>
                <a:ext uri="{FF2B5EF4-FFF2-40B4-BE49-F238E27FC236}">
                  <a16:creationId xmlns:a16="http://schemas.microsoft.com/office/drawing/2014/main" id="{F6461047-36E9-1222-C476-C3DFACDE5702}"/>
                </a:ext>
              </a:extLst>
            </p:cNvPr>
            <p:cNvSpPr>
              <a:spLocks noChangeShapeType="1"/>
            </p:cNvSpPr>
            <p:nvPr/>
          </p:nvSpPr>
          <p:spPr bwMode="auto">
            <a:xfrm flipH="1">
              <a:off x="4464" y="2448"/>
              <a:ext cx="96" cy="24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70" name="Line 29">
              <a:extLst>
                <a:ext uri="{FF2B5EF4-FFF2-40B4-BE49-F238E27FC236}">
                  <a16:creationId xmlns:a16="http://schemas.microsoft.com/office/drawing/2014/main" id="{816B4325-CCB6-F69D-1305-2EBAA628E262}"/>
                </a:ext>
              </a:extLst>
            </p:cNvPr>
            <p:cNvSpPr>
              <a:spLocks noChangeShapeType="1"/>
            </p:cNvSpPr>
            <p:nvPr/>
          </p:nvSpPr>
          <p:spPr bwMode="auto">
            <a:xfrm flipH="1">
              <a:off x="4224" y="2400"/>
              <a:ext cx="336"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71" name="Oval 30">
              <a:extLst>
                <a:ext uri="{FF2B5EF4-FFF2-40B4-BE49-F238E27FC236}">
                  <a16:creationId xmlns:a16="http://schemas.microsoft.com/office/drawing/2014/main" id="{3871E406-FA49-5C4B-AEAF-4B0D1564CAE0}"/>
                </a:ext>
              </a:extLst>
            </p:cNvPr>
            <p:cNvSpPr>
              <a:spLocks noChangeArrowheads="1"/>
            </p:cNvSpPr>
            <p:nvPr/>
          </p:nvSpPr>
          <p:spPr bwMode="auto">
            <a:xfrm>
              <a:off x="2308"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2" name="Oval 31">
              <a:extLst>
                <a:ext uri="{FF2B5EF4-FFF2-40B4-BE49-F238E27FC236}">
                  <a16:creationId xmlns:a16="http://schemas.microsoft.com/office/drawing/2014/main" id="{6077CD6C-54BF-3D37-5F80-6B1903522006}"/>
                </a:ext>
              </a:extLst>
            </p:cNvPr>
            <p:cNvSpPr>
              <a:spLocks noChangeArrowheads="1"/>
            </p:cNvSpPr>
            <p:nvPr/>
          </p:nvSpPr>
          <p:spPr bwMode="auto">
            <a:xfrm>
              <a:off x="3124" y="2164"/>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3" name="Oval 32">
              <a:extLst>
                <a:ext uri="{FF2B5EF4-FFF2-40B4-BE49-F238E27FC236}">
                  <a16:creationId xmlns:a16="http://schemas.microsoft.com/office/drawing/2014/main" id="{064337AC-C197-7EED-888B-2CDDD2BABEB8}"/>
                </a:ext>
              </a:extLst>
            </p:cNvPr>
            <p:cNvSpPr>
              <a:spLocks noChangeArrowheads="1"/>
            </p:cNvSpPr>
            <p:nvPr/>
          </p:nvSpPr>
          <p:spPr bwMode="auto">
            <a:xfrm>
              <a:off x="2596"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4" name="Oval 33">
              <a:extLst>
                <a:ext uri="{FF2B5EF4-FFF2-40B4-BE49-F238E27FC236}">
                  <a16:creationId xmlns:a16="http://schemas.microsoft.com/office/drawing/2014/main" id="{4224F2E6-974C-D5E9-AA2F-A99E81364191}"/>
                </a:ext>
              </a:extLst>
            </p:cNvPr>
            <p:cNvSpPr>
              <a:spLocks noChangeArrowheads="1"/>
            </p:cNvSpPr>
            <p:nvPr/>
          </p:nvSpPr>
          <p:spPr bwMode="auto">
            <a:xfrm>
              <a:off x="2740"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5" name="Oval 34">
              <a:extLst>
                <a:ext uri="{FF2B5EF4-FFF2-40B4-BE49-F238E27FC236}">
                  <a16:creationId xmlns:a16="http://schemas.microsoft.com/office/drawing/2014/main" id="{EAB8F100-D872-2FC7-14C5-1392284F14F5}"/>
                </a:ext>
              </a:extLst>
            </p:cNvPr>
            <p:cNvSpPr>
              <a:spLocks noChangeArrowheads="1"/>
            </p:cNvSpPr>
            <p:nvPr/>
          </p:nvSpPr>
          <p:spPr bwMode="auto">
            <a:xfrm>
              <a:off x="3364"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6" name="Oval 35">
              <a:extLst>
                <a:ext uri="{FF2B5EF4-FFF2-40B4-BE49-F238E27FC236}">
                  <a16:creationId xmlns:a16="http://schemas.microsoft.com/office/drawing/2014/main" id="{B62B7F88-FEF9-A194-1BB4-D0F02725367E}"/>
                </a:ext>
              </a:extLst>
            </p:cNvPr>
            <p:cNvSpPr>
              <a:spLocks noChangeArrowheads="1"/>
            </p:cNvSpPr>
            <p:nvPr/>
          </p:nvSpPr>
          <p:spPr bwMode="auto">
            <a:xfrm>
              <a:off x="3748"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7" name="Oval 36">
              <a:extLst>
                <a:ext uri="{FF2B5EF4-FFF2-40B4-BE49-F238E27FC236}">
                  <a16:creationId xmlns:a16="http://schemas.microsoft.com/office/drawing/2014/main" id="{D764E740-2B27-15DD-31F3-FB35F21CF754}"/>
                </a:ext>
              </a:extLst>
            </p:cNvPr>
            <p:cNvSpPr>
              <a:spLocks noChangeArrowheads="1"/>
            </p:cNvSpPr>
            <p:nvPr/>
          </p:nvSpPr>
          <p:spPr bwMode="auto">
            <a:xfrm>
              <a:off x="4180"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8" name="Oval 37">
              <a:extLst>
                <a:ext uri="{FF2B5EF4-FFF2-40B4-BE49-F238E27FC236}">
                  <a16:creationId xmlns:a16="http://schemas.microsoft.com/office/drawing/2014/main" id="{36302F38-93C8-5C09-B398-13F0D7412524}"/>
                </a:ext>
              </a:extLst>
            </p:cNvPr>
            <p:cNvSpPr>
              <a:spLocks noChangeArrowheads="1"/>
            </p:cNvSpPr>
            <p:nvPr/>
          </p:nvSpPr>
          <p:spPr bwMode="auto">
            <a:xfrm>
              <a:off x="4420"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79" name="Oval 38">
              <a:extLst>
                <a:ext uri="{FF2B5EF4-FFF2-40B4-BE49-F238E27FC236}">
                  <a16:creationId xmlns:a16="http://schemas.microsoft.com/office/drawing/2014/main" id="{F79DABBF-A3E1-4F0D-9FF9-39FE3121C704}"/>
                </a:ext>
              </a:extLst>
            </p:cNvPr>
            <p:cNvSpPr>
              <a:spLocks noChangeArrowheads="1"/>
            </p:cNvSpPr>
            <p:nvPr/>
          </p:nvSpPr>
          <p:spPr bwMode="auto">
            <a:xfrm>
              <a:off x="4660"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80" name="Oval 39">
              <a:extLst>
                <a:ext uri="{FF2B5EF4-FFF2-40B4-BE49-F238E27FC236}">
                  <a16:creationId xmlns:a16="http://schemas.microsoft.com/office/drawing/2014/main" id="{40AB05E3-CB20-9162-A154-D3A7F79D34D7}"/>
                </a:ext>
              </a:extLst>
            </p:cNvPr>
            <p:cNvSpPr>
              <a:spLocks noChangeArrowheads="1"/>
            </p:cNvSpPr>
            <p:nvPr/>
          </p:nvSpPr>
          <p:spPr bwMode="auto">
            <a:xfrm>
              <a:off x="5236" y="2788"/>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81" name="Oval 40">
              <a:extLst>
                <a:ext uri="{FF2B5EF4-FFF2-40B4-BE49-F238E27FC236}">
                  <a16:creationId xmlns:a16="http://schemas.microsoft.com/office/drawing/2014/main" id="{73938F8D-01CF-8029-D1AD-18B35B234C28}"/>
                </a:ext>
              </a:extLst>
            </p:cNvPr>
            <p:cNvSpPr>
              <a:spLocks noChangeArrowheads="1"/>
            </p:cNvSpPr>
            <p:nvPr/>
          </p:nvSpPr>
          <p:spPr bwMode="auto">
            <a:xfrm>
              <a:off x="1732"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82" name="Oval 41">
              <a:extLst>
                <a:ext uri="{FF2B5EF4-FFF2-40B4-BE49-F238E27FC236}">
                  <a16:creationId xmlns:a16="http://schemas.microsoft.com/office/drawing/2014/main" id="{40217D4B-A614-4959-B51B-72B33617CDA2}"/>
                </a:ext>
              </a:extLst>
            </p:cNvPr>
            <p:cNvSpPr>
              <a:spLocks noChangeArrowheads="1"/>
            </p:cNvSpPr>
            <p:nvPr/>
          </p:nvSpPr>
          <p:spPr bwMode="auto">
            <a:xfrm>
              <a:off x="1396"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83" name="Oval 42">
              <a:extLst>
                <a:ext uri="{FF2B5EF4-FFF2-40B4-BE49-F238E27FC236}">
                  <a16:creationId xmlns:a16="http://schemas.microsoft.com/office/drawing/2014/main" id="{A723E9BD-1BC6-F9FF-DB8B-BBEFDBC680C6}"/>
                </a:ext>
              </a:extLst>
            </p:cNvPr>
            <p:cNvSpPr>
              <a:spLocks noChangeArrowheads="1"/>
            </p:cNvSpPr>
            <p:nvPr/>
          </p:nvSpPr>
          <p:spPr bwMode="auto">
            <a:xfrm>
              <a:off x="1108"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84" name="Oval 43">
              <a:extLst>
                <a:ext uri="{FF2B5EF4-FFF2-40B4-BE49-F238E27FC236}">
                  <a16:creationId xmlns:a16="http://schemas.microsoft.com/office/drawing/2014/main" id="{252527FF-3056-67E9-F722-783B0C436717}"/>
                </a:ext>
              </a:extLst>
            </p:cNvPr>
            <p:cNvSpPr>
              <a:spLocks noChangeArrowheads="1"/>
            </p:cNvSpPr>
            <p:nvPr/>
          </p:nvSpPr>
          <p:spPr bwMode="auto">
            <a:xfrm>
              <a:off x="532" y="2740"/>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85" name="Line 44">
              <a:extLst>
                <a:ext uri="{FF2B5EF4-FFF2-40B4-BE49-F238E27FC236}">
                  <a16:creationId xmlns:a16="http://schemas.microsoft.com/office/drawing/2014/main" id="{37A337B4-8886-778F-F22A-0FB8A69C3B16}"/>
                </a:ext>
              </a:extLst>
            </p:cNvPr>
            <p:cNvSpPr>
              <a:spLocks noChangeShapeType="1"/>
            </p:cNvSpPr>
            <p:nvPr/>
          </p:nvSpPr>
          <p:spPr bwMode="auto">
            <a:xfrm flipH="1">
              <a:off x="1488" y="2928"/>
              <a:ext cx="288" cy="38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86" name="Line 45">
              <a:extLst>
                <a:ext uri="{FF2B5EF4-FFF2-40B4-BE49-F238E27FC236}">
                  <a16:creationId xmlns:a16="http://schemas.microsoft.com/office/drawing/2014/main" id="{EA000A60-C812-CEA2-5F14-0046EFD09A82}"/>
                </a:ext>
              </a:extLst>
            </p:cNvPr>
            <p:cNvSpPr>
              <a:spLocks noChangeShapeType="1"/>
            </p:cNvSpPr>
            <p:nvPr/>
          </p:nvSpPr>
          <p:spPr bwMode="auto">
            <a:xfrm>
              <a:off x="1824" y="2928"/>
              <a:ext cx="96"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87" name="Line 46">
              <a:extLst>
                <a:ext uri="{FF2B5EF4-FFF2-40B4-BE49-F238E27FC236}">
                  <a16:creationId xmlns:a16="http://schemas.microsoft.com/office/drawing/2014/main" id="{1FC5BC63-67B7-8015-F559-1CE7263D2122}"/>
                </a:ext>
              </a:extLst>
            </p:cNvPr>
            <p:cNvSpPr>
              <a:spLocks noChangeShapeType="1"/>
            </p:cNvSpPr>
            <p:nvPr/>
          </p:nvSpPr>
          <p:spPr bwMode="auto">
            <a:xfrm>
              <a:off x="2688" y="2880"/>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88" name="Line 47">
              <a:extLst>
                <a:ext uri="{FF2B5EF4-FFF2-40B4-BE49-F238E27FC236}">
                  <a16:creationId xmlns:a16="http://schemas.microsoft.com/office/drawing/2014/main" id="{A4172B99-6C9C-17DE-92A9-0B182E2FD40E}"/>
                </a:ext>
              </a:extLst>
            </p:cNvPr>
            <p:cNvSpPr>
              <a:spLocks noChangeShapeType="1"/>
            </p:cNvSpPr>
            <p:nvPr/>
          </p:nvSpPr>
          <p:spPr bwMode="auto">
            <a:xfrm>
              <a:off x="2640" y="2928"/>
              <a:ext cx="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89" name="Line 48">
              <a:extLst>
                <a:ext uri="{FF2B5EF4-FFF2-40B4-BE49-F238E27FC236}">
                  <a16:creationId xmlns:a16="http://schemas.microsoft.com/office/drawing/2014/main" id="{A7A86984-D776-A9B8-D76E-5A12ED422686}"/>
                </a:ext>
              </a:extLst>
            </p:cNvPr>
            <p:cNvSpPr>
              <a:spLocks noChangeShapeType="1"/>
            </p:cNvSpPr>
            <p:nvPr/>
          </p:nvSpPr>
          <p:spPr bwMode="auto">
            <a:xfrm flipH="1">
              <a:off x="2352" y="2928"/>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90" name="Line 49">
              <a:extLst>
                <a:ext uri="{FF2B5EF4-FFF2-40B4-BE49-F238E27FC236}">
                  <a16:creationId xmlns:a16="http://schemas.microsoft.com/office/drawing/2014/main" id="{DF781B18-1B2F-D6CE-B4E4-86CCBD52DE6A}"/>
                </a:ext>
              </a:extLst>
            </p:cNvPr>
            <p:cNvSpPr>
              <a:spLocks noChangeShapeType="1"/>
            </p:cNvSpPr>
            <p:nvPr/>
          </p:nvSpPr>
          <p:spPr bwMode="auto">
            <a:xfrm flipH="1">
              <a:off x="4464" y="2880"/>
              <a:ext cx="240"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91" name="Line 50">
              <a:extLst>
                <a:ext uri="{FF2B5EF4-FFF2-40B4-BE49-F238E27FC236}">
                  <a16:creationId xmlns:a16="http://schemas.microsoft.com/office/drawing/2014/main" id="{D40E983A-3ACB-7B06-028A-4CAF8D853DF2}"/>
                </a:ext>
              </a:extLst>
            </p:cNvPr>
            <p:cNvSpPr>
              <a:spLocks noChangeShapeType="1"/>
            </p:cNvSpPr>
            <p:nvPr/>
          </p:nvSpPr>
          <p:spPr bwMode="auto">
            <a:xfrm>
              <a:off x="4752" y="2880"/>
              <a:ext cx="144"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92" name="Line 51">
              <a:extLst>
                <a:ext uri="{FF2B5EF4-FFF2-40B4-BE49-F238E27FC236}">
                  <a16:creationId xmlns:a16="http://schemas.microsoft.com/office/drawing/2014/main" id="{602D10BD-27BC-90E1-B93C-8B79D16D9AC2}"/>
                </a:ext>
              </a:extLst>
            </p:cNvPr>
            <p:cNvSpPr>
              <a:spLocks noChangeShapeType="1"/>
            </p:cNvSpPr>
            <p:nvPr/>
          </p:nvSpPr>
          <p:spPr bwMode="auto">
            <a:xfrm flipH="1">
              <a:off x="4656" y="2928"/>
              <a:ext cx="48"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2693" name="Oval 52">
              <a:extLst>
                <a:ext uri="{FF2B5EF4-FFF2-40B4-BE49-F238E27FC236}">
                  <a16:creationId xmlns:a16="http://schemas.microsoft.com/office/drawing/2014/main" id="{EE6A8D5B-E668-41D0-00E7-707EE25BC244}"/>
                </a:ext>
              </a:extLst>
            </p:cNvPr>
            <p:cNvSpPr>
              <a:spLocks noChangeArrowheads="1"/>
            </p:cNvSpPr>
            <p:nvPr/>
          </p:nvSpPr>
          <p:spPr bwMode="auto">
            <a:xfrm>
              <a:off x="1444" y="3316"/>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94" name="Oval 53">
              <a:extLst>
                <a:ext uri="{FF2B5EF4-FFF2-40B4-BE49-F238E27FC236}">
                  <a16:creationId xmlns:a16="http://schemas.microsoft.com/office/drawing/2014/main" id="{1B2728B3-1521-5AD9-388E-09EF96E53997}"/>
                </a:ext>
              </a:extLst>
            </p:cNvPr>
            <p:cNvSpPr>
              <a:spLocks noChangeArrowheads="1"/>
            </p:cNvSpPr>
            <p:nvPr/>
          </p:nvSpPr>
          <p:spPr bwMode="auto">
            <a:xfrm>
              <a:off x="1876" y="3316"/>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95" name="Oval 54">
              <a:extLst>
                <a:ext uri="{FF2B5EF4-FFF2-40B4-BE49-F238E27FC236}">
                  <a16:creationId xmlns:a16="http://schemas.microsoft.com/office/drawing/2014/main" id="{1CD44EED-FEAF-7479-4622-ADDCCD1A1CB0}"/>
                </a:ext>
              </a:extLst>
            </p:cNvPr>
            <p:cNvSpPr>
              <a:spLocks noChangeArrowheads="1"/>
            </p:cNvSpPr>
            <p:nvPr/>
          </p:nvSpPr>
          <p:spPr bwMode="auto">
            <a:xfrm>
              <a:off x="2308" y="3316"/>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96" name="Oval 55">
              <a:extLst>
                <a:ext uri="{FF2B5EF4-FFF2-40B4-BE49-F238E27FC236}">
                  <a16:creationId xmlns:a16="http://schemas.microsoft.com/office/drawing/2014/main" id="{46CC116E-8DB6-14E7-D78B-CF6E29437603}"/>
                </a:ext>
              </a:extLst>
            </p:cNvPr>
            <p:cNvSpPr>
              <a:spLocks noChangeArrowheads="1"/>
            </p:cNvSpPr>
            <p:nvPr/>
          </p:nvSpPr>
          <p:spPr bwMode="auto">
            <a:xfrm>
              <a:off x="2596" y="3316"/>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97" name="Oval 56">
              <a:extLst>
                <a:ext uri="{FF2B5EF4-FFF2-40B4-BE49-F238E27FC236}">
                  <a16:creationId xmlns:a16="http://schemas.microsoft.com/office/drawing/2014/main" id="{9CE6A825-6DD4-B9B1-C175-6D21B74D1176}"/>
                </a:ext>
              </a:extLst>
            </p:cNvPr>
            <p:cNvSpPr>
              <a:spLocks noChangeArrowheads="1"/>
            </p:cNvSpPr>
            <p:nvPr/>
          </p:nvSpPr>
          <p:spPr bwMode="auto">
            <a:xfrm>
              <a:off x="2932" y="3316"/>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98" name="Oval 57">
              <a:extLst>
                <a:ext uri="{FF2B5EF4-FFF2-40B4-BE49-F238E27FC236}">
                  <a16:creationId xmlns:a16="http://schemas.microsoft.com/office/drawing/2014/main" id="{CF3BEC40-5122-AD21-282C-AEFFB2F7DA05}"/>
                </a:ext>
              </a:extLst>
            </p:cNvPr>
            <p:cNvSpPr>
              <a:spLocks noChangeArrowheads="1"/>
            </p:cNvSpPr>
            <p:nvPr/>
          </p:nvSpPr>
          <p:spPr bwMode="auto">
            <a:xfrm>
              <a:off x="4372" y="3268"/>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699" name="Oval 58">
              <a:extLst>
                <a:ext uri="{FF2B5EF4-FFF2-40B4-BE49-F238E27FC236}">
                  <a16:creationId xmlns:a16="http://schemas.microsoft.com/office/drawing/2014/main" id="{B1BA5CC1-738D-3577-7430-96443FB7F939}"/>
                </a:ext>
              </a:extLst>
            </p:cNvPr>
            <p:cNvSpPr>
              <a:spLocks noChangeArrowheads="1"/>
            </p:cNvSpPr>
            <p:nvPr/>
          </p:nvSpPr>
          <p:spPr bwMode="auto">
            <a:xfrm>
              <a:off x="4612" y="3268"/>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2700" name="Oval 59">
              <a:extLst>
                <a:ext uri="{FF2B5EF4-FFF2-40B4-BE49-F238E27FC236}">
                  <a16:creationId xmlns:a16="http://schemas.microsoft.com/office/drawing/2014/main" id="{53D85699-3004-994B-CA68-9B2B73260C6A}"/>
                </a:ext>
              </a:extLst>
            </p:cNvPr>
            <p:cNvSpPr>
              <a:spLocks noChangeArrowheads="1"/>
            </p:cNvSpPr>
            <p:nvPr/>
          </p:nvSpPr>
          <p:spPr bwMode="auto">
            <a:xfrm>
              <a:off x="4900" y="3268"/>
              <a:ext cx="88" cy="88"/>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grpSp>
      <p:sp>
        <p:nvSpPr>
          <p:cNvPr id="112645" name="Rectangle 60">
            <a:extLst>
              <a:ext uri="{FF2B5EF4-FFF2-40B4-BE49-F238E27FC236}">
                <a16:creationId xmlns:a16="http://schemas.microsoft.com/office/drawing/2014/main" id="{8142DFCE-FE0E-AB86-C40C-02CFC70D5BCE}"/>
              </a:ext>
            </a:extLst>
          </p:cNvPr>
          <p:cNvSpPr>
            <a:spLocks noChangeArrowheads="1"/>
          </p:cNvSpPr>
          <p:nvPr/>
        </p:nvSpPr>
        <p:spPr bwMode="auto">
          <a:xfrm>
            <a:off x="1524001" y="5440364"/>
            <a:ext cx="5349875" cy="101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Tx/>
              <a:buChar char="•"/>
            </a:pPr>
            <a:r>
              <a:rPr lang="fr-FR" altLang="fr-FR" sz="2000" b="1"/>
              <a:t> Chaque noeud  est identifié par un nom</a:t>
            </a:r>
          </a:p>
          <a:p>
            <a:pPr>
              <a:buFontTx/>
              <a:buChar char="•"/>
            </a:pPr>
            <a:r>
              <a:rPr lang="fr-FR" altLang="fr-FR" sz="2000" b="1"/>
              <a:t> Racine appelée root, identifiée par «.»</a:t>
            </a:r>
          </a:p>
          <a:p>
            <a:pPr>
              <a:buFontTx/>
              <a:buChar char="•"/>
            </a:pPr>
            <a:r>
              <a:rPr lang="fr-FR" altLang="fr-FR" sz="2000" b="1"/>
              <a:t> 127 niveaux au maximum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57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7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406F6E01-E5DC-4C74-CE02-AAE345FB154F}"/>
              </a:ext>
            </a:extLst>
          </p:cNvPr>
          <p:cNvSpPr>
            <a:spLocks noGrp="1" noChangeArrowheads="1"/>
          </p:cNvSpPr>
          <p:nvPr>
            <p:ph type="title"/>
          </p:nvPr>
        </p:nvSpPr>
        <p:spPr/>
        <p:txBody>
          <a:bodyPr/>
          <a:lstStyle/>
          <a:p>
            <a:pPr eaLnBrk="1" hangingPunct="1"/>
            <a:r>
              <a:rPr lang="fr-FR" altLang="fr-FR" sz="3600"/>
              <a:t>DNS : Nom de domaine</a:t>
            </a:r>
          </a:p>
        </p:txBody>
      </p:sp>
      <p:sp>
        <p:nvSpPr>
          <p:cNvPr id="76803" name="Rectangle 3">
            <a:extLst>
              <a:ext uri="{FF2B5EF4-FFF2-40B4-BE49-F238E27FC236}">
                <a16:creationId xmlns:a16="http://schemas.microsoft.com/office/drawing/2014/main" id="{32F7B871-EAE0-19C3-1962-106707ED9109}"/>
              </a:ext>
            </a:extLst>
          </p:cNvPr>
          <p:cNvSpPr>
            <a:spLocks noGrp="1" noChangeArrowheads="1"/>
          </p:cNvSpPr>
          <p:nvPr>
            <p:ph type="body" idx="4294967295"/>
          </p:nvPr>
        </p:nvSpPr>
        <p:spPr>
          <a:xfrm>
            <a:off x="1524000" y="1341438"/>
            <a:ext cx="9144000" cy="863600"/>
          </a:xfrm>
          <a:noFill/>
        </p:spPr>
        <p:txBody>
          <a:bodyPr vert="horz" lIns="92075" tIns="46038" rIns="92075" bIns="46038" rtlCol="0">
            <a:normAutofit/>
          </a:bodyPr>
          <a:lstStyle/>
          <a:p>
            <a:pPr indent="38100">
              <a:buNone/>
            </a:pPr>
            <a:r>
              <a:rPr lang="fr-FR" altLang="fr-FR" sz="2400"/>
              <a:t>Un nom de domaine est est la séquence de labels depuis le noeud de l’arbre correspondant jusqu’à la racine</a:t>
            </a:r>
          </a:p>
        </p:txBody>
      </p:sp>
      <p:sp>
        <p:nvSpPr>
          <p:cNvPr id="113668" name="Oval 4">
            <a:extLst>
              <a:ext uri="{FF2B5EF4-FFF2-40B4-BE49-F238E27FC236}">
                <a16:creationId xmlns:a16="http://schemas.microsoft.com/office/drawing/2014/main" id="{BF57F33C-225E-E8C5-6EB5-51F7A8BCC527}"/>
              </a:ext>
            </a:extLst>
          </p:cNvPr>
          <p:cNvSpPr>
            <a:spLocks noChangeArrowheads="1"/>
          </p:cNvSpPr>
          <p:nvPr/>
        </p:nvSpPr>
        <p:spPr bwMode="auto">
          <a:xfrm>
            <a:off x="3663950" y="2216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69" name="Line 5">
            <a:extLst>
              <a:ext uri="{FF2B5EF4-FFF2-40B4-BE49-F238E27FC236}">
                <a16:creationId xmlns:a16="http://schemas.microsoft.com/office/drawing/2014/main" id="{18A01201-41EE-ADB5-BEC9-25E8286E1CF0}"/>
              </a:ext>
            </a:extLst>
          </p:cNvPr>
          <p:cNvSpPr>
            <a:spLocks noChangeShapeType="1"/>
          </p:cNvSpPr>
          <p:nvPr/>
        </p:nvSpPr>
        <p:spPr bwMode="auto">
          <a:xfrm flipH="1">
            <a:off x="2819400" y="2438400"/>
            <a:ext cx="9144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70" name="Line 6">
            <a:extLst>
              <a:ext uri="{FF2B5EF4-FFF2-40B4-BE49-F238E27FC236}">
                <a16:creationId xmlns:a16="http://schemas.microsoft.com/office/drawing/2014/main" id="{CBD0AA4E-0ABA-48A4-6CBB-5629F2643606}"/>
              </a:ext>
            </a:extLst>
          </p:cNvPr>
          <p:cNvSpPr>
            <a:spLocks noChangeShapeType="1"/>
          </p:cNvSpPr>
          <p:nvPr/>
        </p:nvSpPr>
        <p:spPr bwMode="auto">
          <a:xfrm>
            <a:off x="3733800" y="24384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71" name="Line 7">
            <a:extLst>
              <a:ext uri="{FF2B5EF4-FFF2-40B4-BE49-F238E27FC236}">
                <a16:creationId xmlns:a16="http://schemas.microsoft.com/office/drawing/2014/main" id="{BA89D92C-03BC-AAC9-5479-0B2443437356}"/>
              </a:ext>
            </a:extLst>
          </p:cNvPr>
          <p:cNvSpPr>
            <a:spLocks noChangeShapeType="1"/>
          </p:cNvSpPr>
          <p:nvPr/>
        </p:nvSpPr>
        <p:spPr bwMode="auto">
          <a:xfrm>
            <a:off x="3810000" y="2514600"/>
            <a:ext cx="6858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72" name="Line 8">
            <a:extLst>
              <a:ext uri="{FF2B5EF4-FFF2-40B4-BE49-F238E27FC236}">
                <a16:creationId xmlns:a16="http://schemas.microsoft.com/office/drawing/2014/main" id="{37349ADA-5ED6-131F-1294-AF04A6D9BC99}"/>
              </a:ext>
            </a:extLst>
          </p:cNvPr>
          <p:cNvSpPr>
            <a:spLocks noChangeShapeType="1"/>
          </p:cNvSpPr>
          <p:nvPr/>
        </p:nvSpPr>
        <p:spPr bwMode="auto">
          <a:xfrm>
            <a:off x="3810000" y="2438400"/>
            <a:ext cx="2895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73" name="Oval 9">
            <a:extLst>
              <a:ext uri="{FF2B5EF4-FFF2-40B4-BE49-F238E27FC236}">
                <a16:creationId xmlns:a16="http://schemas.microsoft.com/office/drawing/2014/main" id="{AD31EBDC-A47C-8321-8025-A956A1BDC2B0}"/>
              </a:ext>
            </a:extLst>
          </p:cNvPr>
          <p:cNvSpPr>
            <a:spLocks noChangeArrowheads="1"/>
          </p:cNvSpPr>
          <p:nvPr/>
        </p:nvSpPr>
        <p:spPr bwMode="auto">
          <a:xfrm>
            <a:off x="2673350" y="2901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74" name="Oval 10">
            <a:extLst>
              <a:ext uri="{FF2B5EF4-FFF2-40B4-BE49-F238E27FC236}">
                <a16:creationId xmlns:a16="http://schemas.microsoft.com/office/drawing/2014/main" id="{5BB119B9-EDAF-42B7-E28F-2C14F802DF22}"/>
              </a:ext>
            </a:extLst>
          </p:cNvPr>
          <p:cNvSpPr>
            <a:spLocks noChangeArrowheads="1"/>
          </p:cNvSpPr>
          <p:nvPr/>
        </p:nvSpPr>
        <p:spPr bwMode="auto">
          <a:xfrm>
            <a:off x="3663950" y="2978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75" name="Oval 11">
            <a:extLst>
              <a:ext uri="{FF2B5EF4-FFF2-40B4-BE49-F238E27FC236}">
                <a16:creationId xmlns:a16="http://schemas.microsoft.com/office/drawing/2014/main" id="{AAB227A4-6601-2211-3424-AFA80D002485}"/>
              </a:ext>
            </a:extLst>
          </p:cNvPr>
          <p:cNvSpPr>
            <a:spLocks noChangeArrowheads="1"/>
          </p:cNvSpPr>
          <p:nvPr/>
        </p:nvSpPr>
        <p:spPr bwMode="auto">
          <a:xfrm>
            <a:off x="43497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76" name="Oval 12">
            <a:extLst>
              <a:ext uri="{FF2B5EF4-FFF2-40B4-BE49-F238E27FC236}">
                <a16:creationId xmlns:a16="http://schemas.microsoft.com/office/drawing/2014/main" id="{EB1F844D-B8BA-4C08-E498-FDDD2908BEC8}"/>
              </a:ext>
            </a:extLst>
          </p:cNvPr>
          <p:cNvSpPr>
            <a:spLocks noChangeArrowheads="1"/>
          </p:cNvSpPr>
          <p:nvPr/>
        </p:nvSpPr>
        <p:spPr bwMode="auto">
          <a:xfrm>
            <a:off x="6635750" y="2978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77" name="Line 13">
            <a:extLst>
              <a:ext uri="{FF2B5EF4-FFF2-40B4-BE49-F238E27FC236}">
                <a16:creationId xmlns:a16="http://schemas.microsoft.com/office/drawing/2014/main" id="{606612D0-C3C6-19C2-8487-A19949950BAE}"/>
              </a:ext>
            </a:extLst>
          </p:cNvPr>
          <p:cNvSpPr>
            <a:spLocks noChangeShapeType="1"/>
          </p:cNvSpPr>
          <p:nvPr/>
        </p:nvSpPr>
        <p:spPr bwMode="auto">
          <a:xfrm>
            <a:off x="2819400" y="3124200"/>
            <a:ext cx="381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78" name="Line 14">
            <a:extLst>
              <a:ext uri="{FF2B5EF4-FFF2-40B4-BE49-F238E27FC236}">
                <a16:creationId xmlns:a16="http://schemas.microsoft.com/office/drawing/2014/main" id="{7B893748-1DBC-4AAC-14F8-EB3CDC7A9D17}"/>
              </a:ext>
            </a:extLst>
          </p:cNvPr>
          <p:cNvSpPr>
            <a:spLocks noChangeShapeType="1"/>
          </p:cNvSpPr>
          <p:nvPr/>
        </p:nvSpPr>
        <p:spPr bwMode="auto">
          <a:xfrm flipH="1">
            <a:off x="2286000" y="3124200"/>
            <a:ext cx="457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79" name="Line 15">
            <a:extLst>
              <a:ext uri="{FF2B5EF4-FFF2-40B4-BE49-F238E27FC236}">
                <a16:creationId xmlns:a16="http://schemas.microsoft.com/office/drawing/2014/main" id="{77C28C84-193B-BF28-F08D-3601CBC7F97D}"/>
              </a:ext>
            </a:extLst>
          </p:cNvPr>
          <p:cNvSpPr>
            <a:spLocks noChangeShapeType="1"/>
          </p:cNvSpPr>
          <p:nvPr/>
        </p:nvSpPr>
        <p:spPr bwMode="auto">
          <a:xfrm>
            <a:off x="3657600" y="32766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80" name="Line 16">
            <a:extLst>
              <a:ext uri="{FF2B5EF4-FFF2-40B4-BE49-F238E27FC236}">
                <a16:creationId xmlns:a16="http://schemas.microsoft.com/office/drawing/2014/main" id="{FCE15CB9-BBCA-BE80-6684-D573553AFFA3}"/>
              </a:ext>
            </a:extLst>
          </p:cNvPr>
          <p:cNvSpPr>
            <a:spLocks noChangeShapeType="1"/>
          </p:cNvSpPr>
          <p:nvPr/>
        </p:nvSpPr>
        <p:spPr bwMode="auto">
          <a:xfrm>
            <a:off x="3733800" y="3276600"/>
            <a:ext cx="1524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81" name="Line 18">
            <a:extLst>
              <a:ext uri="{FF2B5EF4-FFF2-40B4-BE49-F238E27FC236}">
                <a16:creationId xmlns:a16="http://schemas.microsoft.com/office/drawing/2014/main" id="{51D9C4FD-B974-1553-1547-756F87A72A08}"/>
              </a:ext>
            </a:extLst>
          </p:cNvPr>
          <p:cNvSpPr>
            <a:spLocks noChangeShapeType="1"/>
          </p:cNvSpPr>
          <p:nvPr/>
        </p:nvSpPr>
        <p:spPr bwMode="auto">
          <a:xfrm>
            <a:off x="4572000" y="3276600"/>
            <a:ext cx="228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82" name="Line 19">
            <a:extLst>
              <a:ext uri="{FF2B5EF4-FFF2-40B4-BE49-F238E27FC236}">
                <a16:creationId xmlns:a16="http://schemas.microsoft.com/office/drawing/2014/main" id="{0BBE9FF8-4DA2-45C7-0795-E3C8A96D86AF}"/>
              </a:ext>
            </a:extLst>
          </p:cNvPr>
          <p:cNvSpPr>
            <a:spLocks noChangeShapeType="1"/>
          </p:cNvSpPr>
          <p:nvPr/>
        </p:nvSpPr>
        <p:spPr bwMode="auto">
          <a:xfrm flipH="1">
            <a:off x="4419600" y="3276600"/>
            <a:ext cx="762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83" name="Line 20">
            <a:extLst>
              <a:ext uri="{FF2B5EF4-FFF2-40B4-BE49-F238E27FC236}">
                <a16:creationId xmlns:a16="http://schemas.microsoft.com/office/drawing/2014/main" id="{A87DA912-9975-0259-9BD1-B1D588D6AB92}"/>
              </a:ext>
            </a:extLst>
          </p:cNvPr>
          <p:cNvSpPr>
            <a:spLocks noChangeShapeType="1"/>
          </p:cNvSpPr>
          <p:nvPr/>
        </p:nvSpPr>
        <p:spPr bwMode="auto">
          <a:xfrm>
            <a:off x="6781800" y="3352800"/>
            <a:ext cx="762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84" name="Line 21">
            <a:extLst>
              <a:ext uri="{FF2B5EF4-FFF2-40B4-BE49-F238E27FC236}">
                <a16:creationId xmlns:a16="http://schemas.microsoft.com/office/drawing/2014/main" id="{771AE60B-82B8-772D-50B4-7B856408ECEB}"/>
              </a:ext>
            </a:extLst>
          </p:cNvPr>
          <p:cNvSpPr>
            <a:spLocks noChangeShapeType="1"/>
          </p:cNvSpPr>
          <p:nvPr/>
        </p:nvSpPr>
        <p:spPr bwMode="auto">
          <a:xfrm flipH="1">
            <a:off x="6553200" y="3352800"/>
            <a:ext cx="1524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85" name="Line 22">
            <a:extLst>
              <a:ext uri="{FF2B5EF4-FFF2-40B4-BE49-F238E27FC236}">
                <a16:creationId xmlns:a16="http://schemas.microsoft.com/office/drawing/2014/main" id="{733FEEE3-EC01-2821-A06A-752D42FB4651}"/>
              </a:ext>
            </a:extLst>
          </p:cNvPr>
          <p:cNvSpPr>
            <a:spLocks noChangeShapeType="1"/>
          </p:cNvSpPr>
          <p:nvPr/>
        </p:nvSpPr>
        <p:spPr bwMode="auto">
          <a:xfrm flipH="1">
            <a:off x="6172200" y="3276600"/>
            <a:ext cx="5334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86" name="Oval 23">
            <a:extLst>
              <a:ext uri="{FF2B5EF4-FFF2-40B4-BE49-F238E27FC236}">
                <a16:creationId xmlns:a16="http://schemas.microsoft.com/office/drawing/2014/main" id="{A8227DC4-185F-213C-0BD6-85E4465FA4CC}"/>
              </a:ext>
            </a:extLst>
          </p:cNvPr>
          <p:cNvSpPr>
            <a:spLocks noChangeArrowheads="1"/>
          </p:cNvSpPr>
          <p:nvPr/>
        </p:nvSpPr>
        <p:spPr bwMode="auto">
          <a:xfrm>
            <a:off x="31305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87" name="Oval 24">
            <a:extLst>
              <a:ext uri="{FF2B5EF4-FFF2-40B4-BE49-F238E27FC236}">
                <a16:creationId xmlns:a16="http://schemas.microsoft.com/office/drawing/2014/main" id="{EFEA7DD2-0CAF-2C78-EF07-F892ACFB14D7}"/>
              </a:ext>
            </a:extLst>
          </p:cNvPr>
          <p:cNvSpPr>
            <a:spLocks noChangeArrowheads="1"/>
          </p:cNvSpPr>
          <p:nvPr/>
        </p:nvSpPr>
        <p:spPr bwMode="auto">
          <a:xfrm>
            <a:off x="4425950" y="2901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88" name="Oval 25">
            <a:extLst>
              <a:ext uri="{FF2B5EF4-FFF2-40B4-BE49-F238E27FC236}">
                <a16:creationId xmlns:a16="http://schemas.microsoft.com/office/drawing/2014/main" id="{977042F3-1427-CE84-0D81-259A4D9FF354}"/>
              </a:ext>
            </a:extLst>
          </p:cNvPr>
          <p:cNvSpPr>
            <a:spLocks noChangeArrowheads="1"/>
          </p:cNvSpPr>
          <p:nvPr/>
        </p:nvSpPr>
        <p:spPr bwMode="auto">
          <a:xfrm>
            <a:off x="35877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89" name="Oval 26">
            <a:extLst>
              <a:ext uri="{FF2B5EF4-FFF2-40B4-BE49-F238E27FC236}">
                <a16:creationId xmlns:a16="http://schemas.microsoft.com/office/drawing/2014/main" id="{6A07393B-9089-99FC-A33D-36A9E8A592BC}"/>
              </a:ext>
            </a:extLst>
          </p:cNvPr>
          <p:cNvSpPr>
            <a:spLocks noChangeArrowheads="1"/>
          </p:cNvSpPr>
          <p:nvPr/>
        </p:nvSpPr>
        <p:spPr bwMode="auto">
          <a:xfrm>
            <a:off x="38163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90" name="Oval 27">
            <a:extLst>
              <a:ext uri="{FF2B5EF4-FFF2-40B4-BE49-F238E27FC236}">
                <a16:creationId xmlns:a16="http://schemas.microsoft.com/office/drawing/2014/main" id="{10AB5BC5-4D07-1B31-B164-F2B5E26232FB}"/>
              </a:ext>
            </a:extLst>
          </p:cNvPr>
          <p:cNvSpPr>
            <a:spLocks noChangeArrowheads="1"/>
          </p:cNvSpPr>
          <p:nvPr/>
        </p:nvSpPr>
        <p:spPr bwMode="auto">
          <a:xfrm>
            <a:off x="48069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91" name="Oval 28">
            <a:extLst>
              <a:ext uri="{FF2B5EF4-FFF2-40B4-BE49-F238E27FC236}">
                <a16:creationId xmlns:a16="http://schemas.microsoft.com/office/drawing/2014/main" id="{7BBC3917-4B89-0C24-777C-2BF33778EFB9}"/>
              </a:ext>
            </a:extLst>
          </p:cNvPr>
          <p:cNvSpPr>
            <a:spLocks noChangeArrowheads="1"/>
          </p:cNvSpPr>
          <p:nvPr/>
        </p:nvSpPr>
        <p:spPr bwMode="auto">
          <a:xfrm>
            <a:off x="61023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92" name="Oval 29">
            <a:extLst>
              <a:ext uri="{FF2B5EF4-FFF2-40B4-BE49-F238E27FC236}">
                <a16:creationId xmlns:a16="http://schemas.microsoft.com/office/drawing/2014/main" id="{B89CEA5A-8DF8-D395-A4B2-E6979ED8C5B5}"/>
              </a:ext>
            </a:extLst>
          </p:cNvPr>
          <p:cNvSpPr>
            <a:spLocks noChangeArrowheads="1"/>
          </p:cNvSpPr>
          <p:nvPr/>
        </p:nvSpPr>
        <p:spPr bwMode="auto">
          <a:xfrm>
            <a:off x="64833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93" name="Oval 30">
            <a:extLst>
              <a:ext uri="{FF2B5EF4-FFF2-40B4-BE49-F238E27FC236}">
                <a16:creationId xmlns:a16="http://schemas.microsoft.com/office/drawing/2014/main" id="{E45221E1-F15D-A0F3-C707-FD3BD0CC8F1E}"/>
              </a:ext>
            </a:extLst>
          </p:cNvPr>
          <p:cNvSpPr>
            <a:spLocks noChangeArrowheads="1"/>
          </p:cNvSpPr>
          <p:nvPr/>
        </p:nvSpPr>
        <p:spPr bwMode="auto">
          <a:xfrm>
            <a:off x="68643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94" name="Oval 31">
            <a:extLst>
              <a:ext uri="{FF2B5EF4-FFF2-40B4-BE49-F238E27FC236}">
                <a16:creationId xmlns:a16="http://schemas.microsoft.com/office/drawing/2014/main" id="{4EBD5E5A-9DAA-CC61-4B51-EC5119A7EE37}"/>
              </a:ext>
            </a:extLst>
          </p:cNvPr>
          <p:cNvSpPr>
            <a:spLocks noChangeArrowheads="1"/>
          </p:cNvSpPr>
          <p:nvPr/>
        </p:nvSpPr>
        <p:spPr bwMode="auto">
          <a:xfrm>
            <a:off x="2216150" y="3816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695" name="Rectangle 32">
            <a:extLst>
              <a:ext uri="{FF2B5EF4-FFF2-40B4-BE49-F238E27FC236}">
                <a16:creationId xmlns:a16="http://schemas.microsoft.com/office/drawing/2014/main" id="{D6FACEAE-EFE1-1D18-B94C-8A6AEDB85C8D}"/>
              </a:ext>
            </a:extLst>
          </p:cNvPr>
          <p:cNvSpPr>
            <a:spLocks noChangeArrowheads="1"/>
          </p:cNvSpPr>
          <p:nvPr/>
        </p:nvSpPr>
        <p:spPr bwMode="auto">
          <a:xfrm>
            <a:off x="4708525" y="2773363"/>
            <a:ext cx="37029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fr</a:t>
            </a:r>
          </a:p>
        </p:txBody>
      </p:sp>
      <p:sp>
        <p:nvSpPr>
          <p:cNvPr id="113696" name="Rectangle 33">
            <a:extLst>
              <a:ext uri="{FF2B5EF4-FFF2-40B4-BE49-F238E27FC236}">
                <a16:creationId xmlns:a16="http://schemas.microsoft.com/office/drawing/2014/main" id="{8D462829-514D-2F4A-A079-2A72112FF7B5}"/>
              </a:ext>
            </a:extLst>
          </p:cNvPr>
          <p:cNvSpPr>
            <a:spLocks noChangeArrowheads="1"/>
          </p:cNvSpPr>
          <p:nvPr/>
        </p:nvSpPr>
        <p:spPr bwMode="auto">
          <a:xfrm>
            <a:off x="4937125" y="3687763"/>
            <a:ext cx="85600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unice</a:t>
            </a:r>
          </a:p>
        </p:txBody>
      </p:sp>
      <p:sp>
        <p:nvSpPr>
          <p:cNvPr id="113697" name="Rectangle 34">
            <a:extLst>
              <a:ext uri="{FF2B5EF4-FFF2-40B4-BE49-F238E27FC236}">
                <a16:creationId xmlns:a16="http://schemas.microsoft.com/office/drawing/2014/main" id="{C7E60DA1-E265-9D8B-C0D4-7D345FA9DAF6}"/>
              </a:ext>
            </a:extLst>
          </p:cNvPr>
          <p:cNvSpPr>
            <a:spLocks noChangeArrowheads="1"/>
          </p:cNvSpPr>
          <p:nvPr/>
        </p:nvSpPr>
        <p:spPr bwMode="auto">
          <a:xfrm>
            <a:off x="3870325" y="2011363"/>
            <a:ext cx="256480"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a:t>
            </a:r>
          </a:p>
        </p:txBody>
      </p:sp>
      <p:sp>
        <p:nvSpPr>
          <p:cNvPr id="113698" name="Line 35">
            <a:extLst>
              <a:ext uri="{FF2B5EF4-FFF2-40B4-BE49-F238E27FC236}">
                <a16:creationId xmlns:a16="http://schemas.microsoft.com/office/drawing/2014/main" id="{3F56D53C-1469-53C5-465A-E19BF46ED27E}"/>
              </a:ext>
            </a:extLst>
          </p:cNvPr>
          <p:cNvSpPr>
            <a:spLocks noChangeShapeType="1"/>
          </p:cNvSpPr>
          <p:nvPr/>
        </p:nvSpPr>
        <p:spPr bwMode="auto">
          <a:xfrm>
            <a:off x="4876800" y="40386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699" name="Rectangle 36">
            <a:extLst>
              <a:ext uri="{FF2B5EF4-FFF2-40B4-BE49-F238E27FC236}">
                <a16:creationId xmlns:a16="http://schemas.microsoft.com/office/drawing/2014/main" id="{CE09E7C8-AEBA-C57E-9041-E02F93070C03}"/>
              </a:ext>
            </a:extLst>
          </p:cNvPr>
          <p:cNvSpPr>
            <a:spLocks noChangeArrowheads="1"/>
          </p:cNvSpPr>
          <p:nvPr/>
        </p:nvSpPr>
        <p:spPr bwMode="auto">
          <a:xfrm>
            <a:off x="5013326" y="4449763"/>
            <a:ext cx="62837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nyx</a:t>
            </a:r>
          </a:p>
        </p:txBody>
      </p:sp>
      <p:sp>
        <p:nvSpPr>
          <p:cNvPr id="113700" name="Rectangle 37">
            <a:extLst>
              <a:ext uri="{FF2B5EF4-FFF2-40B4-BE49-F238E27FC236}">
                <a16:creationId xmlns:a16="http://schemas.microsoft.com/office/drawing/2014/main" id="{64843219-AF5C-7EDC-9E5A-FB09C08A673B}"/>
              </a:ext>
            </a:extLst>
          </p:cNvPr>
          <p:cNvSpPr>
            <a:spLocks noChangeArrowheads="1"/>
          </p:cNvSpPr>
          <p:nvPr/>
        </p:nvSpPr>
        <p:spPr bwMode="auto">
          <a:xfrm>
            <a:off x="7943850" y="3176588"/>
            <a:ext cx="162384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nyx.unice.fr</a:t>
            </a:r>
          </a:p>
        </p:txBody>
      </p:sp>
      <p:sp>
        <p:nvSpPr>
          <p:cNvPr id="113701" name="Line 38">
            <a:extLst>
              <a:ext uri="{FF2B5EF4-FFF2-40B4-BE49-F238E27FC236}">
                <a16:creationId xmlns:a16="http://schemas.microsoft.com/office/drawing/2014/main" id="{95BFC359-A929-5B06-CE82-5E4CEC822629}"/>
              </a:ext>
            </a:extLst>
          </p:cNvPr>
          <p:cNvSpPr>
            <a:spLocks noChangeShapeType="1"/>
          </p:cNvSpPr>
          <p:nvPr/>
        </p:nvSpPr>
        <p:spPr bwMode="auto">
          <a:xfrm flipH="1">
            <a:off x="4495800" y="4114800"/>
            <a:ext cx="2286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702" name="Line 39">
            <a:extLst>
              <a:ext uri="{FF2B5EF4-FFF2-40B4-BE49-F238E27FC236}">
                <a16:creationId xmlns:a16="http://schemas.microsoft.com/office/drawing/2014/main" id="{AB8FF0C6-93CE-8A4E-4405-291C5645D93C}"/>
              </a:ext>
            </a:extLst>
          </p:cNvPr>
          <p:cNvSpPr>
            <a:spLocks noChangeShapeType="1"/>
          </p:cNvSpPr>
          <p:nvPr/>
        </p:nvSpPr>
        <p:spPr bwMode="auto">
          <a:xfrm flipH="1">
            <a:off x="3962400" y="4038600"/>
            <a:ext cx="6858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3703" name="Oval 40">
            <a:extLst>
              <a:ext uri="{FF2B5EF4-FFF2-40B4-BE49-F238E27FC236}">
                <a16:creationId xmlns:a16="http://schemas.microsoft.com/office/drawing/2014/main" id="{B3831C5F-2EF9-8B12-3923-E109D6E8D62E}"/>
              </a:ext>
            </a:extLst>
          </p:cNvPr>
          <p:cNvSpPr>
            <a:spLocks noChangeArrowheads="1"/>
          </p:cNvSpPr>
          <p:nvPr/>
        </p:nvSpPr>
        <p:spPr bwMode="auto">
          <a:xfrm>
            <a:off x="3816350" y="4578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704" name="Oval 41">
            <a:extLst>
              <a:ext uri="{FF2B5EF4-FFF2-40B4-BE49-F238E27FC236}">
                <a16:creationId xmlns:a16="http://schemas.microsoft.com/office/drawing/2014/main" id="{7FCBCFD8-414F-2ADF-23ED-7A4DACFB4FA8}"/>
              </a:ext>
            </a:extLst>
          </p:cNvPr>
          <p:cNvSpPr>
            <a:spLocks noChangeArrowheads="1"/>
          </p:cNvSpPr>
          <p:nvPr/>
        </p:nvSpPr>
        <p:spPr bwMode="auto">
          <a:xfrm>
            <a:off x="4425950" y="4578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3705" name="Oval 42">
            <a:extLst>
              <a:ext uri="{FF2B5EF4-FFF2-40B4-BE49-F238E27FC236}">
                <a16:creationId xmlns:a16="http://schemas.microsoft.com/office/drawing/2014/main" id="{FEBEC680-476E-E928-C94C-3381EE835AA2}"/>
              </a:ext>
            </a:extLst>
          </p:cNvPr>
          <p:cNvSpPr>
            <a:spLocks noChangeArrowheads="1"/>
          </p:cNvSpPr>
          <p:nvPr/>
        </p:nvSpPr>
        <p:spPr bwMode="auto">
          <a:xfrm>
            <a:off x="4806950" y="4578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76843" name="Rectangle 43">
            <a:extLst>
              <a:ext uri="{FF2B5EF4-FFF2-40B4-BE49-F238E27FC236}">
                <a16:creationId xmlns:a16="http://schemas.microsoft.com/office/drawing/2014/main" id="{57474D95-15AA-8433-5E32-8E9982CC59DB}"/>
              </a:ext>
            </a:extLst>
          </p:cNvPr>
          <p:cNvSpPr>
            <a:spLocks noChangeArrowheads="1"/>
          </p:cNvSpPr>
          <p:nvPr/>
        </p:nvSpPr>
        <p:spPr bwMode="auto">
          <a:xfrm>
            <a:off x="1752600" y="5181600"/>
            <a:ext cx="8686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81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fr-FR" altLang="fr-FR" sz="2000" b="1"/>
              <a:t>Deux noeuds fils ne peuvent avoir le même nom ==&gt; unicité d’un nom de domaine au niveau mondial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68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68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build="p" autoUpdateAnimBg="0"/>
      <p:bldP spid="7684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93692658-0E89-B088-6475-29EE23C119D0}"/>
              </a:ext>
            </a:extLst>
          </p:cNvPr>
          <p:cNvSpPr>
            <a:spLocks noGrp="1" noChangeArrowheads="1"/>
          </p:cNvSpPr>
          <p:nvPr>
            <p:ph type="title"/>
          </p:nvPr>
        </p:nvSpPr>
        <p:spPr/>
        <p:txBody>
          <a:bodyPr/>
          <a:lstStyle/>
          <a:p>
            <a:pPr eaLnBrk="1" hangingPunct="1"/>
            <a:r>
              <a:rPr lang="fr-FR" altLang="fr-FR" sz="3600"/>
              <a:t>Domain Name Server :  Domaine</a:t>
            </a:r>
          </a:p>
        </p:txBody>
      </p:sp>
      <p:sp>
        <p:nvSpPr>
          <p:cNvPr id="114691" name="Rectangle 3">
            <a:extLst>
              <a:ext uri="{FF2B5EF4-FFF2-40B4-BE49-F238E27FC236}">
                <a16:creationId xmlns:a16="http://schemas.microsoft.com/office/drawing/2014/main" id="{BADDCE5C-D8FA-7F00-4E5B-2BD801A61A46}"/>
              </a:ext>
            </a:extLst>
          </p:cNvPr>
          <p:cNvSpPr>
            <a:spLocks noGrp="1" noChangeArrowheads="1"/>
          </p:cNvSpPr>
          <p:nvPr>
            <p:ph type="body" idx="1"/>
          </p:nvPr>
        </p:nvSpPr>
        <p:spPr>
          <a:xfrm>
            <a:off x="1778001" y="1123950"/>
            <a:ext cx="8685213" cy="476250"/>
          </a:xfrm>
          <a:noFill/>
        </p:spPr>
        <p:txBody>
          <a:bodyPr vert="horz" lIns="92075" tIns="46038" rIns="92075" bIns="46038" rtlCol="0">
            <a:normAutofit/>
          </a:bodyPr>
          <a:lstStyle/>
          <a:p>
            <a:pPr eaLnBrk="1" hangingPunct="1">
              <a:buFontTx/>
              <a:buNone/>
            </a:pPr>
            <a:r>
              <a:rPr lang="fr-FR" altLang="fr-FR" sz="2400"/>
              <a:t>Un domaine est un sous-arbre de l’espace nom de domaine</a:t>
            </a:r>
          </a:p>
        </p:txBody>
      </p:sp>
      <p:sp>
        <p:nvSpPr>
          <p:cNvPr id="114692" name="Oval 4">
            <a:extLst>
              <a:ext uri="{FF2B5EF4-FFF2-40B4-BE49-F238E27FC236}">
                <a16:creationId xmlns:a16="http://schemas.microsoft.com/office/drawing/2014/main" id="{640B02B4-BC4B-C534-ED02-C5CE2391B2C7}"/>
              </a:ext>
            </a:extLst>
          </p:cNvPr>
          <p:cNvSpPr>
            <a:spLocks noChangeArrowheads="1"/>
          </p:cNvSpPr>
          <p:nvPr/>
        </p:nvSpPr>
        <p:spPr bwMode="auto">
          <a:xfrm>
            <a:off x="1784350" y="1530350"/>
            <a:ext cx="5321300" cy="4787900"/>
          </a:xfrm>
          <a:prstGeom prst="ellipse">
            <a:avLst/>
          </a:prstGeom>
          <a:solidFill>
            <a:schemeClr val="folHlink"/>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693" name="Oval 5">
            <a:extLst>
              <a:ext uri="{FF2B5EF4-FFF2-40B4-BE49-F238E27FC236}">
                <a16:creationId xmlns:a16="http://schemas.microsoft.com/office/drawing/2014/main" id="{C02E30D9-356C-3F22-6931-15B54B123A90}"/>
              </a:ext>
            </a:extLst>
          </p:cNvPr>
          <p:cNvSpPr>
            <a:spLocks noChangeArrowheads="1"/>
          </p:cNvSpPr>
          <p:nvPr/>
        </p:nvSpPr>
        <p:spPr bwMode="auto">
          <a:xfrm>
            <a:off x="3460750" y="1758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694" name="Line 6">
            <a:extLst>
              <a:ext uri="{FF2B5EF4-FFF2-40B4-BE49-F238E27FC236}">
                <a16:creationId xmlns:a16="http://schemas.microsoft.com/office/drawing/2014/main" id="{09421865-1759-2FB2-9D93-77F1AD7F5603}"/>
              </a:ext>
            </a:extLst>
          </p:cNvPr>
          <p:cNvSpPr>
            <a:spLocks noChangeShapeType="1"/>
          </p:cNvSpPr>
          <p:nvPr/>
        </p:nvSpPr>
        <p:spPr bwMode="auto">
          <a:xfrm flipH="1">
            <a:off x="2616200" y="1981200"/>
            <a:ext cx="9144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695" name="Line 7">
            <a:extLst>
              <a:ext uri="{FF2B5EF4-FFF2-40B4-BE49-F238E27FC236}">
                <a16:creationId xmlns:a16="http://schemas.microsoft.com/office/drawing/2014/main" id="{6E631CE5-C4B8-DEAF-9090-95444B5EE36D}"/>
              </a:ext>
            </a:extLst>
          </p:cNvPr>
          <p:cNvSpPr>
            <a:spLocks noChangeShapeType="1"/>
          </p:cNvSpPr>
          <p:nvPr/>
        </p:nvSpPr>
        <p:spPr bwMode="auto">
          <a:xfrm>
            <a:off x="3530600" y="1981200"/>
            <a:ext cx="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696" name="Line 8">
            <a:extLst>
              <a:ext uri="{FF2B5EF4-FFF2-40B4-BE49-F238E27FC236}">
                <a16:creationId xmlns:a16="http://schemas.microsoft.com/office/drawing/2014/main" id="{11A48C59-7C51-F574-84FC-B3BD6012C60F}"/>
              </a:ext>
            </a:extLst>
          </p:cNvPr>
          <p:cNvSpPr>
            <a:spLocks noChangeShapeType="1"/>
          </p:cNvSpPr>
          <p:nvPr/>
        </p:nvSpPr>
        <p:spPr bwMode="auto">
          <a:xfrm>
            <a:off x="3606800" y="2057400"/>
            <a:ext cx="60960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697" name="Line 9">
            <a:extLst>
              <a:ext uri="{FF2B5EF4-FFF2-40B4-BE49-F238E27FC236}">
                <a16:creationId xmlns:a16="http://schemas.microsoft.com/office/drawing/2014/main" id="{895DB3B4-E1F4-65A4-0EE2-DFABE5623C6C}"/>
              </a:ext>
            </a:extLst>
          </p:cNvPr>
          <p:cNvSpPr>
            <a:spLocks noChangeShapeType="1"/>
          </p:cNvSpPr>
          <p:nvPr/>
        </p:nvSpPr>
        <p:spPr bwMode="auto">
          <a:xfrm>
            <a:off x="3606800" y="1981200"/>
            <a:ext cx="2895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698" name="Oval 10">
            <a:extLst>
              <a:ext uri="{FF2B5EF4-FFF2-40B4-BE49-F238E27FC236}">
                <a16:creationId xmlns:a16="http://schemas.microsoft.com/office/drawing/2014/main" id="{4E55616D-DE67-7619-8F42-BDC3B177462D}"/>
              </a:ext>
            </a:extLst>
          </p:cNvPr>
          <p:cNvSpPr>
            <a:spLocks noChangeArrowheads="1"/>
          </p:cNvSpPr>
          <p:nvPr/>
        </p:nvSpPr>
        <p:spPr bwMode="auto">
          <a:xfrm>
            <a:off x="2470150" y="2444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699" name="Oval 11">
            <a:extLst>
              <a:ext uri="{FF2B5EF4-FFF2-40B4-BE49-F238E27FC236}">
                <a16:creationId xmlns:a16="http://schemas.microsoft.com/office/drawing/2014/main" id="{D65F3289-ED45-2367-A385-2F0B722BAD5A}"/>
              </a:ext>
            </a:extLst>
          </p:cNvPr>
          <p:cNvSpPr>
            <a:spLocks noChangeArrowheads="1"/>
          </p:cNvSpPr>
          <p:nvPr/>
        </p:nvSpPr>
        <p:spPr bwMode="auto">
          <a:xfrm>
            <a:off x="3460750" y="2520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00" name="Oval 12">
            <a:extLst>
              <a:ext uri="{FF2B5EF4-FFF2-40B4-BE49-F238E27FC236}">
                <a16:creationId xmlns:a16="http://schemas.microsoft.com/office/drawing/2014/main" id="{81A80A24-9A62-615F-839F-4D36FC2E371B}"/>
              </a:ext>
            </a:extLst>
          </p:cNvPr>
          <p:cNvSpPr>
            <a:spLocks noChangeArrowheads="1"/>
          </p:cNvSpPr>
          <p:nvPr/>
        </p:nvSpPr>
        <p:spPr bwMode="auto">
          <a:xfrm>
            <a:off x="6432550" y="2520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01" name="Line 13">
            <a:extLst>
              <a:ext uri="{FF2B5EF4-FFF2-40B4-BE49-F238E27FC236}">
                <a16:creationId xmlns:a16="http://schemas.microsoft.com/office/drawing/2014/main" id="{4CB2BD1A-70A9-22E5-615F-B6D75F7EE080}"/>
              </a:ext>
            </a:extLst>
          </p:cNvPr>
          <p:cNvSpPr>
            <a:spLocks noChangeShapeType="1"/>
          </p:cNvSpPr>
          <p:nvPr/>
        </p:nvSpPr>
        <p:spPr bwMode="auto">
          <a:xfrm>
            <a:off x="2616200" y="2667000"/>
            <a:ext cx="762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02" name="Line 14">
            <a:extLst>
              <a:ext uri="{FF2B5EF4-FFF2-40B4-BE49-F238E27FC236}">
                <a16:creationId xmlns:a16="http://schemas.microsoft.com/office/drawing/2014/main" id="{511D554F-80E5-F52A-0472-416DE3A07E37}"/>
              </a:ext>
            </a:extLst>
          </p:cNvPr>
          <p:cNvSpPr>
            <a:spLocks noChangeShapeType="1"/>
          </p:cNvSpPr>
          <p:nvPr/>
        </p:nvSpPr>
        <p:spPr bwMode="auto">
          <a:xfrm flipH="1">
            <a:off x="2082800" y="2667000"/>
            <a:ext cx="457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03" name="Line 15">
            <a:extLst>
              <a:ext uri="{FF2B5EF4-FFF2-40B4-BE49-F238E27FC236}">
                <a16:creationId xmlns:a16="http://schemas.microsoft.com/office/drawing/2014/main" id="{3C8F4063-9032-12CA-C645-7E7619DF3DC1}"/>
              </a:ext>
            </a:extLst>
          </p:cNvPr>
          <p:cNvSpPr>
            <a:spLocks noChangeShapeType="1"/>
          </p:cNvSpPr>
          <p:nvPr/>
        </p:nvSpPr>
        <p:spPr bwMode="auto">
          <a:xfrm flipH="1">
            <a:off x="3074988" y="2819400"/>
            <a:ext cx="379412" cy="4587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04" name="Line 16">
            <a:extLst>
              <a:ext uri="{FF2B5EF4-FFF2-40B4-BE49-F238E27FC236}">
                <a16:creationId xmlns:a16="http://schemas.microsoft.com/office/drawing/2014/main" id="{262D2A29-8AE4-3D07-E023-0428341C5AA9}"/>
              </a:ext>
            </a:extLst>
          </p:cNvPr>
          <p:cNvSpPr>
            <a:spLocks noChangeShapeType="1"/>
          </p:cNvSpPr>
          <p:nvPr/>
        </p:nvSpPr>
        <p:spPr bwMode="auto">
          <a:xfrm flipH="1">
            <a:off x="3378200" y="2819400"/>
            <a:ext cx="1524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05" name="Oval 17">
            <a:extLst>
              <a:ext uri="{FF2B5EF4-FFF2-40B4-BE49-F238E27FC236}">
                <a16:creationId xmlns:a16="http://schemas.microsoft.com/office/drawing/2014/main" id="{02DAF783-7AA0-3020-3EED-AF83C8369C07}"/>
              </a:ext>
            </a:extLst>
          </p:cNvPr>
          <p:cNvSpPr>
            <a:spLocks noChangeArrowheads="1"/>
          </p:cNvSpPr>
          <p:nvPr/>
        </p:nvSpPr>
        <p:spPr bwMode="auto">
          <a:xfrm>
            <a:off x="25463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06" name="Oval 18">
            <a:extLst>
              <a:ext uri="{FF2B5EF4-FFF2-40B4-BE49-F238E27FC236}">
                <a16:creationId xmlns:a16="http://schemas.microsoft.com/office/drawing/2014/main" id="{FCB62A40-4523-F836-A62A-E18B6FE4789E}"/>
              </a:ext>
            </a:extLst>
          </p:cNvPr>
          <p:cNvSpPr>
            <a:spLocks noChangeArrowheads="1"/>
          </p:cNvSpPr>
          <p:nvPr/>
        </p:nvSpPr>
        <p:spPr bwMode="auto">
          <a:xfrm>
            <a:off x="29273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07" name="Oval 19">
            <a:extLst>
              <a:ext uri="{FF2B5EF4-FFF2-40B4-BE49-F238E27FC236}">
                <a16:creationId xmlns:a16="http://schemas.microsoft.com/office/drawing/2014/main" id="{79F8F7DC-EC9C-1F26-F4A5-B4FB21FEB001}"/>
              </a:ext>
            </a:extLst>
          </p:cNvPr>
          <p:cNvSpPr>
            <a:spLocks noChangeArrowheads="1"/>
          </p:cNvSpPr>
          <p:nvPr/>
        </p:nvSpPr>
        <p:spPr bwMode="auto">
          <a:xfrm>
            <a:off x="20129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08" name="Oval 20">
            <a:extLst>
              <a:ext uri="{FF2B5EF4-FFF2-40B4-BE49-F238E27FC236}">
                <a16:creationId xmlns:a16="http://schemas.microsoft.com/office/drawing/2014/main" id="{1BC6BD7F-060D-6377-F843-5A6D3C5A9275}"/>
              </a:ext>
            </a:extLst>
          </p:cNvPr>
          <p:cNvSpPr>
            <a:spLocks noChangeArrowheads="1"/>
          </p:cNvSpPr>
          <p:nvPr/>
        </p:nvSpPr>
        <p:spPr bwMode="auto">
          <a:xfrm>
            <a:off x="3460750" y="2292350"/>
            <a:ext cx="3187700" cy="3035300"/>
          </a:xfrm>
          <a:prstGeom prst="ellipse">
            <a:avLst/>
          </a:prstGeom>
          <a:solidFill>
            <a:srgbClr val="FF66CC"/>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09" name="Oval 21">
            <a:extLst>
              <a:ext uri="{FF2B5EF4-FFF2-40B4-BE49-F238E27FC236}">
                <a16:creationId xmlns:a16="http://schemas.microsoft.com/office/drawing/2014/main" id="{6CFEE7CE-165E-EF7E-0228-EC2CAE216827}"/>
              </a:ext>
            </a:extLst>
          </p:cNvPr>
          <p:cNvSpPr>
            <a:spLocks noChangeArrowheads="1"/>
          </p:cNvSpPr>
          <p:nvPr/>
        </p:nvSpPr>
        <p:spPr bwMode="auto">
          <a:xfrm>
            <a:off x="33083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10" name="Line 22">
            <a:extLst>
              <a:ext uri="{FF2B5EF4-FFF2-40B4-BE49-F238E27FC236}">
                <a16:creationId xmlns:a16="http://schemas.microsoft.com/office/drawing/2014/main" id="{A211A0C1-AB6A-CBB7-0557-77922CFBB6EF}"/>
              </a:ext>
            </a:extLst>
          </p:cNvPr>
          <p:cNvSpPr>
            <a:spLocks noChangeShapeType="1"/>
          </p:cNvSpPr>
          <p:nvPr/>
        </p:nvSpPr>
        <p:spPr bwMode="auto">
          <a:xfrm>
            <a:off x="4368800" y="2667000"/>
            <a:ext cx="838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11" name="Line 23">
            <a:extLst>
              <a:ext uri="{FF2B5EF4-FFF2-40B4-BE49-F238E27FC236}">
                <a16:creationId xmlns:a16="http://schemas.microsoft.com/office/drawing/2014/main" id="{3240363F-520A-B96F-8011-9EA88984E51B}"/>
              </a:ext>
            </a:extLst>
          </p:cNvPr>
          <p:cNvSpPr>
            <a:spLocks noChangeShapeType="1"/>
          </p:cNvSpPr>
          <p:nvPr/>
        </p:nvSpPr>
        <p:spPr bwMode="auto">
          <a:xfrm>
            <a:off x="4292600" y="2667000"/>
            <a:ext cx="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12" name="Line 24">
            <a:extLst>
              <a:ext uri="{FF2B5EF4-FFF2-40B4-BE49-F238E27FC236}">
                <a16:creationId xmlns:a16="http://schemas.microsoft.com/office/drawing/2014/main" id="{9409D9F0-F070-F7D0-751F-21D5BFBAA446}"/>
              </a:ext>
            </a:extLst>
          </p:cNvPr>
          <p:cNvSpPr>
            <a:spLocks noChangeShapeType="1"/>
          </p:cNvSpPr>
          <p:nvPr/>
        </p:nvSpPr>
        <p:spPr bwMode="auto">
          <a:xfrm flipH="1">
            <a:off x="3759200" y="2590800"/>
            <a:ext cx="4572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13" name="Oval 25">
            <a:extLst>
              <a:ext uri="{FF2B5EF4-FFF2-40B4-BE49-F238E27FC236}">
                <a16:creationId xmlns:a16="http://schemas.microsoft.com/office/drawing/2014/main" id="{B5DB9AB8-81BC-B1E2-C53F-BF15BFBD9269}"/>
              </a:ext>
            </a:extLst>
          </p:cNvPr>
          <p:cNvSpPr>
            <a:spLocks noChangeArrowheads="1"/>
          </p:cNvSpPr>
          <p:nvPr/>
        </p:nvSpPr>
        <p:spPr bwMode="auto">
          <a:xfrm>
            <a:off x="4222750" y="24447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14" name="Oval 26">
            <a:extLst>
              <a:ext uri="{FF2B5EF4-FFF2-40B4-BE49-F238E27FC236}">
                <a16:creationId xmlns:a16="http://schemas.microsoft.com/office/drawing/2014/main" id="{85F3ECA2-93E9-766C-57E6-0417A0ED94F1}"/>
              </a:ext>
            </a:extLst>
          </p:cNvPr>
          <p:cNvSpPr>
            <a:spLocks noChangeArrowheads="1"/>
          </p:cNvSpPr>
          <p:nvPr/>
        </p:nvSpPr>
        <p:spPr bwMode="auto">
          <a:xfrm>
            <a:off x="52895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15" name="Rectangle 27">
            <a:extLst>
              <a:ext uri="{FF2B5EF4-FFF2-40B4-BE49-F238E27FC236}">
                <a16:creationId xmlns:a16="http://schemas.microsoft.com/office/drawing/2014/main" id="{B8EC680E-7936-9261-AC10-D179FC3A17AC}"/>
              </a:ext>
            </a:extLst>
          </p:cNvPr>
          <p:cNvSpPr>
            <a:spLocks noChangeArrowheads="1"/>
          </p:cNvSpPr>
          <p:nvPr/>
        </p:nvSpPr>
        <p:spPr bwMode="auto">
          <a:xfrm>
            <a:off x="4200525" y="2087563"/>
            <a:ext cx="37029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fr</a:t>
            </a:r>
          </a:p>
        </p:txBody>
      </p:sp>
      <p:sp>
        <p:nvSpPr>
          <p:cNvPr id="114716" name="Line 28">
            <a:extLst>
              <a:ext uri="{FF2B5EF4-FFF2-40B4-BE49-F238E27FC236}">
                <a16:creationId xmlns:a16="http://schemas.microsoft.com/office/drawing/2014/main" id="{912F43E7-EA30-7FB9-42B0-591A18A0CF76}"/>
              </a:ext>
            </a:extLst>
          </p:cNvPr>
          <p:cNvSpPr>
            <a:spLocks noChangeShapeType="1"/>
          </p:cNvSpPr>
          <p:nvPr/>
        </p:nvSpPr>
        <p:spPr bwMode="auto">
          <a:xfrm>
            <a:off x="4368800" y="2590800"/>
            <a:ext cx="1905000" cy="838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17" name="Oval 29">
            <a:extLst>
              <a:ext uri="{FF2B5EF4-FFF2-40B4-BE49-F238E27FC236}">
                <a16:creationId xmlns:a16="http://schemas.microsoft.com/office/drawing/2014/main" id="{B51F409D-03A5-C43A-9B2F-E26E185BFE7A}"/>
              </a:ext>
            </a:extLst>
          </p:cNvPr>
          <p:cNvSpPr>
            <a:spLocks noChangeArrowheads="1"/>
          </p:cNvSpPr>
          <p:nvPr/>
        </p:nvSpPr>
        <p:spPr bwMode="auto">
          <a:xfrm>
            <a:off x="63563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18" name="Rectangle 30">
            <a:extLst>
              <a:ext uri="{FF2B5EF4-FFF2-40B4-BE49-F238E27FC236}">
                <a16:creationId xmlns:a16="http://schemas.microsoft.com/office/drawing/2014/main" id="{0962D978-8426-8B35-5CD4-CEABCF11F50E}"/>
              </a:ext>
            </a:extLst>
          </p:cNvPr>
          <p:cNvSpPr>
            <a:spLocks noChangeArrowheads="1"/>
          </p:cNvSpPr>
          <p:nvPr/>
        </p:nvSpPr>
        <p:spPr bwMode="auto">
          <a:xfrm>
            <a:off x="5953126" y="3535363"/>
            <a:ext cx="726161"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inria</a:t>
            </a:r>
          </a:p>
        </p:txBody>
      </p:sp>
      <p:sp>
        <p:nvSpPr>
          <p:cNvPr id="114719" name="Oval 31">
            <a:extLst>
              <a:ext uri="{FF2B5EF4-FFF2-40B4-BE49-F238E27FC236}">
                <a16:creationId xmlns:a16="http://schemas.microsoft.com/office/drawing/2014/main" id="{F4CB67A4-F045-8616-A461-C7815E9188AB}"/>
              </a:ext>
            </a:extLst>
          </p:cNvPr>
          <p:cNvSpPr>
            <a:spLocks noChangeArrowheads="1"/>
          </p:cNvSpPr>
          <p:nvPr/>
        </p:nvSpPr>
        <p:spPr bwMode="auto">
          <a:xfrm>
            <a:off x="3765550" y="3359150"/>
            <a:ext cx="1206500" cy="1130300"/>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20" name="Oval 32">
            <a:extLst>
              <a:ext uri="{FF2B5EF4-FFF2-40B4-BE49-F238E27FC236}">
                <a16:creationId xmlns:a16="http://schemas.microsoft.com/office/drawing/2014/main" id="{A3D3FB6A-717E-C6DD-ADA2-199E32C37C4D}"/>
              </a:ext>
            </a:extLst>
          </p:cNvPr>
          <p:cNvSpPr>
            <a:spLocks noChangeArrowheads="1"/>
          </p:cNvSpPr>
          <p:nvPr/>
        </p:nvSpPr>
        <p:spPr bwMode="auto">
          <a:xfrm>
            <a:off x="42989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21" name="Rectangle 33">
            <a:extLst>
              <a:ext uri="{FF2B5EF4-FFF2-40B4-BE49-F238E27FC236}">
                <a16:creationId xmlns:a16="http://schemas.microsoft.com/office/drawing/2014/main" id="{138C5D04-318C-4FFD-B897-9EC399022A34}"/>
              </a:ext>
            </a:extLst>
          </p:cNvPr>
          <p:cNvSpPr>
            <a:spLocks noChangeArrowheads="1"/>
          </p:cNvSpPr>
          <p:nvPr/>
        </p:nvSpPr>
        <p:spPr bwMode="auto">
          <a:xfrm>
            <a:off x="4276725" y="3078163"/>
            <a:ext cx="85600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unice</a:t>
            </a:r>
          </a:p>
        </p:txBody>
      </p:sp>
      <p:sp>
        <p:nvSpPr>
          <p:cNvPr id="114722" name="Line 34">
            <a:extLst>
              <a:ext uri="{FF2B5EF4-FFF2-40B4-BE49-F238E27FC236}">
                <a16:creationId xmlns:a16="http://schemas.microsoft.com/office/drawing/2014/main" id="{BAA05DAB-1632-E41B-A18E-283817A02ECF}"/>
              </a:ext>
            </a:extLst>
          </p:cNvPr>
          <p:cNvSpPr>
            <a:spLocks noChangeShapeType="1"/>
          </p:cNvSpPr>
          <p:nvPr/>
        </p:nvSpPr>
        <p:spPr bwMode="auto">
          <a:xfrm>
            <a:off x="4445000" y="3581400"/>
            <a:ext cx="304800" cy="4572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23" name="Rectangle 35">
            <a:extLst>
              <a:ext uri="{FF2B5EF4-FFF2-40B4-BE49-F238E27FC236}">
                <a16:creationId xmlns:a16="http://schemas.microsoft.com/office/drawing/2014/main" id="{A76F0D5E-2D1C-4678-A6EA-ACAC79955688}"/>
              </a:ext>
            </a:extLst>
          </p:cNvPr>
          <p:cNvSpPr>
            <a:spLocks noChangeArrowheads="1"/>
          </p:cNvSpPr>
          <p:nvPr/>
        </p:nvSpPr>
        <p:spPr bwMode="auto">
          <a:xfrm>
            <a:off x="4886326" y="4068763"/>
            <a:ext cx="62837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nyx</a:t>
            </a:r>
          </a:p>
        </p:txBody>
      </p:sp>
      <p:sp>
        <p:nvSpPr>
          <p:cNvPr id="114724" name="Line 36">
            <a:extLst>
              <a:ext uri="{FF2B5EF4-FFF2-40B4-BE49-F238E27FC236}">
                <a16:creationId xmlns:a16="http://schemas.microsoft.com/office/drawing/2014/main" id="{7BFBE58C-DA42-6711-3B4C-233536DBF9B6}"/>
              </a:ext>
            </a:extLst>
          </p:cNvPr>
          <p:cNvSpPr>
            <a:spLocks noChangeShapeType="1"/>
          </p:cNvSpPr>
          <p:nvPr/>
        </p:nvSpPr>
        <p:spPr bwMode="auto">
          <a:xfrm>
            <a:off x="4368800" y="3657600"/>
            <a:ext cx="0" cy="3810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25" name="Line 37">
            <a:extLst>
              <a:ext uri="{FF2B5EF4-FFF2-40B4-BE49-F238E27FC236}">
                <a16:creationId xmlns:a16="http://schemas.microsoft.com/office/drawing/2014/main" id="{D018A180-FBD5-ACE4-CB50-CFEBD2802278}"/>
              </a:ext>
            </a:extLst>
          </p:cNvPr>
          <p:cNvSpPr>
            <a:spLocks noChangeShapeType="1"/>
          </p:cNvSpPr>
          <p:nvPr/>
        </p:nvSpPr>
        <p:spPr bwMode="auto">
          <a:xfrm flipH="1">
            <a:off x="3987800" y="3581400"/>
            <a:ext cx="304800" cy="457200"/>
          </a:xfrm>
          <a:prstGeom prst="line">
            <a:avLst/>
          </a:prstGeom>
          <a:noFill/>
          <a:ln w="12700">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26" name="Oval 38">
            <a:extLst>
              <a:ext uri="{FF2B5EF4-FFF2-40B4-BE49-F238E27FC236}">
                <a16:creationId xmlns:a16="http://schemas.microsoft.com/office/drawing/2014/main" id="{2BD1CE4D-538C-EC51-BCFB-55C3C16F07B6}"/>
              </a:ext>
            </a:extLst>
          </p:cNvPr>
          <p:cNvSpPr>
            <a:spLocks noChangeArrowheads="1"/>
          </p:cNvSpPr>
          <p:nvPr/>
        </p:nvSpPr>
        <p:spPr bwMode="auto">
          <a:xfrm>
            <a:off x="3841750" y="40449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27" name="Oval 39">
            <a:extLst>
              <a:ext uri="{FF2B5EF4-FFF2-40B4-BE49-F238E27FC236}">
                <a16:creationId xmlns:a16="http://schemas.microsoft.com/office/drawing/2014/main" id="{2743B3E4-3FFE-23B3-5DFF-8F41F7D8B6BD}"/>
              </a:ext>
            </a:extLst>
          </p:cNvPr>
          <p:cNvSpPr>
            <a:spLocks noChangeArrowheads="1"/>
          </p:cNvSpPr>
          <p:nvPr/>
        </p:nvSpPr>
        <p:spPr bwMode="auto">
          <a:xfrm>
            <a:off x="4298950" y="41973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28" name="Oval 40">
            <a:extLst>
              <a:ext uri="{FF2B5EF4-FFF2-40B4-BE49-F238E27FC236}">
                <a16:creationId xmlns:a16="http://schemas.microsoft.com/office/drawing/2014/main" id="{60972631-3B2A-7F27-7843-6E65A53A4EF5}"/>
              </a:ext>
            </a:extLst>
          </p:cNvPr>
          <p:cNvSpPr>
            <a:spLocks noChangeArrowheads="1"/>
          </p:cNvSpPr>
          <p:nvPr/>
        </p:nvSpPr>
        <p:spPr bwMode="auto">
          <a:xfrm>
            <a:off x="4756150" y="4121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29" name="Oval 41">
            <a:extLst>
              <a:ext uri="{FF2B5EF4-FFF2-40B4-BE49-F238E27FC236}">
                <a16:creationId xmlns:a16="http://schemas.microsoft.com/office/drawing/2014/main" id="{18893172-A60F-AE9E-C90C-EE7BF2D0928F}"/>
              </a:ext>
            </a:extLst>
          </p:cNvPr>
          <p:cNvSpPr>
            <a:spLocks noChangeArrowheads="1"/>
          </p:cNvSpPr>
          <p:nvPr/>
        </p:nvSpPr>
        <p:spPr bwMode="auto">
          <a:xfrm>
            <a:off x="3689350" y="3359150"/>
            <a:ext cx="139700" cy="139700"/>
          </a:xfrm>
          <a:prstGeom prst="ellipse">
            <a:avLst/>
          </a:prstGeom>
          <a:solidFill>
            <a:schemeClr val="accent1"/>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30" name="Oval 42">
            <a:extLst>
              <a:ext uri="{FF2B5EF4-FFF2-40B4-BE49-F238E27FC236}">
                <a16:creationId xmlns:a16="http://schemas.microsoft.com/office/drawing/2014/main" id="{44A7D52D-66E6-E3B2-8FE4-42BABBB05E09}"/>
              </a:ext>
            </a:extLst>
          </p:cNvPr>
          <p:cNvSpPr>
            <a:spLocks noChangeArrowheads="1"/>
          </p:cNvSpPr>
          <p:nvPr/>
        </p:nvSpPr>
        <p:spPr bwMode="auto">
          <a:xfrm>
            <a:off x="7348538" y="1758950"/>
            <a:ext cx="368300" cy="368300"/>
          </a:xfrm>
          <a:prstGeom prst="ellipse">
            <a:avLst/>
          </a:prstGeom>
          <a:solidFill>
            <a:schemeClr val="folHlink"/>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31" name="Oval 43">
            <a:extLst>
              <a:ext uri="{FF2B5EF4-FFF2-40B4-BE49-F238E27FC236}">
                <a16:creationId xmlns:a16="http://schemas.microsoft.com/office/drawing/2014/main" id="{AB4A9DD1-07AA-4E4A-0BCE-252377983D96}"/>
              </a:ext>
            </a:extLst>
          </p:cNvPr>
          <p:cNvSpPr>
            <a:spLocks noChangeArrowheads="1"/>
          </p:cNvSpPr>
          <p:nvPr/>
        </p:nvSpPr>
        <p:spPr bwMode="auto">
          <a:xfrm>
            <a:off x="7348538" y="2444750"/>
            <a:ext cx="368300" cy="368300"/>
          </a:xfrm>
          <a:prstGeom prst="ellipse">
            <a:avLst/>
          </a:prstGeom>
          <a:solidFill>
            <a:srgbClr val="FF66CC"/>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32" name="Oval 44">
            <a:extLst>
              <a:ext uri="{FF2B5EF4-FFF2-40B4-BE49-F238E27FC236}">
                <a16:creationId xmlns:a16="http://schemas.microsoft.com/office/drawing/2014/main" id="{5A5865E3-BFB9-5FFD-80E7-9426AF5110E8}"/>
              </a:ext>
            </a:extLst>
          </p:cNvPr>
          <p:cNvSpPr>
            <a:spLocks noChangeArrowheads="1"/>
          </p:cNvSpPr>
          <p:nvPr/>
        </p:nvSpPr>
        <p:spPr bwMode="auto">
          <a:xfrm>
            <a:off x="7348538" y="3054350"/>
            <a:ext cx="368300" cy="368300"/>
          </a:xfrm>
          <a:prstGeom prst="ellipse">
            <a:avLst/>
          </a:prstGeom>
          <a:solidFill>
            <a:schemeClr val="tx2"/>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fr-FR"/>
          </a:p>
        </p:txBody>
      </p:sp>
      <p:sp>
        <p:nvSpPr>
          <p:cNvPr id="114733" name="Rectangle 45">
            <a:extLst>
              <a:ext uri="{FF2B5EF4-FFF2-40B4-BE49-F238E27FC236}">
                <a16:creationId xmlns:a16="http://schemas.microsoft.com/office/drawing/2014/main" id="{25BE2C7D-3146-A7C2-4BC3-0622675ACE2C}"/>
              </a:ext>
            </a:extLst>
          </p:cNvPr>
          <p:cNvSpPr>
            <a:spLocks noChangeArrowheads="1"/>
          </p:cNvSpPr>
          <p:nvPr/>
        </p:nvSpPr>
        <p:spPr bwMode="auto">
          <a:xfrm>
            <a:off x="7935913" y="1706563"/>
            <a:ext cx="232275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Domaine complet</a:t>
            </a:r>
          </a:p>
        </p:txBody>
      </p:sp>
      <p:sp>
        <p:nvSpPr>
          <p:cNvPr id="114734" name="Rectangle 46">
            <a:extLst>
              <a:ext uri="{FF2B5EF4-FFF2-40B4-BE49-F238E27FC236}">
                <a16:creationId xmlns:a16="http://schemas.microsoft.com/office/drawing/2014/main" id="{5E8CBE96-0585-22D7-E29F-F2C24323D956}"/>
              </a:ext>
            </a:extLst>
          </p:cNvPr>
          <p:cNvSpPr>
            <a:spLocks noChangeArrowheads="1"/>
          </p:cNvSpPr>
          <p:nvPr/>
        </p:nvSpPr>
        <p:spPr bwMode="auto">
          <a:xfrm>
            <a:off x="8013700" y="2392363"/>
            <a:ext cx="152445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Domaine fr</a:t>
            </a:r>
          </a:p>
        </p:txBody>
      </p:sp>
      <p:sp>
        <p:nvSpPr>
          <p:cNvPr id="114735" name="Rectangle 47">
            <a:extLst>
              <a:ext uri="{FF2B5EF4-FFF2-40B4-BE49-F238E27FC236}">
                <a16:creationId xmlns:a16="http://schemas.microsoft.com/office/drawing/2014/main" id="{15DC9092-7C00-33B0-B881-F2BF78845C8E}"/>
              </a:ext>
            </a:extLst>
          </p:cNvPr>
          <p:cNvSpPr>
            <a:spLocks noChangeArrowheads="1"/>
          </p:cNvSpPr>
          <p:nvPr/>
        </p:nvSpPr>
        <p:spPr bwMode="auto">
          <a:xfrm>
            <a:off x="8013700" y="3078163"/>
            <a:ext cx="2010166"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Domaine unice</a:t>
            </a:r>
          </a:p>
        </p:txBody>
      </p:sp>
      <p:sp>
        <p:nvSpPr>
          <p:cNvPr id="114736" name="Line 48">
            <a:extLst>
              <a:ext uri="{FF2B5EF4-FFF2-40B4-BE49-F238E27FC236}">
                <a16:creationId xmlns:a16="http://schemas.microsoft.com/office/drawing/2014/main" id="{EC5D9BAE-6564-9D3F-B4C5-8A7A8ED04660}"/>
              </a:ext>
            </a:extLst>
          </p:cNvPr>
          <p:cNvSpPr>
            <a:spLocks noChangeShapeType="1"/>
          </p:cNvSpPr>
          <p:nvPr/>
        </p:nvSpPr>
        <p:spPr bwMode="auto">
          <a:xfrm>
            <a:off x="5588000" y="4267200"/>
            <a:ext cx="1828800" cy="0"/>
          </a:xfrm>
          <a:prstGeom prst="line">
            <a:avLst/>
          </a:prstGeom>
          <a:noFill/>
          <a:ln w="12700">
            <a:solidFill>
              <a:srgbClr val="66FF33"/>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fr-FR"/>
          </a:p>
        </p:txBody>
      </p:sp>
      <p:sp>
        <p:nvSpPr>
          <p:cNvPr id="114737" name="Rectangle 49">
            <a:extLst>
              <a:ext uri="{FF2B5EF4-FFF2-40B4-BE49-F238E27FC236}">
                <a16:creationId xmlns:a16="http://schemas.microsoft.com/office/drawing/2014/main" id="{E3364D3E-296D-6AF6-A11A-6F6B0545D025}"/>
              </a:ext>
            </a:extLst>
          </p:cNvPr>
          <p:cNvSpPr>
            <a:spLocks noChangeArrowheads="1"/>
          </p:cNvSpPr>
          <p:nvPr/>
        </p:nvSpPr>
        <p:spPr bwMode="auto">
          <a:xfrm>
            <a:off x="7408864" y="4075114"/>
            <a:ext cx="2454275" cy="409575"/>
          </a:xfrm>
          <a:prstGeom prst="rect">
            <a:avLst/>
          </a:prstGeom>
          <a:noFill/>
          <a:ln w="12700">
            <a:solidFill>
              <a:srgbClr val="66FF33"/>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noeud nyx.unice.fr</a:t>
            </a:r>
          </a:p>
        </p:txBody>
      </p:sp>
      <p:sp>
        <p:nvSpPr>
          <p:cNvPr id="114738" name="Rectangle 50">
            <a:extLst>
              <a:ext uri="{FF2B5EF4-FFF2-40B4-BE49-F238E27FC236}">
                <a16:creationId xmlns:a16="http://schemas.microsoft.com/office/drawing/2014/main" id="{EDF66DE7-ED61-9DB9-78B3-17BE933420E3}"/>
              </a:ext>
            </a:extLst>
          </p:cNvPr>
          <p:cNvSpPr>
            <a:spLocks noChangeArrowheads="1"/>
          </p:cNvSpPr>
          <p:nvPr/>
        </p:nvSpPr>
        <p:spPr bwMode="auto">
          <a:xfrm>
            <a:off x="6577013" y="5211764"/>
            <a:ext cx="4038600" cy="1324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Des noeuds peuvent avoir les </a:t>
            </a:r>
          </a:p>
          <a:p>
            <a:r>
              <a:rPr lang="fr-FR" altLang="fr-FR" sz="2000" b="1"/>
              <a:t>mêmes noms dans des domaines différents : </a:t>
            </a:r>
          </a:p>
          <a:p>
            <a:r>
              <a:rPr lang="fr-FR" altLang="fr-FR" sz="2000" b="1"/>
              <a:t>www.unice.fr et www.inria.fr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CAFB0D53-5A99-9969-68DD-09473FF11C62}"/>
              </a:ext>
            </a:extLst>
          </p:cNvPr>
          <p:cNvSpPr>
            <a:spLocks noGrp="1" noChangeArrowheads="1"/>
          </p:cNvSpPr>
          <p:nvPr>
            <p:ph type="title"/>
          </p:nvPr>
        </p:nvSpPr>
        <p:spPr/>
        <p:txBody>
          <a:bodyPr/>
          <a:lstStyle/>
          <a:p>
            <a:pPr eaLnBrk="1" hangingPunct="1"/>
            <a:r>
              <a:rPr lang="fr-FR" altLang="fr-FR" sz="3200"/>
              <a:t>Domain Name Server : Interprétation</a:t>
            </a:r>
          </a:p>
        </p:txBody>
      </p:sp>
      <p:sp>
        <p:nvSpPr>
          <p:cNvPr id="81923" name="Rectangle 3">
            <a:extLst>
              <a:ext uri="{FF2B5EF4-FFF2-40B4-BE49-F238E27FC236}">
                <a16:creationId xmlns:a16="http://schemas.microsoft.com/office/drawing/2014/main" id="{E994BE36-6E21-6CD1-23F8-7770C1A2ED64}"/>
              </a:ext>
            </a:extLst>
          </p:cNvPr>
          <p:cNvSpPr>
            <a:spLocks noGrp="1" noChangeArrowheads="1"/>
          </p:cNvSpPr>
          <p:nvPr>
            <p:ph type="body" idx="1"/>
          </p:nvPr>
        </p:nvSpPr>
        <p:spPr>
          <a:noFill/>
        </p:spPr>
        <p:txBody>
          <a:bodyPr vert="horz" lIns="92075" tIns="46038" rIns="92075" bIns="46038" rtlCol="0">
            <a:normAutofit/>
          </a:bodyPr>
          <a:lstStyle/>
          <a:p>
            <a:pPr eaLnBrk="1" hangingPunct="1"/>
            <a:r>
              <a:rPr lang="fr-FR" altLang="fr-FR" sz="2000" dirty="0"/>
              <a:t>A l’inverse de l’adressage IP la partie la plus significative si situe à gauche de la syntaxe : </a:t>
            </a:r>
          </a:p>
          <a:p>
            <a:pPr eaLnBrk="1" hangingPunct="1">
              <a:buFontTx/>
              <a:buNone/>
            </a:pPr>
            <a:r>
              <a:rPr lang="fr-FR" altLang="fr-FR" sz="2000" dirty="0"/>
              <a:t> </a:t>
            </a:r>
          </a:p>
          <a:p>
            <a:pPr eaLnBrk="1" hangingPunct="1">
              <a:buFontTx/>
              <a:buNone/>
            </a:pPr>
            <a:r>
              <a:rPr lang="fr-FR" altLang="fr-FR" sz="2000" dirty="0"/>
              <a:t>		            eden.i3s.unice.fr  			              134.59.133.60</a:t>
            </a:r>
          </a:p>
        </p:txBody>
      </p:sp>
      <p:sp>
        <p:nvSpPr>
          <p:cNvPr id="118788" name="Line 5">
            <a:extLst>
              <a:ext uri="{FF2B5EF4-FFF2-40B4-BE49-F238E27FC236}">
                <a16:creationId xmlns:a16="http://schemas.microsoft.com/office/drawing/2014/main" id="{6481F5DE-57FE-4B76-2F2A-338073ADAC48}"/>
              </a:ext>
            </a:extLst>
          </p:cNvPr>
          <p:cNvSpPr>
            <a:spLocks noChangeShapeType="1"/>
          </p:cNvSpPr>
          <p:nvPr/>
        </p:nvSpPr>
        <p:spPr bwMode="auto">
          <a:xfrm>
            <a:off x="2133600" y="3008313"/>
            <a:ext cx="3352800" cy="0"/>
          </a:xfrm>
          <a:prstGeom prst="line">
            <a:avLst/>
          </a:prstGeom>
          <a:noFill/>
          <a:ln w="28575">
            <a:solidFill>
              <a:schemeClr val="accent2"/>
            </a:solidFill>
            <a:round/>
            <a:headEnd type="stealth" w="med" len="lg"/>
            <a:tailEnd type="none" w="sm" len="sm"/>
          </a:ln>
          <a:extLst>
            <a:ext uri="{909E8E84-426E-40DD-AFC4-6F175D3DCCD1}">
              <a14:hiddenFill xmlns:a14="http://schemas.microsoft.com/office/drawing/2010/main">
                <a:noFill/>
              </a14:hiddenFill>
            </a:ext>
          </a:extLst>
        </p:spPr>
        <p:txBody>
          <a:bodyPr/>
          <a:lstStyle/>
          <a:p>
            <a:endParaRPr lang="fr-FR"/>
          </a:p>
        </p:txBody>
      </p:sp>
      <p:sp>
        <p:nvSpPr>
          <p:cNvPr id="118789" name="Rectangle 6">
            <a:extLst>
              <a:ext uri="{FF2B5EF4-FFF2-40B4-BE49-F238E27FC236}">
                <a16:creationId xmlns:a16="http://schemas.microsoft.com/office/drawing/2014/main" id="{EEB7DEA4-BA13-7C91-88F3-1E6A6FE549FF}"/>
              </a:ext>
            </a:extLst>
          </p:cNvPr>
          <p:cNvSpPr>
            <a:spLocks noChangeArrowheads="1"/>
          </p:cNvSpPr>
          <p:nvPr/>
        </p:nvSpPr>
        <p:spPr bwMode="auto">
          <a:xfrm>
            <a:off x="2727326" y="3006725"/>
            <a:ext cx="2379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1600" b="1">
                <a:solidFill>
                  <a:schemeClr val="accent2"/>
                </a:solidFill>
              </a:rPr>
              <a:t>vers le plus significatif</a:t>
            </a:r>
          </a:p>
        </p:txBody>
      </p:sp>
      <p:sp>
        <p:nvSpPr>
          <p:cNvPr id="118790" name="Line 7">
            <a:extLst>
              <a:ext uri="{FF2B5EF4-FFF2-40B4-BE49-F238E27FC236}">
                <a16:creationId xmlns:a16="http://schemas.microsoft.com/office/drawing/2014/main" id="{C0E9A16D-D0E0-0FA6-8D8E-50187089280C}"/>
              </a:ext>
            </a:extLst>
          </p:cNvPr>
          <p:cNvSpPr>
            <a:spLocks noChangeShapeType="1"/>
          </p:cNvSpPr>
          <p:nvPr/>
        </p:nvSpPr>
        <p:spPr bwMode="auto">
          <a:xfrm>
            <a:off x="7315200" y="3008313"/>
            <a:ext cx="1981200" cy="0"/>
          </a:xfrm>
          <a:prstGeom prst="line">
            <a:avLst/>
          </a:prstGeom>
          <a:noFill/>
          <a:ln w="28575">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8791" name="Rectangle 8">
            <a:extLst>
              <a:ext uri="{FF2B5EF4-FFF2-40B4-BE49-F238E27FC236}">
                <a16:creationId xmlns:a16="http://schemas.microsoft.com/office/drawing/2014/main" id="{13BAC472-51A6-014B-7141-F30BAB079089}"/>
              </a:ext>
            </a:extLst>
          </p:cNvPr>
          <p:cNvSpPr>
            <a:spLocks noChangeArrowheads="1"/>
          </p:cNvSpPr>
          <p:nvPr/>
        </p:nvSpPr>
        <p:spPr bwMode="auto">
          <a:xfrm>
            <a:off x="7070726" y="3006725"/>
            <a:ext cx="23796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1600" b="1">
                <a:solidFill>
                  <a:schemeClr val="tx2"/>
                </a:solidFill>
              </a:rPr>
              <a:t>vers le plus significatif</a:t>
            </a:r>
          </a:p>
        </p:txBody>
      </p:sp>
      <p:sp>
        <p:nvSpPr>
          <p:cNvPr id="118792" name="Rectangle 9">
            <a:extLst>
              <a:ext uri="{FF2B5EF4-FFF2-40B4-BE49-F238E27FC236}">
                <a16:creationId xmlns:a16="http://schemas.microsoft.com/office/drawing/2014/main" id="{937C553A-4670-763F-B5BF-3CF01E50A563}"/>
              </a:ext>
            </a:extLst>
          </p:cNvPr>
          <p:cNvSpPr>
            <a:spLocks noChangeArrowheads="1"/>
          </p:cNvSpPr>
          <p:nvPr/>
        </p:nvSpPr>
        <p:spPr bwMode="auto">
          <a:xfrm>
            <a:off x="2574925" y="3800475"/>
            <a:ext cx="2489464"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sz="2000" b="1"/>
              <a:t>   eden.i3s.unice.fr </a:t>
            </a:r>
          </a:p>
        </p:txBody>
      </p:sp>
      <p:sp>
        <p:nvSpPr>
          <p:cNvPr id="118793" name="Line 10">
            <a:extLst>
              <a:ext uri="{FF2B5EF4-FFF2-40B4-BE49-F238E27FC236}">
                <a16:creationId xmlns:a16="http://schemas.microsoft.com/office/drawing/2014/main" id="{1C654014-2287-1906-8FFD-E06F0BEF0018}"/>
              </a:ext>
            </a:extLst>
          </p:cNvPr>
          <p:cNvSpPr>
            <a:spLocks noChangeShapeType="1"/>
          </p:cNvSpPr>
          <p:nvPr/>
        </p:nvSpPr>
        <p:spPr bwMode="auto">
          <a:xfrm>
            <a:off x="4724400" y="4075113"/>
            <a:ext cx="0" cy="2286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8794" name="Line 11">
            <a:extLst>
              <a:ext uri="{FF2B5EF4-FFF2-40B4-BE49-F238E27FC236}">
                <a16:creationId xmlns:a16="http://schemas.microsoft.com/office/drawing/2014/main" id="{60FA062E-6870-3543-E68E-3439ECBF4B66}"/>
              </a:ext>
            </a:extLst>
          </p:cNvPr>
          <p:cNvSpPr>
            <a:spLocks noChangeShapeType="1"/>
          </p:cNvSpPr>
          <p:nvPr/>
        </p:nvSpPr>
        <p:spPr bwMode="auto">
          <a:xfrm>
            <a:off x="4724400" y="4303713"/>
            <a:ext cx="2209800"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8795" name="Line 12">
            <a:extLst>
              <a:ext uri="{FF2B5EF4-FFF2-40B4-BE49-F238E27FC236}">
                <a16:creationId xmlns:a16="http://schemas.microsoft.com/office/drawing/2014/main" id="{69C87D63-DEE4-A844-87E8-D644883DFC10}"/>
              </a:ext>
            </a:extLst>
          </p:cNvPr>
          <p:cNvSpPr>
            <a:spLocks noChangeShapeType="1"/>
          </p:cNvSpPr>
          <p:nvPr/>
        </p:nvSpPr>
        <p:spPr bwMode="auto">
          <a:xfrm>
            <a:off x="4359275" y="4151313"/>
            <a:ext cx="0" cy="685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8796" name="Line 13">
            <a:extLst>
              <a:ext uri="{FF2B5EF4-FFF2-40B4-BE49-F238E27FC236}">
                <a16:creationId xmlns:a16="http://schemas.microsoft.com/office/drawing/2014/main" id="{3016E3C7-AA2C-F244-C1A5-4F908D58D336}"/>
              </a:ext>
            </a:extLst>
          </p:cNvPr>
          <p:cNvSpPr>
            <a:spLocks noChangeShapeType="1"/>
          </p:cNvSpPr>
          <p:nvPr/>
        </p:nvSpPr>
        <p:spPr bwMode="auto">
          <a:xfrm>
            <a:off x="4343400" y="4837113"/>
            <a:ext cx="2286000"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8797" name="Line 14">
            <a:extLst>
              <a:ext uri="{FF2B5EF4-FFF2-40B4-BE49-F238E27FC236}">
                <a16:creationId xmlns:a16="http://schemas.microsoft.com/office/drawing/2014/main" id="{E997BA89-1BDA-E92E-94F1-66F2193C2A40}"/>
              </a:ext>
            </a:extLst>
          </p:cNvPr>
          <p:cNvSpPr>
            <a:spLocks noChangeShapeType="1"/>
          </p:cNvSpPr>
          <p:nvPr/>
        </p:nvSpPr>
        <p:spPr bwMode="auto">
          <a:xfrm>
            <a:off x="3581400" y="4227513"/>
            <a:ext cx="0" cy="10668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8798" name="Line 15">
            <a:extLst>
              <a:ext uri="{FF2B5EF4-FFF2-40B4-BE49-F238E27FC236}">
                <a16:creationId xmlns:a16="http://schemas.microsoft.com/office/drawing/2014/main" id="{A94E4C6A-40F8-5576-455C-BD3B3091AFA0}"/>
              </a:ext>
            </a:extLst>
          </p:cNvPr>
          <p:cNvSpPr>
            <a:spLocks noChangeShapeType="1"/>
          </p:cNvSpPr>
          <p:nvPr/>
        </p:nvSpPr>
        <p:spPr bwMode="auto">
          <a:xfrm>
            <a:off x="3581400" y="5294313"/>
            <a:ext cx="2514600"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8799" name="Line 16">
            <a:extLst>
              <a:ext uri="{FF2B5EF4-FFF2-40B4-BE49-F238E27FC236}">
                <a16:creationId xmlns:a16="http://schemas.microsoft.com/office/drawing/2014/main" id="{0E086269-8797-F2FE-4F57-BF55519AB56A}"/>
              </a:ext>
            </a:extLst>
          </p:cNvPr>
          <p:cNvSpPr>
            <a:spLocks noChangeShapeType="1"/>
          </p:cNvSpPr>
          <p:nvPr/>
        </p:nvSpPr>
        <p:spPr bwMode="auto">
          <a:xfrm>
            <a:off x="2971800" y="4151313"/>
            <a:ext cx="0" cy="1600200"/>
          </a:xfrm>
          <a:prstGeom prst="line">
            <a:avLst/>
          </a:prstGeom>
          <a:noFill/>
          <a:ln w="28575">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fr-FR"/>
          </a:p>
        </p:txBody>
      </p:sp>
      <p:sp>
        <p:nvSpPr>
          <p:cNvPr id="118800" name="Line 17">
            <a:extLst>
              <a:ext uri="{FF2B5EF4-FFF2-40B4-BE49-F238E27FC236}">
                <a16:creationId xmlns:a16="http://schemas.microsoft.com/office/drawing/2014/main" id="{9BEA5EEA-F4E2-A1C2-B274-8D644A27D7C3}"/>
              </a:ext>
            </a:extLst>
          </p:cNvPr>
          <p:cNvSpPr>
            <a:spLocks noChangeShapeType="1"/>
          </p:cNvSpPr>
          <p:nvPr/>
        </p:nvSpPr>
        <p:spPr bwMode="auto">
          <a:xfrm>
            <a:off x="2971800" y="5751513"/>
            <a:ext cx="2057400" cy="0"/>
          </a:xfrm>
          <a:prstGeom prst="line">
            <a:avLst/>
          </a:prstGeom>
          <a:noFill/>
          <a:ln w="28575">
            <a:solidFill>
              <a:schemeClr val="accent2"/>
            </a:solidFill>
            <a:round/>
            <a:headEnd type="none" w="sm" len="sm"/>
            <a:tailEnd type="stealth" w="med" len="lg"/>
          </a:ln>
          <a:extLst>
            <a:ext uri="{909E8E84-426E-40DD-AFC4-6F175D3DCCD1}">
              <a14:hiddenFill xmlns:a14="http://schemas.microsoft.com/office/drawing/2010/main">
                <a:noFill/>
              </a14:hiddenFill>
            </a:ext>
          </a:extLst>
        </p:spPr>
        <p:txBody>
          <a:bodyPr/>
          <a:lstStyle/>
          <a:p>
            <a:endParaRPr lang="fr-FR"/>
          </a:p>
        </p:txBody>
      </p:sp>
      <p:sp>
        <p:nvSpPr>
          <p:cNvPr id="118801" name="Rectangle 18">
            <a:extLst>
              <a:ext uri="{FF2B5EF4-FFF2-40B4-BE49-F238E27FC236}">
                <a16:creationId xmlns:a16="http://schemas.microsoft.com/office/drawing/2014/main" id="{689F97FA-5857-7EF5-D88B-743AAAB42D5C}"/>
              </a:ext>
            </a:extLst>
          </p:cNvPr>
          <p:cNvSpPr>
            <a:spLocks noChangeArrowheads="1"/>
          </p:cNvSpPr>
          <p:nvPr/>
        </p:nvSpPr>
        <p:spPr bwMode="auto">
          <a:xfrm>
            <a:off x="7010400" y="4151313"/>
            <a:ext cx="250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t>domaine français (.fr)</a:t>
            </a:r>
          </a:p>
        </p:txBody>
      </p:sp>
      <p:sp>
        <p:nvSpPr>
          <p:cNvPr id="118802" name="Rectangle 19">
            <a:extLst>
              <a:ext uri="{FF2B5EF4-FFF2-40B4-BE49-F238E27FC236}">
                <a16:creationId xmlns:a16="http://schemas.microsoft.com/office/drawing/2014/main" id="{DDEF1AF4-10C2-BC4C-A6B9-A75FB367BBA9}"/>
              </a:ext>
            </a:extLst>
          </p:cNvPr>
          <p:cNvSpPr>
            <a:spLocks noChangeArrowheads="1"/>
          </p:cNvSpPr>
          <p:nvPr/>
        </p:nvSpPr>
        <p:spPr bwMode="auto">
          <a:xfrm>
            <a:off x="6615113" y="4660901"/>
            <a:ext cx="4969309"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dirty="0"/>
              <a:t>Ancien domaine de l’Université Côte d’Azur</a:t>
            </a:r>
          </a:p>
        </p:txBody>
      </p:sp>
      <p:sp>
        <p:nvSpPr>
          <p:cNvPr id="118803" name="Rectangle 20">
            <a:extLst>
              <a:ext uri="{FF2B5EF4-FFF2-40B4-BE49-F238E27FC236}">
                <a16:creationId xmlns:a16="http://schemas.microsoft.com/office/drawing/2014/main" id="{3B0B0CD8-183A-CE2E-0950-4539E1A19B73}"/>
              </a:ext>
            </a:extLst>
          </p:cNvPr>
          <p:cNvSpPr>
            <a:spLocks noChangeArrowheads="1"/>
          </p:cNvSpPr>
          <p:nvPr/>
        </p:nvSpPr>
        <p:spPr bwMode="auto">
          <a:xfrm>
            <a:off x="6083300" y="5118101"/>
            <a:ext cx="435375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dirty="0"/>
              <a:t>sous-domaine i3s de la dite université</a:t>
            </a:r>
          </a:p>
        </p:txBody>
      </p:sp>
      <p:sp>
        <p:nvSpPr>
          <p:cNvPr id="118804" name="Rectangle 21">
            <a:extLst>
              <a:ext uri="{FF2B5EF4-FFF2-40B4-BE49-F238E27FC236}">
                <a16:creationId xmlns:a16="http://schemas.microsoft.com/office/drawing/2014/main" id="{2882A801-B990-E1B4-FF3C-0CD03D1B9E73}"/>
              </a:ext>
            </a:extLst>
          </p:cNvPr>
          <p:cNvSpPr>
            <a:spLocks noChangeArrowheads="1"/>
          </p:cNvSpPr>
          <p:nvPr/>
        </p:nvSpPr>
        <p:spPr bwMode="auto">
          <a:xfrm>
            <a:off x="4994275" y="5553075"/>
            <a:ext cx="4570162"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fr-FR" altLang="fr-FR" b="1"/>
              <a:t>machine eden du domaine </a:t>
            </a:r>
            <a:r>
              <a:rPr lang="fr-FR" altLang="fr-FR" sz="2000" b="1"/>
              <a:t>i3s.unice.fr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1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1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1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4">
            <a:extLst>
              <a:ext uri="{FF2B5EF4-FFF2-40B4-BE49-F238E27FC236}">
                <a16:creationId xmlns:a16="http://schemas.microsoft.com/office/drawing/2014/main" id="{9C9FFCDC-57F6-2F27-DD6F-32DD61298D91}"/>
              </a:ext>
            </a:extLst>
          </p:cNvPr>
          <p:cNvSpPr>
            <a:spLocks noGrp="1" noChangeArrowheads="1"/>
          </p:cNvSpPr>
          <p:nvPr>
            <p:ph type="title"/>
          </p:nvPr>
        </p:nvSpPr>
        <p:spPr>
          <a:xfrm>
            <a:off x="2566468" y="365125"/>
            <a:ext cx="8787332" cy="1325563"/>
          </a:xfrm>
        </p:spPr>
        <p:txBody>
          <a:bodyPr/>
          <a:lstStyle/>
          <a:p>
            <a:r>
              <a:rPr lang="fr-FR" altLang="fr-FR"/>
              <a:t>Domain Name Server : Délégation</a:t>
            </a:r>
          </a:p>
        </p:txBody>
      </p:sp>
      <p:sp>
        <p:nvSpPr>
          <p:cNvPr id="82949" name="Rectangle 5">
            <a:extLst>
              <a:ext uri="{FF2B5EF4-FFF2-40B4-BE49-F238E27FC236}">
                <a16:creationId xmlns:a16="http://schemas.microsoft.com/office/drawing/2014/main" id="{976DA183-62AE-F522-01B4-575D3801A35E}"/>
              </a:ext>
            </a:extLst>
          </p:cNvPr>
          <p:cNvSpPr>
            <a:spLocks noGrp="1" noChangeArrowheads="1"/>
          </p:cNvSpPr>
          <p:nvPr>
            <p:ph idx="1"/>
          </p:nvPr>
        </p:nvSpPr>
        <p:spPr>
          <a:xfrm>
            <a:off x="838200" y="1825625"/>
            <a:ext cx="10515600" cy="4351338"/>
          </a:xfrm>
        </p:spPr>
        <p:txBody>
          <a:bodyPr>
            <a:normAutofit fontScale="85000" lnSpcReduction="20000"/>
          </a:bodyPr>
          <a:lstStyle/>
          <a:p>
            <a:r>
              <a:rPr lang="fr-FR" altLang="fr-FR" dirty="0"/>
              <a:t>Le système DNS est entièrement distribué au niveau planétaire;</a:t>
            </a:r>
            <a:br>
              <a:rPr lang="fr-FR" altLang="fr-FR" dirty="0"/>
            </a:br>
            <a:r>
              <a:rPr lang="fr-FR" altLang="fr-FR" dirty="0"/>
              <a:t>Le mécanisme sous-jacent est la délégation de domaine</a:t>
            </a:r>
          </a:p>
          <a:p>
            <a:r>
              <a:rPr lang="fr-FR" altLang="fr-FR" dirty="0"/>
              <a:t>A tout domaine est associé une responsabilité administrative</a:t>
            </a:r>
          </a:p>
          <a:p>
            <a:r>
              <a:rPr lang="fr-FR" altLang="fr-FR" dirty="0"/>
              <a:t>Une organisation responsable d’un domaine peut </a:t>
            </a:r>
          </a:p>
          <a:p>
            <a:pPr lvl="1"/>
            <a:r>
              <a:rPr lang="fr-FR" altLang="fr-FR" dirty="0"/>
              <a:t>découper le domaine en sous-domaines  </a:t>
            </a:r>
          </a:p>
          <a:p>
            <a:pPr lvl="1"/>
            <a:r>
              <a:rPr lang="fr-FR" altLang="fr-FR" dirty="0"/>
              <a:t>déléguer les sous-domaines à d’autres organisations :</a:t>
            </a:r>
          </a:p>
          <a:p>
            <a:pPr lvl="2"/>
            <a:r>
              <a:rPr lang="fr-FR" altLang="fr-FR" dirty="0"/>
              <a:t>qui deviennent à leur tour responsable du (des) sous-domaine(s) qui leurs sont délégué(s)</a:t>
            </a:r>
          </a:p>
          <a:p>
            <a:pPr lvl="2"/>
            <a:r>
              <a:rPr lang="fr-FR" altLang="fr-FR" dirty="0"/>
              <a:t>peuvent, à leur tour, déléguer des sous-domaines des sous-domaines qu’elles gèrent</a:t>
            </a:r>
          </a:p>
          <a:p>
            <a:r>
              <a:rPr lang="fr-FR" altLang="fr-FR" dirty="0"/>
              <a:t>Le domaine parent contient alors seulement un pointeur vers le sous-domaine délégué; exemple :</a:t>
            </a:r>
          </a:p>
          <a:p>
            <a:pPr lvl="1"/>
            <a:r>
              <a:rPr lang="fr-FR" altLang="fr-FR" dirty="0"/>
              <a:t>unice.fr est délégué à l’Université Côte d’Azur </a:t>
            </a:r>
          </a:p>
          <a:p>
            <a:pPr lvl="1"/>
            <a:r>
              <a:rPr lang="fr-FR" altLang="fr-FR" dirty="0"/>
              <a:t>Cette université gère donc les données propres à ce domaine.</a:t>
            </a:r>
          </a:p>
          <a:p>
            <a:pPr lvl="1"/>
            <a:r>
              <a:rPr lang="fr-FR" altLang="fr-FR" dirty="0"/>
              <a:t>unice.fr (en théorie seulement) pourrait être géré par l’organisation responsable du domaine .</a:t>
            </a:r>
            <a:r>
              <a:rPr lang="fr-FR" altLang="fr-FR" dirty="0" err="1"/>
              <a:t>fr</a:t>
            </a:r>
            <a:r>
              <a:rPr lang="fr-FR" altLang="fr-FR" dirty="0"/>
              <a:t> (NIC France) qui gèrerait alors les données de unice.fr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82949">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82949">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8294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8294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8294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8294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8294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294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8294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8294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8294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A2716-828C-562B-73BE-821CDB25FA6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C6C9D5F-EA81-787E-77D7-0B96EEFAD40E}"/>
              </a:ext>
            </a:extLst>
          </p:cNvPr>
          <p:cNvSpPr>
            <a:spLocks noGrp="1"/>
          </p:cNvSpPr>
          <p:nvPr>
            <p:ph type="title"/>
          </p:nvPr>
        </p:nvSpPr>
        <p:spPr/>
        <p:txBody>
          <a:bodyPr/>
          <a:lstStyle/>
          <a:p>
            <a:r>
              <a:rPr lang="fr-FR" dirty="0"/>
              <a:t>Client / Serveur</a:t>
            </a:r>
          </a:p>
        </p:txBody>
      </p:sp>
      <p:sp>
        <p:nvSpPr>
          <p:cNvPr id="3" name="Espace réservé du texte 2">
            <a:extLst>
              <a:ext uri="{FF2B5EF4-FFF2-40B4-BE49-F238E27FC236}">
                <a16:creationId xmlns:a16="http://schemas.microsoft.com/office/drawing/2014/main" id="{6B1F5688-2CF0-08E5-1559-411B311C256B}"/>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728708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B62DAB-44B1-DC29-7B6A-A96A7FD55AC6}"/>
              </a:ext>
            </a:extLst>
          </p:cNvPr>
          <p:cNvSpPr>
            <a:spLocks noGrp="1"/>
          </p:cNvSpPr>
          <p:nvPr>
            <p:ph type="title"/>
          </p:nvPr>
        </p:nvSpPr>
        <p:spPr>
          <a:xfrm>
            <a:off x="2535730" y="365125"/>
            <a:ext cx="8818069" cy="1325563"/>
          </a:xfrm>
        </p:spPr>
        <p:txBody>
          <a:bodyPr anchor="ctr">
            <a:normAutofit/>
          </a:bodyPr>
          <a:lstStyle/>
          <a:p>
            <a:r>
              <a:rPr lang="fr-FR"/>
              <a:t>Introduction aux concepts de client et serveur</a:t>
            </a:r>
          </a:p>
        </p:txBody>
      </p:sp>
      <p:pic>
        <p:nvPicPr>
          <p:cNvPr id="5" name="Espace réservé du contenu 4" descr="Chambre de cabines identiques">
            <a:extLst>
              <a:ext uri="{FF2B5EF4-FFF2-40B4-BE49-F238E27FC236}">
                <a16:creationId xmlns:a16="http://schemas.microsoft.com/office/drawing/2014/main" id="{C04F5C94-E1BE-4E92-B31A-DBD8BB75242D}"/>
              </a:ext>
            </a:extLst>
          </p:cNvPr>
          <p:cNvPicPr>
            <a:picLocks noGrp="1" noChangeAspect="1"/>
          </p:cNvPicPr>
          <p:nvPr>
            <p:ph sz="half" idx="1"/>
          </p:nvPr>
        </p:nvPicPr>
        <p:blipFill>
          <a:blip r:embed="rId3"/>
          <a:srcRect l="5983" r="4704" b="-3"/>
          <a:stretch/>
        </p:blipFill>
        <p:spPr>
          <a:xfrm>
            <a:off x="838200" y="1825625"/>
            <a:ext cx="5181600" cy="4351338"/>
          </a:xfrm>
          <a:noFill/>
        </p:spPr>
      </p:pic>
      <p:sp>
        <p:nvSpPr>
          <p:cNvPr id="4" name="Espace réservé du contenu 3">
            <a:extLst>
              <a:ext uri="{FF2B5EF4-FFF2-40B4-BE49-F238E27FC236}">
                <a16:creationId xmlns:a16="http://schemas.microsoft.com/office/drawing/2014/main" id="{D1B31CBA-EF9E-3EF1-D37E-93047F8BAB58}"/>
              </a:ext>
            </a:extLst>
          </p:cNvPr>
          <p:cNvSpPr>
            <a:spLocks noGrp="1"/>
          </p:cNvSpPr>
          <p:nvPr>
            <p:ph sz="half" idx="2"/>
          </p:nvPr>
        </p:nvSpPr>
        <p:spPr>
          <a:xfrm>
            <a:off x="6172200" y="1825625"/>
            <a:ext cx="5181600" cy="4351338"/>
          </a:xfrm>
        </p:spPr>
        <p:txBody>
          <a:bodyPr>
            <a:normAutofit/>
          </a:bodyPr>
          <a:lstStyle/>
          <a:p>
            <a:r>
              <a:rPr lang="fr-FR" dirty="0"/>
              <a:t>Les clients et serveurs sont des notions répandues dans l’usage des réseaux informatiques.</a:t>
            </a:r>
          </a:p>
          <a:p>
            <a:r>
              <a:rPr lang="fr-FR" dirty="0"/>
              <a:t>Un client demande des ressources tandis qu'un serveur les fournit.</a:t>
            </a:r>
          </a:p>
          <a:p>
            <a:r>
              <a:rPr lang="fr-FR" dirty="0"/>
              <a:t>La communication entre clients et serveurs repose sur des protocoles standardisés.</a:t>
            </a:r>
          </a:p>
        </p:txBody>
      </p:sp>
    </p:spTree>
    <p:extLst>
      <p:ext uri="{BB962C8B-B14F-4D97-AF65-F5344CB8AC3E}">
        <p14:creationId xmlns:p14="http://schemas.microsoft.com/office/powerpoint/2010/main" val="1078211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7D9EC9-95D9-4F9B-E86B-7B997A70F631}"/>
              </a:ext>
            </a:extLst>
          </p:cNvPr>
          <p:cNvSpPr>
            <a:spLocks noGrp="1"/>
          </p:cNvSpPr>
          <p:nvPr>
            <p:ph type="title"/>
          </p:nvPr>
        </p:nvSpPr>
        <p:spPr>
          <a:xfrm>
            <a:off x="2535730" y="365125"/>
            <a:ext cx="8818069" cy="1325563"/>
          </a:xfrm>
        </p:spPr>
        <p:txBody>
          <a:bodyPr anchor="ctr">
            <a:normAutofit/>
          </a:bodyPr>
          <a:lstStyle/>
          <a:p>
            <a:r>
              <a:rPr lang="fr-FR"/>
              <a:t>Rôle des clients dans un réseau</a:t>
            </a:r>
          </a:p>
        </p:txBody>
      </p:sp>
      <p:pic>
        <p:nvPicPr>
          <p:cNvPr id="5" name="Espace réservé du contenu 4" descr="« Femme d’affaires avec pocket pc, canon 1Ds mark III »">
            <a:extLst>
              <a:ext uri="{FF2B5EF4-FFF2-40B4-BE49-F238E27FC236}">
                <a16:creationId xmlns:a16="http://schemas.microsoft.com/office/drawing/2014/main" id="{28217DB0-9F37-47D1-A760-91A76200E8EF}"/>
              </a:ext>
            </a:extLst>
          </p:cNvPr>
          <p:cNvPicPr>
            <a:picLocks noGrp="1" noChangeAspect="1"/>
          </p:cNvPicPr>
          <p:nvPr>
            <p:ph sz="half" idx="1"/>
          </p:nvPr>
        </p:nvPicPr>
        <p:blipFill>
          <a:blip r:embed="rId3"/>
          <a:srcRect l="10326" r="10187" b="-1"/>
          <a:stretch/>
        </p:blipFill>
        <p:spPr>
          <a:xfrm>
            <a:off x="838200" y="1825625"/>
            <a:ext cx="5181600" cy="4351338"/>
          </a:xfrm>
          <a:noFill/>
        </p:spPr>
      </p:pic>
      <p:sp>
        <p:nvSpPr>
          <p:cNvPr id="4" name="Espace réservé du contenu 3">
            <a:extLst>
              <a:ext uri="{FF2B5EF4-FFF2-40B4-BE49-F238E27FC236}">
                <a16:creationId xmlns:a16="http://schemas.microsoft.com/office/drawing/2014/main" id="{CFEF020F-5E62-7815-8A07-2F58E3A1667D}"/>
              </a:ext>
            </a:extLst>
          </p:cNvPr>
          <p:cNvSpPr>
            <a:spLocks noGrp="1"/>
          </p:cNvSpPr>
          <p:nvPr>
            <p:ph sz="half" idx="2"/>
          </p:nvPr>
        </p:nvSpPr>
        <p:spPr>
          <a:xfrm>
            <a:off x="6172200" y="1825625"/>
            <a:ext cx="5181600" cy="4351338"/>
          </a:xfrm>
        </p:spPr>
        <p:txBody>
          <a:bodyPr>
            <a:normAutofit lnSpcReduction="10000"/>
          </a:bodyPr>
          <a:lstStyle/>
          <a:p>
            <a:r>
              <a:rPr lang="fr-FR" dirty="0"/>
              <a:t>Les clients peuvent être des ordinateurs, des smartphones ou d'autres dispositifs.</a:t>
            </a:r>
          </a:p>
          <a:p>
            <a:r>
              <a:rPr lang="fr-FR" dirty="0"/>
              <a:t>Ils envoient des requêtes pour accéder aux services du serveur.</a:t>
            </a:r>
          </a:p>
          <a:p>
            <a:r>
              <a:rPr lang="fr-FR" dirty="0"/>
              <a:t>Les clients peuvent exécuter des applications ou naviguer sur Internet.</a:t>
            </a:r>
          </a:p>
          <a:p>
            <a:r>
              <a:rPr lang="fr-FR" dirty="0"/>
              <a:t>Les clients n’ont besoin d’être connecté que lorsqu’ils font une requête.</a:t>
            </a:r>
          </a:p>
        </p:txBody>
      </p:sp>
    </p:spTree>
    <p:extLst>
      <p:ext uri="{BB962C8B-B14F-4D97-AF65-F5344CB8AC3E}">
        <p14:creationId xmlns:p14="http://schemas.microsoft.com/office/powerpoint/2010/main" val="1168914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262E59-D259-8E23-54A2-C5A94F6292B8}"/>
              </a:ext>
            </a:extLst>
          </p:cNvPr>
          <p:cNvSpPr>
            <a:spLocks noGrp="1"/>
          </p:cNvSpPr>
          <p:nvPr>
            <p:ph type="title"/>
          </p:nvPr>
        </p:nvSpPr>
        <p:spPr>
          <a:xfrm>
            <a:off x="2535730" y="365125"/>
            <a:ext cx="8818069" cy="1325563"/>
          </a:xfrm>
        </p:spPr>
        <p:txBody>
          <a:bodyPr anchor="ctr">
            <a:normAutofit/>
          </a:bodyPr>
          <a:lstStyle/>
          <a:p>
            <a:r>
              <a:rPr lang="fr-FR"/>
              <a:t>Fonction des serveurs</a:t>
            </a:r>
          </a:p>
        </p:txBody>
      </p:sp>
      <p:pic>
        <p:nvPicPr>
          <p:cNvPr id="5" name="Espace réservé du contenu 4">
            <a:extLst>
              <a:ext uri="{FF2B5EF4-FFF2-40B4-BE49-F238E27FC236}">
                <a16:creationId xmlns:a16="http://schemas.microsoft.com/office/drawing/2014/main" id="{187233A6-0A78-434E-BFE5-D0A3A83CDB81}"/>
              </a:ext>
            </a:extLst>
          </p:cNvPr>
          <p:cNvPicPr>
            <a:picLocks noGrp="1" noChangeAspect="1"/>
          </p:cNvPicPr>
          <p:nvPr>
            <p:ph sz="half" idx="1"/>
          </p:nvPr>
        </p:nvPicPr>
        <p:blipFill>
          <a:blip r:embed="rId3"/>
          <a:srcRect l="18070" r="14946" b="-1"/>
          <a:stretch/>
        </p:blipFill>
        <p:spPr>
          <a:xfrm>
            <a:off x="838200" y="1825625"/>
            <a:ext cx="5181600" cy="4351338"/>
          </a:xfrm>
          <a:noFill/>
        </p:spPr>
      </p:pic>
      <p:sp>
        <p:nvSpPr>
          <p:cNvPr id="4" name="Espace réservé du contenu 3">
            <a:extLst>
              <a:ext uri="{FF2B5EF4-FFF2-40B4-BE49-F238E27FC236}">
                <a16:creationId xmlns:a16="http://schemas.microsoft.com/office/drawing/2014/main" id="{D4FE59D4-9ED1-37D5-ACA4-5739F7F2E18D}"/>
              </a:ext>
            </a:extLst>
          </p:cNvPr>
          <p:cNvSpPr>
            <a:spLocks noGrp="1"/>
          </p:cNvSpPr>
          <p:nvPr>
            <p:ph sz="half" idx="2"/>
          </p:nvPr>
        </p:nvSpPr>
        <p:spPr>
          <a:xfrm>
            <a:off x="6172200" y="1825625"/>
            <a:ext cx="5181600" cy="4351338"/>
          </a:xfrm>
        </p:spPr>
        <p:txBody>
          <a:bodyPr>
            <a:normAutofit/>
          </a:bodyPr>
          <a:lstStyle/>
          <a:p>
            <a:r>
              <a:rPr lang="fr-FR" dirty="0"/>
              <a:t>Les serveurs stockent et gèrent les données demandées par les clients.</a:t>
            </a:r>
          </a:p>
          <a:p>
            <a:r>
              <a:rPr lang="fr-FR" dirty="0"/>
              <a:t>Ils peuvent offrir divers services, tels que le web, les fichiers ou les bases de données.</a:t>
            </a:r>
          </a:p>
          <a:p>
            <a:r>
              <a:rPr lang="fr-FR" dirty="0"/>
              <a:t>Les serveurs fonctionnent en continu pour répondre à tout instant aux demandes des clients.</a:t>
            </a:r>
          </a:p>
        </p:txBody>
      </p:sp>
    </p:spTree>
    <p:extLst>
      <p:ext uri="{BB962C8B-B14F-4D97-AF65-F5344CB8AC3E}">
        <p14:creationId xmlns:p14="http://schemas.microsoft.com/office/powerpoint/2010/main" val="541400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E9804-A60B-02E4-9B5B-A8CF24B35AB4}"/>
              </a:ext>
            </a:extLst>
          </p:cNvPr>
          <p:cNvSpPr>
            <a:spLocks noGrp="1"/>
          </p:cNvSpPr>
          <p:nvPr>
            <p:ph type="title"/>
          </p:nvPr>
        </p:nvSpPr>
        <p:spPr/>
        <p:txBody>
          <a:bodyPr/>
          <a:lstStyle/>
          <a:p>
            <a:r>
              <a:rPr lang="fr-FR" dirty="0"/>
              <a:t>Fonctionnement centralisé</a:t>
            </a:r>
          </a:p>
        </p:txBody>
      </p:sp>
      <p:pic>
        <p:nvPicPr>
          <p:cNvPr id="4" name="Espace réservé du contenu 4">
            <a:extLst>
              <a:ext uri="{FF2B5EF4-FFF2-40B4-BE49-F238E27FC236}">
                <a16:creationId xmlns:a16="http://schemas.microsoft.com/office/drawing/2014/main" id="{78D02B68-9719-6B4C-ED9A-E34C0D316E83}"/>
              </a:ext>
            </a:extLst>
          </p:cNvPr>
          <p:cNvPicPr>
            <a:picLocks noChangeAspect="1"/>
          </p:cNvPicPr>
          <p:nvPr/>
        </p:nvPicPr>
        <p:blipFill>
          <a:blip r:embed="rId2"/>
          <a:srcRect l="18070" r="14946" b="-1"/>
          <a:stretch/>
        </p:blipFill>
        <p:spPr>
          <a:xfrm>
            <a:off x="4367808" y="2780928"/>
            <a:ext cx="2166551" cy="1819399"/>
          </a:xfrm>
          <a:prstGeom prst="rect">
            <a:avLst/>
          </a:prstGeom>
          <a:noFill/>
        </p:spPr>
      </p:pic>
      <p:sp>
        <p:nvSpPr>
          <p:cNvPr id="5" name="ZoneTexte 4">
            <a:extLst>
              <a:ext uri="{FF2B5EF4-FFF2-40B4-BE49-F238E27FC236}">
                <a16:creationId xmlns:a16="http://schemas.microsoft.com/office/drawing/2014/main" id="{99306DF9-A805-A8E9-7F8C-15C4670ECD01}"/>
              </a:ext>
            </a:extLst>
          </p:cNvPr>
          <p:cNvSpPr txBox="1"/>
          <p:nvPr/>
        </p:nvSpPr>
        <p:spPr>
          <a:xfrm>
            <a:off x="4752720" y="2342102"/>
            <a:ext cx="1455720" cy="461665"/>
          </a:xfrm>
          <a:prstGeom prst="rect">
            <a:avLst/>
          </a:prstGeom>
          <a:noFill/>
        </p:spPr>
        <p:txBody>
          <a:bodyPr wrap="none" rtlCol="0">
            <a:spAutoFit/>
          </a:bodyPr>
          <a:lstStyle/>
          <a:p>
            <a:r>
              <a:rPr lang="fr-FR" sz="2400" dirty="0"/>
              <a:t>Serveur(s)</a:t>
            </a:r>
          </a:p>
        </p:txBody>
      </p:sp>
      <p:pic>
        <p:nvPicPr>
          <p:cNvPr id="6" name="Picture 2">
            <a:extLst>
              <a:ext uri="{FF2B5EF4-FFF2-40B4-BE49-F238E27FC236}">
                <a16:creationId xmlns:a16="http://schemas.microsoft.com/office/drawing/2014/main" id="{685C0521-34E1-F109-5071-DD3D89BB93F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44272" y="1365353"/>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08157C01-F00F-9FF9-D8F4-FA3E217D501C}"/>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95250" y="3455182"/>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AE7157E8-F7E2-3E54-E184-4DBCC77840D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95437" y="1641783"/>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a:extLst>
              <a:ext uri="{FF2B5EF4-FFF2-40B4-BE49-F238E27FC236}">
                <a16:creationId xmlns:a16="http://schemas.microsoft.com/office/drawing/2014/main" id="{A3E4FBEC-2D14-A1B8-7596-551BE2ADD23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8784" y="3765239"/>
            <a:ext cx="1450978" cy="1450978"/>
          </a:xfrm>
          <a:prstGeom prst="rect">
            <a:avLst/>
          </a:prstGeom>
          <a:noFill/>
          <a:extLst>
            <a:ext uri="{909E8E84-426E-40DD-AFC4-6F175D3DCCD1}">
              <a14:hiddenFill xmlns:a14="http://schemas.microsoft.com/office/drawing/2010/main">
                <a:solidFill>
                  <a:srgbClr val="FFFFFF"/>
                </a:solidFill>
              </a14:hiddenFill>
            </a:ext>
          </a:extLst>
        </p:spPr>
      </p:pic>
      <p:pic>
        <p:nvPicPr>
          <p:cNvPr id="10" name="Espace réservé du contenu 4">
            <a:extLst>
              <a:ext uri="{FF2B5EF4-FFF2-40B4-BE49-F238E27FC236}">
                <a16:creationId xmlns:a16="http://schemas.microsoft.com/office/drawing/2014/main" id="{A7F77994-1D37-5B5E-60E0-EDC6D5BC0765}"/>
              </a:ext>
            </a:extLst>
          </p:cNvPr>
          <p:cNvPicPr>
            <a:picLocks noChangeAspect="1"/>
          </p:cNvPicPr>
          <p:nvPr/>
        </p:nvPicPr>
        <p:blipFill>
          <a:blip r:embed="rId2"/>
          <a:srcRect l="18070" r="14946" b="-1"/>
          <a:stretch/>
        </p:blipFill>
        <p:spPr>
          <a:xfrm>
            <a:off x="2351584" y="5383862"/>
            <a:ext cx="1450978" cy="1218484"/>
          </a:xfrm>
          <a:prstGeom prst="rect">
            <a:avLst/>
          </a:prstGeom>
          <a:noFill/>
        </p:spPr>
      </p:pic>
      <p:cxnSp>
        <p:nvCxnSpPr>
          <p:cNvPr id="12" name="Connecteur droit avec flèche 11">
            <a:extLst>
              <a:ext uri="{FF2B5EF4-FFF2-40B4-BE49-F238E27FC236}">
                <a16:creationId xmlns:a16="http://schemas.microsoft.com/office/drawing/2014/main" id="{8CCA2C89-8B93-B787-0DD7-E11600F55E12}"/>
              </a:ext>
            </a:extLst>
          </p:cNvPr>
          <p:cNvCxnSpPr>
            <a:stCxn id="8" idx="3"/>
            <a:endCxn id="4" idx="1"/>
          </p:cNvCxnSpPr>
          <p:nvPr/>
        </p:nvCxnSpPr>
        <p:spPr>
          <a:xfrm>
            <a:off x="2646415" y="2367272"/>
            <a:ext cx="1721393" cy="13233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DB8E7496-D94D-2724-4C2F-133482774D57}"/>
              </a:ext>
            </a:extLst>
          </p:cNvPr>
          <p:cNvCxnSpPr>
            <a:cxnSpLocks/>
            <a:stCxn id="9" idx="3"/>
            <a:endCxn id="4" idx="1"/>
          </p:cNvCxnSpPr>
          <p:nvPr/>
        </p:nvCxnSpPr>
        <p:spPr>
          <a:xfrm flipV="1">
            <a:off x="1819762" y="3690628"/>
            <a:ext cx="2548046" cy="8001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6CE4588A-603E-16DF-F0BF-A1C7298810B2}"/>
              </a:ext>
            </a:extLst>
          </p:cNvPr>
          <p:cNvCxnSpPr>
            <a:cxnSpLocks/>
            <a:stCxn id="10" idx="0"/>
            <a:endCxn id="4" idx="2"/>
          </p:cNvCxnSpPr>
          <p:nvPr/>
        </p:nvCxnSpPr>
        <p:spPr>
          <a:xfrm flipV="1">
            <a:off x="3077073" y="4600327"/>
            <a:ext cx="2374011" cy="7835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DCAC3879-565C-6B58-B996-CF80D594D0F5}"/>
              </a:ext>
            </a:extLst>
          </p:cNvPr>
          <p:cNvCxnSpPr>
            <a:cxnSpLocks/>
            <a:stCxn id="6" idx="1"/>
            <a:endCxn id="4" idx="3"/>
          </p:cNvCxnSpPr>
          <p:nvPr/>
        </p:nvCxnSpPr>
        <p:spPr>
          <a:xfrm flipH="1">
            <a:off x="6534359" y="2090842"/>
            <a:ext cx="2009913" cy="15997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ADC1B98E-FE48-AA77-0AEE-D7BE48BD84AA}"/>
              </a:ext>
            </a:extLst>
          </p:cNvPr>
          <p:cNvCxnSpPr>
            <a:cxnSpLocks/>
            <a:stCxn id="7" idx="1"/>
            <a:endCxn id="4" idx="3"/>
          </p:cNvCxnSpPr>
          <p:nvPr/>
        </p:nvCxnSpPr>
        <p:spPr>
          <a:xfrm flipH="1" flipV="1">
            <a:off x="6534359" y="3690628"/>
            <a:ext cx="3460891" cy="4900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26">
            <a:extLst>
              <a:ext uri="{FF2B5EF4-FFF2-40B4-BE49-F238E27FC236}">
                <a16:creationId xmlns:a16="http://schemas.microsoft.com/office/drawing/2014/main" id="{FE946CE3-5FB2-4F6C-D59D-7D6C4F58BB39}"/>
              </a:ext>
            </a:extLst>
          </p:cNvPr>
          <p:cNvSpPr txBox="1"/>
          <p:nvPr/>
        </p:nvSpPr>
        <p:spPr>
          <a:xfrm>
            <a:off x="3802562" y="5690567"/>
            <a:ext cx="2509462" cy="923330"/>
          </a:xfrm>
          <a:prstGeom prst="rect">
            <a:avLst/>
          </a:prstGeom>
          <a:noFill/>
        </p:spPr>
        <p:txBody>
          <a:bodyPr wrap="square" rtlCol="0">
            <a:spAutoFit/>
          </a:bodyPr>
          <a:lstStyle/>
          <a:p>
            <a:r>
              <a:rPr lang="fr-FR" dirty="0"/>
              <a:t>D’autres serveurs peuvent être clients d’un serveur</a:t>
            </a:r>
          </a:p>
        </p:txBody>
      </p:sp>
      <p:sp>
        <p:nvSpPr>
          <p:cNvPr id="28" name="ZoneTexte 27">
            <a:extLst>
              <a:ext uri="{FF2B5EF4-FFF2-40B4-BE49-F238E27FC236}">
                <a16:creationId xmlns:a16="http://schemas.microsoft.com/office/drawing/2014/main" id="{51B93321-8837-413C-A512-3DABC564377E}"/>
              </a:ext>
            </a:extLst>
          </p:cNvPr>
          <p:cNvSpPr txBox="1"/>
          <p:nvPr/>
        </p:nvSpPr>
        <p:spPr>
          <a:xfrm>
            <a:off x="9523612" y="949805"/>
            <a:ext cx="2509462" cy="646331"/>
          </a:xfrm>
          <a:prstGeom prst="rect">
            <a:avLst/>
          </a:prstGeom>
          <a:noFill/>
        </p:spPr>
        <p:txBody>
          <a:bodyPr wrap="square" rtlCol="0">
            <a:spAutoFit/>
          </a:bodyPr>
          <a:lstStyle/>
          <a:p>
            <a:r>
              <a:rPr lang="fr-FR" dirty="0"/>
              <a:t>Ordinateur, Téléphone, objet communicant, etc. </a:t>
            </a:r>
          </a:p>
        </p:txBody>
      </p:sp>
    </p:spTree>
    <p:extLst>
      <p:ext uri="{BB962C8B-B14F-4D97-AF65-F5344CB8AC3E}">
        <p14:creationId xmlns:p14="http://schemas.microsoft.com/office/powerpoint/2010/main" val="389735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59D832-8F0D-F1A0-D8AA-058F94AF0A70}"/>
              </a:ext>
            </a:extLst>
          </p:cNvPr>
          <p:cNvSpPr>
            <a:spLocks noGrp="1"/>
          </p:cNvSpPr>
          <p:nvPr>
            <p:ph type="title"/>
          </p:nvPr>
        </p:nvSpPr>
        <p:spPr/>
        <p:txBody>
          <a:bodyPr/>
          <a:lstStyle/>
          <a:p>
            <a:r>
              <a:rPr lang="fr-FR" dirty="0"/>
              <a:t>Bits, octets, etc.</a:t>
            </a:r>
          </a:p>
        </p:txBody>
      </p:sp>
      <p:sp>
        <p:nvSpPr>
          <p:cNvPr id="3" name="Espace réservé du contenu 2">
            <a:extLst>
              <a:ext uri="{FF2B5EF4-FFF2-40B4-BE49-F238E27FC236}">
                <a16:creationId xmlns:a16="http://schemas.microsoft.com/office/drawing/2014/main" id="{ECFF70B2-2C7F-26CC-4781-0DC189FD12FA}"/>
              </a:ext>
            </a:extLst>
          </p:cNvPr>
          <p:cNvSpPr>
            <a:spLocks noGrp="1"/>
          </p:cNvSpPr>
          <p:nvPr>
            <p:ph idx="1"/>
          </p:nvPr>
        </p:nvSpPr>
        <p:spPr/>
        <p:txBody>
          <a:bodyPr>
            <a:normAutofit fontScale="85000" lnSpcReduction="20000"/>
          </a:bodyPr>
          <a:lstStyle/>
          <a:p>
            <a:r>
              <a:rPr lang="fr-FR" dirty="0"/>
              <a:t>Bit (b) : La plus petite unité d'information, représentant un état binaire (0 ou 1).</a:t>
            </a:r>
          </a:p>
          <a:p>
            <a:r>
              <a:rPr lang="fr-FR" dirty="0"/>
              <a:t>Octet (o) : Un ensemble de 8 bits. </a:t>
            </a:r>
          </a:p>
          <a:p>
            <a:pPr lvl="1"/>
            <a:r>
              <a:rPr lang="fr-FR" dirty="0"/>
              <a:t>"byte" en anglais.</a:t>
            </a:r>
          </a:p>
          <a:p>
            <a:r>
              <a:rPr lang="fr-FR" dirty="0"/>
              <a:t>Kilooctet (Ko) : 1 ko = 1 000 octets.</a:t>
            </a:r>
          </a:p>
          <a:p>
            <a:r>
              <a:rPr lang="fr-FR" dirty="0"/>
              <a:t>Mégaoctet (Mo) : 1 Mo = 1 000 Ko</a:t>
            </a:r>
          </a:p>
          <a:p>
            <a:r>
              <a:rPr lang="fr-FR" dirty="0"/>
              <a:t>Gigaoctet (Go) : 1 Go = 1 000 Mo</a:t>
            </a:r>
          </a:p>
          <a:p>
            <a:r>
              <a:rPr lang="fr-FR" dirty="0"/>
              <a:t>Téraoctet (To) 1 To = 1 000 Go</a:t>
            </a:r>
          </a:p>
          <a:p>
            <a:r>
              <a:rPr lang="fr-FR" dirty="0"/>
              <a:t>système binaire (« historique »)</a:t>
            </a:r>
          </a:p>
          <a:p>
            <a:pPr lvl="1"/>
            <a:r>
              <a:rPr lang="fr-FR" dirty="0"/>
              <a:t>Kibioctet (</a:t>
            </a:r>
            <a:r>
              <a:rPr lang="fr-FR" dirty="0" err="1"/>
              <a:t>Kio</a:t>
            </a:r>
            <a:r>
              <a:rPr lang="fr-FR" dirty="0"/>
              <a:t>) : 1 </a:t>
            </a:r>
            <a:r>
              <a:rPr lang="fr-FR" dirty="0" err="1"/>
              <a:t>Kio</a:t>
            </a:r>
            <a:r>
              <a:rPr lang="fr-FR" dirty="0"/>
              <a:t> = 1 024 octets </a:t>
            </a:r>
          </a:p>
          <a:p>
            <a:pPr lvl="1"/>
            <a:r>
              <a:rPr lang="fr-FR" dirty="0" err="1"/>
              <a:t>Mibioctet</a:t>
            </a:r>
            <a:r>
              <a:rPr lang="fr-FR" dirty="0"/>
              <a:t> (</a:t>
            </a:r>
            <a:r>
              <a:rPr lang="fr-FR" dirty="0" err="1"/>
              <a:t>Mio</a:t>
            </a:r>
            <a:r>
              <a:rPr lang="fr-FR" dirty="0"/>
              <a:t>) : 1 </a:t>
            </a:r>
            <a:r>
              <a:rPr lang="fr-FR" dirty="0" err="1"/>
              <a:t>Mio</a:t>
            </a:r>
            <a:r>
              <a:rPr lang="fr-FR" dirty="0"/>
              <a:t> = 1 024 </a:t>
            </a:r>
            <a:r>
              <a:rPr lang="fr-FR" dirty="0" err="1"/>
              <a:t>Kio</a:t>
            </a:r>
            <a:endParaRPr lang="fr-FR" dirty="0"/>
          </a:p>
          <a:p>
            <a:pPr lvl="1"/>
            <a:r>
              <a:rPr lang="fr-FR" dirty="0"/>
              <a:t>Gibioctet (</a:t>
            </a:r>
            <a:r>
              <a:rPr lang="fr-FR" dirty="0" err="1"/>
              <a:t>Gio</a:t>
            </a:r>
            <a:r>
              <a:rPr lang="fr-FR" dirty="0"/>
              <a:t>) : 1 </a:t>
            </a:r>
            <a:r>
              <a:rPr lang="fr-FR" dirty="0" err="1"/>
              <a:t>Gio</a:t>
            </a:r>
            <a:r>
              <a:rPr lang="fr-FR" dirty="0"/>
              <a:t> = 1 024 Moi</a:t>
            </a:r>
          </a:p>
          <a:p>
            <a:pPr lvl="1"/>
            <a:r>
              <a:rPr lang="fr-FR" dirty="0"/>
              <a:t>Tébioctet (</a:t>
            </a:r>
            <a:r>
              <a:rPr lang="fr-FR" dirty="0" err="1"/>
              <a:t>Tio</a:t>
            </a:r>
            <a:r>
              <a:rPr lang="fr-FR" dirty="0"/>
              <a:t>) : 1 </a:t>
            </a:r>
            <a:r>
              <a:rPr lang="fr-FR" dirty="0" err="1"/>
              <a:t>Tio</a:t>
            </a:r>
            <a:r>
              <a:rPr lang="fr-FR" dirty="0"/>
              <a:t> = 1 024 </a:t>
            </a:r>
            <a:r>
              <a:rPr lang="fr-FR" dirty="0" err="1"/>
              <a:t>Gio</a:t>
            </a:r>
            <a:r>
              <a:rPr lang="fr-FR" dirty="0"/>
              <a:t>.</a:t>
            </a:r>
          </a:p>
        </p:txBody>
      </p:sp>
    </p:spTree>
    <p:extLst>
      <p:ext uri="{BB962C8B-B14F-4D97-AF65-F5344CB8AC3E}">
        <p14:creationId xmlns:p14="http://schemas.microsoft.com/office/powerpoint/2010/main" val="3199424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5721C-7ED6-6B95-667F-2AC7DB1B884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738C30D-A7DB-1EA3-36D1-D138894065A3}"/>
              </a:ext>
            </a:extLst>
          </p:cNvPr>
          <p:cNvSpPr>
            <a:spLocks noGrp="1"/>
          </p:cNvSpPr>
          <p:nvPr>
            <p:ph type="title"/>
          </p:nvPr>
        </p:nvSpPr>
        <p:spPr/>
        <p:txBody>
          <a:bodyPr/>
          <a:lstStyle/>
          <a:p>
            <a:r>
              <a:rPr lang="fr-FR" dirty="0"/>
              <a:t>Réseaux pairs à pairs</a:t>
            </a:r>
          </a:p>
        </p:txBody>
      </p:sp>
      <p:sp>
        <p:nvSpPr>
          <p:cNvPr id="3" name="Espace réservé du texte 2">
            <a:extLst>
              <a:ext uri="{FF2B5EF4-FFF2-40B4-BE49-F238E27FC236}">
                <a16:creationId xmlns:a16="http://schemas.microsoft.com/office/drawing/2014/main" id="{B08EBB9F-F44A-877C-EB11-A8A78E99A472}"/>
              </a:ext>
            </a:extLst>
          </p:cNvPr>
          <p:cNvSpPr>
            <a:spLocks noGrp="1"/>
          </p:cNvSpPr>
          <p:nvPr>
            <p:ph type="body" idx="1"/>
          </p:nvPr>
        </p:nvSpPr>
        <p:spPr/>
        <p:txBody>
          <a:bodyPr/>
          <a:lstStyle/>
          <a:p>
            <a:r>
              <a:rPr lang="fr-FR" dirty="0"/>
              <a:t>Chaque machine est à la fois cliente (elle reçoit de l’information) et serveur (elle met à disposition les informations reçues). </a:t>
            </a:r>
          </a:p>
          <a:p>
            <a:r>
              <a:rPr lang="fr-FR" dirty="0" err="1"/>
              <a:t>C.f</a:t>
            </a:r>
            <a:r>
              <a:rPr lang="fr-FR" dirty="0"/>
              <a:t>. pages 44 et 45 du manuel « SNT, édition Delagrave »</a:t>
            </a:r>
          </a:p>
        </p:txBody>
      </p:sp>
    </p:spTree>
    <p:extLst>
      <p:ext uri="{BB962C8B-B14F-4D97-AF65-F5344CB8AC3E}">
        <p14:creationId xmlns:p14="http://schemas.microsoft.com/office/powerpoint/2010/main" val="33743248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804FA-028A-E7F9-78E5-B00BFD3AF89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503CB6E-A9DF-A357-F837-88E6BF4BE624}"/>
              </a:ext>
            </a:extLst>
          </p:cNvPr>
          <p:cNvSpPr>
            <a:spLocks noGrp="1"/>
          </p:cNvSpPr>
          <p:nvPr>
            <p:ph type="title"/>
          </p:nvPr>
        </p:nvSpPr>
        <p:spPr/>
        <p:txBody>
          <a:bodyPr/>
          <a:lstStyle/>
          <a:p>
            <a:r>
              <a:rPr lang="fr-FR" dirty="0"/>
              <a:t>Usage d’internet</a:t>
            </a:r>
          </a:p>
        </p:txBody>
      </p:sp>
      <p:sp>
        <p:nvSpPr>
          <p:cNvPr id="3" name="Espace réservé du texte 2">
            <a:extLst>
              <a:ext uri="{FF2B5EF4-FFF2-40B4-BE49-F238E27FC236}">
                <a16:creationId xmlns:a16="http://schemas.microsoft.com/office/drawing/2014/main" id="{A12EDD4C-B147-551D-2743-7C64091F1895}"/>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26294402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B7BDC1-8AF5-3446-F829-2CE266314F64}"/>
              </a:ext>
            </a:extLst>
          </p:cNvPr>
          <p:cNvSpPr>
            <a:spLocks noGrp="1"/>
          </p:cNvSpPr>
          <p:nvPr>
            <p:ph type="title"/>
          </p:nvPr>
        </p:nvSpPr>
        <p:spPr>
          <a:xfrm>
            <a:off x="2535730" y="365125"/>
            <a:ext cx="8818069" cy="1325563"/>
          </a:xfrm>
        </p:spPr>
        <p:txBody>
          <a:bodyPr anchor="ctr">
            <a:normAutofit/>
          </a:bodyPr>
          <a:lstStyle/>
          <a:p>
            <a:r>
              <a:rPr lang="fr-FR"/>
              <a:t>Usages d'Internet</a:t>
            </a:r>
          </a:p>
        </p:txBody>
      </p:sp>
      <p:pic>
        <p:nvPicPr>
          <p:cNvPr id="5" name="Espace réservé du contenu 4" descr="Icônes de notification hashtag et @">
            <a:extLst>
              <a:ext uri="{FF2B5EF4-FFF2-40B4-BE49-F238E27FC236}">
                <a16:creationId xmlns:a16="http://schemas.microsoft.com/office/drawing/2014/main" id="{E817DB61-EDD3-4442-ADA0-F0DCC57F4FE7}"/>
              </a:ext>
            </a:extLst>
          </p:cNvPr>
          <p:cNvPicPr>
            <a:picLocks noGrp="1" noChangeAspect="1"/>
          </p:cNvPicPr>
          <p:nvPr>
            <p:ph sz="half" idx="1"/>
          </p:nvPr>
        </p:nvPicPr>
        <p:blipFill>
          <a:blip r:embed="rId3">
            <a:clrChange>
              <a:clrFrom>
                <a:srgbClr val="FFFFFF"/>
              </a:clrFrom>
              <a:clrTo>
                <a:srgbClr val="FFFFFF">
                  <a:alpha val="0"/>
                </a:srgbClr>
              </a:clrTo>
            </a:clrChange>
          </a:blip>
          <a:srcRect l="1589" r="18924" b="-1"/>
          <a:stretch/>
        </p:blipFill>
        <p:spPr>
          <a:xfrm>
            <a:off x="815777" y="1196752"/>
            <a:ext cx="2448273" cy="2055980"/>
          </a:xfrm>
          <a:noFill/>
        </p:spPr>
      </p:pic>
      <p:sp>
        <p:nvSpPr>
          <p:cNvPr id="4" name="Espace réservé du contenu 3">
            <a:extLst>
              <a:ext uri="{FF2B5EF4-FFF2-40B4-BE49-F238E27FC236}">
                <a16:creationId xmlns:a16="http://schemas.microsoft.com/office/drawing/2014/main" id="{FF97A37C-E899-B9FA-B647-7E41E2F1D598}"/>
              </a:ext>
            </a:extLst>
          </p:cNvPr>
          <p:cNvSpPr>
            <a:spLocks noGrp="1"/>
          </p:cNvSpPr>
          <p:nvPr>
            <p:ph sz="half" idx="2"/>
          </p:nvPr>
        </p:nvSpPr>
        <p:spPr>
          <a:xfrm>
            <a:off x="3791744" y="1679797"/>
            <a:ext cx="8208912" cy="2376264"/>
          </a:xfrm>
        </p:spPr>
        <p:txBody>
          <a:bodyPr>
            <a:normAutofit/>
          </a:bodyPr>
          <a:lstStyle/>
          <a:p>
            <a:r>
              <a:rPr lang="fr-FR" sz="2000" dirty="0"/>
              <a:t>Internet est devenu un outil essentiel pour la communication quotidienne.</a:t>
            </a:r>
          </a:p>
          <a:p>
            <a:pPr lvl="1"/>
            <a:r>
              <a:rPr lang="fr-FR" sz="1800" dirty="0"/>
              <a:t>Les plateformes de streaming et de réseaux sociaux dominent nos loisirs.</a:t>
            </a:r>
          </a:p>
          <a:p>
            <a:pPr lvl="1"/>
            <a:r>
              <a:rPr lang="fr-FR" sz="1800" dirty="0"/>
              <a:t>Le commerce en ligne transforme la façon dont nous achetons des biens.</a:t>
            </a:r>
          </a:p>
        </p:txBody>
      </p:sp>
      <p:pic>
        <p:nvPicPr>
          <p:cNvPr id="3" name="Espace réservé du contenu 4" descr="Arrière-plan des fenêtres 3D de l’ordinateur">
            <a:extLst>
              <a:ext uri="{FF2B5EF4-FFF2-40B4-BE49-F238E27FC236}">
                <a16:creationId xmlns:a16="http://schemas.microsoft.com/office/drawing/2014/main" id="{4D36A9A1-52D5-A58C-0E39-ECBC7EE0D61F}"/>
              </a:ext>
            </a:extLst>
          </p:cNvPr>
          <p:cNvPicPr>
            <a:picLocks noChangeAspect="1"/>
          </p:cNvPicPr>
          <p:nvPr/>
        </p:nvPicPr>
        <p:blipFill>
          <a:blip r:embed="rId4"/>
          <a:srcRect l="3335" r="29681" b="-1"/>
          <a:stretch/>
        </p:blipFill>
        <p:spPr>
          <a:xfrm>
            <a:off x="8721687" y="3429000"/>
            <a:ext cx="2632112" cy="2210361"/>
          </a:xfrm>
          <a:prstGeom prst="rect">
            <a:avLst/>
          </a:prstGeom>
          <a:noFill/>
        </p:spPr>
      </p:pic>
      <p:sp>
        <p:nvSpPr>
          <p:cNvPr id="6" name="Espace réservé du contenu 3">
            <a:extLst>
              <a:ext uri="{FF2B5EF4-FFF2-40B4-BE49-F238E27FC236}">
                <a16:creationId xmlns:a16="http://schemas.microsoft.com/office/drawing/2014/main" id="{CF8B4ACC-B36F-9E51-A00A-26C6597907B4}"/>
              </a:ext>
            </a:extLst>
          </p:cNvPr>
          <p:cNvSpPr txBox="1">
            <a:spLocks/>
          </p:cNvSpPr>
          <p:nvPr/>
        </p:nvSpPr>
        <p:spPr>
          <a:xfrm>
            <a:off x="248020" y="3068961"/>
            <a:ext cx="8208912" cy="3672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Le trafic Internet augmente</a:t>
            </a:r>
          </a:p>
          <a:p>
            <a:pPr lvl="1"/>
            <a:r>
              <a:rPr lang="fr-FR" sz="1600" dirty="0" err="1"/>
              <a:t>Adsl</a:t>
            </a:r>
            <a:r>
              <a:rPr lang="fr-FR" sz="1600" dirty="0"/>
              <a:t> (&lt;= 24 Mb/s) –&gt; Fibre (entre 300 Mb/s et 8 Gb/s)</a:t>
            </a:r>
          </a:p>
          <a:p>
            <a:pPr lvl="1"/>
            <a:r>
              <a:rPr lang="fr-FR" sz="1600" dirty="0"/>
              <a:t>4G -&gt; 5G (x100 par rapport à la 4G initial)</a:t>
            </a:r>
          </a:p>
          <a:p>
            <a:pPr lvl="2"/>
            <a:r>
              <a:rPr lang="fr-FR" sz="1400" dirty="0"/>
              <a:t>Débits 4G   : </a:t>
            </a:r>
            <a:r>
              <a:rPr lang="fr-FR" sz="1400" b="1" i="0" dirty="0">
                <a:solidFill>
                  <a:srgbClr val="202122"/>
                </a:solidFill>
                <a:effectLst/>
                <a:latin typeface="Arial" panose="020B0604020202020204" pitchFamily="34" charset="0"/>
              </a:rPr>
              <a:t>théorique </a:t>
            </a:r>
            <a:r>
              <a:rPr lang="en-US" sz="1400" dirty="0">
                <a:solidFill>
                  <a:srgbClr val="202122"/>
                </a:solidFill>
                <a:latin typeface="Arial" panose="020B0604020202020204" pitchFamily="34" charset="0"/>
              </a:rPr>
              <a:t>150-300 M</a:t>
            </a:r>
            <a:r>
              <a:rPr lang="en-US" sz="1400" b="0" i="0" dirty="0">
                <a:solidFill>
                  <a:srgbClr val="202122"/>
                </a:solidFill>
                <a:effectLst/>
                <a:latin typeface="Arial" panose="020B0604020202020204" pitchFamily="34" charset="0"/>
              </a:rPr>
              <a:t>b/s / </a:t>
            </a:r>
            <a:r>
              <a:rPr lang="en-US" sz="1400" b="0" i="0" dirty="0" err="1">
                <a:solidFill>
                  <a:srgbClr val="202122"/>
                </a:solidFill>
                <a:effectLst/>
                <a:latin typeface="Arial" panose="020B0604020202020204" pitchFamily="34" charset="0"/>
              </a:rPr>
              <a:t>en</a:t>
            </a:r>
            <a:r>
              <a:rPr lang="en-US" sz="1400" b="0" i="0" dirty="0">
                <a:solidFill>
                  <a:srgbClr val="202122"/>
                </a:solidFill>
                <a:effectLst/>
                <a:latin typeface="Arial" panose="020B0604020202020204" pitchFamily="34" charset="0"/>
              </a:rPr>
              <a:t> pratique : 50-100 Mb/s / </a:t>
            </a:r>
            <a:r>
              <a:rPr lang="en-US" sz="1400" b="0" i="0" dirty="0" err="1">
                <a:solidFill>
                  <a:srgbClr val="202122"/>
                </a:solidFill>
                <a:effectLst/>
                <a:latin typeface="Arial" panose="020B0604020202020204" pitchFamily="34" charset="0"/>
              </a:rPr>
              <a:t>usuel</a:t>
            </a:r>
            <a:r>
              <a:rPr lang="en-US" sz="1400" b="0" i="0" dirty="0">
                <a:solidFill>
                  <a:srgbClr val="202122"/>
                </a:solidFill>
                <a:effectLst/>
                <a:latin typeface="Arial" panose="020B0604020202020204" pitchFamily="34" charset="0"/>
              </a:rPr>
              <a:t> : 10 Mb/s</a:t>
            </a:r>
            <a:endParaRPr lang="fr-FR" sz="1400" dirty="0"/>
          </a:p>
          <a:p>
            <a:pPr lvl="2"/>
            <a:r>
              <a:rPr lang="fr-FR" sz="1400" dirty="0"/>
              <a:t>Débits 4G+ : </a:t>
            </a:r>
            <a:r>
              <a:rPr lang="fr-FR" sz="1400" b="1" i="0" dirty="0">
                <a:solidFill>
                  <a:srgbClr val="202122"/>
                </a:solidFill>
                <a:effectLst/>
                <a:latin typeface="Arial" panose="020B0604020202020204" pitchFamily="34" charset="0"/>
              </a:rPr>
              <a:t>théorique </a:t>
            </a:r>
            <a:r>
              <a:rPr lang="fr-FR" sz="1400" i="0" dirty="0">
                <a:solidFill>
                  <a:srgbClr val="202122"/>
                </a:solidFill>
                <a:effectLst/>
                <a:latin typeface="Arial" panose="020B0604020202020204" pitchFamily="34" charset="0"/>
              </a:rPr>
              <a:t>1-3 G</a:t>
            </a:r>
            <a:r>
              <a:rPr lang="en-US" sz="1400" b="0" i="0" dirty="0">
                <a:solidFill>
                  <a:srgbClr val="202122"/>
                </a:solidFill>
                <a:effectLst/>
                <a:latin typeface="Arial" panose="020B0604020202020204" pitchFamily="34" charset="0"/>
              </a:rPr>
              <a:t>b/s / </a:t>
            </a:r>
            <a:r>
              <a:rPr lang="en-US" sz="1400" b="0" i="0" dirty="0" err="1">
                <a:solidFill>
                  <a:srgbClr val="202122"/>
                </a:solidFill>
                <a:effectLst/>
                <a:latin typeface="Arial" panose="020B0604020202020204" pitchFamily="34" charset="0"/>
              </a:rPr>
              <a:t>en</a:t>
            </a:r>
            <a:r>
              <a:rPr lang="en-US" sz="1400" b="0" i="0" dirty="0">
                <a:solidFill>
                  <a:srgbClr val="202122"/>
                </a:solidFill>
                <a:effectLst/>
                <a:latin typeface="Arial" panose="020B0604020202020204" pitchFamily="34" charset="0"/>
              </a:rPr>
              <a:t> pratique : 600-750 Mb/s / </a:t>
            </a:r>
            <a:r>
              <a:rPr lang="en-US" sz="1400" b="0" i="0" dirty="0" err="1">
                <a:solidFill>
                  <a:srgbClr val="202122"/>
                </a:solidFill>
                <a:effectLst/>
                <a:latin typeface="Arial" panose="020B0604020202020204" pitchFamily="34" charset="0"/>
              </a:rPr>
              <a:t>usuel</a:t>
            </a:r>
            <a:r>
              <a:rPr lang="en-US" sz="1400" b="0" i="0" dirty="0">
                <a:solidFill>
                  <a:srgbClr val="202122"/>
                </a:solidFill>
                <a:effectLst/>
                <a:latin typeface="Arial" panose="020B0604020202020204" pitchFamily="34" charset="0"/>
              </a:rPr>
              <a:t> : 450-600 Mb/s</a:t>
            </a:r>
            <a:endParaRPr lang="fr-FR" sz="1400" dirty="0"/>
          </a:p>
          <a:p>
            <a:pPr lvl="2"/>
            <a:r>
              <a:rPr lang="en-US" sz="1400" b="0" i="0" dirty="0" err="1">
                <a:solidFill>
                  <a:srgbClr val="202122"/>
                </a:solidFill>
                <a:effectLst/>
                <a:latin typeface="Arial" panose="020B0604020202020204" pitchFamily="34" charset="0"/>
              </a:rPr>
              <a:t>Débits</a:t>
            </a:r>
            <a:r>
              <a:rPr lang="en-US" sz="1400" b="0" i="0" dirty="0">
                <a:solidFill>
                  <a:srgbClr val="202122"/>
                </a:solidFill>
                <a:effectLst/>
                <a:latin typeface="Arial" panose="020B0604020202020204" pitchFamily="34" charset="0"/>
              </a:rPr>
              <a:t> 5G : </a:t>
            </a:r>
            <a:r>
              <a:rPr lang="fr-FR" sz="1400" b="1" i="0" dirty="0">
                <a:solidFill>
                  <a:srgbClr val="202122"/>
                </a:solidFill>
                <a:effectLst/>
                <a:latin typeface="Arial" panose="020B0604020202020204" pitchFamily="34" charset="0"/>
              </a:rPr>
              <a:t>théorique </a:t>
            </a:r>
            <a:r>
              <a:rPr lang="en-US" sz="1400" b="0" i="0" dirty="0">
                <a:solidFill>
                  <a:srgbClr val="202122"/>
                </a:solidFill>
                <a:effectLst/>
                <a:latin typeface="Arial" panose="020B0604020202020204" pitchFamily="34" charset="0"/>
              </a:rPr>
              <a:t>10 Gb/s / </a:t>
            </a:r>
            <a:r>
              <a:rPr lang="en-US" sz="1400" b="0" i="0" dirty="0" err="1">
                <a:solidFill>
                  <a:srgbClr val="202122"/>
                </a:solidFill>
                <a:effectLst/>
                <a:latin typeface="Arial" panose="020B0604020202020204" pitchFamily="34" charset="0"/>
              </a:rPr>
              <a:t>en</a:t>
            </a:r>
            <a:r>
              <a:rPr lang="en-US" sz="1400" b="0" i="0" dirty="0">
                <a:solidFill>
                  <a:srgbClr val="202122"/>
                </a:solidFill>
                <a:effectLst/>
                <a:latin typeface="Arial" panose="020B0604020202020204" pitchFamily="34" charset="0"/>
              </a:rPr>
              <a:t> pratique : 3 Gb/s / </a:t>
            </a:r>
            <a:r>
              <a:rPr lang="en-US" sz="1400" b="0" i="0" dirty="0" err="1">
                <a:solidFill>
                  <a:srgbClr val="202122"/>
                </a:solidFill>
                <a:effectLst/>
                <a:latin typeface="Arial" panose="020B0604020202020204" pitchFamily="34" charset="0"/>
              </a:rPr>
              <a:t>usuel</a:t>
            </a:r>
            <a:r>
              <a:rPr lang="en-US" sz="1400" b="0" i="0" dirty="0">
                <a:solidFill>
                  <a:srgbClr val="202122"/>
                </a:solidFill>
                <a:effectLst/>
                <a:latin typeface="Arial" panose="020B0604020202020204" pitchFamily="34" charset="0"/>
              </a:rPr>
              <a:t> : 1 Gb/s</a:t>
            </a:r>
          </a:p>
          <a:p>
            <a:r>
              <a:rPr lang="fr-FR" sz="2000" dirty="0"/>
              <a:t>Les données mobiles et le streaming sont des moteurs majeurs de cette croissance.</a:t>
            </a:r>
          </a:p>
          <a:p>
            <a:r>
              <a:rPr lang="fr-FR" sz="2000" dirty="0"/>
              <a:t>Les prévisions indiquent une croissance continue du trafic dans les années à venir.</a:t>
            </a:r>
          </a:p>
        </p:txBody>
      </p:sp>
    </p:spTree>
    <p:extLst>
      <p:ext uri="{BB962C8B-B14F-4D97-AF65-F5344CB8AC3E}">
        <p14:creationId xmlns:p14="http://schemas.microsoft.com/office/powerpoint/2010/main" val="1298866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9DB831-9141-22C1-6778-6AB57BA6D053}"/>
              </a:ext>
            </a:extLst>
          </p:cNvPr>
          <p:cNvSpPr>
            <a:spLocks noGrp="1"/>
          </p:cNvSpPr>
          <p:nvPr>
            <p:ph type="title"/>
          </p:nvPr>
        </p:nvSpPr>
        <p:spPr/>
        <p:txBody>
          <a:bodyPr/>
          <a:lstStyle/>
          <a:p>
            <a:r>
              <a:rPr lang="fr-FR" dirty="0"/>
              <a:t>Des chiffres sur internet</a:t>
            </a:r>
          </a:p>
        </p:txBody>
      </p:sp>
      <p:sp>
        <p:nvSpPr>
          <p:cNvPr id="3" name="Espace réservé du contenu 2">
            <a:extLst>
              <a:ext uri="{FF2B5EF4-FFF2-40B4-BE49-F238E27FC236}">
                <a16:creationId xmlns:a16="http://schemas.microsoft.com/office/drawing/2014/main" id="{8DCA7DCB-296A-739F-36D1-4342E67FDDAD}"/>
              </a:ext>
            </a:extLst>
          </p:cNvPr>
          <p:cNvSpPr>
            <a:spLocks noGrp="1"/>
          </p:cNvSpPr>
          <p:nvPr>
            <p:ph idx="1"/>
          </p:nvPr>
        </p:nvSpPr>
        <p:spPr>
          <a:xfrm>
            <a:off x="838200" y="1484784"/>
            <a:ext cx="11234464" cy="5373216"/>
          </a:xfrm>
        </p:spPr>
        <p:txBody>
          <a:bodyPr>
            <a:normAutofit fontScale="92500" lnSpcReduction="10000"/>
          </a:bodyPr>
          <a:lstStyle/>
          <a:p>
            <a:r>
              <a:rPr lang="fr-FR" dirty="0"/>
              <a:t>Quelques sources : </a:t>
            </a:r>
          </a:p>
          <a:p>
            <a:pPr lvl="1"/>
            <a:r>
              <a:rPr lang="fr-FR" dirty="0"/>
              <a:t>2014 </a:t>
            </a:r>
            <a:r>
              <a:rPr lang="fr-FR" dirty="0">
                <a:hlinkClick r:id="rId2"/>
              </a:rPr>
              <a:t>État des lieux de la vidéo sur Internet</a:t>
            </a:r>
            <a:endParaRPr lang="fr-FR" dirty="0"/>
          </a:p>
          <a:p>
            <a:pPr lvl="1"/>
            <a:r>
              <a:rPr lang="fr-FR" dirty="0"/>
              <a:t>2022 </a:t>
            </a:r>
            <a:r>
              <a:rPr lang="fr-FR" dirty="0">
                <a:hlinkClick r:id="rId3"/>
              </a:rPr>
              <a:t>30 chiffres sur l’usage d’Internet, des réseaux sociaux et du mobile en 2022</a:t>
            </a:r>
            <a:r>
              <a:rPr lang="fr-FR" dirty="0"/>
              <a:t> </a:t>
            </a:r>
          </a:p>
          <a:p>
            <a:pPr lvl="1"/>
            <a:r>
              <a:rPr lang="fr-FR" dirty="0"/>
              <a:t>2024 </a:t>
            </a:r>
            <a:r>
              <a:rPr lang="fr-FR" dirty="0">
                <a:hlinkClick r:id="rId4"/>
              </a:rPr>
              <a:t>https://blog.cloudflare.com/radar-2024-year-in-review/</a:t>
            </a:r>
            <a:r>
              <a:rPr lang="fr-FR" dirty="0"/>
              <a:t> </a:t>
            </a:r>
          </a:p>
          <a:p>
            <a:pPr lvl="2"/>
            <a:r>
              <a:rPr lang="fr-FR" dirty="0" err="1"/>
              <a:t>Cloudflare</a:t>
            </a:r>
            <a:r>
              <a:rPr lang="fr-FR" dirty="0"/>
              <a:t> est une entreprise qui propose des services (sécurité, CDN, etc.) et des infrastructures autours des réseaux au niveau mondial "</a:t>
            </a:r>
            <a:r>
              <a:rPr lang="en-US" b="0" i="0" dirty="0">
                <a:solidFill>
                  <a:srgbClr val="36393A"/>
                </a:solidFill>
                <a:effectLst/>
                <a:latin typeface="-apple-system"/>
              </a:rPr>
              <a:t>330 cities in over 120 countries/regions, serving an average of over 63 million HTTP(S) requests per second for millions of Internet properties, in addition to handling over 42 million DNS requests per second on average.“ </a:t>
            </a:r>
            <a:r>
              <a:rPr lang="fr-FR" dirty="0" err="1"/>
              <a:t>Cloudflare</a:t>
            </a:r>
            <a:r>
              <a:rPr lang="fr-FR" dirty="0"/>
              <a:t> agrège les données de trafic provenant de son réseau mondial</a:t>
            </a:r>
          </a:p>
          <a:p>
            <a:r>
              <a:rPr lang="fr-FR" dirty="0"/>
              <a:t>En résumé : </a:t>
            </a:r>
          </a:p>
          <a:p>
            <a:pPr lvl="1"/>
            <a:r>
              <a:rPr lang="fr-FR" dirty="0"/>
              <a:t>Toujours plus d’utilisateurs dans le monde, toujours plus de « mobiles »</a:t>
            </a:r>
          </a:p>
          <a:p>
            <a:pPr lvl="2"/>
            <a:r>
              <a:rPr lang="fr-FR" dirty="0"/>
              <a:t>5 milliards d’internautes en 2022 (environ 62.5% de la population mondiale)</a:t>
            </a:r>
          </a:p>
          <a:p>
            <a:pPr lvl="1"/>
            <a:r>
              <a:rPr lang="fr-FR" dirty="0"/>
              <a:t>7h par jour sur internet en France</a:t>
            </a:r>
          </a:p>
          <a:p>
            <a:pPr lvl="1"/>
            <a:r>
              <a:rPr lang="fr-FR" dirty="0"/>
              <a:t>La vidéo représentait 60% du trafic web en 2014</a:t>
            </a:r>
          </a:p>
          <a:p>
            <a:pPr lvl="1"/>
            <a:r>
              <a:rPr lang="fr-FR" dirty="0"/>
              <a:t>36% des vidéos en 2014 étaient de la pub</a:t>
            </a:r>
          </a:p>
          <a:p>
            <a:pPr lvl="1"/>
            <a:r>
              <a:rPr lang="fr-FR" dirty="0"/>
              <a:t>IPv6 : 28.5% du trafic </a:t>
            </a:r>
          </a:p>
          <a:p>
            <a:pPr lvl="1"/>
            <a:r>
              <a:rPr lang="fr-FR" dirty="0"/>
              <a:t>4.3% des courriels sont toxiques</a:t>
            </a:r>
          </a:p>
        </p:txBody>
      </p:sp>
    </p:spTree>
    <p:extLst>
      <p:ext uri="{BB962C8B-B14F-4D97-AF65-F5344CB8AC3E}">
        <p14:creationId xmlns:p14="http://schemas.microsoft.com/office/powerpoint/2010/main" val="902225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8C38B-6C1F-162D-7510-9094F5596084}"/>
              </a:ext>
            </a:extLst>
          </p:cNvPr>
          <p:cNvSpPr>
            <a:spLocks noGrp="1"/>
          </p:cNvSpPr>
          <p:nvPr>
            <p:ph type="title"/>
          </p:nvPr>
        </p:nvSpPr>
        <p:spPr/>
        <p:txBody>
          <a:bodyPr/>
          <a:lstStyle/>
          <a:p>
            <a:r>
              <a:rPr lang="fr-FR" dirty="0">
                <a:hlinkClick r:id="rId2"/>
              </a:rPr>
              <a:t>https://radar.cloudflare.com/traffic</a:t>
            </a:r>
            <a:r>
              <a:rPr lang="fr-FR" dirty="0"/>
              <a:t> </a:t>
            </a:r>
          </a:p>
        </p:txBody>
      </p:sp>
      <p:sp>
        <p:nvSpPr>
          <p:cNvPr id="3" name="Espace réservé du contenu 2">
            <a:extLst>
              <a:ext uri="{FF2B5EF4-FFF2-40B4-BE49-F238E27FC236}">
                <a16:creationId xmlns:a16="http://schemas.microsoft.com/office/drawing/2014/main" id="{FDB1C698-1FA7-A67F-0E53-ACE3E40F4D28}"/>
              </a:ext>
            </a:extLst>
          </p:cNvPr>
          <p:cNvSpPr>
            <a:spLocks noGrp="1"/>
          </p:cNvSpPr>
          <p:nvPr>
            <p:ph idx="1"/>
          </p:nvPr>
        </p:nvSpPr>
        <p:spPr/>
        <p:txBody>
          <a:bodyPr/>
          <a:lstStyle/>
          <a:p>
            <a:r>
              <a:rPr lang="fr-FR" dirty="0"/>
              <a:t>82% des échanges sur internet est du web (http)</a:t>
            </a:r>
          </a:p>
          <a:p>
            <a:r>
              <a:rPr lang="fr-FR" dirty="0"/>
              <a:t>Entre 28 et 30% de « bot » sur internet </a:t>
            </a:r>
          </a:p>
          <a:p>
            <a:r>
              <a:rPr lang="fr-FR" dirty="0"/>
              <a:t>Environ 42% de la navigation sur le web est sur mobile </a:t>
            </a:r>
          </a:p>
          <a:p>
            <a:pPr lvl="1"/>
            <a:r>
              <a:rPr lang="fr-FR" dirty="0"/>
              <a:t>On passe à 55% si on enlève les bots</a:t>
            </a:r>
          </a:p>
          <a:p>
            <a:endParaRPr lang="fr-FR" dirty="0"/>
          </a:p>
        </p:txBody>
      </p:sp>
    </p:spTree>
    <p:extLst>
      <p:ext uri="{BB962C8B-B14F-4D97-AF65-F5344CB8AC3E}">
        <p14:creationId xmlns:p14="http://schemas.microsoft.com/office/powerpoint/2010/main" val="29621624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6C0C5-E875-6DC9-D0FE-CFCA66692036}"/>
              </a:ext>
            </a:extLst>
          </p:cNvPr>
          <p:cNvSpPr>
            <a:spLocks noGrp="1"/>
          </p:cNvSpPr>
          <p:nvPr>
            <p:ph type="title"/>
          </p:nvPr>
        </p:nvSpPr>
        <p:spPr/>
        <p:txBody>
          <a:bodyPr/>
          <a:lstStyle/>
          <a:p>
            <a:r>
              <a:rPr lang="fr-FR" dirty="0"/>
              <a:t>Empruntes carbones</a:t>
            </a:r>
          </a:p>
        </p:txBody>
      </p:sp>
      <p:sp>
        <p:nvSpPr>
          <p:cNvPr id="3" name="Espace réservé du contenu 2">
            <a:extLst>
              <a:ext uri="{FF2B5EF4-FFF2-40B4-BE49-F238E27FC236}">
                <a16:creationId xmlns:a16="http://schemas.microsoft.com/office/drawing/2014/main" id="{5FDF74C6-A393-7F54-9BB2-7E37EB3021F9}"/>
              </a:ext>
            </a:extLst>
          </p:cNvPr>
          <p:cNvSpPr>
            <a:spLocks noGrp="1"/>
          </p:cNvSpPr>
          <p:nvPr>
            <p:ph idx="1"/>
          </p:nvPr>
        </p:nvSpPr>
        <p:spPr/>
        <p:txBody>
          <a:bodyPr>
            <a:normAutofit lnSpcReduction="10000"/>
          </a:bodyPr>
          <a:lstStyle/>
          <a:p>
            <a:r>
              <a:rPr lang="fr-FR" dirty="0">
                <a:hlinkClick r:id="rId2"/>
              </a:rPr>
              <a:t>https://blog.antimuonium.com/blog-post/l-empreinte-carbone-du-stockage-des-donnees</a:t>
            </a:r>
            <a:r>
              <a:rPr lang="fr-FR" dirty="0"/>
              <a:t> </a:t>
            </a:r>
          </a:p>
          <a:p>
            <a:r>
              <a:rPr lang="fr-FR" b="0" i="0" dirty="0">
                <a:solidFill>
                  <a:srgbClr val="484748"/>
                </a:solidFill>
                <a:effectLst/>
                <a:latin typeface="Calibri" panose="020F0502020204030204" pitchFamily="34" charset="0"/>
              </a:rPr>
              <a:t>L'impact carbone du transport et du stockage de données sur un serveur en France est de 0,0066 g CO</a:t>
            </a:r>
            <a:r>
              <a:rPr lang="fr-FR" b="0" i="0" baseline="-25000" dirty="0">
                <a:solidFill>
                  <a:srgbClr val="484748"/>
                </a:solidFill>
                <a:effectLst/>
                <a:latin typeface="Calibri" panose="020F0502020204030204" pitchFamily="34" charset="0"/>
              </a:rPr>
              <a:t>2</a:t>
            </a:r>
            <a:r>
              <a:rPr lang="fr-FR" b="0" i="0" dirty="0">
                <a:solidFill>
                  <a:srgbClr val="484748"/>
                </a:solidFill>
                <a:effectLst/>
                <a:latin typeface="Calibri" panose="020F0502020204030204" pitchFamily="34" charset="0"/>
              </a:rPr>
              <a:t>e/Mo/an. Ainsi, si on garde une donnée de 1 Mo en France pendant 10 ans, on est responsable de l'émission de 0,029 g CO</a:t>
            </a:r>
            <a:r>
              <a:rPr lang="fr-FR" b="0" i="0" baseline="-25000" dirty="0">
                <a:solidFill>
                  <a:srgbClr val="484748"/>
                </a:solidFill>
                <a:effectLst/>
                <a:latin typeface="Calibri" panose="020F0502020204030204" pitchFamily="34" charset="0"/>
              </a:rPr>
              <a:t>2</a:t>
            </a:r>
            <a:r>
              <a:rPr lang="fr-FR" b="0" i="0" dirty="0">
                <a:solidFill>
                  <a:srgbClr val="484748"/>
                </a:solidFill>
                <a:effectLst/>
                <a:latin typeface="Calibri" panose="020F0502020204030204" pitchFamily="34" charset="0"/>
              </a:rPr>
              <a:t>e, soit 147 g CO</a:t>
            </a:r>
            <a:r>
              <a:rPr lang="fr-FR" b="0" i="0" baseline="-25000" dirty="0">
                <a:solidFill>
                  <a:srgbClr val="484748"/>
                </a:solidFill>
                <a:effectLst/>
                <a:latin typeface="Calibri" panose="020F0502020204030204" pitchFamily="34" charset="0"/>
              </a:rPr>
              <a:t>2</a:t>
            </a:r>
            <a:r>
              <a:rPr lang="fr-FR" b="0" i="0" dirty="0">
                <a:solidFill>
                  <a:srgbClr val="484748"/>
                </a:solidFill>
                <a:effectLst/>
                <a:latin typeface="Calibri" panose="020F0502020204030204" pitchFamily="34" charset="0"/>
              </a:rPr>
              <a:t>e pour 5 Go de stockage, contre 0,013 g CO</a:t>
            </a:r>
            <a:r>
              <a:rPr lang="fr-FR" b="0" i="0" baseline="-25000" dirty="0">
                <a:solidFill>
                  <a:srgbClr val="484748"/>
                </a:solidFill>
                <a:effectLst/>
                <a:latin typeface="Calibri" panose="020F0502020204030204" pitchFamily="34" charset="0"/>
              </a:rPr>
              <a:t>2</a:t>
            </a:r>
            <a:r>
              <a:rPr lang="fr-FR" b="0" i="0" dirty="0">
                <a:solidFill>
                  <a:srgbClr val="484748"/>
                </a:solidFill>
                <a:effectLst/>
                <a:latin typeface="Calibri" panose="020F0502020204030204" pitchFamily="34" charset="0"/>
              </a:rPr>
              <a:t>e pour le stockage sur disque dur personnel.</a:t>
            </a:r>
          </a:p>
          <a:p>
            <a:r>
              <a:rPr lang="fr-FR" dirty="0">
                <a:solidFill>
                  <a:srgbClr val="484748"/>
                </a:solidFill>
                <a:latin typeface="Calibri" panose="020F0502020204030204" pitchFamily="34" charset="0"/>
              </a:rPr>
              <a:t>CO</a:t>
            </a:r>
            <a:r>
              <a:rPr lang="fr-FR" b="0" i="0" baseline="-25000" dirty="0">
                <a:solidFill>
                  <a:srgbClr val="484748"/>
                </a:solidFill>
                <a:effectLst/>
                <a:latin typeface="Calibri" panose="020F0502020204030204" pitchFamily="34" charset="0"/>
              </a:rPr>
              <a:t>2</a:t>
            </a:r>
            <a:r>
              <a:rPr lang="fr-FR" dirty="0">
                <a:solidFill>
                  <a:srgbClr val="484748"/>
                </a:solidFill>
                <a:latin typeface="Calibri" panose="020F0502020204030204" pitchFamily="34" charset="0"/>
              </a:rPr>
              <a:t> par kWh</a:t>
            </a:r>
          </a:p>
          <a:p>
            <a:pPr lvl="1"/>
            <a:r>
              <a:rPr lang="fr-FR" b="0" i="0" dirty="0">
                <a:solidFill>
                  <a:srgbClr val="000000"/>
                </a:solidFill>
                <a:effectLst/>
                <a:latin typeface="Source Sans Pro" panose="020F0502020204030204" pitchFamily="34" charset="0"/>
              </a:rPr>
              <a:t>52 g CO</a:t>
            </a:r>
            <a:r>
              <a:rPr lang="fr-FR" b="0" i="0" baseline="-25000" dirty="0">
                <a:solidFill>
                  <a:srgbClr val="000000"/>
                </a:solidFill>
                <a:effectLst/>
                <a:latin typeface="Source Sans Pro" panose="020F0502020204030204" pitchFamily="34" charset="0"/>
              </a:rPr>
              <a:t>2</a:t>
            </a:r>
            <a:r>
              <a:rPr lang="fr-FR" b="0" i="0" dirty="0">
                <a:solidFill>
                  <a:srgbClr val="000000"/>
                </a:solidFill>
                <a:effectLst/>
                <a:latin typeface="Source Sans Pro" panose="020F0502020204030204" pitchFamily="34" charset="0"/>
              </a:rPr>
              <a:t>/kWh en 2022</a:t>
            </a:r>
            <a:r>
              <a:rPr lang="fr-FR" dirty="0">
                <a:solidFill>
                  <a:srgbClr val="484748"/>
                </a:solidFill>
                <a:latin typeface="Calibri" panose="020F0502020204030204" pitchFamily="34" charset="0"/>
              </a:rPr>
              <a:t> en France (</a:t>
            </a:r>
            <a:r>
              <a:rPr lang="fr-FR" dirty="0" err="1">
                <a:solidFill>
                  <a:srgbClr val="484748"/>
                </a:solidFill>
                <a:latin typeface="Calibri" panose="020F0502020204030204" pitchFamily="34" charset="0"/>
              </a:rPr>
              <a:t>Ademe</a:t>
            </a:r>
            <a:r>
              <a:rPr lang="fr-FR" dirty="0">
                <a:solidFill>
                  <a:srgbClr val="484748"/>
                </a:solidFill>
                <a:latin typeface="Calibri" panose="020F0502020204030204" pitchFamily="34" charset="0"/>
              </a:rPr>
              <a:t>)</a:t>
            </a:r>
          </a:p>
          <a:p>
            <a:pPr lvl="1"/>
            <a:r>
              <a:rPr lang="fr-FR" dirty="0">
                <a:solidFill>
                  <a:srgbClr val="484748"/>
                </a:solidFill>
                <a:latin typeface="Calibri" panose="020F0502020204030204" pitchFamily="34" charset="0"/>
              </a:rPr>
              <a:t>Monde : </a:t>
            </a:r>
            <a:r>
              <a:rPr lang="fr-FR" b="0" i="0" dirty="0">
                <a:solidFill>
                  <a:srgbClr val="484748"/>
                </a:solidFill>
                <a:effectLst/>
                <a:latin typeface="Calibri" panose="020F0502020204030204" pitchFamily="34" charset="0"/>
              </a:rPr>
              <a:t>481 g </a:t>
            </a:r>
            <a:r>
              <a:rPr lang="fr-FR" b="0" i="0" dirty="0">
                <a:solidFill>
                  <a:srgbClr val="000000"/>
                </a:solidFill>
                <a:effectLst/>
                <a:latin typeface="Source Sans Pro" panose="020F0502020204030204" pitchFamily="34" charset="0"/>
              </a:rPr>
              <a:t>CO</a:t>
            </a:r>
            <a:r>
              <a:rPr lang="fr-FR" b="0" i="0" baseline="-25000" dirty="0">
                <a:solidFill>
                  <a:srgbClr val="000000"/>
                </a:solidFill>
                <a:effectLst/>
                <a:latin typeface="Source Sans Pro" panose="020F0502020204030204" pitchFamily="34" charset="0"/>
              </a:rPr>
              <a:t>2</a:t>
            </a:r>
            <a:r>
              <a:rPr lang="fr-FR" b="0" i="0" dirty="0">
                <a:solidFill>
                  <a:srgbClr val="484748"/>
                </a:solidFill>
                <a:effectLst/>
                <a:latin typeface="Calibri" panose="020F0502020204030204" pitchFamily="34" charset="0"/>
              </a:rPr>
              <a:t> / kWh (moyenne, 713/charbon, 30/hydro, 4-12/nucléaire) (statista.com)</a:t>
            </a:r>
          </a:p>
        </p:txBody>
      </p:sp>
    </p:spTree>
    <p:extLst>
      <p:ext uri="{BB962C8B-B14F-4D97-AF65-F5344CB8AC3E}">
        <p14:creationId xmlns:p14="http://schemas.microsoft.com/office/powerpoint/2010/main" val="36528194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6955BF-573C-67BC-976E-0B7ED6BD6BEC}"/>
              </a:ext>
            </a:extLst>
          </p:cNvPr>
          <p:cNvSpPr>
            <a:spLocks noGrp="1"/>
          </p:cNvSpPr>
          <p:nvPr>
            <p:ph type="title"/>
          </p:nvPr>
        </p:nvSpPr>
        <p:spPr/>
        <p:txBody>
          <a:bodyPr/>
          <a:lstStyle/>
          <a:p>
            <a:r>
              <a:rPr lang="fr-FR" dirty="0"/>
              <a:t>Bilan</a:t>
            </a:r>
          </a:p>
        </p:txBody>
      </p:sp>
      <p:sp>
        <p:nvSpPr>
          <p:cNvPr id="3" name="Espace réservé du texte 2">
            <a:extLst>
              <a:ext uri="{FF2B5EF4-FFF2-40B4-BE49-F238E27FC236}">
                <a16:creationId xmlns:a16="http://schemas.microsoft.com/office/drawing/2014/main" id="{C3AC0572-B019-0832-81CE-9AA367EA0EE1}"/>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695093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AEE7FA-E996-6FC6-04E1-13129961306B}"/>
              </a:ext>
            </a:extLst>
          </p:cNvPr>
          <p:cNvSpPr>
            <a:spLocks noGrp="1"/>
          </p:cNvSpPr>
          <p:nvPr>
            <p:ph type="title"/>
          </p:nvPr>
        </p:nvSpPr>
        <p:spPr/>
        <p:txBody>
          <a:bodyPr/>
          <a:lstStyle/>
          <a:p>
            <a:r>
              <a:rPr lang="fr-FR" dirty="0"/>
              <a:t>Variétés de réseaux </a:t>
            </a:r>
            <a:r>
              <a:rPr lang="fr-FR"/>
              <a:t>et d’usage</a:t>
            </a:r>
            <a:endParaRPr lang="fr-FR" dirty="0"/>
          </a:p>
        </p:txBody>
      </p:sp>
      <p:sp>
        <p:nvSpPr>
          <p:cNvPr id="3" name="Espace réservé du contenu 2">
            <a:extLst>
              <a:ext uri="{FF2B5EF4-FFF2-40B4-BE49-F238E27FC236}">
                <a16:creationId xmlns:a16="http://schemas.microsoft.com/office/drawing/2014/main" id="{E9CF56B3-6DAB-E1D3-41E0-3D9D4585D03B}"/>
              </a:ext>
            </a:extLst>
          </p:cNvPr>
          <p:cNvSpPr>
            <a:spLocks noGrp="1"/>
          </p:cNvSpPr>
          <p:nvPr>
            <p:ph idx="1"/>
          </p:nvPr>
        </p:nvSpPr>
        <p:spPr/>
        <p:txBody>
          <a:bodyPr>
            <a:normAutofit fontScale="62500" lnSpcReduction="20000"/>
          </a:bodyPr>
          <a:lstStyle/>
          <a:p>
            <a:r>
              <a:rPr lang="fr-FR" dirty="0"/>
              <a:t>Différents types de réseaux</a:t>
            </a:r>
          </a:p>
          <a:p>
            <a:r>
              <a:rPr lang="fr-FR" dirty="0"/>
              <a:t>Interconnexion des réseaux = internet</a:t>
            </a:r>
          </a:p>
          <a:p>
            <a:r>
              <a:rPr lang="fr-FR" dirty="0"/>
              <a:t>Routage </a:t>
            </a:r>
          </a:p>
          <a:p>
            <a:pPr lvl="1"/>
            <a:r>
              <a:rPr lang="fr-FR" dirty="0"/>
              <a:t>Savoir où envoyer l’information</a:t>
            </a:r>
          </a:p>
          <a:p>
            <a:pPr lvl="1"/>
            <a:r>
              <a:rPr lang="fr-FR" dirty="0"/>
              <a:t>Chemin variant</a:t>
            </a:r>
          </a:p>
          <a:p>
            <a:pPr lvl="1"/>
            <a:r>
              <a:rPr lang="fr-FR" dirty="0"/>
              <a:t>Temps de transmission inconnu</a:t>
            </a:r>
          </a:p>
          <a:p>
            <a:pPr lvl="1"/>
            <a:r>
              <a:rPr lang="fr-FR" dirty="0"/>
              <a:t>Ordre de transmission inconnu</a:t>
            </a:r>
          </a:p>
          <a:p>
            <a:r>
              <a:rPr lang="fr-FR" dirty="0"/>
              <a:t>2 types d’adresse</a:t>
            </a:r>
          </a:p>
          <a:p>
            <a:pPr lvl="1"/>
            <a:r>
              <a:rPr lang="fr-FR" dirty="0"/>
              <a:t>@MAC (physique, liée à la carte réseau)</a:t>
            </a:r>
          </a:p>
          <a:p>
            <a:pPr lvl="1"/>
            <a:r>
              <a:rPr lang="fr-FR" dirty="0"/>
              <a:t>@IP (logique), pour le routage</a:t>
            </a:r>
          </a:p>
          <a:p>
            <a:r>
              <a:rPr lang="fr-FR" dirty="0"/>
              <a:t>DNS : pour convertir une adresse « </a:t>
            </a:r>
            <a:r>
              <a:rPr lang="fr-FR" dirty="0" err="1"/>
              <a:t>nom.domaine</a:t>
            </a:r>
            <a:r>
              <a:rPr lang="fr-FR" dirty="0"/>
              <a:t> » en une @IP (32 ou 128 bits)</a:t>
            </a:r>
          </a:p>
          <a:p>
            <a:r>
              <a:rPr lang="fr-FR" dirty="0"/>
              <a:t>Communication client-serveur : centralisé, serveur au cœur des échanges</a:t>
            </a:r>
          </a:p>
          <a:p>
            <a:r>
              <a:rPr lang="fr-FR" dirty="0"/>
              <a:t>Communication pair à pair : décentralisé, tout le monde joue les 2 rôles</a:t>
            </a:r>
          </a:p>
          <a:p>
            <a:r>
              <a:rPr lang="fr-FR" dirty="0"/>
              <a:t>Usage d’internet : toujours plus, toujours plus de « mobile », 30% de bots, avec un </a:t>
            </a:r>
            <a:r>
              <a:rPr lang="fr-FR"/>
              <a:t>impact écologique</a:t>
            </a:r>
            <a:endParaRPr lang="fr-FR" dirty="0"/>
          </a:p>
        </p:txBody>
      </p:sp>
    </p:spTree>
    <p:extLst>
      <p:ext uri="{BB962C8B-B14F-4D97-AF65-F5344CB8AC3E}">
        <p14:creationId xmlns:p14="http://schemas.microsoft.com/office/powerpoint/2010/main" val="1337693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E8FE24-9FF3-D963-D986-9DB82D9EE347}"/>
              </a:ext>
            </a:extLst>
          </p:cNvPr>
          <p:cNvSpPr>
            <a:spLocks noGrp="1"/>
          </p:cNvSpPr>
          <p:nvPr>
            <p:ph type="title"/>
          </p:nvPr>
        </p:nvSpPr>
        <p:spPr>
          <a:xfrm>
            <a:off x="4772024" y="365125"/>
            <a:ext cx="6581775" cy="1325563"/>
          </a:xfrm>
        </p:spPr>
        <p:txBody>
          <a:bodyPr/>
          <a:lstStyle/>
          <a:p>
            <a:r>
              <a:rPr lang="fr-FR" dirty="0"/>
              <a:t>Conversion binaire / décimal</a:t>
            </a:r>
          </a:p>
        </p:txBody>
      </p:sp>
      <p:graphicFrame>
        <p:nvGraphicFramePr>
          <p:cNvPr id="6" name="Espace réservé du contenu 5">
            <a:extLst>
              <a:ext uri="{FF2B5EF4-FFF2-40B4-BE49-F238E27FC236}">
                <a16:creationId xmlns:a16="http://schemas.microsoft.com/office/drawing/2014/main" id="{59988791-F95B-F536-CBA2-547A63301EBE}"/>
              </a:ext>
            </a:extLst>
          </p:cNvPr>
          <p:cNvGraphicFramePr>
            <a:graphicFrameLocks noGrp="1"/>
          </p:cNvGraphicFramePr>
          <p:nvPr>
            <p:ph idx="1"/>
          </p:nvPr>
        </p:nvGraphicFramePr>
        <p:xfrm>
          <a:off x="1533804" y="777874"/>
          <a:ext cx="3009622" cy="5979622"/>
        </p:xfrm>
        <a:graphic>
          <a:graphicData uri="http://schemas.openxmlformats.org/drawingml/2006/table">
            <a:tbl>
              <a:tblPr/>
              <a:tblGrid>
                <a:gridCol w="994730">
                  <a:extLst>
                    <a:ext uri="{9D8B030D-6E8A-4147-A177-3AD203B41FA5}">
                      <a16:colId xmlns:a16="http://schemas.microsoft.com/office/drawing/2014/main" val="2055763886"/>
                    </a:ext>
                  </a:extLst>
                </a:gridCol>
                <a:gridCol w="1007446">
                  <a:extLst>
                    <a:ext uri="{9D8B030D-6E8A-4147-A177-3AD203B41FA5}">
                      <a16:colId xmlns:a16="http://schemas.microsoft.com/office/drawing/2014/main" val="3850050640"/>
                    </a:ext>
                  </a:extLst>
                </a:gridCol>
                <a:gridCol w="1007446">
                  <a:extLst>
                    <a:ext uri="{9D8B030D-6E8A-4147-A177-3AD203B41FA5}">
                      <a16:colId xmlns:a16="http://schemas.microsoft.com/office/drawing/2014/main" val="3620408427"/>
                    </a:ext>
                  </a:extLst>
                </a:gridCol>
              </a:tblGrid>
              <a:tr h="429005">
                <a:tc>
                  <a:txBody>
                    <a:bodyPr/>
                    <a:lstStyle/>
                    <a:p>
                      <a:pPr algn="ctr"/>
                      <a:r>
                        <a:rPr lang="fr-FR" sz="1800" dirty="0">
                          <a:effectLst/>
                        </a:rPr>
                        <a:t>Décimal</a:t>
                      </a:r>
                    </a:p>
                  </a:txBody>
                  <a:tcPr marL="61286" marR="61286" marT="30643" marB="30643" anchor="ctr">
                    <a:lnL>
                      <a:noFill/>
                    </a:lnL>
                    <a:lnR>
                      <a:noFill/>
                    </a:lnR>
                    <a:lnT>
                      <a:noFill/>
                    </a:lnT>
                    <a:lnB>
                      <a:noFill/>
                    </a:lnB>
                    <a:noFill/>
                  </a:tcPr>
                </a:tc>
                <a:tc>
                  <a:txBody>
                    <a:bodyPr/>
                    <a:lstStyle/>
                    <a:p>
                      <a:pPr algn="ctr"/>
                      <a:r>
                        <a:rPr lang="fr-FR" sz="1800" dirty="0">
                          <a:effectLst/>
                        </a:rPr>
                        <a:t>Binaire</a:t>
                      </a:r>
                    </a:p>
                  </a:txBody>
                  <a:tcPr marL="61286" marR="61286" marT="30643" marB="30643" anchor="ctr">
                    <a:lnL>
                      <a:noFill/>
                    </a:lnL>
                    <a:lnR>
                      <a:noFill/>
                    </a:lnR>
                    <a:lnT>
                      <a:noFill/>
                    </a:lnT>
                    <a:lnB>
                      <a:noFill/>
                    </a:lnB>
                    <a:noFill/>
                  </a:tcPr>
                </a:tc>
                <a:tc>
                  <a:txBody>
                    <a:bodyPr/>
                    <a:lstStyle/>
                    <a:p>
                      <a:pPr algn="ctr"/>
                      <a:r>
                        <a:rPr lang="fr-FR" sz="1800" dirty="0">
                          <a:effectLst/>
                        </a:rPr>
                        <a:t>Hexadécimal (16)</a:t>
                      </a:r>
                    </a:p>
                  </a:txBody>
                  <a:tcPr marL="61286" marR="61286" marT="30643" marB="30643" anchor="ctr">
                    <a:lnL>
                      <a:noFill/>
                    </a:lnL>
                    <a:lnR>
                      <a:noFill/>
                    </a:lnR>
                    <a:lnT>
                      <a:noFill/>
                    </a:lnT>
                    <a:lnB>
                      <a:noFill/>
                    </a:lnB>
                    <a:noFill/>
                  </a:tcPr>
                </a:tc>
                <a:extLst>
                  <a:ext uri="{0D108BD9-81ED-4DB2-BD59-A6C34878D82A}">
                    <a16:rowId xmlns:a16="http://schemas.microsoft.com/office/drawing/2014/main" val="78132926"/>
                  </a:ext>
                </a:extLst>
              </a:tr>
              <a:tr h="245146">
                <a:tc>
                  <a:txBody>
                    <a:bodyPr/>
                    <a:lstStyle/>
                    <a:p>
                      <a:pPr algn="ctr"/>
                      <a:r>
                        <a:rPr lang="fr-FR" sz="1800" dirty="0">
                          <a:effectLst/>
                        </a:rPr>
                        <a:t>0</a:t>
                      </a:r>
                    </a:p>
                  </a:txBody>
                  <a:tcPr marL="61286" marR="61286" marT="30643" marB="30643" anchor="ctr">
                    <a:lnL>
                      <a:noFill/>
                    </a:lnL>
                    <a:lnR>
                      <a:noFill/>
                    </a:lnR>
                    <a:lnT>
                      <a:noFill/>
                    </a:lnT>
                    <a:lnB>
                      <a:noFill/>
                    </a:lnB>
                    <a:noFill/>
                  </a:tcPr>
                </a:tc>
                <a:tc>
                  <a:txBody>
                    <a:bodyPr/>
                    <a:lstStyle/>
                    <a:p>
                      <a:pPr algn="ctr"/>
                      <a:r>
                        <a:rPr lang="fr-FR" sz="1800" dirty="0">
                          <a:effectLst/>
                        </a:rPr>
                        <a:t>0</a:t>
                      </a:r>
                    </a:p>
                  </a:txBody>
                  <a:tcPr marL="61286" marR="61286" marT="30643" marB="30643" anchor="ctr">
                    <a:lnL>
                      <a:noFill/>
                    </a:lnL>
                    <a:lnR>
                      <a:noFill/>
                    </a:lnR>
                    <a:lnT>
                      <a:noFill/>
                    </a:lnT>
                    <a:lnB>
                      <a:noFill/>
                    </a:lnB>
                    <a:noFill/>
                  </a:tcPr>
                </a:tc>
                <a:tc>
                  <a:txBody>
                    <a:bodyPr/>
                    <a:lstStyle/>
                    <a:p>
                      <a:pPr algn="ctr"/>
                      <a:r>
                        <a:rPr lang="fr-FR" sz="1800" dirty="0">
                          <a:effectLst/>
                        </a:rPr>
                        <a:t>0</a:t>
                      </a:r>
                    </a:p>
                  </a:txBody>
                  <a:tcPr marL="61286" marR="61286" marT="30643" marB="30643" anchor="ctr">
                    <a:lnL>
                      <a:noFill/>
                    </a:lnL>
                    <a:lnR>
                      <a:noFill/>
                    </a:lnR>
                    <a:lnT>
                      <a:noFill/>
                    </a:lnT>
                    <a:lnB>
                      <a:noFill/>
                    </a:lnB>
                    <a:noFill/>
                  </a:tcPr>
                </a:tc>
                <a:extLst>
                  <a:ext uri="{0D108BD9-81ED-4DB2-BD59-A6C34878D82A}">
                    <a16:rowId xmlns:a16="http://schemas.microsoft.com/office/drawing/2014/main" val="2311999510"/>
                  </a:ext>
                </a:extLst>
              </a:tr>
              <a:tr h="245146">
                <a:tc>
                  <a:txBody>
                    <a:bodyPr/>
                    <a:lstStyle/>
                    <a:p>
                      <a:pPr algn="ctr"/>
                      <a:r>
                        <a:rPr lang="fr-FR" sz="1800" dirty="0">
                          <a:effectLst/>
                        </a:rPr>
                        <a:t>1</a:t>
                      </a:r>
                    </a:p>
                  </a:txBody>
                  <a:tcPr marL="61286" marR="61286" marT="30643" marB="30643" anchor="ctr">
                    <a:lnL>
                      <a:noFill/>
                    </a:lnL>
                    <a:lnR>
                      <a:noFill/>
                    </a:lnR>
                    <a:lnT>
                      <a:noFill/>
                    </a:lnT>
                    <a:lnB>
                      <a:noFill/>
                    </a:lnB>
                    <a:noFill/>
                  </a:tcPr>
                </a:tc>
                <a:tc>
                  <a:txBody>
                    <a:bodyPr/>
                    <a:lstStyle/>
                    <a:p>
                      <a:pPr algn="ctr"/>
                      <a:r>
                        <a:rPr lang="fr-FR" sz="1800" dirty="0">
                          <a:effectLst/>
                        </a:rPr>
                        <a:t>1</a:t>
                      </a:r>
                    </a:p>
                  </a:txBody>
                  <a:tcPr marL="61286" marR="61286" marT="30643" marB="30643" anchor="ctr">
                    <a:lnL>
                      <a:noFill/>
                    </a:lnL>
                    <a:lnR>
                      <a:noFill/>
                    </a:lnR>
                    <a:lnT>
                      <a:noFill/>
                    </a:lnT>
                    <a:lnB>
                      <a:noFill/>
                    </a:lnB>
                    <a:noFill/>
                  </a:tcPr>
                </a:tc>
                <a:tc>
                  <a:txBody>
                    <a:bodyPr/>
                    <a:lstStyle/>
                    <a:p>
                      <a:pPr algn="ctr"/>
                      <a:r>
                        <a:rPr lang="fr-FR" sz="1800" dirty="0">
                          <a:effectLst/>
                        </a:rPr>
                        <a:t>1</a:t>
                      </a:r>
                    </a:p>
                  </a:txBody>
                  <a:tcPr marL="61286" marR="61286" marT="30643" marB="30643" anchor="ctr">
                    <a:lnL>
                      <a:noFill/>
                    </a:lnL>
                    <a:lnR>
                      <a:noFill/>
                    </a:lnR>
                    <a:lnT>
                      <a:noFill/>
                    </a:lnT>
                    <a:lnB>
                      <a:noFill/>
                    </a:lnB>
                    <a:noFill/>
                  </a:tcPr>
                </a:tc>
                <a:extLst>
                  <a:ext uri="{0D108BD9-81ED-4DB2-BD59-A6C34878D82A}">
                    <a16:rowId xmlns:a16="http://schemas.microsoft.com/office/drawing/2014/main" val="1962458309"/>
                  </a:ext>
                </a:extLst>
              </a:tr>
              <a:tr h="245146">
                <a:tc>
                  <a:txBody>
                    <a:bodyPr/>
                    <a:lstStyle/>
                    <a:p>
                      <a:pPr algn="ctr"/>
                      <a:r>
                        <a:rPr lang="fr-FR" sz="1800" dirty="0">
                          <a:effectLst/>
                        </a:rPr>
                        <a:t>2</a:t>
                      </a:r>
                    </a:p>
                  </a:txBody>
                  <a:tcPr marL="61286" marR="61286" marT="30643" marB="30643" anchor="ctr">
                    <a:lnL>
                      <a:noFill/>
                    </a:lnL>
                    <a:lnR>
                      <a:noFill/>
                    </a:lnR>
                    <a:lnT>
                      <a:noFill/>
                    </a:lnT>
                    <a:lnB>
                      <a:noFill/>
                    </a:lnB>
                    <a:noFill/>
                  </a:tcPr>
                </a:tc>
                <a:tc>
                  <a:txBody>
                    <a:bodyPr/>
                    <a:lstStyle/>
                    <a:p>
                      <a:pPr algn="ctr"/>
                      <a:r>
                        <a:rPr lang="fr-FR" sz="1800">
                          <a:effectLst/>
                        </a:rPr>
                        <a:t>10</a:t>
                      </a:r>
                    </a:p>
                  </a:txBody>
                  <a:tcPr marL="61286" marR="61286" marT="30643" marB="30643" anchor="ctr">
                    <a:lnL>
                      <a:noFill/>
                    </a:lnL>
                    <a:lnR>
                      <a:noFill/>
                    </a:lnR>
                    <a:lnT>
                      <a:noFill/>
                    </a:lnT>
                    <a:lnB>
                      <a:noFill/>
                    </a:lnB>
                    <a:noFill/>
                  </a:tcPr>
                </a:tc>
                <a:tc>
                  <a:txBody>
                    <a:bodyPr/>
                    <a:lstStyle/>
                    <a:p>
                      <a:pPr algn="ctr"/>
                      <a:r>
                        <a:rPr lang="fr-FR" sz="1800" dirty="0">
                          <a:effectLst/>
                        </a:rPr>
                        <a:t>2</a:t>
                      </a:r>
                    </a:p>
                  </a:txBody>
                  <a:tcPr marL="61286" marR="61286" marT="30643" marB="30643" anchor="ctr">
                    <a:lnL>
                      <a:noFill/>
                    </a:lnL>
                    <a:lnR>
                      <a:noFill/>
                    </a:lnR>
                    <a:lnT>
                      <a:noFill/>
                    </a:lnT>
                    <a:lnB>
                      <a:noFill/>
                    </a:lnB>
                    <a:noFill/>
                  </a:tcPr>
                </a:tc>
                <a:extLst>
                  <a:ext uri="{0D108BD9-81ED-4DB2-BD59-A6C34878D82A}">
                    <a16:rowId xmlns:a16="http://schemas.microsoft.com/office/drawing/2014/main" val="18077337"/>
                  </a:ext>
                </a:extLst>
              </a:tr>
              <a:tr h="245146">
                <a:tc>
                  <a:txBody>
                    <a:bodyPr/>
                    <a:lstStyle/>
                    <a:p>
                      <a:pPr algn="ctr"/>
                      <a:r>
                        <a:rPr lang="fr-FR" sz="1800" dirty="0">
                          <a:effectLst/>
                        </a:rPr>
                        <a:t>3</a:t>
                      </a:r>
                    </a:p>
                  </a:txBody>
                  <a:tcPr marL="61286" marR="61286" marT="30643" marB="30643" anchor="ctr">
                    <a:lnL>
                      <a:noFill/>
                    </a:lnL>
                    <a:lnR>
                      <a:noFill/>
                    </a:lnR>
                    <a:lnT>
                      <a:noFill/>
                    </a:lnT>
                    <a:lnB>
                      <a:noFill/>
                    </a:lnB>
                    <a:noFill/>
                  </a:tcPr>
                </a:tc>
                <a:tc>
                  <a:txBody>
                    <a:bodyPr/>
                    <a:lstStyle/>
                    <a:p>
                      <a:pPr algn="ctr"/>
                      <a:r>
                        <a:rPr lang="fr-FR" sz="1800">
                          <a:effectLst/>
                        </a:rPr>
                        <a:t>11</a:t>
                      </a:r>
                    </a:p>
                  </a:txBody>
                  <a:tcPr marL="61286" marR="61286" marT="30643" marB="30643" anchor="ctr">
                    <a:lnL>
                      <a:noFill/>
                    </a:lnL>
                    <a:lnR>
                      <a:noFill/>
                    </a:lnR>
                    <a:lnT>
                      <a:noFill/>
                    </a:lnT>
                    <a:lnB>
                      <a:noFill/>
                    </a:lnB>
                    <a:noFill/>
                  </a:tcPr>
                </a:tc>
                <a:tc>
                  <a:txBody>
                    <a:bodyPr/>
                    <a:lstStyle/>
                    <a:p>
                      <a:pPr algn="ctr"/>
                      <a:r>
                        <a:rPr lang="fr-FR" sz="1800" dirty="0">
                          <a:effectLst/>
                        </a:rPr>
                        <a:t>3</a:t>
                      </a:r>
                    </a:p>
                  </a:txBody>
                  <a:tcPr marL="61286" marR="61286" marT="30643" marB="30643" anchor="ctr">
                    <a:lnL>
                      <a:noFill/>
                    </a:lnL>
                    <a:lnR>
                      <a:noFill/>
                    </a:lnR>
                    <a:lnT>
                      <a:noFill/>
                    </a:lnT>
                    <a:lnB>
                      <a:noFill/>
                    </a:lnB>
                    <a:noFill/>
                  </a:tcPr>
                </a:tc>
                <a:extLst>
                  <a:ext uri="{0D108BD9-81ED-4DB2-BD59-A6C34878D82A}">
                    <a16:rowId xmlns:a16="http://schemas.microsoft.com/office/drawing/2014/main" val="3066149560"/>
                  </a:ext>
                </a:extLst>
              </a:tr>
              <a:tr h="245146">
                <a:tc>
                  <a:txBody>
                    <a:bodyPr/>
                    <a:lstStyle/>
                    <a:p>
                      <a:pPr algn="ctr"/>
                      <a:r>
                        <a:rPr lang="fr-FR" sz="1800">
                          <a:effectLst/>
                        </a:rPr>
                        <a:t>4</a:t>
                      </a:r>
                    </a:p>
                  </a:txBody>
                  <a:tcPr marL="61286" marR="61286" marT="30643" marB="30643" anchor="ctr">
                    <a:lnL>
                      <a:noFill/>
                    </a:lnL>
                    <a:lnR>
                      <a:noFill/>
                    </a:lnR>
                    <a:lnT>
                      <a:noFill/>
                    </a:lnT>
                    <a:lnB>
                      <a:noFill/>
                    </a:lnB>
                    <a:noFill/>
                  </a:tcPr>
                </a:tc>
                <a:tc>
                  <a:txBody>
                    <a:bodyPr/>
                    <a:lstStyle/>
                    <a:p>
                      <a:pPr algn="ctr"/>
                      <a:r>
                        <a:rPr lang="fr-FR" sz="1800" dirty="0">
                          <a:effectLst/>
                        </a:rPr>
                        <a:t>100</a:t>
                      </a:r>
                    </a:p>
                  </a:txBody>
                  <a:tcPr marL="61286" marR="61286" marT="30643" marB="30643" anchor="ctr">
                    <a:lnL>
                      <a:noFill/>
                    </a:lnL>
                    <a:lnR>
                      <a:noFill/>
                    </a:lnR>
                    <a:lnT>
                      <a:noFill/>
                    </a:lnT>
                    <a:lnB>
                      <a:noFill/>
                    </a:lnB>
                    <a:noFill/>
                  </a:tcPr>
                </a:tc>
                <a:tc>
                  <a:txBody>
                    <a:bodyPr/>
                    <a:lstStyle/>
                    <a:p>
                      <a:pPr algn="ctr"/>
                      <a:r>
                        <a:rPr lang="fr-FR" sz="1800">
                          <a:effectLst/>
                        </a:rPr>
                        <a:t>4</a:t>
                      </a:r>
                    </a:p>
                  </a:txBody>
                  <a:tcPr marL="61286" marR="61286" marT="30643" marB="30643" anchor="ctr">
                    <a:lnL>
                      <a:noFill/>
                    </a:lnL>
                    <a:lnR>
                      <a:noFill/>
                    </a:lnR>
                    <a:lnT>
                      <a:noFill/>
                    </a:lnT>
                    <a:lnB>
                      <a:noFill/>
                    </a:lnB>
                    <a:noFill/>
                  </a:tcPr>
                </a:tc>
                <a:extLst>
                  <a:ext uri="{0D108BD9-81ED-4DB2-BD59-A6C34878D82A}">
                    <a16:rowId xmlns:a16="http://schemas.microsoft.com/office/drawing/2014/main" val="1563947799"/>
                  </a:ext>
                </a:extLst>
              </a:tr>
              <a:tr h="245146">
                <a:tc>
                  <a:txBody>
                    <a:bodyPr/>
                    <a:lstStyle/>
                    <a:p>
                      <a:pPr algn="ctr"/>
                      <a:r>
                        <a:rPr lang="fr-FR" sz="1800" dirty="0">
                          <a:effectLst/>
                        </a:rPr>
                        <a:t>5</a:t>
                      </a:r>
                    </a:p>
                  </a:txBody>
                  <a:tcPr marL="61286" marR="61286" marT="30643" marB="30643" anchor="ctr">
                    <a:lnL>
                      <a:noFill/>
                    </a:lnL>
                    <a:lnR>
                      <a:noFill/>
                    </a:lnR>
                    <a:lnT>
                      <a:noFill/>
                    </a:lnT>
                    <a:lnB>
                      <a:noFill/>
                    </a:lnB>
                    <a:noFill/>
                  </a:tcPr>
                </a:tc>
                <a:tc>
                  <a:txBody>
                    <a:bodyPr/>
                    <a:lstStyle/>
                    <a:p>
                      <a:pPr algn="ctr"/>
                      <a:r>
                        <a:rPr lang="fr-FR" sz="1800">
                          <a:effectLst/>
                        </a:rPr>
                        <a:t>101</a:t>
                      </a:r>
                    </a:p>
                  </a:txBody>
                  <a:tcPr marL="61286" marR="61286" marT="30643" marB="30643" anchor="ctr">
                    <a:lnL>
                      <a:noFill/>
                    </a:lnL>
                    <a:lnR>
                      <a:noFill/>
                    </a:lnR>
                    <a:lnT>
                      <a:noFill/>
                    </a:lnT>
                    <a:lnB>
                      <a:noFill/>
                    </a:lnB>
                    <a:noFill/>
                  </a:tcPr>
                </a:tc>
                <a:tc>
                  <a:txBody>
                    <a:bodyPr/>
                    <a:lstStyle/>
                    <a:p>
                      <a:pPr algn="ctr"/>
                      <a:r>
                        <a:rPr lang="fr-FR" sz="1800" dirty="0">
                          <a:effectLst/>
                        </a:rPr>
                        <a:t>5</a:t>
                      </a:r>
                    </a:p>
                  </a:txBody>
                  <a:tcPr marL="61286" marR="61286" marT="30643" marB="30643" anchor="ctr">
                    <a:lnL>
                      <a:noFill/>
                    </a:lnL>
                    <a:lnR>
                      <a:noFill/>
                    </a:lnR>
                    <a:lnT>
                      <a:noFill/>
                    </a:lnT>
                    <a:lnB>
                      <a:noFill/>
                    </a:lnB>
                    <a:noFill/>
                  </a:tcPr>
                </a:tc>
                <a:extLst>
                  <a:ext uri="{0D108BD9-81ED-4DB2-BD59-A6C34878D82A}">
                    <a16:rowId xmlns:a16="http://schemas.microsoft.com/office/drawing/2014/main" val="3082226087"/>
                  </a:ext>
                </a:extLst>
              </a:tr>
              <a:tr h="245146">
                <a:tc>
                  <a:txBody>
                    <a:bodyPr/>
                    <a:lstStyle/>
                    <a:p>
                      <a:pPr algn="ctr"/>
                      <a:r>
                        <a:rPr lang="fr-FR" sz="1800">
                          <a:effectLst/>
                        </a:rPr>
                        <a:t>6</a:t>
                      </a:r>
                    </a:p>
                  </a:txBody>
                  <a:tcPr marL="61286" marR="61286" marT="30643" marB="30643" anchor="ctr">
                    <a:lnL>
                      <a:noFill/>
                    </a:lnL>
                    <a:lnR>
                      <a:noFill/>
                    </a:lnR>
                    <a:lnT>
                      <a:noFill/>
                    </a:lnT>
                    <a:lnB>
                      <a:noFill/>
                    </a:lnB>
                    <a:noFill/>
                  </a:tcPr>
                </a:tc>
                <a:tc>
                  <a:txBody>
                    <a:bodyPr/>
                    <a:lstStyle/>
                    <a:p>
                      <a:pPr algn="ctr"/>
                      <a:r>
                        <a:rPr lang="fr-FR" sz="1800">
                          <a:effectLst/>
                        </a:rPr>
                        <a:t>110</a:t>
                      </a:r>
                    </a:p>
                  </a:txBody>
                  <a:tcPr marL="61286" marR="61286" marT="30643" marB="30643" anchor="ctr">
                    <a:lnL>
                      <a:noFill/>
                    </a:lnL>
                    <a:lnR>
                      <a:noFill/>
                    </a:lnR>
                    <a:lnT>
                      <a:noFill/>
                    </a:lnT>
                    <a:lnB>
                      <a:noFill/>
                    </a:lnB>
                    <a:noFill/>
                  </a:tcPr>
                </a:tc>
                <a:tc>
                  <a:txBody>
                    <a:bodyPr/>
                    <a:lstStyle/>
                    <a:p>
                      <a:pPr algn="ctr"/>
                      <a:r>
                        <a:rPr lang="fr-FR" sz="1800">
                          <a:effectLst/>
                        </a:rPr>
                        <a:t>6</a:t>
                      </a:r>
                    </a:p>
                  </a:txBody>
                  <a:tcPr marL="61286" marR="61286" marT="30643" marB="30643" anchor="ctr">
                    <a:lnL>
                      <a:noFill/>
                    </a:lnL>
                    <a:lnR>
                      <a:noFill/>
                    </a:lnR>
                    <a:lnT>
                      <a:noFill/>
                    </a:lnT>
                    <a:lnB>
                      <a:noFill/>
                    </a:lnB>
                    <a:noFill/>
                  </a:tcPr>
                </a:tc>
                <a:extLst>
                  <a:ext uri="{0D108BD9-81ED-4DB2-BD59-A6C34878D82A}">
                    <a16:rowId xmlns:a16="http://schemas.microsoft.com/office/drawing/2014/main" val="1303608685"/>
                  </a:ext>
                </a:extLst>
              </a:tr>
              <a:tr h="245146">
                <a:tc>
                  <a:txBody>
                    <a:bodyPr/>
                    <a:lstStyle/>
                    <a:p>
                      <a:pPr algn="ctr"/>
                      <a:r>
                        <a:rPr lang="fr-FR" sz="1800" dirty="0">
                          <a:effectLst/>
                        </a:rPr>
                        <a:t>7</a:t>
                      </a:r>
                    </a:p>
                  </a:txBody>
                  <a:tcPr marL="61286" marR="61286" marT="30643" marB="30643" anchor="ctr">
                    <a:lnL>
                      <a:noFill/>
                    </a:lnL>
                    <a:lnR>
                      <a:noFill/>
                    </a:lnR>
                    <a:lnT>
                      <a:noFill/>
                    </a:lnT>
                    <a:lnB>
                      <a:noFill/>
                    </a:lnB>
                    <a:noFill/>
                  </a:tcPr>
                </a:tc>
                <a:tc>
                  <a:txBody>
                    <a:bodyPr/>
                    <a:lstStyle/>
                    <a:p>
                      <a:pPr algn="ctr"/>
                      <a:r>
                        <a:rPr lang="fr-FR" sz="1800">
                          <a:effectLst/>
                        </a:rPr>
                        <a:t>111</a:t>
                      </a:r>
                    </a:p>
                  </a:txBody>
                  <a:tcPr marL="61286" marR="61286" marT="30643" marB="30643" anchor="ctr">
                    <a:lnL>
                      <a:noFill/>
                    </a:lnL>
                    <a:lnR>
                      <a:noFill/>
                    </a:lnR>
                    <a:lnT>
                      <a:noFill/>
                    </a:lnT>
                    <a:lnB>
                      <a:noFill/>
                    </a:lnB>
                    <a:noFill/>
                  </a:tcPr>
                </a:tc>
                <a:tc>
                  <a:txBody>
                    <a:bodyPr/>
                    <a:lstStyle/>
                    <a:p>
                      <a:pPr algn="ctr"/>
                      <a:r>
                        <a:rPr lang="fr-FR" sz="1800" dirty="0">
                          <a:effectLst/>
                        </a:rPr>
                        <a:t>7</a:t>
                      </a:r>
                    </a:p>
                  </a:txBody>
                  <a:tcPr marL="61286" marR="61286" marT="30643" marB="30643" anchor="ctr">
                    <a:lnL>
                      <a:noFill/>
                    </a:lnL>
                    <a:lnR>
                      <a:noFill/>
                    </a:lnR>
                    <a:lnT>
                      <a:noFill/>
                    </a:lnT>
                    <a:lnB>
                      <a:noFill/>
                    </a:lnB>
                    <a:noFill/>
                  </a:tcPr>
                </a:tc>
                <a:extLst>
                  <a:ext uri="{0D108BD9-81ED-4DB2-BD59-A6C34878D82A}">
                    <a16:rowId xmlns:a16="http://schemas.microsoft.com/office/drawing/2014/main" val="1407662550"/>
                  </a:ext>
                </a:extLst>
              </a:tr>
              <a:tr h="245146">
                <a:tc>
                  <a:txBody>
                    <a:bodyPr/>
                    <a:lstStyle/>
                    <a:p>
                      <a:pPr algn="ctr"/>
                      <a:r>
                        <a:rPr lang="fr-FR" sz="1800">
                          <a:effectLst/>
                        </a:rPr>
                        <a:t>8</a:t>
                      </a:r>
                    </a:p>
                  </a:txBody>
                  <a:tcPr marL="61286" marR="61286" marT="30643" marB="30643" anchor="ctr">
                    <a:lnL>
                      <a:noFill/>
                    </a:lnL>
                    <a:lnR>
                      <a:noFill/>
                    </a:lnR>
                    <a:lnT>
                      <a:noFill/>
                    </a:lnT>
                    <a:lnB>
                      <a:noFill/>
                    </a:lnB>
                    <a:noFill/>
                  </a:tcPr>
                </a:tc>
                <a:tc>
                  <a:txBody>
                    <a:bodyPr/>
                    <a:lstStyle/>
                    <a:p>
                      <a:pPr algn="ctr"/>
                      <a:r>
                        <a:rPr lang="fr-FR" sz="1800">
                          <a:effectLst/>
                        </a:rPr>
                        <a:t>1000</a:t>
                      </a:r>
                    </a:p>
                  </a:txBody>
                  <a:tcPr marL="61286" marR="61286" marT="30643" marB="30643" anchor="ctr">
                    <a:lnL>
                      <a:noFill/>
                    </a:lnL>
                    <a:lnR>
                      <a:noFill/>
                    </a:lnR>
                    <a:lnT>
                      <a:noFill/>
                    </a:lnT>
                    <a:lnB>
                      <a:noFill/>
                    </a:lnB>
                    <a:noFill/>
                  </a:tcPr>
                </a:tc>
                <a:tc>
                  <a:txBody>
                    <a:bodyPr/>
                    <a:lstStyle/>
                    <a:p>
                      <a:pPr algn="ctr"/>
                      <a:r>
                        <a:rPr lang="fr-FR" sz="1800">
                          <a:effectLst/>
                        </a:rPr>
                        <a:t>8</a:t>
                      </a:r>
                    </a:p>
                  </a:txBody>
                  <a:tcPr marL="61286" marR="61286" marT="30643" marB="30643" anchor="ctr">
                    <a:lnL>
                      <a:noFill/>
                    </a:lnL>
                    <a:lnR>
                      <a:noFill/>
                    </a:lnR>
                    <a:lnT>
                      <a:noFill/>
                    </a:lnT>
                    <a:lnB>
                      <a:noFill/>
                    </a:lnB>
                    <a:noFill/>
                  </a:tcPr>
                </a:tc>
                <a:extLst>
                  <a:ext uri="{0D108BD9-81ED-4DB2-BD59-A6C34878D82A}">
                    <a16:rowId xmlns:a16="http://schemas.microsoft.com/office/drawing/2014/main" val="3017099098"/>
                  </a:ext>
                </a:extLst>
              </a:tr>
              <a:tr h="245146">
                <a:tc>
                  <a:txBody>
                    <a:bodyPr/>
                    <a:lstStyle/>
                    <a:p>
                      <a:pPr algn="ctr"/>
                      <a:r>
                        <a:rPr lang="fr-FR" sz="1800" dirty="0">
                          <a:effectLst/>
                        </a:rPr>
                        <a:t>9</a:t>
                      </a:r>
                    </a:p>
                  </a:txBody>
                  <a:tcPr marL="61286" marR="61286" marT="30643" marB="30643" anchor="ctr">
                    <a:lnL>
                      <a:noFill/>
                    </a:lnL>
                    <a:lnR>
                      <a:noFill/>
                    </a:lnR>
                    <a:lnT>
                      <a:noFill/>
                    </a:lnT>
                    <a:lnB>
                      <a:noFill/>
                    </a:lnB>
                    <a:noFill/>
                  </a:tcPr>
                </a:tc>
                <a:tc>
                  <a:txBody>
                    <a:bodyPr/>
                    <a:lstStyle/>
                    <a:p>
                      <a:pPr algn="ctr"/>
                      <a:r>
                        <a:rPr lang="fr-FR" sz="1800">
                          <a:effectLst/>
                        </a:rPr>
                        <a:t>1001</a:t>
                      </a:r>
                    </a:p>
                  </a:txBody>
                  <a:tcPr marL="61286" marR="61286" marT="30643" marB="30643" anchor="ctr">
                    <a:lnL>
                      <a:noFill/>
                    </a:lnL>
                    <a:lnR>
                      <a:noFill/>
                    </a:lnR>
                    <a:lnT>
                      <a:noFill/>
                    </a:lnT>
                    <a:lnB>
                      <a:noFill/>
                    </a:lnB>
                    <a:noFill/>
                  </a:tcPr>
                </a:tc>
                <a:tc>
                  <a:txBody>
                    <a:bodyPr/>
                    <a:lstStyle/>
                    <a:p>
                      <a:pPr algn="ctr"/>
                      <a:r>
                        <a:rPr lang="fr-FR" sz="1800" dirty="0">
                          <a:effectLst/>
                        </a:rPr>
                        <a:t>9</a:t>
                      </a:r>
                    </a:p>
                  </a:txBody>
                  <a:tcPr marL="61286" marR="61286" marT="30643" marB="30643" anchor="ctr">
                    <a:lnL>
                      <a:noFill/>
                    </a:lnL>
                    <a:lnR>
                      <a:noFill/>
                    </a:lnR>
                    <a:lnT>
                      <a:noFill/>
                    </a:lnT>
                    <a:lnB>
                      <a:noFill/>
                    </a:lnB>
                    <a:noFill/>
                  </a:tcPr>
                </a:tc>
                <a:extLst>
                  <a:ext uri="{0D108BD9-81ED-4DB2-BD59-A6C34878D82A}">
                    <a16:rowId xmlns:a16="http://schemas.microsoft.com/office/drawing/2014/main" val="2285901132"/>
                  </a:ext>
                </a:extLst>
              </a:tr>
              <a:tr h="245146">
                <a:tc>
                  <a:txBody>
                    <a:bodyPr/>
                    <a:lstStyle/>
                    <a:p>
                      <a:pPr algn="ctr"/>
                      <a:r>
                        <a:rPr lang="fr-FR" sz="1800">
                          <a:effectLst/>
                        </a:rPr>
                        <a:t>10</a:t>
                      </a:r>
                    </a:p>
                  </a:txBody>
                  <a:tcPr marL="61286" marR="61286" marT="30643" marB="30643" anchor="ctr">
                    <a:lnL>
                      <a:noFill/>
                    </a:lnL>
                    <a:lnR>
                      <a:noFill/>
                    </a:lnR>
                    <a:lnT>
                      <a:noFill/>
                    </a:lnT>
                    <a:lnB>
                      <a:noFill/>
                    </a:lnB>
                    <a:noFill/>
                  </a:tcPr>
                </a:tc>
                <a:tc>
                  <a:txBody>
                    <a:bodyPr/>
                    <a:lstStyle/>
                    <a:p>
                      <a:pPr algn="ctr"/>
                      <a:r>
                        <a:rPr lang="fr-FR" sz="1800">
                          <a:effectLst/>
                        </a:rPr>
                        <a:t>1010</a:t>
                      </a:r>
                    </a:p>
                  </a:txBody>
                  <a:tcPr marL="61286" marR="61286" marT="30643" marB="30643" anchor="ctr">
                    <a:lnL>
                      <a:noFill/>
                    </a:lnL>
                    <a:lnR>
                      <a:noFill/>
                    </a:lnR>
                    <a:lnT>
                      <a:noFill/>
                    </a:lnT>
                    <a:lnB>
                      <a:noFill/>
                    </a:lnB>
                    <a:noFill/>
                  </a:tcPr>
                </a:tc>
                <a:tc>
                  <a:txBody>
                    <a:bodyPr/>
                    <a:lstStyle/>
                    <a:p>
                      <a:pPr algn="ctr"/>
                      <a:r>
                        <a:rPr lang="fr-FR" sz="1800" dirty="0">
                          <a:effectLst/>
                        </a:rPr>
                        <a:t>A</a:t>
                      </a:r>
                    </a:p>
                  </a:txBody>
                  <a:tcPr marL="61286" marR="61286" marT="30643" marB="30643" anchor="ctr">
                    <a:lnL>
                      <a:noFill/>
                    </a:lnL>
                    <a:lnR>
                      <a:noFill/>
                    </a:lnR>
                    <a:lnT>
                      <a:noFill/>
                    </a:lnT>
                    <a:lnB>
                      <a:noFill/>
                    </a:lnB>
                    <a:noFill/>
                  </a:tcPr>
                </a:tc>
                <a:extLst>
                  <a:ext uri="{0D108BD9-81ED-4DB2-BD59-A6C34878D82A}">
                    <a16:rowId xmlns:a16="http://schemas.microsoft.com/office/drawing/2014/main" val="24916788"/>
                  </a:ext>
                </a:extLst>
              </a:tr>
              <a:tr h="245146">
                <a:tc>
                  <a:txBody>
                    <a:bodyPr/>
                    <a:lstStyle/>
                    <a:p>
                      <a:pPr algn="ctr"/>
                      <a:r>
                        <a:rPr lang="fr-FR" sz="1800" dirty="0">
                          <a:effectLst/>
                        </a:rPr>
                        <a:t>11</a:t>
                      </a:r>
                    </a:p>
                  </a:txBody>
                  <a:tcPr marL="61286" marR="61286" marT="30643" marB="30643" anchor="ctr">
                    <a:lnL>
                      <a:noFill/>
                    </a:lnL>
                    <a:lnR>
                      <a:noFill/>
                    </a:lnR>
                    <a:lnT>
                      <a:noFill/>
                    </a:lnT>
                    <a:lnB>
                      <a:noFill/>
                    </a:lnB>
                    <a:noFill/>
                  </a:tcPr>
                </a:tc>
                <a:tc>
                  <a:txBody>
                    <a:bodyPr/>
                    <a:lstStyle/>
                    <a:p>
                      <a:pPr algn="ctr"/>
                      <a:r>
                        <a:rPr lang="fr-FR" sz="1800">
                          <a:effectLst/>
                        </a:rPr>
                        <a:t>1011</a:t>
                      </a:r>
                    </a:p>
                  </a:txBody>
                  <a:tcPr marL="61286" marR="61286" marT="30643" marB="30643" anchor="ctr">
                    <a:lnL>
                      <a:noFill/>
                    </a:lnL>
                    <a:lnR>
                      <a:noFill/>
                    </a:lnR>
                    <a:lnT>
                      <a:noFill/>
                    </a:lnT>
                    <a:lnB>
                      <a:noFill/>
                    </a:lnB>
                    <a:noFill/>
                  </a:tcPr>
                </a:tc>
                <a:tc>
                  <a:txBody>
                    <a:bodyPr/>
                    <a:lstStyle/>
                    <a:p>
                      <a:pPr algn="ctr"/>
                      <a:r>
                        <a:rPr lang="fr-FR" sz="1800" dirty="0">
                          <a:effectLst/>
                        </a:rPr>
                        <a:t>B</a:t>
                      </a:r>
                    </a:p>
                  </a:txBody>
                  <a:tcPr marL="61286" marR="61286" marT="30643" marB="30643" anchor="ctr">
                    <a:lnL>
                      <a:noFill/>
                    </a:lnL>
                    <a:lnR>
                      <a:noFill/>
                    </a:lnR>
                    <a:lnT>
                      <a:noFill/>
                    </a:lnT>
                    <a:lnB>
                      <a:noFill/>
                    </a:lnB>
                    <a:noFill/>
                  </a:tcPr>
                </a:tc>
                <a:extLst>
                  <a:ext uri="{0D108BD9-81ED-4DB2-BD59-A6C34878D82A}">
                    <a16:rowId xmlns:a16="http://schemas.microsoft.com/office/drawing/2014/main" val="1659439104"/>
                  </a:ext>
                </a:extLst>
              </a:tr>
              <a:tr h="245146">
                <a:tc>
                  <a:txBody>
                    <a:bodyPr/>
                    <a:lstStyle/>
                    <a:p>
                      <a:pPr algn="ctr"/>
                      <a:r>
                        <a:rPr lang="fr-FR" sz="1800">
                          <a:effectLst/>
                        </a:rPr>
                        <a:t>12</a:t>
                      </a:r>
                    </a:p>
                  </a:txBody>
                  <a:tcPr marL="61286" marR="61286" marT="30643" marB="30643" anchor="ctr">
                    <a:lnL>
                      <a:noFill/>
                    </a:lnL>
                    <a:lnR>
                      <a:noFill/>
                    </a:lnR>
                    <a:lnT>
                      <a:noFill/>
                    </a:lnT>
                    <a:lnB>
                      <a:noFill/>
                    </a:lnB>
                    <a:noFill/>
                  </a:tcPr>
                </a:tc>
                <a:tc>
                  <a:txBody>
                    <a:bodyPr/>
                    <a:lstStyle/>
                    <a:p>
                      <a:pPr algn="ctr"/>
                      <a:r>
                        <a:rPr lang="fr-FR" sz="1800">
                          <a:effectLst/>
                        </a:rPr>
                        <a:t>1100</a:t>
                      </a:r>
                    </a:p>
                  </a:txBody>
                  <a:tcPr marL="61286" marR="61286" marT="30643" marB="30643" anchor="ctr">
                    <a:lnL>
                      <a:noFill/>
                    </a:lnL>
                    <a:lnR>
                      <a:noFill/>
                    </a:lnR>
                    <a:lnT>
                      <a:noFill/>
                    </a:lnT>
                    <a:lnB>
                      <a:noFill/>
                    </a:lnB>
                    <a:noFill/>
                  </a:tcPr>
                </a:tc>
                <a:tc>
                  <a:txBody>
                    <a:bodyPr/>
                    <a:lstStyle/>
                    <a:p>
                      <a:pPr algn="ctr"/>
                      <a:r>
                        <a:rPr lang="fr-FR" sz="1800" dirty="0">
                          <a:effectLst/>
                        </a:rPr>
                        <a:t>C</a:t>
                      </a:r>
                    </a:p>
                  </a:txBody>
                  <a:tcPr marL="61286" marR="61286" marT="30643" marB="30643" anchor="ctr">
                    <a:lnL>
                      <a:noFill/>
                    </a:lnL>
                    <a:lnR>
                      <a:noFill/>
                    </a:lnR>
                    <a:lnT>
                      <a:noFill/>
                    </a:lnT>
                    <a:lnB>
                      <a:noFill/>
                    </a:lnB>
                    <a:noFill/>
                  </a:tcPr>
                </a:tc>
                <a:extLst>
                  <a:ext uri="{0D108BD9-81ED-4DB2-BD59-A6C34878D82A}">
                    <a16:rowId xmlns:a16="http://schemas.microsoft.com/office/drawing/2014/main" val="2724622998"/>
                  </a:ext>
                </a:extLst>
              </a:tr>
              <a:tr h="245146">
                <a:tc>
                  <a:txBody>
                    <a:bodyPr/>
                    <a:lstStyle/>
                    <a:p>
                      <a:pPr algn="ctr"/>
                      <a:r>
                        <a:rPr lang="fr-FR" sz="1800" dirty="0">
                          <a:effectLst/>
                        </a:rPr>
                        <a:t>13</a:t>
                      </a:r>
                    </a:p>
                  </a:txBody>
                  <a:tcPr marL="61286" marR="61286" marT="30643" marB="30643" anchor="ctr">
                    <a:lnL>
                      <a:noFill/>
                    </a:lnL>
                    <a:lnR>
                      <a:noFill/>
                    </a:lnR>
                    <a:lnT>
                      <a:noFill/>
                    </a:lnT>
                    <a:lnB>
                      <a:noFill/>
                    </a:lnB>
                    <a:noFill/>
                  </a:tcPr>
                </a:tc>
                <a:tc>
                  <a:txBody>
                    <a:bodyPr/>
                    <a:lstStyle/>
                    <a:p>
                      <a:pPr algn="ctr"/>
                      <a:r>
                        <a:rPr lang="fr-FR" sz="1800">
                          <a:effectLst/>
                        </a:rPr>
                        <a:t>1101</a:t>
                      </a:r>
                    </a:p>
                  </a:txBody>
                  <a:tcPr marL="61286" marR="61286" marT="30643" marB="30643" anchor="ctr">
                    <a:lnL>
                      <a:noFill/>
                    </a:lnL>
                    <a:lnR>
                      <a:noFill/>
                    </a:lnR>
                    <a:lnT>
                      <a:noFill/>
                    </a:lnT>
                    <a:lnB>
                      <a:noFill/>
                    </a:lnB>
                    <a:noFill/>
                  </a:tcPr>
                </a:tc>
                <a:tc>
                  <a:txBody>
                    <a:bodyPr/>
                    <a:lstStyle/>
                    <a:p>
                      <a:pPr algn="ctr"/>
                      <a:r>
                        <a:rPr lang="fr-FR" sz="1800" dirty="0">
                          <a:effectLst/>
                        </a:rPr>
                        <a:t>D</a:t>
                      </a:r>
                    </a:p>
                  </a:txBody>
                  <a:tcPr marL="61286" marR="61286" marT="30643" marB="30643" anchor="ctr">
                    <a:lnL>
                      <a:noFill/>
                    </a:lnL>
                    <a:lnR>
                      <a:noFill/>
                    </a:lnR>
                    <a:lnT>
                      <a:noFill/>
                    </a:lnT>
                    <a:lnB>
                      <a:noFill/>
                    </a:lnB>
                    <a:noFill/>
                  </a:tcPr>
                </a:tc>
                <a:extLst>
                  <a:ext uri="{0D108BD9-81ED-4DB2-BD59-A6C34878D82A}">
                    <a16:rowId xmlns:a16="http://schemas.microsoft.com/office/drawing/2014/main" val="893427911"/>
                  </a:ext>
                </a:extLst>
              </a:tr>
              <a:tr h="245146">
                <a:tc>
                  <a:txBody>
                    <a:bodyPr/>
                    <a:lstStyle/>
                    <a:p>
                      <a:pPr algn="ctr"/>
                      <a:r>
                        <a:rPr lang="fr-FR" sz="1800" dirty="0">
                          <a:effectLst/>
                        </a:rPr>
                        <a:t>14</a:t>
                      </a:r>
                    </a:p>
                  </a:txBody>
                  <a:tcPr marL="61286" marR="61286" marT="30643" marB="30643" anchor="ctr">
                    <a:lnL>
                      <a:noFill/>
                    </a:lnL>
                    <a:lnR>
                      <a:noFill/>
                    </a:lnR>
                    <a:lnT>
                      <a:noFill/>
                    </a:lnT>
                    <a:lnB>
                      <a:noFill/>
                    </a:lnB>
                    <a:noFill/>
                  </a:tcPr>
                </a:tc>
                <a:tc>
                  <a:txBody>
                    <a:bodyPr/>
                    <a:lstStyle/>
                    <a:p>
                      <a:pPr algn="ctr"/>
                      <a:r>
                        <a:rPr lang="fr-FR" sz="1800">
                          <a:effectLst/>
                        </a:rPr>
                        <a:t>1110</a:t>
                      </a:r>
                    </a:p>
                  </a:txBody>
                  <a:tcPr marL="61286" marR="61286" marT="30643" marB="30643" anchor="ctr">
                    <a:lnL>
                      <a:noFill/>
                    </a:lnL>
                    <a:lnR>
                      <a:noFill/>
                    </a:lnR>
                    <a:lnT>
                      <a:noFill/>
                    </a:lnT>
                    <a:lnB>
                      <a:noFill/>
                    </a:lnB>
                    <a:noFill/>
                  </a:tcPr>
                </a:tc>
                <a:tc>
                  <a:txBody>
                    <a:bodyPr/>
                    <a:lstStyle/>
                    <a:p>
                      <a:pPr algn="ctr"/>
                      <a:r>
                        <a:rPr lang="fr-FR" sz="1800" dirty="0">
                          <a:effectLst/>
                        </a:rPr>
                        <a:t>E</a:t>
                      </a:r>
                    </a:p>
                  </a:txBody>
                  <a:tcPr marL="61286" marR="61286" marT="30643" marB="30643" anchor="ctr">
                    <a:lnL>
                      <a:noFill/>
                    </a:lnL>
                    <a:lnR>
                      <a:noFill/>
                    </a:lnR>
                    <a:lnT>
                      <a:noFill/>
                    </a:lnT>
                    <a:lnB>
                      <a:noFill/>
                    </a:lnB>
                    <a:noFill/>
                  </a:tcPr>
                </a:tc>
                <a:extLst>
                  <a:ext uri="{0D108BD9-81ED-4DB2-BD59-A6C34878D82A}">
                    <a16:rowId xmlns:a16="http://schemas.microsoft.com/office/drawing/2014/main" val="2046997556"/>
                  </a:ext>
                </a:extLst>
              </a:tr>
              <a:tr h="245146">
                <a:tc>
                  <a:txBody>
                    <a:bodyPr/>
                    <a:lstStyle/>
                    <a:p>
                      <a:pPr algn="ctr"/>
                      <a:r>
                        <a:rPr lang="fr-FR" sz="1800" dirty="0">
                          <a:effectLst/>
                        </a:rPr>
                        <a:t>15</a:t>
                      </a:r>
                    </a:p>
                  </a:txBody>
                  <a:tcPr marL="61286" marR="61286" marT="30643" marB="30643" anchor="ctr">
                    <a:lnL>
                      <a:noFill/>
                    </a:lnL>
                    <a:lnR>
                      <a:noFill/>
                    </a:lnR>
                    <a:lnT>
                      <a:noFill/>
                    </a:lnT>
                    <a:lnB>
                      <a:noFill/>
                    </a:lnB>
                    <a:noFill/>
                  </a:tcPr>
                </a:tc>
                <a:tc>
                  <a:txBody>
                    <a:bodyPr/>
                    <a:lstStyle/>
                    <a:p>
                      <a:pPr algn="ctr"/>
                      <a:r>
                        <a:rPr lang="fr-FR" sz="1800" dirty="0">
                          <a:effectLst/>
                        </a:rPr>
                        <a:t>1111</a:t>
                      </a:r>
                    </a:p>
                  </a:txBody>
                  <a:tcPr marL="61286" marR="61286" marT="30643" marB="30643" anchor="ctr">
                    <a:lnL>
                      <a:noFill/>
                    </a:lnL>
                    <a:lnR>
                      <a:noFill/>
                    </a:lnR>
                    <a:lnT>
                      <a:noFill/>
                    </a:lnT>
                    <a:lnB>
                      <a:noFill/>
                    </a:lnB>
                    <a:noFill/>
                  </a:tcPr>
                </a:tc>
                <a:tc>
                  <a:txBody>
                    <a:bodyPr/>
                    <a:lstStyle/>
                    <a:p>
                      <a:pPr algn="ctr"/>
                      <a:r>
                        <a:rPr lang="fr-FR" sz="1800" dirty="0">
                          <a:effectLst/>
                        </a:rPr>
                        <a:t>F</a:t>
                      </a:r>
                    </a:p>
                  </a:txBody>
                  <a:tcPr marL="61286" marR="61286" marT="30643" marB="30643" anchor="ctr">
                    <a:lnL>
                      <a:noFill/>
                    </a:lnL>
                    <a:lnR>
                      <a:noFill/>
                    </a:lnR>
                    <a:lnT>
                      <a:noFill/>
                    </a:lnT>
                    <a:lnB>
                      <a:noFill/>
                    </a:lnB>
                    <a:noFill/>
                  </a:tcPr>
                </a:tc>
                <a:extLst>
                  <a:ext uri="{0D108BD9-81ED-4DB2-BD59-A6C34878D82A}">
                    <a16:rowId xmlns:a16="http://schemas.microsoft.com/office/drawing/2014/main" val="642955572"/>
                  </a:ext>
                </a:extLst>
              </a:tr>
            </a:tbl>
          </a:graphicData>
        </a:graphic>
      </p:graphicFrame>
      <p:grpSp>
        <p:nvGrpSpPr>
          <p:cNvPr id="25" name="Groupe 24">
            <a:extLst>
              <a:ext uri="{FF2B5EF4-FFF2-40B4-BE49-F238E27FC236}">
                <a16:creationId xmlns:a16="http://schemas.microsoft.com/office/drawing/2014/main" id="{6075560D-84B3-34C5-9126-3807B2E0B86B}"/>
              </a:ext>
            </a:extLst>
          </p:cNvPr>
          <p:cNvGrpSpPr/>
          <p:nvPr/>
        </p:nvGrpSpPr>
        <p:grpSpPr>
          <a:xfrm>
            <a:off x="5011850" y="1490008"/>
            <a:ext cx="7065589" cy="2308324"/>
            <a:chOff x="5011851" y="1690688"/>
            <a:chExt cx="7065589" cy="2308324"/>
          </a:xfrm>
        </p:grpSpPr>
        <p:sp>
          <p:nvSpPr>
            <p:cNvPr id="7" name="ZoneTexte 6">
              <a:extLst>
                <a:ext uri="{FF2B5EF4-FFF2-40B4-BE49-F238E27FC236}">
                  <a16:creationId xmlns:a16="http://schemas.microsoft.com/office/drawing/2014/main" id="{259E684C-05B8-BB20-9BE1-AFD384326087}"/>
                </a:ext>
              </a:extLst>
            </p:cNvPr>
            <p:cNvSpPr txBox="1"/>
            <p:nvPr/>
          </p:nvSpPr>
          <p:spPr>
            <a:xfrm>
              <a:off x="5011851" y="1690688"/>
              <a:ext cx="7065589" cy="2308324"/>
            </a:xfrm>
            <a:prstGeom prst="rect">
              <a:avLst/>
            </a:prstGeom>
            <a:noFill/>
          </p:spPr>
          <p:txBody>
            <a:bodyPr wrap="none" rtlCol="0">
              <a:spAutoFit/>
            </a:bodyPr>
            <a:lstStyle/>
            <a:p>
              <a:r>
                <a:rPr lang="fr-FR" sz="2400" dirty="0"/>
                <a:t>Binaire -&gt; décimal : somme des puissances de 2</a:t>
              </a:r>
            </a:p>
            <a:p>
              <a:r>
                <a:rPr lang="fr-FR" sz="2400" dirty="0"/>
                <a:t>Ex : (0101 0110)</a:t>
              </a:r>
              <a:r>
                <a:rPr lang="fr-FR" sz="2400" baseline="-25000" dirty="0"/>
                <a:t>binaire</a:t>
              </a:r>
              <a:r>
                <a:rPr lang="fr-FR" sz="2400" dirty="0"/>
                <a:t> = </a:t>
              </a:r>
            </a:p>
            <a:p>
              <a:r>
                <a:rPr lang="fr-FR" sz="2400" dirty="0"/>
                <a:t>   </a:t>
              </a:r>
              <a:br>
                <a:rPr lang="fr-FR" sz="2400" dirty="0"/>
              </a:br>
              <a:r>
                <a:rPr lang="fr-FR" sz="2400" dirty="0"/>
                <a:t>0x2</a:t>
              </a:r>
              <a:r>
                <a:rPr lang="fr-FR" sz="2400" baseline="30000" dirty="0"/>
                <a:t>7</a:t>
              </a:r>
              <a:r>
                <a:rPr lang="fr-FR" sz="2400" dirty="0"/>
                <a:t>+1x2</a:t>
              </a:r>
              <a:r>
                <a:rPr lang="fr-FR" sz="2400" baseline="30000" dirty="0"/>
                <a:t>6</a:t>
              </a:r>
              <a:r>
                <a:rPr lang="fr-FR" sz="2400" dirty="0"/>
                <a:t>+0x2</a:t>
              </a:r>
              <a:r>
                <a:rPr lang="fr-FR" sz="2400" baseline="30000" dirty="0"/>
                <a:t>5</a:t>
              </a:r>
              <a:r>
                <a:rPr lang="fr-FR" sz="2400" dirty="0"/>
                <a:t>+1x2</a:t>
              </a:r>
              <a:r>
                <a:rPr lang="fr-FR" sz="2400" baseline="30000" dirty="0"/>
                <a:t>4</a:t>
              </a:r>
              <a:r>
                <a:rPr lang="fr-FR" sz="2400" dirty="0"/>
                <a:t>+0x2</a:t>
              </a:r>
              <a:r>
                <a:rPr lang="fr-FR" sz="2400" baseline="30000" dirty="0"/>
                <a:t>3</a:t>
              </a:r>
              <a:r>
                <a:rPr lang="fr-FR" sz="2400" dirty="0"/>
                <a:t>+1x2</a:t>
              </a:r>
              <a:r>
                <a:rPr lang="fr-FR" sz="2400" baseline="30000" dirty="0"/>
                <a:t>2</a:t>
              </a:r>
              <a:r>
                <a:rPr lang="fr-FR" sz="2400" dirty="0"/>
                <a:t>+1x2</a:t>
              </a:r>
              <a:r>
                <a:rPr lang="fr-FR" sz="2400" baseline="30000" dirty="0"/>
                <a:t>1</a:t>
              </a:r>
              <a:r>
                <a:rPr lang="fr-FR" sz="2400" dirty="0"/>
                <a:t>+0x2</a:t>
              </a:r>
              <a:r>
                <a:rPr lang="fr-FR" sz="2400" baseline="30000" dirty="0"/>
                <a:t>0 </a:t>
              </a:r>
              <a:r>
                <a:rPr lang="fr-FR" sz="2400" dirty="0"/>
                <a:t>=</a:t>
              </a:r>
            </a:p>
            <a:p>
              <a:r>
                <a:rPr lang="fr-FR" sz="2400" dirty="0"/>
                <a:t>0      + 64  + 0     + 16   +  0    +  4   +  2    + 0     = 86</a:t>
              </a:r>
            </a:p>
            <a:p>
              <a:r>
                <a:rPr lang="fr-FR" sz="2400" dirty="0"/>
                <a:t>Hexa -&gt; décimal : idem, mais avec des puissances de 16</a:t>
              </a:r>
            </a:p>
          </p:txBody>
        </p:sp>
        <p:cxnSp>
          <p:nvCxnSpPr>
            <p:cNvPr id="10" name="Connecteur droit avec flèche 9">
              <a:extLst>
                <a:ext uri="{FF2B5EF4-FFF2-40B4-BE49-F238E27FC236}">
                  <a16:creationId xmlns:a16="http://schemas.microsoft.com/office/drawing/2014/main" id="{AEB2334D-95D1-D774-5B16-2F877A6964B5}"/>
                </a:ext>
              </a:extLst>
            </p:cNvPr>
            <p:cNvCxnSpPr>
              <a:cxnSpLocks/>
            </p:cNvCxnSpPr>
            <p:nvPr/>
          </p:nvCxnSpPr>
          <p:spPr>
            <a:xfrm flipV="1">
              <a:off x="5191125" y="2390775"/>
              <a:ext cx="556363" cy="46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645158A5-EF73-85E8-E001-2993AB852438}"/>
                </a:ext>
              </a:extLst>
            </p:cNvPr>
            <p:cNvCxnSpPr>
              <a:cxnSpLocks/>
            </p:cNvCxnSpPr>
            <p:nvPr/>
          </p:nvCxnSpPr>
          <p:spPr>
            <a:xfrm flipH="1" flipV="1">
              <a:off x="6924676" y="2390775"/>
              <a:ext cx="3114674" cy="5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D754A504-2F1D-F281-33E9-A72E543C4F5E}"/>
                </a:ext>
              </a:extLst>
            </p:cNvPr>
            <p:cNvCxnSpPr>
              <a:cxnSpLocks/>
            </p:cNvCxnSpPr>
            <p:nvPr/>
          </p:nvCxnSpPr>
          <p:spPr>
            <a:xfrm flipH="1" flipV="1">
              <a:off x="6096001" y="2390775"/>
              <a:ext cx="465021" cy="5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EA099302-EF94-1A1B-6138-D127FEE07D57}"/>
                </a:ext>
              </a:extLst>
            </p:cNvPr>
            <p:cNvCxnSpPr>
              <a:cxnSpLocks/>
            </p:cNvCxnSpPr>
            <p:nvPr/>
          </p:nvCxnSpPr>
          <p:spPr>
            <a:xfrm flipH="1" flipV="1">
              <a:off x="6648451" y="2390775"/>
              <a:ext cx="1979751" cy="510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4" name="ZoneTexte 23">
            <a:extLst>
              <a:ext uri="{FF2B5EF4-FFF2-40B4-BE49-F238E27FC236}">
                <a16:creationId xmlns:a16="http://schemas.microsoft.com/office/drawing/2014/main" id="{38BAF386-21BA-A7A4-B687-4C028BDC9151}"/>
              </a:ext>
            </a:extLst>
          </p:cNvPr>
          <p:cNvSpPr txBox="1"/>
          <p:nvPr/>
        </p:nvSpPr>
        <p:spPr>
          <a:xfrm>
            <a:off x="5011850" y="4120110"/>
            <a:ext cx="6341949" cy="1938992"/>
          </a:xfrm>
          <a:prstGeom prst="rect">
            <a:avLst/>
          </a:prstGeom>
          <a:noFill/>
        </p:spPr>
        <p:txBody>
          <a:bodyPr wrap="square" rtlCol="0">
            <a:spAutoFit/>
          </a:bodyPr>
          <a:lstStyle/>
          <a:p>
            <a:r>
              <a:rPr lang="fr-FR" sz="2400" dirty="0"/>
              <a:t>Binaire -&gt; Hexa : en partant des bits de poids faible, on regroupe par 4</a:t>
            </a:r>
          </a:p>
          <a:p>
            <a:r>
              <a:rPr lang="fr-FR" sz="2400" dirty="0"/>
              <a:t>(0101 0110)</a:t>
            </a:r>
            <a:r>
              <a:rPr lang="fr-FR" sz="2400" baseline="-25000" dirty="0"/>
              <a:t>binaire</a:t>
            </a:r>
            <a:r>
              <a:rPr lang="fr-FR" sz="2400" dirty="0"/>
              <a:t> -&gt; (56)</a:t>
            </a:r>
            <a:r>
              <a:rPr lang="fr-FR" sz="2400" baseline="-25000" dirty="0"/>
              <a:t>hexa</a:t>
            </a:r>
          </a:p>
          <a:p>
            <a:r>
              <a:rPr lang="fr-FR" sz="2400" dirty="0"/>
              <a:t>Hexa -&gt; binaire : chaque chiffre hexa est remplacé par les 4 bits correspondant</a:t>
            </a:r>
          </a:p>
        </p:txBody>
      </p:sp>
    </p:spTree>
    <p:extLst>
      <p:ext uri="{BB962C8B-B14F-4D97-AF65-F5344CB8AC3E}">
        <p14:creationId xmlns:p14="http://schemas.microsoft.com/office/powerpoint/2010/main" val="349406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122266-3691-CBFF-2C49-235DAC866E8A}"/>
              </a:ext>
            </a:extLst>
          </p:cNvPr>
          <p:cNvSpPr>
            <a:spLocks noGrp="1"/>
          </p:cNvSpPr>
          <p:nvPr>
            <p:ph type="title"/>
          </p:nvPr>
        </p:nvSpPr>
        <p:spPr/>
        <p:txBody>
          <a:bodyPr>
            <a:normAutofit fontScale="90000"/>
          </a:bodyPr>
          <a:lstStyle/>
          <a:p>
            <a:r>
              <a:rPr lang="fr-FR" dirty="0"/>
              <a:t>Savoir combien de bits il faut pour coder un nombre (ou savoir combien de nombres on peut coder sur n bits)</a:t>
            </a:r>
          </a:p>
        </p:txBody>
      </p:sp>
      <p:sp>
        <p:nvSpPr>
          <p:cNvPr id="3" name="Espace réservé du contenu 2">
            <a:extLst>
              <a:ext uri="{FF2B5EF4-FFF2-40B4-BE49-F238E27FC236}">
                <a16:creationId xmlns:a16="http://schemas.microsoft.com/office/drawing/2014/main" id="{ED1571CD-4F1D-4F82-A9FC-F8B63DA55667}"/>
              </a:ext>
            </a:extLst>
          </p:cNvPr>
          <p:cNvSpPr>
            <a:spLocks noGrp="1"/>
          </p:cNvSpPr>
          <p:nvPr>
            <p:ph idx="1"/>
          </p:nvPr>
        </p:nvSpPr>
        <p:spPr/>
        <p:txBody>
          <a:bodyPr/>
          <a:lstStyle/>
          <a:p>
            <a:r>
              <a:rPr lang="fr-FR" dirty="0"/>
              <a:t>Sur n bits : on peut coder de </a:t>
            </a:r>
          </a:p>
          <a:p>
            <a:pPr lvl="1"/>
            <a:r>
              <a:rPr lang="fr-FR" dirty="0"/>
              <a:t>0 : tous les chiffres binaires sont à 0</a:t>
            </a:r>
          </a:p>
          <a:p>
            <a:pPr lvl="1"/>
            <a:r>
              <a:rPr lang="fr-FR" dirty="0"/>
              <a:t>à 2</a:t>
            </a:r>
            <a:r>
              <a:rPr lang="fr-FR" baseline="30000" dirty="0"/>
              <a:t>n</a:t>
            </a:r>
            <a:r>
              <a:rPr lang="fr-FR" dirty="0"/>
              <a:t>-1 : tous les chiffres binaires sont à 1</a:t>
            </a:r>
          </a:p>
          <a:p>
            <a:pPr lvl="1"/>
            <a:r>
              <a:rPr lang="fr-FR" dirty="0"/>
              <a:t>Cela fait 2</a:t>
            </a:r>
            <a:r>
              <a:rPr lang="fr-FR" baseline="30000" dirty="0"/>
              <a:t>n</a:t>
            </a:r>
            <a:r>
              <a:rPr lang="fr-FR" dirty="0"/>
              <a:t> nombres </a:t>
            </a:r>
          </a:p>
          <a:p>
            <a:r>
              <a:rPr lang="fr-FR" dirty="0"/>
              <a:t>Pour savoir combien de bits il faut pour coder un nombre : </a:t>
            </a:r>
          </a:p>
          <a:p>
            <a:pPr lvl="1"/>
            <a:r>
              <a:rPr lang="fr-FR" dirty="0"/>
              <a:t>Il faut trouver la puissance de 2 la plus petite possible qui soit strictement plus grande que le nombre </a:t>
            </a:r>
          </a:p>
          <a:p>
            <a:pPr lvl="2"/>
            <a:r>
              <a:rPr lang="fr-FR" dirty="0"/>
              <a:t>Ex : 2</a:t>
            </a:r>
            <a:r>
              <a:rPr lang="fr-FR" baseline="30000" dirty="0"/>
              <a:t>6 </a:t>
            </a:r>
            <a:r>
              <a:rPr lang="fr-FR" dirty="0"/>
              <a:t>&lt; 86 &lt; 2</a:t>
            </a:r>
            <a:r>
              <a:rPr lang="fr-FR" b="1" baseline="30000" dirty="0"/>
              <a:t>7  </a:t>
            </a:r>
            <a:r>
              <a:rPr lang="fr-FR" b="1" dirty="0"/>
              <a:t>-&gt; 7</a:t>
            </a:r>
          </a:p>
        </p:txBody>
      </p:sp>
    </p:spTree>
    <p:extLst>
      <p:ext uri="{BB962C8B-B14F-4D97-AF65-F5344CB8AC3E}">
        <p14:creationId xmlns:p14="http://schemas.microsoft.com/office/powerpoint/2010/main" val="179362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3FFD59-BFA4-59F4-F1B2-1324A8942EDA}"/>
              </a:ext>
            </a:extLst>
          </p:cNvPr>
          <p:cNvSpPr>
            <a:spLocks noGrp="1"/>
          </p:cNvSpPr>
          <p:nvPr>
            <p:ph type="title"/>
          </p:nvPr>
        </p:nvSpPr>
        <p:spPr/>
        <p:txBody>
          <a:bodyPr/>
          <a:lstStyle/>
          <a:p>
            <a:r>
              <a:rPr lang="fr-FR" dirty="0"/>
              <a:t>Conversion décimal -&gt; binaire</a:t>
            </a:r>
          </a:p>
        </p:txBody>
      </p:sp>
      <p:sp>
        <p:nvSpPr>
          <p:cNvPr id="3" name="Espace réservé du contenu 2">
            <a:extLst>
              <a:ext uri="{FF2B5EF4-FFF2-40B4-BE49-F238E27FC236}">
                <a16:creationId xmlns:a16="http://schemas.microsoft.com/office/drawing/2014/main" id="{FE40A8FF-E31A-97FE-C913-89B9862873AC}"/>
              </a:ext>
            </a:extLst>
          </p:cNvPr>
          <p:cNvSpPr>
            <a:spLocks noGrp="1"/>
          </p:cNvSpPr>
          <p:nvPr>
            <p:ph idx="1"/>
          </p:nvPr>
        </p:nvSpPr>
        <p:spPr>
          <a:xfrm>
            <a:off x="838200" y="1825625"/>
            <a:ext cx="10515600" cy="1116916"/>
          </a:xfrm>
        </p:spPr>
        <p:txBody>
          <a:bodyPr>
            <a:normAutofit/>
          </a:bodyPr>
          <a:lstStyle/>
          <a:p>
            <a:r>
              <a:rPr lang="fr-FR" dirty="0"/>
              <a:t>Par division successive de 2 (avec reste 0 ou 1) des quotients : les restes donnent les chiffres binaires</a:t>
            </a:r>
          </a:p>
        </p:txBody>
      </p:sp>
      <p:sp>
        <p:nvSpPr>
          <p:cNvPr id="4" name="ZoneTexte 3">
            <a:extLst>
              <a:ext uri="{FF2B5EF4-FFF2-40B4-BE49-F238E27FC236}">
                <a16:creationId xmlns:a16="http://schemas.microsoft.com/office/drawing/2014/main" id="{0F3EA27F-DEB8-0442-53FB-955807541089}"/>
              </a:ext>
            </a:extLst>
          </p:cNvPr>
          <p:cNvSpPr txBox="1"/>
          <p:nvPr/>
        </p:nvSpPr>
        <p:spPr>
          <a:xfrm>
            <a:off x="1400174" y="3368798"/>
            <a:ext cx="1028700" cy="646331"/>
          </a:xfrm>
          <a:prstGeom prst="rect">
            <a:avLst/>
          </a:prstGeom>
          <a:noFill/>
        </p:spPr>
        <p:txBody>
          <a:bodyPr wrap="square" rtlCol="0">
            <a:spAutoFit/>
          </a:bodyPr>
          <a:lstStyle/>
          <a:p>
            <a:pPr marL="342900" indent="-342900">
              <a:buAutoNum type="arabicPlain" startAt="86"/>
            </a:pPr>
            <a:r>
              <a:rPr lang="fr-FR" dirty="0"/>
              <a:t>    2</a:t>
            </a:r>
          </a:p>
          <a:p>
            <a:r>
              <a:rPr lang="fr-FR" dirty="0"/>
              <a:t>   0     43</a:t>
            </a:r>
          </a:p>
        </p:txBody>
      </p:sp>
      <p:cxnSp>
        <p:nvCxnSpPr>
          <p:cNvPr id="7" name="Connecteur droit 6">
            <a:extLst>
              <a:ext uri="{FF2B5EF4-FFF2-40B4-BE49-F238E27FC236}">
                <a16:creationId xmlns:a16="http://schemas.microsoft.com/office/drawing/2014/main" id="{712E3774-BDF7-001A-8568-FB4BC3E7BC53}"/>
              </a:ext>
            </a:extLst>
          </p:cNvPr>
          <p:cNvCxnSpPr>
            <a:cxnSpLocks/>
            <a:stCxn id="4" idx="0"/>
            <a:endCxn id="4" idx="2"/>
          </p:cNvCxnSpPr>
          <p:nvPr/>
        </p:nvCxnSpPr>
        <p:spPr>
          <a:xfrm>
            <a:off x="1914524" y="3368798"/>
            <a:ext cx="0" cy="64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E91C1AD0-2830-C8E3-3B74-261AB04FC9AB}"/>
              </a:ext>
            </a:extLst>
          </p:cNvPr>
          <p:cNvCxnSpPr>
            <a:cxnSpLocks/>
          </p:cNvCxnSpPr>
          <p:nvPr/>
        </p:nvCxnSpPr>
        <p:spPr>
          <a:xfrm flipH="1">
            <a:off x="1933574" y="3672913"/>
            <a:ext cx="36194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Groupe 18">
            <a:extLst>
              <a:ext uri="{FF2B5EF4-FFF2-40B4-BE49-F238E27FC236}">
                <a16:creationId xmlns:a16="http://schemas.microsoft.com/office/drawing/2014/main" id="{30A734E1-4057-5924-2C7E-33C55C74F8DC}"/>
              </a:ext>
            </a:extLst>
          </p:cNvPr>
          <p:cNvGrpSpPr/>
          <p:nvPr/>
        </p:nvGrpSpPr>
        <p:grpSpPr>
          <a:xfrm>
            <a:off x="1933574" y="3638892"/>
            <a:ext cx="1028700" cy="646331"/>
            <a:chOff x="3238500" y="3105834"/>
            <a:chExt cx="1028700" cy="646331"/>
          </a:xfrm>
        </p:grpSpPr>
        <p:sp>
          <p:nvSpPr>
            <p:cNvPr id="14" name="ZoneTexte 13">
              <a:extLst>
                <a:ext uri="{FF2B5EF4-FFF2-40B4-BE49-F238E27FC236}">
                  <a16:creationId xmlns:a16="http://schemas.microsoft.com/office/drawing/2014/main" id="{2BCA3B2E-872E-7456-79BF-2F7EFB8061B1}"/>
                </a:ext>
              </a:extLst>
            </p:cNvPr>
            <p:cNvSpPr txBox="1"/>
            <p:nvPr/>
          </p:nvSpPr>
          <p:spPr>
            <a:xfrm>
              <a:off x="3238500" y="3105834"/>
              <a:ext cx="1028700" cy="646331"/>
            </a:xfrm>
            <a:prstGeom prst="rect">
              <a:avLst/>
            </a:prstGeom>
            <a:noFill/>
          </p:spPr>
          <p:txBody>
            <a:bodyPr wrap="square" rtlCol="0">
              <a:spAutoFit/>
            </a:bodyPr>
            <a:lstStyle/>
            <a:p>
              <a:r>
                <a:rPr lang="fr-FR" dirty="0"/>
                <a:t>43     2</a:t>
              </a:r>
            </a:p>
            <a:p>
              <a:r>
                <a:rPr lang="fr-FR" dirty="0"/>
                <a:t>   1     21</a:t>
              </a:r>
            </a:p>
          </p:txBody>
        </p:sp>
        <p:cxnSp>
          <p:nvCxnSpPr>
            <p:cNvPr id="15" name="Connecteur droit 14">
              <a:extLst>
                <a:ext uri="{FF2B5EF4-FFF2-40B4-BE49-F238E27FC236}">
                  <a16:creationId xmlns:a16="http://schemas.microsoft.com/office/drawing/2014/main" id="{F2F7E31C-E018-7336-8134-56A4B33EF19E}"/>
                </a:ext>
              </a:extLst>
            </p:cNvPr>
            <p:cNvCxnSpPr>
              <a:cxnSpLocks/>
              <a:stCxn id="14" idx="0"/>
              <a:endCxn id="14" idx="2"/>
            </p:cNvCxnSpPr>
            <p:nvPr/>
          </p:nvCxnSpPr>
          <p:spPr>
            <a:xfrm>
              <a:off x="3752850" y="3105834"/>
              <a:ext cx="0" cy="64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A708DF3E-9CEA-A6EF-AFE0-C275C3AFBD97}"/>
                </a:ext>
              </a:extLst>
            </p:cNvPr>
            <p:cNvCxnSpPr>
              <a:cxnSpLocks/>
            </p:cNvCxnSpPr>
            <p:nvPr/>
          </p:nvCxnSpPr>
          <p:spPr>
            <a:xfrm flipH="1">
              <a:off x="3752850" y="3420159"/>
              <a:ext cx="36194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 name="Groupe 19">
            <a:extLst>
              <a:ext uri="{FF2B5EF4-FFF2-40B4-BE49-F238E27FC236}">
                <a16:creationId xmlns:a16="http://schemas.microsoft.com/office/drawing/2014/main" id="{30DA0351-7987-509A-467E-E1D29D3D3F5D}"/>
              </a:ext>
            </a:extLst>
          </p:cNvPr>
          <p:cNvGrpSpPr/>
          <p:nvPr/>
        </p:nvGrpSpPr>
        <p:grpSpPr>
          <a:xfrm>
            <a:off x="2466975" y="3915459"/>
            <a:ext cx="1028700" cy="646331"/>
            <a:chOff x="3238500" y="3105834"/>
            <a:chExt cx="1028700" cy="646331"/>
          </a:xfrm>
        </p:grpSpPr>
        <p:sp>
          <p:nvSpPr>
            <p:cNvPr id="21" name="ZoneTexte 20">
              <a:extLst>
                <a:ext uri="{FF2B5EF4-FFF2-40B4-BE49-F238E27FC236}">
                  <a16:creationId xmlns:a16="http://schemas.microsoft.com/office/drawing/2014/main" id="{2E2312D5-B1C5-6B42-BC41-BF99308C9AC6}"/>
                </a:ext>
              </a:extLst>
            </p:cNvPr>
            <p:cNvSpPr txBox="1"/>
            <p:nvPr/>
          </p:nvSpPr>
          <p:spPr>
            <a:xfrm>
              <a:off x="3238500" y="3105834"/>
              <a:ext cx="1028700" cy="646331"/>
            </a:xfrm>
            <a:prstGeom prst="rect">
              <a:avLst/>
            </a:prstGeom>
            <a:noFill/>
          </p:spPr>
          <p:txBody>
            <a:bodyPr wrap="square" rtlCol="0">
              <a:spAutoFit/>
            </a:bodyPr>
            <a:lstStyle/>
            <a:p>
              <a:r>
                <a:rPr lang="fr-FR" dirty="0"/>
                <a:t>21     2</a:t>
              </a:r>
            </a:p>
            <a:p>
              <a:r>
                <a:rPr lang="fr-FR" dirty="0"/>
                <a:t>   1     10</a:t>
              </a:r>
            </a:p>
          </p:txBody>
        </p:sp>
        <p:cxnSp>
          <p:nvCxnSpPr>
            <p:cNvPr id="22" name="Connecteur droit 21">
              <a:extLst>
                <a:ext uri="{FF2B5EF4-FFF2-40B4-BE49-F238E27FC236}">
                  <a16:creationId xmlns:a16="http://schemas.microsoft.com/office/drawing/2014/main" id="{379C1ADD-D78F-F830-E165-4E6D0FD2300C}"/>
                </a:ext>
              </a:extLst>
            </p:cNvPr>
            <p:cNvCxnSpPr>
              <a:cxnSpLocks/>
              <a:stCxn id="21" idx="0"/>
              <a:endCxn id="21" idx="2"/>
            </p:cNvCxnSpPr>
            <p:nvPr/>
          </p:nvCxnSpPr>
          <p:spPr>
            <a:xfrm>
              <a:off x="3752850" y="3105834"/>
              <a:ext cx="0" cy="64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62FBD1D6-D710-219E-B0D9-E44357210C09}"/>
                </a:ext>
              </a:extLst>
            </p:cNvPr>
            <p:cNvCxnSpPr>
              <a:cxnSpLocks/>
            </p:cNvCxnSpPr>
            <p:nvPr/>
          </p:nvCxnSpPr>
          <p:spPr>
            <a:xfrm flipH="1">
              <a:off x="3752850" y="3420159"/>
              <a:ext cx="36194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4" name="Groupe 23">
            <a:extLst>
              <a:ext uri="{FF2B5EF4-FFF2-40B4-BE49-F238E27FC236}">
                <a16:creationId xmlns:a16="http://schemas.microsoft.com/office/drawing/2014/main" id="{A52475F9-4606-0E19-006B-4A2EDA0D43BD}"/>
              </a:ext>
            </a:extLst>
          </p:cNvPr>
          <p:cNvGrpSpPr/>
          <p:nvPr/>
        </p:nvGrpSpPr>
        <p:grpSpPr>
          <a:xfrm>
            <a:off x="3000377" y="4192026"/>
            <a:ext cx="1028700" cy="646331"/>
            <a:chOff x="3238500" y="3105834"/>
            <a:chExt cx="1028700" cy="646331"/>
          </a:xfrm>
        </p:grpSpPr>
        <p:sp>
          <p:nvSpPr>
            <p:cNvPr id="25" name="ZoneTexte 24">
              <a:extLst>
                <a:ext uri="{FF2B5EF4-FFF2-40B4-BE49-F238E27FC236}">
                  <a16:creationId xmlns:a16="http://schemas.microsoft.com/office/drawing/2014/main" id="{CBC7E87A-023F-B6AC-E66B-889B60155D55}"/>
                </a:ext>
              </a:extLst>
            </p:cNvPr>
            <p:cNvSpPr txBox="1"/>
            <p:nvPr/>
          </p:nvSpPr>
          <p:spPr>
            <a:xfrm>
              <a:off x="3238500" y="3105834"/>
              <a:ext cx="1028700" cy="646331"/>
            </a:xfrm>
            <a:prstGeom prst="rect">
              <a:avLst/>
            </a:prstGeom>
            <a:noFill/>
          </p:spPr>
          <p:txBody>
            <a:bodyPr wrap="square" rtlCol="0">
              <a:spAutoFit/>
            </a:bodyPr>
            <a:lstStyle/>
            <a:p>
              <a:r>
                <a:rPr lang="fr-FR" dirty="0"/>
                <a:t>10     2</a:t>
              </a:r>
            </a:p>
            <a:p>
              <a:r>
                <a:rPr lang="fr-FR" dirty="0"/>
                <a:t>   0     5</a:t>
              </a:r>
            </a:p>
          </p:txBody>
        </p:sp>
        <p:cxnSp>
          <p:nvCxnSpPr>
            <p:cNvPr id="26" name="Connecteur droit 25">
              <a:extLst>
                <a:ext uri="{FF2B5EF4-FFF2-40B4-BE49-F238E27FC236}">
                  <a16:creationId xmlns:a16="http://schemas.microsoft.com/office/drawing/2014/main" id="{5E7C52B0-1C47-D8BB-4E19-9B497977D27F}"/>
                </a:ext>
              </a:extLst>
            </p:cNvPr>
            <p:cNvCxnSpPr>
              <a:cxnSpLocks/>
              <a:stCxn id="25" idx="0"/>
              <a:endCxn id="25" idx="2"/>
            </p:cNvCxnSpPr>
            <p:nvPr/>
          </p:nvCxnSpPr>
          <p:spPr>
            <a:xfrm>
              <a:off x="3752850" y="3105834"/>
              <a:ext cx="0" cy="64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a16="http://schemas.microsoft.com/office/drawing/2014/main" id="{522C5E8D-5A3E-6E30-5731-9CF42E1C214E}"/>
                </a:ext>
              </a:extLst>
            </p:cNvPr>
            <p:cNvCxnSpPr>
              <a:cxnSpLocks/>
            </p:cNvCxnSpPr>
            <p:nvPr/>
          </p:nvCxnSpPr>
          <p:spPr>
            <a:xfrm flipH="1">
              <a:off x="3752850" y="3420159"/>
              <a:ext cx="36194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e 27">
            <a:extLst>
              <a:ext uri="{FF2B5EF4-FFF2-40B4-BE49-F238E27FC236}">
                <a16:creationId xmlns:a16="http://schemas.microsoft.com/office/drawing/2014/main" id="{8A0D9B21-4004-6F0A-6EE1-12BC1049379F}"/>
              </a:ext>
            </a:extLst>
          </p:cNvPr>
          <p:cNvGrpSpPr/>
          <p:nvPr/>
        </p:nvGrpSpPr>
        <p:grpSpPr>
          <a:xfrm>
            <a:off x="3381376" y="4469934"/>
            <a:ext cx="1028700" cy="646331"/>
            <a:chOff x="3238500" y="3105834"/>
            <a:chExt cx="1028700" cy="646331"/>
          </a:xfrm>
        </p:grpSpPr>
        <p:sp>
          <p:nvSpPr>
            <p:cNvPr id="29" name="ZoneTexte 28">
              <a:extLst>
                <a:ext uri="{FF2B5EF4-FFF2-40B4-BE49-F238E27FC236}">
                  <a16:creationId xmlns:a16="http://schemas.microsoft.com/office/drawing/2014/main" id="{E5C11E60-0BAA-545E-26DC-C9E74CA370B4}"/>
                </a:ext>
              </a:extLst>
            </p:cNvPr>
            <p:cNvSpPr txBox="1"/>
            <p:nvPr/>
          </p:nvSpPr>
          <p:spPr>
            <a:xfrm>
              <a:off x="3238500" y="3105834"/>
              <a:ext cx="1028700" cy="646331"/>
            </a:xfrm>
            <a:prstGeom prst="rect">
              <a:avLst/>
            </a:prstGeom>
            <a:noFill/>
          </p:spPr>
          <p:txBody>
            <a:bodyPr wrap="square" rtlCol="0">
              <a:spAutoFit/>
            </a:bodyPr>
            <a:lstStyle/>
            <a:p>
              <a:r>
                <a:rPr lang="fr-FR" dirty="0"/>
                <a:t>   5     2</a:t>
              </a:r>
            </a:p>
            <a:p>
              <a:r>
                <a:rPr lang="fr-FR" dirty="0"/>
                <a:t>   1     2</a:t>
              </a:r>
            </a:p>
          </p:txBody>
        </p:sp>
        <p:cxnSp>
          <p:nvCxnSpPr>
            <p:cNvPr id="30" name="Connecteur droit 29">
              <a:extLst>
                <a:ext uri="{FF2B5EF4-FFF2-40B4-BE49-F238E27FC236}">
                  <a16:creationId xmlns:a16="http://schemas.microsoft.com/office/drawing/2014/main" id="{B85F4487-5047-2C87-EE28-57C92B07FCAD}"/>
                </a:ext>
              </a:extLst>
            </p:cNvPr>
            <p:cNvCxnSpPr>
              <a:cxnSpLocks/>
              <a:stCxn id="29" idx="0"/>
              <a:endCxn id="29" idx="2"/>
            </p:cNvCxnSpPr>
            <p:nvPr/>
          </p:nvCxnSpPr>
          <p:spPr>
            <a:xfrm>
              <a:off x="3752850" y="3105834"/>
              <a:ext cx="0" cy="64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4C915684-A80E-F2C7-9113-32FEEFA12453}"/>
                </a:ext>
              </a:extLst>
            </p:cNvPr>
            <p:cNvCxnSpPr>
              <a:cxnSpLocks/>
            </p:cNvCxnSpPr>
            <p:nvPr/>
          </p:nvCxnSpPr>
          <p:spPr>
            <a:xfrm flipH="1">
              <a:off x="3752850" y="3420159"/>
              <a:ext cx="36194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e 31">
            <a:extLst>
              <a:ext uri="{FF2B5EF4-FFF2-40B4-BE49-F238E27FC236}">
                <a16:creationId xmlns:a16="http://schemas.microsoft.com/office/drawing/2014/main" id="{69EFA2BC-083C-5F42-1893-2776EF819F30}"/>
              </a:ext>
            </a:extLst>
          </p:cNvPr>
          <p:cNvGrpSpPr/>
          <p:nvPr/>
        </p:nvGrpSpPr>
        <p:grpSpPr>
          <a:xfrm>
            <a:off x="3762375" y="4747842"/>
            <a:ext cx="1028700" cy="646331"/>
            <a:chOff x="3238500" y="3105834"/>
            <a:chExt cx="1028700" cy="646331"/>
          </a:xfrm>
        </p:grpSpPr>
        <p:sp>
          <p:nvSpPr>
            <p:cNvPr id="33" name="ZoneTexte 32">
              <a:extLst>
                <a:ext uri="{FF2B5EF4-FFF2-40B4-BE49-F238E27FC236}">
                  <a16:creationId xmlns:a16="http://schemas.microsoft.com/office/drawing/2014/main" id="{5B580054-D3DC-8CA9-B167-29D535A4611D}"/>
                </a:ext>
              </a:extLst>
            </p:cNvPr>
            <p:cNvSpPr txBox="1"/>
            <p:nvPr/>
          </p:nvSpPr>
          <p:spPr>
            <a:xfrm>
              <a:off x="3238500" y="3105834"/>
              <a:ext cx="1028700" cy="646331"/>
            </a:xfrm>
            <a:prstGeom prst="rect">
              <a:avLst/>
            </a:prstGeom>
            <a:noFill/>
          </p:spPr>
          <p:txBody>
            <a:bodyPr wrap="square" rtlCol="0">
              <a:spAutoFit/>
            </a:bodyPr>
            <a:lstStyle/>
            <a:p>
              <a:r>
                <a:rPr lang="fr-FR" dirty="0"/>
                <a:t>   2     2</a:t>
              </a:r>
            </a:p>
            <a:p>
              <a:r>
                <a:rPr lang="fr-FR" dirty="0"/>
                <a:t>   0     1</a:t>
              </a:r>
            </a:p>
          </p:txBody>
        </p:sp>
        <p:cxnSp>
          <p:nvCxnSpPr>
            <p:cNvPr id="34" name="Connecteur droit 33">
              <a:extLst>
                <a:ext uri="{FF2B5EF4-FFF2-40B4-BE49-F238E27FC236}">
                  <a16:creationId xmlns:a16="http://schemas.microsoft.com/office/drawing/2014/main" id="{0CEF5332-DD8A-D8BA-79F2-05B8DA7DDEDE}"/>
                </a:ext>
              </a:extLst>
            </p:cNvPr>
            <p:cNvCxnSpPr>
              <a:cxnSpLocks/>
              <a:stCxn id="33" idx="0"/>
              <a:endCxn id="33" idx="2"/>
            </p:cNvCxnSpPr>
            <p:nvPr/>
          </p:nvCxnSpPr>
          <p:spPr>
            <a:xfrm>
              <a:off x="3752850" y="3105834"/>
              <a:ext cx="0" cy="64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a16="http://schemas.microsoft.com/office/drawing/2014/main" id="{82DA6D8C-5A51-9AA6-4D8F-8FEBC8F30F31}"/>
                </a:ext>
              </a:extLst>
            </p:cNvPr>
            <p:cNvCxnSpPr>
              <a:cxnSpLocks/>
            </p:cNvCxnSpPr>
            <p:nvPr/>
          </p:nvCxnSpPr>
          <p:spPr>
            <a:xfrm flipH="1">
              <a:off x="3752850" y="3420159"/>
              <a:ext cx="361949"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7" name="Groupe 36">
            <a:extLst>
              <a:ext uri="{FF2B5EF4-FFF2-40B4-BE49-F238E27FC236}">
                <a16:creationId xmlns:a16="http://schemas.microsoft.com/office/drawing/2014/main" id="{F8960F07-19DC-B6DE-C00F-8B0630F53642}"/>
              </a:ext>
            </a:extLst>
          </p:cNvPr>
          <p:cNvGrpSpPr/>
          <p:nvPr/>
        </p:nvGrpSpPr>
        <p:grpSpPr>
          <a:xfrm>
            <a:off x="4143373" y="5025750"/>
            <a:ext cx="1028700" cy="646331"/>
            <a:chOff x="3238500" y="3105834"/>
            <a:chExt cx="1028700" cy="646331"/>
          </a:xfrm>
        </p:grpSpPr>
        <p:sp>
          <p:nvSpPr>
            <p:cNvPr id="38" name="ZoneTexte 37">
              <a:extLst>
                <a:ext uri="{FF2B5EF4-FFF2-40B4-BE49-F238E27FC236}">
                  <a16:creationId xmlns:a16="http://schemas.microsoft.com/office/drawing/2014/main" id="{00297A6A-BE30-B965-94FA-1A9709D82F2C}"/>
                </a:ext>
              </a:extLst>
            </p:cNvPr>
            <p:cNvSpPr txBox="1"/>
            <p:nvPr/>
          </p:nvSpPr>
          <p:spPr>
            <a:xfrm>
              <a:off x="3238500" y="3105834"/>
              <a:ext cx="1028700" cy="646331"/>
            </a:xfrm>
            <a:prstGeom prst="rect">
              <a:avLst/>
            </a:prstGeom>
            <a:noFill/>
          </p:spPr>
          <p:txBody>
            <a:bodyPr wrap="square" rtlCol="0">
              <a:spAutoFit/>
            </a:bodyPr>
            <a:lstStyle/>
            <a:p>
              <a:r>
                <a:rPr lang="fr-FR" dirty="0"/>
                <a:t>   1     2</a:t>
              </a:r>
            </a:p>
            <a:p>
              <a:r>
                <a:rPr lang="fr-FR" dirty="0"/>
                <a:t>   1     0</a:t>
              </a:r>
            </a:p>
          </p:txBody>
        </p:sp>
        <p:cxnSp>
          <p:nvCxnSpPr>
            <p:cNvPr id="39" name="Connecteur droit 38">
              <a:extLst>
                <a:ext uri="{FF2B5EF4-FFF2-40B4-BE49-F238E27FC236}">
                  <a16:creationId xmlns:a16="http://schemas.microsoft.com/office/drawing/2014/main" id="{7CAFA9C8-E567-A59C-0D3E-479E5D988A08}"/>
                </a:ext>
              </a:extLst>
            </p:cNvPr>
            <p:cNvCxnSpPr>
              <a:cxnSpLocks/>
              <a:stCxn id="38" idx="0"/>
              <a:endCxn id="38" idx="2"/>
            </p:cNvCxnSpPr>
            <p:nvPr/>
          </p:nvCxnSpPr>
          <p:spPr>
            <a:xfrm>
              <a:off x="3752850" y="3105834"/>
              <a:ext cx="0" cy="646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98CFE1D9-1078-1FD6-1424-D5A886A39B21}"/>
                </a:ext>
              </a:extLst>
            </p:cNvPr>
            <p:cNvCxnSpPr>
              <a:cxnSpLocks/>
            </p:cNvCxnSpPr>
            <p:nvPr/>
          </p:nvCxnSpPr>
          <p:spPr>
            <a:xfrm flipH="1">
              <a:off x="3752850" y="3420159"/>
              <a:ext cx="361949"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2" name="Connecteur droit avec flèche 41">
            <a:extLst>
              <a:ext uri="{FF2B5EF4-FFF2-40B4-BE49-F238E27FC236}">
                <a16:creationId xmlns:a16="http://schemas.microsoft.com/office/drawing/2014/main" id="{58B5D4A3-3CC9-D5C6-EA5E-AA849CEBEA98}"/>
              </a:ext>
            </a:extLst>
          </p:cNvPr>
          <p:cNvCxnSpPr/>
          <p:nvPr/>
        </p:nvCxnSpPr>
        <p:spPr>
          <a:xfrm>
            <a:off x="1504950" y="4015129"/>
            <a:ext cx="2771775" cy="1656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6F35D854-D125-4FE1-E81B-0F8F2CAF2AD5}"/>
              </a:ext>
            </a:extLst>
          </p:cNvPr>
          <p:cNvSpPr txBox="1"/>
          <p:nvPr/>
        </p:nvSpPr>
        <p:spPr>
          <a:xfrm>
            <a:off x="529226" y="3827933"/>
            <a:ext cx="910832" cy="923330"/>
          </a:xfrm>
          <a:prstGeom prst="rect">
            <a:avLst/>
          </a:prstGeom>
          <a:noFill/>
        </p:spPr>
        <p:txBody>
          <a:bodyPr wrap="square" rtlCol="0">
            <a:spAutoFit/>
          </a:bodyPr>
          <a:lstStyle/>
          <a:p>
            <a:r>
              <a:rPr lang="fr-FR" dirty="0"/>
              <a:t>Bit de poids faible</a:t>
            </a:r>
          </a:p>
        </p:txBody>
      </p:sp>
      <p:sp>
        <p:nvSpPr>
          <p:cNvPr id="44" name="ZoneTexte 43">
            <a:extLst>
              <a:ext uri="{FF2B5EF4-FFF2-40B4-BE49-F238E27FC236}">
                <a16:creationId xmlns:a16="http://schemas.microsoft.com/office/drawing/2014/main" id="{824C283B-5D8E-36CF-5F08-339AC4096678}"/>
              </a:ext>
            </a:extLst>
          </p:cNvPr>
          <p:cNvSpPr txBox="1"/>
          <p:nvPr/>
        </p:nvSpPr>
        <p:spPr>
          <a:xfrm>
            <a:off x="3601342" y="5803720"/>
            <a:ext cx="1084061" cy="646331"/>
          </a:xfrm>
          <a:prstGeom prst="rect">
            <a:avLst/>
          </a:prstGeom>
          <a:noFill/>
        </p:spPr>
        <p:txBody>
          <a:bodyPr wrap="square" rtlCol="0">
            <a:spAutoFit/>
          </a:bodyPr>
          <a:lstStyle/>
          <a:p>
            <a:r>
              <a:rPr lang="fr-FR" dirty="0"/>
              <a:t>Bit de poids fort</a:t>
            </a:r>
          </a:p>
        </p:txBody>
      </p:sp>
      <p:sp>
        <p:nvSpPr>
          <p:cNvPr id="45" name="ZoneTexte 44">
            <a:extLst>
              <a:ext uri="{FF2B5EF4-FFF2-40B4-BE49-F238E27FC236}">
                <a16:creationId xmlns:a16="http://schemas.microsoft.com/office/drawing/2014/main" id="{195816BE-5FB2-3853-6C27-117C9BABAC90}"/>
              </a:ext>
            </a:extLst>
          </p:cNvPr>
          <p:cNvSpPr txBox="1"/>
          <p:nvPr/>
        </p:nvSpPr>
        <p:spPr>
          <a:xfrm>
            <a:off x="5810252" y="4868645"/>
            <a:ext cx="1714498" cy="646331"/>
          </a:xfrm>
          <a:prstGeom prst="rect">
            <a:avLst/>
          </a:prstGeom>
          <a:noFill/>
        </p:spPr>
        <p:txBody>
          <a:bodyPr wrap="square" rtlCol="0">
            <a:spAutoFit/>
          </a:bodyPr>
          <a:lstStyle/>
          <a:p>
            <a:r>
              <a:rPr lang="fr-FR" dirty="0"/>
              <a:t>Arrêt quand le quotient vaut 0</a:t>
            </a:r>
          </a:p>
        </p:txBody>
      </p:sp>
      <p:cxnSp>
        <p:nvCxnSpPr>
          <p:cNvPr id="47" name="Connecteur droit avec flèche 46">
            <a:extLst>
              <a:ext uri="{FF2B5EF4-FFF2-40B4-BE49-F238E27FC236}">
                <a16:creationId xmlns:a16="http://schemas.microsoft.com/office/drawing/2014/main" id="{411CD9DD-2BDC-1D3F-B137-F50913FD838A}"/>
              </a:ext>
            </a:extLst>
          </p:cNvPr>
          <p:cNvCxnSpPr>
            <a:stCxn id="45" idx="1"/>
          </p:cNvCxnSpPr>
          <p:nvPr/>
        </p:nvCxnSpPr>
        <p:spPr>
          <a:xfrm flipH="1">
            <a:off x="4924426" y="5191811"/>
            <a:ext cx="885826"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Espace réservé du contenu 2">
            <a:extLst>
              <a:ext uri="{FF2B5EF4-FFF2-40B4-BE49-F238E27FC236}">
                <a16:creationId xmlns:a16="http://schemas.microsoft.com/office/drawing/2014/main" id="{2598028C-760F-DFBA-E273-5106780346FF}"/>
              </a:ext>
            </a:extLst>
          </p:cNvPr>
          <p:cNvSpPr txBox="1">
            <a:spLocks/>
          </p:cNvSpPr>
          <p:nvPr/>
        </p:nvSpPr>
        <p:spPr>
          <a:xfrm>
            <a:off x="7595601" y="3328835"/>
            <a:ext cx="4067173" cy="10639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86 = (1010110)</a:t>
            </a:r>
            <a:r>
              <a:rPr lang="fr-FR" sz="2400" baseline="-25000" dirty="0"/>
              <a:t>binaire</a:t>
            </a:r>
            <a:r>
              <a:rPr lang="fr-FR" sz="2400" dirty="0"/>
              <a:t>   </a:t>
            </a:r>
          </a:p>
          <a:p>
            <a:r>
              <a:rPr lang="fr-FR" sz="2400" dirty="0"/>
              <a:t>Sur 7 bits car 64 &lt;= 86 &lt; 128 </a:t>
            </a:r>
          </a:p>
        </p:txBody>
      </p:sp>
    </p:spTree>
    <p:extLst>
      <p:ext uri="{BB962C8B-B14F-4D97-AF65-F5344CB8AC3E}">
        <p14:creationId xmlns:p14="http://schemas.microsoft.com/office/powerpoint/2010/main" val="146722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wipe(left)">
                                      <p:cBhvr>
                                        <p:cTn id="35" dur="500"/>
                                        <p:tgtEl>
                                          <p:spTgt spid="43"/>
                                        </p:tgtEl>
                                      </p:cBhvr>
                                    </p:animEffect>
                                  </p:childTnLst>
                                </p:cTn>
                              </p:par>
                              <p:par>
                                <p:cTn id="36" presetID="22" presetClass="entr" presetSubtype="8"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ipe(left)">
                                      <p:cBhvr>
                                        <p:cTn id="38" dur="500"/>
                                        <p:tgtEl>
                                          <p:spTgt spid="42"/>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left)">
                                      <p:cBhvr>
                                        <p:cTn id="41" dur="500"/>
                                        <p:tgtEl>
                                          <p:spTgt spid="4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14C7E7-4257-F18C-0CE6-0B6DE01EDA67}"/>
              </a:ext>
            </a:extLst>
          </p:cNvPr>
          <p:cNvSpPr>
            <a:spLocks noGrp="1"/>
          </p:cNvSpPr>
          <p:nvPr>
            <p:ph type="title"/>
          </p:nvPr>
        </p:nvSpPr>
        <p:spPr/>
        <p:txBody>
          <a:bodyPr/>
          <a:lstStyle/>
          <a:p>
            <a:r>
              <a:rPr lang="fr-FR" dirty="0"/>
              <a:t>Débit / bande passante</a:t>
            </a:r>
          </a:p>
        </p:txBody>
      </p:sp>
      <p:sp>
        <p:nvSpPr>
          <p:cNvPr id="3" name="Espace réservé du contenu 2">
            <a:extLst>
              <a:ext uri="{FF2B5EF4-FFF2-40B4-BE49-F238E27FC236}">
                <a16:creationId xmlns:a16="http://schemas.microsoft.com/office/drawing/2014/main" id="{3E6A0371-E2A3-CA9E-7342-B8DE85702F1E}"/>
              </a:ext>
            </a:extLst>
          </p:cNvPr>
          <p:cNvSpPr>
            <a:spLocks noGrp="1"/>
          </p:cNvSpPr>
          <p:nvPr>
            <p:ph idx="1"/>
          </p:nvPr>
        </p:nvSpPr>
        <p:spPr>
          <a:xfrm>
            <a:off x="838200" y="1825625"/>
            <a:ext cx="10515600" cy="4667250"/>
          </a:xfrm>
        </p:spPr>
        <p:txBody>
          <a:bodyPr>
            <a:normAutofit fontScale="92500" lnSpcReduction="20000"/>
          </a:bodyPr>
          <a:lstStyle/>
          <a:p>
            <a:r>
              <a:rPr lang="fr-FR" dirty="0"/>
              <a:t>quantité de données transmises sur un réseau pendant une période donnée. </a:t>
            </a:r>
          </a:p>
          <a:p>
            <a:r>
              <a:rPr lang="fr-FR" dirty="0"/>
              <a:t>bps : bits par seconde ou Kbps (kilobit par seconde) ou…</a:t>
            </a:r>
          </a:p>
          <a:p>
            <a:r>
              <a:rPr lang="fr-FR" dirty="0"/>
              <a:t>Octet par seconde (1 octet = 8 bits)  ou…</a:t>
            </a:r>
          </a:p>
          <a:p>
            <a:r>
              <a:rPr lang="fr-FR" dirty="0"/>
              <a:t>Rappel : 1 ko = 1000 o </a:t>
            </a:r>
            <a:br>
              <a:rPr lang="fr-FR" dirty="0"/>
            </a:br>
            <a:r>
              <a:rPr lang="fr-FR" dirty="0"/>
              <a:t>	       1 </a:t>
            </a:r>
            <a:r>
              <a:rPr lang="fr-FR" dirty="0" err="1"/>
              <a:t>kio</a:t>
            </a:r>
            <a:r>
              <a:rPr lang="fr-FR" dirty="0"/>
              <a:t> = 1024 o  	(1024 = 2</a:t>
            </a:r>
            <a:r>
              <a:rPr lang="fr-FR" baseline="30000" dirty="0"/>
              <a:t>10</a:t>
            </a:r>
            <a:r>
              <a:rPr lang="fr-FR" dirty="0"/>
              <a:t>)</a:t>
            </a:r>
          </a:p>
          <a:p>
            <a:r>
              <a:rPr lang="fr-FR" dirty="0"/>
              <a:t>Débit ascendant (</a:t>
            </a:r>
            <a:r>
              <a:rPr lang="fr-FR" dirty="0" err="1"/>
              <a:t>Upload</a:t>
            </a:r>
            <a:r>
              <a:rPr lang="fr-FR" dirty="0"/>
              <a:t>)</a:t>
            </a:r>
          </a:p>
          <a:p>
            <a:r>
              <a:rPr lang="fr-FR" dirty="0"/>
              <a:t>Débit descendant (Download)</a:t>
            </a:r>
          </a:p>
          <a:p>
            <a:r>
              <a:rPr lang="fr-FR" dirty="0"/>
              <a:t>Facteurs Influant sur le Débit</a:t>
            </a:r>
          </a:p>
          <a:p>
            <a:pPr lvl="1"/>
            <a:r>
              <a:rPr lang="fr-FR" dirty="0"/>
              <a:t>Type de connexion (fibre vs ADSL)</a:t>
            </a:r>
          </a:p>
          <a:p>
            <a:pPr lvl="1"/>
            <a:r>
              <a:rPr lang="fr-FR" dirty="0"/>
              <a:t>Matériel (carte réseau, routeurs, etc.)</a:t>
            </a:r>
          </a:p>
          <a:p>
            <a:pPr lvl="1"/>
            <a:r>
              <a:rPr lang="fr-FR" dirty="0"/>
              <a:t>Qualité du signal (wifi, distance par rapport au DSLAM en ADSL)</a:t>
            </a:r>
          </a:p>
          <a:p>
            <a:pPr lvl="1"/>
            <a:r>
              <a:rPr lang="fr-FR" dirty="0"/>
              <a:t>Charge du réseau</a:t>
            </a:r>
          </a:p>
        </p:txBody>
      </p:sp>
    </p:spTree>
    <p:extLst>
      <p:ext uri="{BB962C8B-B14F-4D97-AF65-F5344CB8AC3E}">
        <p14:creationId xmlns:p14="http://schemas.microsoft.com/office/powerpoint/2010/main" val="2466695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718E22-45EC-FF98-E0A4-2B878B043634}"/>
              </a:ext>
            </a:extLst>
          </p:cNvPr>
          <p:cNvSpPr>
            <a:spLocks noGrp="1"/>
          </p:cNvSpPr>
          <p:nvPr>
            <p:ph type="title"/>
          </p:nvPr>
        </p:nvSpPr>
        <p:spPr/>
        <p:txBody>
          <a:bodyPr/>
          <a:lstStyle/>
          <a:p>
            <a:r>
              <a:rPr lang="fr-FR" dirty="0"/>
              <a:t>routage</a:t>
            </a:r>
          </a:p>
        </p:txBody>
      </p:sp>
      <p:sp>
        <p:nvSpPr>
          <p:cNvPr id="3" name="Espace réservé du texte 2">
            <a:extLst>
              <a:ext uri="{FF2B5EF4-FFF2-40B4-BE49-F238E27FC236}">
                <a16:creationId xmlns:a16="http://schemas.microsoft.com/office/drawing/2014/main" id="{3375BFF9-6F7F-3AE8-E769-941B2330ADE9}"/>
              </a:ext>
            </a:extLst>
          </p:cNvPr>
          <p:cNvSpPr>
            <a:spLocks noGrp="1"/>
          </p:cNvSpPr>
          <p:nvPr>
            <p:ph type="body" idx="1"/>
          </p:nvPr>
        </p:nvSpPr>
        <p:spPr/>
        <p:txBody>
          <a:bodyPr/>
          <a:lstStyle/>
          <a:p>
            <a:r>
              <a:rPr lang="fr-FR" dirty="0"/>
              <a:t>La notion d’adresse va apparaitre et sera vue un peu après</a:t>
            </a:r>
          </a:p>
        </p:txBody>
      </p:sp>
    </p:spTree>
    <p:extLst>
      <p:ext uri="{BB962C8B-B14F-4D97-AF65-F5344CB8AC3E}">
        <p14:creationId xmlns:p14="http://schemas.microsoft.com/office/powerpoint/2010/main" val="996237099"/>
      </p:ext>
    </p:extLst>
  </p:cSld>
  <p:clrMapOvr>
    <a:masterClrMapping/>
  </p:clrMapOvr>
</p:sld>
</file>

<file path=ppt/theme/theme1.xml><?xml version="1.0" encoding="utf-8"?>
<a:theme xmlns:a="http://schemas.openxmlformats.org/drawingml/2006/main" name="00_cartographie interac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01b - maven</Template>
  <TotalTime>20061</TotalTime>
  <Words>3542</Words>
  <Application>Microsoft Office PowerPoint</Application>
  <PresentationFormat>Grand écran</PresentationFormat>
  <Paragraphs>489</Paragraphs>
  <Slides>47</Slides>
  <Notes>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47</vt:i4>
      </vt:variant>
    </vt:vector>
  </HeadingPairs>
  <TitlesOfParts>
    <vt:vector size="57" baseType="lpstr">
      <vt:lpstr>Arial</vt:lpstr>
      <vt:lpstr>Times New Roman</vt:lpstr>
      <vt:lpstr>Tahoma</vt:lpstr>
      <vt:lpstr>Calibri</vt:lpstr>
      <vt:lpstr>-apple-system</vt:lpstr>
      <vt:lpstr>Courier New</vt:lpstr>
      <vt:lpstr>Source Sans Pro</vt:lpstr>
      <vt:lpstr>French Script MT</vt:lpstr>
      <vt:lpstr>Calibri Light</vt:lpstr>
      <vt:lpstr>00_cartographie interaction</vt:lpstr>
      <vt:lpstr>Sciences Numériques et Technologie</vt:lpstr>
      <vt:lpstr>Repères historiques</vt:lpstr>
      <vt:lpstr>Réseaux</vt:lpstr>
      <vt:lpstr>Bits, octets, etc.</vt:lpstr>
      <vt:lpstr>Conversion binaire / décimal</vt:lpstr>
      <vt:lpstr>Savoir combien de bits il faut pour coder un nombre (ou savoir combien de nombres on peut coder sur n bits)</vt:lpstr>
      <vt:lpstr>Conversion décimal -&gt; binaire</vt:lpstr>
      <vt:lpstr>Débit / bande passante</vt:lpstr>
      <vt:lpstr>routage</vt:lpstr>
      <vt:lpstr>Faire communiquer A avec δ ?</vt:lpstr>
      <vt:lpstr>Intuitivement : on suit le chemin…</vt:lpstr>
      <vt:lpstr>Plusieurs chemins possibles…</vt:lpstr>
      <vt:lpstr>À propos des chemins…</vt:lpstr>
      <vt:lpstr>Concepts de l’interconnexion</vt:lpstr>
      <vt:lpstr>Passerelle entre deux réseaux</vt:lpstr>
      <vt:lpstr>Relier plusieurs réseaux</vt:lpstr>
      <vt:lpstr> Routage</vt:lpstr>
      <vt:lpstr>Le matériel </vt:lpstr>
      <vt:lpstr>Adresses MAC et IP, TCP</vt:lpstr>
      <vt:lpstr>Adresse MAC</vt:lpstr>
      <vt:lpstr>Gestion de transport de données : liaison des données</vt:lpstr>
      <vt:lpstr>Adresse IP</vt:lpstr>
      <vt:lpstr>TCP </vt:lpstr>
      <vt:lpstr>TCP : accusé de réception</vt:lpstr>
      <vt:lpstr>Découpage des données</vt:lpstr>
      <vt:lpstr>DNS : domaine name server</vt:lpstr>
      <vt:lpstr>Domain Name Server : Besoins</vt:lpstr>
      <vt:lpstr>Domain Name Server : Principes</vt:lpstr>
      <vt:lpstr>Domain Name Server : Principes</vt:lpstr>
      <vt:lpstr>DNS : Espace Nom de domaine</vt:lpstr>
      <vt:lpstr>DNS : Nom de domaine</vt:lpstr>
      <vt:lpstr>Domain Name Server :  Domaine</vt:lpstr>
      <vt:lpstr>Domain Name Server : Interprétation</vt:lpstr>
      <vt:lpstr>Domain Name Server : Délégation</vt:lpstr>
      <vt:lpstr>Client / Serveur</vt:lpstr>
      <vt:lpstr>Introduction aux concepts de client et serveur</vt:lpstr>
      <vt:lpstr>Rôle des clients dans un réseau</vt:lpstr>
      <vt:lpstr>Fonction des serveurs</vt:lpstr>
      <vt:lpstr>Fonctionnement centralisé</vt:lpstr>
      <vt:lpstr>Réseaux pairs à pairs</vt:lpstr>
      <vt:lpstr>Usage d’internet</vt:lpstr>
      <vt:lpstr>Usages d'Internet</vt:lpstr>
      <vt:lpstr>Des chiffres sur internet</vt:lpstr>
      <vt:lpstr>https://radar.cloudflare.com/traffic </vt:lpstr>
      <vt:lpstr>Empruntes carbones</vt:lpstr>
      <vt:lpstr>Bilan</vt:lpstr>
      <vt:lpstr>Variétés de réseaux et d’usage</vt:lpstr>
    </vt:vector>
  </TitlesOfParts>
  <Company>Université de Nice Sophia Antipolis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Génie Logiciel  Objet</dc:title>
  <dc:subject>Cours 3</dc:subject>
  <dc:creator>Philippe Collet</dc:creator>
  <dc:description/>
  <cp:lastModifiedBy>Philippe Renevier Gonin</cp:lastModifiedBy>
  <cp:revision>992</cp:revision>
  <cp:lastPrinted>2001-08-07T10:40:35Z</cp:lastPrinted>
  <dcterms:created xsi:type="dcterms:W3CDTF">2000-01-12T14:25:05Z</dcterms:created>
  <dcterms:modified xsi:type="dcterms:W3CDTF">2025-03-24T14:48:02Z</dcterms:modified>
</cp:coreProperties>
</file>