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43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7" r:id="rId3"/>
    <p:sldId id="276" r:id="rId4"/>
    <p:sldId id="278" r:id="rId5"/>
    <p:sldId id="268" r:id="rId6"/>
    <p:sldId id="275" r:id="rId7"/>
    <p:sldId id="269" r:id="rId8"/>
    <p:sldId id="270" r:id="rId9"/>
    <p:sldId id="271" r:id="rId10"/>
    <p:sldId id="272" r:id="rId11"/>
  </p:sldIdLst>
  <p:sldSz cx="12192000" cy="6858000"/>
  <p:notesSz cx="9601200" cy="7315200"/>
  <p:embeddedFontLst>
    <p:embeddedFont>
      <p:font typeface="French Script MT" panose="03020402040607040605" pitchFamily="66" charset="0"/>
      <p:regular r:id="rId14"/>
    </p:embeddedFont>
    <p:embeddedFont>
      <p:font typeface="Tahoma" panose="020B0604030504040204" pitchFamily="34" charset="0"/>
      <p:regular r:id="rId15"/>
      <p:bold r:id="rId16"/>
    </p:embeddedFont>
  </p:embeddedFont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000000"/>
    <a:srgbClr val="0033CC"/>
    <a:srgbClr val="FFCC66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40" autoAdjust="0"/>
    <p:restoredTop sz="97125" autoAdjust="0"/>
  </p:normalViewPr>
  <p:slideViewPr>
    <p:cSldViewPr>
      <p:cViewPr varScale="1">
        <p:scale>
          <a:sx n="113" d="100"/>
          <a:sy n="113" d="100"/>
        </p:scale>
        <p:origin x="390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2064" y="-72"/>
      </p:cViewPr>
      <p:guideLst>
        <p:guide orient="horz" pos="2304"/>
        <p:guide pos="30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Renevier" userId="e8518df1-42af-4787-a4b5-73e72f3a1282" providerId="ADAL" clId="{81B075AA-B998-4544-B620-BC4FCAFA9ADD}"/>
    <pc:docChg chg="undo custSel delSld modSld">
      <pc:chgData name="Philippe Renevier" userId="e8518df1-42af-4787-a4b5-73e72f3a1282" providerId="ADAL" clId="{81B075AA-B998-4544-B620-BC4FCAFA9ADD}" dt="2023-01-29T20:48:50.958" v="801" actId="20577"/>
      <pc:docMkLst>
        <pc:docMk/>
      </pc:docMkLst>
      <pc:sldChg chg="modSp mod">
        <pc:chgData name="Philippe Renevier" userId="e8518df1-42af-4787-a4b5-73e72f3a1282" providerId="ADAL" clId="{81B075AA-B998-4544-B620-BC4FCAFA9ADD}" dt="2023-01-29T20:46:20.902" v="497" actId="20577"/>
        <pc:sldMkLst>
          <pc:docMk/>
          <pc:sldMk cId="111778497" sldId="692"/>
        </pc:sldMkLst>
        <pc:spChg chg="mod">
          <ac:chgData name="Philippe Renevier" userId="e8518df1-42af-4787-a4b5-73e72f3a1282" providerId="ADAL" clId="{81B075AA-B998-4544-B620-BC4FCAFA9ADD}" dt="2023-01-29T20:46:20.902" v="497" actId="20577"/>
          <ac:spMkLst>
            <pc:docMk/>
            <pc:sldMk cId="111778497" sldId="692"/>
            <ac:spMk id="3" creationId="{D1B3D37D-F358-F1FE-1E35-28108733458B}"/>
          </ac:spMkLst>
        </pc:spChg>
      </pc:sldChg>
      <pc:sldChg chg="del">
        <pc:chgData name="Philippe Renevier" userId="e8518df1-42af-4787-a4b5-73e72f3a1282" providerId="ADAL" clId="{81B075AA-B998-4544-B620-BC4FCAFA9ADD}" dt="2023-01-29T20:46:24.031" v="498" actId="47"/>
        <pc:sldMkLst>
          <pc:docMk/>
          <pc:sldMk cId="3412552695" sldId="693"/>
        </pc:sldMkLst>
      </pc:sldChg>
      <pc:sldChg chg="modSp mod">
        <pc:chgData name="Philippe Renevier" userId="e8518df1-42af-4787-a4b5-73e72f3a1282" providerId="ADAL" clId="{81B075AA-B998-4544-B620-BC4FCAFA9ADD}" dt="2023-01-29T20:48:50.958" v="801" actId="20577"/>
        <pc:sldMkLst>
          <pc:docMk/>
          <pc:sldMk cId="1094377509" sldId="694"/>
        </pc:sldMkLst>
        <pc:spChg chg="mod">
          <ac:chgData name="Philippe Renevier" userId="e8518df1-42af-4787-a4b5-73e72f3a1282" providerId="ADAL" clId="{81B075AA-B998-4544-B620-BC4FCAFA9ADD}" dt="2023-01-29T20:48:27.286" v="721" actId="20577"/>
          <ac:spMkLst>
            <pc:docMk/>
            <pc:sldMk cId="1094377509" sldId="694"/>
            <ac:spMk id="2" creationId="{FFE839CA-193C-A65C-5D16-A26ADDA822EF}"/>
          </ac:spMkLst>
        </pc:spChg>
        <pc:spChg chg="mod">
          <ac:chgData name="Philippe Renevier" userId="e8518df1-42af-4787-a4b5-73e72f3a1282" providerId="ADAL" clId="{81B075AA-B998-4544-B620-BC4FCAFA9ADD}" dt="2023-01-29T20:48:50.958" v="801" actId="20577"/>
          <ac:spMkLst>
            <pc:docMk/>
            <pc:sldMk cId="1094377509" sldId="694"/>
            <ac:spMk id="3" creationId="{35539F30-CDB1-DB15-7C1B-30DF0798BD7A}"/>
          </ac:spMkLst>
        </pc:spChg>
      </pc:sldChg>
    </pc:docChg>
  </pc:docChgLst>
  <pc:docChgLst>
    <pc:chgData name="Nicolas Ferry" userId="ba8af584-8b1d-4fa1-9405-513acdbffb3c" providerId="ADAL" clId="{A490B68E-0882-6C45-AF0A-24E84FDEED14}"/>
    <pc:docChg chg="undo custSel addSld delSld modSld">
      <pc:chgData name="Nicolas Ferry" userId="ba8af584-8b1d-4fa1-9405-513acdbffb3c" providerId="ADAL" clId="{A490B68E-0882-6C45-AF0A-24E84FDEED14}" dt="2023-01-09T12:57:37.100" v="970" actId="14100"/>
      <pc:docMkLst>
        <pc:docMk/>
      </pc:docMkLst>
      <pc:sldChg chg="modSp mod">
        <pc:chgData name="Nicolas Ferry" userId="ba8af584-8b1d-4fa1-9405-513acdbffb3c" providerId="ADAL" clId="{A490B68E-0882-6C45-AF0A-24E84FDEED14}" dt="2023-01-09T12:57:03.732" v="966" actId="1076"/>
        <pc:sldMkLst>
          <pc:docMk/>
          <pc:sldMk cId="3336639166" sldId="277"/>
        </pc:sldMkLst>
        <pc:spChg chg="mod">
          <ac:chgData name="Nicolas Ferry" userId="ba8af584-8b1d-4fa1-9405-513acdbffb3c" providerId="ADAL" clId="{A490B68E-0882-6C45-AF0A-24E84FDEED14}" dt="2023-01-09T12:37:45.550" v="382" actId="121"/>
          <ac:spMkLst>
            <pc:docMk/>
            <pc:sldMk cId="3336639166" sldId="277"/>
            <ac:spMk id="2" creationId="{09B0CD9A-E6CC-AB41-B061-8E9C4EB6D4FA}"/>
          </ac:spMkLst>
        </pc:spChg>
        <pc:picChg chg="mod modCrop">
          <ac:chgData name="Nicolas Ferry" userId="ba8af584-8b1d-4fa1-9405-513acdbffb3c" providerId="ADAL" clId="{A490B68E-0882-6C45-AF0A-24E84FDEED14}" dt="2023-01-09T12:57:03.732" v="966" actId="1076"/>
          <ac:picMkLst>
            <pc:docMk/>
            <pc:sldMk cId="3336639166" sldId="277"/>
            <ac:picMk id="4" creationId="{53D6B98E-F675-1D41-BE3D-46D1B45458EA}"/>
          </ac:picMkLst>
        </pc:picChg>
      </pc:sldChg>
      <pc:sldChg chg="modSp mod">
        <pc:chgData name="Nicolas Ferry" userId="ba8af584-8b1d-4fa1-9405-513acdbffb3c" providerId="ADAL" clId="{A490B68E-0882-6C45-AF0A-24E84FDEED14}" dt="2023-01-09T12:56:48.185" v="963" actId="1076"/>
        <pc:sldMkLst>
          <pc:docMk/>
          <pc:sldMk cId="1752359140" sldId="279"/>
        </pc:sldMkLst>
        <pc:spChg chg="mod">
          <ac:chgData name="Nicolas Ferry" userId="ba8af584-8b1d-4fa1-9405-513acdbffb3c" providerId="ADAL" clId="{A490B68E-0882-6C45-AF0A-24E84FDEED14}" dt="2023-01-09T12:37:48.852" v="383" actId="121"/>
          <ac:spMkLst>
            <pc:docMk/>
            <pc:sldMk cId="1752359140" sldId="279"/>
            <ac:spMk id="2" creationId="{EE7402FD-C7EB-834F-999B-38E8544CB810}"/>
          </ac:spMkLst>
        </pc:spChg>
        <pc:spChg chg="mod">
          <ac:chgData name="Nicolas Ferry" userId="ba8af584-8b1d-4fa1-9405-513acdbffb3c" providerId="ADAL" clId="{A490B68E-0882-6C45-AF0A-24E84FDEED14}" dt="2023-01-09T12:56:37.858" v="960" actId="1076"/>
          <ac:spMkLst>
            <pc:docMk/>
            <pc:sldMk cId="1752359140" sldId="279"/>
            <ac:spMk id="6" creationId="{A62B1B80-5F62-544A-879C-1364C220DF4F}"/>
          </ac:spMkLst>
        </pc:spChg>
        <pc:picChg chg="mod">
          <ac:chgData name="Nicolas Ferry" userId="ba8af584-8b1d-4fa1-9405-513acdbffb3c" providerId="ADAL" clId="{A490B68E-0882-6C45-AF0A-24E84FDEED14}" dt="2023-01-09T12:56:48.185" v="963" actId="1076"/>
          <ac:picMkLst>
            <pc:docMk/>
            <pc:sldMk cId="1752359140" sldId="279"/>
            <ac:picMk id="5" creationId="{43AD933F-7BD7-3F4F-8166-2AB2D89AD6C6}"/>
          </ac:picMkLst>
        </pc:picChg>
      </pc:sldChg>
      <pc:sldChg chg="modSp mod">
        <pc:chgData name="Nicolas Ferry" userId="ba8af584-8b1d-4fa1-9405-513acdbffb3c" providerId="ADAL" clId="{A490B68E-0882-6C45-AF0A-24E84FDEED14}" dt="2023-01-09T12:57:37.100" v="970" actId="14100"/>
        <pc:sldMkLst>
          <pc:docMk/>
          <pc:sldMk cId="2081001937" sldId="445"/>
        </pc:sldMkLst>
        <pc:spChg chg="mod">
          <ac:chgData name="Nicolas Ferry" userId="ba8af584-8b1d-4fa1-9405-513acdbffb3c" providerId="ADAL" clId="{A490B68E-0882-6C45-AF0A-24E84FDEED14}" dt="2023-01-09T12:37:41.755" v="381" actId="121"/>
          <ac:spMkLst>
            <pc:docMk/>
            <pc:sldMk cId="2081001937" sldId="445"/>
            <ac:spMk id="2" creationId="{ADB5A72B-37CC-DB4E-8EBE-1099A2E41867}"/>
          </ac:spMkLst>
        </pc:spChg>
        <pc:spChg chg="mod">
          <ac:chgData name="Nicolas Ferry" userId="ba8af584-8b1d-4fa1-9405-513acdbffb3c" providerId="ADAL" clId="{A490B68E-0882-6C45-AF0A-24E84FDEED14}" dt="2023-01-09T12:57:37.100" v="970" actId="14100"/>
          <ac:spMkLst>
            <pc:docMk/>
            <pc:sldMk cId="2081001937" sldId="445"/>
            <ac:spMk id="3" creationId="{E5F686AD-5971-7147-8B6B-FF99A4A81320}"/>
          </ac:spMkLst>
        </pc:spChg>
      </pc:sldChg>
      <pc:sldChg chg="modSp mod">
        <pc:chgData name="Nicolas Ferry" userId="ba8af584-8b1d-4fa1-9405-513acdbffb3c" providerId="ADAL" clId="{A490B68E-0882-6C45-AF0A-24E84FDEED14}" dt="2023-01-09T12:56:11.534" v="959" actId="1076"/>
        <pc:sldMkLst>
          <pc:docMk/>
          <pc:sldMk cId="2519234539" sldId="446"/>
        </pc:sldMkLst>
        <pc:spChg chg="mod">
          <ac:chgData name="Nicolas Ferry" userId="ba8af584-8b1d-4fa1-9405-513acdbffb3c" providerId="ADAL" clId="{A490B68E-0882-6C45-AF0A-24E84FDEED14}" dt="2023-01-09T12:37:57.627" v="385" actId="121"/>
          <ac:spMkLst>
            <pc:docMk/>
            <pc:sldMk cId="2519234539" sldId="446"/>
            <ac:spMk id="2" creationId="{4BC734BD-22F9-4940-9D02-7DB58F210D36}"/>
          </ac:spMkLst>
        </pc:spChg>
        <pc:spChg chg="mod">
          <ac:chgData name="Nicolas Ferry" userId="ba8af584-8b1d-4fa1-9405-513acdbffb3c" providerId="ADAL" clId="{A490B68E-0882-6C45-AF0A-24E84FDEED14}" dt="2023-01-09T12:56:06.737" v="958" actId="404"/>
          <ac:spMkLst>
            <pc:docMk/>
            <pc:sldMk cId="2519234539" sldId="446"/>
            <ac:spMk id="3" creationId="{43EE0B5E-52DE-A141-9181-F7F0ED761637}"/>
          </ac:spMkLst>
        </pc:spChg>
        <pc:picChg chg="mod">
          <ac:chgData name="Nicolas Ferry" userId="ba8af584-8b1d-4fa1-9405-513acdbffb3c" providerId="ADAL" clId="{A490B68E-0882-6C45-AF0A-24E84FDEED14}" dt="2023-01-09T12:56:11.534" v="959" actId="1076"/>
          <ac:picMkLst>
            <pc:docMk/>
            <pc:sldMk cId="2519234539" sldId="446"/>
            <ac:picMk id="4" creationId="{053DF27F-2387-EA4C-B7C8-18E0D6BCA1E6}"/>
          </ac:picMkLst>
        </pc:picChg>
      </pc:sldChg>
      <pc:sldChg chg="modSp mod">
        <pc:chgData name="Nicolas Ferry" userId="ba8af584-8b1d-4fa1-9405-513acdbffb3c" providerId="ADAL" clId="{A490B68E-0882-6C45-AF0A-24E84FDEED14}" dt="2023-01-09T12:57:21.690" v="969" actId="1076"/>
        <pc:sldMkLst>
          <pc:docMk/>
          <pc:sldMk cId="2299021510" sldId="447"/>
        </pc:sldMkLst>
        <pc:spChg chg="mod">
          <ac:chgData name="Nicolas Ferry" userId="ba8af584-8b1d-4fa1-9405-513acdbffb3c" providerId="ADAL" clId="{A490B68E-0882-6C45-AF0A-24E84FDEED14}" dt="2023-01-09T12:57:15.268" v="967" actId="255"/>
          <ac:spMkLst>
            <pc:docMk/>
            <pc:sldMk cId="2299021510" sldId="447"/>
            <ac:spMk id="3" creationId="{D3727A72-4845-D74F-995E-69A59623D49B}"/>
          </ac:spMkLst>
        </pc:spChg>
        <pc:picChg chg="mod modCrop">
          <ac:chgData name="Nicolas Ferry" userId="ba8af584-8b1d-4fa1-9405-513acdbffb3c" providerId="ADAL" clId="{A490B68E-0882-6C45-AF0A-24E84FDEED14}" dt="2023-01-09T12:57:21.690" v="969" actId="1076"/>
          <ac:picMkLst>
            <pc:docMk/>
            <pc:sldMk cId="2299021510" sldId="447"/>
            <ac:picMk id="4" creationId="{EA3A32E9-AC3A-4541-B32F-67CBCE351BF1}"/>
          </ac:picMkLst>
        </pc:picChg>
      </pc:sldChg>
      <pc:sldChg chg="modSp">
        <pc:chgData name="Nicolas Ferry" userId="ba8af584-8b1d-4fa1-9405-513acdbffb3c" providerId="ADAL" clId="{A490B68E-0882-6C45-AF0A-24E84FDEED14}" dt="2023-01-09T12:35:01.402" v="355" actId="1076"/>
        <pc:sldMkLst>
          <pc:docMk/>
          <pc:sldMk cId="1321053638" sldId="452"/>
        </pc:sldMkLst>
        <pc:picChg chg="mod">
          <ac:chgData name="Nicolas Ferry" userId="ba8af584-8b1d-4fa1-9405-513acdbffb3c" providerId="ADAL" clId="{A490B68E-0882-6C45-AF0A-24E84FDEED14}" dt="2023-01-09T12:35:01.402" v="355" actId="1076"/>
          <ac:picMkLst>
            <pc:docMk/>
            <pc:sldMk cId="1321053638" sldId="452"/>
            <ac:picMk id="5124" creationId="{2C5A09C8-4FBD-4A43-BDBF-D6B4F2B2C2A2}"/>
          </ac:picMkLst>
        </pc:picChg>
      </pc:sldChg>
      <pc:sldChg chg="modSp mod">
        <pc:chgData name="Nicolas Ferry" userId="ba8af584-8b1d-4fa1-9405-513acdbffb3c" providerId="ADAL" clId="{A490B68E-0882-6C45-AF0A-24E84FDEED14}" dt="2023-01-09T12:33:52.979" v="337" actId="1076"/>
        <pc:sldMkLst>
          <pc:docMk/>
          <pc:sldMk cId="2520605692" sldId="461"/>
        </pc:sldMkLst>
        <pc:spChg chg="mod">
          <ac:chgData name="Nicolas Ferry" userId="ba8af584-8b1d-4fa1-9405-513acdbffb3c" providerId="ADAL" clId="{A490B68E-0882-6C45-AF0A-24E84FDEED14}" dt="2023-01-09T12:33:41.207" v="334" actId="121"/>
          <ac:spMkLst>
            <pc:docMk/>
            <pc:sldMk cId="2520605692" sldId="461"/>
            <ac:spMk id="2" creationId="{11EC44CB-6E2E-874E-9CAE-4CC20EB4111A}"/>
          </ac:spMkLst>
        </pc:spChg>
        <pc:spChg chg="mod">
          <ac:chgData name="Nicolas Ferry" userId="ba8af584-8b1d-4fa1-9405-513acdbffb3c" providerId="ADAL" clId="{A490B68E-0882-6C45-AF0A-24E84FDEED14}" dt="2023-01-09T12:33:47.012" v="335" actId="1076"/>
          <ac:spMkLst>
            <pc:docMk/>
            <pc:sldMk cId="2520605692" sldId="461"/>
            <ac:spMk id="6" creationId="{6EE5B69A-A2BC-664E-A4EE-5C771939E9F9}"/>
          </ac:spMkLst>
        </pc:spChg>
        <pc:graphicFrameChg chg="mod modGraphic">
          <ac:chgData name="Nicolas Ferry" userId="ba8af584-8b1d-4fa1-9405-513acdbffb3c" providerId="ADAL" clId="{A490B68E-0882-6C45-AF0A-24E84FDEED14}" dt="2023-01-09T12:33:52.979" v="337" actId="1076"/>
          <ac:graphicFrameMkLst>
            <pc:docMk/>
            <pc:sldMk cId="2520605692" sldId="461"/>
            <ac:graphicFrameMk id="4" creationId="{0F026919-9516-D648-AE9E-E5D992EB9481}"/>
          </ac:graphicFrameMkLst>
        </pc:graphicFrameChg>
      </pc:sldChg>
      <pc:sldChg chg="modSp mod">
        <pc:chgData name="Nicolas Ferry" userId="ba8af584-8b1d-4fa1-9405-513acdbffb3c" providerId="ADAL" clId="{A490B68E-0882-6C45-AF0A-24E84FDEED14}" dt="2023-01-09T12:35:07.252" v="356" actId="121"/>
        <pc:sldMkLst>
          <pc:docMk/>
          <pc:sldMk cId="1535586907" sldId="463"/>
        </pc:sldMkLst>
        <pc:spChg chg="mod">
          <ac:chgData name="Nicolas Ferry" userId="ba8af584-8b1d-4fa1-9405-513acdbffb3c" providerId="ADAL" clId="{A490B68E-0882-6C45-AF0A-24E84FDEED14}" dt="2023-01-09T12:35:07.252" v="356" actId="121"/>
          <ac:spMkLst>
            <pc:docMk/>
            <pc:sldMk cId="1535586907" sldId="463"/>
            <ac:spMk id="4" creationId="{104C7670-9AC0-9B40-9CCB-BFBFE2C4FAB1}"/>
          </ac:spMkLst>
        </pc:spChg>
      </pc:sldChg>
      <pc:sldChg chg="modSp mod">
        <pc:chgData name="Nicolas Ferry" userId="ba8af584-8b1d-4fa1-9405-513acdbffb3c" providerId="ADAL" clId="{A490B68E-0882-6C45-AF0A-24E84FDEED14}" dt="2023-01-09T12:35:18.725" v="357" actId="1076"/>
        <pc:sldMkLst>
          <pc:docMk/>
          <pc:sldMk cId="2348519475" sldId="464"/>
        </pc:sldMkLst>
        <pc:spChg chg="mod">
          <ac:chgData name="Nicolas Ferry" userId="ba8af584-8b1d-4fa1-9405-513acdbffb3c" providerId="ADAL" clId="{A490B68E-0882-6C45-AF0A-24E84FDEED14}" dt="2023-01-09T12:35:18.725" v="357" actId="1076"/>
          <ac:spMkLst>
            <pc:docMk/>
            <pc:sldMk cId="2348519475" sldId="464"/>
            <ac:spMk id="4" creationId="{EF6AD5FE-DB15-004C-BD5A-24FA322A20F9}"/>
          </ac:spMkLst>
        </pc:spChg>
      </pc:sldChg>
      <pc:sldChg chg="modSp mod">
        <pc:chgData name="Nicolas Ferry" userId="ba8af584-8b1d-4fa1-9405-513acdbffb3c" providerId="ADAL" clId="{A490B68E-0882-6C45-AF0A-24E84FDEED14}" dt="2023-01-09T12:35:29.165" v="359" actId="121"/>
        <pc:sldMkLst>
          <pc:docMk/>
          <pc:sldMk cId="1896746573" sldId="465"/>
        </pc:sldMkLst>
        <pc:spChg chg="mod">
          <ac:chgData name="Nicolas Ferry" userId="ba8af584-8b1d-4fa1-9405-513acdbffb3c" providerId="ADAL" clId="{A490B68E-0882-6C45-AF0A-24E84FDEED14}" dt="2023-01-09T12:35:29.165" v="359" actId="121"/>
          <ac:spMkLst>
            <pc:docMk/>
            <pc:sldMk cId="1896746573" sldId="465"/>
            <ac:spMk id="2" creationId="{00DFCEBC-2635-FD48-B535-48C8FAC572AD}"/>
          </ac:spMkLst>
        </pc:spChg>
      </pc:sldChg>
      <pc:sldChg chg="modSp mod">
        <pc:chgData name="Nicolas Ferry" userId="ba8af584-8b1d-4fa1-9405-513acdbffb3c" providerId="ADAL" clId="{A490B68E-0882-6C45-AF0A-24E84FDEED14}" dt="2023-01-09T12:35:43.289" v="361" actId="121"/>
        <pc:sldMkLst>
          <pc:docMk/>
          <pc:sldMk cId="3052839481" sldId="466"/>
        </pc:sldMkLst>
        <pc:spChg chg="mod">
          <ac:chgData name="Nicolas Ferry" userId="ba8af584-8b1d-4fa1-9405-513acdbffb3c" providerId="ADAL" clId="{A490B68E-0882-6C45-AF0A-24E84FDEED14}" dt="2023-01-09T12:35:43.289" v="361" actId="121"/>
          <ac:spMkLst>
            <pc:docMk/>
            <pc:sldMk cId="3052839481" sldId="466"/>
            <ac:spMk id="2" creationId="{A043E07D-3BD8-B149-8B26-02D052D03210}"/>
          </ac:spMkLst>
        </pc:spChg>
      </pc:sldChg>
      <pc:sldChg chg="modSp mod">
        <pc:chgData name="Nicolas Ferry" userId="ba8af584-8b1d-4fa1-9405-513acdbffb3c" providerId="ADAL" clId="{A490B68E-0882-6C45-AF0A-24E84FDEED14}" dt="2023-01-09T12:35:25.434" v="358" actId="121"/>
        <pc:sldMkLst>
          <pc:docMk/>
          <pc:sldMk cId="846537645" sldId="467"/>
        </pc:sldMkLst>
        <pc:spChg chg="mod">
          <ac:chgData name="Nicolas Ferry" userId="ba8af584-8b1d-4fa1-9405-513acdbffb3c" providerId="ADAL" clId="{A490B68E-0882-6C45-AF0A-24E84FDEED14}" dt="2023-01-09T12:35:25.434" v="358" actId="121"/>
          <ac:spMkLst>
            <pc:docMk/>
            <pc:sldMk cId="846537645" sldId="467"/>
            <ac:spMk id="2" creationId="{780BF7DB-C5D9-8D47-B06D-0F098B8F2EFF}"/>
          </ac:spMkLst>
        </pc:spChg>
      </pc:sldChg>
      <pc:sldChg chg="modSp mod">
        <pc:chgData name="Nicolas Ferry" userId="ba8af584-8b1d-4fa1-9405-513acdbffb3c" providerId="ADAL" clId="{A490B68E-0882-6C45-AF0A-24E84FDEED14}" dt="2023-01-09T12:35:38.208" v="360" actId="121"/>
        <pc:sldMkLst>
          <pc:docMk/>
          <pc:sldMk cId="3994993570" sldId="468"/>
        </pc:sldMkLst>
        <pc:spChg chg="mod">
          <ac:chgData name="Nicolas Ferry" userId="ba8af584-8b1d-4fa1-9405-513acdbffb3c" providerId="ADAL" clId="{A490B68E-0882-6C45-AF0A-24E84FDEED14}" dt="2023-01-09T12:35:38.208" v="360" actId="121"/>
          <ac:spMkLst>
            <pc:docMk/>
            <pc:sldMk cId="3994993570" sldId="468"/>
            <ac:spMk id="2" creationId="{CB80C2CC-59F2-214B-BCBA-55C7C0A694CA}"/>
          </ac:spMkLst>
        </pc:spChg>
      </pc:sldChg>
      <pc:sldChg chg="modSp mod">
        <pc:chgData name="Nicolas Ferry" userId="ba8af584-8b1d-4fa1-9405-513acdbffb3c" providerId="ADAL" clId="{A490B68E-0882-6C45-AF0A-24E84FDEED14}" dt="2023-01-09T12:35:50.264" v="362" actId="121"/>
        <pc:sldMkLst>
          <pc:docMk/>
          <pc:sldMk cId="1253439581" sldId="469"/>
        </pc:sldMkLst>
        <pc:spChg chg="mod">
          <ac:chgData name="Nicolas Ferry" userId="ba8af584-8b1d-4fa1-9405-513acdbffb3c" providerId="ADAL" clId="{A490B68E-0882-6C45-AF0A-24E84FDEED14}" dt="2023-01-09T12:35:50.264" v="362" actId="121"/>
          <ac:spMkLst>
            <pc:docMk/>
            <pc:sldMk cId="1253439581" sldId="469"/>
            <ac:spMk id="2" creationId="{68BB45D3-89F1-CD48-A3A0-4028AC25B996}"/>
          </ac:spMkLst>
        </pc:spChg>
      </pc:sldChg>
      <pc:sldChg chg="modSp mod">
        <pc:chgData name="Nicolas Ferry" userId="ba8af584-8b1d-4fa1-9405-513acdbffb3c" providerId="ADAL" clId="{A490B68E-0882-6C45-AF0A-24E84FDEED14}" dt="2023-01-09T12:35:56.329" v="363" actId="121"/>
        <pc:sldMkLst>
          <pc:docMk/>
          <pc:sldMk cId="1723384092" sldId="470"/>
        </pc:sldMkLst>
        <pc:spChg chg="mod">
          <ac:chgData name="Nicolas Ferry" userId="ba8af584-8b1d-4fa1-9405-513acdbffb3c" providerId="ADAL" clId="{A490B68E-0882-6C45-AF0A-24E84FDEED14}" dt="2023-01-09T12:35:56.329" v="363" actId="121"/>
          <ac:spMkLst>
            <pc:docMk/>
            <pc:sldMk cId="1723384092" sldId="470"/>
            <ac:spMk id="2" creationId="{5147C382-4B52-CF40-AC72-6E59EEAA10CD}"/>
          </ac:spMkLst>
        </pc:spChg>
      </pc:sldChg>
      <pc:sldChg chg="modSp mod">
        <pc:chgData name="Nicolas Ferry" userId="ba8af584-8b1d-4fa1-9405-513acdbffb3c" providerId="ADAL" clId="{A490B68E-0882-6C45-AF0A-24E84FDEED14}" dt="2023-01-09T12:36:09.557" v="364" actId="121"/>
        <pc:sldMkLst>
          <pc:docMk/>
          <pc:sldMk cId="3563597185" sldId="471"/>
        </pc:sldMkLst>
        <pc:spChg chg="mod">
          <ac:chgData name="Nicolas Ferry" userId="ba8af584-8b1d-4fa1-9405-513acdbffb3c" providerId="ADAL" clId="{A490B68E-0882-6C45-AF0A-24E84FDEED14}" dt="2023-01-09T12:36:09.557" v="364" actId="121"/>
          <ac:spMkLst>
            <pc:docMk/>
            <pc:sldMk cId="3563597185" sldId="471"/>
            <ac:spMk id="2" creationId="{EC5211FF-8F35-0441-A93F-F2B14C80140F}"/>
          </ac:spMkLst>
        </pc:spChg>
      </pc:sldChg>
      <pc:sldChg chg="modSp mod">
        <pc:chgData name="Nicolas Ferry" userId="ba8af584-8b1d-4fa1-9405-513acdbffb3c" providerId="ADAL" clId="{A490B68E-0882-6C45-AF0A-24E84FDEED14}" dt="2023-01-09T12:36:13.860" v="365" actId="121"/>
        <pc:sldMkLst>
          <pc:docMk/>
          <pc:sldMk cId="525415882" sldId="472"/>
        </pc:sldMkLst>
        <pc:spChg chg="mod">
          <ac:chgData name="Nicolas Ferry" userId="ba8af584-8b1d-4fa1-9405-513acdbffb3c" providerId="ADAL" clId="{A490B68E-0882-6C45-AF0A-24E84FDEED14}" dt="2023-01-09T12:36:13.860" v="365" actId="121"/>
          <ac:spMkLst>
            <pc:docMk/>
            <pc:sldMk cId="525415882" sldId="472"/>
            <ac:spMk id="2" creationId="{3E41DA07-6C06-1D4D-B52D-4E894ECF97ED}"/>
          </ac:spMkLst>
        </pc:spChg>
      </pc:sldChg>
      <pc:sldChg chg="modSp mod">
        <pc:chgData name="Nicolas Ferry" userId="ba8af584-8b1d-4fa1-9405-513acdbffb3c" providerId="ADAL" clId="{A490B68E-0882-6C45-AF0A-24E84FDEED14}" dt="2023-01-09T12:36:19.792" v="366" actId="121"/>
        <pc:sldMkLst>
          <pc:docMk/>
          <pc:sldMk cId="3702874981" sldId="473"/>
        </pc:sldMkLst>
        <pc:spChg chg="mod">
          <ac:chgData name="Nicolas Ferry" userId="ba8af584-8b1d-4fa1-9405-513acdbffb3c" providerId="ADAL" clId="{A490B68E-0882-6C45-AF0A-24E84FDEED14}" dt="2023-01-09T12:36:19.792" v="366" actId="121"/>
          <ac:spMkLst>
            <pc:docMk/>
            <pc:sldMk cId="3702874981" sldId="473"/>
            <ac:spMk id="2" creationId="{29558E10-28CB-284B-B53A-21850E803E98}"/>
          </ac:spMkLst>
        </pc:spChg>
      </pc:sldChg>
      <pc:sldChg chg="modSp mod">
        <pc:chgData name="Nicolas Ferry" userId="ba8af584-8b1d-4fa1-9405-513acdbffb3c" providerId="ADAL" clId="{A490B68E-0882-6C45-AF0A-24E84FDEED14}" dt="2023-01-09T12:26:47.462" v="329" actId="1076"/>
        <pc:sldMkLst>
          <pc:docMk/>
          <pc:sldMk cId="1004820547" sldId="474"/>
        </pc:sldMkLst>
        <pc:spChg chg="mod">
          <ac:chgData name="Nicolas Ferry" userId="ba8af584-8b1d-4fa1-9405-513acdbffb3c" providerId="ADAL" clId="{A490B68E-0882-6C45-AF0A-24E84FDEED14}" dt="2023-01-09T12:26:42.229" v="328" actId="121"/>
          <ac:spMkLst>
            <pc:docMk/>
            <pc:sldMk cId="1004820547" sldId="474"/>
            <ac:spMk id="2" creationId="{43C895C8-7CB4-D348-AE26-551D763FE8B5}"/>
          </ac:spMkLst>
        </pc:spChg>
        <pc:spChg chg="mod">
          <ac:chgData name="Nicolas Ferry" userId="ba8af584-8b1d-4fa1-9405-513acdbffb3c" providerId="ADAL" clId="{A490B68E-0882-6C45-AF0A-24E84FDEED14}" dt="2023-01-09T12:26:47.462" v="329" actId="1076"/>
          <ac:spMkLst>
            <pc:docMk/>
            <pc:sldMk cId="1004820547" sldId="474"/>
            <ac:spMk id="4" creationId="{75DF2115-13A1-5D4F-8A2A-A3A53AC72E54}"/>
          </ac:spMkLst>
        </pc:spChg>
      </pc:sldChg>
      <pc:sldChg chg="delSp modSp mod modAnim">
        <pc:chgData name="Nicolas Ferry" userId="ba8af584-8b1d-4fa1-9405-513acdbffb3c" providerId="ADAL" clId="{A490B68E-0882-6C45-AF0A-24E84FDEED14}" dt="2023-01-09T12:26:37.425" v="327" actId="478"/>
        <pc:sldMkLst>
          <pc:docMk/>
          <pc:sldMk cId="261100112" sldId="476"/>
        </pc:sldMkLst>
        <pc:spChg chg="mod">
          <ac:chgData name="Nicolas Ferry" userId="ba8af584-8b1d-4fa1-9405-513acdbffb3c" providerId="ADAL" clId="{A490B68E-0882-6C45-AF0A-24E84FDEED14}" dt="2023-01-09T12:26:22.686" v="325" actId="121"/>
          <ac:spMkLst>
            <pc:docMk/>
            <pc:sldMk cId="261100112" sldId="476"/>
            <ac:spMk id="2" creationId="{ABFD045C-813C-0445-9D97-26E24B4BC73D}"/>
          </ac:spMkLst>
        </pc:spChg>
        <pc:spChg chg="mod">
          <ac:chgData name="Nicolas Ferry" userId="ba8af584-8b1d-4fa1-9405-513acdbffb3c" providerId="ADAL" clId="{A490B68E-0882-6C45-AF0A-24E84FDEED14}" dt="2023-01-09T12:26:29.153" v="326" actId="1076"/>
          <ac:spMkLst>
            <pc:docMk/>
            <pc:sldMk cId="261100112" sldId="476"/>
            <ac:spMk id="3" creationId="{590F68BB-7D3A-1A46-9DAC-18E9D5FB8583}"/>
          </ac:spMkLst>
        </pc:spChg>
        <pc:picChg chg="del">
          <ac:chgData name="Nicolas Ferry" userId="ba8af584-8b1d-4fa1-9405-513acdbffb3c" providerId="ADAL" clId="{A490B68E-0882-6C45-AF0A-24E84FDEED14}" dt="2023-01-09T12:26:37.425" v="327" actId="478"/>
          <ac:picMkLst>
            <pc:docMk/>
            <pc:sldMk cId="261100112" sldId="476"/>
            <ac:picMk id="10242" creationId="{4893BCCE-4421-8744-B119-003B7BD1700D}"/>
          </ac:picMkLst>
        </pc:picChg>
      </pc:sldChg>
      <pc:sldChg chg="modSp mod">
        <pc:chgData name="Nicolas Ferry" userId="ba8af584-8b1d-4fa1-9405-513acdbffb3c" providerId="ADAL" clId="{A490B68E-0882-6C45-AF0A-24E84FDEED14}" dt="2023-01-09T12:25:28.340" v="322" actId="1076"/>
        <pc:sldMkLst>
          <pc:docMk/>
          <pc:sldMk cId="3441427773" sldId="477"/>
        </pc:sldMkLst>
        <pc:spChg chg="mod">
          <ac:chgData name="Nicolas Ferry" userId="ba8af584-8b1d-4fa1-9405-513acdbffb3c" providerId="ADAL" clId="{A490B68E-0882-6C45-AF0A-24E84FDEED14}" dt="2023-01-09T12:24:59.824" v="321" actId="121"/>
          <ac:spMkLst>
            <pc:docMk/>
            <pc:sldMk cId="3441427773" sldId="477"/>
            <ac:spMk id="2" creationId="{583001DD-830B-A04D-8716-6F9755DF9919}"/>
          </ac:spMkLst>
        </pc:spChg>
        <pc:spChg chg="mod">
          <ac:chgData name="Nicolas Ferry" userId="ba8af584-8b1d-4fa1-9405-513acdbffb3c" providerId="ADAL" clId="{A490B68E-0882-6C45-AF0A-24E84FDEED14}" dt="2023-01-09T12:25:28.340" v="322" actId="1076"/>
          <ac:spMkLst>
            <pc:docMk/>
            <pc:sldMk cId="3441427773" sldId="477"/>
            <ac:spMk id="5" creationId="{BB54009A-FB5A-234E-8E2D-7FD300FB59A4}"/>
          </ac:spMkLst>
        </pc:spChg>
        <pc:picChg chg="mod">
          <ac:chgData name="Nicolas Ferry" userId="ba8af584-8b1d-4fa1-9405-513acdbffb3c" providerId="ADAL" clId="{A490B68E-0882-6C45-AF0A-24E84FDEED14}" dt="2023-01-09T12:25:28.340" v="322" actId="1076"/>
          <ac:picMkLst>
            <pc:docMk/>
            <pc:sldMk cId="3441427773" sldId="477"/>
            <ac:picMk id="4" creationId="{63972FA3-A18A-1E4A-86C5-2B8CA03537E3}"/>
          </ac:picMkLst>
        </pc:picChg>
      </pc:sldChg>
      <pc:sldChg chg="modSp mod">
        <pc:chgData name="Nicolas Ferry" userId="ba8af584-8b1d-4fa1-9405-513acdbffb3c" providerId="ADAL" clId="{A490B68E-0882-6C45-AF0A-24E84FDEED14}" dt="2023-01-09T12:50:05.413" v="926" actId="404"/>
        <pc:sldMkLst>
          <pc:docMk/>
          <pc:sldMk cId="699518935" sldId="478"/>
        </pc:sldMkLst>
        <pc:spChg chg="mod">
          <ac:chgData name="Nicolas Ferry" userId="ba8af584-8b1d-4fa1-9405-513acdbffb3c" providerId="ADAL" clId="{A490B68E-0882-6C45-AF0A-24E84FDEED14}" dt="2023-01-09T12:26:53.921" v="330" actId="121"/>
          <ac:spMkLst>
            <pc:docMk/>
            <pc:sldMk cId="699518935" sldId="478"/>
            <ac:spMk id="2" creationId="{9A2F4B0B-ED0D-874E-A1F1-BA35403B077E}"/>
          </ac:spMkLst>
        </pc:spChg>
        <pc:spChg chg="mod">
          <ac:chgData name="Nicolas Ferry" userId="ba8af584-8b1d-4fa1-9405-513acdbffb3c" providerId="ADAL" clId="{A490B68E-0882-6C45-AF0A-24E84FDEED14}" dt="2023-01-09T12:50:05.413" v="926" actId="404"/>
          <ac:spMkLst>
            <pc:docMk/>
            <pc:sldMk cId="699518935" sldId="478"/>
            <ac:spMk id="3" creationId="{F7D326F5-E526-AD49-86DB-C78519813479}"/>
          </ac:spMkLst>
        </pc:spChg>
        <pc:spChg chg="mod">
          <ac:chgData name="Nicolas Ferry" userId="ba8af584-8b1d-4fa1-9405-513acdbffb3c" providerId="ADAL" clId="{A490B68E-0882-6C45-AF0A-24E84FDEED14}" dt="2023-01-09T12:26:58.668" v="331" actId="1076"/>
          <ac:spMkLst>
            <pc:docMk/>
            <pc:sldMk cId="699518935" sldId="478"/>
            <ac:spMk id="5" creationId="{B9EADBAA-F36B-7A4A-941F-56C4EAB19AE1}"/>
          </ac:spMkLst>
        </pc:spChg>
      </pc:sldChg>
      <pc:sldChg chg="delSp modSp mod">
        <pc:chgData name="Nicolas Ferry" userId="ba8af584-8b1d-4fa1-9405-513acdbffb3c" providerId="ADAL" clId="{A490B68E-0882-6C45-AF0A-24E84FDEED14}" dt="2023-01-09T12:55:15.867" v="953" actId="1037"/>
        <pc:sldMkLst>
          <pc:docMk/>
          <pc:sldMk cId="715106039" sldId="489"/>
        </pc:sldMkLst>
        <pc:spChg chg="mod">
          <ac:chgData name="Nicolas Ferry" userId="ba8af584-8b1d-4fa1-9405-513acdbffb3c" providerId="ADAL" clId="{A490B68E-0882-6C45-AF0A-24E84FDEED14}" dt="2023-01-09T12:36:35.289" v="368" actId="121"/>
          <ac:spMkLst>
            <pc:docMk/>
            <pc:sldMk cId="715106039" sldId="489"/>
            <ac:spMk id="2" creationId="{267E2F33-950E-F042-9291-BD1EB0BA9AAB}"/>
          </ac:spMkLst>
        </pc:spChg>
        <pc:spChg chg="del">
          <ac:chgData name="Nicolas Ferry" userId="ba8af584-8b1d-4fa1-9405-513acdbffb3c" providerId="ADAL" clId="{A490B68E-0882-6C45-AF0A-24E84FDEED14}" dt="2023-01-09T12:54:56.172" v="947" actId="478"/>
          <ac:spMkLst>
            <pc:docMk/>
            <pc:sldMk cId="715106039" sldId="489"/>
            <ac:spMk id="3" creationId="{3EE298E4-0E28-7944-A0F7-59CBF2F0617C}"/>
          </ac:spMkLst>
        </pc:spChg>
        <pc:spChg chg="mod">
          <ac:chgData name="Nicolas Ferry" userId="ba8af584-8b1d-4fa1-9405-513acdbffb3c" providerId="ADAL" clId="{A490B68E-0882-6C45-AF0A-24E84FDEED14}" dt="2023-01-09T12:36:31.350" v="367" actId="1076"/>
          <ac:spMkLst>
            <pc:docMk/>
            <pc:sldMk cId="715106039" sldId="489"/>
            <ac:spMk id="5" creationId="{E9FC85EA-1B7A-B24A-9619-D15FA67181A0}"/>
          </ac:spMkLst>
        </pc:spChg>
        <pc:picChg chg="mod">
          <ac:chgData name="Nicolas Ferry" userId="ba8af584-8b1d-4fa1-9405-513acdbffb3c" providerId="ADAL" clId="{A490B68E-0882-6C45-AF0A-24E84FDEED14}" dt="2023-01-09T12:55:15.867" v="953" actId="1037"/>
          <ac:picMkLst>
            <pc:docMk/>
            <pc:sldMk cId="715106039" sldId="489"/>
            <ac:picMk id="7170" creationId="{A0FB97EE-5471-8E43-8BDE-8D8C8AD23AF6}"/>
          </ac:picMkLst>
        </pc:picChg>
      </pc:sldChg>
      <pc:sldChg chg="modSp mod">
        <pc:chgData name="Nicolas Ferry" userId="ba8af584-8b1d-4fa1-9405-513acdbffb3c" providerId="ADAL" clId="{A490B68E-0882-6C45-AF0A-24E84FDEED14}" dt="2023-01-09T12:37:21.480" v="378" actId="1076"/>
        <pc:sldMkLst>
          <pc:docMk/>
          <pc:sldMk cId="2745666959" sldId="490"/>
        </pc:sldMkLst>
        <pc:spChg chg="mod">
          <ac:chgData name="Nicolas Ferry" userId="ba8af584-8b1d-4fa1-9405-513acdbffb3c" providerId="ADAL" clId="{A490B68E-0882-6C45-AF0A-24E84FDEED14}" dt="2023-01-09T12:37:17.410" v="377" actId="121"/>
          <ac:spMkLst>
            <pc:docMk/>
            <pc:sldMk cId="2745666959" sldId="490"/>
            <ac:spMk id="2" creationId="{2BEDF85A-7DE2-A144-98D0-68C291C4DAE8}"/>
          </ac:spMkLst>
        </pc:spChg>
        <pc:spChg chg="mod">
          <ac:chgData name="Nicolas Ferry" userId="ba8af584-8b1d-4fa1-9405-513acdbffb3c" providerId="ADAL" clId="{A490B68E-0882-6C45-AF0A-24E84FDEED14}" dt="2023-01-09T12:37:21.480" v="378" actId="1076"/>
          <ac:spMkLst>
            <pc:docMk/>
            <pc:sldMk cId="2745666959" sldId="490"/>
            <ac:spMk id="5" creationId="{7624E805-2FE5-AD41-B037-1B0B86D0D494}"/>
          </ac:spMkLst>
        </pc:spChg>
      </pc:sldChg>
      <pc:sldChg chg="delSp modSp mod">
        <pc:chgData name="Nicolas Ferry" userId="ba8af584-8b1d-4fa1-9405-513acdbffb3c" providerId="ADAL" clId="{A490B68E-0882-6C45-AF0A-24E84FDEED14}" dt="2023-01-09T12:49:34.858" v="916" actId="478"/>
        <pc:sldMkLst>
          <pc:docMk/>
          <pc:sldMk cId="1126786696" sldId="491"/>
        </pc:sldMkLst>
        <pc:spChg chg="mod">
          <ac:chgData name="Nicolas Ferry" userId="ba8af584-8b1d-4fa1-9405-513acdbffb3c" providerId="ADAL" clId="{A490B68E-0882-6C45-AF0A-24E84FDEED14}" dt="2023-01-09T12:34:00.271" v="338" actId="121"/>
          <ac:spMkLst>
            <pc:docMk/>
            <pc:sldMk cId="1126786696" sldId="491"/>
            <ac:spMk id="2" creationId="{36522125-4880-E944-AE8A-6E7816B4818C}"/>
          </ac:spMkLst>
        </pc:spChg>
        <pc:spChg chg="del">
          <ac:chgData name="Nicolas Ferry" userId="ba8af584-8b1d-4fa1-9405-513acdbffb3c" providerId="ADAL" clId="{A490B68E-0882-6C45-AF0A-24E84FDEED14}" dt="2023-01-09T12:49:34.858" v="916" actId="478"/>
          <ac:spMkLst>
            <pc:docMk/>
            <pc:sldMk cId="1126786696" sldId="491"/>
            <ac:spMk id="3" creationId="{A2953C82-B3C4-544B-A1E5-A8C06E401E3B}"/>
          </ac:spMkLst>
        </pc:spChg>
        <pc:spChg chg="mod">
          <ac:chgData name="Nicolas Ferry" userId="ba8af584-8b1d-4fa1-9405-513acdbffb3c" providerId="ADAL" clId="{A490B68E-0882-6C45-AF0A-24E84FDEED14}" dt="2023-01-09T12:34:06.520" v="339" actId="1076"/>
          <ac:spMkLst>
            <pc:docMk/>
            <pc:sldMk cId="1126786696" sldId="491"/>
            <ac:spMk id="5" creationId="{44EB6587-AC2D-4E4C-9B25-4400C658122C}"/>
          </ac:spMkLst>
        </pc:spChg>
        <pc:picChg chg="mod">
          <ac:chgData name="Nicolas Ferry" userId="ba8af584-8b1d-4fa1-9405-513acdbffb3c" providerId="ADAL" clId="{A490B68E-0882-6C45-AF0A-24E84FDEED14}" dt="2023-01-09T12:49:25.345" v="915" actId="1076"/>
          <ac:picMkLst>
            <pc:docMk/>
            <pc:sldMk cId="1126786696" sldId="491"/>
            <ac:picMk id="9218" creationId="{F349743D-0D08-DD42-9951-28BBB437A2B7}"/>
          </ac:picMkLst>
        </pc:picChg>
      </pc:sldChg>
      <pc:sldChg chg="modSp mod">
        <pc:chgData name="Nicolas Ferry" userId="ba8af584-8b1d-4fa1-9405-513acdbffb3c" providerId="ADAL" clId="{A490B68E-0882-6C45-AF0A-24E84FDEED14}" dt="2023-01-09T12:37:05.970" v="376" actId="1076"/>
        <pc:sldMkLst>
          <pc:docMk/>
          <pc:sldMk cId="4139444919" sldId="492"/>
        </pc:sldMkLst>
        <pc:spChg chg="mod">
          <ac:chgData name="Nicolas Ferry" userId="ba8af584-8b1d-4fa1-9405-513acdbffb3c" providerId="ADAL" clId="{A490B68E-0882-6C45-AF0A-24E84FDEED14}" dt="2023-01-09T12:37:05.970" v="376" actId="1076"/>
          <ac:spMkLst>
            <pc:docMk/>
            <pc:sldMk cId="4139444919" sldId="492"/>
            <ac:spMk id="65" creationId="{B58049BB-51E1-5642-BE85-446BD4C2FBAC}"/>
          </ac:spMkLst>
        </pc:spChg>
      </pc:sldChg>
      <pc:sldChg chg="modSp mod">
        <pc:chgData name="Nicolas Ferry" userId="ba8af584-8b1d-4fa1-9405-513acdbffb3c" providerId="ADAL" clId="{A490B68E-0882-6C45-AF0A-24E84FDEED14}" dt="2023-01-09T12:34:18.795" v="342" actId="121"/>
        <pc:sldMkLst>
          <pc:docMk/>
          <pc:sldMk cId="2881699641" sldId="493"/>
        </pc:sldMkLst>
        <pc:spChg chg="mod">
          <ac:chgData name="Nicolas Ferry" userId="ba8af584-8b1d-4fa1-9405-513acdbffb3c" providerId="ADAL" clId="{A490B68E-0882-6C45-AF0A-24E84FDEED14}" dt="2023-01-09T12:34:18.795" v="342" actId="121"/>
          <ac:spMkLst>
            <pc:docMk/>
            <pc:sldMk cId="2881699641" sldId="493"/>
            <ac:spMk id="2" creationId="{A35D0AFC-C2F6-7840-931B-196D3A18186E}"/>
          </ac:spMkLst>
        </pc:spChg>
      </pc:sldChg>
      <pc:sldChg chg="modSp mod">
        <pc:chgData name="Nicolas Ferry" userId="ba8af584-8b1d-4fa1-9405-513acdbffb3c" providerId="ADAL" clId="{A490B68E-0882-6C45-AF0A-24E84FDEED14}" dt="2023-01-09T12:55:40.082" v="956" actId="1076"/>
        <pc:sldMkLst>
          <pc:docMk/>
          <pc:sldMk cId="1755617972" sldId="497"/>
        </pc:sldMkLst>
        <pc:spChg chg="mod">
          <ac:chgData name="Nicolas Ferry" userId="ba8af584-8b1d-4fa1-9405-513acdbffb3c" providerId="ADAL" clId="{A490B68E-0882-6C45-AF0A-24E84FDEED14}" dt="2023-01-09T12:55:40.082" v="956" actId="1076"/>
          <ac:spMkLst>
            <pc:docMk/>
            <pc:sldMk cId="1755617972" sldId="497"/>
            <ac:spMk id="10" creationId="{6DE4F78D-56C7-264C-9E30-6DF65F228440}"/>
          </ac:spMkLst>
        </pc:spChg>
      </pc:sldChg>
      <pc:sldChg chg="modSp mod">
        <pc:chgData name="Nicolas Ferry" userId="ba8af584-8b1d-4fa1-9405-513acdbffb3c" providerId="ADAL" clId="{A490B68E-0882-6C45-AF0A-24E84FDEED14}" dt="2023-01-09T12:37:38.940" v="380" actId="1076"/>
        <pc:sldMkLst>
          <pc:docMk/>
          <pc:sldMk cId="1006041112" sldId="501"/>
        </pc:sldMkLst>
        <pc:spChg chg="mod">
          <ac:chgData name="Nicolas Ferry" userId="ba8af584-8b1d-4fa1-9405-513acdbffb3c" providerId="ADAL" clId="{A490B68E-0882-6C45-AF0A-24E84FDEED14}" dt="2023-01-09T12:37:27.279" v="379" actId="121"/>
          <ac:spMkLst>
            <pc:docMk/>
            <pc:sldMk cId="1006041112" sldId="501"/>
            <ac:spMk id="2" creationId="{7404EE6B-EC5E-9C4D-AB2B-E002FB1E07E2}"/>
          </ac:spMkLst>
        </pc:spChg>
        <pc:spChg chg="mod">
          <ac:chgData name="Nicolas Ferry" userId="ba8af584-8b1d-4fa1-9405-513acdbffb3c" providerId="ADAL" clId="{A490B68E-0882-6C45-AF0A-24E84FDEED14}" dt="2023-01-09T12:37:38.940" v="380" actId="1076"/>
          <ac:spMkLst>
            <pc:docMk/>
            <pc:sldMk cId="1006041112" sldId="501"/>
            <ac:spMk id="5" creationId="{38667BB2-D244-0D4D-A59D-E8BC9EF31B00}"/>
          </ac:spMkLst>
        </pc:spChg>
      </pc:sldChg>
      <pc:sldChg chg="modSp mod">
        <pc:chgData name="Nicolas Ferry" userId="ba8af584-8b1d-4fa1-9405-513acdbffb3c" providerId="ADAL" clId="{A490B68E-0882-6C45-AF0A-24E84FDEED14}" dt="2023-01-09T12:34:54.145" v="354" actId="20577"/>
        <pc:sldMkLst>
          <pc:docMk/>
          <pc:sldMk cId="359986308" sldId="502"/>
        </pc:sldMkLst>
        <pc:spChg chg="mod">
          <ac:chgData name="Nicolas Ferry" userId="ba8af584-8b1d-4fa1-9405-513acdbffb3c" providerId="ADAL" clId="{A490B68E-0882-6C45-AF0A-24E84FDEED14}" dt="2023-01-09T12:34:54.145" v="354" actId="20577"/>
          <ac:spMkLst>
            <pc:docMk/>
            <pc:sldMk cId="359986308" sldId="502"/>
            <ac:spMk id="2" creationId="{702794F3-2DB7-6E4F-A951-BC4A2AC85E7B}"/>
          </ac:spMkLst>
        </pc:spChg>
        <pc:spChg chg="mod">
          <ac:chgData name="Nicolas Ferry" userId="ba8af584-8b1d-4fa1-9405-513acdbffb3c" providerId="ADAL" clId="{A490B68E-0882-6C45-AF0A-24E84FDEED14}" dt="2023-01-09T12:34:38.178" v="344" actId="1076"/>
          <ac:spMkLst>
            <pc:docMk/>
            <pc:sldMk cId="359986308" sldId="502"/>
            <ac:spMk id="4" creationId="{E9189CBE-5232-5A42-B939-79BE44C68707}"/>
          </ac:spMkLst>
        </pc:spChg>
        <pc:spChg chg="mod">
          <ac:chgData name="Nicolas Ferry" userId="ba8af584-8b1d-4fa1-9405-513acdbffb3c" providerId="ADAL" clId="{A490B68E-0882-6C45-AF0A-24E84FDEED14}" dt="2023-01-09T12:34:38.178" v="344" actId="1076"/>
          <ac:spMkLst>
            <pc:docMk/>
            <pc:sldMk cId="359986308" sldId="502"/>
            <ac:spMk id="5" creationId="{3E782644-3436-6A4E-B7BF-B22405F8A724}"/>
          </ac:spMkLst>
        </pc:spChg>
        <pc:spChg chg="mod">
          <ac:chgData name="Nicolas Ferry" userId="ba8af584-8b1d-4fa1-9405-513acdbffb3c" providerId="ADAL" clId="{A490B68E-0882-6C45-AF0A-24E84FDEED14}" dt="2023-01-09T12:34:38.178" v="344" actId="1076"/>
          <ac:spMkLst>
            <pc:docMk/>
            <pc:sldMk cId="359986308" sldId="502"/>
            <ac:spMk id="6" creationId="{299006F7-93E6-554E-83E3-CE1D123E8BDD}"/>
          </ac:spMkLst>
        </pc:spChg>
        <pc:spChg chg="mod">
          <ac:chgData name="Nicolas Ferry" userId="ba8af584-8b1d-4fa1-9405-513acdbffb3c" providerId="ADAL" clId="{A490B68E-0882-6C45-AF0A-24E84FDEED14}" dt="2023-01-09T12:34:38.178" v="344" actId="1076"/>
          <ac:spMkLst>
            <pc:docMk/>
            <pc:sldMk cId="359986308" sldId="502"/>
            <ac:spMk id="7" creationId="{B223E4E0-3F44-D244-9F77-65D40D1C6922}"/>
          </ac:spMkLst>
        </pc:spChg>
        <pc:cxnChg chg="mod">
          <ac:chgData name="Nicolas Ferry" userId="ba8af584-8b1d-4fa1-9405-513acdbffb3c" providerId="ADAL" clId="{A490B68E-0882-6C45-AF0A-24E84FDEED14}" dt="2023-01-09T12:34:38.178" v="344" actId="1076"/>
          <ac:cxnSpMkLst>
            <pc:docMk/>
            <pc:sldMk cId="359986308" sldId="502"/>
            <ac:cxnSpMk id="8" creationId="{0DF3FC65-F523-FE42-964E-F0A71D62BFAF}"/>
          </ac:cxnSpMkLst>
        </pc:cxnChg>
        <pc:cxnChg chg="mod">
          <ac:chgData name="Nicolas Ferry" userId="ba8af584-8b1d-4fa1-9405-513acdbffb3c" providerId="ADAL" clId="{A490B68E-0882-6C45-AF0A-24E84FDEED14}" dt="2023-01-09T12:34:38.178" v="344" actId="1076"/>
          <ac:cxnSpMkLst>
            <pc:docMk/>
            <pc:sldMk cId="359986308" sldId="502"/>
            <ac:cxnSpMk id="9" creationId="{1CA09580-A147-4A43-933F-4FF5951F7A9D}"/>
          </ac:cxnSpMkLst>
        </pc:cxnChg>
        <pc:cxnChg chg="mod">
          <ac:chgData name="Nicolas Ferry" userId="ba8af584-8b1d-4fa1-9405-513acdbffb3c" providerId="ADAL" clId="{A490B68E-0882-6C45-AF0A-24E84FDEED14}" dt="2023-01-09T12:34:38.178" v="344" actId="1076"/>
          <ac:cxnSpMkLst>
            <pc:docMk/>
            <pc:sldMk cId="359986308" sldId="502"/>
            <ac:cxnSpMk id="10" creationId="{5F6C0B66-F3E9-3744-A712-2CAE2101A6FD}"/>
          </ac:cxnSpMkLst>
        </pc:cxnChg>
        <pc:cxnChg chg="mod">
          <ac:chgData name="Nicolas Ferry" userId="ba8af584-8b1d-4fa1-9405-513acdbffb3c" providerId="ADAL" clId="{A490B68E-0882-6C45-AF0A-24E84FDEED14}" dt="2023-01-09T12:34:38.178" v="344" actId="1076"/>
          <ac:cxnSpMkLst>
            <pc:docMk/>
            <pc:sldMk cId="359986308" sldId="502"/>
            <ac:cxnSpMk id="11" creationId="{5460A0D1-1EBF-7044-A965-83474611462C}"/>
          </ac:cxnSpMkLst>
        </pc:cxnChg>
      </pc:sldChg>
      <pc:sldChg chg="modSp mod">
        <pc:chgData name="Nicolas Ferry" userId="ba8af584-8b1d-4fa1-9405-513acdbffb3c" providerId="ADAL" clId="{A490B68E-0882-6C45-AF0A-24E84FDEED14}" dt="2023-01-09T12:27:27.707" v="333" actId="121"/>
        <pc:sldMkLst>
          <pc:docMk/>
          <pc:sldMk cId="1942045201" sldId="506"/>
        </pc:sldMkLst>
        <pc:spChg chg="mod">
          <ac:chgData name="Nicolas Ferry" userId="ba8af584-8b1d-4fa1-9405-513acdbffb3c" providerId="ADAL" clId="{A490B68E-0882-6C45-AF0A-24E84FDEED14}" dt="2023-01-09T12:27:27.707" v="333" actId="121"/>
          <ac:spMkLst>
            <pc:docMk/>
            <pc:sldMk cId="1942045201" sldId="506"/>
            <ac:spMk id="4" creationId="{1F775B0E-2514-F84E-A58A-99F8352025F2}"/>
          </ac:spMkLst>
        </pc:spChg>
      </pc:sldChg>
      <pc:sldChg chg="modSp mod">
        <pc:chgData name="Nicolas Ferry" userId="ba8af584-8b1d-4fa1-9405-513acdbffb3c" providerId="ADAL" clId="{A490B68E-0882-6C45-AF0A-24E84FDEED14}" dt="2023-01-09T12:55:23.596" v="955" actId="27636"/>
        <pc:sldMkLst>
          <pc:docMk/>
          <pc:sldMk cId="2696894478" sldId="531"/>
        </pc:sldMkLst>
        <pc:spChg chg="mod">
          <ac:chgData name="Nicolas Ferry" userId="ba8af584-8b1d-4fa1-9405-513acdbffb3c" providerId="ADAL" clId="{A490B68E-0882-6C45-AF0A-24E84FDEED14}" dt="2023-01-09T12:36:41.709" v="369" actId="121"/>
          <ac:spMkLst>
            <pc:docMk/>
            <pc:sldMk cId="2696894478" sldId="531"/>
            <ac:spMk id="2" creationId="{C1A03DB4-BE89-3643-9FB3-505A3AAD12C0}"/>
          </ac:spMkLst>
        </pc:spChg>
        <pc:spChg chg="mod">
          <ac:chgData name="Nicolas Ferry" userId="ba8af584-8b1d-4fa1-9405-513acdbffb3c" providerId="ADAL" clId="{A490B68E-0882-6C45-AF0A-24E84FDEED14}" dt="2023-01-09T12:55:23.596" v="955" actId="27636"/>
          <ac:spMkLst>
            <pc:docMk/>
            <pc:sldMk cId="2696894478" sldId="531"/>
            <ac:spMk id="3" creationId="{D42DD130-5938-1C4F-BF3C-062133B4BC71}"/>
          </ac:spMkLst>
        </pc:spChg>
      </pc:sldChg>
      <pc:sldChg chg="modSp mod">
        <pc:chgData name="Nicolas Ferry" userId="ba8af584-8b1d-4fa1-9405-513acdbffb3c" providerId="ADAL" clId="{A490B68E-0882-6C45-AF0A-24E84FDEED14}" dt="2023-01-09T12:38:52.385" v="390" actId="121"/>
        <pc:sldMkLst>
          <pc:docMk/>
          <pc:sldMk cId="111778497" sldId="692"/>
        </pc:sldMkLst>
        <pc:spChg chg="mod">
          <ac:chgData name="Nicolas Ferry" userId="ba8af584-8b1d-4fa1-9405-513acdbffb3c" providerId="ADAL" clId="{A490B68E-0882-6C45-AF0A-24E84FDEED14}" dt="2023-01-09T12:38:52.385" v="390" actId="121"/>
          <ac:spMkLst>
            <pc:docMk/>
            <pc:sldMk cId="111778497" sldId="692"/>
            <ac:spMk id="2" creationId="{90EE16AE-8233-4EDA-521C-A4BDD446EC97}"/>
          </ac:spMkLst>
        </pc:spChg>
      </pc:sldChg>
      <pc:sldChg chg="modSp mod">
        <pc:chgData name="Nicolas Ferry" userId="ba8af584-8b1d-4fa1-9405-513acdbffb3c" providerId="ADAL" clId="{A490B68E-0882-6C45-AF0A-24E84FDEED14}" dt="2023-01-09T12:38:55.435" v="391" actId="121"/>
        <pc:sldMkLst>
          <pc:docMk/>
          <pc:sldMk cId="3412552695" sldId="693"/>
        </pc:sldMkLst>
        <pc:spChg chg="mod">
          <ac:chgData name="Nicolas Ferry" userId="ba8af584-8b1d-4fa1-9405-513acdbffb3c" providerId="ADAL" clId="{A490B68E-0882-6C45-AF0A-24E84FDEED14}" dt="2023-01-09T12:38:55.435" v="391" actId="121"/>
          <ac:spMkLst>
            <pc:docMk/>
            <pc:sldMk cId="3412552695" sldId="693"/>
            <ac:spMk id="2" creationId="{E046A73B-E6F0-978C-9CE1-AD0C3691509E}"/>
          </ac:spMkLst>
        </pc:spChg>
      </pc:sldChg>
      <pc:sldChg chg="modSp mod">
        <pc:chgData name="Nicolas Ferry" userId="ba8af584-8b1d-4fa1-9405-513acdbffb3c" providerId="ADAL" clId="{A490B68E-0882-6C45-AF0A-24E84FDEED14}" dt="2023-01-09T12:38:59.941" v="392" actId="121"/>
        <pc:sldMkLst>
          <pc:docMk/>
          <pc:sldMk cId="1094377509" sldId="694"/>
        </pc:sldMkLst>
        <pc:spChg chg="mod">
          <ac:chgData name="Nicolas Ferry" userId="ba8af584-8b1d-4fa1-9405-513acdbffb3c" providerId="ADAL" clId="{A490B68E-0882-6C45-AF0A-24E84FDEED14}" dt="2023-01-09T12:38:59.941" v="392" actId="121"/>
          <ac:spMkLst>
            <pc:docMk/>
            <pc:sldMk cId="1094377509" sldId="694"/>
            <ac:spMk id="2" creationId="{FFE839CA-193C-A65C-5D16-A26ADDA822EF}"/>
          </ac:spMkLst>
        </pc:spChg>
      </pc:sldChg>
      <pc:sldChg chg="modSp mod">
        <pc:chgData name="Nicolas Ferry" userId="ba8af584-8b1d-4fa1-9405-513acdbffb3c" providerId="ADAL" clId="{A490B68E-0882-6C45-AF0A-24E84FDEED14}" dt="2023-01-09T12:53:51.576" v="945" actId="14100"/>
        <pc:sldMkLst>
          <pc:docMk/>
          <pc:sldMk cId="3384531130" sldId="695"/>
        </pc:sldMkLst>
        <pc:spChg chg="mod">
          <ac:chgData name="Nicolas Ferry" userId="ba8af584-8b1d-4fa1-9405-513acdbffb3c" providerId="ADAL" clId="{A490B68E-0882-6C45-AF0A-24E84FDEED14}" dt="2023-01-09T12:24:51.670" v="320" actId="121"/>
          <ac:spMkLst>
            <pc:docMk/>
            <pc:sldMk cId="3384531130" sldId="695"/>
            <ac:spMk id="2" creationId="{F3FBC834-05C7-6745-B1DA-4BC6408764E6}"/>
          </ac:spMkLst>
        </pc:spChg>
        <pc:spChg chg="mod">
          <ac:chgData name="Nicolas Ferry" userId="ba8af584-8b1d-4fa1-9405-513acdbffb3c" providerId="ADAL" clId="{A490B68E-0882-6C45-AF0A-24E84FDEED14}" dt="2023-01-09T12:51:54.387" v="934" actId="27636"/>
          <ac:spMkLst>
            <pc:docMk/>
            <pc:sldMk cId="3384531130" sldId="695"/>
            <ac:spMk id="3" creationId="{48C4693F-99F8-DB4D-8009-185CE94481B5}"/>
          </ac:spMkLst>
        </pc:spChg>
        <pc:spChg chg="mod">
          <ac:chgData name="Nicolas Ferry" userId="ba8af584-8b1d-4fa1-9405-513acdbffb3c" providerId="ADAL" clId="{A490B68E-0882-6C45-AF0A-24E84FDEED14}" dt="2023-01-09T12:53:45.489" v="944" actId="1076"/>
          <ac:spMkLst>
            <pc:docMk/>
            <pc:sldMk cId="3384531130" sldId="695"/>
            <ac:spMk id="4" creationId="{094BB1ED-6C8F-5049-A13C-E4B02EF2B14F}"/>
          </ac:spMkLst>
        </pc:spChg>
        <pc:cxnChg chg="mod">
          <ac:chgData name="Nicolas Ferry" userId="ba8af584-8b1d-4fa1-9405-513acdbffb3c" providerId="ADAL" clId="{A490B68E-0882-6C45-AF0A-24E84FDEED14}" dt="2023-01-09T12:53:51.576" v="945" actId="14100"/>
          <ac:cxnSpMkLst>
            <pc:docMk/>
            <pc:sldMk cId="3384531130" sldId="695"/>
            <ac:cxnSpMk id="6" creationId="{2D4C9B84-B60D-7742-9363-D5CE38B30AAD}"/>
          </ac:cxnSpMkLst>
        </pc:cxnChg>
      </pc:sldChg>
      <pc:sldChg chg="modSp mod">
        <pc:chgData name="Nicolas Ferry" userId="ba8af584-8b1d-4fa1-9405-513acdbffb3c" providerId="ADAL" clId="{A490B68E-0882-6C45-AF0A-24E84FDEED14}" dt="2023-01-09T12:25:58.642" v="324" actId="14100"/>
        <pc:sldMkLst>
          <pc:docMk/>
          <pc:sldMk cId="3494003061" sldId="696"/>
        </pc:sldMkLst>
        <pc:spChg chg="mod">
          <ac:chgData name="Nicolas Ferry" userId="ba8af584-8b1d-4fa1-9405-513acdbffb3c" providerId="ADAL" clId="{A490B68E-0882-6C45-AF0A-24E84FDEED14}" dt="2023-01-09T12:25:43.265" v="323" actId="121"/>
          <ac:spMkLst>
            <pc:docMk/>
            <pc:sldMk cId="3494003061" sldId="696"/>
            <ac:spMk id="2" creationId="{E2FA73C1-21F5-0849-A5C6-C018AE6364CF}"/>
          </ac:spMkLst>
        </pc:spChg>
        <pc:spChg chg="mod">
          <ac:chgData name="Nicolas Ferry" userId="ba8af584-8b1d-4fa1-9405-513acdbffb3c" providerId="ADAL" clId="{A490B68E-0882-6C45-AF0A-24E84FDEED14}" dt="2023-01-09T12:25:58.642" v="324" actId="14100"/>
          <ac:spMkLst>
            <pc:docMk/>
            <pc:sldMk cId="3494003061" sldId="696"/>
            <ac:spMk id="3" creationId="{05B5BB9F-77EF-A643-8DAF-C31832E906B0}"/>
          </ac:spMkLst>
        </pc:spChg>
      </pc:sldChg>
      <pc:sldChg chg="addSp delSp modSp mod">
        <pc:chgData name="Nicolas Ferry" userId="ba8af584-8b1d-4fa1-9405-513acdbffb3c" providerId="ADAL" clId="{A490B68E-0882-6C45-AF0A-24E84FDEED14}" dt="2023-01-09T12:24:21.193" v="315" actId="2711"/>
        <pc:sldMkLst>
          <pc:docMk/>
          <pc:sldMk cId="3450038661" sldId="697"/>
        </pc:sldMkLst>
        <pc:spChg chg="mod">
          <ac:chgData name="Nicolas Ferry" userId="ba8af584-8b1d-4fa1-9405-513acdbffb3c" providerId="ADAL" clId="{A490B68E-0882-6C45-AF0A-24E84FDEED14}" dt="2023-01-09T12:21:18.566" v="242" actId="121"/>
          <ac:spMkLst>
            <pc:docMk/>
            <pc:sldMk cId="3450038661" sldId="697"/>
            <ac:spMk id="2" creationId="{38C6368C-4698-C0D3-9167-DA9F7118C212}"/>
          </ac:spMkLst>
        </pc:spChg>
        <pc:spChg chg="mod">
          <ac:chgData name="Nicolas Ferry" userId="ba8af584-8b1d-4fa1-9405-513acdbffb3c" providerId="ADAL" clId="{A490B68E-0882-6C45-AF0A-24E84FDEED14}" dt="2023-01-09T12:24:21.193" v="315" actId="2711"/>
          <ac:spMkLst>
            <pc:docMk/>
            <pc:sldMk cId="3450038661" sldId="697"/>
            <ac:spMk id="3" creationId="{773794E9-0AC5-E204-A2BE-BED3B675AA9A}"/>
          </ac:spMkLst>
        </pc:spChg>
        <pc:spChg chg="add mod">
          <ac:chgData name="Nicolas Ferry" userId="ba8af584-8b1d-4fa1-9405-513acdbffb3c" providerId="ADAL" clId="{A490B68E-0882-6C45-AF0A-24E84FDEED14}" dt="2023-01-09T12:18:19.272" v="147" actId="1035"/>
          <ac:spMkLst>
            <pc:docMk/>
            <pc:sldMk cId="3450038661" sldId="697"/>
            <ac:spMk id="10" creationId="{DC129BD1-B260-43AB-D03A-7EA12271749B}"/>
          </ac:spMkLst>
        </pc:spChg>
        <pc:spChg chg="add mod">
          <ac:chgData name="Nicolas Ferry" userId="ba8af584-8b1d-4fa1-9405-513acdbffb3c" providerId="ADAL" clId="{A490B68E-0882-6C45-AF0A-24E84FDEED14}" dt="2023-01-09T12:18:23.091" v="150" actId="1036"/>
          <ac:spMkLst>
            <pc:docMk/>
            <pc:sldMk cId="3450038661" sldId="697"/>
            <ac:spMk id="11" creationId="{17A72847-6642-E348-6BAF-989D6EF7EEBE}"/>
          </ac:spMkLst>
        </pc:spChg>
        <pc:spChg chg="add mod">
          <ac:chgData name="Nicolas Ferry" userId="ba8af584-8b1d-4fa1-9405-513acdbffb3c" providerId="ADAL" clId="{A490B68E-0882-6C45-AF0A-24E84FDEED14}" dt="2023-01-09T12:19:58.309" v="222" actId="1076"/>
          <ac:spMkLst>
            <pc:docMk/>
            <pc:sldMk cId="3450038661" sldId="697"/>
            <ac:spMk id="12" creationId="{A16ED81F-EF0B-B242-6996-B5B88E0CC9F4}"/>
          </ac:spMkLst>
        </pc:spChg>
        <pc:spChg chg="add mod">
          <ac:chgData name="Nicolas Ferry" userId="ba8af584-8b1d-4fa1-9405-513acdbffb3c" providerId="ADAL" clId="{A490B68E-0882-6C45-AF0A-24E84FDEED14}" dt="2023-01-09T12:19:26.317" v="187" actId="1076"/>
          <ac:spMkLst>
            <pc:docMk/>
            <pc:sldMk cId="3450038661" sldId="697"/>
            <ac:spMk id="18" creationId="{DD2B2D21-14B3-8B33-4286-16CAE19F6C3D}"/>
          </ac:spMkLst>
        </pc:spChg>
        <pc:spChg chg="add mod">
          <ac:chgData name="Nicolas Ferry" userId="ba8af584-8b1d-4fa1-9405-513acdbffb3c" providerId="ADAL" clId="{A490B68E-0882-6C45-AF0A-24E84FDEED14}" dt="2023-01-09T12:20:48.001" v="235" actId="1076"/>
          <ac:spMkLst>
            <pc:docMk/>
            <pc:sldMk cId="3450038661" sldId="697"/>
            <ac:spMk id="19" creationId="{737D389C-E182-441C-7314-5F90A93CDDF5}"/>
          </ac:spMkLst>
        </pc:spChg>
        <pc:spChg chg="add mod">
          <ac:chgData name="Nicolas Ferry" userId="ba8af584-8b1d-4fa1-9405-513acdbffb3c" providerId="ADAL" clId="{A490B68E-0882-6C45-AF0A-24E84FDEED14}" dt="2023-01-09T12:20:38.894" v="234" actId="1076"/>
          <ac:spMkLst>
            <pc:docMk/>
            <pc:sldMk cId="3450038661" sldId="697"/>
            <ac:spMk id="20" creationId="{40DBB0D8-0E70-8E36-9180-E052BFA37FF7}"/>
          </ac:spMkLst>
        </pc:spChg>
        <pc:picChg chg="add mod">
          <ac:chgData name="Nicolas Ferry" userId="ba8af584-8b1d-4fa1-9405-513acdbffb3c" providerId="ADAL" clId="{A490B68E-0882-6C45-AF0A-24E84FDEED14}" dt="2023-01-09T12:21:10.496" v="240" actId="207"/>
          <ac:picMkLst>
            <pc:docMk/>
            <pc:sldMk cId="3450038661" sldId="697"/>
            <ac:picMk id="5" creationId="{EDDB89D6-B949-6C76-7CFC-203286EC7B79}"/>
          </ac:picMkLst>
        </pc:picChg>
        <pc:picChg chg="add mod">
          <ac:chgData name="Nicolas Ferry" userId="ba8af584-8b1d-4fa1-9405-513acdbffb3c" providerId="ADAL" clId="{A490B68E-0882-6C45-AF0A-24E84FDEED14}" dt="2023-01-09T12:20:52.185" v="236" actId="207"/>
          <ac:picMkLst>
            <pc:docMk/>
            <pc:sldMk cId="3450038661" sldId="697"/>
            <ac:picMk id="7" creationId="{7392D3F0-6B41-9875-8C93-2CF63A0BFD19}"/>
          </ac:picMkLst>
        </pc:picChg>
        <pc:picChg chg="add mod">
          <ac:chgData name="Nicolas Ferry" userId="ba8af584-8b1d-4fa1-9405-513acdbffb3c" providerId="ADAL" clId="{A490B68E-0882-6C45-AF0A-24E84FDEED14}" dt="2023-01-09T12:21:00.141" v="238" actId="207"/>
          <ac:picMkLst>
            <pc:docMk/>
            <pc:sldMk cId="3450038661" sldId="697"/>
            <ac:picMk id="9" creationId="{EA84F68E-853A-06E8-F010-9BAA6B8FB7EC}"/>
          </ac:picMkLst>
        </pc:picChg>
        <pc:picChg chg="del mod">
          <ac:chgData name="Nicolas Ferry" userId="ba8af584-8b1d-4fa1-9405-513acdbffb3c" providerId="ADAL" clId="{A490B68E-0882-6C45-AF0A-24E84FDEED14}" dt="2023-01-09T12:21:12.677" v="241" actId="478"/>
          <ac:picMkLst>
            <pc:docMk/>
            <pc:sldMk cId="3450038661" sldId="697"/>
            <ac:picMk id="1026" creationId="{71A39A4A-C565-65F5-7186-76E57152CE10}"/>
          </ac:picMkLst>
        </pc:picChg>
        <pc:cxnChg chg="add mod">
          <ac:chgData name="Nicolas Ferry" userId="ba8af584-8b1d-4fa1-9405-513acdbffb3c" providerId="ADAL" clId="{A490B68E-0882-6C45-AF0A-24E84FDEED14}" dt="2023-01-09T12:18:37.427" v="152" actId="13822"/>
          <ac:cxnSpMkLst>
            <pc:docMk/>
            <pc:sldMk cId="3450038661" sldId="697"/>
            <ac:cxnSpMk id="14" creationId="{1B4AB405-C4FD-B9C3-2ED4-769D00D0A757}"/>
          </ac:cxnSpMkLst>
        </pc:cxnChg>
        <pc:cxnChg chg="add mod">
          <ac:chgData name="Nicolas Ferry" userId="ba8af584-8b1d-4fa1-9405-513acdbffb3c" providerId="ADAL" clId="{A490B68E-0882-6C45-AF0A-24E84FDEED14}" dt="2023-01-09T12:18:43.634" v="154" actId="1076"/>
          <ac:cxnSpMkLst>
            <pc:docMk/>
            <pc:sldMk cId="3450038661" sldId="697"/>
            <ac:cxnSpMk id="15" creationId="{948E6D53-E16E-ECA7-3344-72C564F0AD6B}"/>
          </ac:cxnSpMkLst>
        </pc:cxnChg>
        <pc:cxnChg chg="add mod">
          <ac:chgData name="Nicolas Ferry" userId="ba8af584-8b1d-4fa1-9405-513acdbffb3c" providerId="ADAL" clId="{A490B68E-0882-6C45-AF0A-24E84FDEED14}" dt="2023-01-09T12:18:56.217" v="157" actId="196"/>
          <ac:cxnSpMkLst>
            <pc:docMk/>
            <pc:sldMk cId="3450038661" sldId="697"/>
            <ac:cxnSpMk id="16" creationId="{AAD79F98-11DD-0C2F-D6EB-E12700193BA6}"/>
          </ac:cxnSpMkLst>
        </pc:cxnChg>
        <pc:cxnChg chg="add mod">
          <ac:chgData name="Nicolas Ferry" userId="ba8af584-8b1d-4fa1-9405-513acdbffb3c" providerId="ADAL" clId="{A490B68E-0882-6C45-AF0A-24E84FDEED14}" dt="2023-01-09T12:18:56.217" v="157" actId="196"/>
          <ac:cxnSpMkLst>
            <pc:docMk/>
            <pc:sldMk cId="3450038661" sldId="697"/>
            <ac:cxnSpMk id="17" creationId="{22B677B7-1292-7ECF-3081-3E3A11E03D00}"/>
          </ac:cxnSpMkLst>
        </pc:cxnChg>
      </pc:sldChg>
      <pc:sldChg chg="addSp modSp mod">
        <pc:chgData name="Nicolas Ferry" userId="ba8af584-8b1d-4fa1-9405-513acdbffb3c" providerId="ADAL" clId="{A490B68E-0882-6C45-AF0A-24E84FDEED14}" dt="2023-01-09T12:52:08.137" v="937" actId="1035"/>
        <pc:sldMkLst>
          <pc:docMk/>
          <pc:sldMk cId="2965822733" sldId="699"/>
        </pc:sldMkLst>
        <pc:spChg chg="mod">
          <ac:chgData name="Nicolas Ferry" userId="ba8af584-8b1d-4fa1-9405-513acdbffb3c" providerId="ADAL" clId="{A490B68E-0882-6C45-AF0A-24E84FDEED14}" dt="2023-01-09T12:22:54.172" v="284" actId="121"/>
          <ac:spMkLst>
            <pc:docMk/>
            <pc:sldMk cId="2965822733" sldId="699"/>
            <ac:spMk id="2" creationId="{5DC2C609-1041-495A-9EF6-49C300ECBB6D}"/>
          </ac:spMkLst>
        </pc:spChg>
        <pc:spChg chg="mod">
          <ac:chgData name="Nicolas Ferry" userId="ba8af584-8b1d-4fa1-9405-513acdbffb3c" providerId="ADAL" clId="{A490B68E-0882-6C45-AF0A-24E84FDEED14}" dt="2023-01-09T12:39:41.661" v="394" actId="14100"/>
          <ac:spMkLst>
            <pc:docMk/>
            <pc:sldMk cId="2965822733" sldId="699"/>
            <ac:spMk id="3" creationId="{5B58E25D-3761-C143-E49D-0628D1CC3126}"/>
          </ac:spMkLst>
        </pc:spChg>
        <pc:spChg chg="add mod">
          <ac:chgData name="Nicolas Ferry" userId="ba8af584-8b1d-4fa1-9405-513acdbffb3c" providerId="ADAL" clId="{A490B68E-0882-6C45-AF0A-24E84FDEED14}" dt="2023-01-09T12:23:53.539" v="314" actId="1076"/>
          <ac:spMkLst>
            <pc:docMk/>
            <pc:sldMk cId="2965822733" sldId="699"/>
            <ac:spMk id="4" creationId="{CC6500A6-321D-2267-7ABC-92964CD4E055}"/>
          </ac:spMkLst>
        </pc:spChg>
        <pc:spChg chg="add mod">
          <ac:chgData name="Nicolas Ferry" userId="ba8af584-8b1d-4fa1-9405-513acdbffb3c" providerId="ADAL" clId="{A490B68E-0882-6C45-AF0A-24E84FDEED14}" dt="2023-01-09T12:52:08.137" v="937" actId="1035"/>
          <ac:spMkLst>
            <pc:docMk/>
            <pc:sldMk cId="2965822733" sldId="699"/>
            <ac:spMk id="5" creationId="{9DA71163-C70C-BC08-483E-E8E652FC46AB}"/>
          </ac:spMkLst>
        </pc:spChg>
        <pc:picChg chg="mod">
          <ac:chgData name="Nicolas Ferry" userId="ba8af584-8b1d-4fa1-9405-513acdbffb3c" providerId="ADAL" clId="{A490B68E-0882-6C45-AF0A-24E84FDEED14}" dt="2023-01-09T12:39:44.612" v="395" actId="1076"/>
          <ac:picMkLst>
            <pc:docMk/>
            <pc:sldMk cId="2965822733" sldId="699"/>
            <ac:picMk id="2050" creationId="{6AA814DC-2022-7BCC-71F0-2988F2785535}"/>
          </ac:picMkLst>
        </pc:picChg>
      </pc:sldChg>
      <pc:sldChg chg="modSp mod">
        <pc:chgData name="Nicolas Ferry" userId="ba8af584-8b1d-4fa1-9405-513acdbffb3c" providerId="ADAL" clId="{A490B68E-0882-6C45-AF0A-24E84FDEED14}" dt="2023-01-09T12:54:10.091" v="946" actId="1076"/>
        <pc:sldMkLst>
          <pc:docMk/>
          <pc:sldMk cId="1075755558" sldId="700"/>
        </pc:sldMkLst>
        <pc:spChg chg="mod">
          <ac:chgData name="Nicolas Ferry" userId="ba8af584-8b1d-4fa1-9405-513acdbffb3c" providerId="ADAL" clId="{A490B68E-0882-6C45-AF0A-24E84FDEED14}" dt="2023-01-09T12:24:32.905" v="316" actId="121"/>
          <ac:spMkLst>
            <pc:docMk/>
            <pc:sldMk cId="1075755558" sldId="700"/>
            <ac:spMk id="2" creationId="{7D16AA3C-34CB-81F0-DF23-0665EF17182A}"/>
          </ac:spMkLst>
        </pc:spChg>
        <pc:spChg chg="mod">
          <ac:chgData name="Nicolas Ferry" userId="ba8af584-8b1d-4fa1-9405-513acdbffb3c" providerId="ADAL" clId="{A490B68E-0882-6C45-AF0A-24E84FDEED14}" dt="2023-01-09T12:54:10.091" v="946" actId="1076"/>
          <ac:spMkLst>
            <pc:docMk/>
            <pc:sldMk cId="1075755558" sldId="700"/>
            <ac:spMk id="3" creationId="{CF10F132-3846-25A8-F10B-5226B8F83C8E}"/>
          </ac:spMkLst>
        </pc:spChg>
      </pc:sldChg>
      <pc:sldChg chg="new del">
        <pc:chgData name="Nicolas Ferry" userId="ba8af584-8b1d-4fa1-9405-513acdbffb3c" providerId="ADAL" clId="{A490B68E-0882-6C45-AF0A-24E84FDEED14}" dt="2023-01-09T12:51:26.391" v="930" actId="2696"/>
        <pc:sldMkLst>
          <pc:docMk/>
          <pc:sldMk cId="3905669702" sldId="701"/>
        </pc:sldMkLst>
      </pc:sldChg>
    </pc:docChg>
  </pc:docChgLst>
  <pc:docChgLst>
    <pc:chgData name="Philippe Renevier" userId="e8518df1-42af-4787-a4b5-73e72f3a1282" providerId="ADAL" clId="{3CA65D28-5D2D-486A-A6B9-2F52339FA707}"/>
    <pc:docChg chg="custSel modSld">
      <pc:chgData name="Philippe Renevier" userId="e8518df1-42af-4787-a4b5-73e72f3a1282" providerId="ADAL" clId="{3CA65D28-5D2D-486A-A6B9-2F52339FA707}" dt="2024-01-15T10:40:40.670" v="221" actId="20577"/>
      <pc:docMkLst>
        <pc:docMk/>
      </pc:docMkLst>
      <pc:sldChg chg="modSp mod">
        <pc:chgData name="Philippe Renevier" userId="e8518df1-42af-4787-a4b5-73e72f3a1282" providerId="ADAL" clId="{3CA65D28-5D2D-486A-A6B9-2F52339FA707}" dt="2024-01-15T10:39:22.757" v="187" actId="20577"/>
        <pc:sldMkLst>
          <pc:docMk/>
          <pc:sldMk cId="2081001937" sldId="445"/>
        </pc:sldMkLst>
        <pc:spChg chg="mod">
          <ac:chgData name="Philippe Renevier" userId="e8518df1-42af-4787-a4b5-73e72f3a1282" providerId="ADAL" clId="{3CA65D28-5D2D-486A-A6B9-2F52339FA707}" dt="2024-01-15T10:39:22.757" v="187" actId="20577"/>
          <ac:spMkLst>
            <pc:docMk/>
            <pc:sldMk cId="2081001937" sldId="445"/>
            <ac:spMk id="3" creationId="{E5F686AD-5971-7147-8B6B-FF99A4A81320}"/>
          </ac:spMkLst>
        </pc:spChg>
      </pc:sldChg>
      <pc:sldChg chg="modSp mod">
        <pc:chgData name="Philippe Renevier" userId="e8518df1-42af-4787-a4b5-73e72f3a1282" providerId="ADAL" clId="{3CA65D28-5D2D-486A-A6B9-2F52339FA707}" dt="2024-01-15T10:36:58.179" v="178" actId="33524"/>
        <pc:sldMkLst>
          <pc:docMk/>
          <pc:sldMk cId="3052839481" sldId="466"/>
        </pc:sldMkLst>
        <pc:spChg chg="mod">
          <ac:chgData name="Philippe Renevier" userId="e8518df1-42af-4787-a4b5-73e72f3a1282" providerId="ADAL" clId="{3CA65D28-5D2D-486A-A6B9-2F52339FA707}" dt="2024-01-15T10:36:58.179" v="178" actId="33524"/>
          <ac:spMkLst>
            <pc:docMk/>
            <pc:sldMk cId="3052839481" sldId="466"/>
            <ac:spMk id="3" creationId="{DBC69565-497E-7B44-A59D-C6A1F98F8841}"/>
          </ac:spMkLst>
        </pc:spChg>
      </pc:sldChg>
      <pc:sldChg chg="modSp mod">
        <pc:chgData name="Philippe Renevier" userId="e8518df1-42af-4787-a4b5-73e72f3a1282" providerId="ADAL" clId="{3CA65D28-5D2D-486A-A6B9-2F52339FA707}" dt="2024-01-15T10:37:20.918" v="181" actId="20577"/>
        <pc:sldMkLst>
          <pc:docMk/>
          <pc:sldMk cId="1253439581" sldId="469"/>
        </pc:sldMkLst>
        <pc:spChg chg="mod">
          <ac:chgData name="Philippe Renevier" userId="e8518df1-42af-4787-a4b5-73e72f3a1282" providerId="ADAL" clId="{3CA65D28-5D2D-486A-A6B9-2F52339FA707}" dt="2024-01-15T10:37:20.918" v="181" actId="20577"/>
          <ac:spMkLst>
            <pc:docMk/>
            <pc:sldMk cId="1253439581" sldId="469"/>
            <ac:spMk id="3" creationId="{D34DC1B6-BE14-CE4F-8E86-67C62A498C59}"/>
          </ac:spMkLst>
        </pc:spChg>
      </pc:sldChg>
      <pc:sldChg chg="modSp mod">
        <pc:chgData name="Philippe Renevier" userId="e8518df1-42af-4787-a4b5-73e72f3a1282" providerId="ADAL" clId="{3CA65D28-5D2D-486A-A6B9-2F52339FA707}" dt="2024-01-15T10:37:59.623" v="185" actId="20577"/>
        <pc:sldMkLst>
          <pc:docMk/>
          <pc:sldMk cId="3563597185" sldId="471"/>
        </pc:sldMkLst>
        <pc:spChg chg="mod">
          <ac:chgData name="Philippe Renevier" userId="e8518df1-42af-4787-a4b5-73e72f3a1282" providerId="ADAL" clId="{3CA65D28-5D2D-486A-A6B9-2F52339FA707}" dt="2024-01-15T10:37:59.623" v="185" actId="20577"/>
          <ac:spMkLst>
            <pc:docMk/>
            <pc:sldMk cId="3563597185" sldId="471"/>
            <ac:spMk id="3" creationId="{EB01703F-7098-C643-9A94-5B342D00A31C}"/>
          </ac:spMkLst>
        </pc:spChg>
      </pc:sldChg>
      <pc:sldChg chg="modSp mod">
        <pc:chgData name="Philippe Renevier" userId="e8518df1-42af-4787-a4b5-73e72f3a1282" providerId="ADAL" clId="{3CA65D28-5D2D-486A-A6B9-2F52339FA707}" dt="2024-01-15T10:34:14.942" v="173" actId="20577"/>
        <pc:sldMkLst>
          <pc:docMk/>
          <pc:sldMk cId="1004820547" sldId="474"/>
        </pc:sldMkLst>
        <pc:spChg chg="mod">
          <ac:chgData name="Philippe Renevier" userId="e8518df1-42af-4787-a4b5-73e72f3a1282" providerId="ADAL" clId="{3CA65D28-5D2D-486A-A6B9-2F52339FA707}" dt="2024-01-15T10:34:14.942" v="173" actId="20577"/>
          <ac:spMkLst>
            <pc:docMk/>
            <pc:sldMk cId="1004820547" sldId="474"/>
            <ac:spMk id="3" creationId="{0509F8A9-9797-984E-BCE3-896C924D02FD}"/>
          </ac:spMkLst>
        </pc:spChg>
      </pc:sldChg>
      <pc:sldChg chg="modSp mod">
        <pc:chgData name="Philippe Renevier" userId="e8518df1-42af-4787-a4b5-73e72f3a1282" providerId="ADAL" clId="{3CA65D28-5D2D-486A-A6B9-2F52339FA707}" dt="2024-01-15T10:34:38.077" v="177" actId="20577"/>
        <pc:sldMkLst>
          <pc:docMk/>
          <pc:sldMk cId="699518935" sldId="478"/>
        </pc:sldMkLst>
        <pc:spChg chg="mod">
          <ac:chgData name="Philippe Renevier" userId="e8518df1-42af-4787-a4b5-73e72f3a1282" providerId="ADAL" clId="{3CA65D28-5D2D-486A-A6B9-2F52339FA707}" dt="2024-01-15T10:34:38.077" v="177" actId="20577"/>
          <ac:spMkLst>
            <pc:docMk/>
            <pc:sldMk cId="699518935" sldId="478"/>
            <ac:spMk id="3" creationId="{F7D326F5-E526-AD49-86DB-C78519813479}"/>
          </ac:spMkLst>
        </pc:spChg>
      </pc:sldChg>
      <pc:sldChg chg="modSp mod">
        <pc:chgData name="Philippe Renevier" userId="e8518df1-42af-4787-a4b5-73e72f3a1282" providerId="ADAL" clId="{3CA65D28-5D2D-486A-A6B9-2F52339FA707}" dt="2024-01-15T10:25:25.548" v="6" actId="20577"/>
        <pc:sldMkLst>
          <pc:docMk/>
          <pc:sldMk cId="0" sldId="691"/>
        </pc:sldMkLst>
        <pc:spChg chg="mod">
          <ac:chgData name="Philippe Renevier" userId="e8518df1-42af-4787-a4b5-73e72f3a1282" providerId="ADAL" clId="{3CA65D28-5D2D-486A-A6B9-2F52339FA707}" dt="2024-01-15T10:25:25.548" v="6" actId="20577"/>
          <ac:spMkLst>
            <pc:docMk/>
            <pc:sldMk cId="0" sldId="691"/>
            <ac:spMk id="2" creationId="{00000000-0000-0000-0000-000000000000}"/>
          </ac:spMkLst>
        </pc:spChg>
      </pc:sldChg>
      <pc:sldChg chg="modSp mod">
        <pc:chgData name="Philippe Renevier" userId="e8518df1-42af-4787-a4b5-73e72f3a1282" providerId="ADAL" clId="{3CA65D28-5D2D-486A-A6B9-2F52339FA707}" dt="2024-01-15T10:32:57.229" v="169" actId="20577"/>
        <pc:sldMkLst>
          <pc:docMk/>
          <pc:sldMk cId="1094377509" sldId="694"/>
        </pc:sldMkLst>
        <pc:spChg chg="mod">
          <ac:chgData name="Philippe Renevier" userId="e8518df1-42af-4787-a4b5-73e72f3a1282" providerId="ADAL" clId="{3CA65D28-5D2D-486A-A6B9-2F52339FA707}" dt="2024-01-15T10:32:57.229" v="169" actId="20577"/>
          <ac:spMkLst>
            <pc:docMk/>
            <pc:sldMk cId="1094377509" sldId="694"/>
            <ac:spMk id="3" creationId="{35539F30-CDB1-DB15-7C1B-30DF0798BD7A}"/>
          </ac:spMkLst>
        </pc:spChg>
      </pc:sldChg>
      <pc:sldChg chg="modSp mod">
        <pc:chgData name="Philippe Renevier" userId="e8518df1-42af-4787-a4b5-73e72f3a1282" providerId="ADAL" clId="{3CA65D28-5D2D-486A-A6B9-2F52339FA707}" dt="2024-01-15T10:34:06.447" v="171" actId="33524"/>
        <pc:sldMkLst>
          <pc:docMk/>
          <pc:sldMk cId="3494003061" sldId="696"/>
        </pc:sldMkLst>
        <pc:spChg chg="mod">
          <ac:chgData name="Philippe Renevier" userId="e8518df1-42af-4787-a4b5-73e72f3a1282" providerId="ADAL" clId="{3CA65D28-5D2D-486A-A6B9-2F52339FA707}" dt="2024-01-15T10:34:06.447" v="171" actId="33524"/>
          <ac:spMkLst>
            <pc:docMk/>
            <pc:sldMk cId="3494003061" sldId="696"/>
            <ac:spMk id="3" creationId="{05B5BB9F-77EF-A643-8DAF-C31832E906B0}"/>
          </ac:spMkLst>
        </pc:spChg>
      </pc:sldChg>
      <pc:sldChg chg="modSp mod">
        <pc:chgData name="Philippe Renevier" userId="e8518df1-42af-4787-a4b5-73e72f3a1282" providerId="ADAL" clId="{3CA65D28-5D2D-486A-A6B9-2F52339FA707}" dt="2024-01-15T10:40:40.670" v="221" actId="20577"/>
        <pc:sldMkLst>
          <pc:docMk/>
          <pc:sldMk cId="33822735" sldId="698"/>
        </pc:sldMkLst>
        <pc:spChg chg="mod">
          <ac:chgData name="Philippe Renevier" userId="e8518df1-42af-4787-a4b5-73e72f3a1282" providerId="ADAL" clId="{3CA65D28-5D2D-486A-A6B9-2F52339FA707}" dt="2024-01-15T10:40:32.734" v="190" actId="20577"/>
          <ac:spMkLst>
            <pc:docMk/>
            <pc:sldMk cId="33822735" sldId="698"/>
            <ac:spMk id="2" creationId="{00C15807-FB60-613F-E67E-1EBD9E5D5F6E}"/>
          </ac:spMkLst>
        </pc:spChg>
        <pc:spChg chg="mod">
          <ac:chgData name="Philippe Renevier" userId="e8518df1-42af-4787-a4b5-73e72f3a1282" providerId="ADAL" clId="{3CA65D28-5D2D-486A-A6B9-2F52339FA707}" dt="2024-01-15T10:40:40.670" v="221" actId="20577"/>
          <ac:spMkLst>
            <pc:docMk/>
            <pc:sldMk cId="33822735" sldId="698"/>
            <ac:spMk id="3" creationId="{F4282B2D-5842-CF10-05EC-85576A0D5B66}"/>
          </ac:spMkLst>
        </pc:spChg>
      </pc:sldChg>
    </pc:docChg>
  </pc:docChgLst>
  <pc:docChgLst>
    <pc:chgData name="Philippe Renevier" userId="e8518df1-42af-4787-a4b5-73e72f3a1282" providerId="ADAL" clId="{061A19A2-3420-43EA-A7E8-0A135D27A43C}"/>
    <pc:docChg chg="modSld">
      <pc:chgData name="Philippe Renevier" userId="e8518df1-42af-4787-a4b5-73e72f3a1282" providerId="ADAL" clId="{061A19A2-3420-43EA-A7E8-0A135D27A43C}" dt="2023-03-08T09:27:27.677" v="0" actId="20577"/>
      <pc:docMkLst>
        <pc:docMk/>
      </pc:docMkLst>
      <pc:sldChg chg="modSp mod">
        <pc:chgData name="Philippe Renevier" userId="e8518df1-42af-4787-a4b5-73e72f3a1282" providerId="ADAL" clId="{061A19A2-3420-43EA-A7E8-0A135D27A43C}" dt="2023-03-08T09:27:27.677" v="0" actId="20577"/>
        <pc:sldMkLst>
          <pc:docMk/>
          <pc:sldMk cId="1942045201" sldId="506"/>
        </pc:sldMkLst>
        <pc:spChg chg="mod">
          <ac:chgData name="Philippe Renevier" userId="e8518df1-42af-4787-a4b5-73e72f3a1282" providerId="ADAL" clId="{061A19A2-3420-43EA-A7E8-0A135D27A43C}" dt="2023-03-08T09:27:27.677" v="0" actId="20577"/>
          <ac:spMkLst>
            <pc:docMk/>
            <pc:sldMk cId="1942045201" sldId="506"/>
            <ac:spMk id="5" creationId="{09B16F35-EC3A-3641-A0E4-BB9D3E4B5D28}"/>
          </ac:spMkLst>
        </pc:spChg>
      </pc:sldChg>
    </pc:docChg>
  </pc:docChgLst>
  <pc:docChgLst>
    <pc:chgData name="Philippe Renevier" userId="e8518df1-42af-4787-a4b5-73e72f3a1282" providerId="ADAL" clId="{F78DA754-C366-4F60-8313-A08C23805074}"/>
    <pc:docChg chg="undo custSel modSld">
      <pc:chgData name="Philippe Renevier" userId="e8518df1-42af-4787-a4b5-73e72f3a1282" providerId="ADAL" clId="{F78DA754-C366-4F60-8313-A08C23805074}" dt="2024-01-29T06:45:17.243" v="145" actId="20577"/>
      <pc:docMkLst>
        <pc:docMk/>
      </pc:docMkLst>
      <pc:sldChg chg="addSp delSp mod">
        <pc:chgData name="Philippe Renevier" userId="e8518df1-42af-4787-a4b5-73e72f3a1282" providerId="ADAL" clId="{F78DA754-C366-4F60-8313-A08C23805074}" dt="2024-01-29T06:37:50.309" v="139" actId="478"/>
        <pc:sldMkLst>
          <pc:docMk/>
          <pc:sldMk cId="2520605692" sldId="461"/>
        </pc:sldMkLst>
        <pc:spChg chg="add del">
          <ac:chgData name="Philippe Renevier" userId="e8518df1-42af-4787-a4b5-73e72f3a1282" providerId="ADAL" clId="{F78DA754-C366-4F60-8313-A08C23805074}" dt="2024-01-29T06:37:50.309" v="139" actId="478"/>
          <ac:spMkLst>
            <pc:docMk/>
            <pc:sldMk cId="2520605692" sldId="461"/>
            <ac:spMk id="6" creationId="{6EE5B69A-A2BC-664E-A4EE-5C771939E9F9}"/>
          </ac:spMkLst>
        </pc:spChg>
      </pc:sldChg>
      <pc:sldChg chg="modSp mod">
        <pc:chgData name="Philippe Renevier" userId="e8518df1-42af-4787-a4b5-73e72f3a1282" providerId="ADAL" clId="{F78DA754-C366-4F60-8313-A08C23805074}" dt="2024-01-29T06:38:36.207" v="140" actId="33524"/>
        <pc:sldMkLst>
          <pc:docMk/>
          <pc:sldMk cId="1535586907" sldId="463"/>
        </pc:sldMkLst>
        <pc:spChg chg="mod">
          <ac:chgData name="Philippe Renevier" userId="e8518df1-42af-4787-a4b5-73e72f3a1282" providerId="ADAL" clId="{F78DA754-C366-4F60-8313-A08C23805074}" dt="2024-01-29T06:38:36.207" v="140" actId="33524"/>
          <ac:spMkLst>
            <pc:docMk/>
            <pc:sldMk cId="1535586907" sldId="463"/>
            <ac:spMk id="5" creationId="{9B82EF2B-FD63-5141-A9FD-6FE0C2E90E2C}"/>
          </ac:spMkLst>
        </pc:spChg>
      </pc:sldChg>
      <pc:sldChg chg="modSp mod">
        <pc:chgData name="Philippe Renevier" userId="e8518df1-42af-4787-a4b5-73e72f3a1282" providerId="ADAL" clId="{F78DA754-C366-4F60-8313-A08C23805074}" dt="2024-01-29T06:45:17.243" v="145" actId="20577"/>
        <pc:sldMkLst>
          <pc:docMk/>
          <pc:sldMk cId="2881699641" sldId="493"/>
        </pc:sldMkLst>
        <pc:spChg chg="mod">
          <ac:chgData name="Philippe Renevier" userId="e8518df1-42af-4787-a4b5-73e72f3a1282" providerId="ADAL" clId="{F78DA754-C366-4F60-8313-A08C23805074}" dt="2024-01-29T06:45:17.243" v="145" actId="20577"/>
          <ac:spMkLst>
            <pc:docMk/>
            <pc:sldMk cId="2881699641" sldId="493"/>
            <ac:spMk id="2" creationId="{A35D0AFC-C2F6-7840-931B-196D3A18186E}"/>
          </ac:spMkLst>
        </pc:spChg>
      </pc:sldChg>
      <pc:sldChg chg="delSp mod">
        <pc:chgData name="Philippe Renevier" userId="e8518df1-42af-4787-a4b5-73e72f3a1282" providerId="ADAL" clId="{F78DA754-C366-4F60-8313-A08C23805074}" dt="2024-01-22T10:56:03.319" v="137" actId="478"/>
        <pc:sldMkLst>
          <pc:docMk/>
          <pc:sldMk cId="1755617972" sldId="497"/>
        </pc:sldMkLst>
        <pc:spChg chg="del">
          <ac:chgData name="Philippe Renevier" userId="e8518df1-42af-4787-a4b5-73e72f3a1282" providerId="ADAL" clId="{F78DA754-C366-4F60-8313-A08C23805074}" dt="2024-01-22T10:56:03.319" v="137" actId="478"/>
          <ac:spMkLst>
            <pc:docMk/>
            <pc:sldMk cId="1755617972" sldId="497"/>
            <ac:spMk id="6" creationId="{9AD0A9D1-3FF3-9440-868A-AE12FBC3CD65}"/>
          </ac:spMkLst>
        </pc:spChg>
      </pc:sldChg>
      <pc:sldChg chg="modSp mod">
        <pc:chgData name="Philippe Renevier" userId="e8518df1-42af-4787-a4b5-73e72f3a1282" providerId="ADAL" clId="{F78DA754-C366-4F60-8313-A08C23805074}" dt="2024-01-22T10:55:44.388" v="136" actId="20577"/>
        <pc:sldMkLst>
          <pc:docMk/>
          <pc:sldMk cId="1094377509" sldId="694"/>
        </pc:sldMkLst>
        <pc:spChg chg="mod">
          <ac:chgData name="Philippe Renevier" userId="e8518df1-42af-4787-a4b5-73e72f3a1282" providerId="ADAL" clId="{F78DA754-C366-4F60-8313-A08C23805074}" dt="2024-01-22T10:55:44.388" v="136" actId="20577"/>
          <ac:spMkLst>
            <pc:docMk/>
            <pc:sldMk cId="1094377509" sldId="694"/>
            <ac:spMk id="3" creationId="{35539F30-CDB1-DB15-7C1B-30DF0798BD7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9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183" tIns="45590" rIns="91183" bIns="45590" numCol="1" anchor="t" anchorCtr="0" compatLnSpc="1">
            <a:prstTxWarp prst="textNoShape">
              <a:avLst/>
            </a:prstTxWarp>
          </a:bodyPr>
          <a:lstStyle>
            <a:lvl1pPr defTabSz="912813" eaLnBrk="0" hangingPunct="0">
              <a:defRPr sz="1200"/>
            </a:lvl1pPr>
          </a:lstStyle>
          <a:p>
            <a:endParaRPr lang="fr-FR"/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1950" y="0"/>
            <a:ext cx="4159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183" tIns="45590" rIns="91183" bIns="45590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1200"/>
            </a:lvl1pPr>
          </a:lstStyle>
          <a:p>
            <a:endParaRPr lang="fr-FR"/>
          </a:p>
        </p:txBody>
      </p:sp>
      <p:sp>
        <p:nvSpPr>
          <p:cNvPr id="185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50075"/>
            <a:ext cx="4159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183" tIns="45590" rIns="91183" bIns="45590" numCol="1" anchor="b" anchorCtr="0" compatLnSpc="1">
            <a:prstTxWarp prst="textNoShape">
              <a:avLst/>
            </a:prstTxWarp>
          </a:bodyPr>
          <a:lstStyle>
            <a:lvl1pPr defTabSz="912813" eaLnBrk="0" hangingPunct="0">
              <a:defRPr sz="1200"/>
            </a:lvl1pPr>
          </a:lstStyle>
          <a:p>
            <a:endParaRPr lang="fr-FR"/>
          </a:p>
        </p:txBody>
      </p:sp>
      <p:sp>
        <p:nvSpPr>
          <p:cNvPr id="185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1950" y="6950075"/>
            <a:ext cx="4159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183" tIns="45590" rIns="91183" bIns="45590" numCol="1" anchor="b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1200"/>
            </a:lvl1pPr>
          </a:lstStyle>
          <a:p>
            <a:fld id="{8EEF61D1-B314-6E4E-B06E-C2B572B65251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3836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9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183" tIns="45590" rIns="91183" bIns="45590" numCol="1" anchor="t" anchorCtr="0" compatLnSpc="1">
            <a:prstTxWarp prst="textNoShape">
              <a:avLst/>
            </a:prstTxWarp>
          </a:bodyPr>
          <a:lstStyle>
            <a:lvl1pPr defTabSz="912813" eaLnBrk="0" hangingPunct="0">
              <a:defRPr sz="1200"/>
            </a:lvl1pPr>
          </a:lstStyle>
          <a:p>
            <a:endParaRPr lang="fr-F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1950" y="0"/>
            <a:ext cx="4159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183" tIns="45590" rIns="91183" bIns="45590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1200"/>
            </a:lvl1pPr>
          </a:lstStyle>
          <a:p>
            <a:endParaRPr lang="fr-FR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6963" y="550863"/>
            <a:ext cx="4873625" cy="2741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2700" y="3475038"/>
            <a:ext cx="7035800" cy="328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183" tIns="45590" rIns="91183" bIns="455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50075"/>
            <a:ext cx="4159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183" tIns="45590" rIns="91183" bIns="45590" numCol="1" anchor="b" anchorCtr="0" compatLnSpc="1">
            <a:prstTxWarp prst="textNoShape">
              <a:avLst/>
            </a:prstTxWarp>
          </a:bodyPr>
          <a:lstStyle>
            <a:lvl1pPr defTabSz="912813" eaLnBrk="0" hangingPunct="0">
              <a:defRPr sz="1200"/>
            </a:lvl1pPr>
          </a:lstStyle>
          <a:p>
            <a:endParaRPr lang="fr-F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1950" y="6950075"/>
            <a:ext cx="4159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183" tIns="45590" rIns="91183" bIns="45590" numCol="1" anchor="b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1200"/>
            </a:lvl1pPr>
          </a:lstStyle>
          <a:p>
            <a:fld id="{748886B1-E4A1-5142-80CE-C4D7B1CF958A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64874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079337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llipse 6"/>
          <p:cNvSpPr/>
          <p:nvPr/>
        </p:nvSpPr>
        <p:spPr>
          <a:xfrm>
            <a:off x="11447121" y="5460320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3EABB7D1-3007-4C75-BBDF-C0D90D7D2C4E}"/>
              </a:ext>
            </a:extLst>
          </p:cNvPr>
          <p:cNvSpPr/>
          <p:nvPr/>
        </p:nvSpPr>
        <p:spPr>
          <a:xfrm>
            <a:off x="0" y="669584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>
                    <a:lumMod val="50000"/>
                  </a:schemeClr>
                </a:solidFill>
              </a:rPr>
              <a:pPr/>
              <a:t>‹N°›</a:t>
            </a:fld>
            <a:endParaRPr lang="fr-FR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45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llipse 6"/>
          <p:cNvSpPr/>
          <p:nvPr/>
        </p:nvSpPr>
        <p:spPr>
          <a:xfrm>
            <a:off x="11447121" y="5460320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E680B4B-7419-4B17-AD33-6ABD1DCB804F}"/>
              </a:ext>
            </a:extLst>
          </p:cNvPr>
          <p:cNvSpPr/>
          <p:nvPr/>
        </p:nvSpPr>
        <p:spPr>
          <a:xfrm>
            <a:off x="0" y="669584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>
                    <a:lumMod val="50000"/>
                  </a:schemeClr>
                </a:solidFill>
              </a:rPr>
              <a:pPr/>
              <a:t>‹N°›</a:t>
            </a:fld>
            <a:endParaRPr lang="fr-FR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168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66468" y="365125"/>
            <a:ext cx="8787332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llipse 5"/>
          <p:cNvSpPr/>
          <p:nvPr/>
        </p:nvSpPr>
        <p:spPr>
          <a:xfrm>
            <a:off x="11447121" y="5460320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>
                    <a:lumMod val="50000"/>
                  </a:schemeClr>
                </a:solidFill>
              </a:rPr>
              <a:pPr/>
              <a:t>‹N°›</a:t>
            </a:fld>
            <a:endParaRPr lang="fr-FR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058A4081-4677-4987-948E-3879A98F69E7}"/>
              </a:ext>
            </a:extLst>
          </p:cNvPr>
          <p:cNvSpPr/>
          <p:nvPr/>
        </p:nvSpPr>
        <p:spPr>
          <a:xfrm>
            <a:off x="11447121" y="5460320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019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792929453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35730" y="365125"/>
            <a:ext cx="8818069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" name="Ellipse 7"/>
          <p:cNvSpPr/>
          <p:nvPr/>
        </p:nvSpPr>
        <p:spPr>
          <a:xfrm>
            <a:off x="11447121" y="5460320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>
                    <a:lumMod val="50000"/>
                  </a:schemeClr>
                </a:solidFill>
              </a:rPr>
              <a:pPr/>
              <a:t>‹N°›</a:t>
            </a:fld>
            <a:endParaRPr lang="fr-FR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4672F91-A04E-4D89-AB2F-C03D13D150F7}"/>
              </a:ext>
            </a:extLst>
          </p:cNvPr>
          <p:cNvSpPr/>
          <p:nvPr/>
        </p:nvSpPr>
        <p:spPr>
          <a:xfrm>
            <a:off x="11447121" y="5460320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726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47256" y="365125"/>
            <a:ext cx="8808131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0" name="Ellipse 9"/>
          <p:cNvSpPr/>
          <p:nvPr/>
        </p:nvSpPr>
        <p:spPr>
          <a:xfrm>
            <a:off x="11447121" y="5473020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465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62624" y="365125"/>
            <a:ext cx="8791175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6" name="Ellipse 5"/>
          <p:cNvSpPr/>
          <p:nvPr/>
        </p:nvSpPr>
        <p:spPr>
          <a:xfrm>
            <a:off x="11447121" y="5449207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25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/>
          <p:cNvSpPr/>
          <p:nvPr/>
        </p:nvSpPr>
        <p:spPr>
          <a:xfrm>
            <a:off x="11447121" y="5497739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C12FA91-91CB-455F-81FA-8ADF7CCB9BFE}"/>
              </a:ext>
            </a:extLst>
          </p:cNvPr>
          <p:cNvSpPr/>
          <p:nvPr/>
        </p:nvSpPr>
        <p:spPr>
          <a:xfrm>
            <a:off x="0" y="669584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>
                    <a:lumMod val="50000"/>
                  </a:schemeClr>
                </a:solidFill>
              </a:rPr>
              <a:pPr/>
              <a:t>‹N°›</a:t>
            </a:fld>
            <a:endParaRPr lang="fr-FR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006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Ellipse 7"/>
          <p:cNvSpPr/>
          <p:nvPr/>
        </p:nvSpPr>
        <p:spPr>
          <a:xfrm>
            <a:off x="11447121" y="5502728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AB48C27-3CA6-443F-A830-C076F8343BDE}"/>
              </a:ext>
            </a:extLst>
          </p:cNvPr>
          <p:cNvSpPr/>
          <p:nvPr/>
        </p:nvSpPr>
        <p:spPr>
          <a:xfrm>
            <a:off x="0" y="669584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>
                    <a:lumMod val="50000"/>
                  </a:schemeClr>
                </a:solidFill>
              </a:rPr>
              <a:pPr/>
              <a:t>‹N°›</a:t>
            </a:fld>
            <a:endParaRPr lang="fr-FR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63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Ellipse 7"/>
          <p:cNvSpPr/>
          <p:nvPr userDrawn="1"/>
        </p:nvSpPr>
        <p:spPr>
          <a:xfrm>
            <a:off x="11447121" y="5502728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7D30E21-5BCB-4B5E-A82A-E371D45C0E2A}"/>
              </a:ext>
            </a:extLst>
          </p:cNvPr>
          <p:cNvSpPr/>
          <p:nvPr/>
        </p:nvSpPr>
        <p:spPr>
          <a:xfrm>
            <a:off x="0" y="669584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>
                    <a:lumMod val="50000"/>
                  </a:schemeClr>
                </a:solidFill>
              </a:rPr>
              <a:pPr/>
              <a:t>‹N°›</a:t>
            </a:fld>
            <a:endParaRPr lang="fr-FR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893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/>
          <p:nvPr/>
        </p:nvSpPr>
        <p:spPr>
          <a:xfrm flipH="1" flipV="1">
            <a:off x="7261891" y="3866852"/>
            <a:ext cx="4924700" cy="2991148"/>
          </a:xfrm>
          <a:custGeom>
            <a:avLst/>
            <a:gdLst>
              <a:gd name="connsiteX0" fmla="*/ 0 w 5878682"/>
              <a:gd name="connsiteY0" fmla="*/ 0 h 3434803"/>
              <a:gd name="connsiteX1" fmla="*/ 5878682 w 5878682"/>
              <a:gd name="connsiteY1" fmla="*/ 0 h 3434803"/>
              <a:gd name="connsiteX2" fmla="*/ 5663651 w 5878682"/>
              <a:gd name="connsiteY2" fmla="*/ 28916 h 3434803"/>
              <a:gd name="connsiteX3" fmla="*/ 8764 w 5878682"/>
              <a:gd name="connsiteY3" fmla="*/ 3367611 h 3434803"/>
              <a:gd name="connsiteX4" fmla="*/ 0 w 5878682"/>
              <a:gd name="connsiteY4" fmla="*/ 3434803 h 3434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8682" h="3434803">
                <a:moveTo>
                  <a:pt x="0" y="0"/>
                </a:moveTo>
                <a:lnTo>
                  <a:pt x="5878682" y="0"/>
                </a:lnTo>
                <a:lnTo>
                  <a:pt x="5663651" y="28916"/>
                </a:lnTo>
                <a:cubicBezTo>
                  <a:pt x="2577239" y="483512"/>
                  <a:pt x="283433" y="1790017"/>
                  <a:pt x="8764" y="3367611"/>
                </a:cubicBezTo>
                <a:lnTo>
                  <a:pt x="0" y="3434803"/>
                </a:lnTo>
                <a:close/>
              </a:path>
            </a:pathLst>
          </a:custGeom>
          <a:solidFill>
            <a:srgbClr val="0080A4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Forme libre 7"/>
          <p:cNvSpPr/>
          <p:nvPr/>
        </p:nvSpPr>
        <p:spPr>
          <a:xfrm>
            <a:off x="-16101" y="0"/>
            <a:ext cx="4873158" cy="2991148"/>
          </a:xfrm>
          <a:custGeom>
            <a:avLst/>
            <a:gdLst>
              <a:gd name="connsiteX0" fmla="*/ 0 w 5878682"/>
              <a:gd name="connsiteY0" fmla="*/ 0 h 3434803"/>
              <a:gd name="connsiteX1" fmla="*/ 5878682 w 5878682"/>
              <a:gd name="connsiteY1" fmla="*/ 0 h 3434803"/>
              <a:gd name="connsiteX2" fmla="*/ 5663651 w 5878682"/>
              <a:gd name="connsiteY2" fmla="*/ 28916 h 3434803"/>
              <a:gd name="connsiteX3" fmla="*/ 8764 w 5878682"/>
              <a:gd name="connsiteY3" fmla="*/ 3367611 h 3434803"/>
              <a:gd name="connsiteX4" fmla="*/ 0 w 5878682"/>
              <a:gd name="connsiteY4" fmla="*/ 3434803 h 3434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8682" h="3434803">
                <a:moveTo>
                  <a:pt x="0" y="0"/>
                </a:moveTo>
                <a:lnTo>
                  <a:pt x="5878682" y="0"/>
                </a:lnTo>
                <a:lnTo>
                  <a:pt x="5663651" y="28916"/>
                </a:lnTo>
                <a:cubicBezTo>
                  <a:pt x="2577239" y="483512"/>
                  <a:pt x="283433" y="1790017"/>
                  <a:pt x="8764" y="3367611"/>
                </a:cubicBezTo>
                <a:lnTo>
                  <a:pt x="0" y="343480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783632" y="365125"/>
            <a:ext cx="857016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8153400" y="6538912"/>
            <a:ext cx="4008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Listes et fonctions</a:t>
            </a:r>
            <a:endParaRPr lang="fr-FR" sz="1400" dirty="0">
              <a:solidFill>
                <a:schemeClr val="bg1"/>
              </a:solidFill>
              <a:latin typeface="French Script MT" panose="03020402040607040605" pitchFamily="66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BBEF0EF-A363-FB40-6AD9-F0D1C2C71918}"/>
              </a:ext>
            </a:extLst>
          </p:cNvPr>
          <p:cNvSpPr txBox="1"/>
          <p:nvPr/>
        </p:nvSpPr>
        <p:spPr>
          <a:xfrm>
            <a:off x="7153275" y="1857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8CD2D47-8046-9B4F-F092-F4855D972ED4}"/>
              </a:ext>
            </a:extLst>
          </p:cNvPr>
          <p:cNvSpPr txBox="1"/>
          <p:nvPr/>
        </p:nvSpPr>
        <p:spPr>
          <a:xfrm>
            <a:off x="119336" y="185738"/>
            <a:ext cx="11993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kern="1200" baseline="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SNT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ED8475D-BF86-714B-A797-D3A2D69C008F}"/>
              </a:ext>
            </a:extLst>
          </p:cNvPr>
          <p:cNvSpPr txBox="1"/>
          <p:nvPr/>
        </p:nvSpPr>
        <p:spPr>
          <a:xfrm>
            <a:off x="8153399" y="6060212"/>
            <a:ext cx="4008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br>
              <a:rPr lang="fr-FR" sz="1200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200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Philippe Renevier-Gonin</a:t>
            </a:r>
            <a:endParaRPr lang="fr-FR" sz="1400" dirty="0">
              <a:solidFill>
                <a:schemeClr val="bg1"/>
              </a:solidFill>
              <a:latin typeface="French Script MT" panose="03020402040607040605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687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hilippereneviergonin.github.io/snt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DFFE12-709D-97AF-07CF-0671367B74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Sciences Numériques et Technologie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04C9ABB-1406-2744-217F-EBBE22D1B9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Ressources dans </a:t>
            </a:r>
            <a:r>
              <a:rPr lang="fr-FR" dirty="0">
                <a:hlinkClick r:id="rId2"/>
              </a:rPr>
              <a:t>https://philippereneviergonin.github.io/snt/</a:t>
            </a:r>
            <a:r>
              <a:rPr lang="fr-FR" dirty="0"/>
              <a:t> </a:t>
            </a:r>
          </a:p>
          <a:p>
            <a:r>
              <a:rPr lang="fr-FR" dirty="0"/>
              <a:t>Philippe.Renevier-Gonin@ac-grenoble.fr</a:t>
            </a:r>
          </a:p>
        </p:txBody>
      </p:sp>
    </p:spTree>
    <p:extLst>
      <p:ext uri="{BB962C8B-B14F-4D97-AF65-F5344CB8AC3E}">
        <p14:creationId xmlns:p14="http://schemas.microsoft.com/office/powerpoint/2010/main" val="660393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88665E-3F2E-0A0A-D4C8-F82F4A1A3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 avec ou sans valeur de retour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E2F17D-2D86-A703-426E-495C8005A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Une fonction peut ne pas retourner de valeur</a:t>
            </a:r>
          </a:p>
          <a:p>
            <a:pPr lvl="1"/>
            <a:r>
              <a:rPr lang="fr-FR" dirty="0"/>
              <a:t>Cas d’une fonction qui ne fait que des « </a:t>
            </a:r>
            <a:r>
              <a:rPr lang="fr-FR" dirty="0" err="1"/>
              <a:t>print</a:t>
            </a:r>
            <a:r>
              <a:rPr lang="fr-FR" dirty="0"/>
              <a:t> » par exemple</a:t>
            </a:r>
          </a:p>
          <a:p>
            <a:pPr lvl="1"/>
            <a:r>
              <a:rPr lang="fr-FR" dirty="0"/>
              <a:t>Ou qui ne modifie que des variables « globales  », etc. </a:t>
            </a:r>
          </a:p>
          <a:p>
            <a:r>
              <a:rPr lang="fr-FR" dirty="0"/>
              <a:t>Pour retourner une valeur (n’importe quelle valeur) : </a:t>
            </a:r>
            <a:r>
              <a:rPr lang="fr-FR" b="1" dirty="0"/>
              <a:t>return</a:t>
            </a:r>
          </a:p>
          <a:p>
            <a:pPr lvl="1"/>
            <a:r>
              <a:rPr lang="fr-FR" dirty="0"/>
              <a:t>Le code dans la fonction après le return n’est pas exécuté</a:t>
            </a:r>
          </a:p>
          <a:p>
            <a:pPr lvl="1"/>
            <a:r>
              <a:rPr lang="fr-FR" dirty="0"/>
              <a:t>Plusieurs « return » sont possibles, pour couvrir différent cas</a:t>
            </a:r>
          </a:p>
          <a:p>
            <a:r>
              <a:rPr lang="fr-FR" dirty="0"/>
              <a:t>Récupération d’une valeur retournée : </a:t>
            </a:r>
          </a:p>
          <a:p>
            <a:pPr lvl="1"/>
            <a:r>
              <a:rPr lang="fr-FR" dirty="0" err="1"/>
              <a:t>coupOrdi</a:t>
            </a:r>
            <a:r>
              <a:rPr lang="fr-FR" dirty="0"/>
              <a:t> : la variable qui reçoit la valeur retournée</a:t>
            </a:r>
          </a:p>
          <a:p>
            <a:pPr lvl="1"/>
            <a:r>
              <a:rPr lang="fr-FR" dirty="0" err="1"/>
              <a:t>ordi_fort</a:t>
            </a:r>
            <a:r>
              <a:rPr lang="fr-FR" dirty="0"/>
              <a:t>() est la fonction appelée</a:t>
            </a:r>
          </a:p>
          <a:p>
            <a:pPr lvl="1"/>
            <a:r>
              <a:rPr lang="fr-FR" dirty="0" err="1"/>
              <a:t>nbAllumettes</a:t>
            </a:r>
            <a:r>
              <a:rPr lang="fr-FR" dirty="0"/>
              <a:t> est la valeur passée en paramètre</a:t>
            </a:r>
          </a:p>
          <a:p>
            <a:pPr lvl="1"/>
            <a:r>
              <a:rPr lang="fr-FR" dirty="0"/>
              <a:t>Si jamais la fonction ne retourne rien, la variable </a:t>
            </a:r>
            <a:r>
              <a:rPr lang="fr-FR" dirty="0" err="1"/>
              <a:t>coupOrdi</a:t>
            </a:r>
            <a:r>
              <a:rPr lang="fr-FR" dirty="0"/>
              <a:t> vaudra « None »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F88EAED-666F-E451-7AA7-5FF75BAC9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4072" y="4094828"/>
            <a:ext cx="5339154" cy="5232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coupOrdi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ordi_fort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nbAllumettes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51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30FC3C-15CF-E2AC-B3CC-BF21C273A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F22A1A-626E-5C05-F78D-2EA00F1618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Les listes / tableaux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1F489D4-82E1-1BD1-95AF-38D57FB67C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10404648" cy="220322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Version « simplifiées »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Une liste est un ensemble de valeurs dans une même « variable »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Les valeurs d’une liste sont numérotées de 0 à (taille-1) où taille est la longueur de la liste (le nombre d’éléments qu’elle contient)</a:t>
            </a:r>
          </a:p>
        </p:txBody>
      </p:sp>
    </p:spTree>
    <p:extLst>
      <p:ext uri="{BB962C8B-B14F-4D97-AF65-F5344CB8AC3E}">
        <p14:creationId xmlns:p14="http://schemas.microsoft.com/office/powerpoint/2010/main" val="3692470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5F1E91-CF97-5A95-BB3C-3CC86A450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Liste en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39B57C-B2E1-BB97-F10E-A52BBDF74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[ ] est une liste vide</a:t>
            </a:r>
          </a:p>
          <a:p>
            <a:r>
              <a:rPr lang="fr-FR" dirty="0"/>
              <a:t>tableau = ["a", "b", "c", "d", "e"]</a:t>
            </a:r>
          </a:p>
          <a:p>
            <a:r>
              <a:rPr lang="fr-FR" dirty="0"/>
              <a:t>tableau est une liste de 5 éléments. </a:t>
            </a:r>
          </a:p>
          <a:p>
            <a:r>
              <a:rPr lang="fr-FR" dirty="0"/>
              <a:t>Son premier élément à l’indice 0. tableau[0] est "a"</a:t>
            </a:r>
          </a:p>
          <a:p>
            <a:r>
              <a:rPr lang="fr-FR" dirty="0"/>
              <a:t>Son dernier élément à l’indice 4 (taille-1==5-1==4). tableau[4] est "e"</a:t>
            </a:r>
          </a:p>
          <a:p>
            <a:r>
              <a:rPr lang="fr-FR" dirty="0"/>
              <a:t>On peut ajouter des éléments à la fin d’un tableau avec « append » : après </a:t>
            </a:r>
            <a:r>
              <a:rPr lang="fr-FR" dirty="0" err="1"/>
              <a:t>tableau.append</a:t>
            </a:r>
            <a:r>
              <a:rPr lang="fr-FR" dirty="0"/>
              <a:t>("f")  tableau devient ["a", "b", "c", "d", "e", "f"]</a:t>
            </a:r>
          </a:p>
          <a:p>
            <a:r>
              <a:rPr lang="fr-FR" dirty="0"/>
              <a:t>Une liste de python peut contenir n’importe quel type de variables/données (</a:t>
            </a:r>
            <a:r>
              <a:rPr lang="fr-FR" dirty="0" err="1"/>
              <a:t>int</a:t>
            </a:r>
            <a:r>
              <a:rPr lang="fr-FR" dirty="0"/>
              <a:t>, </a:t>
            </a:r>
            <a:r>
              <a:rPr lang="fr-FR" dirty="0" err="1"/>
              <a:t>str</a:t>
            </a:r>
            <a:r>
              <a:rPr lang="fr-FR" dirty="0"/>
              <a:t>, une autre liste, etc.)</a:t>
            </a:r>
          </a:p>
        </p:txBody>
      </p:sp>
    </p:spTree>
    <p:extLst>
      <p:ext uri="{BB962C8B-B14F-4D97-AF65-F5344CB8AC3E}">
        <p14:creationId xmlns:p14="http://schemas.microsoft.com/office/powerpoint/2010/main" val="1675347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8A47D6-9002-58F0-63F1-9089E4609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Parcours d’une liste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34C952-FE58-9631-22F2-FEBF9E980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On peut parcourir les valeurs d’une liste sans savoir leur position dans la liste.</a:t>
            </a:r>
            <a:br>
              <a:rPr lang="fr-FR" dirty="0"/>
            </a:br>
            <a:r>
              <a:rPr lang="fr-FR" dirty="0"/>
              <a:t>Dans l’exemple suivant, valeur va prendre à tour de rôle toutes les valeurs comprises dans tableau</a:t>
            </a:r>
            <a:br>
              <a:rPr lang="fr-FR" dirty="0"/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valeur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tableau: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(valeur)</a:t>
            </a:r>
            <a:endParaRPr lang="fr-FR" dirty="0"/>
          </a:p>
          <a:p>
            <a:r>
              <a:rPr lang="fr-FR" dirty="0"/>
              <a:t>On peut parcourir les valeurs en se basant sur les index : </a:t>
            </a:r>
            <a:br>
              <a:rPr lang="fr-FR" dirty="0"/>
            </a:br>
            <a:r>
              <a:rPr lang="fr-FR" dirty="0"/>
              <a:t>Dans l’exemple suivant, index va prendre toutes les valeurs de 0 à la longueur de la liste donnée par </a:t>
            </a:r>
            <a:r>
              <a:rPr lang="fr-FR" dirty="0" err="1"/>
              <a:t>len</a:t>
            </a:r>
            <a:r>
              <a:rPr lang="fr-FR" dirty="0"/>
              <a:t>(tableau)</a:t>
            </a:r>
            <a:br>
              <a:rPr lang="fr-FR" dirty="0"/>
            </a:br>
            <a:r>
              <a:rPr lang="fr-FR" dirty="0"/>
              <a:t>Note : </a:t>
            </a:r>
            <a:r>
              <a:rPr lang="fr-FR" dirty="0" err="1"/>
              <a:t>len</a:t>
            </a:r>
            <a:r>
              <a:rPr lang="fr-FR" dirty="0"/>
              <a:t> est pour </a:t>
            </a:r>
            <a:r>
              <a:rPr lang="fr-FR" b="1" dirty="0" err="1"/>
              <a:t>len</a:t>
            </a:r>
            <a:r>
              <a:rPr lang="fr-FR" dirty="0" err="1"/>
              <a:t>gth</a:t>
            </a:r>
            <a:br>
              <a:rPr lang="fr-FR" dirty="0"/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index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range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len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(tableau)):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(tableau[index])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461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59F761-AF1B-637D-C5DD-7C7C266EB9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Les Fonctions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0B28234-3715-127B-FFF0-4CBDD50CC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10404648" cy="2203226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Structuration du code (isolation)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dirty="0"/>
              <a:t>Qui pourront être appelées à différents moments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dirty="0"/>
              <a:t>Qui pourront être ré-utilisées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dirty="0"/>
              <a:t>C’est possible avec d’autres approches que nous ne verrons pas (découpage en plusieurs fichiers, programmation orientée objet, programmation fonctionnelle, etc.)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Gain en clarté et en lecture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Factorisation (non-duplication) du code</a:t>
            </a:r>
          </a:p>
        </p:txBody>
      </p:sp>
    </p:spTree>
    <p:extLst>
      <p:ext uri="{BB962C8B-B14F-4D97-AF65-F5344CB8AC3E}">
        <p14:creationId xmlns:p14="http://schemas.microsoft.com/office/powerpoint/2010/main" val="2829184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E555DD-BF0D-F14C-A069-26EAE5F76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Qu’est qu’une fonction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694A0D-FE93-5D29-109E-C1F4A8170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C’est une partie de code délimitée et nommée que l’on peut appeler</a:t>
            </a:r>
          </a:p>
          <a:p>
            <a:r>
              <a:rPr lang="fr-FR" dirty="0"/>
              <a:t>Avantages : </a:t>
            </a:r>
          </a:p>
          <a:p>
            <a:pPr lvl="1"/>
            <a:r>
              <a:rPr lang="fr-FR" dirty="0"/>
              <a:t>Non </a:t>
            </a:r>
            <a:r>
              <a:rPr lang="fr-FR" dirty="0" err="1"/>
              <a:t>ré-écriture</a:t>
            </a:r>
            <a:r>
              <a:rPr lang="fr-FR" dirty="0"/>
              <a:t> du code à chaque utilisation. </a:t>
            </a:r>
            <a:br>
              <a:rPr lang="fr-FR" dirty="0"/>
            </a:br>
            <a:r>
              <a:rPr lang="fr-FR" dirty="0"/>
              <a:t>Exemple : à partir des données </a:t>
            </a:r>
            <a:r>
              <a:rPr lang="fr-FR" dirty="0" err="1"/>
              <a:t>gps</a:t>
            </a:r>
            <a:r>
              <a:rPr lang="fr-FR" dirty="0"/>
              <a:t> et des photos lors d’une randonnée, vous voulez envoyer un « post » sur différents réseaux sociaux pour chaque faits « marquants » : </a:t>
            </a:r>
          </a:p>
          <a:p>
            <a:pPr lvl="2"/>
            <a:r>
              <a:rPr lang="fr-FR" dirty="0"/>
              <a:t>Le début (avec une photo s’il y a)</a:t>
            </a:r>
          </a:p>
          <a:p>
            <a:pPr lvl="2"/>
            <a:r>
              <a:rPr lang="fr-FR" dirty="0"/>
              <a:t>Pour chaque photo</a:t>
            </a:r>
          </a:p>
          <a:p>
            <a:pPr lvl="2"/>
            <a:r>
              <a:rPr lang="fr-FR" dirty="0"/>
              <a:t>La fin (avec une photo s’il y a)</a:t>
            </a:r>
          </a:p>
          <a:p>
            <a:pPr lvl="2"/>
            <a:r>
              <a:rPr lang="fr-FR" dirty="0"/>
              <a:t>Pour chaque « faits marquants », c’est le même code pour poster un message</a:t>
            </a:r>
          </a:p>
          <a:p>
            <a:pPr lvl="1"/>
            <a:r>
              <a:rPr lang="fr-FR" dirty="0"/>
              <a:t>Structure le code en isolant des parties de code</a:t>
            </a:r>
          </a:p>
          <a:p>
            <a:pPr lvl="2"/>
            <a:r>
              <a:rPr lang="fr-FR" dirty="0"/>
              <a:t>Le nom de la fonction doit permettre de savoir ce qu’elle fait</a:t>
            </a:r>
          </a:p>
          <a:p>
            <a:pPr lvl="2"/>
            <a:r>
              <a:rPr lang="fr-FR" dirty="0"/>
              <a:t>Le contenu de la fonction est « inconnu » du code qui l’appel</a:t>
            </a:r>
          </a:p>
          <a:p>
            <a:pPr lvl="1"/>
            <a:r>
              <a:rPr lang="fr-FR" dirty="0"/>
              <a:t>Potentiellement </a:t>
            </a:r>
            <a:r>
              <a:rPr lang="fr-FR" dirty="0" err="1"/>
              <a:t>ré-utilisation</a:t>
            </a:r>
            <a:r>
              <a:rPr lang="fr-FR" dirty="0"/>
              <a:t> (</a:t>
            </a:r>
            <a:r>
              <a:rPr lang="fr-FR" dirty="0" err="1"/>
              <a:t>c.f</a:t>
            </a:r>
            <a:r>
              <a:rPr lang="fr-FR" dirty="0"/>
              <a:t>. les fonctions des modules importés comme </a:t>
            </a:r>
            <a:r>
              <a:rPr lang="fr-FR" dirty="0" err="1"/>
              <a:t>requests</a:t>
            </a:r>
            <a:r>
              <a:rPr lang="fr-FR" dirty="0"/>
              <a:t> et csv)</a:t>
            </a:r>
          </a:p>
        </p:txBody>
      </p:sp>
    </p:spTree>
    <p:extLst>
      <p:ext uri="{BB962C8B-B14F-4D97-AF65-F5344CB8AC3E}">
        <p14:creationId xmlns:p14="http://schemas.microsoft.com/office/powerpoint/2010/main" val="2837411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EBF5AB-B5A8-DF7C-1860-414C7918B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Une fonction en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BBF5A9-99A7-0BF1-8379-649AC8049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Foncions prédéfinies</a:t>
            </a:r>
          </a:p>
          <a:p>
            <a:pPr lvl="1"/>
            <a:r>
              <a:rPr lang="fr-FR" dirty="0"/>
              <a:t>Usage : </a:t>
            </a:r>
            <a:r>
              <a:rPr lang="fr-FR" dirty="0" err="1"/>
              <a:t>nom_de_la_fonction</a:t>
            </a:r>
            <a:r>
              <a:rPr lang="fr-FR" dirty="0"/>
              <a:t>() ou </a:t>
            </a:r>
            <a:r>
              <a:rPr lang="fr-FR" dirty="0" err="1"/>
              <a:t>nom_de_la_fonction</a:t>
            </a:r>
            <a:r>
              <a:rPr lang="fr-FR" dirty="0"/>
              <a:t>(paramètre1, paramètre2)  (etc.)</a:t>
            </a:r>
          </a:p>
          <a:p>
            <a:pPr lvl="1"/>
            <a:r>
              <a:rPr lang="fr-FR" dirty="0"/>
              <a:t>Dans python</a:t>
            </a:r>
            <a:br>
              <a:rPr lang="fr-FR" dirty="0"/>
            </a:br>
            <a:r>
              <a:rPr lang="fr-FR" dirty="0"/>
              <a:t>Exemples : </a:t>
            </a:r>
            <a:r>
              <a:rPr lang="fr-FR" dirty="0" err="1"/>
              <a:t>print</a:t>
            </a:r>
            <a:r>
              <a:rPr lang="fr-FR" dirty="0"/>
              <a:t>, input, etc.</a:t>
            </a:r>
          </a:p>
          <a:p>
            <a:pPr lvl="1"/>
            <a:r>
              <a:rPr lang="fr-FR" dirty="0"/>
              <a:t>Dans des bibliothèques </a:t>
            </a:r>
          </a:p>
          <a:p>
            <a:r>
              <a:rPr lang="fr-FR" dirty="0"/>
              <a:t>Définir ses propres fonctions</a:t>
            </a:r>
          </a:p>
          <a:p>
            <a:pPr lvl="1"/>
            <a:r>
              <a:rPr lang="fr-FR" dirty="0"/>
              <a:t>Mot-clé : </a:t>
            </a:r>
            <a:r>
              <a:rPr lang="fr-FR" dirty="0" err="1"/>
              <a:t>def</a:t>
            </a:r>
            <a:endParaRPr lang="fr-FR" dirty="0"/>
          </a:p>
          <a:p>
            <a:pPr lvl="1"/>
            <a:r>
              <a:rPr lang="fr-FR" dirty="0"/>
              <a:t>Un nom unique</a:t>
            </a:r>
          </a:p>
          <a:p>
            <a:pPr lvl="1"/>
            <a:r>
              <a:rPr lang="fr-FR" dirty="0"/>
              <a:t>Puis on utilise comme les fonctions prédéfinies</a:t>
            </a:r>
          </a:p>
        </p:txBody>
      </p:sp>
    </p:spTree>
    <p:extLst>
      <p:ext uri="{BB962C8B-B14F-4D97-AF65-F5344CB8AC3E}">
        <p14:creationId xmlns:p14="http://schemas.microsoft.com/office/powerpoint/2010/main" val="860652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AC71C0-5C82-DC84-164C-9DAE01B4B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Une fonction en Python</a:t>
            </a:r>
          </a:p>
        </p:txBody>
      </p: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0DAFA8C3-E91A-B08B-58CD-39923281AE72}"/>
              </a:ext>
            </a:extLst>
          </p:cNvPr>
          <p:cNvGrpSpPr/>
          <p:nvPr/>
        </p:nvGrpSpPr>
        <p:grpSpPr>
          <a:xfrm>
            <a:off x="1427795" y="2688456"/>
            <a:ext cx="10413268" cy="3981465"/>
            <a:chOff x="1631504" y="3113129"/>
            <a:chExt cx="10413268" cy="398146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D395C48-5B69-1847-8ADC-B8FB511BF776}"/>
                </a:ext>
              </a:extLst>
            </p:cNvPr>
            <p:cNvSpPr/>
            <p:nvPr/>
          </p:nvSpPr>
          <p:spPr>
            <a:xfrm>
              <a:off x="1631504" y="3113129"/>
              <a:ext cx="8640960" cy="398146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6A5FBB43-BFED-89FF-BB64-719CEF436E12}"/>
                </a:ext>
              </a:extLst>
            </p:cNvPr>
            <p:cNvSpPr/>
            <p:nvPr/>
          </p:nvSpPr>
          <p:spPr>
            <a:xfrm>
              <a:off x="5435613" y="3265284"/>
              <a:ext cx="6609159" cy="87642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/>
                <a:t>« corps » de la fonction : c’est le code qu’elle contient. Ce peut être long, court, avec des boucles, des « if », des appels à d’autres fonctions, etc. C’est l’indentation qui détermine la fin de la fonction</a:t>
              </a:r>
            </a:p>
          </p:txBody>
        </p:sp>
        <p:cxnSp>
          <p:nvCxnSpPr>
            <p:cNvPr id="28" name="Connecteur : en angle 27">
              <a:extLst>
                <a:ext uri="{FF2B5EF4-FFF2-40B4-BE49-F238E27FC236}">
                  <a16:creationId xmlns:a16="http://schemas.microsoft.com/office/drawing/2014/main" id="{5CC2E185-1E4C-B427-6451-35B47DD1B93C}"/>
                </a:ext>
              </a:extLst>
            </p:cNvPr>
            <p:cNvCxnSpPr>
              <a:cxnSpLocks/>
              <a:stCxn id="15" idx="3"/>
              <a:endCxn id="9" idx="3"/>
            </p:cNvCxnSpPr>
            <p:nvPr/>
          </p:nvCxnSpPr>
          <p:spPr>
            <a:xfrm flipV="1">
              <a:off x="10272464" y="3703495"/>
              <a:ext cx="1772308" cy="1400367"/>
            </a:xfrm>
            <a:prstGeom prst="bentConnector3">
              <a:avLst>
                <a:gd name="adj1" fmla="val 112898"/>
              </a:avLst>
            </a:prstGeom>
            <a:ln>
              <a:solidFill>
                <a:srgbClr val="0070C0"/>
              </a:solidFill>
              <a:headEnd type="triangl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F6417A47-40D5-CA9E-F54F-8C9DB05673D7}"/>
              </a:ext>
            </a:extLst>
          </p:cNvPr>
          <p:cNvGrpSpPr/>
          <p:nvPr/>
        </p:nvGrpSpPr>
        <p:grpSpPr>
          <a:xfrm>
            <a:off x="56676" y="2688456"/>
            <a:ext cx="4599164" cy="3888657"/>
            <a:chOff x="260385" y="3548361"/>
            <a:chExt cx="4599164" cy="345342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0C47173-96B7-1B33-2CD4-F480D63F57BB}"/>
                </a:ext>
              </a:extLst>
            </p:cNvPr>
            <p:cNvSpPr/>
            <p:nvPr/>
          </p:nvSpPr>
          <p:spPr>
            <a:xfrm>
              <a:off x="1718592" y="6661985"/>
              <a:ext cx="3140957" cy="3397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5F11CA0C-74F0-F3F7-E1EC-0B858FA81E9C}"/>
                </a:ext>
              </a:extLst>
            </p:cNvPr>
            <p:cNvSpPr/>
            <p:nvPr/>
          </p:nvSpPr>
          <p:spPr>
            <a:xfrm>
              <a:off x="260385" y="3548361"/>
              <a:ext cx="1214788" cy="3113624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fr-FR" dirty="0"/>
                <a:t>La fonction peut retourner une valeur : </a:t>
              </a:r>
              <a:r>
                <a:rPr lang="fr-FR" dirty="0" err="1"/>
                <a:t>print</a:t>
              </a:r>
              <a:r>
                <a:rPr lang="fr-FR" dirty="0"/>
                <a:t> ne retourne rien, input retourne une string.</a:t>
              </a:r>
            </a:p>
            <a:p>
              <a:r>
                <a:rPr lang="fr-FR" dirty="0"/>
                <a:t>C’est marqué par le mot-clé </a:t>
              </a:r>
              <a:r>
                <a:rPr lang="fr-FR" b="1" dirty="0"/>
                <a:t>return</a:t>
              </a:r>
            </a:p>
          </p:txBody>
        </p:sp>
        <p:cxnSp>
          <p:nvCxnSpPr>
            <p:cNvPr id="31" name="Connecteur droit avec flèche 30">
              <a:extLst>
                <a:ext uri="{FF2B5EF4-FFF2-40B4-BE49-F238E27FC236}">
                  <a16:creationId xmlns:a16="http://schemas.microsoft.com/office/drawing/2014/main" id="{6CF1D45F-07A1-AD3A-E7A1-FF159DD0AC51}"/>
                </a:ext>
              </a:extLst>
            </p:cNvPr>
            <p:cNvCxnSpPr>
              <a:cxnSpLocks/>
              <a:stCxn id="10" idx="2"/>
              <a:endCxn id="30" idx="1"/>
            </p:cNvCxnSpPr>
            <p:nvPr/>
          </p:nvCxnSpPr>
          <p:spPr>
            <a:xfrm rot="16200000" flipH="1">
              <a:off x="1208235" y="6321528"/>
              <a:ext cx="169900" cy="850813"/>
            </a:xfrm>
            <a:prstGeom prst="bentConnector2">
              <a:avLst/>
            </a:prstGeom>
            <a:ln>
              <a:solidFill>
                <a:srgbClr val="0070C0"/>
              </a:solidFill>
              <a:headEnd type="triangl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1FF29310-745E-86E0-51E2-47A0947F4484}"/>
              </a:ext>
            </a:extLst>
          </p:cNvPr>
          <p:cNvGrpSpPr/>
          <p:nvPr/>
        </p:nvGrpSpPr>
        <p:grpSpPr>
          <a:xfrm>
            <a:off x="563699" y="1276135"/>
            <a:ext cx="2880320" cy="1368152"/>
            <a:chOff x="767408" y="1700808"/>
            <a:chExt cx="2880320" cy="136815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CCD1343-FFEE-3335-3308-2090DCE666B4}"/>
                </a:ext>
              </a:extLst>
            </p:cNvPr>
            <p:cNvSpPr/>
            <p:nvPr/>
          </p:nvSpPr>
          <p:spPr>
            <a:xfrm>
              <a:off x="1415480" y="2708920"/>
              <a:ext cx="563749" cy="36004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4462DE9A-E8DC-87A7-9713-66ACB28637E8}"/>
                </a:ext>
              </a:extLst>
            </p:cNvPr>
            <p:cNvSpPr/>
            <p:nvPr/>
          </p:nvSpPr>
          <p:spPr>
            <a:xfrm>
              <a:off x="767408" y="1700808"/>
              <a:ext cx="2880320" cy="64807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/>
                <a:t>Mot-clé </a:t>
              </a:r>
              <a:r>
                <a:rPr lang="fr-FR" b="1" dirty="0" err="1"/>
                <a:t>def</a:t>
              </a:r>
              <a:r>
                <a:rPr lang="fr-FR" dirty="0"/>
                <a:t> qui annonce la définition d’une fonction</a:t>
              </a:r>
            </a:p>
          </p:txBody>
        </p:sp>
        <p:cxnSp>
          <p:nvCxnSpPr>
            <p:cNvPr id="17" name="Connecteur droit avec flèche 16">
              <a:extLst>
                <a:ext uri="{FF2B5EF4-FFF2-40B4-BE49-F238E27FC236}">
                  <a16:creationId xmlns:a16="http://schemas.microsoft.com/office/drawing/2014/main" id="{609CD8AF-3610-41FB-815B-A3136E415875}"/>
                </a:ext>
              </a:extLst>
            </p:cNvPr>
            <p:cNvCxnSpPr>
              <a:cxnSpLocks/>
              <a:stCxn id="7" idx="2"/>
              <a:endCxn id="11" idx="0"/>
            </p:cNvCxnSpPr>
            <p:nvPr/>
          </p:nvCxnSpPr>
          <p:spPr>
            <a:xfrm rot="5400000">
              <a:off x="1772442" y="2273794"/>
              <a:ext cx="360040" cy="510213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0070C0"/>
              </a:solidFill>
              <a:headEnd type="triangl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E096375D-733F-5D54-5A32-FDED656991DA}"/>
              </a:ext>
            </a:extLst>
          </p:cNvPr>
          <p:cNvGrpSpPr/>
          <p:nvPr/>
        </p:nvGrpSpPr>
        <p:grpSpPr>
          <a:xfrm>
            <a:off x="1859844" y="1270076"/>
            <a:ext cx="6701505" cy="1374211"/>
            <a:chOff x="2063553" y="1694749"/>
            <a:chExt cx="6701505" cy="137421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0FE59AF-2223-C392-90D0-59EAF6A12E8F}"/>
                </a:ext>
              </a:extLst>
            </p:cNvPr>
            <p:cNvSpPr/>
            <p:nvPr/>
          </p:nvSpPr>
          <p:spPr>
            <a:xfrm>
              <a:off x="2063553" y="2708920"/>
              <a:ext cx="4380172" cy="36004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A82A70FA-A1E3-881C-6ED2-12A50F55F90D}"/>
                </a:ext>
              </a:extLst>
            </p:cNvPr>
            <p:cNvSpPr/>
            <p:nvPr/>
          </p:nvSpPr>
          <p:spPr>
            <a:xfrm>
              <a:off x="3820702" y="1694749"/>
              <a:ext cx="4944356" cy="64807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/>
                <a:t>Le nom de la fonction qui détermine comme elle sera appelée. Le nom doit expliquer ce qu’elle fait</a:t>
              </a:r>
            </a:p>
          </p:txBody>
        </p: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F590B00A-B169-BE35-26A7-6D0050E17A93}"/>
                </a:ext>
              </a:extLst>
            </p:cNvPr>
            <p:cNvCxnSpPr>
              <a:cxnSpLocks/>
              <a:stCxn id="8" idx="2"/>
              <a:endCxn id="12" idx="0"/>
            </p:cNvCxnSpPr>
            <p:nvPr/>
          </p:nvCxnSpPr>
          <p:spPr>
            <a:xfrm rot="5400000">
              <a:off x="5090211" y="1506250"/>
              <a:ext cx="366099" cy="2039241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0070C0"/>
              </a:solidFill>
              <a:headEnd type="triangl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DC83E71D-27FB-7D46-7183-FB1E83842C86}"/>
              </a:ext>
            </a:extLst>
          </p:cNvPr>
          <p:cNvGrpSpPr/>
          <p:nvPr/>
        </p:nvGrpSpPr>
        <p:grpSpPr>
          <a:xfrm>
            <a:off x="7416636" y="2248036"/>
            <a:ext cx="4418668" cy="432048"/>
            <a:chOff x="7595853" y="2672709"/>
            <a:chExt cx="4418668" cy="43204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41C9C6D-66AC-E34A-6CF7-76CF9F825C26}"/>
                </a:ext>
              </a:extLst>
            </p:cNvPr>
            <p:cNvSpPr/>
            <p:nvPr/>
          </p:nvSpPr>
          <p:spPr>
            <a:xfrm>
              <a:off x="7595853" y="2722306"/>
              <a:ext cx="160344" cy="36004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 : coins arrondis 13">
              <a:extLst>
                <a:ext uri="{FF2B5EF4-FFF2-40B4-BE49-F238E27FC236}">
                  <a16:creationId xmlns:a16="http://schemas.microsoft.com/office/drawing/2014/main" id="{98B11CC7-8924-0C18-905A-35A370D0E6D9}"/>
                </a:ext>
              </a:extLst>
            </p:cNvPr>
            <p:cNvSpPr/>
            <p:nvPr/>
          </p:nvSpPr>
          <p:spPr>
            <a:xfrm>
              <a:off x="9435357" y="2672709"/>
              <a:ext cx="2579164" cy="43204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/>
                <a:t>Les « : » sont obligatoires</a:t>
              </a:r>
            </a:p>
          </p:txBody>
        </p:sp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F9E9DA6B-0B75-06A0-EF6A-C32BD188D1B9}"/>
                </a:ext>
              </a:extLst>
            </p:cNvPr>
            <p:cNvCxnSpPr>
              <a:cxnSpLocks/>
              <a:stCxn id="14" idx="1"/>
              <a:endCxn id="13" idx="3"/>
            </p:cNvCxnSpPr>
            <p:nvPr/>
          </p:nvCxnSpPr>
          <p:spPr>
            <a:xfrm flipH="1">
              <a:off x="7756197" y="2888733"/>
              <a:ext cx="1679160" cy="13593"/>
            </a:xfrm>
            <a:prstGeom prst="straightConnector1">
              <a:avLst/>
            </a:prstGeom>
            <a:ln>
              <a:solidFill>
                <a:srgbClr val="0070C0"/>
              </a:solidFill>
              <a:headEnd type="triangl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4B1FF8D7-7F9E-8B74-5686-20C3B180717B}"/>
              </a:ext>
            </a:extLst>
          </p:cNvPr>
          <p:cNvGrpSpPr/>
          <p:nvPr/>
        </p:nvGrpSpPr>
        <p:grpSpPr>
          <a:xfrm>
            <a:off x="6283519" y="1273139"/>
            <a:ext cx="5557544" cy="1384663"/>
            <a:chOff x="2114025" y="1700625"/>
            <a:chExt cx="5557544" cy="13846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0B091F6-A890-4689-42A0-101FD4A3A2AD}"/>
                </a:ext>
              </a:extLst>
            </p:cNvPr>
            <p:cNvSpPr/>
            <p:nvPr/>
          </p:nvSpPr>
          <p:spPr>
            <a:xfrm>
              <a:off x="2114025" y="2725248"/>
              <a:ext cx="1067805" cy="36004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Rectangle : coins arrondis 22">
              <a:extLst>
                <a:ext uri="{FF2B5EF4-FFF2-40B4-BE49-F238E27FC236}">
                  <a16:creationId xmlns:a16="http://schemas.microsoft.com/office/drawing/2014/main" id="{EFAB8FB8-C497-389B-093C-1C325F71CDE5}"/>
                </a:ext>
              </a:extLst>
            </p:cNvPr>
            <p:cNvSpPr/>
            <p:nvPr/>
          </p:nvSpPr>
          <p:spPr>
            <a:xfrm>
              <a:off x="4459842" y="1700625"/>
              <a:ext cx="3211727" cy="64807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/>
                <a:t>Paramètre de la fonction. Il peut ne pas y en avoir : ( )</a:t>
              </a:r>
            </a:p>
          </p:txBody>
        </p:sp>
        <p:cxnSp>
          <p:nvCxnSpPr>
            <p:cNvPr id="24" name="Connecteur droit avec flèche 23">
              <a:extLst>
                <a:ext uri="{FF2B5EF4-FFF2-40B4-BE49-F238E27FC236}">
                  <a16:creationId xmlns:a16="http://schemas.microsoft.com/office/drawing/2014/main" id="{9ECA7926-0D8C-59CA-5BF7-D9B8AF4ADF77}"/>
                </a:ext>
              </a:extLst>
            </p:cNvPr>
            <p:cNvCxnSpPr>
              <a:cxnSpLocks/>
              <a:stCxn id="23" idx="2"/>
              <a:endCxn id="22" idx="0"/>
            </p:cNvCxnSpPr>
            <p:nvPr/>
          </p:nvCxnSpPr>
          <p:spPr>
            <a:xfrm rot="5400000">
              <a:off x="4168542" y="828083"/>
              <a:ext cx="376551" cy="3417778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0070C0"/>
              </a:solidFill>
              <a:headEnd type="triangl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2">
            <a:extLst>
              <a:ext uri="{FF2B5EF4-FFF2-40B4-BE49-F238E27FC236}">
                <a16:creationId xmlns:a16="http://schemas.microsoft.com/office/drawing/2014/main" id="{1F83FB67-1081-0EF1-ED90-99F044213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448" y="2145607"/>
            <a:ext cx="7109254" cy="45243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formattage_nb_allumettes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nbAll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: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formatage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""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nbAll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==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formatage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"zéro allumette"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elif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nbAll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==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formatage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"une seule allumette"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formatage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str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nbAll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)+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 allumettes"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formatage</a:t>
            </a:r>
            <a:endParaRPr kumimoji="0" lang="fr-FR" altLang="fr-FR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14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84B13A-9C60-FB27-5205-7090DF81F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Paramètres et variables locales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3B7FA7-C296-3B92-8B89-C7F30327F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Une variable définie dans une fonction (ex: </a:t>
            </a:r>
            <a:r>
              <a:rPr lang="fr-FR" dirty="0" err="1"/>
              <a:t>formattage</a:t>
            </a:r>
            <a:r>
              <a:rPr lang="fr-FR" dirty="0"/>
              <a:t> dans le transparent d’avant) n’existe que dans la fonction</a:t>
            </a:r>
          </a:p>
          <a:p>
            <a:r>
              <a:rPr lang="fr-FR" dirty="0"/>
              <a:t>Une variable définie dans une fonction est qualifiée de « </a:t>
            </a:r>
            <a:r>
              <a:rPr lang="fr-FR" b="1" dirty="0"/>
              <a:t>locale</a:t>
            </a:r>
            <a:r>
              <a:rPr lang="fr-FR" dirty="0"/>
              <a:t>»</a:t>
            </a:r>
          </a:p>
          <a:p>
            <a:pPr lvl="1"/>
            <a:r>
              <a:rPr lang="fr-FR" dirty="0"/>
              <a:t>Par opposition, une variable définie en dehors des fonctions, comme dans le bloc « if __</a:t>
            </a:r>
            <a:r>
              <a:rPr lang="fr-FR" dirty="0" err="1"/>
              <a:t>name</a:t>
            </a:r>
            <a:r>
              <a:rPr lang="fr-FR" dirty="0"/>
              <a:t>__ == '__main__’: », ces variables sont dites « </a:t>
            </a:r>
            <a:r>
              <a:rPr lang="fr-FR" b="1" dirty="0"/>
              <a:t>globales</a:t>
            </a:r>
            <a:r>
              <a:rPr lang="fr-FR" dirty="0"/>
              <a:t> » car définies partout</a:t>
            </a:r>
          </a:p>
          <a:p>
            <a:endParaRPr lang="fr-FR" dirty="0"/>
          </a:p>
          <a:p>
            <a:r>
              <a:rPr lang="fr-FR" dirty="0"/>
              <a:t>Un paramètre nommé n’existe que dans la fonction</a:t>
            </a:r>
          </a:p>
          <a:p>
            <a:endParaRPr lang="fr-FR" dirty="0"/>
          </a:p>
          <a:p>
            <a:r>
              <a:rPr lang="fr-FR" b="1" dirty="0"/>
              <a:t>Attention</a:t>
            </a:r>
            <a:r>
              <a:rPr lang="fr-FR" dirty="0"/>
              <a:t> : une variable locale ou un paramètre d’une fonction peuvent avoir le même nom qu’une autre variable définie « ailleurs » (par exemple dans le « if __</a:t>
            </a:r>
            <a:r>
              <a:rPr lang="fr-FR" dirty="0" err="1"/>
              <a:t>name</a:t>
            </a:r>
            <a:r>
              <a:rPr lang="fr-FR" dirty="0"/>
              <a:t>__ == '__main__’: »), mais ce n’est pas la même « variable », ce sont des homonymes. 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110126"/>
      </p:ext>
    </p:extLst>
  </p:cSld>
  <p:clrMapOvr>
    <a:masterClrMapping/>
  </p:clrMapOvr>
</p:sld>
</file>

<file path=ppt/theme/theme1.xml><?xml version="1.0" encoding="utf-8"?>
<a:theme xmlns:a="http://schemas.openxmlformats.org/drawingml/2006/main" name="00_cartographie interac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01b - maven</Template>
  <TotalTime>19792</TotalTime>
  <Words>1024</Words>
  <Application>Microsoft Office PowerPoint</Application>
  <PresentationFormat>Grand écran</PresentationFormat>
  <Paragraphs>76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8" baseType="lpstr">
      <vt:lpstr>Arial</vt:lpstr>
      <vt:lpstr>Tahoma</vt:lpstr>
      <vt:lpstr>Calibri</vt:lpstr>
      <vt:lpstr>French Script MT</vt:lpstr>
      <vt:lpstr>Calibri Light</vt:lpstr>
      <vt:lpstr>JetBrains Mono</vt:lpstr>
      <vt:lpstr>Courier New</vt:lpstr>
      <vt:lpstr>00_cartographie interaction</vt:lpstr>
      <vt:lpstr>Sciences Numériques et Technologie</vt:lpstr>
      <vt:lpstr>Les listes / tableaux </vt:lpstr>
      <vt:lpstr>Liste en python</vt:lpstr>
      <vt:lpstr>Parcours d’une liste</vt:lpstr>
      <vt:lpstr>Les Fonctions</vt:lpstr>
      <vt:lpstr>Qu’est qu’une fonction ?</vt:lpstr>
      <vt:lpstr>Une fonction en python</vt:lpstr>
      <vt:lpstr>Une fonction en Python</vt:lpstr>
      <vt:lpstr>Paramètres et variables locales</vt:lpstr>
      <vt:lpstr>Fonction avec ou sans valeur de retour</vt:lpstr>
    </vt:vector>
  </TitlesOfParts>
  <Company>Université de Nice Sophia Antipolis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Génie Logiciel  Objet</dc:title>
  <dc:subject>Cours 3</dc:subject>
  <dc:creator>Philippe Collet</dc:creator>
  <dc:description/>
  <cp:lastModifiedBy>Philippe Renevier Gonin</cp:lastModifiedBy>
  <cp:revision>967</cp:revision>
  <cp:lastPrinted>2001-08-07T10:40:35Z</cp:lastPrinted>
  <dcterms:created xsi:type="dcterms:W3CDTF">2000-01-12T14:25:05Z</dcterms:created>
  <dcterms:modified xsi:type="dcterms:W3CDTF">2024-11-23T16:43:08Z</dcterms:modified>
</cp:coreProperties>
</file>