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0"/>
  </p:notesMasterIdLst>
  <p:sldIdLst>
    <p:sldId id="263" r:id="rId2"/>
    <p:sldId id="256" r:id="rId3"/>
    <p:sldId id="257" r:id="rId4"/>
    <p:sldId id="258" r:id="rId5"/>
    <p:sldId id="259" r:id="rId6"/>
    <p:sldId id="264" r:id="rId7"/>
    <p:sldId id="265" r:id="rId8"/>
    <p:sldId id="266" r:id="rId9"/>
    <p:sldId id="260"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5" r:id="rId28"/>
    <p:sldId id="293" r:id="rId29"/>
    <p:sldId id="294" r:id="rId30"/>
    <p:sldId id="296" r:id="rId31"/>
    <p:sldId id="297" r:id="rId32"/>
    <p:sldId id="302" r:id="rId33"/>
    <p:sldId id="339" r:id="rId34"/>
    <p:sldId id="360" r:id="rId35"/>
    <p:sldId id="361" r:id="rId36"/>
    <p:sldId id="340" r:id="rId37"/>
    <p:sldId id="363" r:id="rId38"/>
    <p:sldId id="364" r:id="rId39"/>
    <p:sldId id="365" r:id="rId40"/>
    <p:sldId id="362" r:id="rId41"/>
    <p:sldId id="341" r:id="rId42"/>
    <p:sldId id="342" r:id="rId43"/>
    <p:sldId id="343" r:id="rId44"/>
    <p:sldId id="344" r:id="rId45"/>
    <p:sldId id="287" r:id="rId46"/>
    <p:sldId id="304" r:id="rId47"/>
    <p:sldId id="305" r:id="rId48"/>
    <p:sldId id="306" r:id="rId49"/>
    <p:sldId id="307" r:id="rId50"/>
    <p:sldId id="345" r:id="rId51"/>
    <p:sldId id="308" r:id="rId52"/>
    <p:sldId id="346" r:id="rId53"/>
    <p:sldId id="314" r:id="rId54"/>
    <p:sldId id="347" r:id="rId55"/>
    <p:sldId id="348" r:id="rId56"/>
    <p:sldId id="349" r:id="rId57"/>
    <p:sldId id="350" r:id="rId58"/>
    <p:sldId id="351" r:id="rId59"/>
    <p:sldId id="352" r:id="rId60"/>
    <p:sldId id="354" r:id="rId61"/>
    <p:sldId id="357" r:id="rId62"/>
    <p:sldId id="359" r:id="rId63"/>
    <p:sldId id="366" r:id="rId64"/>
    <p:sldId id="367" r:id="rId65"/>
    <p:sldId id="368" r:id="rId66"/>
    <p:sldId id="369" r:id="rId67"/>
    <p:sldId id="371" r:id="rId68"/>
    <p:sldId id="373" r:id="rId6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443C38-2A48-42EC-B2C0-EFE8C61E7241}" v="1116" dt="2025-02-25T13:42:46.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35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Renevier Gonin" userId="34ad6640c2f144aa" providerId="LiveId" clId="{ADAFB918-1F50-482F-93A4-0A428AF4870C}"/>
    <pc:docChg chg="undo custSel addSld delSld modSld sldOrd modMainMaster">
      <pc:chgData name="Philippe Renevier Gonin" userId="34ad6640c2f144aa" providerId="LiveId" clId="{ADAFB918-1F50-482F-93A4-0A428AF4870C}" dt="2025-01-12T20:54:35.011" v="244" actId="14100"/>
      <pc:docMkLst>
        <pc:docMk/>
      </pc:docMkLst>
      <pc:sldChg chg="modSp">
        <pc:chgData name="Philippe Renevier Gonin" userId="34ad6640c2f144aa" providerId="LiveId" clId="{ADAFB918-1F50-482F-93A4-0A428AF4870C}" dt="2024-12-31T10:19:30.491" v="0"/>
        <pc:sldMkLst>
          <pc:docMk/>
          <pc:sldMk cId="3457789970" sldId="256"/>
        </pc:sldMkLst>
        <pc:spChg chg="mod">
          <ac:chgData name="Philippe Renevier Gonin" userId="34ad6640c2f144aa" providerId="LiveId" clId="{ADAFB918-1F50-482F-93A4-0A428AF4870C}" dt="2024-12-31T10:19:30.491" v="0"/>
          <ac:spMkLst>
            <pc:docMk/>
            <pc:sldMk cId="3457789970" sldId="256"/>
            <ac:spMk id="2" creationId="{00000000-0000-0000-0000-000000000000}"/>
          </ac:spMkLst>
        </pc:spChg>
      </pc:sldChg>
      <pc:sldChg chg="modSp">
        <pc:chgData name="Philippe Renevier Gonin" userId="34ad6640c2f144aa" providerId="LiveId" clId="{ADAFB918-1F50-482F-93A4-0A428AF4870C}" dt="2024-12-31T10:19:30.491" v="0"/>
        <pc:sldMkLst>
          <pc:docMk/>
          <pc:sldMk cId="2664631001" sldId="257"/>
        </pc:sldMkLst>
        <pc:spChg chg="mod">
          <ac:chgData name="Philippe Renevier Gonin" userId="34ad6640c2f144aa" providerId="LiveId" clId="{ADAFB918-1F50-482F-93A4-0A428AF4870C}" dt="2024-12-31T10:19:30.491" v="0"/>
          <ac:spMkLst>
            <pc:docMk/>
            <pc:sldMk cId="2664631001" sldId="257"/>
            <ac:spMk id="2" creationId="{00000000-0000-0000-0000-000000000000}"/>
          </ac:spMkLst>
        </pc:spChg>
        <pc:spChg chg="mod">
          <ac:chgData name="Philippe Renevier Gonin" userId="34ad6640c2f144aa" providerId="LiveId" clId="{ADAFB918-1F50-482F-93A4-0A428AF4870C}" dt="2024-12-31T10:19:30.491" v="0"/>
          <ac:spMkLst>
            <pc:docMk/>
            <pc:sldMk cId="2664631001" sldId="257"/>
            <ac:spMk id="3" creationId="{00000000-0000-0000-0000-000000000000}"/>
          </ac:spMkLst>
        </pc:spChg>
      </pc:sldChg>
      <pc:sldChg chg="modSp">
        <pc:chgData name="Philippe Renevier Gonin" userId="34ad6640c2f144aa" providerId="LiveId" clId="{ADAFB918-1F50-482F-93A4-0A428AF4870C}" dt="2024-12-31T10:19:30.491" v="0"/>
        <pc:sldMkLst>
          <pc:docMk/>
          <pc:sldMk cId="1203798956" sldId="258"/>
        </pc:sldMkLst>
        <pc:spChg chg="mod">
          <ac:chgData name="Philippe Renevier Gonin" userId="34ad6640c2f144aa" providerId="LiveId" clId="{ADAFB918-1F50-482F-93A4-0A428AF4870C}" dt="2024-12-31T10:19:30.491" v="0"/>
          <ac:spMkLst>
            <pc:docMk/>
            <pc:sldMk cId="1203798956" sldId="258"/>
            <ac:spMk id="2" creationId="{00000000-0000-0000-0000-000000000000}"/>
          </ac:spMkLst>
        </pc:spChg>
      </pc:sldChg>
      <pc:sldChg chg="modSp">
        <pc:chgData name="Philippe Renevier Gonin" userId="34ad6640c2f144aa" providerId="LiveId" clId="{ADAFB918-1F50-482F-93A4-0A428AF4870C}" dt="2024-12-31T10:19:30.491" v="0"/>
        <pc:sldMkLst>
          <pc:docMk/>
          <pc:sldMk cId="3776932008" sldId="259"/>
        </pc:sldMkLst>
        <pc:spChg chg="mod">
          <ac:chgData name="Philippe Renevier Gonin" userId="34ad6640c2f144aa" providerId="LiveId" clId="{ADAFB918-1F50-482F-93A4-0A428AF4870C}" dt="2024-12-31T10:19:30.491" v="0"/>
          <ac:spMkLst>
            <pc:docMk/>
            <pc:sldMk cId="3776932008" sldId="259"/>
            <ac:spMk id="2" creationId="{00000000-0000-0000-0000-000000000000}"/>
          </ac:spMkLst>
        </pc:spChg>
      </pc:sldChg>
      <pc:sldChg chg="modSp">
        <pc:chgData name="Philippe Renevier Gonin" userId="34ad6640c2f144aa" providerId="LiveId" clId="{ADAFB918-1F50-482F-93A4-0A428AF4870C}" dt="2024-12-31T10:19:30.491" v="0"/>
        <pc:sldMkLst>
          <pc:docMk/>
          <pc:sldMk cId="643005221" sldId="260"/>
        </pc:sldMkLst>
        <pc:spChg chg="mod">
          <ac:chgData name="Philippe Renevier Gonin" userId="34ad6640c2f144aa" providerId="LiveId" clId="{ADAFB918-1F50-482F-93A4-0A428AF4870C}" dt="2024-12-31T10:19:30.491" v="0"/>
          <ac:spMkLst>
            <pc:docMk/>
            <pc:sldMk cId="643005221" sldId="260"/>
            <ac:spMk id="2" creationId="{00000000-0000-0000-0000-000000000000}"/>
          </ac:spMkLst>
        </pc:spChg>
      </pc:sldChg>
      <pc:sldChg chg="modSp">
        <pc:chgData name="Philippe Renevier Gonin" userId="34ad6640c2f144aa" providerId="LiveId" clId="{ADAFB918-1F50-482F-93A4-0A428AF4870C}" dt="2024-12-31T10:19:30.491" v="0"/>
        <pc:sldMkLst>
          <pc:docMk/>
          <pc:sldMk cId="3062900071" sldId="261"/>
        </pc:sldMkLst>
        <pc:spChg chg="mod">
          <ac:chgData name="Philippe Renevier Gonin" userId="34ad6640c2f144aa" providerId="LiveId" clId="{ADAFB918-1F50-482F-93A4-0A428AF4870C}" dt="2024-12-31T10:19:30.491" v="0"/>
          <ac:spMkLst>
            <pc:docMk/>
            <pc:sldMk cId="3062900071" sldId="261"/>
            <ac:spMk id="2" creationId="{00000000-0000-0000-0000-000000000000}"/>
          </ac:spMkLst>
        </pc:spChg>
        <pc:spChg chg="mod">
          <ac:chgData name="Philippe Renevier Gonin" userId="34ad6640c2f144aa" providerId="LiveId" clId="{ADAFB918-1F50-482F-93A4-0A428AF4870C}" dt="2024-12-31T10:19:30.491" v="0"/>
          <ac:spMkLst>
            <pc:docMk/>
            <pc:sldMk cId="3062900071" sldId="261"/>
            <ac:spMk id="3" creationId="{00000000-0000-0000-0000-000000000000}"/>
          </ac:spMkLst>
        </pc:spChg>
      </pc:sldChg>
      <pc:sldChg chg="modSp">
        <pc:chgData name="Philippe Renevier Gonin" userId="34ad6640c2f144aa" providerId="LiveId" clId="{ADAFB918-1F50-482F-93A4-0A428AF4870C}" dt="2024-12-31T10:19:30.491" v="0"/>
        <pc:sldMkLst>
          <pc:docMk/>
          <pc:sldMk cId="3474603651" sldId="262"/>
        </pc:sldMkLst>
        <pc:spChg chg="mod">
          <ac:chgData name="Philippe Renevier Gonin" userId="34ad6640c2f144aa" providerId="LiveId" clId="{ADAFB918-1F50-482F-93A4-0A428AF4870C}" dt="2024-12-31T10:19:30.491" v="0"/>
          <ac:spMkLst>
            <pc:docMk/>
            <pc:sldMk cId="3474603651" sldId="262"/>
            <ac:spMk id="2" creationId="{00000000-0000-0000-0000-000000000000}"/>
          </ac:spMkLst>
        </pc:spChg>
      </pc:sldChg>
      <pc:sldChg chg="modSp mod">
        <pc:chgData name="Philippe Renevier Gonin" userId="34ad6640c2f144aa" providerId="LiveId" clId="{ADAFB918-1F50-482F-93A4-0A428AF4870C}" dt="2024-12-31T13:30:23.468" v="242" actId="313"/>
        <pc:sldMkLst>
          <pc:docMk/>
          <pc:sldMk cId="3301411393" sldId="263"/>
        </pc:sldMkLst>
        <pc:spChg chg="mod">
          <ac:chgData name="Philippe Renevier Gonin" userId="34ad6640c2f144aa" providerId="LiveId" clId="{ADAFB918-1F50-482F-93A4-0A428AF4870C}" dt="2024-12-31T13:29:51.579" v="104" actId="20577"/>
          <ac:spMkLst>
            <pc:docMk/>
            <pc:sldMk cId="3301411393" sldId="263"/>
            <ac:spMk id="2" creationId="{00000000-0000-0000-0000-000000000000}"/>
          </ac:spMkLst>
        </pc:spChg>
        <pc:spChg chg="mod">
          <ac:chgData name="Philippe Renevier Gonin" userId="34ad6640c2f144aa" providerId="LiveId" clId="{ADAFB918-1F50-482F-93A4-0A428AF4870C}" dt="2024-12-31T13:30:23.468" v="242" actId="313"/>
          <ac:spMkLst>
            <pc:docMk/>
            <pc:sldMk cId="3301411393" sldId="263"/>
            <ac:spMk id="3" creationId="{00000000-0000-0000-0000-000000000000}"/>
          </ac:spMkLst>
        </pc:spChg>
      </pc:sldChg>
      <pc:sldChg chg="modSp">
        <pc:chgData name="Philippe Renevier Gonin" userId="34ad6640c2f144aa" providerId="LiveId" clId="{ADAFB918-1F50-482F-93A4-0A428AF4870C}" dt="2024-12-31T10:19:30.491" v="0"/>
        <pc:sldMkLst>
          <pc:docMk/>
          <pc:sldMk cId="1075879345" sldId="264"/>
        </pc:sldMkLst>
        <pc:spChg chg="mod">
          <ac:chgData name="Philippe Renevier Gonin" userId="34ad6640c2f144aa" providerId="LiveId" clId="{ADAFB918-1F50-482F-93A4-0A428AF4870C}" dt="2024-12-31T10:19:30.491" v="0"/>
          <ac:spMkLst>
            <pc:docMk/>
            <pc:sldMk cId="1075879345" sldId="264"/>
            <ac:spMk id="2" creationId="{00000000-0000-0000-0000-000000000000}"/>
          </ac:spMkLst>
        </pc:spChg>
      </pc:sldChg>
      <pc:sldChg chg="add ord">
        <pc:chgData name="Philippe Renevier Gonin" userId="34ad6640c2f144aa" providerId="LiveId" clId="{ADAFB918-1F50-482F-93A4-0A428AF4870C}" dt="2024-12-31T10:22:03.270" v="3"/>
        <pc:sldMkLst>
          <pc:docMk/>
          <pc:sldMk cId="1288889407" sldId="265"/>
        </pc:sldMkLst>
      </pc:sldChg>
      <pc:sldChg chg="add">
        <pc:chgData name="Philippe Renevier Gonin" userId="34ad6640c2f144aa" providerId="LiveId" clId="{ADAFB918-1F50-482F-93A4-0A428AF4870C}" dt="2024-12-31T10:22:11.996" v="4"/>
        <pc:sldMkLst>
          <pc:docMk/>
          <pc:sldMk cId="3827465630" sldId="266"/>
        </pc:sldMkLst>
      </pc:sldChg>
      <pc:sldChg chg="add">
        <pc:chgData name="Philippe Renevier Gonin" userId="34ad6640c2f144aa" providerId="LiveId" clId="{ADAFB918-1F50-482F-93A4-0A428AF4870C}" dt="2024-12-31T10:22:48.312" v="5"/>
        <pc:sldMkLst>
          <pc:docMk/>
          <pc:sldMk cId="3895265193" sldId="267"/>
        </pc:sldMkLst>
      </pc:sldChg>
      <pc:sldChg chg="add">
        <pc:chgData name="Philippe Renevier Gonin" userId="34ad6640c2f144aa" providerId="LiveId" clId="{ADAFB918-1F50-482F-93A4-0A428AF4870C}" dt="2024-12-31T10:22:48.312" v="5"/>
        <pc:sldMkLst>
          <pc:docMk/>
          <pc:sldMk cId="1389148487" sldId="268"/>
        </pc:sldMkLst>
      </pc:sldChg>
      <pc:sldChg chg="add">
        <pc:chgData name="Philippe Renevier Gonin" userId="34ad6640c2f144aa" providerId="LiveId" clId="{ADAFB918-1F50-482F-93A4-0A428AF4870C}" dt="2024-12-31T10:22:48.312" v="5"/>
        <pc:sldMkLst>
          <pc:docMk/>
          <pc:sldMk cId="2041478985" sldId="269"/>
        </pc:sldMkLst>
      </pc:sldChg>
      <pc:sldChg chg="add">
        <pc:chgData name="Philippe Renevier Gonin" userId="34ad6640c2f144aa" providerId="LiveId" clId="{ADAFB918-1F50-482F-93A4-0A428AF4870C}" dt="2024-12-31T10:22:48.312" v="5"/>
        <pc:sldMkLst>
          <pc:docMk/>
          <pc:sldMk cId="4029909030" sldId="270"/>
        </pc:sldMkLst>
      </pc:sldChg>
      <pc:sldChg chg="modSp add mod">
        <pc:chgData name="Philippe Renevier Gonin" userId="34ad6640c2f144aa" providerId="LiveId" clId="{ADAFB918-1F50-482F-93A4-0A428AF4870C}" dt="2024-12-31T10:22:48.402" v="6" actId="27636"/>
        <pc:sldMkLst>
          <pc:docMk/>
          <pc:sldMk cId="918569533" sldId="271"/>
        </pc:sldMkLst>
        <pc:spChg chg="mod">
          <ac:chgData name="Philippe Renevier Gonin" userId="34ad6640c2f144aa" providerId="LiveId" clId="{ADAFB918-1F50-482F-93A4-0A428AF4870C}" dt="2024-12-31T10:22:48.402" v="6" actId="27636"/>
          <ac:spMkLst>
            <pc:docMk/>
            <pc:sldMk cId="918569533" sldId="271"/>
            <ac:spMk id="2" creationId="{00000000-0000-0000-0000-000000000000}"/>
          </ac:spMkLst>
        </pc:spChg>
      </pc:sldChg>
      <pc:sldChg chg="add">
        <pc:chgData name="Philippe Renevier Gonin" userId="34ad6640c2f144aa" providerId="LiveId" clId="{ADAFB918-1F50-482F-93A4-0A428AF4870C}" dt="2024-12-31T10:22:48.312" v="5"/>
        <pc:sldMkLst>
          <pc:docMk/>
          <pc:sldMk cId="2475170743" sldId="272"/>
        </pc:sldMkLst>
      </pc:sldChg>
      <pc:sldChg chg="add">
        <pc:chgData name="Philippe Renevier Gonin" userId="34ad6640c2f144aa" providerId="LiveId" clId="{ADAFB918-1F50-482F-93A4-0A428AF4870C}" dt="2024-12-31T10:23:38.077" v="7"/>
        <pc:sldMkLst>
          <pc:docMk/>
          <pc:sldMk cId="103294747" sldId="273"/>
        </pc:sldMkLst>
      </pc:sldChg>
      <pc:sldChg chg="add">
        <pc:chgData name="Philippe Renevier Gonin" userId="34ad6640c2f144aa" providerId="LiveId" clId="{ADAFB918-1F50-482F-93A4-0A428AF4870C}" dt="2024-12-31T10:23:38.077" v="7"/>
        <pc:sldMkLst>
          <pc:docMk/>
          <pc:sldMk cId="1177515201" sldId="274"/>
        </pc:sldMkLst>
      </pc:sldChg>
      <pc:sldChg chg="modSp add mod">
        <pc:chgData name="Philippe Renevier Gonin" userId="34ad6640c2f144aa" providerId="LiveId" clId="{ADAFB918-1F50-482F-93A4-0A428AF4870C}" dt="2025-01-12T20:54:35.011" v="244" actId="14100"/>
        <pc:sldMkLst>
          <pc:docMk/>
          <pc:sldMk cId="4234333737" sldId="275"/>
        </pc:sldMkLst>
        <pc:spChg chg="mod">
          <ac:chgData name="Philippe Renevier Gonin" userId="34ad6640c2f144aa" providerId="LiveId" clId="{ADAFB918-1F50-482F-93A4-0A428AF4870C}" dt="2025-01-12T20:54:35.011" v="244" actId="14100"/>
          <ac:spMkLst>
            <pc:docMk/>
            <pc:sldMk cId="4234333737" sldId="275"/>
            <ac:spMk id="2" creationId="{00000000-0000-0000-0000-000000000000}"/>
          </ac:spMkLst>
        </pc:spChg>
      </pc:sldChg>
      <pc:sldChg chg="add">
        <pc:chgData name="Philippe Renevier Gonin" userId="34ad6640c2f144aa" providerId="LiveId" clId="{ADAFB918-1F50-482F-93A4-0A428AF4870C}" dt="2024-12-31T10:23:38.077" v="7"/>
        <pc:sldMkLst>
          <pc:docMk/>
          <pc:sldMk cId="3624995498" sldId="276"/>
        </pc:sldMkLst>
      </pc:sldChg>
      <pc:sldChg chg="add">
        <pc:chgData name="Philippe Renevier Gonin" userId="34ad6640c2f144aa" providerId="LiveId" clId="{ADAFB918-1F50-482F-93A4-0A428AF4870C}" dt="2024-12-31T10:23:38.077" v="7"/>
        <pc:sldMkLst>
          <pc:docMk/>
          <pc:sldMk cId="172371879" sldId="277"/>
        </pc:sldMkLst>
      </pc:sldChg>
      <pc:sldChg chg="add">
        <pc:chgData name="Philippe Renevier Gonin" userId="34ad6640c2f144aa" providerId="LiveId" clId="{ADAFB918-1F50-482F-93A4-0A428AF4870C}" dt="2024-12-31T10:23:38.077" v="7"/>
        <pc:sldMkLst>
          <pc:docMk/>
          <pc:sldMk cId="2175700607" sldId="278"/>
        </pc:sldMkLst>
      </pc:sldChg>
      <pc:sldChg chg="add">
        <pc:chgData name="Philippe Renevier Gonin" userId="34ad6640c2f144aa" providerId="LiveId" clId="{ADAFB918-1F50-482F-93A4-0A428AF4870C}" dt="2024-12-31T10:26:34.802" v="8"/>
        <pc:sldMkLst>
          <pc:docMk/>
          <pc:sldMk cId="1535277860" sldId="279"/>
        </pc:sldMkLst>
      </pc:sldChg>
      <pc:sldChg chg="add">
        <pc:chgData name="Philippe Renevier Gonin" userId="34ad6640c2f144aa" providerId="LiveId" clId="{ADAFB918-1F50-482F-93A4-0A428AF4870C}" dt="2024-12-31T10:26:34.802" v="8"/>
        <pc:sldMkLst>
          <pc:docMk/>
          <pc:sldMk cId="890694398" sldId="280"/>
        </pc:sldMkLst>
      </pc:sldChg>
      <pc:sldChg chg="delSp modSp add mod">
        <pc:chgData name="Philippe Renevier Gonin" userId="34ad6640c2f144aa" providerId="LiveId" clId="{ADAFB918-1F50-482F-93A4-0A428AF4870C}" dt="2024-12-31T10:31:11.711" v="93" actId="20577"/>
        <pc:sldMkLst>
          <pc:docMk/>
          <pc:sldMk cId="395706062" sldId="281"/>
        </pc:sldMkLst>
        <pc:spChg chg="mod">
          <ac:chgData name="Philippe Renevier Gonin" userId="34ad6640c2f144aa" providerId="LiveId" clId="{ADAFB918-1F50-482F-93A4-0A428AF4870C}" dt="2024-12-31T10:31:11.711" v="93" actId="20577"/>
          <ac:spMkLst>
            <pc:docMk/>
            <pc:sldMk cId="395706062" sldId="281"/>
            <ac:spMk id="356355" creationId="{00000000-0000-0000-0000-000000000000}"/>
          </ac:spMkLst>
        </pc:spChg>
      </pc:sldChg>
      <pc:sldChg chg="add del">
        <pc:chgData name="Philippe Renevier Gonin" userId="34ad6640c2f144aa" providerId="LiveId" clId="{ADAFB918-1F50-482F-93A4-0A428AF4870C}" dt="2024-12-31T10:26:56.298" v="9" actId="47"/>
        <pc:sldMkLst>
          <pc:docMk/>
          <pc:sldMk cId="718035934" sldId="281"/>
        </pc:sldMkLst>
      </pc:sldChg>
      <pc:sldChg chg="modSp add del mod">
        <pc:chgData name="Philippe Renevier Gonin" userId="34ad6640c2f144aa" providerId="LiveId" clId="{ADAFB918-1F50-482F-93A4-0A428AF4870C}" dt="2024-12-31T10:27:22.133" v="11" actId="47"/>
        <pc:sldMkLst>
          <pc:docMk/>
          <pc:sldMk cId="1319330245" sldId="282"/>
        </pc:sldMkLst>
      </pc:sldChg>
      <pc:sldChg chg="addSp delSp modSp add mod">
        <pc:chgData name="Philippe Renevier Gonin" userId="34ad6640c2f144aa" providerId="LiveId" clId="{ADAFB918-1F50-482F-93A4-0A428AF4870C}" dt="2024-12-31T10:30:42.749" v="64" actId="113"/>
        <pc:sldMkLst>
          <pc:docMk/>
          <pc:sldMk cId="3068938109" sldId="293"/>
        </pc:sldMkLst>
        <pc:spChg chg="add del">
          <ac:chgData name="Philippe Renevier Gonin" userId="34ad6640c2f144aa" providerId="LiveId" clId="{ADAFB918-1F50-482F-93A4-0A428AF4870C}" dt="2024-12-31T10:29:10.840" v="19" actId="478"/>
          <ac:spMkLst>
            <pc:docMk/>
            <pc:sldMk cId="3068938109" sldId="293"/>
            <ac:spMk id="356354" creationId="{00000000-0000-0000-0000-000000000000}"/>
          </ac:spMkLst>
        </pc:spChg>
        <pc:spChg chg="mod">
          <ac:chgData name="Philippe Renevier Gonin" userId="34ad6640c2f144aa" providerId="LiveId" clId="{ADAFB918-1F50-482F-93A4-0A428AF4870C}" dt="2024-12-31T10:30:42.749" v="64" actId="113"/>
          <ac:spMkLst>
            <pc:docMk/>
            <pc:sldMk cId="3068938109" sldId="293"/>
            <ac:spMk id="356355" creationId="{00000000-0000-0000-0000-000000000000}"/>
          </ac:spMkLst>
        </pc:spChg>
      </pc:sldChg>
      <pc:sldChg chg="delSp modSp add mod">
        <pc:chgData name="Philippe Renevier Gonin" userId="34ad6640c2f144aa" providerId="LiveId" clId="{ADAFB918-1F50-482F-93A4-0A428AF4870C}" dt="2024-12-31T10:29:55.356" v="30" actId="20577"/>
        <pc:sldMkLst>
          <pc:docMk/>
          <pc:sldMk cId="1495904911" sldId="294"/>
        </pc:sldMkLst>
        <pc:spChg chg="mod">
          <ac:chgData name="Philippe Renevier Gonin" userId="34ad6640c2f144aa" providerId="LiveId" clId="{ADAFB918-1F50-482F-93A4-0A428AF4870C}" dt="2024-12-31T10:29:55.356" v="30" actId="20577"/>
          <ac:spMkLst>
            <pc:docMk/>
            <pc:sldMk cId="1495904911" sldId="294"/>
            <ac:spMk id="356355" creationId="{00000000-0000-0000-0000-000000000000}"/>
          </ac:spMkLst>
        </pc:spChg>
      </pc:sldChg>
      <pc:sldMasterChg chg="modSp mod">
        <pc:chgData name="Philippe Renevier Gonin" userId="34ad6640c2f144aa" providerId="LiveId" clId="{ADAFB918-1F50-482F-93A4-0A428AF4870C}" dt="2024-12-31T13:29:40.891" v="100" actId="1076"/>
        <pc:sldMasterMkLst>
          <pc:docMk/>
          <pc:sldMasterMk cId="3654240032" sldId="2147483672"/>
        </pc:sldMasterMkLst>
        <pc:spChg chg="mod">
          <ac:chgData name="Philippe Renevier Gonin" userId="34ad6640c2f144aa" providerId="LiveId" clId="{ADAFB918-1F50-482F-93A4-0A428AF4870C}" dt="2024-12-31T13:29:35.901" v="99" actId="1076"/>
          <ac:spMkLst>
            <pc:docMk/>
            <pc:sldMasterMk cId="3654240032" sldId="2147483672"/>
            <ac:spMk id="6" creationId="{00000000-0000-0000-0000-000000000000}"/>
          </ac:spMkLst>
        </pc:spChg>
        <pc:spChg chg="mod">
          <ac:chgData name="Philippe Renevier Gonin" userId="34ad6640c2f144aa" providerId="LiveId" clId="{ADAFB918-1F50-482F-93A4-0A428AF4870C}" dt="2024-12-31T13:29:40.891" v="100" actId="1076"/>
          <ac:spMkLst>
            <pc:docMk/>
            <pc:sldMasterMk cId="3654240032" sldId="2147483672"/>
            <ac:spMk id="24" creationId="{5ED8475D-BF86-714B-A797-D3A2D69C008F}"/>
          </ac:spMkLst>
        </pc:spChg>
      </pc:sldMasterChg>
    </pc:docChg>
  </pc:docChgLst>
  <pc:docChgLst>
    <pc:chgData name="Philippe Renevier Gonin" userId="34ad6640c2f144aa" providerId="LiveId" clId="{EE443C38-2A48-42EC-B2C0-EFE8C61E7241}"/>
    <pc:docChg chg="undo custSel addSld delSld modSld modMainMaster">
      <pc:chgData name="Philippe Renevier Gonin" userId="34ad6640c2f144aa" providerId="LiveId" clId="{EE443C38-2A48-42EC-B2C0-EFE8C61E7241}" dt="2025-02-25T13:41:30.607" v="3122" actId="20577"/>
      <pc:docMkLst>
        <pc:docMk/>
      </pc:docMkLst>
      <pc:sldChg chg="modSp mod">
        <pc:chgData name="Philippe Renevier Gonin" userId="34ad6640c2f144aa" providerId="LiveId" clId="{EE443C38-2A48-42EC-B2C0-EFE8C61E7241}" dt="2025-02-25T13:27:59.204" v="3103" actId="313"/>
        <pc:sldMkLst>
          <pc:docMk/>
          <pc:sldMk cId="3457789970" sldId="256"/>
        </pc:sldMkLst>
        <pc:spChg chg="mod">
          <ac:chgData name="Philippe Renevier Gonin" userId="34ad6640c2f144aa" providerId="LiveId" clId="{EE443C38-2A48-42EC-B2C0-EFE8C61E7241}" dt="2025-02-25T13:27:59.204" v="3103" actId="313"/>
          <ac:spMkLst>
            <pc:docMk/>
            <pc:sldMk cId="3457789970" sldId="256"/>
            <ac:spMk id="4" creationId="{00000000-0000-0000-0000-000000000000}"/>
          </ac:spMkLst>
        </pc:spChg>
      </pc:sldChg>
      <pc:sldChg chg="modSp mod">
        <pc:chgData name="Philippe Renevier Gonin" userId="34ad6640c2f144aa" providerId="LiveId" clId="{EE443C38-2A48-42EC-B2C0-EFE8C61E7241}" dt="2025-02-25T13:27:42.756" v="3085" actId="1036"/>
        <pc:sldMkLst>
          <pc:docMk/>
          <pc:sldMk cId="1203798956" sldId="258"/>
        </pc:sldMkLst>
        <pc:spChg chg="mod">
          <ac:chgData name="Philippe Renevier Gonin" userId="34ad6640c2f144aa" providerId="LiveId" clId="{EE443C38-2A48-42EC-B2C0-EFE8C61E7241}" dt="2025-02-25T13:27:23.967" v="3080" actId="1076"/>
          <ac:spMkLst>
            <pc:docMk/>
            <pc:sldMk cId="1203798956" sldId="258"/>
            <ac:spMk id="5" creationId="{00000000-0000-0000-0000-000000000000}"/>
          </ac:spMkLst>
        </pc:spChg>
        <pc:grpChg chg="mod">
          <ac:chgData name="Philippe Renevier Gonin" userId="34ad6640c2f144aa" providerId="LiveId" clId="{EE443C38-2A48-42EC-B2C0-EFE8C61E7241}" dt="2025-02-25T13:27:42.756" v="3085" actId="1036"/>
          <ac:grpSpMkLst>
            <pc:docMk/>
            <pc:sldMk cId="1203798956" sldId="258"/>
            <ac:grpSpMk id="30" creationId="{00000000-0000-0000-0000-000000000000}"/>
          </ac:grpSpMkLst>
        </pc:grpChg>
        <pc:grpChg chg="mod">
          <ac:chgData name="Philippe Renevier Gonin" userId="34ad6640c2f144aa" providerId="LiveId" clId="{EE443C38-2A48-42EC-B2C0-EFE8C61E7241}" dt="2025-02-25T13:27:31.603" v="3081" actId="1076"/>
          <ac:grpSpMkLst>
            <pc:docMk/>
            <pc:sldMk cId="1203798956" sldId="258"/>
            <ac:grpSpMk id="31" creationId="{00000000-0000-0000-0000-000000000000}"/>
          </ac:grpSpMkLst>
        </pc:grpChg>
        <pc:cxnChg chg="mod">
          <ac:chgData name="Philippe Renevier Gonin" userId="34ad6640c2f144aa" providerId="LiveId" clId="{EE443C38-2A48-42EC-B2C0-EFE8C61E7241}" dt="2025-02-25T13:27:23.967" v="3080" actId="1076"/>
          <ac:cxnSpMkLst>
            <pc:docMk/>
            <pc:sldMk cId="1203798956" sldId="258"/>
            <ac:cxnSpMk id="10" creationId="{00000000-0000-0000-0000-000000000000}"/>
          </ac:cxnSpMkLst>
        </pc:cxnChg>
        <pc:cxnChg chg="mod">
          <ac:chgData name="Philippe Renevier Gonin" userId="34ad6640c2f144aa" providerId="LiveId" clId="{EE443C38-2A48-42EC-B2C0-EFE8C61E7241}" dt="2025-02-25T13:27:23.967" v="3080" actId="1076"/>
          <ac:cxnSpMkLst>
            <pc:docMk/>
            <pc:sldMk cId="1203798956" sldId="258"/>
            <ac:cxnSpMk id="12" creationId="{00000000-0000-0000-0000-000000000000}"/>
          </ac:cxnSpMkLst>
        </pc:cxnChg>
        <pc:cxnChg chg="mod">
          <ac:chgData name="Philippe Renevier Gonin" userId="34ad6640c2f144aa" providerId="LiveId" clId="{EE443C38-2A48-42EC-B2C0-EFE8C61E7241}" dt="2025-02-25T13:27:23.967" v="3080" actId="1076"/>
          <ac:cxnSpMkLst>
            <pc:docMk/>
            <pc:sldMk cId="1203798956" sldId="258"/>
            <ac:cxnSpMk id="13" creationId="{00000000-0000-0000-0000-000000000000}"/>
          </ac:cxnSpMkLst>
        </pc:cxnChg>
      </pc:sldChg>
      <pc:sldChg chg="modSp modAnim">
        <pc:chgData name="Philippe Renevier Gonin" userId="34ad6640c2f144aa" providerId="LiveId" clId="{EE443C38-2A48-42EC-B2C0-EFE8C61E7241}" dt="2025-02-25T13:38:45.259" v="3107" actId="14"/>
        <pc:sldMkLst>
          <pc:docMk/>
          <pc:sldMk cId="2041478985" sldId="269"/>
        </pc:sldMkLst>
        <pc:spChg chg="mod">
          <ac:chgData name="Philippe Renevier Gonin" userId="34ad6640c2f144aa" providerId="LiveId" clId="{EE443C38-2A48-42EC-B2C0-EFE8C61E7241}" dt="2025-02-25T13:38:45.259" v="3107" actId="14"/>
          <ac:spMkLst>
            <pc:docMk/>
            <pc:sldMk cId="2041478985" sldId="269"/>
            <ac:spMk id="3" creationId="{00000000-0000-0000-0000-000000000000}"/>
          </ac:spMkLst>
        </pc:spChg>
      </pc:sldChg>
      <pc:sldChg chg="modSp mod modAnim">
        <pc:chgData name="Philippe Renevier Gonin" userId="34ad6640c2f144aa" providerId="LiveId" clId="{EE443C38-2A48-42EC-B2C0-EFE8C61E7241}" dt="2025-02-25T09:29:40.413" v="1650" actId="20577"/>
        <pc:sldMkLst>
          <pc:docMk/>
          <pc:sldMk cId="2175700607" sldId="278"/>
        </pc:sldMkLst>
        <pc:spChg chg="mod">
          <ac:chgData name="Philippe Renevier Gonin" userId="34ad6640c2f144aa" providerId="LiveId" clId="{EE443C38-2A48-42EC-B2C0-EFE8C61E7241}" dt="2025-02-25T09:29:40.413" v="1650" actId="20577"/>
          <ac:spMkLst>
            <pc:docMk/>
            <pc:sldMk cId="2175700607" sldId="278"/>
            <ac:spMk id="3" creationId="{00000000-0000-0000-0000-000000000000}"/>
          </ac:spMkLst>
        </pc:spChg>
        <pc:grpChg chg="mod">
          <ac:chgData name="Philippe Renevier Gonin" userId="34ad6640c2f144aa" providerId="LiveId" clId="{EE443C38-2A48-42EC-B2C0-EFE8C61E7241}" dt="2025-02-25T09:28:53.477" v="1570" actId="1076"/>
          <ac:grpSpMkLst>
            <pc:docMk/>
            <pc:sldMk cId="2175700607" sldId="278"/>
            <ac:grpSpMk id="7" creationId="{00000000-0000-0000-0000-000000000000}"/>
          </ac:grpSpMkLst>
        </pc:grpChg>
      </pc:sldChg>
      <pc:sldChg chg="modSp mod">
        <pc:chgData name="Philippe Renevier Gonin" userId="34ad6640c2f144aa" providerId="LiveId" clId="{EE443C38-2A48-42EC-B2C0-EFE8C61E7241}" dt="2025-02-23T15:03:39.150" v="1192" actId="20577"/>
        <pc:sldMkLst>
          <pc:docMk/>
          <pc:sldMk cId="395706062" sldId="281"/>
        </pc:sldMkLst>
        <pc:spChg chg="mod">
          <ac:chgData name="Philippe Renevier Gonin" userId="34ad6640c2f144aa" providerId="LiveId" clId="{EE443C38-2A48-42EC-B2C0-EFE8C61E7241}" dt="2025-02-23T15:03:39.150" v="1192" actId="20577"/>
          <ac:spMkLst>
            <pc:docMk/>
            <pc:sldMk cId="395706062" sldId="281"/>
            <ac:spMk id="356354" creationId="{00000000-0000-0000-0000-000000000000}"/>
          </ac:spMkLst>
        </pc:spChg>
        <pc:spChg chg="mod">
          <ac:chgData name="Philippe Renevier Gonin" userId="34ad6640c2f144aa" providerId="LiveId" clId="{EE443C38-2A48-42EC-B2C0-EFE8C61E7241}" dt="2025-02-23T14:59:55.331" v="546" actId="20577"/>
          <ac:spMkLst>
            <pc:docMk/>
            <pc:sldMk cId="395706062" sldId="281"/>
            <ac:spMk id="356355" creationId="{00000000-0000-0000-0000-000000000000}"/>
          </ac:spMkLst>
        </pc:spChg>
      </pc:sldChg>
      <pc:sldChg chg="modSp add mod">
        <pc:chgData name="Philippe Renevier Gonin" userId="34ad6640c2f144aa" providerId="LiveId" clId="{EE443C38-2A48-42EC-B2C0-EFE8C61E7241}" dt="2025-02-25T13:40:32.042" v="3112" actId="20577"/>
        <pc:sldMkLst>
          <pc:docMk/>
          <pc:sldMk cId="832302374" sldId="287"/>
        </pc:sldMkLst>
        <pc:spChg chg="mod">
          <ac:chgData name="Philippe Renevier Gonin" userId="34ad6640c2f144aa" providerId="LiveId" clId="{EE443C38-2A48-42EC-B2C0-EFE8C61E7241}" dt="2025-02-23T15:10:07.880" v="1206" actId="27636"/>
          <ac:spMkLst>
            <pc:docMk/>
            <pc:sldMk cId="832302374" sldId="287"/>
            <ac:spMk id="4" creationId="{00000000-0000-0000-0000-000000000000}"/>
          </ac:spMkLst>
        </pc:spChg>
        <pc:spChg chg="mod">
          <ac:chgData name="Philippe Renevier Gonin" userId="34ad6640c2f144aa" providerId="LiveId" clId="{EE443C38-2A48-42EC-B2C0-EFE8C61E7241}" dt="2025-02-25T13:40:32.042" v="3112" actId="20577"/>
          <ac:spMkLst>
            <pc:docMk/>
            <pc:sldMk cId="832302374" sldId="287"/>
            <ac:spMk id="43" creationId="{00000000-0000-0000-0000-000000000000}"/>
          </ac:spMkLst>
        </pc:spChg>
      </pc:sldChg>
      <pc:sldChg chg="modSp mod">
        <pc:chgData name="Philippe Renevier Gonin" userId="34ad6640c2f144aa" providerId="LiveId" clId="{EE443C38-2A48-42EC-B2C0-EFE8C61E7241}" dt="2025-02-23T15:03:45.876" v="1195" actId="20577"/>
        <pc:sldMkLst>
          <pc:docMk/>
          <pc:sldMk cId="3068938109" sldId="293"/>
        </pc:sldMkLst>
        <pc:spChg chg="mod">
          <ac:chgData name="Philippe Renevier Gonin" userId="34ad6640c2f144aa" providerId="LiveId" clId="{EE443C38-2A48-42EC-B2C0-EFE8C61E7241}" dt="2025-02-23T15:03:45.876" v="1195" actId="20577"/>
          <ac:spMkLst>
            <pc:docMk/>
            <pc:sldMk cId="3068938109" sldId="293"/>
            <ac:spMk id="356354" creationId="{00000000-0000-0000-0000-000000000000}"/>
          </ac:spMkLst>
        </pc:spChg>
      </pc:sldChg>
      <pc:sldChg chg="modSp mod">
        <pc:chgData name="Philippe Renevier Gonin" userId="34ad6640c2f144aa" providerId="LiveId" clId="{EE443C38-2A48-42EC-B2C0-EFE8C61E7241}" dt="2025-02-25T09:31:47.940" v="1965" actId="20577"/>
        <pc:sldMkLst>
          <pc:docMk/>
          <pc:sldMk cId="1495904911" sldId="294"/>
        </pc:sldMkLst>
        <pc:spChg chg="mod">
          <ac:chgData name="Philippe Renevier Gonin" userId="34ad6640c2f144aa" providerId="LiveId" clId="{EE443C38-2A48-42EC-B2C0-EFE8C61E7241}" dt="2025-02-23T15:03:52.529" v="1198" actId="20577"/>
          <ac:spMkLst>
            <pc:docMk/>
            <pc:sldMk cId="1495904911" sldId="294"/>
            <ac:spMk id="356354" creationId="{00000000-0000-0000-0000-000000000000}"/>
          </ac:spMkLst>
        </pc:spChg>
        <pc:spChg chg="mod">
          <ac:chgData name="Philippe Renevier Gonin" userId="34ad6640c2f144aa" providerId="LiveId" clId="{EE443C38-2A48-42EC-B2C0-EFE8C61E7241}" dt="2025-02-25T09:31:47.940" v="1965" actId="20577"/>
          <ac:spMkLst>
            <pc:docMk/>
            <pc:sldMk cId="1495904911" sldId="294"/>
            <ac:spMk id="356355" creationId="{00000000-0000-0000-0000-000000000000}"/>
          </ac:spMkLst>
        </pc:spChg>
      </pc:sldChg>
      <pc:sldChg chg="modSp add mod">
        <pc:chgData name="Philippe Renevier Gonin" userId="34ad6640c2f144aa" providerId="LiveId" clId="{EE443C38-2A48-42EC-B2C0-EFE8C61E7241}" dt="2025-02-23T15:03:48.682" v="1196" actId="20577"/>
        <pc:sldMkLst>
          <pc:docMk/>
          <pc:sldMk cId="837811092" sldId="295"/>
        </pc:sldMkLst>
        <pc:spChg chg="mod">
          <ac:chgData name="Philippe Renevier Gonin" userId="34ad6640c2f144aa" providerId="LiveId" clId="{EE443C38-2A48-42EC-B2C0-EFE8C61E7241}" dt="2025-02-23T15:03:48.682" v="1196" actId="20577"/>
          <ac:spMkLst>
            <pc:docMk/>
            <pc:sldMk cId="837811092" sldId="295"/>
            <ac:spMk id="356354" creationId="{E22AF4ED-4B68-F834-030C-41EFD6158B86}"/>
          </ac:spMkLst>
        </pc:spChg>
        <pc:spChg chg="mod">
          <ac:chgData name="Philippe Renevier Gonin" userId="34ad6640c2f144aa" providerId="LiveId" clId="{EE443C38-2A48-42EC-B2C0-EFE8C61E7241}" dt="2025-02-23T15:03:14.307" v="1191" actId="20577"/>
          <ac:spMkLst>
            <pc:docMk/>
            <pc:sldMk cId="837811092" sldId="295"/>
            <ac:spMk id="356355" creationId="{B9BA40F8-339F-DDAB-327B-A5FA2B80A462}"/>
          </ac:spMkLst>
        </pc:spChg>
      </pc:sldChg>
      <pc:sldChg chg="modSp add mod">
        <pc:chgData name="Philippe Renevier Gonin" userId="34ad6640c2f144aa" providerId="LiveId" clId="{EE443C38-2A48-42EC-B2C0-EFE8C61E7241}" dt="2025-02-23T15:10:07.777" v="1200" actId="27636"/>
        <pc:sldMkLst>
          <pc:docMk/>
          <pc:sldMk cId="1215187222" sldId="296"/>
        </pc:sldMkLst>
        <pc:spChg chg="mod">
          <ac:chgData name="Philippe Renevier Gonin" userId="34ad6640c2f144aa" providerId="LiveId" clId="{EE443C38-2A48-42EC-B2C0-EFE8C61E7241}" dt="2025-02-23T15:10:07.777" v="1200" actId="27636"/>
          <ac:spMkLst>
            <pc:docMk/>
            <pc:sldMk cId="1215187222" sldId="296"/>
            <ac:spMk id="357379" creationId="{00000000-0000-0000-0000-000000000000}"/>
          </ac:spMkLst>
        </pc:spChg>
      </pc:sldChg>
      <pc:sldChg chg="modSp add mod">
        <pc:chgData name="Philippe Renevier Gonin" userId="34ad6640c2f144aa" providerId="LiveId" clId="{EE443C38-2A48-42EC-B2C0-EFE8C61E7241}" dt="2025-02-23T15:10:07.819" v="1201" actId="27636"/>
        <pc:sldMkLst>
          <pc:docMk/>
          <pc:sldMk cId="1702198548" sldId="297"/>
        </pc:sldMkLst>
        <pc:spChg chg="mod">
          <ac:chgData name="Philippe Renevier Gonin" userId="34ad6640c2f144aa" providerId="LiveId" clId="{EE443C38-2A48-42EC-B2C0-EFE8C61E7241}" dt="2025-02-23T15:10:07.819" v="1201" actId="27636"/>
          <ac:spMkLst>
            <pc:docMk/>
            <pc:sldMk cId="1702198548" sldId="297"/>
            <ac:spMk id="3" creationId="{00000000-0000-0000-0000-000000000000}"/>
          </ac:spMkLst>
        </pc:spChg>
      </pc:sldChg>
      <pc:sldChg chg="modSp add mod">
        <pc:chgData name="Philippe Renevier Gonin" userId="34ad6640c2f144aa" providerId="LiveId" clId="{EE443C38-2A48-42EC-B2C0-EFE8C61E7241}" dt="2025-02-23T15:10:07.830" v="1202" actId="27636"/>
        <pc:sldMkLst>
          <pc:docMk/>
          <pc:sldMk cId="3962039730" sldId="302"/>
        </pc:sldMkLst>
        <pc:spChg chg="mod">
          <ac:chgData name="Philippe Renevier Gonin" userId="34ad6640c2f144aa" providerId="LiveId" clId="{EE443C38-2A48-42EC-B2C0-EFE8C61E7241}" dt="2025-02-23T15:10:07.830" v="1202" actId="27636"/>
          <ac:spMkLst>
            <pc:docMk/>
            <pc:sldMk cId="3962039730" sldId="302"/>
            <ac:spMk id="238599" creationId="{00000000-0000-0000-0000-000000000000}"/>
          </ac:spMkLst>
        </pc:spChg>
      </pc:sldChg>
      <pc:sldChg chg="modSp add mod">
        <pc:chgData name="Philippe Renevier Gonin" userId="34ad6640c2f144aa" providerId="LiveId" clId="{EE443C38-2A48-42EC-B2C0-EFE8C61E7241}" dt="2025-02-23T15:10:07.891" v="1207" actId="27636"/>
        <pc:sldMkLst>
          <pc:docMk/>
          <pc:sldMk cId="3812129633" sldId="304"/>
        </pc:sldMkLst>
        <pc:spChg chg="mod">
          <ac:chgData name="Philippe Renevier Gonin" userId="34ad6640c2f144aa" providerId="LiveId" clId="{EE443C38-2A48-42EC-B2C0-EFE8C61E7241}" dt="2025-02-23T15:10:07.891" v="1207" actId="27636"/>
          <ac:spMkLst>
            <pc:docMk/>
            <pc:sldMk cId="3812129633" sldId="304"/>
            <ac:spMk id="3" creationId="{00000000-0000-0000-0000-000000000000}"/>
          </ac:spMkLst>
        </pc:spChg>
      </pc:sldChg>
      <pc:sldChg chg="modSp add mod">
        <pc:chgData name="Philippe Renevier Gonin" userId="34ad6640c2f144aa" providerId="LiveId" clId="{EE443C38-2A48-42EC-B2C0-EFE8C61E7241}" dt="2025-02-23T15:10:07.905" v="1208" actId="27636"/>
        <pc:sldMkLst>
          <pc:docMk/>
          <pc:sldMk cId="3914965325" sldId="305"/>
        </pc:sldMkLst>
        <pc:spChg chg="mod">
          <ac:chgData name="Philippe Renevier Gonin" userId="34ad6640c2f144aa" providerId="LiveId" clId="{EE443C38-2A48-42EC-B2C0-EFE8C61E7241}" dt="2025-02-23T15:10:07.905" v="1208" actId="27636"/>
          <ac:spMkLst>
            <pc:docMk/>
            <pc:sldMk cId="3914965325" sldId="305"/>
            <ac:spMk id="3" creationId="{00000000-0000-0000-0000-000000000000}"/>
          </ac:spMkLst>
        </pc:spChg>
      </pc:sldChg>
      <pc:sldChg chg="modSp add mod">
        <pc:chgData name="Philippe Renevier Gonin" userId="34ad6640c2f144aa" providerId="LiveId" clId="{EE443C38-2A48-42EC-B2C0-EFE8C61E7241}" dt="2025-02-23T15:10:07.921" v="1209" actId="27636"/>
        <pc:sldMkLst>
          <pc:docMk/>
          <pc:sldMk cId="2214402797" sldId="306"/>
        </pc:sldMkLst>
        <pc:spChg chg="mod">
          <ac:chgData name="Philippe Renevier Gonin" userId="34ad6640c2f144aa" providerId="LiveId" clId="{EE443C38-2A48-42EC-B2C0-EFE8C61E7241}" dt="2025-02-23T15:10:07.921" v="1209" actId="27636"/>
          <ac:spMkLst>
            <pc:docMk/>
            <pc:sldMk cId="2214402797" sldId="306"/>
            <ac:spMk id="3" creationId="{00000000-0000-0000-0000-000000000000}"/>
          </ac:spMkLst>
        </pc:spChg>
      </pc:sldChg>
      <pc:sldChg chg="add">
        <pc:chgData name="Philippe Renevier Gonin" userId="34ad6640c2f144aa" providerId="LiveId" clId="{EE443C38-2A48-42EC-B2C0-EFE8C61E7241}" dt="2025-02-23T15:10:07.710" v="1199"/>
        <pc:sldMkLst>
          <pc:docMk/>
          <pc:sldMk cId="3311383398" sldId="307"/>
        </pc:sldMkLst>
      </pc:sldChg>
      <pc:sldChg chg="modSp add mod">
        <pc:chgData name="Philippe Renevier Gonin" userId="34ad6640c2f144aa" providerId="LiveId" clId="{EE443C38-2A48-42EC-B2C0-EFE8C61E7241}" dt="2025-02-23T15:10:07.942" v="1211" actId="27636"/>
        <pc:sldMkLst>
          <pc:docMk/>
          <pc:sldMk cId="4181052313" sldId="308"/>
        </pc:sldMkLst>
        <pc:spChg chg="mod">
          <ac:chgData name="Philippe Renevier Gonin" userId="34ad6640c2f144aa" providerId="LiveId" clId="{EE443C38-2A48-42EC-B2C0-EFE8C61E7241}" dt="2025-02-23T15:10:07.942" v="1211" actId="27636"/>
          <ac:spMkLst>
            <pc:docMk/>
            <pc:sldMk cId="4181052313" sldId="308"/>
            <ac:spMk id="3" creationId="{00000000-0000-0000-0000-000000000000}"/>
          </ac:spMkLst>
        </pc:spChg>
      </pc:sldChg>
      <pc:sldChg chg="add">
        <pc:chgData name="Philippe Renevier Gonin" userId="34ad6640c2f144aa" providerId="LiveId" clId="{EE443C38-2A48-42EC-B2C0-EFE8C61E7241}" dt="2025-02-23T15:10:07.710" v="1199"/>
        <pc:sldMkLst>
          <pc:docMk/>
          <pc:sldMk cId="3126841276" sldId="309"/>
        </pc:sldMkLst>
      </pc:sldChg>
      <pc:sldChg chg="modSp add mod">
        <pc:chgData name="Philippe Renevier Gonin" userId="34ad6640c2f144aa" providerId="LiveId" clId="{EE443C38-2A48-42EC-B2C0-EFE8C61E7241}" dt="2025-02-23T15:10:07.971" v="1213" actId="27636"/>
        <pc:sldMkLst>
          <pc:docMk/>
          <pc:sldMk cId="3312138805" sldId="314"/>
        </pc:sldMkLst>
        <pc:spChg chg="mod">
          <ac:chgData name="Philippe Renevier Gonin" userId="34ad6640c2f144aa" providerId="LiveId" clId="{EE443C38-2A48-42EC-B2C0-EFE8C61E7241}" dt="2025-02-23T15:10:07.971" v="1213" actId="27636"/>
          <ac:spMkLst>
            <pc:docMk/>
            <pc:sldMk cId="3312138805" sldId="314"/>
            <ac:spMk id="3" creationId="{00000000-0000-0000-0000-000000000000}"/>
          </ac:spMkLst>
        </pc:spChg>
      </pc:sldChg>
      <pc:sldChg chg="delSp modSp add mod delAnim">
        <pc:chgData name="Philippe Renevier Gonin" userId="34ad6640c2f144aa" providerId="LiveId" clId="{EE443C38-2A48-42EC-B2C0-EFE8C61E7241}" dt="2025-02-25T09:34:37.249" v="2053" actId="478"/>
        <pc:sldMkLst>
          <pc:docMk/>
          <pc:sldMk cId="3292893225" sldId="339"/>
        </pc:sldMkLst>
        <pc:spChg chg="mod">
          <ac:chgData name="Philippe Renevier Gonin" userId="34ad6640c2f144aa" providerId="LiveId" clId="{EE443C38-2A48-42EC-B2C0-EFE8C61E7241}" dt="2025-02-25T09:33:28.060" v="2044" actId="20577"/>
          <ac:spMkLst>
            <pc:docMk/>
            <pc:sldMk cId="3292893225" sldId="339"/>
            <ac:spMk id="3" creationId="{00000000-0000-0000-0000-000000000000}"/>
          </ac:spMkLst>
        </pc:spChg>
        <pc:spChg chg="mod">
          <ac:chgData name="Philippe Renevier Gonin" userId="34ad6640c2f144aa" providerId="LiveId" clId="{EE443C38-2A48-42EC-B2C0-EFE8C61E7241}" dt="2025-02-25T09:34:10.782" v="2048" actId="14100"/>
          <ac:spMkLst>
            <pc:docMk/>
            <pc:sldMk cId="3292893225" sldId="339"/>
            <ac:spMk id="15" creationId="{00000000-0000-0000-0000-000000000000}"/>
          </ac:spMkLst>
        </pc:spChg>
        <pc:spChg chg="mod">
          <ac:chgData name="Philippe Renevier Gonin" userId="34ad6640c2f144aa" providerId="LiveId" clId="{EE443C38-2A48-42EC-B2C0-EFE8C61E7241}" dt="2025-02-25T09:34:13.939" v="2049" actId="14100"/>
          <ac:spMkLst>
            <pc:docMk/>
            <pc:sldMk cId="3292893225" sldId="339"/>
            <ac:spMk id="16" creationId="{00000000-0000-0000-0000-000000000000}"/>
          </ac:spMkLst>
        </pc:spChg>
        <pc:grpChg chg="del mod">
          <ac:chgData name="Philippe Renevier Gonin" userId="34ad6640c2f144aa" providerId="LiveId" clId="{EE443C38-2A48-42EC-B2C0-EFE8C61E7241}" dt="2025-02-25T09:34:37.249" v="2053" actId="478"/>
          <ac:grpSpMkLst>
            <pc:docMk/>
            <pc:sldMk cId="3292893225" sldId="339"/>
            <ac:grpSpMk id="43" creationId="{00000000-0000-0000-0000-000000000000}"/>
          </ac:grpSpMkLst>
        </pc:grpChg>
        <pc:grpChg chg="del mod">
          <ac:chgData name="Philippe Renevier Gonin" userId="34ad6640c2f144aa" providerId="LiveId" clId="{EE443C38-2A48-42EC-B2C0-EFE8C61E7241}" dt="2025-02-25T09:34:36.033" v="2052" actId="478"/>
          <ac:grpSpMkLst>
            <pc:docMk/>
            <pc:sldMk cId="3292893225" sldId="339"/>
            <ac:grpSpMk id="45" creationId="{00000000-0000-0000-0000-000000000000}"/>
          </ac:grpSpMkLst>
        </pc:grpChg>
        <pc:cxnChg chg="mod">
          <ac:chgData name="Philippe Renevier Gonin" userId="34ad6640c2f144aa" providerId="LiveId" clId="{EE443C38-2A48-42EC-B2C0-EFE8C61E7241}" dt="2025-02-25T09:34:36.033" v="2052" actId="478"/>
          <ac:cxnSpMkLst>
            <pc:docMk/>
            <pc:sldMk cId="3292893225" sldId="339"/>
            <ac:cxnSpMk id="10" creationId="{00000000-0000-0000-0000-000000000000}"/>
          </ac:cxnSpMkLst>
        </pc:cxnChg>
        <pc:cxnChg chg="mod">
          <ac:chgData name="Philippe Renevier Gonin" userId="34ad6640c2f144aa" providerId="LiveId" clId="{EE443C38-2A48-42EC-B2C0-EFE8C61E7241}" dt="2025-02-25T09:34:36.033" v="2052" actId="478"/>
          <ac:cxnSpMkLst>
            <pc:docMk/>
            <pc:sldMk cId="3292893225" sldId="339"/>
            <ac:cxnSpMk id="12" creationId="{00000000-0000-0000-0000-000000000000}"/>
          </ac:cxnSpMkLst>
        </pc:cxnChg>
        <pc:cxnChg chg="mod">
          <ac:chgData name="Philippe Renevier Gonin" userId="34ad6640c2f144aa" providerId="LiveId" clId="{EE443C38-2A48-42EC-B2C0-EFE8C61E7241}" dt="2025-02-25T09:34:37.249" v="2053" actId="478"/>
          <ac:cxnSpMkLst>
            <pc:docMk/>
            <pc:sldMk cId="3292893225" sldId="339"/>
            <ac:cxnSpMk id="21" creationId="{00000000-0000-0000-0000-000000000000}"/>
          </ac:cxnSpMkLst>
        </pc:cxnChg>
        <pc:cxnChg chg="mod">
          <ac:chgData name="Philippe Renevier Gonin" userId="34ad6640c2f144aa" providerId="LiveId" clId="{EE443C38-2A48-42EC-B2C0-EFE8C61E7241}" dt="2025-02-25T09:34:37.249" v="2053" actId="478"/>
          <ac:cxnSpMkLst>
            <pc:docMk/>
            <pc:sldMk cId="3292893225" sldId="339"/>
            <ac:cxnSpMk id="33" creationId="{00000000-0000-0000-0000-000000000000}"/>
          </ac:cxnSpMkLst>
        </pc:cxnChg>
        <pc:cxnChg chg="mod">
          <ac:chgData name="Philippe Renevier Gonin" userId="34ad6640c2f144aa" providerId="LiveId" clId="{EE443C38-2A48-42EC-B2C0-EFE8C61E7241}" dt="2025-02-25T09:34:37.249" v="2053" actId="478"/>
          <ac:cxnSpMkLst>
            <pc:docMk/>
            <pc:sldMk cId="3292893225" sldId="339"/>
            <ac:cxnSpMk id="37" creationId="{00000000-0000-0000-0000-000000000000}"/>
          </ac:cxnSpMkLst>
        </pc:cxnChg>
        <pc:cxnChg chg="mod">
          <ac:chgData name="Philippe Renevier Gonin" userId="34ad6640c2f144aa" providerId="LiveId" clId="{EE443C38-2A48-42EC-B2C0-EFE8C61E7241}" dt="2025-02-25T09:34:37.249" v="2053" actId="478"/>
          <ac:cxnSpMkLst>
            <pc:docMk/>
            <pc:sldMk cId="3292893225" sldId="339"/>
            <ac:cxnSpMk id="40" creationId="{00000000-0000-0000-0000-000000000000}"/>
          </ac:cxnSpMkLst>
        </pc:cxnChg>
      </pc:sldChg>
      <pc:sldChg chg="delSp modSp add mod delAnim modAnim">
        <pc:chgData name="Philippe Renevier Gonin" userId="34ad6640c2f144aa" providerId="LiveId" clId="{EE443C38-2A48-42EC-B2C0-EFE8C61E7241}" dt="2025-02-25T09:39:54.964" v="2263" actId="6549"/>
        <pc:sldMkLst>
          <pc:docMk/>
          <pc:sldMk cId="3578540685" sldId="340"/>
        </pc:sldMkLst>
        <pc:spChg chg="mod">
          <ac:chgData name="Philippe Renevier Gonin" userId="34ad6640c2f144aa" providerId="LiveId" clId="{EE443C38-2A48-42EC-B2C0-EFE8C61E7241}" dt="2025-02-25T09:39:54.964" v="2263" actId="6549"/>
          <ac:spMkLst>
            <pc:docMk/>
            <pc:sldMk cId="3578540685" sldId="340"/>
            <ac:spMk id="3" creationId="{00000000-0000-0000-0000-000000000000}"/>
          </ac:spMkLst>
        </pc:spChg>
        <pc:spChg chg="del mod">
          <ac:chgData name="Philippe Renevier Gonin" userId="34ad6640c2f144aa" providerId="LiveId" clId="{EE443C38-2A48-42EC-B2C0-EFE8C61E7241}" dt="2025-02-25T09:37:23.887" v="2078" actId="478"/>
          <ac:spMkLst>
            <pc:docMk/>
            <pc:sldMk cId="3578540685" sldId="340"/>
            <ac:spMk id="56" creationId="{00000000-0000-0000-0000-000000000000}"/>
          </ac:spMkLst>
        </pc:spChg>
        <pc:grpChg chg="del">
          <ac:chgData name="Philippe Renevier Gonin" userId="34ad6640c2f144aa" providerId="LiveId" clId="{EE443C38-2A48-42EC-B2C0-EFE8C61E7241}" dt="2025-02-25T09:37:16.750" v="2072" actId="478"/>
          <ac:grpSpMkLst>
            <pc:docMk/>
            <pc:sldMk cId="3578540685" sldId="340"/>
            <ac:grpSpMk id="48" creationId="{00000000-0000-0000-0000-000000000000}"/>
          </ac:grpSpMkLst>
        </pc:grpChg>
        <pc:grpChg chg="del mod">
          <ac:chgData name="Philippe Renevier Gonin" userId="34ad6640c2f144aa" providerId="LiveId" clId="{EE443C38-2A48-42EC-B2C0-EFE8C61E7241}" dt="2025-02-25T09:37:21.523" v="2076" actId="478"/>
          <ac:grpSpMkLst>
            <pc:docMk/>
            <pc:sldMk cId="3578540685" sldId="340"/>
            <ac:grpSpMk id="49" creationId="{00000000-0000-0000-0000-000000000000}"/>
          </ac:grpSpMkLst>
        </pc:grpChg>
        <pc:grpChg chg="del">
          <ac:chgData name="Philippe Renevier Gonin" userId="34ad6640c2f144aa" providerId="LiveId" clId="{EE443C38-2A48-42EC-B2C0-EFE8C61E7241}" dt="2025-02-25T09:37:17.648" v="2073" actId="478"/>
          <ac:grpSpMkLst>
            <pc:docMk/>
            <pc:sldMk cId="3578540685" sldId="340"/>
            <ac:grpSpMk id="50" creationId="{00000000-0000-0000-0000-000000000000}"/>
          </ac:grpSpMkLst>
        </pc:grpChg>
        <pc:grpChg chg="del">
          <ac:chgData name="Philippe Renevier Gonin" userId="34ad6640c2f144aa" providerId="LiveId" clId="{EE443C38-2A48-42EC-B2C0-EFE8C61E7241}" dt="2025-02-25T09:37:22.612" v="2077" actId="478"/>
          <ac:grpSpMkLst>
            <pc:docMk/>
            <pc:sldMk cId="3578540685" sldId="340"/>
            <ac:grpSpMk id="51" creationId="{00000000-0000-0000-0000-000000000000}"/>
          </ac:grpSpMkLst>
        </pc:grpChg>
        <pc:cxnChg chg="mod">
          <ac:chgData name="Philippe Renevier Gonin" userId="34ad6640c2f144aa" providerId="LiveId" clId="{EE443C38-2A48-42EC-B2C0-EFE8C61E7241}" dt="2025-02-25T09:37:16.750" v="2072" actId="478"/>
          <ac:cxnSpMkLst>
            <pc:docMk/>
            <pc:sldMk cId="3578540685" sldId="340"/>
            <ac:cxnSpMk id="13" creationId="{00000000-0000-0000-0000-000000000000}"/>
          </ac:cxnSpMkLst>
        </pc:cxnChg>
        <pc:cxnChg chg="mod">
          <ac:chgData name="Philippe Renevier Gonin" userId="34ad6640c2f144aa" providerId="LiveId" clId="{EE443C38-2A48-42EC-B2C0-EFE8C61E7241}" dt="2025-02-25T09:37:16.750" v="2072" actId="478"/>
          <ac:cxnSpMkLst>
            <pc:docMk/>
            <pc:sldMk cId="3578540685" sldId="340"/>
            <ac:cxnSpMk id="36" creationId="{00000000-0000-0000-0000-000000000000}"/>
          </ac:cxnSpMkLst>
        </pc:cxnChg>
        <pc:cxnChg chg="mod">
          <ac:chgData name="Philippe Renevier Gonin" userId="34ad6640c2f144aa" providerId="LiveId" clId="{EE443C38-2A48-42EC-B2C0-EFE8C61E7241}" dt="2025-02-25T09:37:21.523" v="2076" actId="478"/>
          <ac:cxnSpMkLst>
            <pc:docMk/>
            <pc:sldMk cId="3578540685" sldId="340"/>
            <ac:cxnSpMk id="39" creationId="{00000000-0000-0000-0000-000000000000}"/>
          </ac:cxnSpMkLst>
        </pc:cxnChg>
        <pc:cxnChg chg="mod">
          <ac:chgData name="Philippe Renevier Gonin" userId="34ad6640c2f144aa" providerId="LiveId" clId="{EE443C38-2A48-42EC-B2C0-EFE8C61E7241}" dt="2025-02-25T09:37:17.648" v="2073" actId="478"/>
          <ac:cxnSpMkLst>
            <pc:docMk/>
            <pc:sldMk cId="3578540685" sldId="340"/>
            <ac:cxnSpMk id="42" creationId="{00000000-0000-0000-0000-000000000000}"/>
          </ac:cxnSpMkLst>
        </pc:cxnChg>
        <pc:cxnChg chg="mod">
          <ac:chgData name="Philippe Renevier Gonin" userId="34ad6640c2f144aa" providerId="LiveId" clId="{EE443C38-2A48-42EC-B2C0-EFE8C61E7241}" dt="2025-02-25T09:37:22.612" v="2077" actId="478"/>
          <ac:cxnSpMkLst>
            <pc:docMk/>
            <pc:sldMk cId="3578540685" sldId="340"/>
            <ac:cxnSpMk id="45" creationId="{00000000-0000-0000-0000-000000000000}"/>
          </ac:cxnSpMkLst>
        </pc:cxnChg>
      </pc:sldChg>
      <pc:sldChg chg="modSp add mod modAnim">
        <pc:chgData name="Philippe Renevier Gonin" userId="34ad6640c2f144aa" providerId="LiveId" clId="{EE443C38-2A48-42EC-B2C0-EFE8C61E7241}" dt="2025-02-25T09:44:55.988" v="2369" actId="1076"/>
        <pc:sldMkLst>
          <pc:docMk/>
          <pc:sldMk cId="3429034207" sldId="341"/>
        </pc:sldMkLst>
        <pc:spChg chg="mod">
          <ac:chgData name="Philippe Renevier Gonin" userId="34ad6640c2f144aa" providerId="LiveId" clId="{EE443C38-2A48-42EC-B2C0-EFE8C61E7241}" dt="2025-02-25T09:44:24.864" v="2355" actId="20577"/>
          <ac:spMkLst>
            <pc:docMk/>
            <pc:sldMk cId="3429034207" sldId="341"/>
            <ac:spMk id="3" creationId="{00000000-0000-0000-0000-000000000000}"/>
          </ac:spMkLst>
        </pc:spChg>
        <pc:spChg chg="mod">
          <ac:chgData name="Philippe Renevier Gonin" userId="34ad6640c2f144aa" providerId="LiveId" clId="{EE443C38-2A48-42EC-B2C0-EFE8C61E7241}" dt="2025-02-25T09:44:55.988" v="2369" actId="1076"/>
          <ac:spMkLst>
            <pc:docMk/>
            <pc:sldMk cId="3429034207" sldId="341"/>
            <ac:spMk id="7" creationId="{00000000-0000-0000-0000-000000000000}"/>
          </ac:spMkLst>
        </pc:spChg>
        <pc:spChg chg="mod">
          <ac:chgData name="Philippe Renevier Gonin" userId="34ad6640c2f144aa" providerId="LiveId" clId="{EE443C38-2A48-42EC-B2C0-EFE8C61E7241}" dt="2025-02-25T09:44:54.104" v="2368" actId="1076"/>
          <ac:spMkLst>
            <pc:docMk/>
            <pc:sldMk cId="3429034207" sldId="341"/>
            <ac:spMk id="8" creationId="{00000000-0000-0000-0000-000000000000}"/>
          </ac:spMkLst>
        </pc:spChg>
        <pc:spChg chg="mod">
          <ac:chgData name="Philippe Renevier Gonin" userId="34ad6640c2f144aa" providerId="LiveId" clId="{EE443C38-2A48-42EC-B2C0-EFE8C61E7241}" dt="2025-02-25T09:44:41.172" v="2363" actId="14100"/>
          <ac:spMkLst>
            <pc:docMk/>
            <pc:sldMk cId="3429034207" sldId="341"/>
            <ac:spMk id="9" creationId="{00000000-0000-0000-0000-000000000000}"/>
          </ac:spMkLst>
        </pc:spChg>
        <pc:spChg chg="mod">
          <ac:chgData name="Philippe Renevier Gonin" userId="34ad6640c2f144aa" providerId="LiveId" clId="{EE443C38-2A48-42EC-B2C0-EFE8C61E7241}" dt="2025-02-25T09:44:35.220" v="2361" actId="14100"/>
          <ac:spMkLst>
            <pc:docMk/>
            <pc:sldMk cId="3429034207" sldId="341"/>
            <ac:spMk id="10" creationId="{00000000-0000-0000-0000-000000000000}"/>
          </ac:spMkLst>
        </pc:spChg>
      </pc:sldChg>
      <pc:sldChg chg="modSp add mod modAnim">
        <pc:chgData name="Philippe Renevier Gonin" userId="34ad6640c2f144aa" providerId="LiveId" clId="{EE443C38-2A48-42EC-B2C0-EFE8C61E7241}" dt="2025-02-25T09:46:43.544" v="2508" actId="20577"/>
        <pc:sldMkLst>
          <pc:docMk/>
          <pc:sldMk cId="331845952" sldId="342"/>
        </pc:sldMkLst>
        <pc:spChg chg="mod">
          <ac:chgData name="Philippe Renevier Gonin" userId="34ad6640c2f144aa" providerId="LiveId" clId="{EE443C38-2A48-42EC-B2C0-EFE8C61E7241}" dt="2025-02-25T09:46:41.142" v="2507" actId="20577"/>
          <ac:spMkLst>
            <pc:docMk/>
            <pc:sldMk cId="331845952" sldId="342"/>
            <ac:spMk id="2" creationId="{00000000-0000-0000-0000-000000000000}"/>
          </ac:spMkLst>
        </pc:spChg>
        <pc:spChg chg="mod">
          <ac:chgData name="Philippe Renevier Gonin" userId="34ad6640c2f144aa" providerId="LiveId" clId="{EE443C38-2A48-42EC-B2C0-EFE8C61E7241}" dt="2025-02-25T09:46:43.544" v="2508" actId="20577"/>
          <ac:spMkLst>
            <pc:docMk/>
            <pc:sldMk cId="331845952" sldId="342"/>
            <ac:spMk id="3" creationId="{00000000-0000-0000-0000-000000000000}"/>
          </ac:spMkLst>
        </pc:spChg>
      </pc:sldChg>
      <pc:sldChg chg="modSp add modAnim">
        <pc:chgData name="Philippe Renevier Gonin" userId="34ad6640c2f144aa" providerId="LiveId" clId="{EE443C38-2A48-42EC-B2C0-EFE8C61E7241}" dt="2025-02-25T13:39:54.898" v="3110" actId="20577"/>
        <pc:sldMkLst>
          <pc:docMk/>
          <pc:sldMk cId="3369559108" sldId="343"/>
        </pc:sldMkLst>
        <pc:spChg chg="mod">
          <ac:chgData name="Philippe Renevier Gonin" userId="34ad6640c2f144aa" providerId="LiveId" clId="{EE443C38-2A48-42EC-B2C0-EFE8C61E7241}" dt="2025-02-25T13:39:54.898" v="3110" actId="20577"/>
          <ac:spMkLst>
            <pc:docMk/>
            <pc:sldMk cId="3369559108" sldId="343"/>
            <ac:spMk id="3" creationId="{00000000-0000-0000-0000-000000000000}"/>
          </ac:spMkLst>
        </pc:spChg>
      </pc:sldChg>
      <pc:sldChg chg="modSp add mod modAnim">
        <pc:chgData name="Philippe Renevier Gonin" userId="34ad6640c2f144aa" providerId="LiveId" clId="{EE443C38-2A48-42EC-B2C0-EFE8C61E7241}" dt="2025-02-25T09:52:29.114" v="2904" actId="20577"/>
        <pc:sldMkLst>
          <pc:docMk/>
          <pc:sldMk cId="2296861078" sldId="344"/>
        </pc:sldMkLst>
        <pc:spChg chg="mod">
          <ac:chgData name="Philippe Renevier Gonin" userId="34ad6640c2f144aa" providerId="LiveId" clId="{EE443C38-2A48-42EC-B2C0-EFE8C61E7241}" dt="2025-02-25T09:52:29.114" v="2904" actId="20577"/>
          <ac:spMkLst>
            <pc:docMk/>
            <pc:sldMk cId="2296861078" sldId="344"/>
            <ac:spMk id="3" creationId="{00000000-0000-0000-0000-000000000000}"/>
          </ac:spMkLst>
        </pc:spChg>
      </pc:sldChg>
      <pc:sldChg chg="modSp add mod">
        <pc:chgData name="Philippe Renevier Gonin" userId="34ad6640c2f144aa" providerId="LiveId" clId="{EE443C38-2A48-42EC-B2C0-EFE8C61E7241}" dt="2025-02-23T15:10:07.933" v="1210" actId="27636"/>
        <pc:sldMkLst>
          <pc:docMk/>
          <pc:sldMk cId="1364025433" sldId="345"/>
        </pc:sldMkLst>
        <pc:spChg chg="mod">
          <ac:chgData name="Philippe Renevier Gonin" userId="34ad6640c2f144aa" providerId="LiveId" clId="{EE443C38-2A48-42EC-B2C0-EFE8C61E7241}" dt="2025-02-23T15:10:07.933" v="1210" actId="27636"/>
          <ac:spMkLst>
            <pc:docMk/>
            <pc:sldMk cId="1364025433" sldId="345"/>
            <ac:spMk id="363523" creationId="{00000000-0000-0000-0000-000000000000}"/>
          </ac:spMkLst>
        </pc:spChg>
      </pc:sldChg>
      <pc:sldChg chg="modSp add mod">
        <pc:chgData name="Philippe Renevier Gonin" userId="34ad6640c2f144aa" providerId="LiveId" clId="{EE443C38-2A48-42EC-B2C0-EFE8C61E7241}" dt="2025-02-25T13:40:51.414" v="3118" actId="27636"/>
        <pc:sldMkLst>
          <pc:docMk/>
          <pc:sldMk cId="1627182648" sldId="346"/>
        </pc:sldMkLst>
        <pc:spChg chg="mod">
          <ac:chgData name="Philippe Renevier Gonin" userId="34ad6640c2f144aa" providerId="LiveId" clId="{EE443C38-2A48-42EC-B2C0-EFE8C61E7241}" dt="2025-02-25T13:40:51.414" v="3118" actId="27636"/>
          <ac:spMkLst>
            <pc:docMk/>
            <pc:sldMk cId="1627182648" sldId="346"/>
            <ac:spMk id="3" creationId="{00000000-0000-0000-0000-000000000000}"/>
          </ac:spMkLst>
        </pc:spChg>
      </pc:sldChg>
      <pc:sldChg chg="add">
        <pc:chgData name="Philippe Renevier Gonin" userId="34ad6640c2f144aa" providerId="LiveId" clId="{EE443C38-2A48-42EC-B2C0-EFE8C61E7241}" dt="2025-02-23T15:10:07.710" v="1199"/>
        <pc:sldMkLst>
          <pc:docMk/>
          <pc:sldMk cId="1565007863" sldId="347"/>
        </pc:sldMkLst>
      </pc:sldChg>
      <pc:sldChg chg="addSp delSp modSp add mod addAnim delAnim">
        <pc:chgData name="Philippe Renevier Gonin" userId="34ad6640c2f144aa" providerId="LiveId" clId="{EE443C38-2A48-42EC-B2C0-EFE8C61E7241}" dt="2025-02-25T13:41:19.023" v="3120" actId="20577"/>
        <pc:sldMkLst>
          <pc:docMk/>
          <pc:sldMk cId="2339645226" sldId="348"/>
        </pc:sldMkLst>
        <pc:spChg chg="mod">
          <ac:chgData name="Philippe Renevier Gonin" userId="34ad6640c2f144aa" providerId="LiveId" clId="{EE443C38-2A48-42EC-B2C0-EFE8C61E7241}" dt="2025-02-25T13:41:19.023" v="3120" actId="20577"/>
          <ac:spMkLst>
            <pc:docMk/>
            <pc:sldMk cId="2339645226" sldId="348"/>
            <ac:spMk id="8" creationId="{00000000-0000-0000-0000-000000000000}"/>
          </ac:spMkLst>
        </pc:spChg>
        <pc:grpChg chg="add del">
          <ac:chgData name="Philippe Renevier Gonin" userId="34ad6640c2f144aa" providerId="LiveId" clId="{EE443C38-2A48-42EC-B2C0-EFE8C61E7241}" dt="2025-02-23T15:15:00.108" v="1233" actId="478"/>
          <ac:grpSpMkLst>
            <pc:docMk/>
            <pc:sldMk cId="2339645226" sldId="348"/>
            <ac:grpSpMk id="14" creationId="{00000000-0000-0000-0000-000000000000}"/>
          </ac:grpSpMkLst>
        </pc:grpChg>
      </pc:sldChg>
      <pc:sldChg chg="modSp add mod">
        <pc:chgData name="Philippe Renevier Gonin" userId="34ad6640c2f144aa" providerId="LiveId" clId="{EE443C38-2A48-42EC-B2C0-EFE8C61E7241}" dt="2025-02-25T13:41:30.607" v="3122" actId="20577"/>
        <pc:sldMkLst>
          <pc:docMk/>
          <pc:sldMk cId="2777587288" sldId="349"/>
        </pc:sldMkLst>
        <pc:spChg chg="mod">
          <ac:chgData name="Philippe Renevier Gonin" userId="34ad6640c2f144aa" providerId="LiveId" clId="{EE443C38-2A48-42EC-B2C0-EFE8C61E7241}" dt="2025-02-23T15:11:20.604" v="1227" actId="20577"/>
          <ac:spMkLst>
            <pc:docMk/>
            <pc:sldMk cId="2777587288" sldId="349"/>
            <ac:spMk id="2" creationId="{00000000-0000-0000-0000-000000000000}"/>
          </ac:spMkLst>
        </pc:spChg>
        <pc:spChg chg="mod">
          <ac:chgData name="Philippe Renevier Gonin" userId="34ad6640c2f144aa" providerId="LiveId" clId="{EE443C38-2A48-42EC-B2C0-EFE8C61E7241}" dt="2025-02-25T13:41:30.607" v="3122" actId="20577"/>
          <ac:spMkLst>
            <pc:docMk/>
            <pc:sldMk cId="2777587288" sldId="349"/>
            <ac:spMk id="6" creationId="{00000000-0000-0000-0000-000000000000}"/>
          </ac:spMkLst>
        </pc:spChg>
      </pc:sldChg>
      <pc:sldChg chg="modSp add mod">
        <pc:chgData name="Philippe Renevier Gonin" userId="34ad6640c2f144aa" providerId="LiveId" clId="{EE443C38-2A48-42EC-B2C0-EFE8C61E7241}" dt="2025-02-23T15:10:08.100" v="1215" actId="27636"/>
        <pc:sldMkLst>
          <pc:docMk/>
          <pc:sldMk cId="291678291" sldId="350"/>
        </pc:sldMkLst>
        <pc:spChg chg="mod">
          <ac:chgData name="Philippe Renevier Gonin" userId="34ad6640c2f144aa" providerId="LiveId" clId="{EE443C38-2A48-42EC-B2C0-EFE8C61E7241}" dt="2025-02-23T15:10:08.100" v="1215" actId="27636"/>
          <ac:spMkLst>
            <pc:docMk/>
            <pc:sldMk cId="291678291" sldId="350"/>
            <ac:spMk id="3" creationId="{00000000-0000-0000-0000-000000000000}"/>
          </ac:spMkLst>
        </pc:spChg>
      </pc:sldChg>
      <pc:sldChg chg="modSp add mod">
        <pc:chgData name="Philippe Renevier Gonin" userId="34ad6640c2f144aa" providerId="LiveId" clId="{EE443C38-2A48-42EC-B2C0-EFE8C61E7241}" dt="2025-02-25T10:25:10.940" v="3020" actId="20577"/>
        <pc:sldMkLst>
          <pc:docMk/>
          <pc:sldMk cId="2179408825" sldId="351"/>
        </pc:sldMkLst>
        <pc:spChg chg="mod">
          <ac:chgData name="Philippe Renevier Gonin" userId="34ad6640c2f144aa" providerId="LiveId" clId="{EE443C38-2A48-42EC-B2C0-EFE8C61E7241}" dt="2025-02-25T10:25:10.940" v="3020" actId="20577"/>
          <ac:spMkLst>
            <pc:docMk/>
            <pc:sldMk cId="2179408825" sldId="351"/>
            <ac:spMk id="3" creationId="{00000000-0000-0000-0000-000000000000}"/>
          </ac:spMkLst>
        </pc:spChg>
      </pc:sldChg>
      <pc:sldChg chg="modSp add mod">
        <pc:chgData name="Philippe Renevier Gonin" userId="34ad6640c2f144aa" providerId="LiveId" clId="{EE443C38-2A48-42EC-B2C0-EFE8C61E7241}" dt="2025-02-23T15:10:08.131" v="1217" actId="27636"/>
        <pc:sldMkLst>
          <pc:docMk/>
          <pc:sldMk cId="3284333021" sldId="352"/>
        </pc:sldMkLst>
        <pc:spChg chg="mod">
          <ac:chgData name="Philippe Renevier Gonin" userId="34ad6640c2f144aa" providerId="LiveId" clId="{EE443C38-2A48-42EC-B2C0-EFE8C61E7241}" dt="2025-02-23T15:10:08.131" v="1217" actId="27636"/>
          <ac:spMkLst>
            <pc:docMk/>
            <pc:sldMk cId="3284333021" sldId="352"/>
            <ac:spMk id="3" creationId="{00000000-0000-0000-0000-000000000000}"/>
          </ac:spMkLst>
        </pc:spChg>
      </pc:sldChg>
      <pc:sldChg chg="modSp add mod">
        <pc:chgData name="Philippe Renevier Gonin" userId="34ad6640c2f144aa" providerId="LiveId" clId="{EE443C38-2A48-42EC-B2C0-EFE8C61E7241}" dt="2025-02-23T15:10:08.141" v="1218" actId="27636"/>
        <pc:sldMkLst>
          <pc:docMk/>
          <pc:sldMk cId="140684691" sldId="353"/>
        </pc:sldMkLst>
        <pc:spChg chg="mod">
          <ac:chgData name="Philippe Renevier Gonin" userId="34ad6640c2f144aa" providerId="LiveId" clId="{EE443C38-2A48-42EC-B2C0-EFE8C61E7241}" dt="2025-02-23T15:10:08.141" v="1218" actId="27636"/>
          <ac:spMkLst>
            <pc:docMk/>
            <pc:sldMk cId="140684691" sldId="353"/>
            <ac:spMk id="3" creationId="{00000000-0000-0000-0000-000000000000}"/>
          </ac:spMkLst>
        </pc:spChg>
      </pc:sldChg>
      <pc:sldChg chg="modSp add mod">
        <pc:chgData name="Philippe Renevier Gonin" userId="34ad6640c2f144aa" providerId="LiveId" clId="{EE443C38-2A48-42EC-B2C0-EFE8C61E7241}" dt="2025-02-23T15:10:08.154" v="1219" actId="27636"/>
        <pc:sldMkLst>
          <pc:docMk/>
          <pc:sldMk cId="1035326577" sldId="354"/>
        </pc:sldMkLst>
        <pc:spChg chg="mod">
          <ac:chgData name="Philippe Renevier Gonin" userId="34ad6640c2f144aa" providerId="LiveId" clId="{EE443C38-2A48-42EC-B2C0-EFE8C61E7241}" dt="2025-02-23T15:10:08.154" v="1219" actId="27636"/>
          <ac:spMkLst>
            <pc:docMk/>
            <pc:sldMk cId="1035326577" sldId="354"/>
            <ac:spMk id="3" creationId="{00000000-0000-0000-0000-000000000000}"/>
          </ac:spMkLst>
        </pc:spChg>
      </pc:sldChg>
      <pc:sldChg chg="add">
        <pc:chgData name="Philippe Renevier Gonin" userId="34ad6640c2f144aa" providerId="LiveId" clId="{EE443C38-2A48-42EC-B2C0-EFE8C61E7241}" dt="2025-02-23T15:10:07.710" v="1199"/>
        <pc:sldMkLst>
          <pc:docMk/>
          <pc:sldMk cId="4203519802" sldId="355"/>
        </pc:sldMkLst>
      </pc:sldChg>
      <pc:sldChg chg="modSp add mod">
        <pc:chgData name="Philippe Renevier Gonin" userId="34ad6640c2f144aa" providerId="LiveId" clId="{EE443C38-2A48-42EC-B2C0-EFE8C61E7241}" dt="2025-02-23T15:10:08.169" v="1220" actId="27636"/>
        <pc:sldMkLst>
          <pc:docMk/>
          <pc:sldMk cId="1655298590" sldId="356"/>
        </pc:sldMkLst>
        <pc:spChg chg="mod">
          <ac:chgData name="Philippe Renevier Gonin" userId="34ad6640c2f144aa" providerId="LiveId" clId="{EE443C38-2A48-42EC-B2C0-EFE8C61E7241}" dt="2025-02-23T15:10:08.169" v="1220" actId="27636"/>
          <ac:spMkLst>
            <pc:docMk/>
            <pc:sldMk cId="1655298590" sldId="356"/>
            <ac:spMk id="3" creationId="{00000000-0000-0000-0000-000000000000}"/>
          </ac:spMkLst>
        </pc:spChg>
      </pc:sldChg>
      <pc:sldChg chg="modSp add mod">
        <pc:chgData name="Philippe Renevier Gonin" userId="34ad6640c2f144aa" providerId="LiveId" clId="{EE443C38-2A48-42EC-B2C0-EFE8C61E7241}" dt="2025-02-23T15:10:08.186" v="1221" actId="27636"/>
        <pc:sldMkLst>
          <pc:docMk/>
          <pc:sldMk cId="2555375738" sldId="357"/>
        </pc:sldMkLst>
        <pc:spChg chg="mod">
          <ac:chgData name="Philippe Renevier Gonin" userId="34ad6640c2f144aa" providerId="LiveId" clId="{EE443C38-2A48-42EC-B2C0-EFE8C61E7241}" dt="2025-02-23T15:10:08.186" v="1221" actId="27636"/>
          <ac:spMkLst>
            <pc:docMk/>
            <pc:sldMk cId="2555375738" sldId="357"/>
            <ac:spMk id="3" creationId="{00000000-0000-0000-0000-000000000000}"/>
          </ac:spMkLst>
        </pc:spChg>
      </pc:sldChg>
      <pc:sldChg chg="modSp add mod">
        <pc:chgData name="Philippe Renevier Gonin" userId="34ad6640c2f144aa" providerId="LiveId" clId="{EE443C38-2A48-42EC-B2C0-EFE8C61E7241}" dt="2025-02-23T15:10:08.199" v="1222" actId="27636"/>
        <pc:sldMkLst>
          <pc:docMk/>
          <pc:sldMk cId="2022514822" sldId="358"/>
        </pc:sldMkLst>
        <pc:spChg chg="mod">
          <ac:chgData name="Philippe Renevier Gonin" userId="34ad6640c2f144aa" providerId="LiveId" clId="{EE443C38-2A48-42EC-B2C0-EFE8C61E7241}" dt="2025-02-23T15:10:08.199" v="1222" actId="27636"/>
          <ac:spMkLst>
            <pc:docMk/>
            <pc:sldMk cId="2022514822" sldId="358"/>
            <ac:spMk id="3" creationId="{00000000-0000-0000-0000-000000000000}"/>
          </ac:spMkLst>
        </pc:spChg>
      </pc:sldChg>
      <pc:sldChg chg="modSp add mod">
        <pc:chgData name="Philippe Renevier Gonin" userId="34ad6640c2f144aa" providerId="LiveId" clId="{EE443C38-2A48-42EC-B2C0-EFE8C61E7241}" dt="2025-02-23T15:10:08.209" v="1223" actId="27636"/>
        <pc:sldMkLst>
          <pc:docMk/>
          <pc:sldMk cId="4194492072" sldId="359"/>
        </pc:sldMkLst>
        <pc:spChg chg="mod">
          <ac:chgData name="Philippe Renevier Gonin" userId="34ad6640c2f144aa" providerId="LiveId" clId="{EE443C38-2A48-42EC-B2C0-EFE8C61E7241}" dt="2025-02-23T15:10:08.209" v="1223" actId="27636"/>
          <ac:spMkLst>
            <pc:docMk/>
            <pc:sldMk cId="4194492072" sldId="359"/>
            <ac:spMk id="3" creationId="{00000000-0000-0000-0000-000000000000}"/>
          </ac:spMkLst>
        </pc:spChg>
      </pc:sldChg>
      <pc:sldChg chg="delSp modSp add mod delAnim">
        <pc:chgData name="Philippe Renevier Gonin" userId="34ad6640c2f144aa" providerId="LiveId" clId="{EE443C38-2A48-42EC-B2C0-EFE8C61E7241}" dt="2025-02-25T09:36:06.743" v="2067" actId="14100"/>
        <pc:sldMkLst>
          <pc:docMk/>
          <pc:sldMk cId="106740052" sldId="360"/>
        </pc:sldMkLst>
        <pc:spChg chg="mod">
          <ac:chgData name="Philippe Renevier Gonin" userId="34ad6640c2f144aa" providerId="LiveId" clId="{EE443C38-2A48-42EC-B2C0-EFE8C61E7241}" dt="2025-02-25T09:35:36.476" v="2062" actId="14100"/>
          <ac:spMkLst>
            <pc:docMk/>
            <pc:sldMk cId="106740052" sldId="360"/>
            <ac:spMk id="5" creationId="{270CCB28-3CFC-B8B0-075E-D6F8B17C03ED}"/>
          </ac:spMkLst>
        </pc:spChg>
        <pc:spChg chg="mod">
          <ac:chgData name="Philippe Renevier Gonin" userId="34ad6640c2f144aa" providerId="LiveId" clId="{EE443C38-2A48-42EC-B2C0-EFE8C61E7241}" dt="2025-02-25T09:35:27.020" v="2060" actId="14100"/>
          <ac:spMkLst>
            <pc:docMk/>
            <pc:sldMk cId="106740052" sldId="360"/>
            <ac:spMk id="6" creationId="{5D6BB008-8F75-F02B-4365-DD8164B15879}"/>
          </ac:spMkLst>
        </pc:spChg>
        <pc:spChg chg="mod">
          <ac:chgData name="Philippe Renevier Gonin" userId="34ad6640c2f144aa" providerId="LiveId" clId="{EE443C38-2A48-42EC-B2C0-EFE8C61E7241}" dt="2025-02-25T09:35:02.643" v="2057" actId="1076"/>
          <ac:spMkLst>
            <pc:docMk/>
            <pc:sldMk cId="106740052" sldId="360"/>
            <ac:spMk id="44" creationId="{02023768-01AF-5ACD-58D4-E71A95EE0E3A}"/>
          </ac:spMkLst>
        </pc:spChg>
        <pc:grpChg chg="del">
          <ac:chgData name="Philippe Renevier Gonin" userId="34ad6640c2f144aa" providerId="LiveId" clId="{EE443C38-2A48-42EC-B2C0-EFE8C61E7241}" dt="2025-02-25T09:34:45.347" v="2055" actId="478"/>
          <ac:grpSpMkLst>
            <pc:docMk/>
            <pc:sldMk cId="106740052" sldId="360"/>
            <ac:grpSpMk id="43" creationId="{A8B7D0C6-1F2E-2AEA-7E80-A49797BB0735}"/>
          </ac:grpSpMkLst>
        </pc:grpChg>
        <pc:grpChg chg="mod">
          <ac:chgData name="Philippe Renevier Gonin" userId="34ad6640c2f144aa" providerId="LiveId" clId="{EE443C38-2A48-42EC-B2C0-EFE8C61E7241}" dt="2025-02-25T09:35:45.484" v="2064" actId="1076"/>
          <ac:grpSpMkLst>
            <pc:docMk/>
            <pc:sldMk cId="106740052" sldId="360"/>
            <ac:grpSpMk id="45" creationId="{A5B98D16-F147-D8B7-91B6-FD03D3D8A7D1}"/>
          </ac:grpSpMkLst>
        </pc:grpChg>
        <pc:cxnChg chg="mod">
          <ac:chgData name="Philippe Renevier Gonin" userId="34ad6640c2f144aa" providerId="LiveId" clId="{EE443C38-2A48-42EC-B2C0-EFE8C61E7241}" dt="2025-02-25T09:35:36.476" v="2062" actId="14100"/>
          <ac:cxnSpMkLst>
            <pc:docMk/>
            <pc:sldMk cId="106740052" sldId="360"/>
            <ac:cxnSpMk id="10" creationId="{F24DBB08-B1F7-9B15-D0DF-D804CA1328D3}"/>
          </ac:cxnSpMkLst>
        </pc:cxnChg>
        <pc:cxnChg chg="mod">
          <ac:chgData name="Philippe Renevier Gonin" userId="34ad6640c2f144aa" providerId="LiveId" clId="{EE443C38-2A48-42EC-B2C0-EFE8C61E7241}" dt="2025-02-25T09:36:06.743" v="2067" actId="14100"/>
          <ac:cxnSpMkLst>
            <pc:docMk/>
            <pc:sldMk cId="106740052" sldId="360"/>
            <ac:cxnSpMk id="12" creationId="{8906FFF5-06FD-C344-6ABD-02B110AD5FF8}"/>
          </ac:cxnSpMkLst>
        </pc:cxnChg>
        <pc:cxnChg chg="mod">
          <ac:chgData name="Philippe Renevier Gonin" userId="34ad6640c2f144aa" providerId="LiveId" clId="{EE443C38-2A48-42EC-B2C0-EFE8C61E7241}" dt="2025-02-25T09:34:45.347" v="2055" actId="478"/>
          <ac:cxnSpMkLst>
            <pc:docMk/>
            <pc:sldMk cId="106740052" sldId="360"/>
            <ac:cxnSpMk id="21" creationId="{F7869231-21C6-C775-2E40-2FE51AD576D3}"/>
          </ac:cxnSpMkLst>
        </pc:cxnChg>
        <pc:cxnChg chg="mod">
          <ac:chgData name="Philippe Renevier Gonin" userId="34ad6640c2f144aa" providerId="LiveId" clId="{EE443C38-2A48-42EC-B2C0-EFE8C61E7241}" dt="2025-02-25T09:34:45.347" v="2055" actId="478"/>
          <ac:cxnSpMkLst>
            <pc:docMk/>
            <pc:sldMk cId="106740052" sldId="360"/>
            <ac:cxnSpMk id="33" creationId="{256B52B2-BE8E-29FE-B2AD-266885D70F89}"/>
          </ac:cxnSpMkLst>
        </pc:cxnChg>
        <pc:cxnChg chg="mod">
          <ac:chgData name="Philippe Renevier Gonin" userId="34ad6640c2f144aa" providerId="LiveId" clId="{EE443C38-2A48-42EC-B2C0-EFE8C61E7241}" dt="2025-02-25T09:34:45.347" v="2055" actId="478"/>
          <ac:cxnSpMkLst>
            <pc:docMk/>
            <pc:sldMk cId="106740052" sldId="360"/>
            <ac:cxnSpMk id="37" creationId="{EC1A4F53-CFCD-94DA-95E0-D60CB1D20D66}"/>
          </ac:cxnSpMkLst>
        </pc:cxnChg>
        <pc:cxnChg chg="mod">
          <ac:chgData name="Philippe Renevier Gonin" userId="34ad6640c2f144aa" providerId="LiveId" clId="{EE443C38-2A48-42EC-B2C0-EFE8C61E7241}" dt="2025-02-25T09:34:45.347" v="2055" actId="478"/>
          <ac:cxnSpMkLst>
            <pc:docMk/>
            <pc:sldMk cId="106740052" sldId="360"/>
            <ac:cxnSpMk id="40" creationId="{1CB09242-775D-F7F5-453B-B379A94DEB0B}"/>
          </ac:cxnSpMkLst>
        </pc:cxnChg>
      </pc:sldChg>
      <pc:sldChg chg="delSp modSp add mod delAnim">
        <pc:chgData name="Philippe Renevier Gonin" userId="34ad6640c2f144aa" providerId="LiveId" clId="{EE443C38-2A48-42EC-B2C0-EFE8C61E7241}" dt="2025-02-25T09:36:52.386" v="2070" actId="14100"/>
        <pc:sldMkLst>
          <pc:docMk/>
          <pc:sldMk cId="2430799524" sldId="361"/>
        </pc:sldMkLst>
        <pc:grpChg chg="del">
          <ac:chgData name="Philippe Renevier Gonin" userId="34ad6640c2f144aa" providerId="LiveId" clId="{EE443C38-2A48-42EC-B2C0-EFE8C61E7241}" dt="2025-02-25T09:34:42.308" v="2054" actId="478"/>
          <ac:grpSpMkLst>
            <pc:docMk/>
            <pc:sldMk cId="2430799524" sldId="361"/>
            <ac:grpSpMk id="45" creationId="{EEB39CF0-FE52-1345-DEDA-15FC815E3D0B}"/>
          </ac:grpSpMkLst>
        </pc:grpChg>
        <pc:cxnChg chg="mod">
          <ac:chgData name="Philippe Renevier Gonin" userId="34ad6640c2f144aa" providerId="LiveId" clId="{EE443C38-2A48-42EC-B2C0-EFE8C61E7241}" dt="2025-02-25T09:34:42.308" v="2054" actId="478"/>
          <ac:cxnSpMkLst>
            <pc:docMk/>
            <pc:sldMk cId="2430799524" sldId="361"/>
            <ac:cxnSpMk id="10" creationId="{D0F44B44-6415-74E5-A62F-BA3D9E9C46CB}"/>
          </ac:cxnSpMkLst>
        </pc:cxnChg>
        <pc:cxnChg chg="mod">
          <ac:chgData name="Philippe Renevier Gonin" userId="34ad6640c2f144aa" providerId="LiveId" clId="{EE443C38-2A48-42EC-B2C0-EFE8C61E7241}" dt="2025-02-25T09:34:42.308" v="2054" actId="478"/>
          <ac:cxnSpMkLst>
            <pc:docMk/>
            <pc:sldMk cId="2430799524" sldId="361"/>
            <ac:cxnSpMk id="12" creationId="{E8D24CA1-7213-1635-A174-753A1A2B3FB9}"/>
          </ac:cxnSpMkLst>
        </pc:cxnChg>
        <pc:cxnChg chg="mod">
          <ac:chgData name="Philippe Renevier Gonin" userId="34ad6640c2f144aa" providerId="LiveId" clId="{EE443C38-2A48-42EC-B2C0-EFE8C61E7241}" dt="2025-02-25T09:36:52.386" v="2070" actId="14100"/>
          <ac:cxnSpMkLst>
            <pc:docMk/>
            <pc:sldMk cId="2430799524" sldId="361"/>
            <ac:cxnSpMk id="21" creationId="{5DA68211-754E-FCA0-74F0-0E6ED73C4062}"/>
          </ac:cxnSpMkLst>
        </pc:cxnChg>
        <pc:cxnChg chg="mod">
          <ac:chgData name="Philippe Renevier Gonin" userId="34ad6640c2f144aa" providerId="LiveId" clId="{EE443C38-2A48-42EC-B2C0-EFE8C61E7241}" dt="2025-02-25T09:36:42.623" v="2069" actId="14100"/>
          <ac:cxnSpMkLst>
            <pc:docMk/>
            <pc:sldMk cId="2430799524" sldId="361"/>
            <ac:cxnSpMk id="37" creationId="{AEAFA616-FF1B-2963-C05A-E63359A22AE2}"/>
          </ac:cxnSpMkLst>
        </pc:cxnChg>
        <pc:cxnChg chg="mod">
          <ac:chgData name="Philippe Renevier Gonin" userId="34ad6640c2f144aa" providerId="LiveId" clId="{EE443C38-2A48-42EC-B2C0-EFE8C61E7241}" dt="2025-02-25T09:36:36.338" v="2068" actId="14100"/>
          <ac:cxnSpMkLst>
            <pc:docMk/>
            <pc:sldMk cId="2430799524" sldId="361"/>
            <ac:cxnSpMk id="40" creationId="{3D792E3A-C6B8-BBF5-B0AE-21D267372766}"/>
          </ac:cxnSpMkLst>
        </pc:cxnChg>
      </pc:sldChg>
      <pc:sldChg chg="delSp modSp add mod delAnim modAnim">
        <pc:chgData name="Philippe Renevier Gonin" userId="34ad6640c2f144aa" providerId="LiveId" clId="{EE443C38-2A48-42EC-B2C0-EFE8C61E7241}" dt="2025-02-25T09:42:40.312" v="2296" actId="14100"/>
        <pc:sldMkLst>
          <pc:docMk/>
          <pc:sldMk cId="1941721675" sldId="362"/>
        </pc:sldMkLst>
        <pc:spChg chg="mod">
          <ac:chgData name="Philippe Renevier Gonin" userId="34ad6640c2f144aa" providerId="LiveId" clId="{EE443C38-2A48-42EC-B2C0-EFE8C61E7241}" dt="2025-02-25T09:42:21.584" v="2293" actId="20577"/>
          <ac:spMkLst>
            <pc:docMk/>
            <pc:sldMk cId="1941721675" sldId="362"/>
            <ac:spMk id="3" creationId="{3ED165BE-0FB7-0E25-93BF-F99F2ED8A43E}"/>
          </ac:spMkLst>
        </pc:spChg>
        <pc:spChg chg="mod">
          <ac:chgData name="Philippe Renevier Gonin" userId="34ad6640c2f144aa" providerId="LiveId" clId="{EE443C38-2A48-42EC-B2C0-EFE8C61E7241}" dt="2025-02-25T09:42:32.233" v="2294" actId="1076"/>
          <ac:spMkLst>
            <pc:docMk/>
            <pc:sldMk cId="1941721675" sldId="362"/>
            <ac:spMk id="35" creationId="{F022A922-F4A5-7902-7C5B-8E1214C261F8}"/>
          </ac:spMkLst>
        </pc:spChg>
        <pc:spChg chg="del">
          <ac:chgData name="Philippe Renevier Gonin" userId="34ad6640c2f144aa" providerId="LiveId" clId="{EE443C38-2A48-42EC-B2C0-EFE8C61E7241}" dt="2025-02-25T09:41:56.451" v="2290" actId="478"/>
          <ac:spMkLst>
            <pc:docMk/>
            <pc:sldMk cId="1941721675" sldId="362"/>
            <ac:spMk id="56" creationId="{335777AA-7ED3-8F26-266B-A30FC4489F75}"/>
          </ac:spMkLst>
        </pc:spChg>
        <pc:grpChg chg="del">
          <ac:chgData name="Philippe Renevier Gonin" userId="34ad6640c2f144aa" providerId="LiveId" clId="{EE443C38-2A48-42EC-B2C0-EFE8C61E7241}" dt="2025-02-25T09:39:35.704" v="2260" actId="478"/>
          <ac:grpSpMkLst>
            <pc:docMk/>
            <pc:sldMk cId="1941721675" sldId="362"/>
            <ac:grpSpMk id="48" creationId="{C9BB4D61-B3A2-CE1C-60DF-FFCBB0CE9FC1}"/>
          </ac:grpSpMkLst>
        </pc:grpChg>
        <pc:grpChg chg="del">
          <ac:chgData name="Philippe Renevier Gonin" userId="34ad6640c2f144aa" providerId="LiveId" clId="{EE443C38-2A48-42EC-B2C0-EFE8C61E7241}" dt="2025-02-25T09:41:04.612" v="2277" actId="478"/>
          <ac:grpSpMkLst>
            <pc:docMk/>
            <pc:sldMk cId="1941721675" sldId="362"/>
            <ac:grpSpMk id="49" creationId="{8137ED0F-DD54-B379-B7E6-540B43876591}"/>
          </ac:grpSpMkLst>
        </pc:grpChg>
        <pc:grpChg chg="del">
          <ac:chgData name="Philippe Renevier Gonin" userId="34ad6640c2f144aa" providerId="LiveId" clId="{EE443C38-2A48-42EC-B2C0-EFE8C61E7241}" dt="2025-02-25T09:41:55.523" v="2289" actId="478"/>
          <ac:grpSpMkLst>
            <pc:docMk/>
            <pc:sldMk cId="1941721675" sldId="362"/>
            <ac:grpSpMk id="50" creationId="{814C5994-AD2A-EBA1-9B3B-59086B337A0D}"/>
          </ac:grpSpMkLst>
        </pc:grpChg>
        <pc:grpChg chg="mod">
          <ac:chgData name="Philippe Renevier Gonin" userId="34ad6640c2f144aa" providerId="LiveId" clId="{EE443C38-2A48-42EC-B2C0-EFE8C61E7241}" dt="2025-02-25T09:42:08.368" v="2291" actId="1076"/>
          <ac:grpSpMkLst>
            <pc:docMk/>
            <pc:sldMk cId="1941721675" sldId="362"/>
            <ac:grpSpMk id="51" creationId="{BC76B31E-4D0F-744E-A413-5457BEC5B16D}"/>
          </ac:grpSpMkLst>
        </pc:grpChg>
        <pc:cxnChg chg="mod">
          <ac:chgData name="Philippe Renevier Gonin" userId="34ad6640c2f144aa" providerId="LiveId" clId="{EE443C38-2A48-42EC-B2C0-EFE8C61E7241}" dt="2025-02-25T09:39:35.704" v="2260" actId="478"/>
          <ac:cxnSpMkLst>
            <pc:docMk/>
            <pc:sldMk cId="1941721675" sldId="362"/>
            <ac:cxnSpMk id="13" creationId="{969996B9-4C36-F298-3CF1-35D4A121FAFD}"/>
          </ac:cxnSpMkLst>
        </pc:cxnChg>
        <pc:cxnChg chg="mod">
          <ac:chgData name="Philippe Renevier Gonin" userId="34ad6640c2f144aa" providerId="LiveId" clId="{EE443C38-2A48-42EC-B2C0-EFE8C61E7241}" dt="2025-02-25T09:39:35.704" v="2260" actId="478"/>
          <ac:cxnSpMkLst>
            <pc:docMk/>
            <pc:sldMk cId="1941721675" sldId="362"/>
            <ac:cxnSpMk id="36" creationId="{CC582610-3150-29D7-F5EB-DE22A0572900}"/>
          </ac:cxnSpMkLst>
        </pc:cxnChg>
        <pc:cxnChg chg="mod">
          <ac:chgData name="Philippe Renevier Gonin" userId="34ad6640c2f144aa" providerId="LiveId" clId="{EE443C38-2A48-42EC-B2C0-EFE8C61E7241}" dt="2025-02-25T09:41:04.612" v="2277" actId="478"/>
          <ac:cxnSpMkLst>
            <pc:docMk/>
            <pc:sldMk cId="1941721675" sldId="362"/>
            <ac:cxnSpMk id="39" creationId="{5AB4827F-0EC1-BFFA-BB92-D398FD692067}"/>
          </ac:cxnSpMkLst>
        </pc:cxnChg>
        <pc:cxnChg chg="mod">
          <ac:chgData name="Philippe Renevier Gonin" userId="34ad6640c2f144aa" providerId="LiveId" clId="{EE443C38-2A48-42EC-B2C0-EFE8C61E7241}" dt="2025-02-25T09:41:55.523" v="2289" actId="478"/>
          <ac:cxnSpMkLst>
            <pc:docMk/>
            <pc:sldMk cId="1941721675" sldId="362"/>
            <ac:cxnSpMk id="42" creationId="{431CF0F1-F298-EA5A-1F1B-C3ED34EB0B25}"/>
          </ac:cxnSpMkLst>
        </pc:cxnChg>
        <pc:cxnChg chg="mod">
          <ac:chgData name="Philippe Renevier Gonin" userId="34ad6640c2f144aa" providerId="LiveId" clId="{EE443C38-2A48-42EC-B2C0-EFE8C61E7241}" dt="2025-02-25T09:42:40.312" v="2296" actId="14100"/>
          <ac:cxnSpMkLst>
            <pc:docMk/>
            <pc:sldMk cId="1941721675" sldId="362"/>
            <ac:cxnSpMk id="45" creationId="{4602D814-3BEB-3EB7-659A-DA7E499F16F2}"/>
          </ac:cxnSpMkLst>
        </pc:cxnChg>
      </pc:sldChg>
      <pc:sldChg chg="addSp modSp add mod modAnim">
        <pc:chgData name="Philippe Renevier Gonin" userId="34ad6640c2f144aa" providerId="LiveId" clId="{EE443C38-2A48-42EC-B2C0-EFE8C61E7241}" dt="2025-02-25T09:40:37.023" v="2272" actId="14100"/>
        <pc:sldMkLst>
          <pc:docMk/>
          <pc:sldMk cId="4062978521" sldId="363"/>
        </pc:sldMkLst>
        <pc:spChg chg="mod">
          <ac:chgData name="Philippe Renevier Gonin" userId="34ad6640c2f144aa" providerId="LiveId" clId="{EE443C38-2A48-42EC-B2C0-EFE8C61E7241}" dt="2025-02-25T09:39:57.748" v="2264" actId="6549"/>
          <ac:spMkLst>
            <pc:docMk/>
            <pc:sldMk cId="4062978521" sldId="363"/>
            <ac:spMk id="3" creationId="{51527389-CE19-9FF8-4F72-852F91C3A7B1}"/>
          </ac:spMkLst>
        </pc:spChg>
        <pc:spChg chg="mod">
          <ac:chgData name="Philippe Renevier Gonin" userId="34ad6640c2f144aa" providerId="LiveId" clId="{EE443C38-2A48-42EC-B2C0-EFE8C61E7241}" dt="2025-02-25T09:40:37.023" v="2272" actId="14100"/>
          <ac:spMkLst>
            <pc:docMk/>
            <pc:sldMk cId="4062978521" sldId="363"/>
            <ac:spMk id="6" creationId="{F4E9CA84-35BB-D828-4A88-6BF7B554AAC6}"/>
          </ac:spMkLst>
        </pc:spChg>
        <pc:spChg chg="mod">
          <ac:chgData name="Philippe Renevier Gonin" userId="34ad6640c2f144aa" providerId="LiveId" clId="{EE443C38-2A48-42EC-B2C0-EFE8C61E7241}" dt="2025-02-25T09:39:14.096" v="2256"/>
          <ac:spMkLst>
            <pc:docMk/>
            <pc:sldMk cId="4062978521" sldId="363"/>
            <ac:spMk id="9" creationId="{8F0DC952-3FA5-0429-915D-27D3289496F0}"/>
          </ac:spMkLst>
        </pc:spChg>
        <pc:grpChg chg="add mod">
          <ac:chgData name="Philippe Renevier Gonin" userId="34ad6640c2f144aa" providerId="LiveId" clId="{EE443C38-2A48-42EC-B2C0-EFE8C61E7241}" dt="2025-02-25T09:40:33.106" v="2271" actId="14100"/>
          <ac:grpSpMkLst>
            <pc:docMk/>
            <pc:sldMk cId="4062978521" sldId="363"/>
            <ac:grpSpMk id="4" creationId="{C3C7C8D6-619D-9A4F-6F69-3CC8A0B3EC3E}"/>
          </ac:grpSpMkLst>
        </pc:grpChg>
        <pc:grpChg chg="mod">
          <ac:chgData name="Philippe Renevier Gonin" userId="34ad6640c2f144aa" providerId="LiveId" clId="{EE443C38-2A48-42EC-B2C0-EFE8C61E7241}" dt="2025-02-25T09:39:14.096" v="2256"/>
          <ac:grpSpMkLst>
            <pc:docMk/>
            <pc:sldMk cId="4062978521" sldId="363"/>
            <ac:grpSpMk id="5" creationId="{3A7DDC87-6144-DC2F-5AD5-1A6B1B4852B5}"/>
          </ac:grpSpMkLst>
        </pc:grpChg>
        <pc:cxnChg chg="mod">
          <ac:chgData name="Philippe Renevier Gonin" userId="34ad6640c2f144aa" providerId="LiveId" clId="{EE443C38-2A48-42EC-B2C0-EFE8C61E7241}" dt="2025-02-25T09:40:37.023" v="2272" actId="14100"/>
          <ac:cxnSpMkLst>
            <pc:docMk/>
            <pc:sldMk cId="4062978521" sldId="363"/>
            <ac:cxnSpMk id="7" creationId="{6721B06B-0215-55EB-FB2D-30B90CC757F6}"/>
          </ac:cxnSpMkLst>
        </pc:cxnChg>
        <pc:cxnChg chg="mod">
          <ac:chgData name="Philippe Renevier Gonin" userId="34ad6640c2f144aa" providerId="LiveId" clId="{EE443C38-2A48-42EC-B2C0-EFE8C61E7241}" dt="2025-02-25T09:39:14.096" v="2256"/>
          <ac:cxnSpMkLst>
            <pc:docMk/>
            <pc:sldMk cId="4062978521" sldId="363"/>
            <ac:cxnSpMk id="8" creationId="{7CA7AC54-9119-ED4E-BF2E-221E485D2DBA}"/>
          </ac:cxnSpMkLst>
        </pc:cxnChg>
      </pc:sldChg>
      <pc:sldChg chg="addSp modSp add mod modAnim">
        <pc:chgData name="Philippe Renevier Gonin" userId="34ad6640c2f144aa" providerId="LiveId" clId="{EE443C38-2A48-42EC-B2C0-EFE8C61E7241}" dt="2025-02-25T09:40:53.839" v="2276" actId="14100"/>
        <pc:sldMkLst>
          <pc:docMk/>
          <pc:sldMk cId="2830274032" sldId="364"/>
        </pc:sldMkLst>
        <pc:spChg chg="mod">
          <ac:chgData name="Philippe Renevier Gonin" userId="34ad6640c2f144aa" providerId="LiveId" clId="{EE443C38-2A48-42EC-B2C0-EFE8C61E7241}" dt="2025-02-25T09:40:26.810" v="2270"/>
          <ac:spMkLst>
            <pc:docMk/>
            <pc:sldMk cId="2830274032" sldId="364"/>
            <ac:spMk id="3" creationId="{A79E52AE-F04E-F565-447F-FA89F34F5FD1}"/>
          </ac:spMkLst>
        </pc:spChg>
        <pc:spChg chg="mod">
          <ac:chgData name="Philippe Renevier Gonin" userId="34ad6640c2f144aa" providerId="LiveId" clId="{EE443C38-2A48-42EC-B2C0-EFE8C61E7241}" dt="2025-02-25T09:40:53.839" v="2276" actId="14100"/>
          <ac:spMkLst>
            <pc:docMk/>
            <pc:sldMk cId="2830274032" sldId="364"/>
            <ac:spMk id="5" creationId="{5DFB54DB-3F6A-CAC1-5312-8C13E622E719}"/>
          </ac:spMkLst>
        </pc:spChg>
        <pc:spChg chg="mod">
          <ac:chgData name="Philippe Renevier Gonin" userId="34ad6640c2f144aa" providerId="LiveId" clId="{EE443C38-2A48-42EC-B2C0-EFE8C61E7241}" dt="2025-02-25T09:40:47.068" v="2274" actId="14100"/>
          <ac:spMkLst>
            <pc:docMk/>
            <pc:sldMk cId="2830274032" sldId="364"/>
            <ac:spMk id="6" creationId="{2BC343D4-0BE2-BB5D-FFFA-3CA499D48147}"/>
          </ac:spMkLst>
        </pc:spChg>
        <pc:grpChg chg="add mod">
          <ac:chgData name="Philippe Renevier Gonin" userId="34ad6640c2f144aa" providerId="LiveId" clId="{EE443C38-2A48-42EC-B2C0-EFE8C61E7241}" dt="2025-02-25T09:40:44.324" v="2273" actId="14100"/>
          <ac:grpSpMkLst>
            <pc:docMk/>
            <pc:sldMk cId="2830274032" sldId="364"/>
            <ac:grpSpMk id="4" creationId="{C3751F56-ED45-418F-EAD4-FC1C7E1D0C27}"/>
          </ac:grpSpMkLst>
        </pc:grpChg>
        <pc:cxnChg chg="mod">
          <ac:chgData name="Philippe Renevier Gonin" userId="34ad6640c2f144aa" providerId="LiveId" clId="{EE443C38-2A48-42EC-B2C0-EFE8C61E7241}" dt="2025-02-25T09:40:53.839" v="2276" actId="14100"/>
          <ac:cxnSpMkLst>
            <pc:docMk/>
            <pc:sldMk cId="2830274032" sldId="364"/>
            <ac:cxnSpMk id="7" creationId="{B2DCEC0D-B7A0-99FF-D8BA-A949D963CC65}"/>
          </ac:cxnSpMkLst>
        </pc:cxnChg>
      </pc:sldChg>
      <pc:sldChg chg="addSp modSp add mod modAnim">
        <pc:chgData name="Philippe Renevier Gonin" userId="34ad6640c2f144aa" providerId="LiveId" clId="{EE443C38-2A48-42EC-B2C0-EFE8C61E7241}" dt="2025-02-25T09:41:48.787" v="2287" actId="1076"/>
        <pc:sldMkLst>
          <pc:docMk/>
          <pc:sldMk cId="3256755333" sldId="365"/>
        </pc:sldMkLst>
        <pc:spChg chg="mod">
          <ac:chgData name="Philippe Renevier Gonin" userId="34ad6640c2f144aa" providerId="LiveId" clId="{EE443C38-2A48-42EC-B2C0-EFE8C61E7241}" dt="2025-02-25T09:40:05.861" v="2267" actId="6549"/>
          <ac:spMkLst>
            <pc:docMk/>
            <pc:sldMk cId="3256755333" sldId="365"/>
            <ac:spMk id="3" creationId="{A3E5C0A7-A2FA-B61F-6111-FCDC32A9313E}"/>
          </ac:spMkLst>
        </pc:spChg>
        <pc:spChg chg="mod">
          <ac:chgData name="Philippe Renevier Gonin" userId="34ad6640c2f144aa" providerId="LiveId" clId="{EE443C38-2A48-42EC-B2C0-EFE8C61E7241}" dt="2025-02-25T09:41:19.010" v="2280" actId="14100"/>
          <ac:spMkLst>
            <pc:docMk/>
            <pc:sldMk cId="3256755333" sldId="365"/>
            <ac:spMk id="5" creationId="{B04FF515-A05B-9CDE-DF00-3B89872B6AD8}"/>
          </ac:spMkLst>
        </pc:spChg>
        <pc:spChg chg="mod">
          <ac:chgData name="Philippe Renevier Gonin" userId="34ad6640c2f144aa" providerId="LiveId" clId="{EE443C38-2A48-42EC-B2C0-EFE8C61E7241}" dt="2025-02-25T09:41:28.655" v="2283" actId="14100"/>
          <ac:spMkLst>
            <pc:docMk/>
            <pc:sldMk cId="3256755333" sldId="365"/>
            <ac:spMk id="6" creationId="{D23364C7-8931-51BF-A078-169610C60597}"/>
          </ac:spMkLst>
        </pc:spChg>
        <pc:spChg chg="add mod">
          <ac:chgData name="Philippe Renevier Gonin" userId="34ad6640c2f144aa" providerId="LiveId" clId="{EE443C38-2A48-42EC-B2C0-EFE8C61E7241}" dt="2025-02-25T09:41:48.787" v="2287" actId="1076"/>
          <ac:spMkLst>
            <pc:docMk/>
            <pc:sldMk cId="3256755333" sldId="365"/>
            <ac:spMk id="14" creationId="{F7A4A65B-6179-DB27-B1F3-89EFC11ED137}"/>
          </ac:spMkLst>
        </pc:spChg>
        <pc:grpChg chg="add mod">
          <ac:chgData name="Philippe Renevier Gonin" userId="34ad6640c2f144aa" providerId="LiveId" clId="{EE443C38-2A48-42EC-B2C0-EFE8C61E7241}" dt="2025-02-25T09:41:16.145" v="2279" actId="1076"/>
          <ac:grpSpMkLst>
            <pc:docMk/>
            <pc:sldMk cId="3256755333" sldId="365"/>
            <ac:grpSpMk id="4" creationId="{2CA1FCF0-33F5-3CF7-E597-BC472FDE5E66}"/>
          </ac:grpSpMkLst>
        </pc:grpChg>
        <pc:cxnChg chg="mod">
          <ac:chgData name="Philippe Renevier Gonin" userId="34ad6640c2f144aa" providerId="LiveId" clId="{EE443C38-2A48-42EC-B2C0-EFE8C61E7241}" dt="2025-02-25T09:41:36.708" v="2285" actId="14100"/>
          <ac:cxnSpMkLst>
            <pc:docMk/>
            <pc:sldMk cId="3256755333" sldId="365"/>
            <ac:cxnSpMk id="7" creationId="{079406D9-6012-8AE2-8388-214DF6F9A794}"/>
          </ac:cxnSpMkLst>
        </pc:cxnChg>
      </pc:sldChg>
      <pc:sldChg chg="modSp add del">
        <pc:chgData name="Philippe Renevier Gonin" userId="34ad6640c2f144aa" providerId="LiveId" clId="{EE443C38-2A48-42EC-B2C0-EFE8C61E7241}" dt="2025-02-25T09:41:52.783" v="2288" actId="47"/>
        <pc:sldMkLst>
          <pc:docMk/>
          <pc:sldMk cId="107003559" sldId="366"/>
        </pc:sldMkLst>
        <pc:spChg chg="mod">
          <ac:chgData name="Philippe Renevier Gonin" userId="34ad6640c2f144aa" providerId="LiveId" clId="{EE443C38-2A48-42EC-B2C0-EFE8C61E7241}" dt="2025-02-25T09:40:08.353" v="2268" actId="6549"/>
          <ac:spMkLst>
            <pc:docMk/>
            <pc:sldMk cId="107003559" sldId="366"/>
            <ac:spMk id="3" creationId="{0178AB5D-EE2D-B0A6-98B6-003183FE4F8D}"/>
          </ac:spMkLst>
        </pc:spChg>
      </pc:sldChg>
      <pc:sldChg chg="modSp add mod modClrScheme chgLayout">
        <pc:chgData name="Philippe Renevier Gonin" userId="34ad6640c2f144aa" providerId="LiveId" clId="{EE443C38-2A48-42EC-B2C0-EFE8C61E7241}" dt="2025-02-25T13:17:11.779" v="3030" actId="20577"/>
        <pc:sldMkLst>
          <pc:docMk/>
          <pc:sldMk cId="1849794224" sldId="366"/>
        </pc:sldMkLst>
        <pc:spChg chg="mod ord">
          <ac:chgData name="Philippe Renevier Gonin" userId="34ad6640c2f144aa" providerId="LiveId" clId="{EE443C38-2A48-42EC-B2C0-EFE8C61E7241}" dt="2025-02-25T13:17:11.779" v="3030" actId="20577"/>
          <ac:spMkLst>
            <pc:docMk/>
            <pc:sldMk cId="1849794224" sldId="366"/>
            <ac:spMk id="2" creationId="{00000000-0000-0000-0000-000000000000}"/>
          </ac:spMkLst>
        </pc:spChg>
        <pc:spChg chg="mod ord">
          <ac:chgData name="Philippe Renevier Gonin" userId="34ad6640c2f144aa" providerId="LiveId" clId="{EE443C38-2A48-42EC-B2C0-EFE8C61E7241}" dt="2025-02-25T13:17:08.777" v="3028" actId="20577"/>
          <ac:spMkLst>
            <pc:docMk/>
            <pc:sldMk cId="1849794224" sldId="366"/>
            <ac:spMk id="3" creationId="{00000000-0000-0000-0000-000000000000}"/>
          </ac:spMkLst>
        </pc:spChg>
      </pc:sldChg>
      <pc:sldChg chg="modSp add mod">
        <pc:chgData name="Philippe Renevier Gonin" userId="34ad6640c2f144aa" providerId="LiveId" clId="{EE443C38-2A48-42EC-B2C0-EFE8C61E7241}" dt="2025-02-25T13:18:05.984" v="3056" actId="20577"/>
        <pc:sldMkLst>
          <pc:docMk/>
          <pc:sldMk cId="204170871" sldId="367"/>
        </pc:sldMkLst>
        <pc:spChg chg="mod">
          <ac:chgData name="Philippe Renevier Gonin" userId="34ad6640c2f144aa" providerId="LiveId" clId="{EE443C38-2A48-42EC-B2C0-EFE8C61E7241}" dt="2025-02-25T13:18:05.984" v="3056" actId="20577"/>
          <ac:spMkLst>
            <pc:docMk/>
            <pc:sldMk cId="204170871" sldId="367"/>
            <ac:spMk id="3" creationId="{00000000-0000-0000-0000-000000000000}"/>
          </ac:spMkLst>
        </pc:spChg>
      </pc:sldChg>
      <pc:sldChg chg="modSp add mod">
        <pc:chgData name="Philippe Renevier Gonin" userId="34ad6640c2f144aa" providerId="LiveId" clId="{EE443C38-2A48-42EC-B2C0-EFE8C61E7241}" dt="2025-02-25T13:18:55.662" v="3065" actId="20577"/>
        <pc:sldMkLst>
          <pc:docMk/>
          <pc:sldMk cId="183695582" sldId="368"/>
        </pc:sldMkLst>
        <pc:spChg chg="mod">
          <ac:chgData name="Philippe Renevier Gonin" userId="34ad6640c2f144aa" providerId="LiveId" clId="{EE443C38-2A48-42EC-B2C0-EFE8C61E7241}" dt="2025-02-25T13:18:55.662" v="3065" actId="20577"/>
          <ac:spMkLst>
            <pc:docMk/>
            <pc:sldMk cId="183695582" sldId="368"/>
            <ac:spMk id="3" creationId="{00000000-0000-0000-0000-000000000000}"/>
          </ac:spMkLst>
        </pc:spChg>
      </pc:sldChg>
      <pc:sldChg chg="modSp add mod">
        <pc:chgData name="Philippe Renevier Gonin" userId="34ad6640c2f144aa" providerId="LiveId" clId="{EE443C38-2A48-42EC-B2C0-EFE8C61E7241}" dt="2025-02-25T13:19:00.642" v="3066" actId="20577"/>
        <pc:sldMkLst>
          <pc:docMk/>
          <pc:sldMk cId="2145609285" sldId="369"/>
        </pc:sldMkLst>
        <pc:spChg chg="mod">
          <ac:chgData name="Philippe Renevier Gonin" userId="34ad6640c2f144aa" providerId="LiveId" clId="{EE443C38-2A48-42EC-B2C0-EFE8C61E7241}" dt="2025-02-25T13:19:00.642" v="3066" actId="20577"/>
          <ac:spMkLst>
            <pc:docMk/>
            <pc:sldMk cId="2145609285" sldId="369"/>
            <ac:spMk id="3" creationId="{00000000-0000-0000-0000-000000000000}"/>
          </ac:spMkLst>
        </pc:spChg>
      </pc:sldChg>
      <pc:sldChg chg="modSp add mod">
        <pc:chgData name="Philippe Renevier Gonin" userId="34ad6640c2f144aa" providerId="LiveId" clId="{EE443C38-2A48-42EC-B2C0-EFE8C61E7241}" dt="2025-02-25T13:19:25.385" v="3070" actId="20577"/>
        <pc:sldMkLst>
          <pc:docMk/>
          <pc:sldMk cId="4026305844" sldId="370"/>
        </pc:sldMkLst>
        <pc:spChg chg="mod">
          <ac:chgData name="Philippe Renevier Gonin" userId="34ad6640c2f144aa" providerId="LiveId" clId="{EE443C38-2A48-42EC-B2C0-EFE8C61E7241}" dt="2025-02-25T13:19:25.385" v="3070" actId="20577"/>
          <ac:spMkLst>
            <pc:docMk/>
            <pc:sldMk cId="4026305844" sldId="370"/>
            <ac:spMk id="3" creationId="{00000000-0000-0000-0000-000000000000}"/>
          </ac:spMkLst>
        </pc:spChg>
      </pc:sldChg>
      <pc:sldChg chg="modSp add mod">
        <pc:chgData name="Philippe Renevier Gonin" userId="34ad6640c2f144aa" providerId="LiveId" clId="{EE443C38-2A48-42EC-B2C0-EFE8C61E7241}" dt="2025-02-25T13:19:58.890" v="3074" actId="15"/>
        <pc:sldMkLst>
          <pc:docMk/>
          <pc:sldMk cId="2312528660" sldId="371"/>
        </pc:sldMkLst>
        <pc:spChg chg="mod">
          <ac:chgData name="Philippe Renevier Gonin" userId="34ad6640c2f144aa" providerId="LiveId" clId="{EE443C38-2A48-42EC-B2C0-EFE8C61E7241}" dt="2025-02-25T13:19:58.890" v="3074" actId="15"/>
          <ac:spMkLst>
            <pc:docMk/>
            <pc:sldMk cId="2312528660" sldId="371"/>
            <ac:spMk id="3" creationId="{00000000-0000-0000-0000-000000000000}"/>
          </ac:spMkLst>
        </pc:spChg>
      </pc:sldChg>
      <pc:sldChg chg="modSp add del mod">
        <pc:chgData name="Philippe Renevier Gonin" userId="34ad6640c2f144aa" providerId="LiveId" clId="{EE443C38-2A48-42EC-B2C0-EFE8C61E7241}" dt="2025-02-25T13:20:22.445" v="3077" actId="47"/>
        <pc:sldMkLst>
          <pc:docMk/>
          <pc:sldMk cId="2376726353" sldId="372"/>
        </pc:sldMkLst>
        <pc:spChg chg="mod">
          <ac:chgData name="Philippe Renevier Gonin" userId="34ad6640c2f144aa" providerId="LiveId" clId="{EE443C38-2A48-42EC-B2C0-EFE8C61E7241}" dt="2025-02-25T13:16:57.490" v="3025" actId="27636"/>
          <ac:spMkLst>
            <pc:docMk/>
            <pc:sldMk cId="2376726353" sldId="372"/>
            <ac:spMk id="3" creationId="{00000000-0000-0000-0000-000000000000}"/>
          </ac:spMkLst>
        </pc:spChg>
      </pc:sldChg>
      <pc:sldChg chg="modSp add mod">
        <pc:chgData name="Philippe Renevier Gonin" userId="34ad6640c2f144aa" providerId="LiveId" clId="{EE443C38-2A48-42EC-B2C0-EFE8C61E7241}" dt="2025-02-25T13:16:57.500" v="3026" actId="27636"/>
        <pc:sldMkLst>
          <pc:docMk/>
          <pc:sldMk cId="2039153564" sldId="373"/>
        </pc:sldMkLst>
        <pc:spChg chg="mod">
          <ac:chgData name="Philippe Renevier Gonin" userId="34ad6640c2f144aa" providerId="LiveId" clId="{EE443C38-2A48-42EC-B2C0-EFE8C61E7241}" dt="2025-02-25T13:16:57.500" v="3026" actId="27636"/>
          <ac:spMkLst>
            <pc:docMk/>
            <pc:sldMk cId="2039153564" sldId="373"/>
            <ac:spMk id="3" creationId="{00000000-0000-0000-0000-000000000000}"/>
          </ac:spMkLst>
        </pc:spChg>
      </pc:sldChg>
      <pc:sldMasterChg chg="modSp mod">
        <pc:chgData name="Philippe Renevier Gonin" userId="34ad6640c2f144aa" providerId="LiveId" clId="{EE443C38-2A48-42EC-B2C0-EFE8C61E7241}" dt="2025-02-23T14:56:26.520" v="16" actId="20577"/>
        <pc:sldMasterMkLst>
          <pc:docMk/>
          <pc:sldMasterMk cId="3654240032" sldId="2147483672"/>
        </pc:sldMasterMkLst>
        <pc:spChg chg="mod">
          <ac:chgData name="Philippe Renevier Gonin" userId="34ad6640c2f144aa" providerId="LiveId" clId="{EE443C38-2A48-42EC-B2C0-EFE8C61E7241}" dt="2025-02-23T14:56:26.520" v="16" actId="20577"/>
          <ac:spMkLst>
            <pc:docMk/>
            <pc:sldMasterMk cId="3654240032" sldId="2147483672"/>
            <ac:spMk id="6" creationId="{00000000-0000-0000-0000-000000000000}"/>
          </ac:spMkLst>
        </pc:spChg>
        <pc:spChg chg="mod">
          <ac:chgData name="Philippe Renevier Gonin" userId="34ad6640c2f144aa" providerId="LiveId" clId="{EE443C38-2A48-42EC-B2C0-EFE8C61E7241}" dt="2025-02-23T14:56:12.042" v="2" actId="20577"/>
          <ac:spMkLst>
            <pc:docMk/>
            <pc:sldMasterMk cId="3654240032" sldId="2147483672"/>
            <ac:spMk id="23" creationId="{08CD2D47-8046-9B4F-F092-F4855D972ED4}"/>
          </ac:spMkLst>
        </pc:spChg>
        <pc:spChg chg="mod">
          <ac:chgData name="Philippe Renevier Gonin" userId="34ad6640c2f144aa" providerId="LiveId" clId="{EE443C38-2A48-42EC-B2C0-EFE8C61E7241}" dt="2025-02-23T14:56:17.174" v="3" actId="6549"/>
          <ac:spMkLst>
            <pc:docMk/>
            <pc:sldMasterMk cId="3654240032" sldId="2147483672"/>
            <ac:spMk id="24" creationId="{5ED8475D-BF86-714B-A797-D3A2D69C008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9DB75-3676-4440-9AE1-F85D1D1F0CDB}" type="datetimeFigureOut">
              <a:rPr lang="fr-FR" smtClean="0"/>
              <a:t>17/03/2025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7E803-2CEB-4846-89E9-9C10DA704EA7}" type="slidenum">
              <a:rPr lang="fr-FR" smtClean="0"/>
              <a:t>‹N°›</a:t>
            </a:fld>
            <a:endParaRPr lang="fr-FR"/>
          </a:p>
        </p:txBody>
      </p:sp>
    </p:spTree>
    <p:extLst>
      <p:ext uri="{BB962C8B-B14F-4D97-AF65-F5344CB8AC3E}">
        <p14:creationId xmlns:p14="http://schemas.microsoft.com/office/powerpoint/2010/main" val="118158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1E445A-C039-4BED-BBCC-A0D13BA9C216}" type="slidenum">
              <a:rPr lang="en-US" smtClean="0"/>
              <a:pPr/>
              <a:t>6</a:t>
            </a:fld>
            <a:endParaRPr lang="en-US"/>
          </a:p>
        </p:txBody>
      </p:sp>
    </p:spTree>
    <p:extLst>
      <p:ext uri="{BB962C8B-B14F-4D97-AF65-F5344CB8AC3E}">
        <p14:creationId xmlns:p14="http://schemas.microsoft.com/office/powerpoint/2010/main" val="397207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41E445A-C039-4BED-BBCC-A0D13BA9C216}" type="slidenum">
              <a:rPr lang="en-US" smtClean="0"/>
              <a:pPr/>
              <a:t>26</a:t>
            </a:fld>
            <a:endParaRPr lang="en-US"/>
          </a:p>
        </p:txBody>
      </p:sp>
    </p:spTree>
    <p:extLst>
      <p:ext uri="{BB962C8B-B14F-4D97-AF65-F5344CB8AC3E}">
        <p14:creationId xmlns:p14="http://schemas.microsoft.com/office/powerpoint/2010/main" val="264032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3B7C-2458-009A-4E3B-F1D9C33349E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5FFD075-48E5-FA09-41EF-7C69EA873390}"/>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EBEDFB78-C1A0-8073-B06C-C928D238E56B}"/>
              </a:ext>
            </a:extLst>
          </p:cNvPr>
          <p:cNvSpPr>
            <a:spLocks noGrp="1"/>
          </p:cNvSpPr>
          <p:nvPr>
            <p:ph type="body" idx="1"/>
          </p:nvPr>
        </p:nvSpPr>
        <p:spPr/>
        <p:txBody>
          <a:bodyPr>
            <a:normAutofit/>
          </a:bodyPr>
          <a:lstStyle/>
          <a:p>
            <a:endParaRPr lang="fr-FR"/>
          </a:p>
        </p:txBody>
      </p:sp>
      <p:sp>
        <p:nvSpPr>
          <p:cNvPr id="4" name="Espace réservé du numéro de diapositive 3">
            <a:extLst>
              <a:ext uri="{FF2B5EF4-FFF2-40B4-BE49-F238E27FC236}">
                <a16:creationId xmlns:a16="http://schemas.microsoft.com/office/drawing/2014/main" id="{B83FFE34-9D48-FF57-C476-27B867BDFCDE}"/>
              </a:ext>
            </a:extLst>
          </p:cNvPr>
          <p:cNvSpPr>
            <a:spLocks noGrp="1"/>
          </p:cNvSpPr>
          <p:nvPr>
            <p:ph type="sldNum" sz="quarter" idx="10"/>
          </p:nvPr>
        </p:nvSpPr>
        <p:spPr/>
        <p:txBody>
          <a:bodyPr/>
          <a:lstStyle/>
          <a:p>
            <a:fld id="{041E445A-C039-4BED-BBCC-A0D13BA9C216}" type="slidenum">
              <a:rPr lang="en-US" smtClean="0"/>
              <a:pPr/>
              <a:t>27</a:t>
            </a:fld>
            <a:endParaRPr lang="en-US"/>
          </a:p>
        </p:txBody>
      </p:sp>
    </p:spTree>
    <p:extLst>
      <p:ext uri="{BB962C8B-B14F-4D97-AF65-F5344CB8AC3E}">
        <p14:creationId xmlns:p14="http://schemas.microsoft.com/office/powerpoint/2010/main" val="326851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41E445A-C039-4BED-BBCC-A0D13BA9C216}" type="slidenum">
              <a:rPr lang="en-US" smtClean="0"/>
              <a:pPr/>
              <a:t>28</a:t>
            </a:fld>
            <a:endParaRPr lang="en-US"/>
          </a:p>
        </p:txBody>
      </p:sp>
    </p:spTree>
    <p:extLst>
      <p:ext uri="{BB962C8B-B14F-4D97-AF65-F5344CB8AC3E}">
        <p14:creationId xmlns:p14="http://schemas.microsoft.com/office/powerpoint/2010/main" val="1291393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41E445A-C039-4BED-BBCC-A0D13BA9C216}" type="slidenum">
              <a:rPr lang="en-US" smtClean="0"/>
              <a:pPr/>
              <a:t>29</a:t>
            </a:fld>
            <a:endParaRPr lang="en-US"/>
          </a:p>
        </p:txBody>
      </p:sp>
    </p:spTree>
    <p:extLst>
      <p:ext uri="{BB962C8B-B14F-4D97-AF65-F5344CB8AC3E}">
        <p14:creationId xmlns:p14="http://schemas.microsoft.com/office/powerpoint/2010/main" val="3558870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41E445A-C039-4BED-BBCC-A0D13BA9C216}" type="slidenum">
              <a:rPr lang="en-US" smtClean="0"/>
              <a:pPr/>
              <a:t>30</a:t>
            </a:fld>
            <a:endParaRPr lang="en-US"/>
          </a:p>
        </p:txBody>
      </p:sp>
    </p:spTree>
    <p:extLst>
      <p:ext uri="{BB962C8B-B14F-4D97-AF65-F5344CB8AC3E}">
        <p14:creationId xmlns:p14="http://schemas.microsoft.com/office/powerpoint/2010/main" val="336100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41E445A-C039-4BED-BBCC-A0D13BA9C216}" type="slidenum">
              <a:rPr lang="en-US" smtClean="0"/>
              <a:pPr/>
              <a:t>32</a:t>
            </a:fld>
            <a:endParaRPr lang="en-US"/>
          </a:p>
        </p:txBody>
      </p:sp>
    </p:spTree>
    <p:extLst>
      <p:ext uri="{BB962C8B-B14F-4D97-AF65-F5344CB8AC3E}">
        <p14:creationId xmlns:p14="http://schemas.microsoft.com/office/powerpoint/2010/main" val="853086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41E445A-C039-4BED-BBCC-A0D13BA9C216}" type="slidenum">
              <a:rPr lang="en-US" smtClean="0"/>
              <a:pPr/>
              <a:t>50</a:t>
            </a:fld>
            <a:endParaRPr lang="en-US"/>
          </a:p>
        </p:txBody>
      </p:sp>
    </p:spTree>
    <p:extLst>
      <p:ext uri="{BB962C8B-B14F-4D97-AF65-F5344CB8AC3E}">
        <p14:creationId xmlns:p14="http://schemas.microsoft.com/office/powerpoint/2010/main" val="2636932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41E445A-C039-4BED-BBCC-A0D13BA9C216}" type="slidenum">
              <a:rPr lang="en-US" smtClean="0"/>
              <a:pPr/>
              <a:t>52</a:t>
            </a:fld>
            <a:endParaRPr lang="en-US"/>
          </a:p>
        </p:txBody>
      </p:sp>
    </p:spTree>
    <p:extLst>
      <p:ext uri="{BB962C8B-B14F-4D97-AF65-F5344CB8AC3E}">
        <p14:creationId xmlns:p14="http://schemas.microsoft.com/office/powerpoint/2010/main" val="152293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47585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llipse 6"/>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46267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llipse 6"/>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60767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66468" y="365125"/>
            <a:ext cx="8787332" cy="1325563"/>
          </a:xfrm>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llipse 5"/>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lumMod val="50000"/>
                  </a:schemeClr>
                </a:solidFill>
              </a:rPr>
              <a:pPr/>
              <a:t>‹N°›</a:t>
            </a:fld>
            <a:endParaRPr lang="fr-FR" sz="1800" b="1" dirty="0">
              <a:solidFill>
                <a:schemeClr val="bg1">
                  <a:lumMod val="50000"/>
                </a:schemeClr>
              </a:solidFill>
            </a:endParaRPr>
          </a:p>
        </p:txBody>
      </p:sp>
      <p:sp>
        <p:nvSpPr>
          <p:cNvPr id="7" name="Ellipse 6">
            <a:extLst>
              <a:ext uri="{FF2B5EF4-FFF2-40B4-BE49-F238E27FC236}">
                <a16:creationId xmlns:a16="http://schemas.microsoft.com/office/drawing/2014/main" id="{058A4081-4677-4987-948E-3879A98F69E7}"/>
              </a:ext>
            </a:extLst>
          </p:cNvPr>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423824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Tree>
    <p:extLst>
      <p:ext uri="{BB962C8B-B14F-4D97-AF65-F5344CB8AC3E}">
        <p14:creationId xmlns:p14="http://schemas.microsoft.com/office/powerpoint/2010/main" val="8361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535730" y="365125"/>
            <a:ext cx="8818069" cy="1325563"/>
          </a:xfrm>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llipse 7"/>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lumMod val="50000"/>
                  </a:schemeClr>
                </a:solidFill>
              </a:rPr>
              <a:pPr/>
              <a:t>‹N°›</a:t>
            </a:fld>
            <a:endParaRPr lang="fr-FR" sz="1800" b="1" dirty="0">
              <a:solidFill>
                <a:schemeClr val="bg1">
                  <a:lumMod val="50000"/>
                </a:schemeClr>
              </a:solidFill>
            </a:endParaRPr>
          </a:p>
        </p:txBody>
      </p:sp>
      <p:sp>
        <p:nvSpPr>
          <p:cNvPr id="9" name="Ellipse 8">
            <a:extLst>
              <a:ext uri="{FF2B5EF4-FFF2-40B4-BE49-F238E27FC236}">
                <a16:creationId xmlns:a16="http://schemas.microsoft.com/office/drawing/2014/main" id="{74672F91-A04E-4D89-AB2F-C03D13D150F7}"/>
              </a:ext>
            </a:extLst>
          </p:cNvPr>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88448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547256" y="365125"/>
            <a:ext cx="8808131"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llipse 9"/>
          <p:cNvSpPr/>
          <p:nvPr/>
        </p:nvSpPr>
        <p:spPr>
          <a:xfrm>
            <a:off x="11447121" y="54730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121090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562624" y="365125"/>
            <a:ext cx="8791175" cy="1325563"/>
          </a:xfrm>
        </p:spPr>
        <p:txBody>
          <a:bodyPr/>
          <a:lstStyle/>
          <a:p>
            <a:r>
              <a:rPr lang="fr-FR"/>
              <a:t>Modifiez le style du titre</a:t>
            </a:r>
          </a:p>
        </p:txBody>
      </p:sp>
      <p:sp>
        <p:nvSpPr>
          <p:cNvPr id="6" name="Ellipse 5"/>
          <p:cNvSpPr/>
          <p:nvPr/>
        </p:nvSpPr>
        <p:spPr>
          <a:xfrm>
            <a:off x="11447121" y="5449207"/>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356361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llipse 4"/>
          <p:cNvSpPr/>
          <p:nvPr/>
        </p:nvSpPr>
        <p:spPr>
          <a:xfrm>
            <a:off x="11447121" y="5497739"/>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143706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Ellipse 7"/>
          <p:cNvSpPr/>
          <p:nvPr/>
        </p:nvSpPr>
        <p:spPr>
          <a:xfrm>
            <a:off x="11447121" y="5502728"/>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32341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Ellipse 7"/>
          <p:cNvSpPr/>
          <p:nvPr/>
        </p:nvSpPr>
        <p:spPr>
          <a:xfrm>
            <a:off x="11447121" y="5502728"/>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351962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rme libre 6"/>
          <p:cNvSpPr/>
          <p:nvPr/>
        </p:nvSpPr>
        <p:spPr>
          <a:xfrm flipH="1" flipV="1">
            <a:off x="7261891" y="3866852"/>
            <a:ext cx="4924700" cy="2991148"/>
          </a:xfrm>
          <a:custGeom>
            <a:avLst/>
            <a:gdLst>
              <a:gd name="connsiteX0" fmla="*/ 0 w 5878682"/>
              <a:gd name="connsiteY0" fmla="*/ 0 h 3434803"/>
              <a:gd name="connsiteX1" fmla="*/ 5878682 w 5878682"/>
              <a:gd name="connsiteY1" fmla="*/ 0 h 3434803"/>
              <a:gd name="connsiteX2" fmla="*/ 5663651 w 5878682"/>
              <a:gd name="connsiteY2" fmla="*/ 28916 h 3434803"/>
              <a:gd name="connsiteX3" fmla="*/ 8764 w 5878682"/>
              <a:gd name="connsiteY3" fmla="*/ 3367611 h 3434803"/>
              <a:gd name="connsiteX4" fmla="*/ 0 w 5878682"/>
              <a:gd name="connsiteY4" fmla="*/ 3434803 h 343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682" h="3434803">
                <a:moveTo>
                  <a:pt x="0" y="0"/>
                </a:moveTo>
                <a:lnTo>
                  <a:pt x="5878682" y="0"/>
                </a:lnTo>
                <a:lnTo>
                  <a:pt x="5663651" y="28916"/>
                </a:lnTo>
                <a:cubicBezTo>
                  <a:pt x="2577239" y="483512"/>
                  <a:pt x="283433" y="1790017"/>
                  <a:pt x="8764" y="3367611"/>
                </a:cubicBezTo>
                <a:lnTo>
                  <a:pt x="0" y="3434803"/>
                </a:lnTo>
                <a:close/>
              </a:path>
            </a:pathLst>
          </a:custGeom>
          <a:solidFill>
            <a:srgbClr val="0080A4"/>
          </a:soli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8" name="Forme libre 7"/>
          <p:cNvSpPr/>
          <p:nvPr/>
        </p:nvSpPr>
        <p:spPr>
          <a:xfrm>
            <a:off x="-16101" y="0"/>
            <a:ext cx="4873158" cy="2991148"/>
          </a:xfrm>
          <a:custGeom>
            <a:avLst/>
            <a:gdLst>
              <a:gd name="connsiteX0" fmla="*/ 0 w 5878682"/>
              <a:gd name="connsiteY0" fmla="*/ 0 h 3434803"/>
              <a:gd name="connsiteX1" fmla="*/ 5878682 w 5878682"/>
              <a:gd name="connsiteY1" fmla="*/ 0 h 3434803"/>
              <a:gd name="connsiteX2" fmla="*/ 5663651 w 5878682"/>
              <a:gd name="connsiteY2" fmla="*/ 28916 h 3434803"/>
              <a:gd name="connsiteX3" fmla="*/ 8764 w 5878682"/>
              <a:gd name="connsiteY3" fmla="*/ 3367611 h 3434803"/>
              <a:gd name="connsiteX4" fmla="*/ 0 w 5878682"/>
              <a:gd name="connsiteY4" fmla="*/ 3434803 h 343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682" h="3434803">
                <a:moveTo>
                  <a:pt x="0" y="0"/>
                </a:moveTo>
                <a:lnTo>
                  <a:pt x="5878682" y="0"/>
                </a:lnTo>
                <a:lnTo>
                  <a:pt x="5663651" y="28916"/>
                </a:lnTo>
                <a:cubicBezTo>
                  <a:pt x="2577239" y="483512"/>
                  <a:pt x="283433" y="1790017"/>
                  <a:pt x="8764" y="3367611"/>
                </a:cubicBezTo>
                <a:lnTo>
                  <a:pt x="0" y="3434803"/>
                </a:lnTo>
                <a:close/>
              </a:path>
            </a:pathLst>
          </a:custGeom>
          <a:solidFill>
            <a:schemeClr val="accent1">
              <a:lumMod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2783632" y="365125"/>
            <a:ext cx="8570168"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ZoneTexte 5"/>
          <p:cNvSpPr txBox="1"/>
          <p:nvPr/>
        </p:nvSpPr>
        <p:spPr>
          <a:xfrm>
            <a:off x="8153400" y="6538912"/>
            <a:ext cx="4008855" cy="276999"/>
          </a:xfrm>
          <a:prstGeom prst="rect">
            <a:avLst/>
          </a:prstGeom>
          <a:noFill/>
        </p:spPr>
        <p:txBody>
          <a:bodyPr wrap="square" rtlCol="0">
            <a:spAutoFit/>
          </a:bodyPr>
          <a:lstStyle/>
          <a:p>
            <a:pPr algn="r"/>
            <a:r>
              <a:rPr lang="fr-FR" sz="1200" baseline="0" dirty="0">
                <a:solidFill>
                  <a:schemeClr val="bg1"/>
                </a:solidFill>
                <a:latin typeface="Courier New" panose="02070309020205020404" pitchFamily="49" charset="0"/>
                <a:cs typeface="Courier New" panose="02070309020205020404" pitchFamily="49" charset="0"/>
              </a:rPr>
              <a:t>Web : html</a:t>
            </a:r>
            <a:endParaRPr lang="fr-FR" sz="1400" dirty="0">
              <a:solidFill>
                <a:schemeClr val="bg1"/>
              </a:solidFill>
              <a:latin typeface="French Script MT" panose="03020402040607040605" pitchFamily="66" charset="0"/>
            </a:endParaRPr>
          </a:p>
        </p:txBody>
      </p:sp>
      <p:sp>
        <p:nvSpPr>
          <p:cNvPr id="22" name="ZoneTexte 21">
            <a:extLst>
              <a:ext uri="{FF2B5EF4-FFF2-40B4-BE49-F238E27FC236}">
                <a16:creationId xmlns:a16="http://schemas.microsoft.com/office/drawing/2014/main" id="{6BBEF0EF-A363-FB40-6AD9-F0D1C2C71918}"/>
              </a:ext>
            </a:extLst>
          </p:cNvPr>
          <p:cNvSpPr txBox="1"/>
          <p:nvPr/>
        </p:nvSpPr>
        <p:spPr>
          <a:xfrm>
            <a:off x="7153275" y="185738"/>
            <a:ext cx="184731" cy="369332"/>
          </a:xfrm>
          <a:prstGeom prst="rect">
            <a:avLst/>
          </a:prstGeom>
          <a:noFill/>
        </p:spPr>
        <p:txBody>
          <a:bodyPr wrap="none" rtlCol="0">
            <a:spAutoFit/>
          </a:bodyPr>
          <a:lstStyle/>
          <a:p>
            <a:endParaRPr lang="fr-FR" dirty="0"/>
          </a:p>
        </p:txBody>
      </p:sp>
      <p:sp>
        <p:nvSpPr>
          <p:cNvPr id="23" name="ZoneTexte 22">
            <a:extLst>
              <a:ext uri="{FF2B5EF4-FFF2-40B4-BE49-F238E27FC236}">
                <a16:creationId xmlns:a16="http://schemas.microsoft.com/office/drawing/2014/main" id="{08CD2D47-8046-9B4F-F092-F4855D972ED4}"/>
              </a:ext>
            </a:extLst>
          </p:cNvPr>
          <p:cNvSpPr txBox="1"/>
          <p:nvPr/>
        </p:nvSpPr>
        <p:spPr>
          <a:xfrm>
            <a:off x="119336" y="185738"/>
            <a:ext cx="1199367" cy="769441"/>
          </a:xfrm>
          <a:prstGeom prst="rect">
            <a:avLst/>
          </a:prstGeom>
          <a:noFill/>
        </p:spPr>
        <p:txBody>
          <a:bodyPr wrap="none" rtlCol="0">
            <a:spAutoFit/>
          </a:bodyPr>
          <a:lstStyle/>
          <a:p>
            <a:r>
              <a:rPr lang="fr-FR" sz="4400" kern="1200" baseline="0" dirty="0">
                <a:solidFill>
                  <a:schemeClr val="bg1"/>
                </a:solidFill>
                <a:latin typeface="Courier New" panose="02070309020205020404" pitchFamily="49" charset="0"/>
                <a:ea typeface="+mn-ea"/>
                <a:cs typeface="Courier New" panose="02070309020205020404" pitchFamily="49" charset="0"/>
              </a:rPr>
              <a:t>SNT</a:t>
            </a:r>
          </a:p>
        </p:txBody>
      </p:sp>
      <p:sp>
        <p:nvSpPr>
          <p:cNvPr id="24" name="ZoneTexte 23">
            <a:extLst>
              <a:ext uri="{FF2B5EF4-FFF2-40B4-BE49-F238E27FC236}">
                <a16:creationId xmlns:a16="http://schemas.microsoft.com/office/drawing/2014/main" id="{5ED8475D-BF86-714B-A797-D3A2D69C008F}"/>
              </a:ext>
            </a:extLst>
          </p:cNvPr>
          <p:cNvSpPr txBox="1"/>
          <p:nvPr/>
        </p:nvSpPr>
        <p:spPr>
          <a:xfrm>
            <a:off x="8153399" y="6060212"/>
            <a:ext cx="4008855" cy="461665"/>
          </a:xfrm>
          <a:prstGeom prst="rect">
            <a:avLst/>
          </a:prstGeom>
          <a:noFill/>
        </p:spPr>
        <p:txBody>
          <a:bodyPr wrap="square" rtlCol="0">
            <a:spAutoFit/>
          </a:bodyPr>
          <a:lstStyle/>
          <a:p>
            <a:pPr algn="r"/>
            <a:br>
              <a:rPr lang="fr-FR" sz="1200" baseline="0" dirty="0">
                <a:solidFill>
                  <a:schemeClr val="bg1"/>
                </a:solidFill>
                <a:latin typeface="Courier New" panose="02070309020205020404" pitchFamily="49" charset="0"/>
                <a:cs typeface="Courier New" panose="02070309020205020404" pitchFamily="49" charset="0"/>
              </a:rPr>
            </a:br>
            <a:r>
              <a:rPr lang="fr-FR" sz="1200" baseline="0" dirty="0">
                <a:solidFill>
                  <a:schemeClr val="bg1"/>
                </a:solidFill>
                <a:latin typeface="Courier New" panose="02070309020205020404" pitchFamily="49" charset="0"/>
                <a:cs typeface="Courier New" panose="02070309020205020404" pitchFamily="49" charset="0"/>
              </a:rPr>
              <a:t>Philippe Renevier-Gonin</a:t>
            </a:r>
            <a:endParaRPr lang="fr-FR" sz="1400" dirty="0">
              <a:solidFill>
                <a:schemeClr val="bg1"/>
              </a:solidFill>
              <a:latin typeface="French Script MT" panose="03020402040607040605" pitchFamily="66" charset="0"/>
            </a:endParaRPr>
          </a:p>
        </p:txBody>
      </p:sp>
    </p:spTree>
    <p:extLst>
      <p:ext uri="{BB962C8B-B14F-4D97-AF65-F5344CB8AC3E}">
        <p14:creationId xmlns:p14="http://schemas.microsoft.com/office/powerpoint/2010/main" val="257668344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tml.spec.whatwg.org/" TargetMode="External"/><Relationship Id="rId2" Type="http://schemas.openxmlformats.org/officeDocument/2006/relationships/hyperlink" Target="http://www.w3.org/TR/html5/" TargetMode="External"/><Relationship Id="rId1" Type="http://schemas.openxmlformats.org/officeDocument/2006/relationships/slideLayout" Target="../slideLayouts/slideLayout2.xml"/><Relationship Id="rId4" Type="http://schemas.openxmlformats.org/officeDocument/2006/relationships/hyperlink" Target="http://validator.w3.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org/TR/html5/syntax.html#named-character-referen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org/TR/html5/dom.html#global-attribut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3.org/TR/html5/"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www.w3.org/TR/html5/dom.html#embedded-content-2" TargetMode="External"/><Relationship Id="rId3" Type="http://schemas.openxmlformats.org/officeDocument/2006/relationships/hyperlink" Target="http://www.w3.org/TR/html5/dom.html#metadata-content-0" TargetMode="External"/><Relationship Id="rId7" Type="http://schemas.openxmlformats.org/officeDocument/2006/relationships/hyperlink" Target="http://www.w3.org/TR/html5/dom.html#phrasing-content-1" TargetMode="External"/><Relationship Id="rId12" Type="http://schemas.openxmlformats.org/officeDocument/2006/relationships/hyperlink" Target="http://www.w3.org/TR/html5/dom.html#transparent" TargetMode="External"/><Relationship Id="rId2" Type="http://schemas.openxmlformats.org/officeDocument/2006/relationships/hyperlink" Target="http://www.w3.org/TR/html5/images/content-venn.svg" TargetMode="External"/><Relationship Id="rId1" Type="http://schemas.openxmlformats.org/officeDocument/2006/relationships/slideLayout" Target="../slideLayouts/slideLayout2.xml"/><Relationship Id="rId6" Type="http://schemas.openxmlformats.org/officeDocument/2006/relationships/hyperlink" Target="http://www.w3.org/TR/html5/dom.html#heading-content-0" TargetMode="External"/><Relationship Id="rId11" Type="http://schemas.openxmlformats.org/officeDocument/2006/relationships/hyperlink" Target="http://www.w3.org/TR/html5/dom.html#script-supporting-elements" TargetMode="External"/><Relationship Id="rId5" Type="http://schemas.openxmlformats.org/officeDocument/2006/relationships/hyperlink" Target="http://www.w3.org/TR/html5/dom.html#sectioning-content-0" TargetMode="External"/><Relationship Id="rId10" Type="http://schemas.openxmlformats.org/officeDocument/2006/relationships/hyperlink" Target="http://www.w3.org/TR/html5/dom.html#palpable-content-0" TargetMode="External"/><Relationship Id="rId4" Type="http://schemas.openxmlformats.org/officeDocument/2006/relationships/hyperlink" Target="http://www.w3.org/TR/html5/dom.html#flow-content-1" TargetMode="External"/><Relationship Id="rId9" Type="http://schemas.openxmlformats.org/officeDocument/2006/relationships/hyperlink" Target="http://www.w3.org/TR/html5/dom.html#interactive-content-0"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w3.org/TR/html5/text-level-semantics.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html.spec.whatwg.org/multipage/text-level-semantics.html#the-a-elemen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html.spec.whatwg.org/multipage/links.html#attr-hyperlink-re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fredcavazza.net/files/2009/09/html5_structure.png"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dabblet.com/gist/c8baa26a5982ebea791b"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dabblet.com/gist/be630d0fb5159ed4ad5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dabblet.com/gist/69b6633bfabfa2fa5b3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html.spec.whatwg.org/multipage/images.html#al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dabblet.com/gist/9cc7e3b0cdf7eb4c6a12"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html.spec.whatwg.org/images/content-venn.svg"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3" Type="http://schemas.openxmlformats.org/officeDocument/2006/relationships/hyperlink" Target="https://www.w3.org/TR/html5/text-level-semantics.html#the-code-element" TargetMode="External"/><Relationship Id="rId18" Type="http://schemas.openxmlformats.org/officeDocument/2006/relationships/hyperlink" Target="https://www.w3.org/TR/html5/text-level-semantics.html#the-em-element" TargetMode="External"/><Relationship Id="rId26" Type="http://schemas.openxmlformats.org/officeDocument/2006/relationships/hyperlink" Target="https://www.w3.org/TR/html5/forms.html#the-keygen-element" TargetMode="External"/><Relationship Id="rId39" Type="http://schemas.openxmlformats.org/officeDocument/2006/relationships/hyperlink" Target="https://www.w3.org/TR/html5/text-level-semantics.html#the-samp-element" TargetMode="External"/><Relationship Id="rId21" Type="http://schemas.openxmlformats.org/officeDocument/2006/relationships/hyperlink" Target="https://www.w3.org/TR/html5/embedded-content-0.html#the-iframe-element" TargetMode="External"/><Relationship Id="rId34" Type="http://schemas.openxmlformats.org/officeDocument/2006/relationships/hyperlink" Target="https://www.w3.org/TR/html5/forms.html#the-output-element" TargetMode="External"/><Relationship Id="rId42" Type="http://schemas.openxmlformats.org/officeDocument/2006/relationships/hyperlink" Target="https://www.w3.org/TR/html5/text-level-semantics.html#the-small-element" TargetMode="External"/><Relationship Id="rId47" Type="http://schemas.openxmlformats.org/officeDocument/2006/relationships/hyperlink" Target="https://www.w3.org/TR/html5/scripting-1.html#the-template-element" TargetMode="External"/><Relationship Id="rId50" Type="http://schemas.openxmlformats.org/officeDocument/2006/relationships/hyperlink" Target="https://www.w3.org/TR/html5/text-level-semantics.html#the-u-element" TargetMode="External"/><Relationship Id="rId7" Type="http://schemas.openxmlformats.org/officeDocument/2006/relationships/hyperlink" Target="https://www.w3.org/TR/html5/text-level-semantics.html#the-bdi-element" TargetMode="External"/><Relationship Id="rId2" Type="http://schemas.openxmlformats.org/officeDocument/2006/relationships/hyperlink" Target="https://www.w3.org/TR/html5/text-level-semantics.html#the-a-element" TargetMode="External"/><Relationship Id="rId16" Type="http://schemas.openxmlformats.org/officeDocument/2006/relationships/hyperlink" Target="https://www.w3.org/TR/html5/edits.html#the-del-element" TargetMode="External"/><Relationship Id="rId29" Type="http://schemas.openxmlformats.org/officeDocument/2006/relationships/hyperlink" Target="https://www.w3.org/TR/html5/text-level-semantics.html#the-mark-element" TargetMode="External"/><Relationship Id="rId11" Type="http://schemas.openxmlformats.org/officeDocument/2006/relationships/hyperlink" Target="https://www.w3.org/TR/html5/scripting-1.html#the-canvas-element" TargetMode="External"/><Relationship Id="rId24" Type="http://schemas.openxmlformats.org/officeDocument/2006/relationships/hyperlink" Target="https://www.w3.org/TR/html5/edits.html#the-ins-element" TargetMode="External"/><Relationship Id="rId32" Type="http://schemas.openxmlformats.org/officeDocument/2006/relationships/hyperlink" Target="https://www.w3.org/TR/html5/scripting-1.html#the-noscript-element" TargetMode="External"/><Relationship Id="rId37" Type="http://schemas.openxmlformats.org/officeDocument/2006/relationships/hyperlink" Target="https://www.w3.org/TR/html5/text-level-semantics.html#the-ruby-element" TargetMode="External"/><Relationship Id="rId40" Type="http://schemas.openxmlformats.org/officeDocument/2006/relationships/hyperlink" Target="https://www.w3.org/TR/html5/scripting-1.html#the-script-element" TargetMode="External"/><Relationship Id="rId45" Type="http://schemas.openxmlformats.org/officeDocument/2006/relationships/hyperlink" Target="https://www.w3.org/TR/html5/text-level-semantics.html#the-sub-and-sup-elements" TargetMode="External"/><Relationship Id="rId53" Type="http://schemas.openxmlformats.org/officeDocument/2006/relationships/hyperlink" Target="https://www.w3.org/TR/html5/text-level-semantics.html#the-wbr-element" TargetMode="External"/><Relationship Id="rId5" Type="http://schemas.openxmlformats.org/officeDocument/2006/relationships/hyperlink" Target="https://www.w3.org/TR/html5/embedded-content-0.html#the-audio-element" TargetMode="External"/><Relationship Id="rId10" Type="http://schemas.openxmlformats.org/officeDocument/2006/relationships/hyperlink" Target="https://www.w3.org/TR/html5/forms.html#the-button-element" TargetMode="External"/><Relationship Id="rId19" Type="http://schemas.openxmlformats.org/officeDocument/2006/relationships/hyperlink" Target="https://www.w3.org/TR/html5/embedded-content-0.html#the-embed-element" TargetMode="External"/><Relationship Id="rId31" Type="http://schemas.openxmlformats.org/officeDocument/2006/relationships/hyperlink" Target="https://www.w3.org/TR/html5/forms.html#the-meter-element" TargetMode="External"/><Relationship Id="rId44" Type="http://schemas.openxmlformats.org/officeDocument/2006/relationships/hyperlink" Target="https://www.w3.org/TR/html5/text-level-semantics.html#the-strong-element" TargetMode="External"/><Relationship Id="rId52" Type="http://schemas.openxmlformats.org/officeDocument/2006/relationships/hyperlink" Target="https://www.w3.org/TR/html5/embedded-content-0.html#the-video-element" TargetMode="External"/><Relationship Id="rId4" Type="http://schemas.openxmlformats.org/officeDocument/2006/relationships/hyperlink" Target="https://www.w3.org/TR/html5/embedded-content-0.html#the-area-element" TargetMode="External"/><Relationship Id="rId9" Type="http://schemas.openxmlformats.org/officeDocument/2006/relationships/hyperlink" Target="https://www.w3.org/TR/html5/text-level-semantics.html#the-br-element" TargetMode="External"/><Relationship Id="rId14" Type="http://schemas.openxmlformats.org/officeDocument/2006/relationships/hyperlink" Target="https://www.w3.org/TR/html5/text-level-semantics.html#the-data-element" TargetMode="External"/><Relationship Id="rId22" Type="http://schemas.openxmlformats.org/officeDocument/2006/relationships/hyperlink" Target="https://www.w3.org/TR/html5/embedded-content-0.html#the-img-element" TargetMode="External"/><Relationship Id="rId27" Type="http://schemas.openxmlformats.org/officeDocument/2006/relationships/hyperlink" Target="https://www.w3.org/TR/html5/forms.html#the-label-element" TargetMode="External"/><Relationship Id="rId30" Type="http://schemas.openxmlformats.org/officeDocument/2006/relationships/hyperlink" Target="https://www.w3.org/TR/html5/embedded-content-0.html#math" TargetMode="External"/><Relationship Id="rId35" Type="http://schemas.openxmlformats.org/officeDocument/2006/relationships/hyperlink" Target="https://www.w3.org/TR/html5/forms.html#the-progress-element" TargetMode="External"/><Relationship Id="rId43" Type="http://schemas.openxmlformats.org/officeDocument/2006/relationships/hyperlink" Target="https://www.w3.org/TR/html5/text-level-semantics.html#the-span-element" TargetMode="External"/><Relationship Id="rId48" Type="http://schemas.openxmlformats.org/officeDocument/2006/relationships/hyperlink" Target="https://www.w3.org/TR/html5/forms.html#the-textarea-element" TargetMode="External"/><Relationship Id="rId8" Type="http://schemas.openxmlformats.org/officeDocument/2006/relationships/hyperlink" Target="https://www.w3.org/TR/html5/text-level-semantics.html#the-bdo-element" TargetMode="External"/><Relationship Id="rId51" Type="http://schemas.openxmlformats.org/officeDocument/2006/relationships/hyperlink" Target="https://www.w3.org/TR/html5/text-level-semantics.html#the-var-element" TargetMode="External"/><Relationship Id="rId3" Type="http://schemas.openxmlformats.org/officeDocument/2006/relationships/hyperlink" Target="https://www.w3.org/TR/html5/text-level-semantics.html#the-abbr-element" TargetMode="External"/><Relationship Id="rId12" Type="http://schemas.openxmlformats.org/officeDocument/2006/relationships/hyperlink" Target="https://www.w3.org/TR/html5/text-level-semantics.html#the-cite-element" TargetMode="External"/><Relationship Id="rId17" Type="http://schemas.openxmlformats.org/officeDocument/2006/relationships/hyperlink" Target="https://www.w3.org/TR/html5/text-level-semantics.html#the-dfn-element" TargetMode="External"/><Relationship Id="rId25" Type="http://schemas.openxmlformats.org/officeDocument/2006/relationships/hyperlink" Target="https://www.w3.org/TR/html5/text-level-semantics.html#the-kbd-element" TargetMode="External"/><Relationship Id="rId33" Type="http://schemas.openxmlformats.org/officeDocument/2006/relationships/hyperlink" Target="https://www.w3.org/TR/html5/embedded-content-0.html#the-object-element" TargetMode="External"/><Relationship Id="rId38" Type="http://schemas.openxmlformats.org/officeDocument/2006/relationships/hyperlink" Target="https://www.w3.org/TR/html5/text-level-semantics.html#the-s-element" TargetMode="External"/><Relationship Id="rId46" Type="http://schemas.openxmlformats.org/officeDocument/2006/relationships/hyperlink" Target="https://www.w3.org/TR/html5/embedded-content-0.html#svg-0" TargetMode="External"/><Relationship Id="rId20" Type="http://schemas.openxmlformats.org/officeDocument/2006/relationships/hyperlink" Target="https://www.w3.org/TR/html5/text-level-semantics.html#the-i-element" TargetMode="External"/><Relationship Id="rId41" Type="http://schemas.openxmlformats.org/officeDocument/2006/relationships/hyperlink" Target="https://www.w3.org/TR/html5/forms.html#the-select-element" TargetMode="External"/><Relationship Id="rId54" Type="http://schemas.openxmlformats.org/officeDocument/2006/relationships/hyperlink" Target="https://html.spec.whatwg.org/multipage/dom.html#phrasing-content" TargetMode="External"/><Relationship Id="rId1" Type="http://schemas.openxmlformats.org/officeDocument/2006/relationships/slideLayout" Target="../slideLayouts/slideLayout2.xml"/><Relationship Id="rId6" Type="http://schemas.openxmlformats.org/officeDocument/2006/relationships/hyperlink" Target="https://www.w3.org/TR/html5/text-level-semantics.html#the-b-element" TargetMode="External"/><Relationship Id="rId15" Type="http://schemas.openxmlformats.org/officeDocument/2006/relationships/hyperlink" Target="https://www.w3.org/TR/html5/forms.html#the-datalist-element" TargetMode="External"/><Relationship Id="rId23" Type="http://schemas.openxmlformats.org/officeDocument/2006/relationships/hyperlink" Target="https://www.w3.org/TR/html5/forms.html#the-input-element" TargetMode="External"/><Relationship Id="rId28" Type="http://schemas.openxmlformats.org/officeDocument/2006/relationships/hyperlink" Target="https://www.w3.org/TR/html5/embedded-content-0.html#the-map-element" TargetMode="External"/><Relationship Id="rId36" Type="http://schemas.openxmlformats.org/officeDocument/2006/relationships/hyperlink" Target="https://www.w3.org/TR/html5/text-level-semantics.html#the-q-element" TargetMode="External"/><Relationship Id="rId49" Type="http://schemas.openxmlformats.org/officeDocument/2006/relationships/hyperlink" Target="https://www.w3.org/TR/html5/text-level-semantics.html#the-time-elemen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fr.wikipedia.org/wiki/Liste_des_codes_ISO_639-1" TargetMode="External"/><Relationship Id="rId2" Type="http://schemas.openxmlformats.org/officeDocument/2006/relationships/hyperlink" Target="https://fr.wikipedia.org/wiki/ISO_639"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hyperlink" Target="https://html.spec.whatwg.org/multipage/text-level-semantics.html#text-level-semantic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html.spec.whatwg.org/multipage/embedded-content.html#embedded-content-0"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html.spec.whatwg.org/multipage/text-level-semantics.html#text-level-semantic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hyperlink" Target="http://dabblet.com/gist/8410318c07bfa4084b90"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dabblet.com/gist/b40a4864acb7a6aaae6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HTML</a:t>
            </a:r>
          </a:p>
        </p:txBody>
      </p:sp>
      <p:sp>
        <p:nvSpPr>
          <p:cNvPr id="3" name="Sous-titre 2"/>
          <p:cNvSpPr>
            <a:spLocks noGrp="1"/>
          </p:cNvSpPr>
          <p:nvPr>
            <p:ph type="subTitle" idx="1"/>
          </p:nvPr>
        </p:nvSpPr>
        <p:spPr/>
        <p:txBody>
          <a:bodyPr/>
          <a:lstStyle/>
          <a:p>
            <a:r>
              <a:rPr lang="fr-FR" dirty="0"/>
              <a:t>Pour présenter des données sur le web</a:t>
            </a:r>
          </a:p>
          <a:p>
            <a:r>
              <a:rPr lang="fr-FR" dirty="0"/>
              <a:t>Note : un serveur web ne fournit pas seulement des pages « html »</a:t>
            </a:r>
          </a:p>
        </p:txBody>
      </p:sp>
    </p:spTree>
    <p:extLst>
      <p:ext uri="{BB962C8B-B14F-4D97-AF65-F5344CB8AC3E}">
        <p14:creationId xmlns:p14="http://schemas.microsoft.com/office/powerpoint/2010/main" val="3301411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Arbre : représentation et structure</a:t>
            </a:r>
          </a:p>
        </p:txBody>
      </p:sp>
      <p:sp>
        <p:nvSpPr>
          <p:cNvPr id="3" name="Espace réservé du contenu 2"/>
          <p:cNvSpPr>
            <a:spLocks noGrp="1"/>
          </p:cNvSpPr>
          <p:nvPr>
            <p:ph idx="1"/>
          </p:nvPr>
        </p:nvSpPr>
        <p:spPr/>
        <p:txBody>
          <a:bodyPr>
            <a:normAutofit/>
          </a:bodyPr>
          <a:lstStyle/>
          <a:p>
            <a:r>
              <a:rPr lang="fr-FR" dirty="0"/>
              <a:t>L’arbre est une représentation pour un humain</a:t>
            </a:r>
          </a:p>
          <a:p>
            <a:r>
              <a:rPr lang="fr-FR" dirty="0"/>
              <a:t>La structure est utilisée par les programmes (navigateur)</a:t>
            </a:r>
          </a:p>
          <a:p>
            <a:pPr lvl="1"/>
            <a:r>
              <a:rPr lang="fr-FR" dirty="0"/>
              <a:t>Pour rechercher du contenu</a:t>
            </a:r>
          </a:p>
          <a:p>
            <a:pPr lvl="1"/>
            <a:r>
              <a:rPr lang="fr-FR" dirty="0"/>
              <a:t>Calculer le rendu</a:t>
            </a:r>
          </a:p>
          <a:p>
            <a:endParaRPr lang="fr-FR" dirty="0"/>
          </a:p>
          <a:p>
            <a:r>
              <a:rPr lang="fr-FR" dirty="0"/>
              <a:t>Pour du html sans </a:t>
            </a:r>
            <a:r>
              <a:rPr lang="fr-FR" dirty="0" err="1"/>
              <a:t>css</a:t>
            </a:r>
            <a:r>
              <a:rPr lang="fr-FR" dirty="0"/>
              <a:t>, le rendu se fait en lisant l’arbre (racine en bas) de bas en haut et de gauche à droite </a:t>
            </a:r>
          </a:p>
          <a:p>
            <a:pPr lvl="1"/>
            <a:r>
              <a:rPr lang="fr-FR" dirty="0"/>
              <a:t>On finit une branche avant de passer à la suivante (parcours en profondeur)</a:t>
            </a:r>
          </a:p>
        </p:txBody>
      </p:sp>
    </p:spTree>
    <p:extLst>
      <p:ext uri="{BB962C8B-B14F-4D97-AF65-F5344CB8AC3E}">
        <p14:creationId xmlns:p14="http://schemas.microsoft.com/office/powerpoint/2010/main" val="306290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 l’arbre vers le rendu (linéaire)</a:t>
            </a:r>
          </a:p>
        </p:txBody>
      </p:sp>
      <p:grpSp>
        <p:nvGrpSpPr>
          <p:cNvPr id="4" name="Groupe 3"/>
          <p:cNvGrpSpPr/>
          <p:nvPr/>
        </p:nvGrpSpPr>
        <p:grpSpPr>
          <a:xfrm>
            <a:off x="1665012" y="1700809"/>
            <a:ext cx="5511108" cy="4283715"/>
            <a:chOff x="3093340" y="1881587"/>
            <a:chExt cx="5511108" cy="4283715"/>
          </a:xfrm>
        </p:grpSpPr>
        <p:grpSp>
          <p:nvGrpSpPr>
            <p:cNvPr id="5" name="Groupe 4"/>
            <p:cNvGrpSpPr/>
            <p:nvPr/>
          </p:nvGrpSpPr>
          <p:grpSpPr>
            <a:xfrm>
              <a:off x="3093340" y="3625827"/>
              <a:ext cx="1512168" cy="2002554"/>
              <a:chOff x="5397596" y="1969048"/>
              <a:chExt cx="1512168" cy="2002554"/>
            </a:xfrm>
          </p:grpSpPr>
          <p:sp>
            <p:nvSpPr>
              <p:cNvPr id="29" name="Organigramme : Alternative 28"/>
              <p:cNvSpPr/>
              <p:nvPr/>
            </p:nvSpPr>
            <p:spPr>
              <a:xfrm flipV="1">
                <a:off x="5580112" y="3539554"/>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t>body</a:t>
                </a:r>
              </a:p>
            </p:txBody>
          </p:sp>
          <p:sp>
            <p:nvSpPr>
              <p:cNvPr id="23" name="Organigramme : Alternative 22"/>
              <p:cNvSpPr/>
              <p:nvPr/>
            </p:nvSpPr>
            <p:spPr>
              <a:xfrm flipV="1">
                <a:off x="5580112" y="2838635"/>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h1</a:t>
                </a:r>
              </a:p>
            </p:txBody>
          </p:sp>
          <p:sp>
            <p:nvSpPr>
              <p:cNvPr id="24" name="Organigramme : Alternative 23"/>
              <p:cNvSpPr/>
              <p:nvPr/>
            </p:nvSpPr>
            <p:spPr>
              <a:xfrm flipV="1">
                <a:off x="5397596" y="1969048"/>
                <a:ext cx="1512168" cy="576064"/>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Le dormeur du val</a:t>
                </a:r>
              </a:p>
            </p:txBody>
          </p:sp>
          <p:cxnSp>
            <p:nvCxnSpPr>
              <p:cNvPr id="25" name="Connecteur droit avec flèche 24"/>
              <p:cNvCxnSpPr>
                <a:stCxn id="23" idx="2"/>
                <a:endCxn id="24" idx="0"/>
              </p:cNvCxnSpPr>
              <p:nvPr/>
            </p:nvCxnSpPr>
            <p:spPr>
              <a:xfrm flipH="1" flipV="1">
                <a:off x="6153680" y="2545112"/>
                <a:ext cx="2496" cy="293523"/>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6" name="Connecteur droit avec flèche 25"/>
              <p:cNvCxnSpPr>
                <a:stCxn id="29" idx="2"/>
                <a:endCxn id="23" idx="0"/>
              </p:cNvCxnSpPr>
              <p:nvPr/>
            </p:nvCxnSpPr>
            <p:spPr>
              <a:xfrm flipV="1">
                <a:off x="6156176" y="3270683"/>
                <a:ext cx="0" cy="268871"/>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6" name="Organigramme : Alternative 5"/>
            <p:cNvSpPr/>
            <p:nvPr/>
          </p:nvSpPr>
          <p:spPr>
            <a:xfrm flipV="1">
              <a:off x="4769862" y="4509715"/>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7" name="Organigramme : Alternative 6"/>
            <p:cNvSpPr/>
            <p:nvPr/>
          </p:nvSpPr>
          <p:spPr>
            <a:xfrm flipV="1">
              <a:off x="4769862" y="1881587"/>
              <a:ext cx="3834586" cy="619799"/>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C'est un trou de verdure où chante une rivière</a:t>
              </a:r>
            </a:p>
          </p:txBody>
        </p:sp>
        <p:sp>
          <p:nvSpPr>
            <p:cNvPr id="8" name="Organigramme : Alternative 7"/>
            <p:cNvSpPr/>
            <p:nvPr/>
          </p:nvSpPr>
          <p:spPr>
            <a:xfrm flipV="1">
              <a:off x="5148064" y="2588557"/>
              <a:ext cx="773926" cy="376780"/>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err="1">
                  <a:solidFill>
                    <a:schemeClr val="accent3">
                      <a:lumMod val="50000"/>
                    </a:schemeClr>
                  </a:solidFill>
                </a:rPr>
                <a:t>br</a:t>
              </a:r>
              <a:endParaRPr lang="fr-FR" dirty="0">
                <a:solidFill>
                  <a:schemeClr val="accent3">
                    <a:lumMod val="50000"/>
                  </a:schemeClr>
                </a:solidFill>
              </a:endParaRPr>
            </a:p>
          </p:txBody>
        </p:sp>
        <p:sp>
          <p:nvSpPr>
            <p:cNvPr id="9" name="Organigramme : Alternative 8"/>
            <p:cNvSpPr/>
            <p:nvPr/>
          </p:nvSpPr>
          <p:spPr>
            <a:xfrm flipV="1">
              <a:off x="5508104" y="3031635"/>
              <a:ext cx="3096344" cy="50818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Accrochant follement aux herbes des haillons</a:t>
              </a:r>
            </a:p>
          </p:txBody>
        </p:sp>
        <p:sp>
          <p:nvSpPr>
            <p:cNvPr id="10" name="Organigramme : Alternative 9"/>
            <p:cNvSpPr/>
            <p:nvPr/>
          </p:nvSpPr>
          <p:spPr>
            <a:xfrm flipV="1">
              <a:off x="5863152" y="3613717"/>
              <a:ext cx="869088" cy="321512"/>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err="1">
                  <a:solidFill>
                    <a:schemeClr val="accent3">
                      <a:lumMod val="50000"/>
                    </a:schemeClr>
                  </a:solidFill>
                </a:rPr>
                <a:t>br</a:t>
              </a:r>
              <a:endParaRPr lang="fr-FR" dirty="0">
                <a:solidFill>
                  <a:schemeClr val="accent3">
                    <a:lumMod val="50000"/>
                  </a:schemeClr>
                </a:solidFill>
              </a:endParaRPr>
            </a:p>
          </p:txBody>
        </p:sp>
        <p:sp>
          <p:nvSpPr>
            <p:cNvPr id="11" name="Organigramme : Alternative 10"/>
            <p:cNvSpPr/>
            <p:nvPr/>
          </p:nvSpPr>
          <p:spPr>
            <a:xfrm flipV="1">
              <a:off x="6263868" y="4009123"/>
              <a:ext cx="2340580" cy="538309"/>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D'argent ; où le soleil, de la montagne fière,</a:t>
              </a:r>
            </a:p>
          </p:txBody>
        </p:sp>
        <p:sp>
          <p:nvSpPr>
            <p:cNvPr id="12" name="Organigramme : Alternative 11"/>
            <p:cNvSpPr/>
            <p:nvPr/>
          </p:nvSpPr>
          <p:spPr>
            <a:xfrm flipV="1">
              <a:off x="6588224" y="4640357"/>
              <a:ext cx="648072" cy="376375"/>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err="1">
                  <a:solidFill>
                    <a:schemeClr val="accent3">
                      <a:lumMod val="50000"/>
                    </a:schemeClr>
                  </a:solidFill>
                </a:rPr>
                <a:t>br</a:t>
              </a:r>
              <a:endParaRPr lang="fr-FR" dirty="0">
                <a:solidFill>
                  <a:schemeClr val="accent3">
                    <a:lumMod val="50000"/>
                  </a:schemeClr>
                </a:solidFill>
              </a:endParaRPr>
            </a:p>
          </p:txBody>
        </p:sp>
        <p:sp>
          <p:nvSpPr>
            <p:cNvPr id="13" name="Organigramme : Alternative 12"/>
            <p:cNvSpPr/>
            <p:nvPr/>
          </p:nvSpPr>
          <p:spPr>
            <a:xfrm flipV="1">
              <a:off x="6876256" y="5109655"/>
              <a:ext cx="1728192" cy="1055647"/>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Luit : c'est un petit val qui mousse de rayons</a:t>
              </a:r>
            </a:p>
          </p:txBody>
        </p:sp>
        <p:cxnSp>
          <p:nvCxnSpPr>
            <p:cNvPr id="14" name="Connecteur en angle 13"/>
            <p:cNvCxnSpPr>
              <a:stCxn id="6" idx="2"/>
              <a:endCxn id="7" idx="1"/>
            </p:cNvCxnSpPr>
            <p:nvPr/>
          </p:nvCxnSpPr>
          <p:spPr>
            <a:xfrm rot="16200000" flipV="1">
              <a:off x="3898780" y="3062569"/>
              <a:ext cx="2318229" cy="576064"/>
            </a:xfrm>
            <a:prstGeom prst="bentConnector4">
              <a:avLst>
                <a:gd name="adj1" fmla="val 43316"/>
                <a:gd name="adj2" fmla="val 139683"/>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5" name="Connecteur en angle 14"/>
            <p:cNvCxnSpPr>
              <a:stCxn id="6" idx="2"/>
              <a:endCxn id="8" idx="1"/>
            </p:cNvCxnSpPr>
            <p:nvPr/>
          </p:nvCxnSpPr>
          <p:spPr>
            <a:xfrm rot="16200000" flipV="1">
              <a:off x="4380611" y="3544400"/>
              <a:ext cx="1732768" cy="197862"/>
            </a:xfrm>
            <a:prstGeom prst="bentConnector4">
              <a:avLst>
                <a:gd name="adj1" fmla="val 57896"/>
                <a:gd name="adj2" fmla="val 406679"/>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6" name="Connecteur en angle 15"/>
            <p:cNvCxnSpPr>
              <a:stCxn id="6" idx="2"/>
              <a:endCxn id="9" idx="1"/>
            </p:cNvCxnSpPr>
            <p:nvPr/>
          </p:nvCxnSpPr>
          <p:spPr>
            <a:xfrm rot="5400000" flipH="1" flipV="1">
              <a:off x="4815022" y="3816633"/>
              <a:ext cx="1223986" cy="162178"/>
            </a:xfrm>
            <a:prstGeom prst="bentConnector2">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 name="Connecteur en angle 16"/>
            <p:cNvCxnSpPr>
              <a:stCxn id="6" idx="2"/>
              <a:endCxn id="10" idx="1"/>
            </p:cNvCxnSpPr>
            <p:nvPr/>
          </p:nvCxnSpPr>
          <p:spPr>
            <a:xfrm rot="5400000" flipH="1" flipV="1">
              <a:off x="5236918" y="3883481"/>
              <a:ext cx="735242" cy="517226"/>
            </a:xfrm>
            <a:prstGeom prst="bentConnector2">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8" name="Connecteur en angle 17"/>
            <p:cNvCxnSpPr>
              <a:stCxn id="6" idx="2"/>
              <a:endCxn id="11" idx="1"/>
            </p:cNvCxnSpPr>
            <p:nvPr/>
          </p:nvCxnSpPr>
          <p:spPr>
            <a:xfrm rot="5400000" flipH="1" flipV="1">
              <a:off x="5689178" y="3935025"/>
              <a:ext cx="231438" cy="917942"/>
            </a:xfrm>
            <a:prstGeom prst="bentConnector2">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9" name="Connecteur en angle 18"/>
            <p:cNvCxnSpPr>
              <a:stCxn id="6" idx="2"/>
              <a:endCxn id="12" idx="1"/>
            </p:cNvCxnSpPr>
            <p:nvPr/>
          </p:nvCxnSpPr>
          <p:spPr>
            <a:xfrm rot="16200000" flipH="1">
              <a:off x="5807660" y="4047980"/>
              <a:ext cx="318829" cy="1242298"/>
            </a:xfrm>
            <a:prstGeom prst="bentConnector4">
              <a:avLst>
                <a:gd name="adj1" fmla="val -71700"/>
                <a:gd name="adj2" fmla="val 56140"/>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0" name="Connecteur en angle 19"/>
            <p:cNvCxnSpPr>
              <a:stCxn id="6" idx="2"/>
              <a:endCxn id="13" idx="1"/>
            </p:cNvCxnSpPr>
            <p:nvPr/>
          </p:nvCxnSpPr>
          <p:spPr>
            <a:xfrm rot="16200000" flipH="1">
              <a:off x="5547209" y="4308431"/>
              <a:ext cx="1127763" cy="1530330"/>
            </a:xfrm>
            <a:prstGeom prst="bentConnector4">
              <a:avLst>
                <a:gd name="adj1" fmla="val -20270"/>
                <a:gd name="adj2" fmla="val 46179"/>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1" name="Connecteur droit avec flèche 20"/>
            <p:cNvCxnSpPr>
              <a:stCxn id="29" idx="2"/>
              <a:endCxn id="6" idx="0"/>
            </p:cNvCxnSpPr>
            <p:nvPr/>
          </p:nvCxnSpPr>
          <p:spPr>
            <a:xfrm flipV="1">
              <a:off x="3851920" y="4941763"/>
              <a:ext cx="1494006" cy="25457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38" name="ZoneTexte 37"/>
          <p:cNvSpPr txBox="1"/>
          <p:nvPr/>
        </p:nvSpPr>
        <p:spPr>
          <a:xfrm>
            <a:off x="7608168" y="1844824"/>
            <a:ext cx="2520280" cy="3785652"/>
          </a:xfrm>
          <a:prstGeom prst="rect">
            <a:avLst/>
          </a:prstGeom>
          <a:noFill/>
        </p:spPr>
        <p:txBody>
          <a:bodyPr wrap="square" rtlCol="0">
            <a:spAutoFit/>
          </a:bodyPr>
          <a:lstStyle/>
          <a:p>
            <a:r>
              <a:rPr lang="fr-FR" sz="2400" b="1" dirty="0"/>
              <a:t>Le dormeur du val</a:t>
            </a:r>
          </a:p>
          <a:p>
            <a:endParaRPr lang="fr-FR" dirty="0"/>
          </a:p>
          <a:p>
            <a:r>
              <a:rPr lang="fr-FR" dirty="0"/>
              <a:t>C'est un trou de verdure où chante une rivière</a:t>
            </a:r>
          </a:p>
          <a:p>
            <a:endParaRPr lang="fr-FR" dirty="0"/>
          </a:p>
          <a:p>
            <a:r>
              <a:rPr lang="fr-FR" dirty="0"/>
              <a:t>Accrochant follement aux herbes des haillons</a:t>
            </a:r>
          </a:p>
          <a:p>
            <a:endParaRPr lang="fr-FR" dirty="0"/>
          </a:p>
          <a:p>
            <a:r>
              <a:rPr lang="fr-FR" dirty="0"/>
              <a:t>D'argent ; où le soleil, de la montagne fière, </a:t>
            </a:r>
          </a:p>
          <a:p>
            <a:endParaRPr lang="fr-FR" dirty="0"/>
          </a:p>
          <a:p>
            <a:r>
              <a:rPr lang="fr-FR" dirty="0"/>
              <a:t>Luit : c'est un petit val qui mousse de rayons</a:t>
            </a:r>
          </a:p>
        </p:txBody>
      </p:sp>
      <p:sp>
        <p:nvSpPr>
          <p:cNvPr id="39" name="Ellipse 38"/>
          <p:cNvSpPr/>
          <p:nvPr/>
        </p:nvSpPr>
        <p:spPr>
          <a:xfrm>
            <a:off x="7608169" y="1993072"/>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7608169" y="2568372"/>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7608169" y="3142858"/>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7608169" y="3516894"/>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p:cNvSpPr/>
          <p:nvPr/>
        </p:nvSpPr>
        <p:spPr>
          <a:xfrm>
            <a:off x="7608169" y="3961315"/>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p:cNvSpPr/>
          <p:nvPr/>
        </p:nvSpPr>
        <p:spPr>
          <a:xfrm>
            <a:off x="7608169" y="4347860"/>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7608169" y="4760985"/>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7608169" y="5185129"/>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Organigramme : Alternative 46"/>
          <p:cNvSpPr/>
          <p:nvPr/>
        </p:nvSpPr>
        <p:spPr>
          <a:xfrm>
            <a:off x="1541335" y="3359044"/>
            <a:ext cx="1741362" cy="1569832"/>
          </a:xfrm>
          <a:prstGeom prst="flowChartAlternateProcess">
            <a:avLst/>
          </a:prstGeom>
          <a:ln>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cxnSp>
        <p:nvCxnSpPr>
          <p:cNvPr id="49" name="Connecteur en angle 48"/>
          <p:cNvCxnSpPr>
            <a:stCxn id="47" idx="0"/>
            <a:endCxn id="39" idx="0"/>
          </p:cNvCxnSpPr>
          <p:nvPr/>
        </p:nvCxnSpPr>
        <p:spPr>
          <a:xfrm rot="5400000" flipH="1" flipV="1">
            <a:off x="4381113" y="23977"/>
            <a:ext cx="1365973" cy="5304165"/>
          </a:xfrm>
          <a:prstGeom prst="bentConnector3">
            <a:avLst>
              <a:gd name="adj1" fmla="val 133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Connecteur en angle 50"/>
          <p:cNvCxnSpPr>
            <a:stCxn id="7" idx="0"/>
            <a:endCxn id="40" idx="0"/>
          </p:cNvCxnSpPr>
          <p:nvPr/>
        </p:nvCxnSpPr>
        <p:spPr>
          <a:xfrm rot="16200000" flipH="1">
            <a:off x="6363622" y="1215812"/>
            <a:ext cx="247764" cy="2457354"/>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Connecteur en angle 53"/>
          <p:cNvCxnSpPr>
            <a:stCxn id="8" idx="3"/>
            <a:endCxn id="41" idx="2"/>
          </p:cNvCxnSpPr>
          <p:nvPr/>
        </p:nvCxnSpPr>
        <p:spPr>
          <a:xfrm>
            <a:off x="4493662" y="2596169"/>
            <a:ext cx="3114506" cy="654783"/>
          </a:xfrm>
          <a:prstGeom prst="bentConnector3">
            <a:avLst>
              <a:gd name="adj1" fmla="val 9546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Connecteur en angle 57"/>
          <p:cNvCxnSpPr>
            <a:stCxn id="9" idx="3"/>
            <a:endCxn id="42" idx="2"/>
          </p:cNvCxnSpPr>
          <p:nvPr/>
        </p:nvCxnSpPr>
        <p:spPr>
          <a:xfrm>
            <a:off x="7176120" y="3104951"/>
            <a:ext cx="432048" cy="52003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7" name="Connecteur en angle 66"/>
          <p:cNvCxnSpPr>
            <a:stCxn id="10" idx="3"/>
            <a:endCxn id="43" idx="2"/>
          </p:cNvCxnSpPr>
          <p:nvPr/>
        </p:nvCxnSpPr>
        <p:spPr>
          <a:xfrm>
            <a:off x="5303912" y="3593694"/>
            <a:ext cx="2304256" cy="475714"/>
          </a:xfrm>
          <a:prstGeom prst="bentConnector3">
            <a:avLst>
              <a:gd name="adj1" fmla="val 8755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2" name="Connecteur en angle 71"/>
          <p:cNvCxnSpPr>
            <a:stCxn id="11" idx="3"/>
            <a:endCxn id="44" idx="2"/>
          </p:cNvCxnSpPr>
          <p:nvPr/>
        </p:nvCxnSpPr>
        <p:spPr>
          <a:xfrm>
            <a:off x="7176120" y="4097499"/>
            <a:ext cx="432048" cy="358455"/>
          </a:xfrm>
          <a:prstGeom prst="bentConnector3">
            <a:avLst>
              <a:gd name="adj1" fmla="val 226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6" name="Connecteur en angle 75"/>
          <p:cNvCxnSpPr>
            <a:stCxn id="12" idx="3"/>
            <a:endCxn id="45" idx="2"/>
          </p:cNvCxnSpPr>
          <p:nvPr/>
        </p:nvCxnSpPr>
        <p:spPr>
          <a:xfrm>
            <a:off x="5807968" y="4647766"/>
            <a:ext cx="1800200" cy="221313"/>
          </a:xfrm>
          <a:prstGeom prst="bentConnector3">
            <a:avLst>
              <a:gd name="adj1" fmla="val 77309"/>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0" name="Connecteur en angle 79"/>
          <p:cNvCxnSpPr>
            <a:stCxn id="13" idx="3"/>
            <a:endCxn id="46" idx="2"/>
          </p:cNvCxnSpPr>
          <p:nvPr/>
        </p:nvCxnSpPr>
        <p:spPr>
          <a:xfrm flipV="1">
            <a:off x="7176120" y="5293223"/>
            <a:ext cx="432048" cy="16347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92" name="Ellipse 91"/>
          <p:cNvSpPr/>
          <p:nvPr/>
        </p:nvSpPr>
        <p:spPr>
          <a:xfrm>
            <a:off x="7680176" y="5661249"/>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Ellipse 94"/>
          <p:cNvSpPr/>
          <p:nvPr/>
        </p:nvSpPr>
        <p:spPr>
          <a:xfrm>
            <a:off x="9660397" y="2280248"/>
            <a:ext cx="216025" cy="21618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3" name="Connecteur en angle 92"/>
          <p:cNvCxnSpPr>
            <a:stCxn id="6" idx="0"/>
            <a:endCxn id="92" idx="2"/>
          </p:cNvCxnSpPr>
          <p:nvPr/>
        </p:nvCxnSpPr>
        <p:spPr>
          <a:xfrm rot="16200000" flipH="1">
            <a:off x="5294707" y="3383875"/>
            <a:ext cx="1008358" cy="3762577"/>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6" name="Connecteur en angle 95"/>
          <p:cNvCxnSpPr>
            <a:stCxn id="6" idx="0"/>
            <a:endCxn id="95" idx="6"/>
          </p:cNvCxnSpPr>
          <p:nvPr/>
        </p:nvCxnSpPr>
        <p:spPr>
          <a:xfrm rot="5400000" flipH="1" flipV="1">
            <a:off x="5710688" y="595252"/>
            <a:ext cx="2372643" cy="5958823"/>
          </a:xfrm>
          <a:prstGeom prst="bentConnector4">
            <a:avLst>
              <a:gd name="adj1" fmla="val -62373"/>
              <a:gd name="adj2" fmla="val 103836"/>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7460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left)">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left)">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wipe(left)">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wipe(left)">
                                      <p:cBhvr>
                                        <p:cTn id="47" dur="500"/>
                                        <p:tgtEl>
                                          <p:spTgt spid="8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wipe(left)">
                                      <p:cBhvr>
                                        <p:cTn id="5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html, des balises</a:t>
            </a:r>
          </a:p>
        </p:txBody>
      </p:sp>
      <p:sp>
        <p:nvSpPr>
          <p:cNvPr id="3" name="Espace réservé du contenu 2"/>
          <p:cNvSpPr>
            <a:spLocks noGrp="1"/>
          </p:cNvSpPr>
          <p:nvPr>
            <p:ph idx="1"/>
          </p:nvPr>
        </p:nvSpPr>
        <p:spPr/>
        <p:txBody>
          <a:bodyPr>
            <a:normAutofit fontScale="92500" lnSpcReduction="20000"/>
          </a:bodyPr>
          <a:lstStyle/>
          <a:p>
            <a:r>
              <a:rPr lang="fr-FR" dirty="0"/>
              <a:t>Structuration d’un fichier pour en décrire le contenu</a:t>
            </a:r>
          </a:p>
          <a:p>
            <a:pPr lvl="1"/>
            <a:r>
              <a:rPr lang="fr-FR" dirty="0"/>
              <a:t>Délimitation de « partie » du document par des balises</a:t>
            </a:r>
          </a:p>
          <a:p>
            <a:pPr lvl="1"/>
            <a:r>
              <a:rPr lang="fr-FR" dirty="0"/>
              <a:t>Utilisation par le navigateur  (ou un programme) pour reconnaitre ces parties d’un document</a:t>
            </a:r>
          </a:p>
          <a:p>
            <a:r>
              <a:rPr lang="fr-FR" dirty="0"/>
              <a:t>Une balise </a:t>
            </a:r>
          </a:p>
          <a:p>
            <a:pPr lvl="1"/>
            <a:r>
              <a:rPr lang="fr-FR" dirty="0"/>
              <a:t>une instruction de structuration</a:t>
            </a:r>
          </a:p>
          <a:p>
            <a:pPr lvl="1"/>
            <a:r>
              <a:rPr lang="fr-FR" dirty="0"/>
              <a:t>contient des textes et/ou d’autres balises autorisées</a:t>
            </a:r>
          </a:p>
          <a:p>
            <a:r>
              <a:rPr lang="fr-FR" dirty="0"/>
              <a:t>Définition d’une balise </a:t>
            </a:r>
          </a:p>
          <a:p>
            <a:pPr lvl="1"/>
            <a:r>
              <a:rPr lang="fr-FR" dirty="0"/>
              <a:t>Un nom : par exemple « </a:t>
            </a:r>
            <a:r>
              <a:rPr lang="fr-FR" b="1" dirty="0"/>
              <a:t>p</a:t>
            </a:r>
            <a:r>
              <a:rPr lang="fr-FR" dirty="0"/>
              <a:t> » pour un paragraphe</a:t>
            </a:r>
          </a:p>
          <a:p>
            <a:pPr lvl="1"/>
            <a:r>
              <a:rPr lang="fr-FR" dirty="0"/>
              <a:t>Balise ouvrante : une syntaxe pour marqué le début de cette partie : </a:t>
            </a:r>
            <a:r>
              <a:rPr lang="fr-FR" b="1" dirty="0">
                <a:latin typeface="Courier New" panose="02070309020205020404" pitchFamily="49" charset="0"/>
                <a:cs typeface="Courier New" panose="02070309020205020404" pitchFamily="49" charset="0"/>
              </a:rPr>
              <a:t>&lt;</a:t>
            </a:r>
            <a:r>
              <a:rPr lang="fr-FR" i="1" dirty="0" err="1">
                <a:latin typeface="Courier New" panose="02070309020205020404" pitchFamily="49" charset="0"/>
                <a:cs typeface="Courier New" panose="02070309020205020404" pitchFamily="49" charset="0"/>
              </a:rPr>
              <a:t>nom_de_la_balise</a:t>
            </a:r>
            <a:r>
              <a:rPr lang="fr-FR" b="1" dirty="0">
                <a:latin typeface="Courier New" panose="02070309020205020404" pitchFamily="49" charset="0"/>
                <a:cs typeface="Courier New" panose="02070309020205020404" pitchFamily="49" charset="0"/>
              </a:rPr>
              <a:t>&gt;</a:t>
            </a:r>
            <a:r>
              <a:rPr lang="fr-FR" dirty="0">
                <a:latin typeface="Courier New" panose="02070309020205020404" pitchFamily="49" charset="0"/>
                <a:cs typeface="Courier New" panose="02070309020205020404" pitchFamily="49" charset="0"/>
              </a:rPr>
              <a:t>  </a:t>
            </a:r>
            <a:r>
              <a:rPr lang="fr-FR" dirty="0"/>
              <a:t>par exemple </a:t>
            </a:r>
            <a:r>
              <a:rPr lang="fr-FR" b="1" dirty="0">
                <a:latin typeface="Courier New" panose="02070309020205020404" pitchFamily="49" charset="0"/>
                <a:cs typeface="Courier New" panose="02070309020205020404" pitchFamily="49" charset="0"/>
              </a:rPr>
              <a:t>&lt;p&gt;</a:t>
            </a:r>
          </a:p>
          <a:p>
            <a:pPr lvl="1"/>
            <a:r>
              <a:rPr lang="fr-FR" dirty="0"/>
              <a:t>Balise fermante : une syntaxe pour marquer la fin de cette partie : </a:t>
            </a:r>
            <a:r>
              <a:rPr lang="fr-FR" b="1"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nom_de_la_balise</a:t>
            </a:r>
            <a:r>
              <a:rPr lang="fr-FR" b="1" dirty="0">
                <a:latin typeface="Courier New" panose="02070309020205020404" pitchFamily="49" charset="0"/>
                <a:cs typeface="Courier New" panose="02070309020205020404" pitchFamily="49" charset="0"/>
              </a:rPr>
              <a:t>&gt; </a:t>
            </a:r>
            <a:r>
              <a:rPr lang="fr-FR" dirty="0"/>
              <a:t>par exemple </a:t>
            </a:r>
            <a:r>
              <a:rPr lang="fr-FR" b="1" dirty="0">
                <a:latin typeface="Courier New" panose="02070309020205020404" pitchFamily="49" charset="0"/>
                <a:cs typeface="Courier New" panose="02070309020205020404" pitchFamily="49" charset="0"/>
              </a:rPr>
              <a:t>&lt;/p&gt;</a:t>
            </a:r>
          </a:p>
          <a:p>
            <a:endParaRPr lang="fr-FR" dirty="0"/>
          </a:p>
        </p:txBody>
      </p:sp>
    </p:spTree>
    <p:extLst>
      <p:ext uri="{BB962C8B-B14F-4D97-AF65-F5344CB8AC3E}">
        <p14:creationId xmlns:p14="http://schemas.microsoft.com/office/powerpoint/2010/main" val="389526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Rôle d’une balise</a:t>
            </a:r>
          </a:p>
        </p:txBody>
      </p:sp>
      <p:sp>
        <p:nvSpPr>
          <p:cNvPr id="3" name="Espace réservé du contenu 2"/>
          <p:cNvSpPr>
            <a:spLocks noGrp="1"/>
          </p:cNvSpPr>
          <p:nvPr>
            <p:ph idx="1"/>
          </p:nvPr>
        </p:nvSpPr>
        <p:spPr/>
        <p:txBody>
          <a:bodyPr>
            <a:normAutofit lnSpcReduction="10000"/>
          </a:bodyPr>
          <a:lstStyle/>
          <a:p>
            <a:r>
              <a:rPr lang="fr-FR" dirty="0"/>
              <a:t>Définir le rôle d’une partie du document au sein de ce document</a:t>
            </a:r>
          </a:p>
          <a:p>
            <a:r>
              <a:rPr lang="fr-FR" dirty="0"/>
              <a:t>Exemple </a:t>
            </a:r>
          </a:p>
          <a:p>
            <a:pPr lvl="1"/>
            <a:r>
              <a:rPr lang="fr-FR" dirty="0"/>
              <a:t>Un paragraphe : balise &lt;p&gt;</a:t>
            </a:r>
          </a:p>
          <a:p>
            <a:pPr lvl="1"/>
            <a:r>
              <a:rPr lang="fr-FR" dirty="0"/>
              <a:t>Un titre (le plus important) : balise &lt;h1&gt;</a:t>
            </a:r>
          </a:p>
          <a:p>
            <a:r>
              <a:rPr lang="fr-FR" dirty="0"/>
              <a:t>balise = étiquette (</a:t>
            </a:r>
            <a:r>
              <a:rPr lang="fr-FR" i="1" dirty="0"/>
              <a:t>tag</a:t>
            </a:r>
            <a:r>
              <a:rPr lang="fr-FR" dirty="0"/>
              <a:t>) apportant des informations sur une partie du document</a:t>
            </a:r>
          </a:p>
          <a:p>
            <a:pPr lvl="1"/>
            <a:r>
              <a:rPr lang="fr-FR" dirty="0"/>
              <a:t>Cette partie est délimitée par la balise ouvrante et la balise fermante</a:t>
            </a:r>
          </a:p>
          <a:p>
            <a:pPr lvl="1"/>
            <a:endParaRPr lang="fr-FR" dirty="0"/>
          </a:p>
          <a:p>
            <a:r>
              <a:rPr lang="fr-FR" dirty="0"/>
              <a:t>À éviter : utilisation de balise pour l’apparence (gras, italique, etc.) </a:t>
            </a:r>
          </a:p>
          <a:p>
            <a:pPr lvl="1"/>
            <a:r>
              <a:rPr lang="fr-FR" dirty="0"/>
              <a:t>C’est le rôle du CSS</a:t>
            </a:r>
          </a:p>
        </p:txBody>
      </p:sp>
    </p:spTree>
    <p:extLst>
      <p:ext uri="{BB962C8B-B14F-4D97-AF65-F5344CB8AC3E}">
        <p14:creationId xmlns:p14="http://schemas.microsoft.com/office/powerpoint/2010/main" val="138914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 du html</a:t>
            </a:r>
          </a:p>
        </p:txBody>
      </p:sp>
      <p:sp>
        <p:nvSpPr>
          <p:cNvPr id="3" name="Espace réservé du contenu 2"/>
          <p:cNvSpPr>
            <a:spLocks noGrp="1"/>
          </p:cNvSpPr>
          <p:nvPr>
            <p:ph idx="1"/>
          </p:nvPr>
        </p:nvSpPr>
        <p:spPr/>
        <p:txBody>
          <a:bodyPr/>
          <a:lstStyle/>
          <a:p>
            <a:r>
              <a:rPr lang="fr-FR" dirty="0"/>
              <a:t>C’est défini par le W3C : https://www.w3.org</a:t>
            </a:r>
            <a:endParaRPr lang="fr-FR" dirty="0">
              <a:hlinkClick r:id="rId2"/>
            </a:endParaRPr>
          </a:p>
          <a:p>
            <a:r>
              <a:rPr lang="fr-FR" dirty="0"/>
              <a:t>Différentes versions de html</a:t>
            </a:r>
          </a:p>
          <a:p>
            <a:pPr lvl="1"/>
            <a:r>
              <a:rPr lang="fr-FR" dirty="0"/>
              <a:t>DTD = Document Type </a:t>
            </a:r>
            <a:r>
              <a:rPr lang="fr-FR" dirty="0" err="1"/>
              <a:t>Definition</a:t>
            </a:r>
            <a:endParaRPr lang="fr-FR" dirty="0"/>
          </a:p>
          <a:p>
            <a:pPr lvl="1"/>
            <a:r>
              <a:rPr lang="fr-FR" dirty="0"/>
              <a:t>« grammaire de référence »</a:t>
            </a:r>
          </a:p>
          <a:p>
            <a:pPr lvl="2"/>
            <a:r>
              <a:rPr lang="fr-FR" dirty="0"/>
              <a:t>Définition de toutes les balises existantes</a:t>
            </a:r>
          </a:p>
          <a:p>
            <a:pPr lvl="2"/>
            <a:r>
              <a:rPr lang="fr-FR" dirty="0"/>
              <a:t>Définition de leurs contenus possibles</a:t>
            </a:r>
          </a:p>
          <a:p>
            <a:r>
              <a:rPr lang="fr-FR" dirty="0"/>
              <a:t>Version utilisée pour ce cours : html5</a:t>
            </a:r>
          </a:p>
          <a:p>
            <a:pPr lvl="1"/>
            <a:r>
              <a:rPr lang="fr-FR" dirty="0">
                <a:hlinkClick r:id="rId3"/>
              </a:rPr>
              <a:t>https://html.spec.whatwg.org/</a:t>
            </a:r>
            <a:r>
              <a:rPr lang="fr-FR" dirty="0"/>
              <a:t> </a:t>
            </a:r>
          </a:p>
          <a:p>
            <a:r>
              <a:rPr lang="fr-FR" b="1" dirty="0">
                <a:solidFill>
                  <a:srgbClr val="FF0000"/>
                </a:solidFill>
              </a:rPr>
              <a:t>Outil de validation : </a:t>
            </a:r>
            <a:r>
              <a:rPr lang="fr-FR" b="1" dirty="0">
                <a:solidFill>
                  <a:srgbClr val="FF0000"/>
                </a:solidFill>
                <a:hlinkClick r:id="rId4"/>
              </a:rPr>
              <a:t>http://validator.w3.org</a:t>
            </a:r>
            <a:r>
              <a:rPr lang="fr-FR" b="1" dirty="0">
                <a:solidFill>
                  <a:srgbClr val="FF0000"/>
                </a:solidFill>
              </a:rPr>
              <a:t> </a:t>
            </a:r>
            <a:endParaRPr lang="fr-FR" dirty="0"/>
          </a:p>
          <a:p>
            <a:pPr lvl="1"/>
            <a:r>
              <a:rPr lang="fr-FR" dirty="0"/>
              <a:t>Pour savoir si le document respecte bien « la » grammaire</a:t>
            </a:r>
          </a:p>
        </p:txBody>
      </p:sp>
    </p:spTree>
    <p:extLst>
      <p:ext uri="{BB962C8B-B14F-4D97-AF65-F5344CB8AC3E}">
        <p14:creationId xmlns:p14="http://schemas.microsoft.com/office/powerpoint/2010/main" val="204147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Interprétation du html</a:t>
            </a:r>
          </a:p>
        </p:txBody>
      </p:sp>
      <p:sp>
        <p:nvSpPr>
          <p:cNvPr id="5" name="Espace réservé du contenu 6"/>
          <p:cNvSpPr>
            <a:spLocks noGrp="1"/>
          </p:cNvSpPr>
          <p:nvPr>
            <p:ph idx="1"/>
          </p:nvPr>
        </p:nvSpPr>
        <p:spPr>
          <a:xfrm>
            <a:off x="3616011" y="1515119"/>
            <a:ext cx="5554883" cy="4733163"/>
          </a:xfrm>
          <a:prstGeom prst="rect">
            <a:avLst/>
          </a:prstGeom>
        </p:spPr>
        <p:style>
          <a:lnRef idx="2">
            <a:schemeClr val="dk1"/>
          </a:lnRef>
          <a:fillRef idx="1">
            <a:schemeClr val="lt1"/>
          </a:fillRef>
          <a:effectRef idx="0">
            <a:schemeClr val="dk1"/>
          </a:effectRef>
          <a:fontRef idx="minor">
            <a:schemeClr val="dk1"/>
          </a:fontRef>
        </p:style>
        <p:txBody>
          <a:bodyPr>
            <a:noAutofit/>
          </a:bodyPr>
          <a:lstStyle/>
          <a:p>
            <a:pPr>
              <a:buNone/>
            </a:pPr>
            <a:r>
              <a:rPr lang="fr-FR" sz="1050" b="1" dirty="0">
                <a:solidFill>
                  <a:srgbClr val="FF0000"/>
                </a:solidFill>
                <a:latin typeface="Courier New" panose="02070309020205020404" pitchFamily="49" charset="0"/>
                <a:cs typeface="Courier New" panose="02070309020205020404" pitchFamily="49" charset="0"/>
              </a:rPr>
              <a:t>&lt;h1&gt;</a:t>
            </a:r>
            <a:r>
              <a:rPr lang="fr-FR" sz="1050" dirty="0">
                <a:latin typeface="Courier New" panose="02070309020205020404" pitchFamily="49" charset="0"/>
                <a:cs typeface="Courier New" panose="02070309020205020404" pitchFamily="49" charset="0"/>
              </a:rPr>
              <a:t>Le dormeur du val</a:t>
            </a:r>
            <a:r>
              <a:rPr lang="fr-FR" sz="1050" b="1" dirty="0">
                <a:solidFill>
                  <a:srgbClr val="FF0000"/>
                </a:solidFill>
                <a:latin typeface="Courier New" panose="02070309020205020404" pitchFamily="49" charset="0"/>
                <a:cs typeface="Courier New" panose="02070309020205020404" pitchFamily="49" charset="0"/>
              </a:rPr>
              <a:t>&lt;/h1&gt;</a:t>
            </a:r>
            <a:endParaRPr lang="fr-FR" sz="1050" b="1" dirty="0">
              <a:latin typeface="Courier New" panose="02070309020205020404" pitchFamily="49" charset="0"/>
              <a:cs typeface="Courier New" panose="02070309020205020404" pitchFamily="49" charset="0"/>
            </a:endParaRPr>
          </a:p>
          <a:p>
            <a:pPr>
              <a:buNone/>
            </a:pPr>
            <a:r>
              <a:rPr lang="fr-FR" sz="1050" b="1" dirty="0">
                <a:solidFill>
                  <a:srgbClr val="FF0000"/>
                </a:solidFill>
                <a:latin typeface="Courier New" panose="02070309020205020404" pitchFamily="49" charset="0"/>
                <a:cs typeface="Courier New" panose="02070309020205020404" pitchFamily="49" charset="0"/>
              </a:rPr>
              <a:t>&lt;p&gt;</a:t>
            </a:r>
            <a:r>
              <a:rPr lang="fr-FR" sz="1050" dirty="0">
                <a:latin typeface="Courier New" panose="02070309020205020404" pitchFamily="49" charset="0"/>
                <a:cs typeface="Courier New" panose="02070309020205020404" pitchFamily="49" charset="0"/>
              </a:rPr>
              <a:t>C'est un trou de verdure où chante une rivière</a:t>
            </a:r>
            <a:r>
              <a:rPr lang="fr-FR" sz="1050" b="1" dirty="0">
                <a:solidFill>
                  <a:srgbClr val="FF0000"/>
                </a:solidFill>
                <a:latin typeface="Courier New" panose="02070309020205020404" pitchFamily="49" charset="0"/>
                <a:cs typeface="Courier New" panose="02070309020205020404" pitchFamily="49" charset="0"/>
              </a:rPr>
              <a:t>&lt;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p>
          <a:p>
            <a:pPr>
              <a:buNone/>
            </a:pPr>
            <a:r>
              <a:rPr lang="fr-FR" sz="1050" dirty="0">
                <a:latin typeface="Courier New" panose="02070309020205020404" pitchFamily="49" charset="0"/>
                <a:cs typeface="Courier New" panose="02070309020205020404" pitchFamily="49" charset="0"/>
              </a:rPr>
              <a:t>Accrochant follement aux herbes des haillons</a:t>
            </a:r>
            <a:r>
              <a:rPr lang="fr-FR" sz="1050" b="1" dirty="0">
                <a:solidFill>
                  <a:srgbClr val="FF0000"/>
                </a:solidFill>
                <a:latin typeface="Courier New" panose="02070309020205020404" pitchFamily="49" charset="0"/>
                <a:cs typeface="Courier New" panose="02070309020205020404" pitchFamily="49" charset="0"/>
              </a:rPr>
              <a:t>&lt;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p>
          <a:p>
            <a:pPr>
              <a:buNone/>
            </a:pPr>
            <a:r>
              <a:rPr lang="fr-FR" sz="1050" dirty="0">
                <a:latin typeface="Courier New" panose="02070309020205020404" pitchFamily="49" charset="0"/>
                <a:cs typeface="Courier New" panose="02070309020205020404" pitchFamily="49" charset="0"/>
              </a:rPr>
              <a:t>D'argent ; où le soleil, de la montagne fière, </a:t>
            </a:r>
            <a:r>
              <a:rPr lang="fr-FR" sz="1050" b="1" dirty="0">
                <a:solidFill>
                  <a:srgbClr val="FF0000"/>
                </a:solidFill>
                <a:latin typeface="Courier New" panose="02070309020205020404" pitchFamily="49" charset="0"/>
                <a:cs typeface="Courier New" panose="02070309020205020404" pitchFamily="49" charset="0"/>
              </a:rPr>
              <a:t>&lt;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p>
          <a:p>
            <a:pPr>
              <a:buNone/>
            </a:pPr>
            <a:r>
              <a:rPr lang="fr-FR" sz="1050" dirty="0">
                <a:latin typeface="Courier New" panose="02070309020205020404" pitchFamily="49" charset="0"/>
                <a:cs typeface="Courier New" panose="02070309020205020404" pitchFamily="49" charset="0"/>
              </a:rPr>
              <a:t>Luit : c'est un petit val qui mousse de rayons.</a:t>
            </a:r>
            <a:r>
              <a:rPr lang="fr-FR" sz="1050" b="1" dirty="0">
                <a:solidFill>
                  <a:srgbClr val="FF0000"/>
                </a:solidFill>
                <a:latin typeface="Courier New" panose="02070309020205020404" pitchFamily="49" charset="0"/>
                <a:cs typeface="Courier New" panose="02070309020205020404" pitchFamily="49" charset="0"/>
              </a:rPr>
              <a:t>&lt;/p&gt;</a:t>
            </a:r>
            <a:endParaRPr lang="fr-FR" sz="1050" dirty="0">
              <a:latin typeface="Courier New" panose="02070309020205020404" pitchFamily="49" charset="0"/>
              <a:cs typeface="Courier New" panose="02070309020205020404" pitchFamily="49" charset="0"/>
            </a:endParaRPr>
          </a:p>
          <a:p>
            <a:pPr>
              <a:buNone/>
            </a:pPr>
            <a:r>
              <a:rPr lang="fr-FR" sz="1050" b="1" dirty="0">
                <a:solidFill>
                  <a:srgbClr val="FF0000"/>
                </a:solidFill>
                <a:latin typeface="Courier New" panose="02070309020205020404" pitchFamily="49" charset="0"/>
                <a:cs typeface="Courier New" panose="02070309020205020404" pitchFamily="49" charset="0"/>
              </a:rPr>
              <a:t>&lt;p&gt;</a:t>
            </a:r>
            <a:r>
              <a:rPr lang="fr-FR" sz="1050" dirty="0">
                <a:latin typeface="Courier New" panose="02070309020205020404" pitchFamily="49" charset="0"/>
                <a:cs typeface="Courier New" panose="02070309020205020404" pitchFamily="49" charset="0"/>
              </a:rPr>
              <a:t>Un soldat jeune, bouche ouverte, tête nue, </a:t>
            </a:r>
            <a:r>
              <a:rPr lang="fr-FR" sz="1050" b="1" dirty="0">
                <a:solidFill>
                  <a:srgbClr val="FF0000"/>
                </a:solidFill>
                <a:latin typeface="Courier New" panose="02070309020205020404" pitchFamily="49" charset="0"/>
                <a:cs typeface="Courier New" panose="02070309020205020404" pitchFamily="49" charset="0"/>
              </a:rPr>
              <a:t>&lt;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p>
          <a:p>
            <a:pPr>
              <a:buNone/>
            </a:pPr>
            <a:r>
              <a:rPr lang="fr-FR" sz="1050" dirty="0">
                <a:latin typeface="Courier New" panose="02070309020205020404" pitchFamily="49" charset="0"/>
                <a:cs typeface="Courier New" panose="02070309020205020404" pitchFamily="49" charset="0"/>
              </a:rPr>
              <a:t>Et la nuque baignant dans le frais cresson bleu, </a:t>
            </a:r>
            <a:r>
              <a:rPr lang="fr-FR" sz="1050" b="1" dirty="0">
                <a:solidFill>
                  <a:srgbClr val="FF0000"/>
                </a:solidFill>
                <a:latin typeface="Courier New" panose="02070309020205020404" pitchFamily="49" charset="0"/>
                <a:cs typeface="Courier New" panose="02070309020205020404" pitchFamily="49" charset="0"/>
              </a:rPr>
              <a:t>&lt;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p>
          <a:p>
            <a:pPr>
              <a:buNone/>
            </a:pPr>
            <a:r>
              <a:rPr lang="fr-FR" sz="1050" dirty="0">
                <a:latin typeface="Courier New" panose="02070309020205020404" pitchFamily="49" charset="0"/>
                <a:cs typeface="Courier New" panose="02070309020205020404" pitchFamily="49" charset="0"/>
              </a:rPr>
              <a:t>Dort ; il est étendu dans l'herbe, sous la nue, </a:t>
            </a:r>
            <a:r>
              <a:rPr lang="fr-FR" sz="1050" b="1" dirty="0">
                <a:solidFill>
                  <a:srgbClr val="FF0000"/>
                </a:solidFill>
                <a:latin typeface="Courier New" panose="02070309020205020404" pitchFamily="49" charset="0"/>
                <a:cs typeface="Courier New" panose="02070309020205020404" pitchFamily="49" charset="0"/>
              </a:rPr>
              <a:t>&lt;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p>
          <a:p>
            <a:pPr>
              <a:buNone/>
            </a:pPr>
            <a:r>
              <a:rPr lang="fr-FR" sz="1050" dirty="0">
                <a:latin typeface="Courier New" panose="02070309020205020404" pitchFamily="49" charset="0"/>
                <a:cs typeface="Courier New" panose="02070309020205020404" pitchFamily="49" charset="0"/>
              </a:rPr>
              <a:t>Pâle dans son lit vert où la lumière pleut.</a:t>
            </a:r>
            <a:r>
              <a:rPr lang="fr-FR" sz="1050" b="1" dirty="0">
                <a:solidFill>
                  <a:srgbClr val="FF0000"/>
                </a:solidFill>
                <a:latin typeface="Courier New" panose="02070309020205020404" pitchFamily="49" charset="0"/>
                <a:cs typeface="Courier New" panose="02070309020205020404" pitchFamily="49" charset="0"/>
              </a:rPr>
              <a:t>&lt;/p&gt;</a:t>
            </a:r>
            <a:endParaRPr lang="fr-FR" sz="1050" dirty="0">
              <a:latin typeface="Courier New" panose="02070309020205020404" pitchFamily="49" charset="0"/>
              <a:cs typeface="Courier New" panose="02070309020205020404" pitchFamily="49" charset="0"/>
            </a:endParaRPr>
          </a:p>
          <a:p>
            <a:pPr>
              <a:buNone/>
            </a:pPr>
            <a:r>
              <a:rPr lang="fr-FR" sz="1050" b="1" dirty="0">
                <a:solidFill>
                  <a:srgbClr val="FF0000"/>
                </a:solidFill>
                <a:latin typeface="Courier New" panose="02070309020205020404" pitchFamily="49" charset="0"/>
                <a:cs typeface="Courier New" panose="02070309020205020404" pitchFamily="49" charset="0"/>
              </a:rPr>
              <a:t>&lt;p&gt;</a:t>
            </a:r>
            <a:r>
              <a:rPr lang="fr-FR" sz="1050" dirty="0">
                <a:latin typeface="Courier New" panose="02070309020205020404" pitchFamily="49" charset="0"/>
                <a:cs typeface="Courier New" panose="02070309020205020404" pitchFamily="49" charset="0"/>
              </a:rPr>
              <a:t>Les pieds dans les glaïeuls, il dort. Souriant comme</a:t>
            </a:r>
            <a:r>
              <a:rPr lang="fr-FR" sz="1050" b="1" dirty="0">
                <a:solidFill>
                  <a:srgbClr val="FF0000"/>
                </a:solidFill>
                <a:latin typeface="Courier New" panose="02070309020205020404" pitchFamily="49" charset="0"/>
                <a:cs typeface="Courier New" panose="02070309020205020404" pitchFamily="49" charset="0"/>
              </a:rPr>
              <a:t>&lt;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p>
          <a:p>
            <a:pPr>
              <a:buNone/>
            </a:pPr>
            <a:r>
              <a:rPr lang="fr-FR" sz="1050" dirty="0">
                <a:latin typeface="Courier New" panose="02070309020205020404" pitchFamily="49" charset="0"/>
                <a:cs typeface="Courier New" panose="02070309020205020404" pitchFamily="49" charset="0"/>
              </a:rPr>
              <a:t>Sourirait un enfant malade, il fait un somme :</a:t>
            </a:r>
            <a:r>
              <a:rPr lang="fr-FR" sz="1050" b="1" dirty="0">
                <a:solidFill>
                  <a:srgbClr val="FF0000"/>
                </a:solidFill>
                <a:latin typeface="Courier New" panose="02070309020205020404" pitchFamily="49" charset="0"/>
                <a:cs typeface="Courier New" panose="02070309020205020404" pitchFamily="49" charset="0"/>
              </a:rPr>
              <a:t>&lt;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p>
          <a:p>
            <a:pPr>
              <a:buNone/>
            </a:pPr>
            <a:r>
              <a:rPr lang="fr-FR" sz="1050" dirty="0">
                <a:latin typeface="Courier New" panose="02070309020205020404" pitchFamily="49" charset="0"/>
                <a:cs typeface="Courier New" panose="02070309020205020404" pitchFamily="49" charset="0"/>
              </a:rPr>
              <a:t>Nature, berce-le chaudement : il a froid.</a:t>
            </a:r>
            <a:r>
              <a:rPr lang="fr-FR" sz="1050" b="1" dirty="0">
                <a:solidFill>
                  <a:srgbClr val="FF0000"/>
                </a:solidFill>
                <a:latin typeface="Courier New" panose="02070309020205020404" pitchFamily="49" charset="0"/>
                <a:cs typeface="Courier New" panose="02070309020205020404" pitchFamily="49" charset="0"/>
              </a:rPr>
              <a:t>&lt;/p&gt;</a:t>
            </a:r>
            <a:endParaRPr lang="fr-FR" sz="1050" dirty="0">
              <a:latin typeface="Courier New" panose="02070309020205020404" pitchFamily="49" charset="0"/>
              <a:cs typeface="Courier New" panose="02070309020205020404" pitchFamily="49" charset="0"/>
            </a:endParaRPr>
          </a:p>
          <a:p>
            <a:pPr>
              <a:buNone/>
            </a:pPr>
            <a:r>
              <a:rPr lang="fr-FR" sz="1050" b="1" dirty="0">
                <a:solidFill>
                  <a:srgbClr val="FF0000"/>
                </a:solidFill>
                <a:latin typeface="Courier New" panose="02070309020205020404" pitchFamily="49" charset="0"/>
                <a:cs typeface="Courier New" panose="02070309020205020404" pitchFamily="49" charset="0"/>
              </a:rPr>
              <a:t>&lt;p&gt;</a:t>
            </a:r>
            <a:r>
              <a:rPr lang="fr-FR" sz="1050" dirty="0">
                <a:latin typeface="Courier New" panose="02070309020205020404" pitchFamily="49" charset="0"/>
                <a:cs typeface="Courier New" panose="02070309020205020404" pitchFamily="49" charset="0"/>
              </a:rPr>
              <a:t>Les parfums ne                 font pas frissonner sa narine ;</a:t>
            </a:r>
            <a:r>
              <a:rPr lang="fr-FR" sz="1050" b="1" dirty="0">
                <a:solidFill>
                  <a:srgbClr val="FF0000"/>
                </a:solidFill>
                <a:latin typeface="Courier New" panose="02070309020205020404" pitchFamily="49" charset="0"/>
                <a:cs typeface="Courier New" panose="02070309020205020404" pitchFamily="49" charset="0"/>
              </a:rPr>
              <a:t> &lt;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r>
              <a:rPr lang="fr-FR" sz="1050" dirty="0">
                <a:latin typeface="Courier New" panose="02070309020205020404" pitchFamily="49" charset="0"/>
                <a:cs typeface="Courier New" panose="02070309020205020404" pitchFamily="49" charset="0"/>
              </a:rPr>
              <a:t>Il dort dans le soleil, </a:t>
            </a:r>
          </a:p>
          <a:p>
            <a:pPr>
              <a:buNone/>
            </a:pPr>
            <a:endParaRPr lang="fr-FR" sz="1050" dirty="0">
              <a:latin typeface="Courier New" panose="02070309020205020404" pitchFamily="49" charset="0"/>
              <a:cs typeface="Courier New" panose="02070309020205020404" pitchFamily="49" charset="0"/>
            </a:endParaRPr>
          </a:p>
          <a:p>
            <a:pPr>
              <a:buNone/>
            </a:pPr>
            <a:endParaRPr lang="fr-FR" sz="1050" dirty="0">
              <a:latin typeface="Courier New" panose="02070309020205020404" pitchFamily="49" charset="0"/>
              <a:cs typeface="Courier New" panose="02070309020205020404" pitchFamily="49" charset="0"/>
            </a:endParaRPr>
          </a:p>
          <a:p>
            <a:pPr>
              <a:buNone/>
            </a:pPr>
            <a:r>
              <a:rPr lang="fr-FR" sz="1050" dirty="0">
                <a:latin typeface="Courier New" panose="02070309020205020404" pitchFamily="49" charset="0"/>
                <a:cs typeface="Courier New" panose="02070309020205020404" pitchFamily="49" charset="0"/>
              </a:rPr>
              <a:t>la main sur sa poitrine, </a:t>
            </a:r>
            <a:r>
              <a:rPr lang="fr-FR" sz="1050" b="1" dirty="0">
                <a:solidFill>
                  <a:srgbClr val="FF0000"/>
                </a:solidFill>
                <a:latin typeface="Courier New" panose="02070309020205020404" pitchFamily="49" charset="0"/>
                <a:cs typeface="Courier New" panose="02070309020205020404" pitchFamily="49" charset="0"/>
              </a:rPr>
              <a:t>&lt;</a:t>
            </a:r>
            <a:r>
              <a:rPr lang="fr-FR" sz="1050" b="1" dirty="0" err="1">
                <a:solidFill>
                  <a:srgbClr val="FF0000"/>
                </a:solidFill>
                <a:latin typeface="Courier New" panose="02070309020205020404" pitchFamily="49" charset="0"/>
                <a:cs typeface="Courier New" panose="02070309020205020404" pitchFamily="49" charset="0"/>
              </a:rPr>
              <a:t>br</a:t>
            </a:r>
            <a:r>
              <a:rPr lang="fr-FR" sz="1050" b="1" dirty="0">
                <a:solidFill>
                  <a:srgbClr val="FF0000"/>
                </a:solidFill>
                <a:latin typeface="Courier New" panose="02070309020205020404" pitchFamily="49" charset="0"/>
                <a:cs typeface="Courier New" panose="02070309020205020404" pitchFamily="49" charset="0"/>
              </a:rPr>
              <a:t> /&gt;</a:t>
            </a:r>
          </a:p>
          <a:p>
            <a:pPr>
              <a:buNone/>
            </a:pPr>
            <a:r>
              <a:rPr lang="fr-FR" sz="1050" dirty="0">
                <a:latin typeface="Courier New" panose="02070309020205020404" pitchFamily="49" charset="0"/>
                <a:cs typeface="Courier New" panose="02070309020205020404" pitchFamily="49" charset="0"/>
              </a:rPr>
              <a:t>Tranquille.             Il a deux trous rouges au côté droit.</a:t>
            </a:r>
            <a:r>
              <a:rPr lang="fr-FR" sz="1050" b="1" dirty="0">
                <a:solidFill>
                  <a:srgbClr val="FF0000"/>
                </a:solidFill>
                <a:latin typeface="Courier New" panose="02070309020205020404" pitchFamily="49" charset="0"/>
                <a:cs typeface="Courier New" panose="02070309020205020404" pitchFamily="49" charset="0"/>
              </a:rPr>
              <a:t>&lt;/p&gt;</a:t>
            </a:r>
            <a:endParaRPr lang="fr-FR" sz="1050" dirty="0">
              <a:latin typeface="Courier New" panose="02070309020205020404" pitchFamily="49" charset="0"/>
              <a:cs typeface="Courier New" panose="02070309020205020404" pitchFamily="49" charset="0"/>
            </a:endParaRPr>
          </a:p>
        </p:txBody>
      </p:sp>
      <p:sp>
        <p:nvSpPr>
          <p:cNvPr id="4" name="Espace réservé du texte 5"/>
          <p:cNvSpPr txBox="1">
            <a:spLocks/>
          </p:cNvSpPr>
          <p:nvPr/>
        </p:nvSpPr>
        <p:spPr>
          <a:xfrm>
            <a:off x="3616011" y="6323988"/>
            <a:ext cx="5554883" cy="639762"/>
          </a:xfrm>
          <a:prstGeom prst="rect">
            <a:avLst/>
          </a:prstGeom>
        </p:spPr>
        <p:txBody>
          <a:bodyPr>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i="1" dirty="0"/>
              <a:t>Extrait du Texte reçu par l’ordinateur</a:t>
            </a:r>
          </a:p>
        </p:txBody>
      </p:sp>
      <p:sp>
        <p:nvSpPr>
          <p:cNvPr id="7" name="Légende encadrée 2 9"/>
          <p:cNvSpPr/>
          <p:nvPr/>
        </p:nvSpPr>
        <p:spPr>
          <a:xfrm>
            <a:off x="1095731" y="1209230"/>
            <a:ext cx="1584176" cy="1138315"/>
          </a:xfrm>
          <a:prstGeom prst="borderCallout2">
            <a:avLst>
              <a:gd name="adj1" fmla="val 3811"/>
              <a:gd name="adj2" fmla="val 102472"/>
              <a:gd name="adj3" fmla="val 5103"/>
              <a:gd name="adj4" fmla="val 129122"/>
              <a:gd name="adj5" fmla="val 30081"/>
              <a:gd name="adj6" fmla="val 16357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Indique le début du titre</a:t>
            </a:r>
          </a:p>
          <a:p>
            <a:pPr algn="ctr"/>
            <a:r>
              <a:rPr lang="fr-FR" dirty="0"/>
              <a:t>(affichage plus gros, en gras)</a:t>
            </a:r>
          </a:p>
        </p:txBody>
      </p:sp>
      <p:sp>
        <p:nvSpPr>
          <p:cNvPr id="8" name="Légende encadrée 2 10"/>
          <p:cNvSpPr/>
          <p:nvPr/>
        </p:nvSpPr>
        <p:spPr>
          <a:xfrm>
            <a:off x="9874320" y="1203314"/>
            <a:ext cx="1584176" cy="552970"/>
          </a:xfrm>
          <a:prstGeom prst="borderCallout2">
            <a:avLst>
              <a:gd name="adj1" fmla="val 7292"/>
              <a:gd name="adj2" fmla="val -2641"/>
              <a:gd name="adj3" fmla="val 32954"/>
              <a:gd name="adj4" fmla="val -22168"/>
              <a:gd name="adj5" fmla="val 73555"/>
              <a:gd name="adj6" fmla="val -25670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Indique la fin du titre</a:t>
            </a:r>
          </a:p>
        </p:txBody>
      </p:sp>
      <p:sp>
        <p:nvSpPr>
          <p:cNvPr id="9" name="Légende encadrée 2 11"/>
          <p:cNvSpPr/>
          <p:nvPr/>
        </p:nvSpPr>
        <p:spPr>
          <a:xfrm>
            <a:off x="1095730" y="2499523"/>
            <a:ext cx="1584176" cy="936104"/>
          </a:xfrm>
          <a:prstGeom prst="borderCallout2">
            <a:avLst>
              <a:gd name="adj1" fmla="val 3811"/>
              <a:gd name="adj2" fmla="val 102472"/>
              <a:gd name="adj3" fmla="val 5103"/>
              <a:gd name="adj4" fmla="val 129122"/>
              <a:gd name="adj5" fmla="val -57780"/>
              <a:gd name="adj6" fmla="val 16918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Indique le début d’un paragraphe</a:t>
            </a:r>
          </a:p>
        </p:txBody>
      </p:sp>
      <p:sp>
        <p:nvSpPr>
          <p:cNvPr id="10" name="Légende encadrée 2 12"/>
          <p:cNvSpPr/>
          <p:nvPr/>
        </p:nvSpPr>
        <p:spPr>
          <a:xfrm>
            <a:off x="9874320" y="2122241"/>
            <a:ext cx="1584176" cy="936104"/>
          </a:xfrm>
          <a:prstGeom prst="borderCallout2">
            <a:avLst>
              <a:gd name="adj1" fmla="val 4839"/>
              <a:gd name="adj2" fmla="val -3248"/>
              <a:gd name="adj3" fmla="val 25668"/>
              <a:gd name="adj4" fmla="val -59838"/>
              <a:gd name="adj5" fmla="val 60951"/>
              <a:gd name="adj6" fmla="val -13072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Indique la fin d’un paragraphe</a:t>
            </a:r>
          </a:p>
        </p:txBody>
      </p:sp>
      <p:sp>
        <p:nvSpPr>
          <p:cNvPr id="11" name="Légende encadrée 2 13"/>
          <p:cNvSpPr/>
          <p:nvPr/>
        </p:nvSpPr>
        <p:spPr>
          <a:xfrm>
            <a:off x="9874320" y="4568364"/>
            <a:ext cx="1584176" cy="648072"/>
          </a:xfrm>
          <a:prstGeom prst="borderCallout2">
            <a:avLst>
              <a:gd name="adj1" fmla="val -3106"/>
              <a:gd name="adj2" fmla="val -2784"/>
              <a:gd name="adj3" fmla="val -46079"/>
              <a:gd name="adj4" fmla="val -27064"/>
              <a:gd name="adj5" fmla="val -70592"/>
              <a:gd name="adj6" fmla="val -8065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Indique un saut de ligne</a:t>
            </a:r>
          </a:p>
        </p:txBody>
      </p:sp>
      <p:sp>
        <p:nvSpPr>
          <p:cNvPr id="12" name="Légende encadrée 2 14"/>
          <p:cNvSpPr/>
          <p:nvPr/>
        </p:nvSpPr>
        <p:spPr>
          <a:xfrm>
            <a:off x="9874320" y="3418297"/>
            <a:ext cx="1584176" cy="864183"/>
          </a:xfrm>
          <a:prstGeom prst="borderCallout2">
            <a:avLst>
              <a:gd name="adj1" fmla="val -5471"/>
              <a:gd name="adj2" fmla="val -2641"/>
              <a:gd name="adj3" fmla="val -26087"/>
              <a:gd name="adj4" fmla="val -11838"/>
              <a:gd name="adj5" fmla="val -44535"/>
              <a:gd name="adj6" fmla="val -18175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Texte du deuxième paragraphe</a:t>
            </a:r>
          </a:p>
        </p:txBody>
      </p:sp>
      <p:sp>
        <p:nvSpPr>
          <p:cNvPr id="13" name="Légende encadrée 2 15"/>
          <p:cNvSpPr/>
          <p:nvPr/>
        </p:nvSpPr>
        <p:spPr>
          <a:xfrm>
            <a:off x="1095730" y="4210472"/>
            <a:ext cx="2376265" cy="1363857"/>
          </a:xfrm>
          <a:prstGeom prst="borderCallout2">
            <a:avLst>
              <a:gd name="adj1" fmla="val 3811"/>
              <a:gd name="adj2" fmla="val 102472"/>
              <a:gd name="adj3" fmla="val 4397"/>
              <a:gd name="adj4" fmla="val 117780"/>
              <a:gd name="adj5" fmla="val 46337"/>
              <a:gd name="adj6" fmla="val 18285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Les espace, tabulations et retours à la ligne non pris en compte (vus comme un seul espace)</a:t>
            </a:r>
          </a:p>
        </p:txBody>
      </p:sp>
    </p:spTree>
    <p:extLst>
      <p:ext uri="{BB962C8B-B14F-4D97-AF65-F5344CB8AC3E}">
        <p14:creationId xmlns:p14="http://schemas.microsoft.com/office/powerpoint/2010/main" val="402990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p:cNvSpPr/>
          <p:nvPr/>
        </p:nvSpPr>
        <p:spPr>
          <a:xfrm>
            <a:off x="2247900" y="4841240"/>
            <a:ext cx="3251200" cy="22352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normAutofit fontScale="90000"/>
          </a:bodyPr>
          <a:lstStyle/>
          <a:p>
            <a:r>
              <a:rPr lang="fr-FR" dirty="0"/>
              <a:t>Éléments recherchés et interprétés </a:t>
            </a:r>
            <a:br>
              <a:rPr lang="fr-FR" dirty="0"/>
            </a:br>
            <a:r>
              <a:rPr lang="fr-FR" dirty="0"/>
              <a:t>par les navigateurs dans le code source </a:t>
            </a:r>
          </a:p>
        </p:txBody>
      </p:sp>
      <p:sp>
        <p:nvSpPr>
          <p:cNvPr id="3" name="Espace réservé du contenu 2"/>
          <p:cNvSpPr>
            <a:spLocks noGrp="1"/>
          </p:cNvSpPr>
          <p:nvPr>
            <p:ph idx="1"/>
          </p:nvPr>
        </p:nvSpPr>
        <p:spPr/>
        <p:txBody>
          <a:bodyPr>
            <a:normAutofit fontScale="77500" lnSpcReduction="20000"/>
          </a:bodyPr>
          <a:lstStyle/>
          <a:p>
            <a:r>
              <a:rPr lang="fr-FR" dirty="0"/>
              <a:t>Interprétés = non affichés directement, mais transformés</a:t>
            </a:r>
          </a:p>
          <a:p>
            <a:r>
              <a:rPr lang="fr-FR" dirty="0"/>
              <a:t>Éléments recherchés : </a:t>
            </a:r>
          </a:p>
          <a:p>
            <a:pPr lvl="1"/>
            <a:r>
              <a:rPr lang="fr-FR" dirty="0"/>
              <a:t> </a:t>
            </a:r>
            <a:r>
              <a:rPr lang="fr-FR" b="1" dirty="0">
                <a:latin typeface="Courier New" panose="02070309020205020404" pitchFamily="49" charset="0"/>
                <a:cs typeface="Courier New" panose="02070309020205020404" pitchFamily="49" charset="0"/>
              </a:rPr>
              <a:t>&lt;</a:t>
            </a:r>
            <a:r>
              <a:rPr lang="fr-FR" i="1" dirty="0" err="1">
                <a:latin typeface="Courier New" panose="02070309020205020404" pitchFamily="49" charset="0"/>
                <a:cs typeface="Courier New" panose="02070309020205020404" pitchFamily="49" charset="0"/>
              </a:rPr>
              <a:t>nom_de_la_balise</a:t>
            </a:r>
            <a:r>
              <a:rPr lang="fr-FR" b="1" dirty="0">
                <a:latin typeface="Courier New" panose="02070309020205020404" pitchFamily="49" charset="0"/>
                <a:cs typeface="Courier New" panose="02070309020205020404" pitchFamily="49" charset="0"/>
              </a:rPr>
              <a:t>&gt; ... &lt;/</a:t>
            </a:r>
            <a:r>
              <a:rPr lang="fr-FR" i="1" dirty="0" err="1">
                <a:latin typeface="Courier New" panose="02070309020205020404" pitchFamily="49" charset="0"/>
                <a:cs typeface="Courier New" panose="02070309020205020404" pitchFamily="49" charset="0"/>
              </a:rPr>
              <a:t>nom_de_la_balise</a:t>
            </a:r>
            <a:r>
              <a:rPr lang="fr-FR" b="1" dirty="0">
                <a:latin typeface="Courier New" panose="02070309020205020404" pitchFamily="49" charset="0"/>
                <a:cs typeface="Courier New" panose="02070309020205020404" pitchFamily="49" charset="0"/>
              </a:rPr>
              <a:t>&gt;</a:t>
            </a:r>
            <a:r>
              <a:rPr lang="fr-FR" dirty="0">
                <a:latin typeface="Courier New" panose="02070309020205020404" pitchFamily="49" charset="0"/>
                <a:cs typeface="Courier New" panose="02070309020205020404" pitchFamily="49" charset="0"/>
              </a:rPr>
              <a:t> </a:t>
            </a:r>
          </a:p>
          <a:p>
            <a:pPr lvl="1"/>
            <a:r>
              <a:rPr lang="fr-FR" dirty="0"/>
              <a:t> </a:t>
            </a:r>
            <a:r>
              <a:rPr lang="fr-FR" b="1" dirty="0">
                <a:latin typeface="Courier New" panose="02070309020205020404" pitchFamily="49" charset="0"/>
                <a:cs typeface="Courier New" panose="02070309020205020404" pitchFamily="49" charset="0"/>
              </a:rPr>
              <a:t>&lt;</a:t>
            </a:r>
            <a:r>
              <a:rPr lang="fr-FR" i="1" dirty="0" err="1">
                <a:latin typeface="Courier New" panose="02070309020205020404" pitchFamily="49" charset="0"/>
                <a:cs typeface="Courier New" panose="02070309020205020404" pitchFamily="49" charset="0"/>
              </a:rPr>
              <a:t>nom_de_la_balise</a:t>
            </a:r>
            <a:r>
              <a:rPr lang="fr-FR" i="1" dirty="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&gt; </a:t>
            </a:r>
            <a:r>
              <a:rPr lang="fr-FR" dirty="0">
                <a:latin typeface="+mj-lt"/>
                <a:cs typeface="Courier New" panose="02070309020205020404" pitchFamily="49" charset="0"/>
              </a:rPr>
              <a:t>(cas des balises sans textes)</a:t>
            </a:r>
          </a:p>
          <a:p>
            <a:pPr lvl="1"/>
            <a:endParaRPr lang="fr-FR" dirty="0">
              <a:latin typeface="+mj-lt"/>
              <a:cs typeface="Courier New" panose="02070309020205020404" pitchFamily="49" charset="0"/>
            </a:endParaRPr>
          </a:p>
          <a:p>
            <a:pPr lvl="1"/>
            <a:r>
              <a:rPr lang="fr-FR" dirty="0"/>
              <a:t>Texte </a:t>
            </a:r>
            <a:br>
              <a:rPr lang="fr-FR" dirty="0"/>
            </a:br>
            <a:r>
              <a:rPr lang="fr-FR" i="1" dirty="0"/>
              <a:t>les espaces, tabulations et retours à la ligne consécutifs sont considérés comme un seul espace</a:t>
            </a:r>
          </a:p>
          <a:p>
            <a:pPr lvl="1"/>
            <a:endParaRPr lang="fr-FR" dirty="0">
              <a:latin typeface="+mj-lt"/>
            </a:endParaRPr>
          </a:p>
          <a:p>
            <a:pPr lvl="1">
              <a:lnSpc>
                <a:spcPct val="80000"/>
              </a:lnSpc>
            </a:pPr>
            <a:r>
              <a:rPr lang="fr-FR" b="1" dirty="0">
                <a:latin typeface="Courier New" panose="02070309020205020404" pitchFamily="49" charset="0"/>
                <a:cs typeface="Courier New" panose="02070309020205020404" pitchFamily="49" charset="0"/>
              </a:rPr>
              <a:t>&amp;</a:t>
            </a:r>
            <a:r>
              <a:rPr lang="fr-FR" dirty="0" err="1">
                <a:latin typeface="Courier New" panose="02070309020205020404" pitchFamily="49" charset="0"/>
                <a:cs typeface="Courier New" panose="02070309020205020404" pitchFamily="49" charset="0"/>
              </a:rPr>
              <a:t>caractères_nommés</a:t>
            </a:r>
            <a:r>
              <a:rPr lang="fr-FR" b="1" dirty="0">
                <a:latin typeface="Courier New" panose="02070309020205020404" pitchFamily="49" charset="0"/>
                <a:cs typeface="Courier New" panose="02070309020205020404" pitchFamily="49" charset="0"/>
              </a:rPr>
              <a:t>;</a:t>
            </a:r>
          </a:p>
          <a:p>
            <a:pPr lvl="2">
              <a:lnSpc>
                <a:spcPct val="80000"/>
              </a:lnSpc>
            </a:pPr>
            <a:r>
              <a:rPr lang="fr-FR" dirty="0"/>
              <a:t>Format : </a:t>
            </a:r>
            <a:r>
              <a:rPr lang="fr-FR" dirty="0">
                <a:latin typeface="Courier New" panose="02070309020205020404" pitchFamily="49" charset="0"/>
                <a:cs typeface="Courier New" panose="02070309020205020404" pitchFamily="49" charset="0"/>
              </a:rPr>
              <a:t>&amp;</a:t>
            </a:r>
            <a:r>
              <a:rPr lang="fr-FR" i="1" dirty="0">
                <a:latin typeface="Courier New" panose="02070309020205020404" pitchFamily="49" charset="0"/>
                <a:cs typeface="Courier New" panose="02070309020205020404" pitchFamily="49" charset="0"/>
              </a:rPr>
              <a:t>nom</a:t>
            </a:r>
            <a:r>
              <a:rPr lang="fr-FR" dirty="0">
                <a:latin typeface="Courier New" panose="02070309020205020404" pitchFamily="49" charset="0"/>
                <a:cs typeface="Courier New" panose="02070309020205020404" pitchFamily="49" charset="0"/>
              </a:rPr>
              <a:t>; </a:t>
            </a:r>
            <a:r>
              <a:rPr lang="fr-FR" dirty="0">
                <a:latin typeface="+mj-lt"/>
                <a:cs typeface="Courier New" panose="02070309020205020404" pitchFamily="49" charset="0"/>
              </a:rPr>
              <a:t>remplacé par un caractère donné</a:t>
            </a:r>
          </a:p>
          <a:p>
            <a:pPr lvl="2">
              <a:lnSpc>
                <a:spcPct val="80000"/>
              </a:lnSpc>
            </a:pPr>
            <a:r>
              <a:rPr lang="fr-FR" dirty="0"/>
              <a:t>Des caractères particuliers </a:t>
            </a:r>
          </a:p>
          <a:p>
            <a:pPr lvl="3" defTabSz="493713">
              <a:lnSpc>
                <a:spcPct val="80000"/>
              </a:lnSpc>
            </a:pPr>
            <a:r>
              <a:rPr lang="fr-FR" dirty="0">
                <a:latin typeface="Courier New" panose="02070309020205020404" pitchFamily="49" charset="0"/>
                <a:cs typeface="Courier New" panose="02070309020205020404" pitchFamily="49" charset="0"/>
              </a:rPr>
              <a:t>&amp;</a:t>
            </a:r>
            <a:r>
              <a:rPr lang="fr-FR" dirty="0" err="1">
                <a:latin typeface="Courier New" panose="02070309020205020404" pitchFamily="49" charset="0"/>
                <a:cs typeface="Courier New" panose="02070309020205020404" pitchFamily="49" charset="0"/>
              </a:rPr>
              <a:t>amp</a:t>
            </a:r>
            <a:r>
              <a:rPr lang="fr-FR" dirty="0">
                <a:latin typeface="Courier New" panose="02070309020205020404" pitchFamily="49" charset="0"/>
                <a:cs typeface="Courier New" panose="02070309020205020404" pitchFamily="49" charset="0"/>
              </a:rPr>
              <a:t>; </a:t>
            </a:r>
            <a:r>
              <a:rPr lang="fr-FR" dirty="0">
                <a:cs typeface="Courier New" panose="02070309020205020404" pitchFamily="49" charset="0"/>
              </a:rPr>
              <a:t>pour le caractère 	</a:t>
            </a:r>
            <a:r>
              <a:rPr lang="fr-FR" dirty="0"/>
              <a:t>« &amp; » </a:t>
            </a:r>
            <a:endParaRPr lang="fr-FR" dirty="0">
              <a:latin typeface="+mj-lt"/>
              <a:cs typeface="Courier New" panose="02070309020205020404" pitchFamily="49" charset="0"/>
            </a:endParaRPr>
          </a:p>
          <a:p>
            <a:pPr lvl="3" defTabSz="790575">
              <a:lnSpc>
                <a:spcPct val="80000"/>
              </a:lnSpc>
              <a:tabLst>
                <a:tab pos="3948113" algn="l"/>
              </a:tabLst>
            </a:pPr>
            <a:r>
              <a:rPr lang="fr-FR" sz="2000" dirty="0">
                <a:latin typeface="Courier New" panose="02070309020205020404" pitchFamily="49" charset="0"/>
                <a:cs typeface="Courier New" panose="02070309020205020404" pitchFamily="49" charset="0"/>
              </a:rPr>
              <a:t>&amp;</a:t>
            </a:r>
            <a:r>
              <a:rPr lang="fr-FR" sz="2000" dirty="0" err="1">
                <a:latin typeface="Courier New" panose="02070309020205020404" pitchFamily="49" charset="0"/>
                <a:cs typeface="Courier New" panose="02070309020205020404" pitchFamily="49" charset="0"/>
              </a:rPr>
              <a:t>lt</a:t>
            </a:r>
            <a:r>
              <a:rPr lang="fr-FR" sz="2000" dirty="0">
                <a:latin typeface="Courier New" panose="02070309020205020404" pitchFamily="49" charset="0"/>
                <a:cs typeface="Courier New" panose="02070309020205020404" pitchFamily="49" charset="0"/>
              </a:rPr>
              <a:t>; </a:t>
            </a:r>
            <a:r>
              <a:rPr lang="fr-FR" dirty="0">
                <a:cs typeface="Courier New" panose="02070309020205020404" pitchFamily="49" charset="0"/>
              </a:rPr>
              <a:t>pour le caractère  </a:t>
            </a:r>
            <a:r>
              <a:rPr lang="fr-FR" dirty="0"/>
              <a:t> 		« &lt; » </a:t>
            </a:r>
          </a:p>
          <a:p>
            <a:pPr lvl="3" defTabSz="658813">
              <a:lnSpc>
                <a:spcPct val="80000"/>
              </a:lnSpc>
              <a:tabLst>
                <a:tab pos="3948113" algn="l"/>
              </a:tabLst>
            </a:pPr>
            <a:r>
              <a:rPr lang="fr-FR" sz="2000" dirty="0">
                <a:latin typeface="Courier New" panose="02070309020205020404" pitchFamily="49" charset="0"/>
                <a:cs typeface="Courier New" panose="02070309020205020404" pitchFamily="49" charset="0"/>
              </a:rPr>
              <a:t>&amp;gt; </a:t>
            </a:r>
            <a:r>
              <a:rPr lang="fr-FR" dirty="0">
                <a:cs typeface="Courier New" panose="02070309020205020404" pitchFamily="49" charset="0"/>
              </a:rPr>
              <a:t>pour le caractère 		</a:t>
            </a:r>
            <a:r>
              <a:rPr lang="fr-FR" dirty="0"/>
              <a:t>«  &gt; » </a:t>
            </a:r>
          </a:p>
          <a:p>
            <a:pPr lvl="3" defTabSz="790575">
              <a:lnSpc>
                <a:spcPct val="80000"/>
              </a:lnSpc>
            </a:pPr>
            <a:r>
              <a:rPr lang="fr-FR" dirty="0">
                <a:latin typeface="Courier New" panose="02070309020205020404" pitchFamily="49" charset="0"/>
                <a:cs typeface="Courier New" panose="02070309020205020404" pitchFamily="49" charset="0"/>
              </a:rPr>
              <a:t>&amp;</a:t>
            </a:r>
            <a:r>
              <a:rPr lang="fr-FR" dirty="0" err="1">
                <a:latin typeface="Courier New" panose="02070309020205020404" pitchFamily="49" charset="0"/>
                <a:cs typeface="Courier New" panose="02070309020205020404" pitchFamily="49" charset="0"/>
              </a:rPr>
              <a:t>aelig</a:t>
            </a:r>
            <a:r>
              <a:rPr lang="fr-FR" dirty="0">
                <a:latin typeface="Courier New" panose="02070309020205020404" pitchFamily="49" charset="0"/>
                <a:cs typeface="Courier New" panose="02070309020205020404" pitchFamily="49" charset="0"/>
              </a:rPr>
              <a:t>; </a:t>
            </a:r>
            <a:r>
              <a:rPr lang="fr-FR" dirty="0">
                <a:cs typeface="Courier New" panose="02070309020205020404" pitchFamily="49" charset="0"/>
              </a:rPr>
              <a:t>pour le caractère	</a:t>
            </a:r>
            <a:r>
              <a:rPr lang="fr-FR" dirty="0"/>
              <a:t>«  æ » </a:t>
            </a:r>
            <a:endParaRPr lang="fr-FR" dirty="0">
              <a:latin typeface="Courier New" panose="02070309020205020404" pitchFamily="49" charset="0"/>
              <a:cs typeface="Courier New" panose="02070309020205020404" pitchFamily="49" charset="0"/>
            </a:endParaRPr>
          </a:p>
          <a:p>
            <a:pPr lvl="3">
              <a:lnSpc>
                <a:spcPct val="80000"/>
              </a:lnSpc>
            </a:pPr>
            <a:r>
              <a:rPr lang="fr-FR" dirty="0"/>
              <a:t>Etc.</a:t>
            </a:r>
          </a:p>
          <a:p>
            <a:pPr lvl="2">
              <a:lnSpc>
                <a:spcPct val="80000"/>
              </a:lnSpc>
            </a:pPr>
            <a:r>
              <a:rPr lang="fr-FR" dirty="0">
                <a:latin typeface="+mj-lt"/>
                <a:hlinkClick r:id="rId2"/>
              </a:rPr>
              <a:t>https://www.w3.org/TR/html5/syntax.html#named-character-references</a:t>
            </a:r>
            <a:r>
              <a:rPr lang="fr-FR" dirty="0">
                <a:latin typeface="+mj-lt"/>
              </a:rPr>
              <a:t> </a:t>
            </a:r>
          </a:p>
        </p:txBody>
      </p:sp>
    </p:spTree>
    <p:extLst>
      <p:ext uri="{BB962C8B-B14F-4D97-AF65-F5344CB8AC3E}">
        <p14:creationId xmlns:p14="http://schemas.microsoft.com/office/powerpoint/2010/main" val="91856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Attributs/Propriétés d’une balise</a:t>
            </a:r>
          </a:p>
        </p:txBody>
      </p:sp>
      <p:sp>
        <p:nvSpPr>
          <p:cNvPr id="3" name="Espace réservé du contenu 2"/>
          <p:cNvSpPr>
            <a:spLocks noGrp="1"/>
          </p:cNvSpPr>
          <p:nvPr>
            <p:ph idx="1"/>
          </p:nvPr>
        </p:nvSpPr>
        <p:spPr/>
        <p:txBody>
          <a:bodyPr/>
          <a:lstStyle/>
          <a:p>
            <a:r>
              <a:rPr lang="fr-FR" sz="2000" dirty="0"/>
              <a:t>Précise la nature ou le fonctionnement de la balise</a:t>
            </a:r>
          </a:p>
          <a:p>
            <a:pPr lvl="1"/>
            <a:r>
              <a:rPr lang="fr-FR" sz="1600" dirty="0"/>
              <a:t>Certaines propriétés sont obligatoires</a:t>
            </a:r>
          </a:p>
          <a:p>
            <a:pPr lvl="1"/>
            <a:r>
              <a:rPr lang="fr-FR" sz="1600" dirty="0"/>
              <a:t>Propres à chaque balise </a:t>
            </a:r>
          </a:p>
          <a:p>
            <a:r>
              <a:rPr lang="fr-FR" sz="2000" dirty="0"/>
              <a:t>Exemple: </a:t>
            </a:r>
          </a:p>
          <a:p>
            <a:pPr lvl="1"/>
            <a:r>
              <a:rPr lang="fr-FR" sz="1600" dirty="0">
                <a:latin typeface="Courier New" panose="02070309020205020404" pitchFamily="49" charset="0"/>
                <a:cs typeface="Courier New" panose="02070309020205020404" pitchFamily="49" charset="0"/>
              </a:rPr>
              <a:t>&lt;h1 </a:t>
            </a:r>
            <a:r>
              <a:rPr lang="fr-FR" sz="1600" b="1" dirty="0">
                <a:latin typeface="Courier New" panose="02070309020205020404" pitchFamily="49" charset="0"/>
                <a:cs typeface="Courier New" panose="02070309020205020404" pitchFamily="49" charset="0"/>
              </a:rPr>
              <a:t>id="</a:t>
            </a:r>
            <a:r>
              <a:rPr lang="fr-FR" sz="1600" b="1" dirty="0" err="1">
                <a:latin typeface="Courier New" panose="02070309020205020404" pitchFamily="49" charset="0"/>
                <a:cs typeface="Courier New" panose="02070309020205020404" pitchFamily="49" charset="0"/>
              </a:rPr>
              <a:t>titrePrincipal</a:t>
            </a:r>
            <a:r>
              <a:rPr lang="fr-FR" sz="1600" b="1" dirty="0">
                <a:latin typeface="Courier New" panose="02070309020205020404" pitchFamily="49" charset="0"/>
                <a:cs typeface="Courier New" panose="02070309020205020404" pitchFamily="49" charset="0"/>
              </a:rPr>
              <a:t>"&gt;</a:t>
            </a:r>
            <a:r>
              <a:rPr lang="fr-FR" sz="1600" dirty="0">
                <a:latin typeface="Courier New" panose="02070309020205020404" pitchFamily="49" charset="0"/>
                <a:cs typeface="Courier New" panose="02070309020205020404" pitchFamily="49" charset="0"/>
              </a:rPr>
              <a:t>Mon Document&lt;/h1&gt;</a:t>
            </a:r>
          </a:p>
          <a:p>
            <a:pPr lvl="1"/>
            <a:r>
              <a:rPr lang="fr-FR" sz="1600" dirty="0"/>
              <a:t>Conseil : valeur entre guillemet</a:t>
            </a:r>
          </a:p>
          <a:p>
            <a:pPr lvl="1"/>
            <a:r>
              <a:rPr lang="fr-FR" sz="1800" dirty="0"/>
              <a:t>Pour les attributs « </a:t>
            </a:r>
            <a:r>
              <a:rPr lang="fr-FR" sz="1800" dirty="0" err="1"/>
              <a:t>boolean</a:t>
            </a:r>
            <a:r>
              <a:rPr lang="fr-FR" sz="1800" dirty="0"/>
              <a:t> » (juste la présence), conseil : </a:t>
            </a:r>
            <a:r>
              <a:rPr lang="fr-FR" sz="1800" dirty="0" err="1"/>
              <a:t>checked</a:t>
            </a:r>
            <a:r>
              <a:rPr lang="fr-FR" sz="1800" dirty="0"/>
              <a:t>="</a:t>
            </a:r>
            <a:r>
              <a:rPr lang="fr-FR" sz="1800" dirty="0" err="1"/>
              <a:t>checked</a:t>
            </a:r>
            <a:r>
              <a:rPr lang="fr-FR" sz="1800" dirty="0"/>
              <a:t>"</a:t>
            </a:r>
            <a:endParaRPr lang="fr-FR" sz="2000" dirty="0"/>
          </a:p>
          <a:p>
            <a:r>
              <a:rPr lang="fr-FR" sz="2000" dirty="0"/>
              <a:t>Propriétés « globales » (quasiment communes à toutes les balises)</a:t>
            </a:r>
          </a:p>
          <a:p>
            <a:pPr lvl="1"/>
            <a:r>
              <a:rPr lang="fr-FR" sz="1600" dirty="0"/>
              <a:t>id : pour donner un identificateur unique à la balise/élément</a:t>
            </a:r>
          </a:p>
          <a:p>
            <a:pPr lvl="1"/>
            <a:r>
              <a:rPr lang="fr-FR" sz="1600" dirty="0"/>
              <a:t>class : pour attribuer une famille de style (</a:t>
            </a:r>
            <a:r>
              <a:rPr lang="fr-FR" sz="1600" dirty="0" err="1"/>
              <a:t>css</a:t>
            </a:r>
            <a:r>
              <a:rPr lang="fr-FR" sz="1600" dirty="0"/>
              <a:t>)</a:t>
            </a:r>
          </a:p>
          <a:p>
            <a:pPr lvl="1"/>
            <a:r>
              <a:rPr lang="fr-FR" sz="1600" dirty="0"/>
              <a:t>style (</a:t>
            </a:r>
            <a:r>
              <a:rPr lang="fr-FR" sz="1600" i="1" dirty="0" err="1"/>
              <a:t>inline</a:t>
            </a:r>
            <a:r>
              <a:rPr lang="fr-FR" sz="1600" i="1" dirty="0"/>
              <a:t> style information</a:t>
            </a:r>
            <a:r>
              <a:rPr lang="fr-FR" sz="1600" dirty="0"/>
              <a:t>) : pour écrire du </a:t>
            </a:r>
            <a:r>
              <a:rPr lang="fr-FR" sz="1600" dirty="0" err="1"/>
              <a:t>css</a:t>
            </a:r>
            <a:r>
              <a:rPr lang="fr-FR" sz="1600" dirty="0"/>
              <a:t> spécifique à cette balise</a:t>
            </a:r>
          </a:p>
          <a:p>
            <a:pPr lvl="1"/>
            <a:r>
              <a:rPr lang="fr-FR" sz="1600" dirty="0" err="1"/>
              <a:t>title</a:t>
            </a:r>
            <a:r>
              <a:rPr lang="fr-FR" sz="1600" dirty="0"/>
              <a:t> (</a:t>
            </a:r>
            <a:r>
              <a:rPr lang="fr-FR" sz="1600" i="1" dirty="0" err="1"/>
              <a:t>element</a:t>
            </a:r>
            <a:r>
              <a:rPr lang="fr-FR" sz="1600" i="1" dirty="0"/>
              <a:t> </a:t>
            </a:r>
            <a:r>
              <a:rPr lang="fr-FR" sz="1600" i="1" dirty="0" err="1"/>
              <a:t>title</a:t>
            </a:r>
            <a:r>
              <a:rPr lang="fr-FR" sz="1600" dirty="0"/>
              <a:t>) : </a:t>
            </a:r>
            <a:r>
              <a:rPr lang="fr-FR" sz="1600" dirty="0" err="1"/>
              <a:t>élement</a:t>
            </a:r>
            <a:r>
              <a:rPr lang="fr-FR" sz="1600" dirty="0"/>
              <a:t> d’information (visible souris immobile)</a:t>
            </a:r>
          </a:p>
          <a:p>
            <a:pPr lvl="1"/>
            <a:r>
              <a:rPr lang="fr-FR" sz="1600" dirty="0" err="1"/>
              <a:t>lang</a:t>
            </a:r>
            <a:r>
              <a:rPr lang="fr-FR" sz="1600" dirty="0"/>
              <a:t> : pour préciser la langue utilisée</a:t>
            </a:r>
          </a:p>
          <a:p>
            <a:pPr lvl="1"/>
            <a:r>
              <a:rPr lang="fr-FR" sz="1600" dirty="0"/>
              <a:t>Etc. </a:t>
            </a:r>
            <a:r>
              <a:rPr lang="fr-FR" sz="1600" dirty="0">
                <a:hlinkClick r:id="rId2"/>
              </a:rPr>
              <a:t>https://www.w3.org/TR/html5/dom.html#global-attributes</a:t>
            </a:r>
            <a:r>
              <a:rPr lang="fr-FR" sz="1600" dirty="0"/>
              <a:t> </a:t>
            </a:r>
          </a:p>
        </p:txBody>
      </p:sp>
    </p:spTree>
    <p:extLst>
      <p:ext uri="{BB962C8B-B14F-4D97-AF65-F5344CB8AC3E}">
        <p14:creationId xmlns:p14="http://schemas.microsoft.com/office/powerpoint/2010/main" val="247517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 emboitement ou suite</a:t>
            </a:r>
          </a:p>
        </p:txBody>
      </p:sp>
      <p:sp>
        <p:nvSpPr>
          <p:cNvPr id="4" name="Espace réservé du contenu 3"/>
          <p:cNvSpPr>
            <a:spLocks noGrp="1"/>
          </p:cNvSpPr>
          <p:nvPr>
            <p:ph sz="half" idx="1"/>
          </p:nvPr>
        </p:nvSpPr>
        <p:spPr/>
        <p:txBody>
          <a:bodyPr>
            <a:normAutofit fontScale="62500" lnSpcReduction="20000"/>
          </a:bodyPr>
          <a:lstStyle/>
          <a:p>
            <a:r>
              <a:rPr lang="fr-FR" dirty="0"/>
              <a:t>Emboitement : relation parent-enfant</a:t>
            </a:r>
            <a:br>
              <a:rPr lang="fr-FR" dirty="0"/>
            </a:br>
            <a:r>
              <a:rPr lang="fr-FR" dirty="0"/>
              <a:t>Une balise peut être à l’intérieur d’une balise</a:t>
            </a:r>
          </a:p>
          <a:p>
            <a:pPr lvl="1"/>
            <a:r>
              <a:rPr lang="fr-FR" dirty="0"/>
              <a:t>La balise englobante est dite « parent »</a:t>
            </a:r>
          </a:p>
          <a:p>
            <a:pPr lvl="1"/>
            <a:r>
              <a:rPr lang="fr-FR" dirty="0"/>
              <a:t>La balise englobée est dite « enfant »</a:t>
            </a:r>
          </a:p>
          <a:p>
            <a:pPr lvl="1"/>
            <a:r>
              <a:rPr lang="fr-FR" dirty="0"/>
              <a:t>Exemple </a:t>
            </a:r>
          </a:p>
          <a:p>
            <a:pPr lvl="2"/>
            <a:r>
              <a:rPr lang="fr-FR" dirty="0"/>
              <a:t>&lt;</a:t>
            </a:r>
            <a:r>
              <a:rPr lang="fr-FR" dirty="0" err="1"/>
              <a:t>head</a:t>
            </a:r>
            <a:r>
              <a:rPr lang="fr-FR" dirty="0"/>
              <a:t>&gt; est le parent de &lt;</a:t>
            </a:r>
            <a:r>
              <a:rPr lang="fr-FR" dirty="0" err="1"/>
              <a:t>meta</a:t>
            </a:r>
            <a:r>
              <a:rPr lang="fr-FR" dirty="0"/>
              <a:t>&gt; et &lt;</a:t>
            </a:r>
            <a:r>
              <a:rPr lang="fr-FR" dirty="0" err="1"/>
              <a:t>title</a:t>
            </a:r>
            <a:r>
              <a:rPr lang="fr-FR" dirty="0"/>
              <a:t>&gt;</a:t>
            </a:r>
          </a:p>
          <a:p>
            <a:pPr lvl="2"/>
            <a:r>
              <a:rPr lang="fr-FR" dirty="0"/>
              <a:t>&lt;</a:t>
            </a:r>
            <a:r>
              <a:rPr lang="fr-FR" dirty="0" err="1"/>
              <a:t>meta</a:t>
            </a:r>
            <a:r>
              <a:rPr lang="fr-FR" dirty="0"/>
              <a:t>&gt; et &lt;</a:t>
            </a:r>
            <a:r>
              <a:rPr lang="fr-FR" dirty="0" err="1"/>
              <a:t>title</a:t>
            </a:r>
            <a:r>
              <a:rPr lang="fr-FR" dirty="0"/>
              <a:t>&gt; sont deux enfants de &lt;</a:t>
            </a:r>
            <a:r>
              <a:rPr lang="fr-FR" dirty="0" err="1"/>
              <a:t>head</a:t>
            </a:r>
            <a:r>
              <a:rPr lang="fr-FR" dirty="0"/>
              <a:t>&gt;</a:t>
            </a:r>
          </a:p>
          <a:p>
            <a:endParaRPr lang="fr-FR" dirty="0"/>
          </a:p>
          <a:p>
            <a:r>
              <a:rPr lang="fr-FR" dirty="0"/>
              <a:t>Suite : relation de fratrie</a:t>
            </a:r>
            <a:br>
              <a:rPr lang="fr-FR" dirty="0"/>
            </a:br>
            <a:r>
              <a:rPr lang="fr-FR" dirty="0"/>
              <a:t>Une balise peut suivre ou précéder une autre balise</a:t>
            </a:r>
          </a:p>
          <a:p>
            <a:pPr lvl="1"/>
            <a:r>
              <a:rPr lang="fr-FR" dirty="0"/>
              <a:t>Elles sont dites appartenir à la même fratrie</a:t>
            </a:r>
          </a:p>
          <a:p>
            <a:pPr lvl="1"/>
            <a:r>
              <a:rPr lang="fr-FR" dirty="0"/>
              <a:t>Exemple</a:t>
            </a:r>
          </a:p>
          <a:p>
            <a:pPr lvl="2"/>
            <a:r>
              <a:rPr lang="fr-FR" dirty="0"/>
              <a:t>&lt;</a:t>
            </a:r>
            <a:r>
              <a:rPr lang="fr-FR" dirty="0" err="1"/>
              <a:t>meta</a:t>
            </a:r>
            <a:r>
              <a:rPr lang="fr-FR" dirty="0"/>
              <a:t>&gt; et &lt;</a:t>
            </a:r>
            <a:r>
              <a:rPr lang="fr-FR" dirty="0" err="1"/>
              <a:t>title</a:t>
            </a:r>
            <a:r>
              <a:rPr lang="fr-FR" dirty="0"/>
              <a:t>&gt; sont dans la même fratrie</a:t>
            </a:r>
          </a:p>
          <a:p>
            <a:pPr lvl="2"/>
            <a:r>
              <a:rPr lang="fr-FR" dirty="0"/>
              <a:t>&lt;</a:t>
            </a:r>
            <a:r>
              <a:rPr lang="fr-FR" dirty="0" err="1"/>
              <a:t>head</a:t>
            </a:r>
            <a:r>
              <a:rPr lang="fr-FR" dirty="0"/>
              <a:t>&gt; et &lt;body&gt; sont dans la même fratrie</a:t>
            </a:r>
          </a:p>
          <a:p>
            <a:pPr lvl="2"/>
            <a:endParaRPr lang="fr-FR" dirty="0"/>
          </a:p>
          <a:p>
            <a:r>
              <a:rPr lang="fr-FR" dirty="0"/>
              <a:t>Un document html commence toujours par la balise &lt;html&gt;</a:t>
            </a:r>
          </a:p>
        </p:txBody>
      </p:sp>
      <p:sp>
        <p:nvSpPr>
          <p:cNvPr id="6" name="Espace réservé du contenu 5"/>
          <p:cNvSpPr>
            <a:spLocks noGrp="1" noChangeArrowheads="1"/>
          </p:cNvSpPr>
          <p:nvPr>
            <p:ph sz="half" idx="2"/>
          </p:nvPr>
        </p:nvSpPr>
        <p:spPr bwMode="auto">
          <a:xfrm>
            <a:off x="6172200" y="1825625"/>
            <a:ext cx="4963562" cy="4351338"/>
          </a:xfrm>
          <a:prstGeom prst="rect">
            <a:avLst/>
          </a:prstGeom>
          <a:solidFill>
            <a:schemeClr val="tx2">
              <a:lumMod val="20000"/>
              <a:lumOff val="80000"/>
            </a:schemeClr>
          </a:solidFill>
          <a:ln w="12700">
            <a:solidFill>
              <a:schemeClr val="tx1"/>
            </a:solidFill>
            <a:miter lim="800000"/>
            <a:headEnd type="none" w="sm" len="sm"/>
            <a:tailEnd type="none" w="sm" len="sm"/>
          </a:ln>
          <a:effectLst/>
        </p:spPr>
        <p:txBody>
          <a:bodyPr wrap="none" anchor="ctr">
            <a:normAutofit fontScale="62500" lnSpcReduction="20000"/>
          </a:bodyPr>
          <a:lstStyle/>
          <a:p>
            <a:pPr marL="0" indent="0">
              <a:buNone/>
            </a:pP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doctype</a:t>
            </a:r>
            <a:r>
              <a:rPr lang="fr-FR" dirty="0">
                <a:latin typeface="Courier New" panose="02070309020205020404" pitchFamily="49" charset="0"/>
                <a:cs typeface="Courier New" panose="02070309020205020404" pitchFamily="49" charset="0"/>
              </a:rPr>
              <a:t> html&gt;</a:t>
            </a:r>
          </a:p>
          <a:p>
            <a:pPr marL="0" indent="0">
              <a:buNone/>
            </a:pPr>
            <a:r>
              <a:rPr lang="fr-FR" dirty="0">
                <a:latin typeface="Courier New" panose="02070309020205020404" pitchFamily="49" charset="0"/>
                <a:cs typeface="Courier New" panose="02070309020205020404" pitchFamily="49" charset="0"/>
              </a:rPr>
              <a:t>&lt;html </a:t>
            </a:r>
            <a:r>
              <a:rPr lang="fr-FR" i="1" dirty="0" err="1">
                <a:solidFill>
                  <a:schemeClr val="bg1">
                    <a:lumMod val="50000"/>
                  </a:schemeClr>
                </a:solidFill>
                <a:latin typeface="Courier New" panose="02070309020205020404" pitchFamily="49" charset="0"/>
                <a:cs typeface="Courier New" panose="02070309020205020404" pitchFamily="49" charset="0"/>
              </a:rPr>
              <a:t>lang</a:t>
            </a:r>
            <a:r>
              <a:rPr lang="fr-FR" i="1" dirty="0">
                <a:solidFill>
                  <a:schemeClr val="bg1">
                    <a:lumMod val="50000"/>
                  </a:schemeClr>
                </a:solidFill>
                <a:latin typeface="Courier New" panose="02070309020205020404" pitchFamily="49" charset="0"/>
                <a:cs typeface="Courier New" panose="02070309020205020404" pitchFamily="49" charset="0"/>
              </a:rPr>
              <a:t>="</a:t>
            </a:r>
            <a:r>
              <a:rPr lang="fr-FR" i="1" dirty="0" err="1">
                <a:solidFill>
                  <a:schemeClr val="bg1">
                    <a:lumMod val="50000"/>
                  </a:schemeClr>
                </a:solidFill>
                <a:latin typeface="Courier New" panose="02070309020205020404" pitchFamily="49" charset="0"/>
                <a:cs typeface="Courier New" panose="02070309020205020404" pitchFamily="49" charset="0"/>
              </a:rPr>
              <a:t>fr</a:t>
            </a:r>
            <a:r>
              <a:rPr lang="fr-FR" i="1" dirty="0">
                <a:solidFill>
                  <a:schemeClr val="bg1">
                    <a:lumMod val="50000"/>
                  </a:schemeClr>
                </a:solidFill>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&gt;</a:t>
            </a:r>
          </a:p>
          <a:p>
            <a:pPr marL="0" indent="0">
              <a:buNone/>
            </a:pPr>
            <a:endParaRPr lang="fr-FR" dirty="0">
              <a:latin typeface="Courier New" panose="02070309020205020404" pitchFamily="49" charset="0"/>
              <a:cs typeface="Courier New" panose="02070309020205020404" pitchFamily="49" charset="0"/>
            </a:endParaRPr>
          </a:p>
          <a:p>
            <a:pPr marL="0" indent="0">
              <a:buNone/>
            </a:pPr>
            <a:endParaRPr lang="fr-FR" dirty="0">
              <a:latin typeface="Courier New" panose="02070309020205020404" pitchFamily="49" charset="0"/>
              <a:cs typeface="Courier New" panose="02070309020205020404" pitchFamily="49" charset="0"/>
            </a:endParaRPr>
          </a:p>
          <a:p>
            <a:pPr marL="457200" lvl="1" indent="0">
              <a:buNone/>
            </a:pP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pPr marL="457200" lvl="1" indent="0">
              <a:buNone/>
            </a:pPr>
            <a:r>
              <a:rPr lang="en-US" i="1" dirty="0">
                <a:solidFill>
                  <a:schemeClr val="bg1">
                    <a:lumMod val="50000"/>
                  </a:schemeClr>
                </a:solidFill>
                <a:latin typeface="Courier New" panose="02070309020205020404" pitchFamily="49" charset="0"/>
                <a:cs typeface="Courier New" panose="02070309020205020404" pitchFamily="49" charset="0"/>
              </a:rPr>
              <a:t>     &lt;meta charset="utf-8" /&gt;</a:t>
            </a:r>
          </a:p>
          <a:p>
            <a:pPr marL="457200" lvl="1" indent="0">
              <a:buNone/>
            </a:pPr>
            <a:endParaRPr lang="fr-FR" i="1" dirty="0">
              <a:solidFill>
                <a:schemeClr val="bg1">
                  <a:lumMod val="50000"/>
                </a:schemeClr>
              </a:solidFill>
              <a:latin typeface="Courier New" panose="02070309020205020404" pitchFamily="49" charset="0"/>
              <a:cs typeface="Courier New" panose="02070309020205020404" pitchFamily="49" charset="0"/>
            </a:endParaRPr>
          </a:p>
          <a:p>
            <a:pPr marL="457200" lvl="1" indent="0">
              <a:buNone/>
            </a:pPr>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r>
              <a:rPr lang="fr-FR" i="1" dirty="0">
                <a:latin typeface="Courier New" panose="02070309020205020404" pitchFamily="49" charset="0"/>
                <a:cs typeface="Courier New" panose="02070309020205020404" pitchFamily="49" charset="0"/>
              </a:rPr>
              <a:t>du texte</a:t>
            </a: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pPr marL="457200" lvl="1" indent="0">
              <a:buNone/>
            </a:pP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pPr marL="0" indent="0">
              <a:buNone/>
            </a:pPr>
            <a:endParaRPr lang="fr-FR" dirty="0">
              <a:latin typeface="Courier New" panose="02070309020205020404" pitchFamily="49" charset="0"/>
              <a:cs typeface="Courier New" panose="02070309020205020404" pitchFamily="49" charset="0"/>
            </a:endParaRPr>
          </a:p>
          <a:p>
            <a:pPr marL="0" indent="0">
              <a:buNone/>
            </a:pPr>
            <a:endParaRPr lang="fr-FR" dirty="0">
              <a:latin typeface="Courier New" panose="02070309020205020404" pitchFamily="49" charset="0"/>
              <a:cs typeface="Courier New" panose="02070309020205020404" pitchFamily="49" charset="0"/>
            </a:endParaRPr>
          </a:p>
          <a:p>
            <a:pPr marL="457200" lvl="1" indent="0">
              <a:buNone/>
            </a:pPr>
            <a:r>
              <a:rPr lang="fr-FR" dirty="0">
                <a:latin typeface="Courier New" panose="02070309020205020404" pitchFamily="49" charset="0"/>
                <a:cs typeface="Courier New" panose="02070309020205020404" pitchFamily="49" charset="0"/>
              </a:rPr>
              <a:t>&lt;body&gt;</a:t>
            </a:r>
          </a:p>
          <a:p>
            <a:pPr marL="457200" lvl="1" indent="0">
              <a:buNone/>
            </a:pPr>
            <a:r>
              <a:rPr lang="fr-FR" dirty="0">
                <a:latin typeface="Courier New" panose="02070309020205020404" pitchFamily="49" charset="0"/>
                <a:cs typeface="Courier New" panose="02070309020205020404" pitchFamily="49" charset="0"/>
              </a:rPr>
              <a:t>    </a:t>
            </a:r>
          </a:p>
          <a:p>
            <a:pPr marL="457200" lvl="1" indent="0">
              <a:buNone/>
            </a:pPr>
            <a:r>
              <a:rPr lang="fr-FR" dirty="0">
                <a:latin typeface="Courier New" panose="02070309020205020404" pitchFamily="49" charset="0"/>
                <a:cs typeface="Courier New" panose="02070309020205020404" pitchFamily="49" charset="0"/>
              </a:rPr>
              <a:t>&lt;/body&gt;</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&lt;/html&gt;</a:t>
            </a:r>
          </a:p>
        </p:txBody>
      </p:sp>
      <p:sp>
        <p:nvSpPr>
          <p:cNvPr id="7" name="Rectangle 6"/>
          <p:cNvSpPr/>
          <p:nvPr/>
        </p:nvSpPr>
        <p:spPr>
          <a:xfrm>
            <a:off x="6597162" y="2919839"/>
            <a:ext cx="4035669" cy="1449937"/>
          </a:xfrm>
          <a:prstGeom prst="rect">
            <a:avLst/>
          </a:prstGeom>
          <a:noFill/>
          <a:ln w="38100">
            <a:solidFill>
              <a:srgbClr val="FF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20" name="Groupe 19"/>
          <p:cNvGrpSpPr/>
          <p:nvPr/>
        </p:nvGrpSpPr>
        <p:grpSpPr>
          <a:xfrm>
            <a:off x="7236072" y="3224011"/>
            <a:ext cx="2930768" cy="764930"/>
            <a:chOff x="7236072" y="3224011"/>
            <a:chExt cx="2930768" cy="764930"/>
          </a:xfrm>
        </p:grpSpPr>
        <p:sp>
          <p:nvSpPr>
            <p:cNvPr id="8" name="Rectangle 7"/>
            <p:cNvSpPr/>
            <p:nvPr/>
          </p:nvSpPr>
          <p:spPr>
            <a:xfrm>
              <a:off x="7236072" y="3224011"/>
              <a:ext cx="2930768" cy="409094"/>
            </a:xfrm>
            <a:prstGeom prst="rect">
              <a:avLst/>
            </a:prstGeom>
            <a:noFill/>
            <a:ln w="38100">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Rectangle 8"/>
            <p:cNvSpPr/>
            <p:nvPr/>
          </p:nvSpPr>
          <p:spPr>
            <a:xfrm>
              <a:off x="7236072" y="3604846"/>
              <a:ext cx="2930768" cy="384095"/>
            </a:xfrm>
            <a:prstGeom prst="rect">
              <a:avLst/>
            </a:prstGeom>
            <a:noFill/>
            <a:ln w="38100">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9" name="Groupe 18"/>
          <p:cNvGrpSpPr/>
          <p:nvPr/>
        </p:nvGrpSpPr>
        <p:grpSpPr>
          <a:xfrm>
            <a:off x="6597163" y="2920534"/>
            <a:ext cx="4035667" cy="2644997"/>
            <a:chOff x="6597163" y="2920534"/>
            <a:chExt cx="4035667" cy="2644997"/>
          </a:xfrm>
        </p:grpSpPr>
        <p:sp>
          <p:nvSpPr>
            <p:cNvPr id="10" name="Rectangle 9"/>
            <p:cNvSpPr/>
            <p:nvPr/>
          </p:nvSpPr>
          <p:spPr>
            <a:xfrm>
              <a:off x="6597163" y="2920534"/>
              <a:ext cx="4035667" cy="1458034"/>
            </a:xfrm>
            <a:prstGeom prst="rect">
              <a:avLst/>
            </a:prstGeom>
            <a:noFill/>
            <a:ln w="38100">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1" name="Rectangle 10"/>
            <p:cNvSpPr/>
            <p:nvPr/>
          </p:nvSpPr>
          <p:spPr>
            <a:xfrm>
              <a:off x="6597163" y="4629292"/>
              <a:ext cx="4035667" cy="936239"/>
            </a:xfrm>
            <a:prstGeom prst="rect">
              <a:avLst/>
            </a:prstGeom>
            <a:noFill/>
            <a:ln w="38100">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3" name="Connecteur : en angle 12"/>
            <p:cNvCxnSpPr>
              <a:stCxn id="10" idx="1"/>
              <a:endCxn id="11" idx="1"/>
            </p:cNvCxnSpPr>
            <p:nvPr/>
          </p:nvCxnSpPr>
          <p:spPr>
            <a:xfrm rot="10800000" flipV="1">
              <a:off x="6597163" y="3649550"/>
              <a:ext cx="12700" cy="1447861"/>
            </a:xfrm>
            <a:prstGeom prst="bentConnector3">
              <a:avLst>
                <a:gd name="adj1" fmla="val 1800000"/>
              </a:avLst>
            </a:prstGeom>
            <a:noFill/>
            <a:ln w="38100">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cxnSp>
      </p:grpSp>
      <p:cxnSp>
        <p:nvCxnSpPr>
          <p:cNvPr id="14" name="Connecteur : en angle 13"/>
          <p:cNvCxnSpPr>
            <a:stCxn id="8" idx="1"/>
            <a:endCxn id="9" idx="1"/>
          </p:cNvCxnSpPr>
          <p:nvPr/>
        </p:nvCxnSpPr>
        <p:spPr>
          <a:xfrm rot="10800000" flipV="1">
            <a:off x="7236072" y="3428558"/>
            <a:ext cx="12700" cy="368336"/>
          </a:xfrm>
          <a:prstGeom prst="bentConnector3">
            <a:avLst>
              <a:gd name="adj1" fmla="val 1800000"/>
            </a:avLst>
          </a:prstGeom>
          <a:noFill/>
          <a:ln w="38100">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10329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Quelle(s) balise(s) peut contenir une balise ?</a:t>
            </a:r>
          </a:p>
        </p:txBody>
      </p:sp>
      <p:sp>
        <p:nvSpPr>
          <p:cNvPr id="4" name="Espace réservé du contenu 3"/>
          <p:cNvSpPr>
            <a:spLocks noGrp="1"/>
          </p:cNvSpPr>
          <p:nvPr>
            <p:ph sz="half" idx="1"/>
          </p:nvPr>
        </p:nvSpPr>
        <p:spPr/>
        <p:txBody>
          <a:bodyPr>
            <a:normAutofit lnSpcReduction="10000"/>
          </a:bodyPr>
          <a:lstStyle/>
          <a:p>
            <a:r>
              <a:rPr lang="fr-FR" dirty="0"/>
              <a:t>Tout est défini dans le </a:t>
            </a:r>
            <a:r>
              <a:rPr lang="fr-FR" dirty="0" err="1"/>
              <a:t>doctype</a:t>
            </a:r>
            <a:r>
              <a:rPr lang="fr-FR" dirty="0"/>
              <a:t> : </a:t>
            </a:r>
            <a:r>
              <a:rPr lang="fr-FR" dirty="0">
                <a:hlinkClick r:id="rId2"/>
              </a:rPr>
              <a:t>https://www.w3.org/TR/html5/</a:t>
            </a:r>
            <a:r>
              <a:rPr lang="fr-FR" dirty="0"/>
              <a:t> </a:t>
            </a:r>
          </a:p>
          <a:p>
            <a:r>
              <a:rPr lang="fr-FR" dirty="0"/>
              <a:t>Pour chaque balise, une description</a:t>
            </a:r>
          </a:p>
          <a:p>
            <a:pPr lvl="1"/>
            <a:r>
              <a:rPr lang="fr-FR" dirty="0"/>
              <a:t>Exemple : </a:t>
            </a:r>
            <a:r>
              <a:rPr lang="fr-FR" dirty="0">
                <a:latin typeface="Courier New" panose="02070309020205020404" pitchFamily="49" charset="0"/>
                <a:cs typeface="Courier New" panose="02070309020205020404" pitchFamily="49" charset="0"/>
              </a:rPr>
              <a:t>&lt;html&gt;</a:t>
            </a:r>
          </a:p>
          <a:p>
            <a:pPr lvl="1"/>
            <a:r>
              <a:rPr lang="fr-FR" dirty="0"/>
              <a:t>Ce que peut contenir la balise</a:t>
            </a:r>
          </a:p>
          <a:p>
            <a:pPr lvl="1"/>
            <a:r>
              <a:rPr lang="fr-FR" dirty="0"/>
              <a:t>Où elle peut être placée</a:t>
            </a:r>
          </a:p>
          <a:p>
            <a:pPr lvl="1"/>
            <a:r>
              <a:rPr lang="fr-FR" dirty="0"/>
              <a:t>À quelle(s) catégorie(s) elle </a:t>
            </a:r>
            <a:r>
              <a:rPr lang="fr-FR" dirty="0" err="1"/>
              <a:t>apparatient</a:t>
            </a:r>
            <a:r>
              <a:rPr lang="fr-FR" dirty="0"/>
              <a:t> (permet de savoir où elle peut être placée)</a:t>
            </a:r>
          </a:p>
          <a:p>
            <a:pPr lvl="1"/>
            <a:r>
              <a:rPr lang="fr-FR" dirty="0"/>
              <a:t>Ses attributs</a:t>
            </a:r>
          </a:p>
          <a:p>
            <a:pPr lvl="1"/>
            <a:r>
              <a:rPr lang="fr-FR" dirty="0"/>
              <a:t>Etc.</a:t>
            </a:r>
          </a:p>
        </p:txBody>
      </p:sp>
      <p:pic>
        <p:nvPicPr>
          <p:cNvPr id="7" name="Espace réservé du contenu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00301"/>
            <a:ext cx="5939818" cy="2839522"/>
          </a:xfrm>
          <a:effectLst>
            <a:outerShdw blurRad="50800" dist="38100" dir="2700000" algn="tl" rotWithShape="0">
              <a:prstClr val="black">
                <a:alpha val="40000"/>
              </a:prstClr>
            </a:outerShdw>
          </a:effectLst>
        </p:spPr>
      </p:pic>
      <p:cxnSp>
        <p:nvCxnSpPr>
          <p:cNvPr id="9" name="Connecteur droit avec flèche 8"/>
          <p:cNvCxnSpPr/>
          <p:nvPr/>
        </p:nvCxnSpPr>
        <p:spPr>
          <a:xfrm>
            <a:off x="5398477" y="3947746"/>
            <a:ext cx="1345223" cy="553916"/>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cxnSp>
        <p:nvCxnSpPr>
          <p:cNvPr id="10" name="Connecteur droit avec flèche 9"/>
          <p:cNvCxnSpPr/>
          <p:nvPr/>
        </p:nvCxnSpPr>
        <p:spPr>
          <a:xfrm flipV="1">
            <a:off x="4695092" y="3947746"/>
            <a:ext cx="2189285" cy="334108"/>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cxnSp>
        <p:nvCxnSpPr>
          <p:cNvPr id="14" name="Connecteur droit avec flèche 13"/>
          <p:cNvCxnSpPr/>
          <p:nvPr/>
        </p:nvCxnSpPr>
        <p:spPr>
          <a:xfrm flipV="1">
            <a:off x="5213838" y="3209585"/>
            <a:ext cx="1529862" cy="1538261"/>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cxnSp>
        <p:nvCxnSpPr>
          <p:cNvPr id="18" name="Connecteur droit avec flèche 17"/>
          <p:cNvCxnSpPr/>
          <p:nvPr/>
        </p:nvCxnSpPr>
        <p:spPr>
          <a:xfrm flipV="1">
            <a:off x="3326423" y="5125915"/>
            <a:ext cx="3557954" cy="474393"/>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7751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22" presetClass="entr" presetSubtype="8"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childTnLst>
                                </p:cTn>
                              </p:par>
                              <p:par>
                                <p:cTn id="40" presetID="22" presetClass="entr" presetSubtype="8"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Fichier html5 (minimum)</a:t>
            </a:r>
            <a:endParaRPr lang="en-US" dirty="0"/>
          </a:p>
        </p:txBody>
      </p:sp>
      <p:sp>
        <p:nvSpPr>
          <p:cNvPr id="4" name="Rectangle 5"/>
          <p:cNvSpPr>
            <a:spLocks noChangeArrowheads="1"/>
          </p:cNvSpPr>
          <p:nvPr/>
        </p:nvSpPr>
        <p:spPr bwMode="auto">
          <a:xfrm>
            <a:off x="1703512" y="1844676"/>
            <a:ext cx="3600400" cy="4248620"/>
          </a:xfrm>
          <a:prstGeom prst="rect">
            <a:avLst/>
          </a:prstGeom>
          <a:solidFill>
            <a:schemeClr val="tx2">
              <a:lumMod val="20000"/>
              <a:lumOff val="80000"/>
            </a:schemeClr>
          </a:solidFill>
          <a:ln w="12700">
            <a:solidFill>
              <a:schemeClr val="tx1"/>
            </a:solidFill>
            <a:miter lim="800000"/>
            <a:headEnd type="none" w="sm" len="sm"/>
            <a:tailEnd type="none" w="sm" len="sm"/>
          </a:ln>
          <a:effectLst/>
        </p:spPr>
        <p:txBody>
          <a:bodyPr wrap="none" anchor="ctr"/>
          <a:lstStyle/>
          <a:p>
            <a:r>
              <a:rPr lang="fr-FR" dirty="0"/>
              <a:t>&lt;!</a:t>
            </a:r>
            <a:r>
              <a:rPr lang="fr-FR" dirty="0" err="1"/>
              <a:t>doctype</a:t>
            </a:r>
            <a:r>
              <a:rPr lang="fr-FR" dirty="0"/>
              <a:t> html&gt;</a:t>
            </a:r>
          </a:p>
          <a:p>
            <a:r>
              <a:rPr lang="fr-FR" dirty="0"/>
              <a:t>&lt;html </a:t>
            </a:r>
            <a:r>
              <a:rPr lang="fr-FR" dirty="0" err="1"/>
              <a:t>lang</a:t>
            </a:r>
            <a:r>
              <a:rPr lang="fr-FR" dirty="0"/>
              <a:t>="</a:t>
            </a:r>
            <a:r>
              <a:rPr lang="fr-FR" dirty="0" err="1"/>
              <a:t>fr</a:t>
            </a:r>
            <a:r>
              <a:rPr lang="fr-FR" dirty="0"/>
              <a:t>"&gt;</a:t>
            </a:r>
          </a:p>
          <a:p>
            <a:endParaRPr lang="fr-FR" dirty="0"/>
          </a:p>
          <a:p>
            <a:endParaRPr lang="fr-FR" dirty="0"/>
          </a:p>
          <a:p>
            <a:pPr lvl="1"/>
            <a:r>
              <a:rPr lang="fr-FR" dirty="0"/>
              <a:t>&lt;</a:t>
            </a:r>
            <a:r>
              <a:rPr lang="fr-FR" dirty="0" err="1"/>
              <a:t>head</a:t>
            </a:r>
            <a:r>
              <a:rPr lang="fr-FR" dirty="0"/>
              <a:t>&gt;</a:t>
            </a:r>
          </a:p>
          <a:p>
            <a:pPr lvl="1"/>
            <a:r>
              <a:rPr lang="en-US" dirty="0">
                <a:solidFill>
                  <a:schemeClr val="bg1">
                    <a:lumMod val="50000"/>
                  </a:schemeClr>
                </a:solidFill>
              </a:rPr>
              <a:t>        </a:t>
            </a:r>
            <a:r>
              <a:rPr lang="en-US" i="1" dirty="0">
                <a:solidFill>
                  <a:schemeClr val="bg1">
                    <a:lumMod val="50000"/>
                  </a:schemeClr>
                </a:solidFill>
              </a:rPr>
              <a:t>&lt;meta charset="utf-8" /&gt;</a:t>
            </a:r>
            <a:endParaRPr lang="fr-FR" i="1" dirty="0">
              <a:solidFill>
                <a:schemeClr val="bg1">
                  <a:lumMod val="50000"/>
                </a:schemeClr>
              </a:solidFill>
            </a:endParaRPr>
          </a:p>
          <a:p>
            <a:pPr lvl="1"/>
            <a:r>
              <a:rPr lang="fr-FR" dirty="0"/>
              <a:t>        &lt;</a:t>
            </a:r>
            <a:r>
              <a:rPr lang="fr-FR" dirty="0" err="1"/>
              <a:t>title</a:t>
            </a:r>
            <a:r>
              <a:rPr lang="fr-FR" dirty="0"/>
              <a:t>&gt;</a:t>
            </a:r>
            <a:r>
              <a:rPr lang="fr-FR" i="1" dirty="0"/>
              <a:t>du texte</a:t>
            </a:r>
            <a:r>
              <a:rPr lang="fr-FR" dirty="0"/>
              <a:t>&lt;/</a:t>
            </a:r>
            <a:r>
              <a:rPr lang="fr-FR" dirty="0" err="1"/>
              <a:t>title</a:t>
            </a:r>
            <a:r>
              <a:rPr lang="fr-FR" dirty="0"/>
              <a:t>&gt;</a:t>
            </a:r>
          </a:p>
          <a:p>
            <a:pPr lvl="1"/>
            <a:r>
              <a:rPr lang="fr-FR" dirty="0"/>
              <a:t>&lt;/</a:t>
            </a:r>
            <a:r>
              <a:rPr lang="fr-FR" dirty="0" err="1"/>
              <a:t>head</a:t>
            </a:r>
            <a:r>
              <a:rPr lang="fr-FR" dirty="0"/>
              <a:t>&gt;</a:t>
            </a:r>
          </a:p>
          <a:p>
            <a:endParaRPr lang="fr-FR" dirty="0"/>
          </a:p>
          <a:p>
            <a:endParaRPr lang="fr-FR" dirty="0"/>
          </a:p>
          <a:p>
            <a:pPr lvl="1"/>
            <a:r>
              <a:rPr lang="fr-FR" dirty="0"/>
              <a:t>&lt;body&gt;</a:t>
            </a:r>
          </a:p>
          <a:p>
            <a:pPr lvl="1"/>
            <a:r>
              <a:rPr lang="fr-FR" dirty="0"/>
              <a:t>    </a:t>
            </a:r>
          </a:p>
          <a:p>
            <a:pPr lvl="1"/>
            <a:r>
              <a:rPr lang="fr-FR" dirty="0"/>
              <a:t>&lt;/body&gt;</a:t>
            </a:r>
          </a:p>
          <a:p>
            <a:endParaRPr lang="fr-FR" dirty="0"/>
          </a:p>
          <a:p>
            <a:r>
              <a:rPr lang="fr-FR" dirty="0"/>
              <a:t>&lt;/html&gt;</a:t>
            </a:r>
          </a:p>
        </p:txBody>
      </p:sp>
      <p:sp>
        <p:nvSpPr>
          <p:cNvPr id="13" name="Légende encadrée avec une bordure 2 12"/>
          <p:cNvSpPr/>
          <p:nvPr/>
        </p:nvSpPr>
        <p:spPr>
          <a:xfrm>
            <a:off x="5591299" y="1692276"/>
            <a:ext cx="2952328" cy="432048"/>
          </a:xfrm>
          <a:prstGeom prst="accentBorderCallout2">
            <a:avLst>
              <a:gd name="adj1" fmla="val 16612"/>
              <a:gd name="adj2" fmla="val -4057"/>
              <a:gd name="adj3" fmla="val 18750"/>
              <a:gd name="adj4" fmla="val -16667"/>
              <a:gd name="adj5" fmla="val 91122"/>
              <a:gd name="adj6" fmla="val -74438"/>
            </a:avLst>
          </a:prstGeom>
          <a:ln>
            <a:headEnd type="none" w="med" len="med"/>
            <a:tailEnd type="arrow"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Précise le type de document</a:t>
            </a:r>
          </a:p>
        </p:txBody>
      </p:sp>
      <p:sp>
        <p:nvSpPr>
          <p:cNvPr id="14" name="Légende encadrée avec une bordure 2 13"/>
          <p:cNvSpPr/>
          <p:nvPr/>
        </p:nvSpPr>
        <p:spPr>
          <a:xfrm>
            <a:off x="5591299" y="2333341"/>
            <a:ext cx="2952328" cy="432048"/>
          </a:xfrm>
          <a:prstGeom prst="accentBorderCallout2">
            <a:avLst>
              <a:gd name="adj1" fmla="val 16612"/>
              <a:gd name="adj2" fmla="val -4057"/>
              <a:gd name="adj3" fmla="val 18750"/>
              <a:gd name="adj4" fmla="val -16667"/>
              <a:gd name="adj5" fmla="val 14161"/>
              <a:gd name="adj6" fmla="val -101969"/>
            </a:avLst>
          </a:prstGeom>
          <a:ln>
            <a:headEnd type="none" w="med" len="med"/>
            <a:tailEnd type="arrow"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Élément « racine » (</a:t>
            </a:r>
            <a:r>
              <a:rPr lang="fr-FR" dirty="0" err="1"/>
              <a:t>root</a:t>
            </a:r>
            <a:r>
              <a:rPr lang="fr-FR" dirty="0"/>
              <a:t>)</a:t>
            </a:r>
          </a:p>
        </p:txBody>
      </p:sp>
      <p:sp>
        <p:nvSpPr>
          <p:cNvPr id="15" name="Légende encadrée avec une bordure 2 14"/>
          <p:cNvSpPr/>
          <p:nvPr/>
        </p:nvSpPr>
        <p:spPr>
          <a:xfrm>
            <a:off x="5591298" y="3232026"/>
            <a:ext cx="4465142" cy="911385"/>
          </a:xfrm>
          <a:prstGeom prst="accentBorderCallout2">
            <a:avLst>
              <a:gd name="adj1" fmla="val 16612"/>
              <a:gd name="adj2" fmla="val -4057"/>
              <a:gd name="adj3" fmla="val -15707"/>
              <a:gd name="adj4" fmla="val -14055"/>
              <a:gd name="adj5" fmla="val -2277"/>
              <a:gd name="adj6" fmla="val -56274"/>
            </a:avLst>
          </a:prstGeom>
          <a:ln>
            <a:headEnd type="none" w="med" len="med"/>
            <a:tailEnd type="arrow"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Entête du document qui contient :</a:t>
            </a:r>
          </a:p>
          <a:p>
            <a:pPr marL="285750" indent="-285750">
              <a:buFont typeface="Arial" panose="020B0604020202020204" pitchFamily="34" charset="0"/>
              <a:buChar char="•"/>
            </a:pPr>
            <a:r>
              <a:rPr lang="fr-FR" dirty="0"/>
              <a:t>l’encodage de la page (optionnel)</a:t>
            </a:r>
          </a:p>
          <a:p>
            <a:pPr marL="285750" indent="-285750">
              <a:buFont typeface="Arial" panose="020B0604020202020204" pitchFamily="34" charset="0"/>
              <a:buChar char="•"/>
            </a:pPr>
            <a:r>
              <a:rPr lang="fr-FR" dirty="0"/>
              <a:t>Le titre du document (&lt;</a:t>
            </a:r>
            <a:r>
              <a:rPr lang="fr-FR" dirty="0" err="1"/>
              <a:t>title</a:t>
            </a:r>
            <a:r>
              <a:rPr lang="fr-FR" dirty="0"/>
              <a:t>&gt;) (obligatoire) </a:t>
            </a:r>
          </a:p>
        </p:txBody>
      </p:sp>
      <p:sp>
        <p:nvSpPr>
          <p:cNvPr id="16" name="Légende encadrée avec une bordure 2 15"/>
          <p:cNvSpPr/>
          <p:nvPr/>
        </p:nvSpPr>
        <p:spPr>
          <a:xfrm>
            <a:off x="5635924" y="4579777"/>
            <a:ext cx="4420517" cy="646203"/>
          </a:xfrm>
          <a:prstGeom prst="accentBorderCallout2">
            <a:avLst>
              <a:gd name="adj1" fmla="val 16612"/>
              <a:gd name="adj2" fmla="val -4057"/>
              <a:gd name="adj3" fmla="val 18750"/>
              <a:gd name="adj4" fmla="val -16667"/>
              <a:gd name="adj5" fmla="val 43056"/>
              <a:gd name="adj6" fmla="val -59595"/>
            </a:avLst>
          </a:prstGeom>
          <a:ln>
            <a:headEnd type="none" w="med" len="med"/>
            <a:tailEnd type="arrow"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Le « corps » du document (ce qu’il contient)</a:t>
            </a:r>
          </a:p>
        </p:txBody>
      </p:sp>
    </p:spTree>
    <p:extLst>
      <p:ext uri="{BB962C8B-B14F-4D97-AF65-F5344CB8AC3E}">
        <p14:creationId xmlns:p14="http://schemas.microsoft.com/office/powerpoint/2010/main" val="345778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87388" y="365125"/>
            <a:ext cx="9807388" cy="1325563"/>
          </a:xfrm>
        </p:spPr>
        <p:txBody>
          <a:bodyPr/>
          <a:lstStyle/>
          <a:p>
            <a:r>
              <a:rPr lang="fr-FR" dirty="0"/>
              <a:t>Quelle(s) balise(s) peut contenir une &lt;</a:t>
            </a:r>
            <a:r>
              <a:rPr lang="fr-FR" dirty="0" err="1"/>
              <a:t>ul</a:t>
            </a:r>
            <a:r>
              <a:rPr lang="fr-FR" dirty="0"/>
              <a:t>&gt; ?</a:t>
            </a:r>
          </a:p>
        </p:txBody>
      </p:sp>
      <p:pic>
        <p:nvPicPr>
          <p:cNvPr id="7" name="Espace réservé du contenu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160" y="3378812"/>
            <a:ext cx="5973639" cy="2669072"/>
          </a:xfrm>
          <a:effectLst>
            <a:outerShdw blurRad="50800" dist="38100" dir="2700000" algn="tl" rotWithShape="0">
              <a:prstClr val="black">
                <a:alpha val="40000"/>
              </a:prstClr>
            </a:outerShdw>
          </a:effectLst>
        </p:spPr>
      </p:pic>
      <p:sp>
        <p:nvSpPr>
          <p:cNvPr id="5" name="Espace réservé du contenu 4"/>
          <p:cNvSpPr>
            <a:spLocks noGrp="1"/>
          </p:cNvSpPr>
          <p:nvPr>
            <p:ph sz="half" idx="2"/>
          </p:nvPr>
        </p:nvSpPr>
        <p:spPr>
          <a:xfrm>
            <a:off x="6172200" y="1690688"/>
            <a:ext cx="5181600" cy="5311775"/>
          </a:xfrm>
        </p:spPr>
        <p:txBody>
          <a:bodyPr>
            <a:normAutofit lnSpcReduction="10000"/>
          </a:bodyPr>
          <a:lstStyle/>
          <a:p>
            <a:r>
              <a:rPr lang="fr-FR" dirty="0"/>
              <a:t>Exemple de &lt;</a:t>
            </a:r>
            <a:r>
              <a:rPr lang="fr-FR" dirty="0" err="1"/>
              <a:t>ul</a:t>
            </a:r>
            <a:r>
              <a:rPr lang="fr-FR" dirty="0"/>
              <a:t>&gt; : une liste</a:t>
            </a:r>
          </a:p>
          <a:p>
            <a:endParaRPr lang="fr-FR" dirty="0"/>
          </a:p>
          <a:p>
            <a:r>
              <a:rPr lang="fr-FR" dirty="0"/>
              <a:t>Une </a:t>
            </a: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ul</a:t>
            </a:r>
            <a:r>
              <a:rPr lang="fr-FR" dirty="0">
                <a:latin typeface="Courier New" panose="02070309020205020404" pitchFamily="49" charset="0"/>
                <a:cs typeface="Courier New" panose="02070309020205020404" pitchFamily="49" charset="0"/>
              </a:rPr>
              <a:t>&gt;</a:t>
            </a:r>
            <a:r>
              <a:rPr lang="fr-FR" dirty="0"/>
              <a:t> peut contenir</a:t>
            </a:r>
          </a:p>
          <a:p>
            <a:pPr lvl="1"/>
            <a:r>
              <a:rPr lang="fr-FR" dirty="0"/>
              <a:t>Rien (« </a:t>
            </a:r>
            <a:r>
              <a:rPr lang="fr-FR" i="1" dirty="0" err="1"/>
              <a:t>Zero</a:t>
            </a:r>
            <a:r>
              <a:rPr lang="fr-FR" dirty="0"/>
              <a:t> »)</a:t>
            </a:r>
          </a:p>
          <a:p>
            <a:pPr lvl="1"/>
            <a:r>
              <a:rPr lang="fr-FR" dirty="0"/>
              <a:t>Un ou plusieurs </a:t>
            </a:r>
            <a:r>
              <a:rPr lang="fr-FR" dirty="0">
                <a:latin typeface="Courier New" panose="02070309020205020404" pitchFamily="49" charset="0"/>
                <a:cs typeface="Courier New" panose="02070309020205020404" pitchFamily="49" charset="0"/>
              </a:rPr>
              <a:t>&lt;li&gt;</a:t>
            </a:r>
          </a:p>
          <a:p>
            <a:pPr lvl="1"/>
            <a:r>
              <a:rPr lang="fr-FR" dirty="0"/>
              <a:t>Des éléments d’insertion de script (typiquement la balise Script)</a:t>
            </a:r>
          </a:p>
          <a:p>
            <a:r>
              <a:rPr lang="fr-FR" dirty="0"/>
              <a:t>D’autres informations présentes</a:t>
            </a:r>
          </a:p>
          <a:p>
            <a:pPr lvl="1"/>
            <a:r>
              <a:rPr lang="fr-FR" dirty="0"/>
              <a:t>Ses catégories</a:t>
            </a:r>
          </a:p>
          <a:p>
            <a:pPr lvl="1"/>
            <a:r>
              <a:rPr lang="fr-FR" dirty="0"/>
              <a:t>Où une balise </a:t>
            </a: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ul</a:t>
            </a:r>
            <a:r>
              <a:rPr lang="fr-FR" dirty="0">
                <a:latin typeface="Courier New" panose="02070309020205020404" pitchFamily="49" charset="0"/>
                <a:cs typeface="Courier New" panose="02070309020205020404" pitchFamily="49" charset="0"/>
              </a:rPr>
              <a:t>&gt; </a:t>
            </a:r>
            <a:r>
              <a:rPr lang="fr-FR" dirty="0"/>
              <a:t>peut être utilisée</a:t>
            </a:r>
          </a:p>
          <a:p>
            <a:pPr lvl="1"/>
            <a:r>
              <a:rPr lang="fr-FR" dirty="0"/>
              <a:t>Les attributs</a:t>
            </a:r>
          </a:p>
          <a:p>
            <a:pPr lvl="1"/>
            <a:r>
              <a:rPr lang="fr-FR" dirty="0"/>
              <a:t>Etc.</a:t>
            </a:r>
          </a:p>
        </p:txBody>
      </p:sp>
      <p:grpSp>
        <p:nvGrpSpPr>
          <p:cNvPr id="11" name="Groupe 10"/>
          <p:cNvGrpSpPr/>
          <p:nvPr/>
        </p:nvGrpSpPr>
        <p:grpSpPr>
          <a:xfrm>
            <a:off x="369316" y="3555492"/>
            <a:ext cx="6199632" cy="1984248"/>
            <a:chOff x="356616" y="2679192"/>
            <a:chExt cx="6199632" cy="1984248"/>
          </a:xfrm>
        </p:grpSpPr>
        <p:sp>
          <p:nvSpPr>
            <p:cNvPr id="8" name="Rectangle 7"/>
            <p:cNvSpPr/>
            <p:nvPr/>
          </p:nvSpPr>
          <p:spPr>
            <a:xfrm>
              <a:off x="356616" y="4151376"/>
              <a:ext cx="4151376" cy="512064"/>
            </a:xfrm>
            <a:prstGeom prst="rect">
              <a:avLst/>
            </a:prstGeom>
            <a:noFill/>
            <a:ln w="38100">
              <a:solidFill>
                <a:srgbClr val="00B05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10" name="Connecteur droit avec flèche 9"/>
            <p:cNvCxnSpPr>
              <a:stCxn id="8" idx="3"/>
            </p:cNvCxnSpPr>
            <p:nvPr/>
          </p:nvCxnSpPr>
          <p:spPr>
            <a:xfrm flipV="1">
              <a:off x="4507992" y="2679192"/>
              <a:ext cx="2048256" cy="1728216"/>
            </a:xfrm>
            <a:prstGeom prst="straightConnector1">
              <a:avLst/>
            </a:prstGeom>
            <a:noFill/>
            <a:ln w="38100">
              <a:solidFill>
                <a:srgbClr val="00B050"/>
              </a:solidFill>
              <a:headEnd type="none" w="med" len="med"/>
              <a:tailEnd type="triangle" w="med" len="me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cxnSp>
      </p:grpSp>
      <p:pic>
        <p:nvPicPr>
          <p:cNvPr id="3" name="Image 2"/>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60224" y="1379705"/>
            <a:ext cx="5759576" cy="1594557"/>
          </a:xfrm>
          <a:prstGeom prst="rect">
            <a:avLst/>
          </a:prstGeom>
          <a:effectLst>
            <a:outerShdw blurRad="50800" dist="38100" dir="2700000" algn="tl" rotWithShape="0">
              <a:prstClr val="black">
                <a:alpha val="40000"/>
              </a:prstClr>
            </a:outerShdw>
          </a:effectLst>
        </p:spPr>
      </p:pic>
      <p:grpSp>
        <p:nvGrpSpPr>
          <p:cNvPr id="9" name="Groupe 8"/>
          <p:cNvGrpSpPr/>
          <p:nvPr/>
        </p:nvGrpSpPr>
        <p:grpSpPr>
          <a:xfrm>
            <a:off x="369315" y="2049402"/>
            <a:ext cx="5891785" cy="924860"/>
            <a:chOff x="356616" y="4151376"/>
            <a:chExt cx="5891785" cy="924860"/>
          </a:xfrm>
        </p:grpSpPr>
        <p:sp>
          <p:nvSpPr>
            <p:cNvPr id="12" name="Rectangle 11"/>
            <p:cNvSpPr/>
            <p:nvPr/>
          </p:nvSpPr>
          <p:spPr>
            <a:xfrm>
              <a:off x="356616" y="4151376"/>
              <a:ext cx="2132585" cy="924860"/>
            </a:xfrm>
            <a:prstGeom prst="rect">
              <a:avLst/>
            </a:prstGeom>
            <a:noFill/>
            <a:ln w="38100">
              <a:solidFill>
                <a:srgbClr val="00B05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13" name="Connecteur droit avec flèche 12"/>
            <p:cNvCxnSpPr>
              <a:stCxn id="12" idx="3"/>
            </p:cNvCxnSpPr>
            <p:nvPr/>
          </p:nvCxnSpPr>
          <p:spPr>
            <a:xfrm flipV="1">
              <a:off x="2489201" y="4151376"/>
              <a:ext cx="3759200" cy="462430"/>
            </a:xfrm>
            <a:prstGeom prst="straightConnector1">
              <a:avLst/>
            </a:prstGeom>
            <a:noFill/>
            <a:ln w="38100">
              <a:solidFill>
                <a:srgbClr val="00B050"/>
              </a:solidFill>
              <a:headEnd type="none" w="med" len="med"/>
              <a:tailEnd type="triangle" w="med" len="me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cxnSp>
      </p:grpSp>
    </p:spTree>
    <p:extLst>
      <p:ext uri="{BB962C8B-B14F-4D97-AF65-F5344CB8AC3E}">
        <p14:creationId xmlns:p14="http://schemas.microsoft.com/office/powerpoint/2010/main" val="423433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bien fermer les balises ?</a:t>
            </a:r>
          </a:p>
        </p:txBody>
      </p:sp>
      <p:sp>
        <p:nvSpPr>
          <p:cNvPr id="3" name="Espace réservé du contenu 2"/>
          <p:cNvSpPr>
            <a:spLocks noGrp="1"/>
          </p:cNvSpPr>
          <p:nvPr>
            <p:ph idx="1"/>
          </p:nvPr>
        </p:nvSpPr>
        <p:spPr>
          <a:xfrm>
            <a:off x="838200" y="1789413"/>
            <a:ext cx="10515600" cy="4351338"/>
          </a:xfrm>
        </p:spPr>
        <p:txBody>
          <a:bodyPr>
            <a:normAutofit/>
          </a:bodyPr>
          <a:lstStyle/>
          <a:p>
            <a:r>
              <a:rPr lang="fr-FR" sz="2600" dirty="0"/>
              <a:t>Dans les spécifications, certaines balises peuvent ne pas être fermées</a:t>
            </a:r>
          </a:p>
          <a:p>
            <a:pPr>
              <a:spcBef>
                <a:spcPts val="600"/>
              </a:spcBef>
            </a:pPr>
            <a:r>
              <a:rPr lang="fr-FR" sz="2600" dirty="0"/>
              <a:t>Mais que se passe-t-il si une balise « fermante » est oubliée ? </a:t>
            </a:r>
          </a:p>
        </p:txBody>
      </p:sp>
    </p:spTree>
    <p:extLst>
      <p:ext uri="{BB962C8B-B14F-4D97-AF65-F5344CB8AC3E}">
        <p14:creationId xmlns:p14="http://schemas.microsoft.com/office/powerpoint/2010/main" val="362499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bien fermer les balises ?</a:t>
            </a:r>
          </a:p>
        </p:txBody>
      </p:sp>
      <p:sp>
        <p:nvSpPr>
          <p:cNvPr id="3" name="Espace réservé du contenu 2"/>
          <p:cNvSpPr>
            <a:spLocks noGrp="1"/>
          </p:cNvSpPr>
          <p:nvPr>
            <p:ph idx="1"/>
          </p:nvPr>
        </p:nvSpPr>
        <p:spPr/>
        <p:txBody>
          <a:bodyPr>
            <a:normAutofit fontScale="92500" lnSpcReduction="10000"/>
          </a:bodyPr>
          <a:lstStyle/>
          <a:p>
            <a:r>
              <a:rPr lang="fr-FR" dirty="0"/>
              <a:t>Dans les spécifications, certaines balises peuvent ne pas être fermées</a:t>
            </a:r>
          </a:p>
          <a:p>
            <a:r>
              <a:rPr lang="fr-FR" dirty="0"/>
              <a:t>Mais que se passe-t-il si une balise « fermante » est oubliée ? </a:t>
            </a:r>
          </a:p>
          <a:p>
            <a:pPr lvl="1"/>
            <a:r>
              <a:rPr lang="fr-FR" dirty="0"/>
              <a:t>Le navigateur ouvre tout de même le document</a:t>
            </a:r>
          </a:p>
          <a:p>
            <a:pPr lvl="1"/>
            <a:r>
              <a:rPr lang="fr-FR" dirty="0"/>
              <a:t>Le résultat n’est pas (toujours) celui attendu</a:t>
            </a:r>
          </a:p>
          <a:p>
            <a:pPr lvl="1"/>
            <a:endParaRPr lang="fr-FR" dirty="0"/>
          </a:p>
          <a:p>
            <a:r>
              <a:rPr lang="fr-FR" dirty="0"/>
              <a:t>Simplification : toujours fermer les balises ouvertes</a:t>
            </a:r>
          </a:p>
          <a:p>
            <a:pPr lvl="1"/>
            <a:r>
              <a:rPr lang="fr-FR" dirty="0"/>
              <a:t>Avant de passer à une autre balise</a:t>
            </a:r>
          </a:p>
          <a:p>
            <a:pPr lvl="1"/>
            <a:r>
              <a:rPr lang="fr-FR" dirty="0"/>
              <a:t>Ou avant de fermer une balise « parent »</a:t>
            </a:r>
          </a:p>
          <a:p>
            <a:pPr lvl="1"/>
            <a:r>
              <a:rPr lang="fr-FR" dirty="0"/>
              <a:t>Ou, dans le cas de </a:t>
            </a:r>
            <a:r>
              <a:rPr lang="fr-FR" dirty="0">
                <a:latin typeface="Courier New" panose="02070309020205020404" pitchFamily="49" charset="0"/>
                <a:cs typeface="Courier New" panose="02070309020205020404" pitchFamily="49" charset="0"/>
              </a:rPr>
              <a:t>&lt;/html&gt;</a:t>
            </a:r>
            <a:r>
              <a:rPr lang="fr-FR" dirty="0"/>
              <a:t>, pour clore le document</a:t>
            </a:r>
          </a:p>
          <a:p>
            <a:pPr lvl="1"/>
            <a:endParaRPr lang="fr-FR" dirty="0"/>
          </a:p>
          <a:p>
            <a:r>
              <a:rPr lang="fr-FR" dirty="0"/>
              <a:t>En bonus, utile pour des traitements automatiques des documents html</a:t>
            </a:r>
          </a:p>
        </p:txBody>
      </p:sp>
    </p:spTree>
    <p:extLst>
      <p:ext uri="{BB962C8B-B14F-4D97-AF65-F5344CB8AC3E}">
        <p14:creationId xmlns:p14="http://schemas.microsoft.com/office/powerpoint/2010/main" val="17237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des balises « vides »</a:t>
            </a:r>
          </a:p>
        </p:txBody>
      </p:sp>
      <p:sp>
        <p:nvSpPr>
          <p:cNvPr id="3" name="Espace réservé du contenu 2"/>
          <p:cNvSpPr>
            <a:spLocks noGrp="1"/>
          </p:cNvSpPr>
          <p:nvPr>
            <p:ph idx="1"/>
          </p:nvPr>
        </p:nvSpPr>
        <p:spPr/>
        <p:txBody>
          <a:bodyPr>
            <a:normAutofit fontScale="62500" lnSpcReduction="20000"/>
          </a:bodyPr>
          <a:lstStyle/>
          <a:p>
            <a:r>
              <a:rPr lang="fr-FR" dirty="0"/>
              <a:t>ne contiennent pas de texte</a:t>
            </a:r>
          </a:p>
          <a:p>
            <a:r>
              <a:rPr lang="fr-FR" dirty="0"/>
              <a:t>fermées aussitôt ouvertes</a:t>
            </a:r>
          </a:p>
          <a:p>
            <a:r>
              <a:rPr lang="fr-FR" dirty="0"/>
              <a:t>Exemples :</a:t>
            </a:r>
          </a:p>
          <a:p>
            <a:pPr lvl="1"/>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&gt;</a:t>
            </a:r>
          </a:p>
          <a:p>
            <a:pPr lvl="1"/>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br</a:t>
            </a:r>
            <a:r>
              <a:rPr lang="fr-FR" dirty="0">
                <a:latin typeface="Courier New" panose="02070309020205020404" pitchFamily="49" charset="0"/>
                <a:cs typeface="Courier New" panose="02070309020205020404" pitchFamily="49" charset="0"/>
              </a:rPr>
              <a:t>&gt;</a:t>
            </a:r>
          </a:p>
          <a:p>
            <a:pPr lvl="1"/>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img</a:t>
            </a:r>
            <a:r>
              <a:rPr lang="fr-FR" dirty="0">
                <a:latin typeface="Courier New" panose="02070309020205020404" pitchFamily="49" charset="0"/>
                <a:cs typeface="Courier New" panose="02070309020205020404" pitchFamily="49" charset="0"/>
              </a:rPr>
              <a:t>&gt; </a:t>
            </a:r>
          </a:p>
          <a:p>
            <a:pPr lvl="1"/>
            <a:endParaRPr lang="fr-FR" dirty="0"/>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&gt;&lt;/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&gt;</a:t>
            </a:r>
          </a:p>
          <a:p>
            <a:endParaRPr lang="fr-FR" dirty="0">
              <a:latin typeface="Courier New" panose="02070309020205020404" pitchFamily="49" charset="0"/>
              <a:cs typeface="Courier New" panose="02070309020205020404" pitchFamily="49" charset="0"/>
            </a:endParaRPr>
          </a:p>
          <a:p>
            <a:r>
              <a:rPr lang="fr-FR" dirty="0"/>
              <a:t>Notation spécifique pour ces balises « vides » (non obligatoire)  : </a:t>
            </a:r>
            <a:r>
              <a:rPr lang="fr-FR" b="1" dirty="0">
                <a:latin typeface="Courier New" panose="02070309020205020404" pitchFamily="49" charset="0"/>
                <a:cs typeface="Courier New" panose="02070309020205020404" pitchFamily="49" charset="0"/>
              </a:rPr>
              <a:t>&lt;</a:t>
            </a:r>
            <a:r>
              <a:rPr lang="fr-FR" dirty="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/&gt;</a:t>
            </a:r>
          </a:p>
          <a:p>
            <a:pPr lvl="1"/>
            <a:r>
              <a:rPr lang="fr-FR" b="1"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 </a:t>
            </a:r>
            <a:r>
              <a:rPr lang="fr-FR" b="1" dirty="0">
                <a:latin typeface="Courier New" panose="02070309020205020404" pitchFamily="49" charset="0"/>
                <a:cs typeface="Courier New" panose="02070309020205020404" pitchFamily="49" charset="0"/>
              </a:rPr>
              <a:t>/&gt;</a:t>
            </a:r>
          </a:p>
          <a:p>
            <a:pPr lvl="1"/>
            <a:r>
              <a:rPr lang="fr-FR" b="1"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br</a:t>
            </a:r>
            <a:r>
              <a:rPr lang="fr-FR" b="1" dirty="0">
                <a:latin typeface="Courier New" panose="02070309020205020404" pitchFamily="49" charset="0"/>
                <a:cs typeface="Courier New" panose="02070309020205020404" pitchFamily="49" charset="0"/>
              </a:rPr>
              <a:t> /&gt;</a:t>
            </a:r>
          </a:p>
          <a:p>
            <a:pPr lvl="1"/>
            <a:r>
              <a:rPr lang="fr-FR" b="1"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img</a:t>
            </a:r>
            <a:r>
              <a:rPr lang="fr-FR" dirty="0">
                <a:latin typeface="Courier New" panose="02070309020205020404" pitchFamily="49" charset="0"/>
                <a:cs typeface="Courier New" panose="02070309020205020404" pitchFamily="49" charset="0"/>
              </a:rPr>
              <a:t> src="http://www.unisciel.fr/wp-content/uploads/2014/10/logo.png" alt="le logo d’</a:t>
            </a:r>
            <a:r>
              <a:rPr lang="fr-FR" dirty="0" err="1">
                <a:latin typeface="Courier New" panose="02070309020205020404" pitchFamily="49" charset="0"/>
                <a:cs typeface="Courier New" panose="02070309020205020404" pitchFamily="49" charset="0"/>
              </a:rPr>
              <a:t>unsciel</a:t>
            </a:r>
            <a:r>
              <a:rPr lang="fr-FR" dirty="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/&gt;</a:t>
            </a:r>
          </a:p>
          <a:p>
            <a:pPr lvl="1"/>
            <a:r>
              <a:rPr lang="fr-FR" sz="2500" dirty="0"/>
              <a:t>Avantage : compatibilité avec XML (et traitement informatique des pages web)</a:t>
            </a:r>
          </a:p>
          <a:p>
            <a:pPr lvl="1"/>
            <a:r>
              <a:rPr lang="fr-FR" sz="2500" dirty="0"/>
              <a:t>Inconvénient : il faut être plus rigoureux (en mettant bien les " par exemple)</a:t>
            </a:r>
          </a:p>
        </p:txBody>
      </p:sp>
      <p:grpSp>
        <p:nvGrpSpPr>
          <p:cNvPr id="7" name="Groupe 6"/>
          <p:cNvGrpSpPr/>
          <p:nvPr/>
        </p:nvGrpSpPr>
        <p:grpSpPr>
          <a:xfrm>
            <a:off x="1101991" y="3463936"/>
            <a:ext cx="1856232" cy="621792"/>
            <a:chOff x="1795272" y="3843528"/>
            <a:chExt cx="1856232" cy="621792"/>
          </a:xfrm>
        </p:grpSpPr>
        <p:cxnSp>
          <p:nvCxnSpPr>
            <p:cNvPr id="5" name="Connecteur droit 4"/>
            <p:cNvCxnSpPr/>
            <p:nvPr/>
          </p:nvCxnSpPr>
          <p:spPr>
            <a:xfrm>
              <a:off x="1795272" y="3843528"/>
              <a:ext cx="1856232" cy="621792"/>
            </a:xfrm>
            <a:prstGeom prst="line">
              <a:avLst/>
            </a:prstGeom>
            <a:ln w="76200">
              <a:solidFill>
                <a:srgbClr val="FF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Connecteur droit 5"/>
            <p:cNvCxnSpPr/>
            <p:nvPr/>
          </p:nvCxnSpPr>
          <p:spPr>
            <a:xfrm flipV="1">
              <a:off x="1795272" y="3843528"/>
              <a:ext cx="1856232" cy="621792"/>
            </a:xfrm>
            <a:prstGeom prst="line">
              <a:avLst/>
            </a:prstGeom>
            <a:ln w="76200">
              <a:solidFill>
                <a:srgbClr val="FF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17570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Fonctions des balises</a:t>
            </a:r>
          </a:p>
        </p:txBody>
      </p:sp>
      <p:sp>
        <p:nvSpPr>
          <p:cNvPr id="3" name="Espace réservé du contenu 2"/>
          <p:cNvSpPr>
            <a:spLocks noGrp="1"/>
          </p:cNvSpPr>
          <p:nvPr>
            <p:ph idx="1"/>
          </p:nvPr>
        </p:nvSpPr>
        <p:spPr/>
        <p:txBody>
          <a:bodyPr>
            <a:normAutofit lnSpcReduction="10000"/>
          </a:bodyPr>
          <a:lstStyle/>
          <a:p>
            <a:r>
              <a:rPr lang="fr-FR" dirty="0"/>
              <a:t>Chaque balise a une fonction clairement identifiée</a:t>
            </a:r>
          </a:p>
          <a:p>
            <a:pPr lvl="1"/>
            <a:r>
              <a:rPr lang="fr-FR" dirty="0"/>
              <a:t>Gestion des pages HTML</a:t>
            </a:r>
          </a:p>
          <a:p>
            <a:pPr lvl="2"/>
            <a:r>
              <a:rPr lang="fr-FR" dirty="0"/>
              <a:t>Découpage du fichier, entête, corps</a:t>
            </a:r>
          </a:p>
          <a:p>
            <a:pPr lvl="2"/>
            <a:r>
              <a:rPr lang="fr-FR" dirty="0"/>
              <a:t>Informations pour le navigateur, métadonnées, titre de la page</a:t>
            </a:r>
          </a:p>
          <a:p>
            <a:pPr lvl="2"/>
            <a:r>
              <a:rPr lang="fr-FR" dirty="0"/>
              <a:t>Récupération des éléments complémentaires, feuilles de style, scripts, etc.</a:t>
            </a:r>
          </a:p>
          <a:p>
            <a:pPr lvl="1"/>
            <a:r>
              <a:rPr lang="fr-FR" dirty="0"/>
              <a:t>Structuration de l'information</a:t>
            </a:r>
          </a:p>
          <a:p>
            <a:pPr lvl="2"/>
            <a:r>
              <a:rPr lang="fr-FR" dirty="0"/>
              <a:t>Découpage en sections, articles, paragraphes, listes, etc.</a:t>
            </a:r>
          </a:p>
          <a:p>
            <a:pPr lvl="2"/>
            <a:r>
              <a:rPr lang="fr-FR" dirty="0"/>
              <a:t>Hiérarchisation du contenu</a:t>
            </a:r>
          </a:p>
          <a:p>
            <a:pPr lvl="2"/>
            <a:r>
              <a:rPr lang="fr-FR" dirty="0"/>
              <a:t>Mise en place de la navigation</a:t>
            </a:r>
          </a:p>
          <a:p>
            <a:pPr lvl="1"/>
            <a:r>
              <a:rPr lang="fr-FR" dirty="0"/>
              <a:t>Présentation de l'information</a:t>
            </a:r>
          </a:p>
          <a:p>
            <a:pPr lvl="2"/>
            <a:r>
              <a:rPr lang="fr-FR" dirty="0"/>
              <a:t>Insertion d'éléments extérieurs, les images, la vidéo, les scripts, etc.</a:t>
            </a:r>
          </a:p>
          <a:p>
            <a:pPr lvl="2"/>
            <a:r>
              <a:rPr lang="fr-FR" dirty="0"/>
              <a:t>Annotation sémantique des éléments textuels </a:t>
            </a:r>
          </a:p>
          <a:p>
            <a:pPr lvl="2"/>
            <a:r>
              <a:rPr lang="fr-FR" dirty="0"/>
              <a:t>Mise en place de l'interaction, formulaires de saisie</a:t>
            </a:r>
          </a:p>
          <a:p>
            <a:pPr lvl="1"/>
            <a:endParaRPr lang="fr-FR" dirty="0"/>
          </a:p>
          <a:p>
            <a:pPr lvl="1"/>
            <a:endParaRPr lang="fr-FR" dirty="0"/>
          </a:p>
        </p:txBody>
      </p:sp>
    </p:spTree>
    <p:extLst>
      <p:ext uri="{BB962C8B-B14F-4D97-AF65-F5344CB8AC3E}">
        <p14:creationId xmlns:p14="http://schemas.microsoft.com/office/powerpoint/2010/main" val="15352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p:cNvSpPr/>
          <p:nvPr/>
        </p:nvSpPr>
        <p:spPr>
          <a:xfrm>
            <a:off x="7766137" y="2755726"/>
            <a:ext cx="4167023" cy="3421237"/>
          </a:xfrm>
          <a:prstGeom prst="ellipse">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r>
              <a:rPr lang="fr-FR" dirty="0"/>
              <a:t>Flow</a:t>
            </a:r>
          </a:p>
        </p:txBody>
      </p:sp>
      <p:sp>
        <p:nvSpPr>
          <p:cNvPr id="2" name="Titre 1"/>
          <p:cNvSpPr>
            <a:spLocks noGrp="1"/>
          </p:cNvSpPr>
          <p:nvPr>
            <p:ph type="title"/>
          </p:nvPr>
        </p:nvSpPr>
        <p:spPr/>
        <p:txBody>
          <a:bodyPr/>
          <a:lstStyle/>
          <a:p>
            <a:r>
              <a:rPr lang="fr-FR" dirty="0"/>
              <a:t>Catégories de balises</a:t>
            </a:r>
          </a:p>
        </p:txBody>
      </p:sp>
      <p:sp>
        <p:nvSpPr>
          <p:cNvPr id="3" name="Espace réservé du contenu 2"/>
          <p:cNvSpPr>
            <a:spLocks noGrp="1"/>
          </p:cNvSpPr>
          <p:nvPr>
            <p:ph idx="1"/>
          </p:nvPr>
        </p:nvSpPr>
        <p:spPr/>
        <p:txBody>
          <a:bodyPr/>
          <a:lstStyle/>
          <a:p>
            <a:r>
              <a:rPr lang="fr-FR" dirty="0"/>
              <a:t>HTML5 définit plusieurs catégories de balises suivant leur fonction ou leur contenu</a:t>
            </a:r>
          </a:p>
          <a:p>
            <a:pPr lvl="1"/>
            <a:r>
              <a:rPr lang="fr-FR" dirty="0"/>
              <a:t>Une balise peut relever de 0 à plusieurs catégories</a:t>
            </a:r>
          </a:p>
          <a:p>
            <a:pPr lvl="2"/>
            <a:r>
              <a:rPr lang="fr-FR" dirty="0">
                <a:latin typeface="Courier New" charset="0"/>
                <a:ea typeface="Courier New" charset="0"/>
                <a:cs typeface="Courier New" charset="0"/>
              </a:rPr>
              <a:t>html</a:t>
            </a:r>
            <a:r>
              <a:rPr lang="fr-FR" dirty="0"/>
              <a:t>, </a:t>
            </a:r>
            <a:r>
              <a:rPr lang="fr-FR" dirty="0" err="1">
                <a:latin typeface="Courier New" charset="0"/>
                <a:ea typeface="Courier New" charset="0"/>
                <a:cs typeface="Courier New" charset="0"/>
              </a:rPr>
              <a:t>head</a:t>
            </a:r>
            <a:r>
              <a:rPr lang="fr-FR" dirty="0"/>
              <a:t> et </a:t>
            </a:r>
            <a:r>
              <a:rPr lang="fr-FR" dirty="0">
                <a:latin typeface="Courier New" charset="0"/>
                <a:ea typeface="Courier New" charset="0"/>
                <a:cs typeface="Courier New" charset="0"/>
              </a:rPr>
              <a:t>body</a:t>
            </a:r>
            <a:r>
              <a:rPr lang="fr-FR" dirty="0"/>
              <a:t> ne relèvent d'aucune catégorie, elles </a:t>
            </a:r>
            <a:br>
              <a:rPr lang="fr-FR" dirty="0"/>
            </a:br>
            <a:r>
              <a:rPr lang="fr-FR" dirty="0"/>
              <a:t>sont la base de la structure du fichier, pas du contenu</a:t>
            </a:r>
          </a:p>
          <a:p>
            <a:pPr lvl="1"/>
            <a:r>
              <a:rPr lang="fr-FR" dirty="0"/>
              <a:t>Balises des métadonnées - </a:t>
            </a:r>
            <a:r>
              <a:rPr lang="fr-FR" dirty="0" err="1"/>
              <a:t>Metadata</a:t>
            </a:r>
            <a:endParaRPr lang="fr-FR" dirty="0"/>
          </a:p>
          <a:p>
            <a:pPr lvl="1"/>
            <a:r>
              <a:rPr lang="fr-FR" dirty="0"/>
              <a:t>Balises qui manipulent le flot d'information - Flow</a:t>
            </a:r>
          </a:p>
          <a:p>
            <a:pPr lvl="2"/>
            <a:r>
              <a:rPr lang="fr-FR" dirty="0"/>
              <a:t>Balises de titre - </a:t>
            </a:r>
            <a:r>
              <a:rPr lang="fr-FR" dirty="0" err="1"/>
              <a:t>Heading</a:t>
            </a:r>
            <a:endParaRPr lang="fr-FR" dirty="0"/>
          </a:p>
          <a:p>
            <a:pPr lvl="2"/>
            <a:r>
              <a:rPr lang="fr-FR" dirty="0"/>
              <a:t>Balises de structuration - </a:t>
            </a:r>
            <a:r>
              <a:rPr lang="fr-FR" dirty="0" err="1"/>
              <a:t>Sectioning</a:t>
            </a:r>
            <a:endParaRPr lang="fr-FR" dirty="0"/>
          </a:p>
          <a:p>
            <a:pPr lvl="2"/>
            <a:r>
              <a:rPr lang="fr-FR" dirty="0"/>
              <a:t>Balises de contenu - </a:t>
            </a:r>
            <a:r>
              <a:rPr lang="fr-FR" dirty="0" err="1"/>
              <a:t>Phrasing</a:t>
            </a:r>
            <a:endParaRPr lang="fr-FR" dirty="0"/>
          </a:p>
          <a:p>
            <a:pPr lvl="2"/>
            <a:r>
              <a:rPr lang="fr-FR" dirty="0"/>
              <a:t>Balises d'insertion d'éléments extérieurs - Embedded</a:t>
            </a:r>
          </a:p>
          <a:p>
            <a:pPr lvl="2"/>
            <a:r>
              <a:rPr lang="fr-FR" dirty="0"/>
              <a:t>Balises d'interaction – Interactive </a:t>
            </a:r>
          </a:p>
          <a:p>
            <a:pPr lvl="2"/>
            <a:endParaRPr lang="fr-FR" dirty="0"/>
          </a:p>
          <a:p>
            <a:pPr lvl="1"/>
            <a:endParaRPr lang="fr-FR" dirty="0"/>
          </a:p>
        </p:txBody>
      </p:sp>
      <p:sp>
        <p:nvSpPr>
          <p:cNvPr id="5" name="Ellipse 4"/>
          <p:cNvSpPr/>
          <p:nvPr/>
        </p:nvSpPr>
        <p:spPr>
          <a:xfrm>
            <a:off x="7864339" y="3788344"/>
            <a:ext cx="1348496" cy="650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Heading</a:t>
            </a:r>
            <a:endParaRPr lang="fr-FR" dirty="0"/>
          </a:p>
        </p:txBody>
      </p:sp>
      <p:sp>
        <p:nvSpPr>
          <p:cNvPr id="6" name="Ellipse 5"/>
          <p:cNvSpPr/>
          <p:nvPr/>
        </p:nvSpPr>
        <p:spPr>
          <a:xfrm>
            <a:off x="7878987" y="4524275"/>
            <a:ext cx="1631342" cy="638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Sectioning</a:t>
            </a:r>
            <a:endParaRPr lang="fr-FR" dirty="0"/>
          </a:p>
        </p:txBody>
      </p:sp>
      <p:sp>
        <p:nvSpPr>
          <p:cNvPr id="8" name="Ellipse 7"/>
          <p:cNvSpPr/>
          <p:nvPr/>
        </p:nvSpPr>
        <p:spPr>
          <a:xfrm>
            <a:off x="9269260" y="3073502"/>
            <a:ext cx="2427781" cy="1874279"/>
          </a:xfrm>
          <a:prstGeom prst="ellipse">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Phrasing</a:t>
            </a:r>
            <a:endParaRPr lang="fr-FR" dirty="0"/>
          </a:p>
        </p:txBody>
      </p:sp>
      <p:sp>
        <p:nvSpPr>
          <p:cNvPr id="7" name="Ellipse 6"/>
          <p:cNvSpPr/>
          <p:nvPr/>
        </p:nvSpPr>
        <p:spPr>
          <a:xfrm>
            <a:off x="9510329" y="4174766"/>
            <a:ext cx="1770277" cy="457548"/>
          </a:xfrm>
          <a:prstGeom prst="ellipse">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Embedded</a:t>
            </a:r>
            <a:endParaRPr lang="fr-FR" dirty="0"/>
          </a:p>
        </p:txBody>
      </p:sp>
      <p:sp>
        <p:nvSpPr>
          <p:cNvPr id="9" name="Ellipse 8"/>
          <p:cNvSpPr/>
          <p:nvPr/>
        </p:nvSpPr>
        <p:spPr>
          <a:xfrm rot="1895971">
            <a:off x="8044168" y="2557129"/>
            <a:ext cx="2571619" cy="1032746"/>
          </a:xfrm>
          <a:prstGeom prst="ellipse">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Metadata</a:t>
            </a:r>
            <a:endParaRPr lang="fr-FR" dirty="0"/>
          </a:p>
        </p:txBody>
      </p:sp>
      <p:sp>
        <p:nvSpPr>
          <p:cNvPr id="4" name="Ellipse 3"/>
          <p:cNvSpPr/>
          <p:nvPr/>
        </p:nvSpPr>
        <p:spPr>
          <a:xfrm rot="2465187">
            <a:off x="9404117" y="4638241"/>
            <a:ext cx="1785113" cy="689161"/>
          </a:xfrm>
          <a:prstGeom prst="ellipse">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interactive</a:t>
            </a:r>
            <a:endParaRPr lang="fr-FR" dirty="0"/>
          </a:p>
        </p:txBody>
      </p:sp>
    </p:spTree>
    <p:extLst>
      <p:ext uri="{BB962C8B-B14F-4D97-AF65-F5344CB8AC3E}">
        <p14:creationId xmlns:p14="http://schemas.microsoft.com/office/powerpoint/2010/main" val="89069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6" grpId="0" animBg="1"/>
      <p:bldP spid="8" grpId="0" animBg="1"/>
      <p:bldP spid="7" grpId="0" animBg="1"/>
      <p:bldP spid="9"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fr-FR" sz="4000" dirty="0"/>
              <a:t>Tour d’horizon des Balises HTML (1/4)</a:t>
            </a:r>
          </a:p>
        </p:txBody>
      </p:sp>
      <p:sp>
        <p:nvSpPr>
          <p:cNvPr id="356355" name="Rectangle 3"/>
          <p:cNvSpPr>
            <a:spLocks noGrp="1" noChangeArrowheads="1"/>
          </p:cNvSpPr>
          <p:nvPr>
            <p:ph idx="1"/>
          </p:nvPr>
        </p:nvSpPr>
        <p:spPr/>
        <p:txBody>
          <a:bodyPr>
            <a:normAutofit fontScale="92500" lnSpcReduction="20000"/>
          </a:bodyPr>
          <a:lstStyle/>
          <a:p>
            <a:r>
              <a:rPr lang="fr-FR" dirty="0"/>
              <a:t>La balise racine (root) : </a:t>
            </a:r>
            <a:r>
              <a:rPr lang="fr-FR" b="1" dirty="0"/>
              <a:t>&lt;html&gt;</a:t>
            </a:r>
          </a:p>
          <a:p>
            <a:r>
              <a:rPr lang="fr-FR" dirty="0"/>
              <a:t>Les métadonnées</a:t>
            </a:r>
          </a:p>
          <a:p>
            <a:pPr lvl="1"/>
            <a:r>
              <a:rPr lang="fr-FR" b="1" dirty="0"/>
              <a:t>&lt;</a:t>
            </a:r>
            <a:r>
              <a:rPr lang="fr-FR" b="1" dirty="0" err="1"/>
              <a:t>head</a:t>
            </a:r>
            <a:r>
              <a:rPr lang="fr-FR" b="1" dirty="0"/>
              <a:t>&gt; : entêtes du document</a:t>
            </a:r>
          </a:p>
          <a:p>
            <a:pPr lvl="1"/>
            <a:r>
              <a:rPr lang="fr-FR" b="1" dirty="0"/>
              <a:t>&lt;</a:t>
            </a:r>
            <a:r>
              <a:rPr lang="fr-FR" b="1" dirty="0" err="1"/>
              <a:t>title</a:t>
            </a:r>
            <a:r>
              <a:rPr lang="fr-FR" b="1" dirty="0"/>
              <a:t>&gt; : titre du document (non affiché sur la page)</a:t>
            </a:r>
          </a:p>
          <a:p>
            <a:pPr lvl="1"/>
            <a:r>
              <a:rPr lang="fr-FR" b="1" dirty="0"/>
              <a:t>&lt;</a:t>
            </a:r>
            <a:r>
              <a:rPr lang="fr-FR" b="1" dirty="0" err="1"/>
              <a:t>link</a:t>
            </a:r>
            <a:r>
              <a:rPr lang="fr-FR" b="1" dirty="0"/>
              <a:t> /&gt; : pour lier le document à des ressources, comme le </a:t>
            </a:r>
            <a:r>
              <a:rPr lang="fr-FR" b="1" dirty="0" err="1"/>
              <a:t>css</a:t>
            </a:r>
            <a:endParaRPr lang="fr-FR" b="1" dirty="0"/>
          </a:p>
          <a:p>
            <a:pPr lvl="1"/>
            <a:r>
              <a:rPr lang="fr-FR" dirty="0"/>
              <a:t>&lt;</a:t>
            </a:r>
            <a:r>
              <a:rPr lang="fr-FR" dirty="0" err="1"/>
              <a:t>meta</a:t>
            </a:r>
            <a:r>
              <a:rPr lang="fr-FR" dirty="0"/>
              <a:t> /&gt;, &lt;style&gt;, &lt;base /&gt;</a:t>
            </a:r>
          </a:p>
          <a:p>
            <a:r>
              <a:rPr lang="fr-FR" dirty="0"/>
              <a:t>Les sections </a:t>
            </a:r>
          </a:p>
          <a:p>
            <a:pPr lvl="1"/>
            <a:r>
              <a:rPr lang="fr-FR" b="1" dirty="0"/>
              <a:t>&lt;body&gt; : contenu de la page</a:t>
            </a:r>
          </a:p>
          <a:p>
            <a:pPr lvl="1"/>
            <a:r>
              <a:rPr lang="fr-FR" b="1" dirty="0"/>
              <a:t>&lt;article&gt;, &lt;section&gt; : pour découper la page en plus petite partie </a:t>
            </a:r>
          </a:p>
          <a:p>
            <a:pPr lvl="1"/>
            <a:r>
              <a:rPr lang="fr-FR" b="1" dirty="0"/>
              <a:t>&lt;</a:t>
            </a:r>
            <a:r>
              <a:rPr lang="fr-FR" b="1" dirty="0" err="1"/>
              <a:t>nav</a:t>
            </a:r>
            <a:r>
              <a:rPr lang="fr-FR" b="1" dirty="0"/>
              <a:t>&gt; : pour une partie « navigation » ; &lt;</a:t>
            </a:r>
            <a:r>
              <a:rPr lang="fr-FR" b="1" dirty="0" err="1"/>
              <a:t>aside</a:t>
            </a:r>
            <a:r>
              <a:rPr lang="fr-FR" b="1" dirty="0"/>
              <a:t>&gt; pour les apartés (les encarts)</a:t>
            </a:r>
          </a:p>
          <a:p>
            <a:pPr lvl="1"/>
            <a:r>
              <a:rPr lang="fr-FR" b="1" dirty="0"/>
              <a:t>&lt;h1&gt; … &lt;h6&gt; : les titres (h1 &gt; h2 &gt; … &gt; h6)</a:t>
            </a:r>
          </a:p>
          <a:p>
            <a:pPr lvl="1"/>
            <a:r>
              <a:rPr lang="fr-FR" b="1" dirty="0"/>
              <a:t>&lt;header&gt;, &lt;</a:t>
            </a:r>
            <a:r>
              <a:rPr lang="fr-FR" b="1" dirty="0" err="1"/>
              <a:t>footer</a:t>
            </a:r>
            <a:r>
              <a:rPr lang="fr-FR" b="1" dirty="0"/>
              <a:t>&gt;  : entêtes et « pieds de page » de section/article/page</a:t>
            </a:r>
          </a:p>
          <a:p>
            <a:pPr lvl="1"/>
            <a:r>
              <a:rPr lang="fr-FR" dirty="0"/>
              <a:t>&lt;</a:t>
            </a:r>
            <a:r>
              <a:rPr lang="fr-FR" dirty="0" err="1"/>
              <a:t>address</a:t>
            </a:r>
            <a:r>
              <a:rPr lang="fr-FR" dirty="0"/>
              <a:t>&gt;</a:t>
            </a:r>
          </a:p>
          <a:p>
            <a:endParaRPr lang="fr-FR" dirty="0"/>
          </a:p>
        </p:txBody>
      </p:sp>
    </p:spTree>
    <p:extLst>
      <p:ext uri="{BB962C8B-B14F-4D97-AF65-F5344CB8AC3E}">
        <p14:creationId xmlns:p14="http://schemas.microsoft.com/office/powerpoint/2010/main" val="395706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90127-697F-E9D0-C2D1-CB74F70DE8B7}"/>
            </a:ext>
          </a:extLst>
        </p:cNvPr>
        <p:cNvGrpSpPr/>
        <p:nvPr/>
      </p:nvGrpSpPr>
      <p:grpSpPr>
        <a:xfrm>
          <a:off x="0" y="0"/>
          <a:ext cx="0" cy="0"/>
          <a:chOff x="0" y="0"/>
          <a:chExt cx="0" cy="0"/>
        </a:xfrm>
      </p:grpSpPr>
      <p:sp>
        <p:nvSpPr>
          <p:cNvPr id="356354" name="Rectangle 2">
            <a:extLst>
              <a:ext uri="{FF2B5EF4-FFF2-40B4-BE49-F238E27FC236}">
                <a16:creationId xmlns:a16="http://schemas.microsoft.com/office/drawing/2014/main" id="{E22AF4ED-4B68-F834-030C-41EFD6158B86}"/>
              </a:ext>
            </a:extLst>
          </p:cNvPr>
          <p:cNvSpPr>
            <a:spLocks noGrp="1" noChangeArrowheads="1"/>
          </p:cNvSpPr>
          <p:nvPr>
            <p:ph type="title"/>
          </p:nvPr>
        </p:nvSpPr>
        <p:spPr/>
        <p:txBody>
          <a:bodyPr/>
          <a:lstStyle/>
          <a:p>
            <a:r>
              <a:rPr lang="fr-FR" sz="4000" dirty="0"/>
              <a:t>Tour d’horizon des Balises HTML (2/4)</a:t>
            </a:r>
          </a:p>
        </p:txBody>
      </p:sp>
      <p:sp>
        <p:nvSpPr>
          <p:cNvPr id="356355" name="Rectangle 3">
            <a:extLst>
              <a:ext uri="{FF2B5EF4-FFF2-40B4-BE49-F238E27FC236}">
                <a16:creationId xmlns:a16="http://schemas.microsoft.com/office/drawing/2014/main" id="{B9BA40F8-339F-DDAB-327B-A5FA2B80A462}"/>
              </a:ext>
            </a:extLst>
          </p:cNvPr>
          <p:cNvSpPr>
            <a:spLocks noGrp="1" noChangeArrowheads="1"/>
          </p:cNvSpPr>
          <p:nvPr>
            <p:ph idx="1"/>
          </p:nvPr>
        </p:nvSpPr>
        <p:spPr/>
        <p:txBody>
          <a:bodyPr>
            <a:normAutofit lnSpcReduction="10000"/>
          </a:bodyPr>
          <a:lstStyle/>
          <a:p>
            <a:r>
              <a:rPr lang="fr-FR" dirty="0"/>
              <a:t>Les regroupements (</a:t>
            </a:r>
            <a:r>
              <a:rPr lang="fr-FR" dirty="0" err="1"/>
              <a:t>Grouping</a:t>
            </a:r>
            <a:r>
              <a:rPr lang="fr-FR" dirty="0"/>
              <a:t> content) </a:t>
            </a:r>
          </a:p>
          <a:p>
            <a:pPr lvl="1"/>
            <a:r>
              <a:rPr lang="fr-FR" b="1" dirty="0"/>
              <a:t>Paragraphe : &lt;p&gt;</a:t>
            </a:r>
          </a:p>
          <a:p>
            <a:pPr lvl="2"/>
            <a:r>
              <a:rPr lang="fr-FR" b="1" dirty="0"/>
              <a:t>&lt;</a:t>
            </a:r>
            <a:r>
              <a:rPr lang="fr-FR" b="1" dirty="0" err="1"/>
              <a:t>pre</a:t>
            </a:r>
            <a:r>
              <a:rPr lang="fr-FR" b="1" dirty="0"/>
              <a:t>&gt; : paragraphe « préformaté » avec un police type « courrier », toutes les espaces, retours à ligne, etc. sont visibles</a:t>
            </a:r>
          </a:p>
          <a:p>
            <a:pPr lvl="1"/>
            <a:r>
              <a:rPr lang="fr-FR" b="1" dirty="0"/>
              <a:t>Liste :  </a:t>
            </a:r>
          </a:p>
          <a:p>
            <a:pPr lvl="2"/>
            <a:r>
              <a:rPr lang="fr-FR" b="1" dirty="0"/>
              <a:t>&lt;</a:t>
            </a:r>
            <a:r>
              <a:rPr lang="fr-FR" b="1" dirty="0" err="1"/>
              <a:t>ol</a:t>
            </a:r>
            <a:r>
              <a:rPr lang="fr-FR" b="1" dirty="0"/>
              <a:t>&gt;, &lt;</a:t>
            </a:r>
            <a:r>
              <a:rPr lang="fr-FR" b="1" dirty="0" err="1"/>
              <a:t>ul</a:t>
            </a:r>
            <a:r>
              <a:rPr lang="fr-FR" b="1" dirty="0"/>
              <a:t>&gt; : liste ordonnée (1. 2. 3. etc.) et liste « à puce » </a:t>
            </a:r>
            <a:r>
              <a:rPr lang="fr-FR" dirty="0"/>
              <a:t>(comme celle-ci) </a:t>
            </a:r>
          </a:p>
          <a:p>
            <a:pPr lvl="2"/>
            <a:r>
              <a:rPr lang="fr-FR" b="1" dirty="0"/>
              <a:t>&lt;li&gt; : un élément de la liste (liste item)</a:t>
            </a:r>
          </a:p>
          <a:p>
            <a:pPr lvl="2"/>
            <a:r>
              <a:rPr lang="fr-FR" dirty="0"/>
              <a:t>&lt;dl&gt;, &lt;</a:t>
            </a:r>
            <a:r>
              <a:rPr lang="fr-FR" dirty="0" err="1"/>
              <a:t>dt</a:t>
            </a:r>
            <a:r>
              <a:rPr lang="fr-FR" dirty="0"/>
              <a:t>&gt;, &lt;dd&gt; : pour faire des listes de définitions (un glossaire, un dictionnaire, etc.)</a:t>
            </a:r>
            <a:endParaRPr lang="fr-FR" b="1" dirty="0"/>
          </a:p>
          <a:p>
            <a:pPr lvl="1"/>
            <a:r>
              <a:rPr lang="fr-FR" b="1" dirty="0"/>
              <a:t>&lt;figure&gt;, &lt;</a:t>
            </a:r>
            <a:r>
              <a:rPr lang="fr-FR" b="1" dirty="0" err="1"/>
              <a:t>figurecaption</a:t>
            </a:r>
            <a:r>
              <a:rPr lang="fr-FR" b="1" dirty="0"/>
              <a:t>&gt; : pour insérer des illustrations</a:t>
            </a:r>
          </a:p>
          <a:p>
            <a:pPr lvl="1"/>
            <a:r>
              <a:rPr lang="fr-FR" dirty="0"/>
              <a:t>&lt;div&gt; : une section sans « rôle » particulier</a:t>
            </a:r>
          </a:p>
          <a:p>
            <a:pPr lvl="1"/>
            <a:r>
              <a:rPr lang="fr-FR" dirty="0"/>
              <a:t>&lt;main&gt; : partie principale de la page</a:t>
            </a:r>
          </a:p>
          <a:p>
            <a:pPr lvl="1"/>
            <a:r>
              <a:rPr lang="fr-FR" dirty="0"/>
              <a:t>&lt;</a:t>
            </a:r>
            <a:r>
              <a:rPr lang="fr-FR" dirty="0" err="1"/>
              <a:t>hr</a:t>
            </a:r>
            <a:r>
              <a:rPr lang="fr-FR" dirty="0"/>
              <a:t> /&gt; (ligne horizontale = une séparation), &lt;</a:t>
            </a:r>
            <a:r>
              <a:rPr lang="fr-FR" dirty="0" err="1"/>
              <a:t>blockquote</a:t>
            </a:r>
            <a:r>
              <a:rPr lang="fr-FR" dirty="0"/>
              <a:t>&gt; (pour une citation)</a:t>
            </a:r>
          </a:p>
        </p:txBody>
      </p:sp>
    </p:spTree>
    <p:extLst>
      <p:ext uri="{BB962C8B-B14F-4D97-AF65-F5344CB8AC3E}">
        <p14:creationId xmlns:p14="http://schemas.microsoft.com/office/powerpoint/2010/main" val="837811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fr-FR" sz="4000" dirty="0"/>
              <a:t>Tour d’horizon des Balises HTML (3/4)</a:t>
            </a:r>
          </a:p>
        </p:txBody>
      </p:sp>
      <p:sp>
        <p:nvSpPr>
          <p:cNvPr id="356355" name="Rectangle 3"/>
          <p:cNvSpPr>
            <a:spLocks noGrp="1" noChangeArrowheads="1"/>
          </p:cNvSpPr>
          <p:nvPr>
            <p:ph idx="1"/>
          </p:nvPr>
        </p:nvSpPr>
        <p:spPr/>
        <p:txBody>
          <a:bodyPr>
            <a:normAutofit/>
          </a:bodyPr>
          <a:lstStyle/>
          <a:p>
            <a:r>
              <a:rPr lang="fr-FR" dirty="0"/>
              <a:t>Les éléments de phrases (text-level semantics)</a:t>
            </a:r>
          </a:p>
          <a:p>
            <a:pPr lvl="1"/>
            <a:r>
              <a:rPr lang="fr-FR" b="1" dirty="0"/>
              <a:t>&lt;a&gt; : lien</a:t>
            </a:r>
          </a:p>
          <a:p>
            <a:pPr lvl="1"/>
            <a:r>
              <a:rPr lang="fr-FR" b="1" dirty="0"/>
              <a:t>&lt;</a:t>
            </a:r>
            <a:r>
              <a:rPr lang="fr-FR" b="1" dirty="0" err="1"/>
              <a:t>br</a:t>
            </a:r>
            <a:r>
              <a:rPr lang="fr-FR" b="1" dirty="0"/>
              <a:t> /&gt; : retour à la ligne</a:t>
            </a:r>
          </a:p>
          <a:p>
            <a:pPr lvl="1"/>
            <a:r>
              <a:rPr lang="fr-FR" b="1" dirty="0"/>
              <a:t>&lt;</a:t>
            </a:r>
            <a:r>
              <a:rPr lang="fr-FR" b="1" dirty="0" err="1"/>
              <a:t>em</a:t>
            </a:r>
            <a:r>
              <a:rPr lang="fr-FR" b="1" dirty="0"/>
              <a:t>&gt;, &lt;</a:t>
            </a:r>
            <a:r>
              <a:rPr lang="fr-FR" b="1" dirty="0" err="1"/>
              <a:t>strong</a:t>
            </a:r>
            <a:r>
              <a:rPr lang="fr-FR" b="1" dirty="0"/>
              <a:t>&gt;, </a:t>
            </a:r>
            <a:r>
              <a:rPr lang="fr-FR" dirty="0"/>
              <a:t>&lt;cite&gt;, &lt;q&gt;, &lt;</a:t>
            </a:r>
            <a:r>
              <a:rPr lang="fr-FR" dirty="0" err="1"/>
              <a:t>dfn</a:t>
            </a:r>
            <a:r>
              <a:rPr lang="fr-FR" dirty="0"/>
              <a:t>&gt;, &lt;</a:t>
            </a:r>
            <a:r>
              <a:rPr lang="fr-FR" dirty="0" err="1"/>
              <a:t>abbr</a:t>
            </a:r>
            <a:r>
              <a:rPr lang="fr-FR" dirty="0"/>
              <a:t>&gt;, &lt;time&gt;, &lt;code&gt;, &lt;var&gt;, &lt;</a:t>
            </a:r>
            <a:r>
              <a:rPr lang="fr-FR" dirty="0" err="1"/>
              <a:t>samp</a:t>
            </a:r>
            <a:r>
              <a:rPr lang="fr-FR" dirty="0"/>
              <a:t>&gt;, &lt;sup&gt;, &lt;</a:t>
            </a:r>
            <a:r>
              <a:rPr lang="fr-FR" dirty="0" err="1"/>
              <a:t>sub</a:t>
            </a:r>
            <a:r>
              <a:rPr lang="fr-FR" dirty="0"/>
              <a:t>&gt;, &lt;mark&gt;</a:t>
            </a:r>
          </a:p>
          <a:p>
            <a:pPr lvl="1"/>
            <a:r>
              <a:rPr lang="fr-FR" b="1" dirty="0"/>
              <a:t>&lt;</a:t>
            </a:r>
            <a:r>
              <a:rPr lang="fr-FR" b="1" dirty="0" err="1"/>
              <a:t>span</a:t>
            </a:r>
            <a:r>
              <a:rPr lang="fr-FR" b="1" dirty="0"/>
              <a:t>&gt;</a:t>
            </a:r>
          </a:p>
          <a:p>
            <a:pPr lvl="1"/>
            <a:r>
              <a:rPr lang="fr-FR" dirty="0"/>
              <a:t>&lt;s&gt;, &lt;</a:t>
            </a:r>
            <a:r>
              <a:rPr lang="fr-FR" dirty="0" err="1"/>
              <a:t>wbr</a:t>
            </a:r>
            <a:r>
              <a:rPr lang="fr-FR" dirty="0"/>
              <a:t>&gt;</a:t>
            </a:r>
          </a:p>
          <a:p>
            <a:pPr lvl="1"/>
            <a:r>
              <a:rPr lang="fr-FR" dirty="0"/>
              <a:t>Etc.</a:t>
            </a:r>
          </a:p>
          <a:p>
            <a:pPr marL="342900" lvl="1" indent="-342900"/>
            <a:r>
              <a:rPr lang="fr-FR" dirty="0"/>
              <a:t>Edition: &lt;</a:t>
            </a:r>
            <a:r>
              <a:rPr lang="fr-FR" dirty="0" err="1"/>
              <a:t>del</a:t>
            </a:r>
            <a:r>
              <a:rPr lang="fr-FR" dirty="0"/>
              <a:t>&gt;, &lt;</a:t>
            </a:r>
            <a:r>
              <a:rPr lang="fr-FR" dirty="0" err="1"/>
              <a:t>ins</a:t>
            </a:r>
            <a:r>
              <a:rPr lang="fr-FR" dirty="0"/>
              <a:t>&gt;</a:t>
            </a:r>
          </a:p>
          <a:p>
            <a:pPr lvl="1"/>
            <a:endParaRPr lang="fr-FR" dirty="0"/>
          </a:p>
          <a:p>
            <a:endParaRPr lang="fr-FR" dirty="0"/>
          </a:p>
        </p:txBody>
      </p:sp>
    </p:spTree>
    <p:extLst>
      <p:ext uri="{BB962C8B-B14F-4D97-AF65-F5344CB8AC3E}">
        <p14:creationId xmlns:p14="http://schemas.microsoft.com/office/powerpoint/2010/main" val="3068938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fr-FR" sz="4000" dirty="0"/>
              <a:t>Tour d’horizon des Balises </a:t>
            </a:r>
            <a:r>
              <a:rPr lang="fr-FR" sz="4000"/>
              <a:t>HTML (4/4</a:t>
            </a:r>
            <a:r>
              <a:rPr lang="fr-FR" sz="4000" dirty="0"/>
              <a:t>)</a:t>
            </a:r>
          </a:p>
        </p:txBody>
      </p:sp>
      <p:sp>
        <p:nvSpPr>
          <p:cNvPr id="356355" name="Rectangle 3"/>
          <p:cNvSpPr>
            <a:spLocks noGrp="1" noChangeArrowheads="1"/>
          </p:cNvSpPr>
          <p:nvPr>
            <p:ph idx="1"/>
          </p:nvPr>
        </p:nvSpPr>
        <p:spPr/>
        <p:txBody>
          <a:bodyPr>
            <a:normAutofit fontScale="85000" lnSpcReduction="20000"/>
          </a:bodyPr>
          <a:lstStyle/>
          <a:p>
            <a:r>
              <a:rPr lang="fr-FR" dirty="0"/>
              <a:t>Pour inclure des éléments extérieurs (</a:t>
            </a:r>
            <a:r>
              <a:rPr lang="fr-FR" dirty="0" err="1"/>
              <a:t>embedded</a:t>
            </a:r>
            <a:r>
              <a:rPr lang="fr-FR" dirty="0"/>
              <a:t> content) </a:t>
            </a:r>
          </a:p>
          <a:p>
            <a:pPr lvl="1"/>
            <a:r>
              <a:rPr lang="fr-FR" b="1" dirty="0"/>
              <a:t>&lt;</a:t>
            </a:r>
            <a:r>
              <a:rPr lang="fr-FR" b="1" dirty="0" err="1"/>
              <a:t>img</a:t>
            </a:r>
            <a:r>
              <a:rPr lang="fr-FR" b="1" dirty="0"/>
              <a:t> /&gt; </a:t>
            </a:r>
            <a:r>
              <a:rPr lang="fr-FR" dirty="0"/>
              <a:t>(&lt;</a:t>
            </a:r>
            <a:r>
              <a:rPr lang="fr-FR" dirty="0" err="1"/>
              <a:t>map</a:t>
            </a:r>
            <a:r>
              <a:rPr lang="fr-FR" dirty="0"/>
              <a:t>&gt; , &lt;</a:t>
            </a:r>
            <a:r>
              <a:rPr lang="fr-FR" dirty="0" err="1"/>
              <a:t>aera</a:t>
            </a:r>
            <a:r>
              <a:rPr lang="fr-FR" dirty="0"/>
              <a:t> /&gt;) : inclure une image dans le document</a:t>
            </a:r>
          </a:p>
          <a:p>
            <a:pPr lvl="1"/>
            <a:r>
              <a:rPr lang="fr-FR" b="1" dirty="0"/>
              <a:t>&lt;</a:t>
            </a:r>
            <a:r>
              <a:rPr lang="fr-FR" b="1" dirty="0" err="1"/>
              <a:t>video</a:t>
            </a:r>
            <a:r>
              <a:rPr lang="fr-FR" b="1" dirty="0"/>
              <a:t>&gt;, &lt;audio&gt;, </a:t>
            </a:r>
            <a:r>
              <a:rPr lang="fr-FR" dirty="0"/>
              <a:t>etc. : inclure une vidéo ou un son </a:t>
            </a:r>
          </a:p>
          <a:p>
            <a:pPr lvl="1"/>
            <a:r>
              <a:rPr lang="fr-FR" b="1" dirty="0"/>
              <a:t>&lt;</a:t>
            </a:r>
            <a:r>
              <a:rPr lang="fr-FR" b="1" dirty="0" err="1"/>
              <a:t>iframe</a:t>
            </a:r>
            <a:r>
              <a:rPr lang="fr-FR" b="1" dirty="0"/>
              <a:t>&gt;, </a:t>
            </a:r>
            <a:r>
              <a:rPr lang="fr-FR" dirty="0"/>
              <a:t>&lt;</a:t>
            </a:r>
            <a:r>
              <a:rPr lang="fr-FR" dirty="0" err="1"/>
              <a:t>object</a:t>
            </a:r>
            <a:r>
              <a:rPr lang="fr-FR" dirty="0"/>
              <a:t>&gt;, etc. : inclure un document dans le document (les deux restent séparés)</a:t>
            </a:r>
          </a:p>
          <a:p>
            <a:r>
              <a:rPr lang="fr-FR" dirty="0"/>
              <a:t>Les Tableaux (</a:t>
            </a:r>
            <a:r>
              <a:rPr lang="fr-FR" dirty="0" err="1"/>
              <a:t>tabular</a:t>
            </a:r>
            <a:r>
              <a:rPr lang="fr-FR" dirty="0"/>
              <a:t> data)</a:t>
            </a:r>
          </a:p>
          <a:p>
            <a:pPr lvl="1"/>
            <a:r>
              <a:rPr lang="fr-FR" b="1" dirty="0"/>
              <a:t>&lt;table&gt;, </a:t>
            </a:r>
            <a:r>
              <a:rPr lang="fr-FR" dirty="0"/>
              <a:t>etc. : pour faire des tables/tableaux</a:t>
            </a:r>
          </a:p>
          <a:p>
            <a:r>
              <a:rPr lang="fr-FR" dirty="0"/>
              <a:t>Les Formulaires (</a:t>
            </a:r>
            <a:r>
              <a:rPr lang="fr-FR" dirty="0" err="1"/>
              <a:t>forms</a:t>
            </a:r>
            <a:r>
              <a:rPr lang="fr-FR" dirty="0"/>
              <a:t>)</a:t>
            </a:r>
          </a:p>
          <a:p>
            <a:pPr lvl="1"/>
            <a:r>
              <a:rPr lang="fr-FR" b="1" dirty="0"/>
              <a:t>&lt;</a:t>
            </a:r>
            <a:r>
              <a:rPr lang="fr-FR" b="1" dirty="0" err="1"/>
              <a:t>form</a:t>
            </a:r>
            <a:r>
              <a:rPr lang="fr-FR" b="1" dirty="0"/>
              <a:t>&gt;, &lt;input&gt;, </a:t>
            </a:r>
            <a:r>
              <a:rPr lang="fr-FR" dirty="0"/>
              <a:t>etc.</a:t>
            </a:r>
          </a:p>
          <a:p>
            <a:r>
              <a:rPr lang="fr-FR" dirty="0"/>
              <a:t>Les éléments liés à JavaScript (</a:t>
            </a:r>
            <a:r>
              <a:rPr lang="fr-FR" dirty="0" err="1"/>
              <a:t>scripting</a:t>
            </a:r>
            <a:r>
              <a:rPr lang="fr-FR" dirty="0"/>
              <a:t>)</a:t>
            </a:r>
          </a:p>
          <a:p>
            <a:pPr lvl="1"/>
            <a:r>
              <a:rPr lang="fr-FR" b="1" dirty="0"/>
              <a:t>&lt;script&gt; </a:t>
            </a:r>
            <a:r>
              <a:rPr lang="fr-FR" dirty="0"/>
              <a:t>: pour ajouter du javascript</a:t>
            </a:r>
          </a:p>
          <a:p>
            <a:pPr lvl="1"/>
            <a:r>
              <a:rPr lang="fr-FR" b="1" dirty="0"/>
              <a:t>&lt;</a:t>
            </a:r>
            <a:r>
              <a:rPr lang="fr-FR" b="1" dirty="0" err="1"/>
              <a:t>canvas</a:t>
            </a:r>
            <a:r>
              <a:rPr lang="fr-FR" b="1" dirty="0"/>
              <a:t>&gt; </a:t>
            </a:r>
            <a:r>
              <a:rPr lang="fr-FR" dirty="0"/>
              <a:t>: un « lieu » pour dessiner par programmation javascript</a:t>
            </a:r>
          </a:p>
          <a:p>
            <a:pPr lvl="1"/>
            <a:r>
              <a:rPr lang="fr-FR" dirty="0"/>
              <a:t>Etc.</a:t>
            </a:r>
          </a:p>
          <a:p>
            <a:r>
              <a:rPr lang="fr-FR" dirty="0"/>
              <a:t>Etc. </a:t>
            </a:r>
          </a:p>
          <a:p>
            <a:pPr marL="742950" lvl="2" indent="-342900"/>
            <a:endParaRPr lang="fr-FR" dirty="0"/>
          </a:p>
          <a:p>
            <a:endParaRPr lang="fr-FR" dirty="0"/>
          </a:p>
        </p:txBody>
      </p:sp>
    </p:spTree>
    <p:extLst>
      <p:ext uri="{BB962C8B-B14F-4D97-AF65-F5344CB8AC3E}">
        <p14:creationId xmlns:p14="http://schemas.microsoft.com/office/powerpoint/2010/main" val="149590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document = un arbre ?</a:t>
            </a:r>
          </a:p>
        </p:txBody>
      </p:sp>
      <p:sp>
        <p:nvSpPr>
          <p:cNvPr id="3" name="Espace réservé du contenu 2"/>
          <p:cNvSpPr>
            <a:spLocks noGrp="1"/>
          </p:cNvSpPr>
          <p:nvPr>
            <p:ph sz="half" idx="1"/>
          </p:nvPr>
        </p:nvSpPr>
        <p:spPr/>
        <p:txBody>
          <a:bodyPr>
            <a:normAutofit fontScale="85000" lnSpcReduction="20000"/>
          </a:bodyPr>
          <a:lstStyle/>
          <a:p>
            <a:r>
              <a:rPr lang="fr-FR" dirty="0"/>
              <a:t>De la structure minimale, on retient que :</a:t>
            </a:r>
          </a:p>
          <a:p>
            <a:pPr lvl="1"/>
            <a:r>
              <a:rPr lang="fr-FR" dirty="0"/>
              <a:t>La basile html contient </a:t>
            </a:r>
          </a:p>
          <a:p>
            <a:pPr lvl="2"/>
            <a:r>
              <a:rPr lang="fr-FR" dirty="0"/>
              <a:t>Une balise </a:t>
            </a:r>
            <a:r>
              <a:rPr lang="fr-FR" dirty="0" err="1"/>
              <a:t>head</a:t>
            </a:r>
            <a:r>
              <a:rPr lang="fr-FR" dirty="0"/>
              <a:t>, qui contient </a:t>
            </a:r>
          </a:p>
          <a:p>
            <a:pPr lvl="3"/>
            <a:r>
              <a:rPr lang="fr-FR" dirty="0"/>
              <a:t>Éventuellement une balise méta (pour l’encodage)</a:t>
            </a:r>
          </a:p>
          <a:p>
            <a:pPr lvl="3"/>
            <a:r>
              <a:rPr lang="fr-FR" dirty="0"/>
              <a:t>Une balise </a:t>
            </a:r>
            <a:r>
              <a:rPr lang="fr-FR" dirty="0" err="1"/>
              <a:t>title</a:t>
            </a:r>
            <a:r>
              <a:rPr lang="fr-FR" dirty="0"/>
              <a:t> qui contient </a:t>
            </a:r>
          </a:p>
          <a:p>
            <a:pPr lvl="4"/>
            <a:r>
              <a:rPr lang="fr-FR" dirty="0"/>
              <a:t>Le titre (du texte)</a:t>
            </a:r>
          </a:p>
          <a:p>
            <a:pPr lvl="2"/>
            <a:r>
              <a:rPr lang="fr-FR" dirty="0"/>
              <a:t>Une balise body vide, mais qui peut contenir…</a:t>
            </a:r>
          </a:p>
          <a:p>
            <a:r>
              <a:rPr lang="fr-FR" dirty="0"/>
              <a:t>Balise &lt;html&gt; = Racine (et tronc) </a:t>
            </a:r>
            <a:br>
              <a:rPr lang="fr-FR" dirty="0"/>
            </a:br>
            <a:r>
              <a:rPr lang="fr-FR" dirty="0"/>
              <a:t>		    = </a:t>
            </a:r>
            <a:r>
              <a:rPr lang="fr-FR" i="1" dirty="0" err="1"/>
              <a:t>Root</a:t>
            </a:r>
            <a:endParaRPr lang="fr-FR" i="1" dirty="0"/>
          </a:p>
          <a:p>
            <a:pPr lvl="1"/>
            <a:r>
              <a:rPr lang="fr-FR" b="1" dirty="0"/>
              <a:t>Nœud</a:t>
            </a:r>
            <a:r>
              <a:rPr lang="fr-FR" dirty="0"/>
              <a:t> = </a:t>
            </a:r>
            <a:r>
              <a:rPr lang="fr-FR" b="1" dirty="0"/>
              <a:t>branche</a:t>
            </a:r>
            <a:r>
              <a:rPr lang="fr-FR" dirty="0"/>
              <a:t> = balise « qui contient » = </a:t>
            </a:r>
            <a:r>
              <a:rPr lang="fr-FR" b="1" i="1" dirty="0" err="1"/>
              <a:t>Node</a:t>
            </a:r>
            <a:endParaRPr lang="fr-FR" b="1" i="1" dirty="0"/>
          </a:p>
          <a:p>
            <a:pPr lvl="1"/>
            <a:r>
              <a:rPr lang="fr-FR" b="1" dirty="0"/>
              <a:t>Feuille</a:t>
            </a:r>
            <a:r>
              <a:rPr lang="fr-FR" dirty="0"/>
              <a:t> = texte ou balise « qui ne contient rien d’autre » = </a:t>
            </a:r>
            <a:r>
              <a:rPr lang="fr-FR" b="1" i="1" dirty="0" err="1"/>
              <a:t>Leaf</a:t>
            </a:r>
            <a:endParaRPr lang="fr-FR" b="1" i="1" dirty="0"/>
          </a:p>
        </p:txBody>
      </p:sp>
      <p:sp>
        <p:nvSpPr>
          <p:cNvPr id="4" name="Organigramme : Alternative 3"/>
          <p:cNvSpPr/>
          <p:nvPr/>
        </p:nvSpPr>
        <p:spPr>
          <a:xfrm>
            <a:off x="8400256" y="1600200"/>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html</a:t>
            </a:r>
          </a:p>
        </p:txBody>
      </p:sp>
      <p:grpSp>
        <p:nvGrpSpPr>
          <p:cNvPr id="13" name="Groupe 12"/>
          <p:cNvGrpSpPr/>
          <p:nvPr/>
        </p:nvGrpSpPr>
        <p:grpSpPr>
          <a:xfrm>
            <a:off x="7248128" y="2032248"/>
            <a:ext cx="1728192" cy="720080"/>
            <a:chOff x="7248128" y="2032248"/>
            <a:chExt cx="1728192" cy="720080"/>
          </a:xfrm>
        </p:grpSpPr>
        <p:sp>
          <p:nvSpPr>
            <p:cNvPr id="5" name="Organigramme : Alternative 4"/>
            <p:cNvSpPr/>
            <p:nvPr/>
          </p:nvSpPr>
          <p:spPr>
            <a:xfrm>
              <a:off x="7248128" y="2320280"/>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err="1"/>
                <a:t>head</a:t>
              </a:r>
              <a:endParaRPr lang="fr-FR" dirty="0"/>
            </a:p>
          </p:txBody>
        </p:sp>
        <p:cxnSp>
          <p:nvCxnSpPr>
            <p:cNvPr id="12" name="Connecteur droit avec flèche 11"/>
            <p:cNvCxnSpPr>
              <a:stCxn id="4" idx="2"/>
              <a:endCxn id="5" idx="0"/>
            </p:cNvCxnSpPr>
            <p:nvPr/>
          </p:nvCxnSpPr>
          <p:spPr>
            <a:xfrm flipH="1">
              <a:off x="7824192" y="2032248"/>
              <a:ext cx="1152128" cy="288032"/>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grpSp>
        <p:nvGrpSpPr>
          <p:cNvPr id="20" name="Groupe 19"/>
          <p:cNvGrpSpPr/>
          <p:nvPr/>
        </p:nvGrpSpPr>
        <p:grpSpPr>
          <a:xfrm>
            <a:off x="8976320" y="2032249"/>
            <a:ext cx="1584176" cy="752946"/>
            <a:chOff x="8976320" y="2032249"/>
            <a:chExt cx="1584176" cy="752946"/>
          </a:xfrm>
        </p:grpSpPr>
        <p:sp>
          <p:nvSpPr>
            <p:cNvPr id="6" name="Organigramme : Alternative 5"/>
            <p:cNvSpPr/>
            <p:nvPr/>
          </p:nvSpPr>
          <p:spPr>
            <a:xfrm>
              <a:off x="9408368" y="2353147"/>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3">
                      <a:lumMod val="50000"/>
                    </a:schemeClr>
                  </a:solidFill>
                </a:rPr>
                <a:t>body</a:t>
              </a:r>
            </a:p>
          </p:txBody>
        </p:sp>
        <p:cxnSp>
          <p:nvCxnSpPr>
            <p:cNvPr id="14" name="Connecteur droit avec flèche 13"/>
            <p:cNvCxnSpPr>
              <a:stCxn id="4" idx="2"/>
              <a:endCxn id="6" idx="0"/>
            </p:cNvCxnSpPr>
            <p:nvPr/>
          </p:nvCxnSpPr>
          <p:spPr>
            <a:xfrm>
              <a:off x="8976320" y="2032249"/>
              <a:ext cx="1008112" cy="320899"/>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grpSp>
        <p:nvGrpSpPr>
          <p:cNvPr id="17" name="Groupe 16"/>
          <p:cNvGrpSpPr/>
          <p:nvPr/>
        </p:nvGrpSpPr>
        <p:grpSpPr>
          <a:xfrm>
            <a:off x="7824192" y="2752328"/>
            <a:ext cx="1296144" cy="741326"/>
            <a:chOff x="7824192" y="2752328"/>
            <a:chExt cx="1296144" cy="741326"/>
          </a:xfrm>
        </p:grpSpPr>
        <p:sp>
          <p:nvSpPr>
            <p:cNvPr id="7" name="Organigramme : Alternative 6"/>
            <p:cNvSpPr/>
            <p:nvPr/>
          </p:nvSpPr>
          <p:spPr>
            <a:xfrm>
              <a:off x="7968208" y="3061606"/>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err="1"/>
                <a:t>title</a:t>
              </a:r>
              <a:endParaRPr lang="fr-FR" dirty="0"/>
            </a:p>
          </p:txBody>
        </p:sp>
        <p:cxnSp>
          <p:nvCxnSpPr>
            <p:cNvPr id="15" name="Connecteur droit avec flèche 14"/>
            <p:cNvCxnSpPr>
              <a:stCxn id="5" idx="2"/>
              <a:endCxn id="7" idx="0"/>
            </p:cNvCxnSpPr>
            <p:nvPr/>
          </p:nvCxnSpPr>
          <p:spPr>
            <a:xfrm>
              <a:off x="7824192" y="2752328"/>
              <a:ext cx="720080" cy="30927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grpSp>
        <p:nvGrpSpPr>
          <p:cNvPr id="16" name="Groupe 15"/>
          <p:cNvGrpSpPr/>
          <p:nvPr/>
        </p:nvGrpSpPr>
        <p:grpSpPr>
          <a:xfrm>
            <a:off x="6207100" y="2752328"/>
            <a:ext cx="1617092" cy="733376"/>
            <a:chOff x="6207100" y="2752328"/>
            <a:chExt cx="1617092" cy="733376"/>
          </a:xfrm>
        </p:grpSpPr>
        <p:sp>
          <p:nvSpPr>
            <p:cNvPr id="8" name="Organigramme : Alternative 7"/>
            <p:cNvSpPr/>
            <p:nvPr/>
          </p:nvSpPr>
          <p:spPr>
            <a:xfrm>
              <a:off x="6207100" y="3053656"/>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err="1">
                  <a:solidFill>
                    <a:schemeClr val="accent3">
                      <a:lumMod val="50000"/>
                    </a:schemeClr>
                  </a:solidFill>
                </a:rPr>
                <a:t>meta</a:t>
              </a:r>
              <a:endParaRPr lang="fr-FR" dirty="0">
                <a:solidFill>
                  <a:schemeClr val="accent3">
                    <a:lumMod val="50000"/>
                  </a:schemeClr>
                </a:solidFill>
              </a:endParaRPr>
            </a:p>
          </p:txBody>
        </p:sp>
        <p:cxnSp>
          <p:nvCxnSpPr>
            <p:cNvPr id="18" name="Connecteur droit avec flèche 17"/>
            <p:cNvCxnSpPr>
              <a:stCxn id="5" idx="2"/>
              <a:endCxn id="8" idx="0"/>
            </p:cNvCxnSpPr>
            <p:nvPr/>
          </p:nvCxnSpPr>
          <p:spPr>
            <a:xfrm flipH="1">
              <a:off x="6783164" y="2752328"/>
              <a:ext cx="1041028" cy="30132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grpSp>
        <p:nvGrpSpPr>
          <p:cNvPr id="19" name="Groupe 18"/>
          <p:cNvGrpSpPr/>
          <p:nvPr/>
        </p:nvGrpSpPr>
        <p:grpSpPr>
          <a:xfrm>
            <a:off x="7968208" y="3493654"/>
            <a:ext cx="1152128" cy="719485"/>
            <a:chOff x="7968208" y="3493654"/>
            <a:chExt cx="1152128" cy="719485"/>
          </a:xfrm>
        </p:grpSpPr>
        <p:sp>
          <p:nvSpPr>
            <p:cNvPr id="10" name="Organigramme : Alternative 9"/>
            <p:cNvSpPr/>
            <p:nvPr/>
          </p:nvSpPr>
          <p:spPr>
            <a:xfrm>
              <a:off x="7968208" y="3781091"/>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3">
                      <a:lumMod val="50000"/>
                    </a:schemeClr>
                  </a:solidFill>
                </a:rPr>
                <a:t>Du texte</a:t>
              </a:r>
            </a:p>
          </p:txBody>
        </p:sp>
        <p:cxnSp>
          <p:nvCxnSpPr>
            <p:cNvPr id="21" name="Connecteur droit avec flèche 20"/>
            <p:cNvCxnSpPr>
              <a:stCxn id="7" idx="2"/>
              <a:endCxn id="10" idx="0"/>
            </p:cNvCxnSpPr>
            <p:nvPr/>
          </p:nvCxnSpPr>
          <p:spPr>
            <a:xfrm>
              <a:off x="8544272" y="3493654"/>
              <a:ext cx="0" cy="287437"/>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24" name="Légende encadrée 2 23"/>
          <p:cNvSpPr/>
          <p:nvPr/>
        </p:nvSpPr>
        <p:spPr>
          <a:xfrm>
            <a:off x="7891976" y="4653137"/>
            <a:ext cx="2769674" cy="795163"/>
          </a:xfrm>
          <a:prstGeom prst="borderCallout2">
            <a:avLst>
              <a:gd name="adj1" fmla="val -1357"/>
              <a:gd name="adj2" fmla="val 78530"/>
              <a:gd name="adj3" fmla="val -92753"/>
              <a:gd name="adj4" fmla="val 72223"/>
              <a:gd name="adj5" fmla="val -161219"/>
              <a:gd name="adj6" fmla="val 39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marron : racine ou branches (appelées </a:t>
            </a:r>
            <a:r>
              <a:rPr lang="fr-FR" b="1" u="sng" dirty="0"/>
              <a:t>nœuds</a:t>
            </a:r>
            <a:r>
              <a:rPr lang="fr-FR" dirty="0"/>
              <a:t>)</a:t>
            </a:r>
          </a:p>
        </p:txBody>
      </p:sp>
      <p:sp>
        <p:nvSpPr>
          <p:cNvPr id="25" name="Légende encadrée 2 24"/>
          <p:cNvSpPr/>
          <p:nvPr/>
        </p:nvSpPr>
        <p:spPr>
          <a:xfrm>
            <a:off x="6096000" y="4653137"/>
            <a:ext cx="1529473" cy="795163"/>
          </a:xfrm>
          <a:prstGeom prst="borderCallout2">
            <a:avLst>
              <a:gd name="adj1" fmla="val -5684"/>
              <a:gd name="adj2" fmla="val 7011"/>
              <a:gd name="adj3" fmla="val -71013"/>
              <a:gd name="adj4" fmla="val 8642"/>
              <a:gd name="adj5" fmla="val -156427"/>
              <a:gd name="adj6" fmla="val 177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vert : les feuilles</a:t>
            </a:r>
          </a:p>
        </p:txBody>
      </p:sp>
    </p:spTree>
    <p:extLst>
      <p:ext uri="{BB962C8B-B14F-4D97-AF65-F5344CB8AC3E}">
        <p14:creationId xmlns:p14="http://schemas.microsoft.com/office/powerpoint/2010/main" val="266463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animBg="1"/>
      <p:bldP spid="24"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fr-FR"/>
              <a:t>Comment faire un document html ?</a:t>
            </a:r>
            <a:endParaRPr lang="fr-FR" dirty="0"/>
          </a:p>
        </p:txBody>
      </p:sp>
      <p:sp>
        <p:nvSpPr>
          <p:cNvPr id="357379" name="Rectangle 3"/>
          <p:cNvSpPr>
            <a:spLocks noGrp="1" noChangeArrowheads="1"/>
          </p:cNvSpPr>
          <p:nvPr>
            <p:ph idx="1"/>
          </p:nvPr>
        </p:nvSpPr>
        <p:spPr/>
        <p:txBody>
          <a:bodyPr>
            <a:normAutofit fontScale="70000" lnSpcReduction="20000"/>
          </a:bodyPr>
          <a:lstStyle/>
          <a:p>
            <a:r>
              <a:rPr lang="fr-FR" dirty="0"/>
              <a:t>On commence par la </a:t>
            </a:r>
            <a:r>
              <a:rPr lang="fr-FR" dirty="0" err="1"/>
              <a:t>dtd</a:t>
            </a:r>
            <a:r>
              <a:rPr lang="fr-FR" dirty="0"/>
              <a:t> suivi de la balise &lt;html&gt; : définition du document</a:t>
            </a:r>
          </a:p>
          <a:p>
            <a:pPr lvl="1"/>
            <a:r>
              <a:rPr lang="fr-FR" dirty="0">
                <a:sym typeface="Wingdings" panose="05000000000000000000" pitchFamily="2" charset="2"/>
              </a:rPr>
              <a:t> Elle nécessite </a:t>
            </a:r>
            <a:r>
              <a:rPr lang="fr-FR" dirty="0"/>
              <a:t>une &lt;</a:t>
            </a:r>
            <a:r>
              <a:rPr lang="fr-FR" dirty="0" err="1"/>
              <a:t>head</a:t>
            </a:r>
            <a:r>
              <a:rPr lang="fr-FR" dirty="0"/>
              <a:t>&gt;, un &lt;body&gt; </a:t>
            </a:r>
          </a:p>
          <a:p>
            <a:pPr lvl="1"/>
            <a:endParaRPr lang="fr-FR" dirty="0"/>
          </a:p>
          <a:p>
            <a:r>
              <a:rPr lang="fr-FR" dirty="0"/>
              <a:t>&lt;</a:t>
            </a:r>
            <a:r>
              <a:rPr lang="fr-FR" dirty="0" err="1"/>
              <a:t>head</a:t>
            </a:r>
            <a:r>
              <a:rPr lang="fr-FR" dirty="0"/>
              <a:t>&gt;: partie comprenant les entêtes et </a:t>
            </a:r>
            <a:r>
              <a:rPr lang="fr-FR" dirty="0" err="1"/>
              <a:t>meta-données</a:t>
            </a:r>
            <a:r>
              <a:rPr lang="fr-FR" dirty="0"/>
              <a:t> du document</a:t>
            </a:r>
          </a:p>
          <a:p>
            <a:pPr lvl="1"/>
            <a:r>
              <a:rPr lang="fr-FR" dirty="0"/>
              <a:t>Un &lt;</a:t>
            </a:r>
            <a:r>
              <a:rPr lang="fr-FR" dirty="0" err="1"/>
              <a:t>title</a:t>
            </a:r>
            <a:r>
              <a:rPr lang="fr-FR" dirty="0"/>
              <a:t>&gt; … &lt;/</a:t>
            </a:r>
            <a:r>
              <a:rPr lang="fr-FR" dirty="0" err="1"/>
              <a:t>title</a:t>
            </a:r>
            <a:r>
              <a:rPr lang="fr-FR" dirty="0"/>
              <a:t>&gt; obligatoire</a:t>
            </a:r>
          </a:p>
          <a:p>
            <a:pPr lvl="1"/>
            <a:r>
              <a:rPr lang="fr-FR" dirty="0"/>
              <a:t>La balise « </a:t>
            </a:r>
            <a:r>
              <a:rPr lang="fr-FR" dirty="0" err="1"/>
              <a:t>meta</a:t>
            </a:r>
            <a:r>
              <a:rPr lang="fr-FR" dirty="0"/>
              <a:t> » est conseillée</a:t>
            </a:r>
          </a:p>
          <a:p>
            <a:pPr lvl="1"/>
            <a:r>
              <a:rPr lang="fr-FR" dirty="0"/>
              <a:t>Les balises « script », « style », etc. sont optionnelles</a:t>
            </a:r>
          </a:p>
          <a:p>
            <a:pPr lvl="1"/>
            <a:endParaRPr lang="fr-FR" dirty="0"/>
          </a:p>
          <a:p>
            <a:r>
              <a:rPr lang="fr-FR" dirty="0"/>
              <a:t>&lt;</a:t>
            </a:r>
            <a:r>
              <a:rPr lang="fr-FR" dirty="0" err="1"/>
              <a:t>title</a:t>
            </a:r>
            <a:r>
              <a:rPr lang="fr-FR" dirty="0"/>
              <a:t>&gt; : titre du document</a:t>
            </a:r>
          </a:p>
          <a:p>
            <a:pPr lvl="1"/>
            <a:r>
              <a:rPr lang="fr-FR" dirty="0"/>
              <a:t>Titre de la page (en haut du navigateur)</a:t>
            </a:r>
          </a:p>
          <a:p>
            <a:pPr lvl="1"/>
            <a:r>
              <a:rPr lang="fr-FR" dirty="0"/>
              <a:t>Contient du texte (non vide)</a:t>
            </a:r>
          </a:p>
          <a:p>
            <a:pPr lvl="1"/>
            <a:endParaRPr lang="fr-FR" dirty="0"/>
          </a:p>
          <a:p>
            <a:r>
              <a:rPr lang="fr-FR" dirty="0"/>
              <a:t>&lt;body&gt; : corps du document</a:t>
            </a:r>
          </a:p>
          <a:p>
            <a:pPr lvl="1"/>
            <a:r>
              <a:rPr lang="fr-FR" dirty="0"/>
              <a:t>Contient le document Partie centrale du navigateur</a:t>
            </a:r>
          </a:p>
          <a:p>
            <a:pPr lvl="1"/>
            <a:r>
              <a:rPr lang="fr-FR" dirty="0"/>
              <a:t>Attribut spécifique : </a:t>
            </a:r>
            <a:r>
              <a:rPr lang="fr-FR" dirty="0" err="1"/>
              <a:t>onload</a:t>
            </a:r>
            <a:r>
              <a:rPr lang="fr-FR" dirty="0"/>
              <a:t>, </a:t>
            </a:r>
            <a:r>
              <a:rPr lang="fr-FR" dirty="0" err="1"/>
              <a:t>onunload</a:t>
            </a:r>
            <a:r>
              <a:rPr lang="fr-FR" dirty="0"/>
              <a:t>, etc.</a:t>
            </a:r>
          </a:p>
          <a:p>
            <a:pPr lvl="1"/>
            <a:r>
              <a:rPr lang="fr-FR" dirty="0"/>
              <a:t>Contenu : « flow content » </a:t>
            </a:r>
          </a:p>
        </p:txBody>
      </p:sp>
    </p:spTree>
    <p:extLst>
      <p:ext uri="{BB962C8B-B14F-4D97-AF65-F5344CB8AC3E}">
        <p14:creationId xmlns:p14="http://schemas.microsoft.com/office/powerpoint/2010/main" val="121518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Différentes sortes de contenu</a:t>
            </a:r>
          </a:p>
        </p:txBody>
      </p:sp>
      <p:sp>
        <p:nvSpPr>
          <p:cNvPr id="3" name="Espace réservé du contenu 2"/>
          <p:cNvSpPr>
            <a:spLocks noGrp="1"/>
          </p:cNvSpPr>
          <p:nvPr>
            <p:ph idx="1"/>
          </p:nvPr>
        </p:nvSpPr>
        <p:spPr/>
        <p:txBody>
          <a:bodyPr>
            <a:normAutofit fontScale="40000" lnSpcReduction="20000"/>
          </a:bodyPr>
          <a:lstStyle/>
          <a:p>
            <a:r>
              <a:rPr lang="en-US" sz="5100" dirty="0">
                <a:hlinkClick r:id="rId2"/>
              </a:rPr>
              <a:t>http://www.w3.org/TR/html5/images/content-venn.svg</a:t>
            </a:r>
            <a:r>
              <a:rPr lang="en-US" sz="5100" dirty="0"/>
              <a:t> </a:t>
            </a:r>
          </a:p>
          <a:p>
            <a:endParaRPr lang="en-US" dirty="0">
              <a:hlinkClick r:id="rId3"/>
            </a:endParaRPr>
          </a:p>
          <a:p>
            <a:endParaRPr lang="en-US" dirty="0">
              <a:hlinkClick r:id="rId3"/>
            </a:endParaRPr>
          </a:p>
          <a:p>
            <a:r>
              <a:rPr lang="en-US" dirty="0">
                <a:hlinkClick r:id="rId3"/>
              </a:rPr>
              <a:t>Metadata content</a:t>
            </a:r>
            <a:r>
              <a:rPr lang="en-US" dirty="0"/>
              <a:t>		“base link meta </a:t>
            </a:r>
            <a:r>
              <a:rPr lang="en-US" dirty="0" err="1"/>
              <a:t>noscript</a:t>
            </a:r>
            <a:r>
              <a:rPr lang="en-US" dirty="0"/>
              <a:t> script style template title” </a:t>
            </a:r>
          </a:p>
          <a:p>
            <a:r>
              <a:rPr lang="en-US" dirty="0">
                <a:hlinkClick r:id="rId4"/>
              </a:rPr>
              <a:t>Flow content</a:t>
            </a:r>
            <a:r>
              <a:rPr lang="en-US" dirty="0"/>
              <a:t>		“a </a:t>
            </a:r>
            <a:r>
              <a:rPr lang="en-US" dirty="0" err="1"/>
              <a:t>abbr</a:t>
            </a:r>
            <a:r>
              <a:rPr lang="en-US" dirty="0"/>
              <a:t> address area (if descendant of a map) article aside audio b </a:t>
            </a:r>
            <a:r>
              <a:rPr lang="en-US" dirty="0" err="1"/>
              <a:t>bdi</a:t>
            </a:r>
            <a:r>
              <a:rPr lang="en-US" dirty="0"/>
              <a:t> </a:t>
            </a:r>
            <a:r>
              <a:rPr lang="en-US" dirty="0" err="1"/>
              <a:t>bdo</a:t>
            </a:r>
            <a:r>
              <a:rPr lang="en-US" dirty="0"/>
              <a:t> blockquote </a:t>
            </a:r>
            <a:r>
              <a:rPr lang="en-US" dirty="0" err="1"/>
              <a:t>br</a:t>
            </a:r>
            <a:r>
              <a:rPr lang="en-US" dirty="0"/>
              <a:t> button canvas cite code data </a:t>
            </a:r>
            <a:r>
              <a:rPr lang="en-US" dirty="0" err="1"/>
              <a:t>datalist</a:t>
            </a:r>
            <a:r>
              <a:rPr lang="en-US" dirty="0"/>
              <a:t> del </a:t>
            </a:r>
            <a:r>
              <a:rPr lang="en-US" dirty="0" err="1"/>
              <a:t>dfn</a:t>
            </a:r>
            <a:r>
              <a:rPr lang="en-US" dirty="0"/>
              <a:t> div dl </a:t>
            </a:r>
            <a:r>
              <a:rPr lang="en-US" dirty="0" err="1"/>
              <a:t>em</a:t>
            </a:r>
            <a:r>
              <a:rPr lang="en-US" dirty="0"/>
              <a:t> embed </a:t>
            </a:r>
            <a:r>
              <a:rPr lang="en-US" dirty="0" err="1"/>
              <a:t>fieldset</a:t>
            </a:r>
            <a:r>
              <a:rPr lang="en-US" dirty="0"/>
              <a:t> figure footer form h1 h2 h3 h4 h5 h6 header </a:t>
            </a:r>
            <a:r>
              <a:rPr lang="en-US" dirty="0" err="1"/>
              <a:t>hr</a:t>
            </a:r>
            <a:r>
              <a:rPr lang="en-US" dirty="0"/>
              <a:t> </a:t>
            </a:r>
            <a:r>
              <a:rPr lang="en-US" dirty="0" err="1"/>
              <a:t>i</a:t>
            </a:r>
            <a:r>
              <a:rPr lang="en-US" dirty="0"/>
              <a:t> </a:t>
            </a:r>
            <a:r>
              <a:rPr lang="en-US" dirty="0" err="1"/>
              <a:t>iframe</a:t>
            </a:r>
            <a:r>
              <a:rPr lang="en-US" dirty="0"/>
              <a:t> </a:t>
            </a:r>
            <a:r>
              <a:rPr lang="en-US" dirty="0" err="1"/>
              <a:t>img</a:t>
            </a:r>
            <a:r>
              <a:rPr lang="en-US" dirty="0"/>
              <a:t> input ins </a:t>
            </a:r>
            <a:r>
              <a:rPr lang="en-US" dirty="0" err="1"/>
              <a:t>kbd</a:t>
            </a:r>
            <a:r>
              <a:rPr lang="en-US" dirty="0"/>
              <a:t> keygen label main map mark math meter </a:t>
            </a:r>
            <a:r>
              <a:rPr lang="en-US" dirty="0" err="1"/>
              <a:t>nav</a:t>
            </a:r>
            <a:r>
              <a:rPr lang="en-US" dirty="0"/>
              <a:t> </a:t>
            </a:r>
            <a:r>
              <a:rPr lang="en-US" dirty="0" err="1"/>
              <a:t>noscript</a:t>
            </a:r>
            <a:r>
              <a:rPr lang="en-US" dirty="0"/>
              <a:t> object </a:t>
            </a:r>
            <a:r>
              <a:rPr lang="en-US" dirty="0" err="1"/>
              <a:t>ol</a:t>
            </a:r>
            <a:r>
              <a:rPr lang="en-US" dirty="0"/>
              <a:t> output p pre progress q ruby s </a:t>
            </a:r>
            <a:r>
              <a:rPr lang="en-US" dirty="0" err="1"/>
              <a:t>samp</a:t>
            </a:r>
            <a:r>
              <a:rPr lang="en-US" dirty="0"/>
              <a:t> script section select small span strong sub sup </a:t>
            </a:r>
            <a:r>
              <a:rPr lang="en-US" dirty="0" err="1"/>
              <a:t>svg</a:t>
            </a:r>
            <a:r>
              <a:rPr lang="en-US" dirty="0"/>
              <a:t> table template </a:t>
            </a:r>
            <a:r>
              <a:rPr lang="en-US" dirty="0" err="1"/>
              <a:t>textarea</a:t>
            </a:r>
            <a:r>
              <a:rPr lang="en-US" dirty="0"/>
              <a:t> time u </a:t>
            </a:r>
            <a:r>
              <a:rPr lang="en-US" dirty="0" err="1"/>
              <a:t>ul</a:t>
            </a:r>
            <a:r>
              <a:rPr lang="en-US" dirty="0"/>
              <a:t> </a:t>
            </a:r>
            <a:r>
              <a:rPr lang="en-US" dirty="0" err="1"/>
              <a:t>var</a:t>
            </a:r>
            <a:r>
              <a:rPr lang="en-US" dirty="0"/>
              <a:t> video </a:t>
            </a:r>
            <a:r>
              <a:rPr lang="en-US" dirty="0" err="1"/>
              <a:t>wbr</a:t>
            </a:r>
            <a:r>
              <a:rPr lang="en-US" dirty="0"/>
              <a:t> Text” </a:t>
            </a:r>
          </a:p>
          <a:p>
            <a:r>
              <a:rPr lang="en-US" dirty="0">
                <a:hlinkClick r:id="rId5"/>
              </a:rPr>
              <a:t>Sectioning content</a:t>
            </a:r>
            <a:r>
              <a:rPr lang="en-US" dirty="0"/>
              <a:t>		 article aside </a:t>
            </a:r>
            <a:r>
              <a:rPr lang="en-US" dirty="0" err="1"/>
              <a:t>nav</a:t>
            </a:r>
            <a:r>
              <a:rPr lang="en-US" dirty="0"/>
              <a:t> section </a:t>
            </a:r>
          </a:p>
          <a:p>
            <a:r>
              <a:rPr lang="en-US" dirty="0">
                <a:hlinkClick r:id="rId6"/>
              </a:rPr>
              <a:t>Heading content</a:t>
            </a:r>
            <a:r>
              <a:rPr lang="en-US" dirty="0"/>
              <a:t>		h1 à h6</a:t>
            </a:r>
          </a:p>
          <a:p>
            <a:r>
              <a:rPr lang="en-US" dirty="0">
                <a:hlinkClick r:id="rId7"/>
              </a:rPr>
              <a:t>Phrasing content</a:t>
            </a:r>
            <a:r>
              <a:rPr lang="en-US" dirty="0"/>
              <a:t>		“a </a:t>
            </a:r>
            <a:r>
              <a:rPr lang="en-US" dirty="0" err="1"/>
              <a:t>abbr</a:t>
            </a:r>
            <a:r>
              <a:rPr lang="en-US" dirty="0"/>
              <a:t> area (if descendant of a map) audio b </a:t>
            </a:r>
            <a:r>
              <a:rPr lang="en-US" dirty="0" err="1"/>
              <a:t>bdi</a:t>
            </a:r>
            <a:r>
              <a:rPr lang="en-US" dirty="0"/>
              <a:t> </a:t>
            </a:r>
            <a:r>
              <a:rPr lang="en-US" dirty="0" err="1"/>
              <a:t>bdo</a:t>
            </a:r>
            <a:r>
              <a:rPr lang="en-US" dirty="0"/>
              <a:t> </a:t>
            </a:r>
            <a:r>
              <a:rPr lang="en-US" dirty="0" err="1"/>
              <a:t>br</a:t>
            </a:r>
            <a:r>
              <a:rPr lang="en-US" dirty="0"/>
              <a:t> button canvas cite code data </a:t>
            </a:r>
            <a:r>
              <a:rPr lang="en-US" dirty="0" err="1"/>
              <a:t>datalist</a:t>
            </a:r>
            <a:r>
              <a:rPr lang="en-US" dirty="0"/>
              <a:t> del </a:t>
            </a:r>
            <a:r>
              <a:rPr lang="en-US" dirty="0" err="1"/>
              <a:t>dfn</a:t>
            </a:r>
            <a:r>
              <a:rPr lang="en-US" dirty="0"/>
              <a:t> </a:t>
            </a:r>
            <a:r>
              <a:rPr lang="en-US" dirty="0" err="1"/>
              <a:t>em</a:t>
            </a:r>
            <a:r>
              <a:rPr lang="en-US" dirty="0"/>
              <a:t> embed </a:t>
            </a:r>
            <a:r>
              <a:rPr lang="en-US" dirty="0" err="1"/>
              <a:t>i</a:t>
            </a:r>
            <a:r>
              <a:rPr lang="en-US" dirty="0"/>
              <a:t> </a:t>
            </a:r>
            <a:r>
              <a:rPr lang="en-US" dirty="0" err="1"/>
              <a:t>iframe</a:t>
            </a:r>
            <a:r>
              <a:rPr lang="en-US" dirty="0"/>
              <a:t> </a:t>
            </a:r>
            <a:r>
              <a:rPr lang="en-US" dirty="0" err="1"/>
              <a:t>img</a:t>
            </a:r>
            <a:r>
              <a:rPr lang="en-US" dirty="0"/>
              <a:t> input ins </a:t>
            </a:r>
            <a:r>
              <a:rPr lang="en-US" dirty="0" err="1"/>
              <a:t>kbd</a:t>
            </a:r>
            <a:r>
              <a:rPr lang="en-US" dirty="0"/>
              <a:t> keygen label map mark math meter </a:t>
            </a:r>
            <a:r>
              <a:rPr lang="en-US" dirty="0" err="1"/>
              <a:t>noscript</a:t>
            </a:r>
            <a:r>
              <a:rPr lang="en-US" dirty="0"/>
              <a:t> object output progress q ruby s </a:t>
            </a:r>
            <a:r>
              <a:rPr lang="en-US" dirty="0" err="1"/>
              <a:t>samp</a:t>
            </a:r>
            <a:r>
              <a:rPr lang="en-US" dirty="0"/>
              <a:t> script select small span strong sub sup </a:t>
            </a:r>
            <a:r>
              <a:rPr lang="en-US" dirty="0" err="1"/>
              <a:t>svg</a:t>
            </a:r>
            <a:r>
              <a:rPr lang="en-US" dirty="0"/>
              <a:t> template </a:t>
            </a:r>
            <a:r>
              <a:rPr lang="en-US" dirty="0" err="1"/>
              <a:t>textarea</a:t>
            </a:r>
            <a:r>
              <a:rPr lang="en-US" dirty="0"/>
              <a:t> time u </a:t>
            </a:r>
            <a:r>
              <a:rPr lang="en-US" dirty="0" err="1"/>
              <a:t>var</a:t>
            </a:r>
            <a:r>
              <a:rPr lang="en-US" dirty="0"/>
              <a:t> video </a:t>
            </a:r>
            <a:r>
              <a:rPr lang="en-US" dirty="0" err="1"/>
              <a:t>wbr</a:t>
            </a:r>
            <a:r>
              <a:rPr lang="en-US" dirty="0"/>
              <a:t> Text” </a:t>
            </a:r>
          </a:p>
          <a:p>
            <a:r>
              <a:rPr lang="en-US" dirty="0">
                <a:hlinkClick r:id="rId8"/>
              </a:rPr>
              <a:t>Embedded content</a:t>
            </a:r>
            <a:r>
              <a:rPr lang="en-US" dirty="0"/>
              <a:t>	 “audio canvas embed </a:t>
            </a:r>
            <a:r>
              <a:rPr lang="en-US" dirty="0" err="1"/>
              <a:t>iframe</a:t>
            </a:r>
            <a:r>
              <a:rPr lang="en-US" dirty="0"/>
              <a:t> </a:t>
            </a:r>
            <a:r>
              <a:rPr lang="en-US" dirty="0" err="1"/>
              <a:t>img</a:t>
            </a:r>
            <a:r>
              <a:rPr lang="en-US" dirty="0"/>
              <a:t> math object </a:t>
            </a:r>
            <a:r>
              <a:rPr lang="en-US" dirty="0" err="1"/>
              <a:t>svg</a:t>
            </a:r>
            <a:r>
              <a:rPr lang="en-US" dirty="0"/>
              <a:t> video” </a:t>
            </a:r>
          </a:p>
          <a:p>
            <a:r>
              <a:rPr lang="en-US" dirty="0">
                <a:hlinkClick r:id="rId9"/>
              </a:rPr>
              <a:t>Interactive content</a:t>
            </a:r>
            <a:r>
              <a:rPr lang="en-US" dirty="0"/>
              <a:t>	 “a audio (if controls present) button embed </a:t>
            </a:r>
            <a:r>
              <a:rPr lang="en-US" dirty="0" err="1"/>
              <a:t>iframe</a:t>
            </a:r>
            <a:r>
              <a:rPr lang="en-US" dirty="0"/>
              <a:t> </a:t>
            </a:r>
            <a:r>
              <a:rPr lang="en-US" dirty="0" err="1"/>
              <a:t>img</a:t>
            </a:r>
            <a:r>
              <a:rPr lang="en-US" dirty="0"/>
              <a:t> (if </a:t>
            </a:r>
            <a:r>
              <a:rPr lang="en-US" dirty="0" err="1"/>
              <a:t>usemap</a:t>
            </a:r>
            <a:r>
              <a:rPr lang="en-US" dirty="0"/>
              <a:t> attribute present) input (if type not hidden) keygen label object (if </a:t>
            </a:r>
            <a:r>
              <a:rPr lang="en-US" dirty="0" err="1"/>
              <a:t>usemap</a:t>
            </a:r>
            <a:r>
              <a:rPr lang="en-US" dirty="0"/>
              <a:t> attribute present) select </a:t>
            </a:r>
            <a:r>
              <a:rPr lang="en-US" dirty="0" err="1"/>
              <a:t>textarea</a:t>
            </a:r>
            <a:r>
              <a:rPr lang="en-US" dirty="0"/>
              <a:t> video (if controls present)”</a:t>
            </a:r>
          </a:p>
          <a:p>
            <a:r>
              <a:rPr lang="en-US" dirty="0">
                <a:hlinkClick r:id="rId10"/>
              </a:rPr>
              <a:t>Palpable content</a:t>
            </a:r>
            <a:r>
              <a:rPr lang="en-US" dirty="0"/>
              <a:t>		</a:t>
            </a:r>
            <a:r>
              <a:rPr lang="en-US" dirty="0" err="1"/>
              <a:t>Éléments</a:t>
            </a:r>
            <a:r>
              <a:rPr lang="en-US" dirty="0"/>
              <a:t> </a:t>
            </a:r>
            <a:r>
              <a:rPr lang="en-US" dirty="0" err="1"/>
              <a:t>visibles</a:t>
            </a:r>
            <a:r>
              <a:rPr lang="en-US" dirty="0"/>
              <a:t> (avec du </a:t>
            </a:r>
            <a:r>
              <a:rPr lang="en-US" dirty="0" err="1"/>
              <a:t>contenu</a:t>
            </a:r>
            <a:r>
              <a:rPr lang="en-US" dirty="0"/>
              <a:t> non vide, non </a:t>
            </a:r>
            <a:r>
              <a:rPr lang="en-US" dirty="0" err="1"/>
              <a:t>caché</a:t>
            </a:r>
            <a:r>
              <a:rPr lang="en-US" dirty="0"/>
              <a:t>)</a:t>
            </a:r>
          </a:p>
          <a:p>
            <a:r>
              <a:rPr lang="en-US" dirty="0">
                <a:hlinkClick r:id="rId11"/>
              </a:rPr>
              <a:t>Script-supporting elements</a:t>
            </a:r>
            <a:endParaRPr lang="en-US" dirty="0"/>
          </a:p>
          <a:p>
            <a:r>
              <a:rPr lang="fr-FR" dirty="0">
                <a:hlinkClick r:id="rId12"/>
              </a:rPr>
              <a:t>Transparent content</a:t>
            </a:r>
            <a:r>
              <a:rPr lang="fr-FR" dirty="0"/>
              <a:t>	Le contenu possible est le même que celui pour l’élément parent</a:t>
            </a:r>
            <a:endParaRPr lang="en-US" dirty="0"/>
          </a:p>
        </p:txBody>
      </p:sp>
    </p:spTree>
    <p:extLst>
      <p:ext uri="{BB962C8B-B14F-4D97-AF65-F5344CB8AC3E}">
        <p14:creationId xmlns:p14="http://schemas.microsoft.com/office/powerpoint/2010/main" val="1702198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8" name="Rectangle 6"/>
          <p:cNvSpPr>
            <a:spLocks noGrp="1" noChangeArrowheads="1"/>
          </p:cNvSpPr>
          <p:nvPr>
            <p:ph type="ctrTitle"/>
          </p:nvPr>
        </p:nvSpPr>
        <p:spPr/>
        <p:txBody>
          <a:bodyPr/>
          <a:lstStyle/>
          <a:p>
            <a:r>
              <a:rPr lang="fr-FR"/>
              <a:t>Zoom (détails) sur quelques balises</a:t>
            </a:r>
            <a:endParaRPr lang="fr-FR" dirty="0"/>
          </a:p>
        </p:txBody>
      </p:sp>
      <p:sp>
        <p:nvSpPr>
          <p:cNvPr id="238599" name="Rectangle 7"/>
          <p:cNvSpPr>
            <a:spLocks noGrp="1" noChangeArrowheads="1"/>
          </p:cNvSpPr>
          <p:nvPr>
            <p:ph type="subTitle" idx="1"/>
          </p:nvPr>
        </p:nvSpPr>
        <p:spPr/>
        <p:txBody>
          <a:bodyPr>
            <a:normAutofit fontScale="85000" lnSpcReduction="20000"/>
          </a:bodyPr>
          <a:lstStyle/>
          <a:p>
            <a:r>
              <a:rPr lang="fr-FR" dirty="0"/>
              <a:t>Liens (&lt;a&gt;)</a:t>
            </a:r>
            <a:br>
              <a:rPr lang="fr-FR" dirty="0"/>
            </a:br>
            <a:r>
              <a:rPr lang="fr-FR" dirty="0"/>
              <a:t>Sections et structures (&lt;header&gt;, &lt;section&gt;, etc.)</a:t>
            </a:r>
          </a:p>
          <a:p>
            <a:r>
              <a:rPr lang="fr-FR" dirty="0"/>
              <a:t>Regroupements (&lt;p&gt;, &lt;li&gt;, etc.)</a:t>
            </a:r>
          </a:p>
          <a:p>
            <a:r>
              <a:rPr lang="fr-FR" dirty="0"/>
              <a:t>Images (&lt;</a:t>
            </a:r>
            <a:r>
              <a:rPr lang="fr-FR" dirty="0" err="1"/>
              <a:t>img</a:t>
            </a:r>
            <a:r>
              <a:rPr lang="fr-FR" dirty="0"/>
              <a:t>&gt;)</a:t>
            </a:r>
          </a:p>
          <a:p>
            <a:r>
              <a:rPr lang="fr-FR" dirty="0"/>
              <a:t>Morceaux de phrases, mise en valeurs de textes (&lt;</a:t>
            </a:r>
            <a:r>
              <a:rPr lang="fr-FR" dirty="0" err="1"/>
              <a:t>em</a:t>
            </a:r>
            <a:r>
              <a:rPr lang="fr-FR" dirty="0"/>
              <a:t>&gt;, &lt;</a:t>
            </a:r>
            <a:r>
              <a:rPr lang="fr-FR" dirty="0" err="1"/>
              <a:t>strong</a:t>
            </a:r>
            <a:r>
              <a:rPr lang="fr-FR" dirty="0"/>
              <a:t>&gt;, etc.)</a:t>
            </a:r>
          </a:p>
          <a:p>
            <a:endParaRPr lang="fr-FR" dirty="0"/>
          </a:p>
          <a:p>
            <a:endParaRPr lang="fr-FR" dirty="0"/>
          </a:p>
        </p:txBody>
      </p:sp>
    </p:spTree>
    <p:extLst>
      <p:ext uri="{BB962C8B-B14F-4D97-AF65-F5344CB8AC3E}">
        <p14:creationId xmlns:p14="http://schemas.microsoft.com/office/powerpoint/2010/main" val="396203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Courier New" panose="02070309020205020404" pitchFamily="49" charset="0"/>
                <a:cs typeface="Courier New" panose="02070309020205020404" pitchFamily="49" charset="0"/>
              </a:rPr>
              <a:t>&lt;a&gt;</a:t>
            </a:r>
            <a:r>
              <a:rPr lang="fr-FR" dirty="0"/>
              <a:t>, tout simplement</a:t>
            </a:r>
          </a:p>
        </p:txBody>
      </p:sp>
      <p:sp>
        <p:nvSpPr>
          <p:cNvPr id="3" name="Espace réservé du contenu 2"/>
          <p:cNvSpPr>
            <a:spLocks noGrp="1"/>
          </p:cNvSpPr>
          <p:nvPr>
            <p:ph idx="1"/>
          </p:nvPr>
        </p:nvSpPr>
        <p:spPr/>
        <p:txBody>
          <a:bodyPr>
            <a:normAutofit fontScale="92500" lnSpcReduction="20000"/>
          </a:bodyPr>
          <a:lstStyle/>
          <a:p>
            <a:r>
              <a:rPr lang="fr-FR" dirty="0"/>
              <a:t>Établir un lien vers un autre document </a:t>
            </a:r>
          </a:p>
          <a:p>
            <a:r>
              <a:rPr lang="fr-FR" dirty="0"/>
              <a:t>Faire la différence entre </a:t>
            </a:r>
            <a:r>
              <a:rPr lang="fr-FR" u="sng" dirty="0">
                <a:solidFill>
                  <a:srgbClr val="0070C0"/>
                </a:solidFill>
              </a:rPr>
              <a:t>le texte du lien (que l’on lit) </a:t>
            </a:r>
            <a:r>
              <a:rPr lang="fr-FR" dirty="0"/>
              <a:t>et la cible du lien (là où on va)</a:t>
            </a:r>
          </a:p>
          <a:p>
            <a:endParaRPr lang="fr-FR" dirty="0"/>
          </a:p>
          <a:p>
            <a:r>
              <a:rPr lang="fr-FR" dirty="0"/>
              <a:t>Texte lisible = texte entre la balise ouvrante et la balise fermante</a:t>
            </a:r>
          </a:p>
          <a:p>
            <a:r>
              <a:rPr lang="fr-FR" dirty="0"/>
              <a:t>Cible = attribut </a:t>
            </a:r>
            <a:r>
              <a:rPr lang="fr-FR" dirty="0" err="1"/>
              <a:t>href</a:t>
            </a:r>
            <a:r>
              <a:rPr lang="fr-FR" dirty="0"/>
              <a:t> = désigne une page par son URL </a:t>
            </a:r>
            <a:br>
              <a:rPr lang="fr-FR" dirty="0"/>
            </a:br>
            <a:r>
              <a:rPr lang="fr-FR" dirty="0"/>
              <a:t>                                             (</a:t>
            </a:r>
            <a:r>
              <a:rPr lang="fr-FR" i="1" dirty="0"/>
              <a:t>Uniform Resource Locator</a:t>
            </a:r>
            <a:r>
              <a:rPr lang="fr-FR" dirty="0"/>
              <a:t>)</a:t>
            </a:r>
          </a:p>
          <a:p>
            <a:pPr lvl="1"/>
            <a:r>
              <a:rPr lang="fr-FR" i="1" dirty="0"/>
              <a:t>Si </a:t>
            </a:r>
            <a:r>
              <a:rPr lang="fr-FR" i="1" dirty="0" err="1"/>
              <a:t>href</a:t>
            </a:r>
            <a:r>
              <a:rPr lang="fr-FR" i="1" dirty="0"/>
              <a:t> absent, alors balise sans effet </a:t>
            </a:r>
            <a:endParaRPr lang="fr-FR" dirty="0"/>
          </a:p>
          <a:p>
            <a:pPr marL="457200" lvl="1" indent="0">
              <a:buNone/>
            </a:pPr>
            <a:endParaRPr lang="fr-FR" sz="3500" dirty="0"/>
          </a:p>
          <a:p>
            <a:r>
              <a:rPr lang="fr-FR" sz="2200" dirty="0">
                <a:latin typeface="Courier New" panose="02070309020205020404" pitchFamily="49" charset="0"/>
                <a:cs typeface="Courier New" panose="02070309020205020404" pitchFamily="49" charset="0"/>
              </a:rPr>
              <a:t>&lt;a href="https://html.spec.whatwg.org/images/content-</a:t>
            </a:r>
            <a:r>
              <a:rPr lang="fr-FR" sz="2200" dirty="0" err="1">
                <a:latin typeface="Courier New" panose="02070309020205020404" pitchFamily="49" charset="0"/>
                <a:cs typeface="Courier New" panose="02070309020205020404" pitchFamily="49" charset="0"/>
              </a:rPr>
              <a:t>venn.svg</a:t>
            </a:r>
            <a:r>
              <a:rPr lang="fr-FR" sz="2200" dirty="0">
                <a:latin typeface="Courier New" panose="02070309020205020404" pitchFamily="49" charset="0"/>
                <a:cs typeface="Courier New" panose="02070309020205020404" pitchFamily="49" charset="0"/>
              </a:rPr>
              <a:t>"&gt;</a:t>
            </a:r>
            <a:br>
              <a:rPr lang="fr-FR" sz="2200" dirty="0">
                <a:latin typeface="Courier New" panose="02070309020205020404" pitchFamily="49" charset="0"/>
                <a:cs typeface="Courier New" panose="02070309020205020404" pitchFamily="49" charset="0"/>
              </a:rPr>
            </a:br>
            <a:r>
              <a:rPr lang="fr-FR" sz="2200" dirty="0">
                <a:latin typeface="Courier New" panose="02070309020205020404" pitchFamily="49" charset="0"/>
                <a:cs typeface="Courier New" panose="02070309020205020404" pitchFamily="49" charset="0"/>
              </a:rPr>
              <a:t>aperçu des balises html et leur regroupement&lt;/a&gt;</a:t>
            </a:r>
          </a:p>
          <a:p>
            <a:r>
              <a:rPr lang="fr-FR" sz="2200" dirty="0">
                <a:latin typeface="Courier New" panose="02070309020205020404" pitchFamily="49" charset="0"/>
                <a:cs typeface="Courier New" panose="02070309020205020404" pitchFamily="49" charset="0"/>
              </a:rPr>
              <a:t>&lt;a </a:t>
            </a:r>
            <a:r>
              <a:rPr lang="fr-FR" sz="2200" dirty="0" err="1">
                <a:latin typeface="Courier New" panose="02070309020205020404" pitchFamily="49" charset="0"/>
                <a:cs typeface="Courier New" panose="02070309020205020404" pitchFamily="49" charset="0"/>
              </a:rPr>
              <a:t>href</a:t>
            </a:r>
            <a:r>
              <a:rPr lang="fr-FR" sz="2200" dirty="0">
                <a:latin typeface="Courier New" panose="02070309020205020404" pitchFamily="49" charset="0"/>
                <a:cs typeface="Courier New" panose="02070309020205020404" pitchFamily="49" charset="0"/>
              </a:rPr>
              <a:t>="correction.html"&gt;la correction aux exercices&lt;/a&gt;</a:t>
            </a:r>
          </a:p>
          <a:p>
            <a:endParaRPr lang="fr-FR" dirty="0"/>
          </a:p>
        </p:txBody>
      </p:sp>
    </p:spTree>
    <p:extLst>
      <p:ext uri="{BB962C8B-B14F-4D97-AF65-F5344CB8AC3E}">
        <p14:creationId xmlns:p14="http://schemas.microsoft.com/office/powerpoint/2010/main" val="3292893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482DE-6B90-16A3-2297-ED26065498B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BD6AEA8-B77E-DD8C-0015-ADD4747BD70A}"/>
              </a:ext>
            </a:extLst>
          </p:cNvPr>
          <p:cNvSpPr>
            <a:spLocks noGrp="1"/>
          </p:cNvSpPr>
          <p:nvPr>
            <p:ph type="title"/>
          </p:nvPr>
        </p:nvSpPr>
        <p:spPr/>
        <p:txBody>
          <a:bodyPr/>
          <a:lstStyle/>
          <a:p>
            <a:r>
              <a:rPr lang="fr-FR" dirty="0">
                <a:latin typeface="Courier New" panose="02070309020205020404" pitchFamily="49" charset="0"/>
                <a:cs typeface="Courier New" panose="02070309020205020404" pitchFamily="49" charset="0"/>
              </a:rPr>
              <a:t>&lt;a&gt;</a:t>
            </a:r>
            <a:r>
              <a:rPr lang="fr-FR" dirty="0"/>
              <a:t>, tout simplement</a:t>
            </a:r>
          </a:p>
        </p:txBody>
      </p:sp>
      <p:sp>
        <p:nvSpPr>
          <p:cNvPr id="3" name="Espace réservé du contenu 2">
            <a:extLst>
              <a:ext uri="{FF2B5EF4-FFF2-40B4-BE49-F238E27FC236}">
                <a16:creationId xmlns:a16="http://schemas.microsoft.com/office/drawing/2014/main" id="{D982E75B-7C83-EF12-68AE-6579FD902C2F}"/>
              </a:ext>
            </a:extLst>
          </p:cNvPr>
          <p:cNvSpPr>
            <a:spLocks noGrp="1"/>
          </p:cNvSpPr>
          <p:nvPr>
            <p:ph idx="1"/>
          </p:nvPr>
        </p:nvSpPr>
        <p:spPr/>
        <p:txBody>
          <a:bodyPr>
            <a:normAutofit fontScale="92500" lnSpcReduction="20000"/>
          </a:bodyPr>
          <a:lstStyle/>
          <a:p>
            <a:r>
              <a:rPr lang="fr-FR" dirty="0"/>
              <a:t>Établir un lien vers un autre document </a:t>
            </a:r>
          </a:p>
          <a:p>
            <a:r>
              <a:rPr lang="fr-FR" dirty="0"/>
              <a:t>Faire la différence entre </a:t>
            </a:r>
            <a:r>
              <a:rPr lang="fr-FR" u="sng" dirty="0">
                <a:solidFill>
                  <a:srgbClr val="0070C0"/>
                </a:solidFill>
              </a:rPr>
              <a:t>le texte du lien (que l’on lit) </a:t>
            </a:r>
            <a:r>
              <a:rPr lang="fr-FR" dirty="0"/>
              <a:t>et la cible du lien (là où on va)</a:t>
            </a:r>
          </a:p>
          <a:p>
            <a:endParaRPr lang="fr-FR" dirty="0"/>
          </a:p>
          <a:p>
            <a:r>
              <a:rPr lang="fr-FR" dirty="0"/>
              <a:t>Texte lisible = texte entre la balise ouvrante et la balise fermante</a:t>
            </a:r>
          </a:p>
          <a:p>
            <a:r>
              <a:rPr lang="fr-FR" dirty="0"/>
              <a:t>Cible = attribut </a:t>
            </a:r>
            <a:r>
              <a:rPr lang="fr-FR" dirty="0" err="1"/>
              <a:t>href</a:t>
            </a:r>
            <a:r>
              <a:rPr lang="fr-FR" dirty="0"/>
              <a:t> = désigne une page par son URL </a:t>
            </a:r>
            <a:br>
              <a:rPr lang="fr-FR" dirty="0"/>
            </a:br>
            <a:r>
              <a:rPr lang="fr-FR" dirty="0"/>
              <a:t>                                             (</a:t>
            </a:r>
            <a:r>
              <a:rPr lang="fr-FR" i="1" dirty="0"/>
              <a:t>Uniform Resource Locator</a:t>
            </a:r>
            <a:r>
              <a:rPr lang="fr-FR" dirty="0"/>
              <a:t>)</a:t>
            </a:r>
          </a:p>
          <a:p>
            <a:pPr lvl="1"/>
            <a:r>
              <a:rPr lang="fr-FR" i="1" dirty="0"/>
              <a:t>Si </a:t>
            </a:r>
            <a:r>
              <a:rPr lang="fr-FR" i="1" dirty="0" err="1"/>
              <a:t>href</a:t>
            </a:r>
            <a:r>
              <a:rPr lang="fr-FR" i="1" dirty="0"/>
              <a:t> absent, alors balise sans effet </a:t>
            </a:r>
            <a:endParaRPr lang="fr-FR" dirty="0"/>
          </a:p>
          <a:p>
            <a:pPr marL="457200" lvl="1" indent="0">
              <a:buNone/>
            </a:pPr>
            <a:endParaRPr lang="fr-FR" sz="3500" dirty="0"/>
          </a:p>
          <a:p>
            <a:r>
              <a:rPr lang="fr-FR" sz="2200" dirty="0">
                <a:latin typeface="Courier New" panose="02070309020205020404" pitchFamily="49" charset="0"/>
                <a:cs typeface="Courier New" panose="02070309020205020404" pitchFamily="49" charset="0"/>
              </a:rPr>
              <a:t>&lt;a href="https://html.spec.whatwg.org/images/content-</a:t>
            </a:r>
            <a:r>
              <a:rPr lang="fr-FR" sz="2200" dirty="0" err="1">
                <a:latin typeface="Courier New" panose="02070309020205020404" pitchFamily="49" charset="0"/>
                <a:cs typeface="Courier New" panose="02070309020205020404" pitchFamily="49" charset="0"/>
              </a:rPr>
              <a:t>venn.svg</a:t>
            </a:r>
            <a:r>
              <a:rPr lang="fr-FR" sz="2200" dirty="0">
                <a:latin typeface="Courier New" panose="02070309020205020404" pitchFamily="49" charset="0"/>
                <a:cs typeface="Courier New" panose="02070309020205020404" pitchFamily="49" charset="0"/>
              </a:rPr>
              <a:t>"&gt;</a:t>
            </a:r>
            <a:br>
              <a:rPr lang="fr-FR" sz="2200" dirty="0">
                <a:latin typeface="Courier New" panose="02070309020205020404" pitchFamily="49" charset="0"/>
                <a:cs typeface="Courier New" panose="02070309020205020404" pitchFamily="49" charset="0"/>
              </a:rPr>
            </a:br>
            <a:r>
              <a:rPr lang="fr-FR" sz="2200" dirty="0">
                <a:latin typeface="Courier New" panose="02070309020205020404" pitchFamily="49" charset="0"/>
                <a:cs typeface="Courier New" panose="02070309020205020404" pitchFamily="49" charset="0"/>
              </a:rPr>
              <a:t>aperçu des balises html et leur regroupement&lt;/a&gt;</a:t>
            </a:r>
          </a:p>
          <a:p>
            <a:r>
              <a:rPr lang="fr-FR" sz="2200" dirty="0">
                <a:latin typeface="Courier New" panose="02070309020205020404" pitchFamily="49" charset="0"/>
                <a:cs typeface="Courier New" panose="02070309020205020404" pitchFamily="49" charset="0"/>
              </a:rPr>
              <a:t>&lt;a </a:t>
            </a:r>
            <a:r>
              <a:rPr lang="fr-FR" sz="2200" dirty="0" err="1">
                <a:latin typeface="Courier New" panose="02070309020205020404" pitchFamily="49" charset="0"/>
                <a:cs typeface="Courier New" panose="02070309020205020404" pitchFamily="49" charset="0"/>
              </a:rPr>
              <a:t>href</a:t>
            </a:r>
            <a:r>
              <a:rPr lang="fr-FR" sz="2200" dirty="0">
                <a:latin typeface="Courier New" panose="02070309020205020404" pitchFamily="49" charset="0"/>
                <a:cs typeface="Courier New" panose="02070309020205020404" pitchFamily="49" charset="0"/>
              </a:rPr>
              <a:t>="correction.html"&gt;la correction aux exercices&lt;/a&gt;</a:t>
            </a:r>
          </a:p>
          <a:p>
            <a:endParaRPr lang="fr-FR" dirty="0"/>
          </a:p>
        </p:txBody>
      </p:sp>
      <p:grpSp>
        <p:nvGrpSpPr>
          <p:cNvPr id="45" name="Groupe 44">
            <a:extLst>
              <a:ext uri="{FF2B5EF4-FFF2-40B4-BE49-F238E27FC236}">
                <a16:creationId xmlns:a16="http://schemas.microsoft.com/office/drawing/2014/main" id="{A5B98D16-F147-D8B7-91B6-FD03D3D8A7D1}"/>
              </a:ext>
            </a:extLst>
          </p:cNvPr>
          <p:cNvGrpSpPr/>
          <p:nvPr/>
        </p:nvGrpSpPr>
        <p:grpSpPr>
          <a:xfrm>
            <a:off x="1095374" y="3625895"/>
            <a:ext cx="8172452" cy="2289084"/>
            <a:chOff x="983433" y="3642939"/>
            <a:chExt cx="8196542" cy="2289084"/>
          </a:xfrm>
        </p:grpSpPr>
        <p:grpSp>
          <p:nvGrpSpPr>
            <p:cNvPr id="14" name="Groupe 13">
              <a:extLst>
                <a:ext uri="{FF2B5EF4-FFF2-40B4-BE49-F238E27FC236}">
                  <a16:creationId xmlns:a16="http://schemas.microsoft.com/office/drawing/2014/main" id="{5BAA0E78-01CB-AE79-3391-98F84B9E35BF}"/>
                </a:ext>
              </a:extLst>
            </p:cNvPr>
            <p:cNvGrpSpPr/>
            <p:nvPr/>
          </p:nvGrpSpPr>
          <p:grpSpPr>
            <a:xfrm>
              <a:off x="983433" y="3665799"/>
              <a:ext cx="8196542" cy="2266224"/>
              <a:chOff x="983433" y="3665799"/>
              <a:chExt cx="8196542" cy="2266224"/>
            </a:xfrm>
          </p:grpSpPr>
          <p:sp>
            <p:nvSpPr>
              <p:cNvPr id="5" name="Rectangle : coins arrondis 4">
                <a:extLst>
                  <a:ext uri="{FF2B5EF4-FFF2-40B4-BE49-F238E27FC236}">
                    <a16:creationId xmlns:a16="http://schemas.microsoft.com/office/drawing/2014/main" id="{270CCB28-3CFC-B8B0-075E-D6F8B17C03ED}"/>
                  </a:ext>
                </a:extLst>
              </p:cNvPr>
              <p:cNvSpPr/>
              <p:nvPr/>
            </p:nvSpPr>
            <p:spPr>
              <a:xfrm>
                <a:off x="983433" y="5352405"/>
                <a:ext cx="6830451" cy="231008"/>
              </a:xfrm>
              <a:prstGeom prst="round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5D6BB008-8F75-F02B-4365-DD8164B15879}"/>
                  </a:ext>
                </a:extLst>
              </p:cNvPr>
              <p:cNvSpPr/>
              <p:nvPr/>
            </p:nvSpPr>
            <p:spPr>
              <a:xfrm>
                <a:off x="5024386" y="5655296"/>
                <a:ext cx="4155589" cy="276727"/>
              </a:xfrm>
              <a:prstGeom prst="round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 en angle 9">
                <a:extLst>
                  <a:ext uri="{FF2B5EF4-FFF2-40B4-BE49-F238E27FC236}">
                    <a16:creationId xmlns:a16="http://schemas.microsoft.com/office/drawing/2014/main" id="{F24DBB08-B1F7-9B15-D0DF-D804CA1328D3}"/>
                  </a:ext>
                </a:extLst>
              </p:cNvPr>
              <p:cNvCxnSpPr>
                <a:cxnSpLocks/>
                <a:stCxn id="5" idx="1"/>
                <a:endCxn id="44" idx="1"/>
              </p:cNvCxnSpPr>
              <p:nvPr/>
            </p:nvCxnSpPr>
            <p:spPr>
              <a:xfrm rot="10800000" flipH="1">
                <a:off x="983433" y="3665799"/>
                <a:ext cx="144984" cy="1802110"/>
              </a:xfrm>
              <a:prstGeom prst="bentConnector3">
                <a:avLst>
                  <a:gd name="adj1" fmla="val -158137"/>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2" name="Connecteur : en angle 11">
                <a:extLst>
                  <a:ext uri="{FF2B5EF4-FFF2-40B4-BE49-F238E27FC236}">
                    <a16:creationId xmlns:a16="http://schemas.microsoft.com/office/drawing/2014/main" id="{8906FFF5-06FD-C344-6ABD-02B110AD5FF8}"/>
                  </a:ext>
                </a:extLst>
              </p:cNvPr>
              <p:cNvCxnSpPr>
                <a:cxnSpLocks/>
                <a:stCxn id="6" idx="2"/>
                <a:endCxn id="44" idx="1"/>
              </p:cNvCxnSpPr>
              <p:nvPr/>
            </p:nvCxnSpPr>
            <p:spPr>
              <a:xfrm rot="5400000" flipH="1">
                <a:off x="2982187" y="1812029"/>
                <a:ext cx="2266224" cy="5973763"/>
              </a:xfrm>
              <a:prstGeom prst="bentConnector4">
                <a:avLst>
                  <a:gd name="adj1" fmla="val -10087"/>
                  <a:gd name="adj2" fmla="val 106141"/>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
          <p:nvSpPr>
            <p:cNvPr id="44" name="Rectangle : coins arrondis 43">
              <a:extLst>
                <a:ext uri="{FF2B5EF4-FFF2-40B4-BE49-F238E27FC236}">
                  <a16:creationId xmlns:a16="http://schemas.microsoft.com/office/drawing/2014/main" id="{02023768-01AF-5ACD-58D4-E71A95EE0E3A}"/>
                </a:ext>
              </a:extLst>
            </p:cNvPr>
            <p:cNvSpPr/>
            <p:nvPr/>
          </p:nvSpPr>
          <p:spPr>
            <a:xfrm>
              <a:off x="1128417" y="3642939"/>
              <a:ext cx="1548566" cy="45719"/>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06740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B8266-256A-5E05-28F9-818E9392BEC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D2CE690-BC46-2F50-A98A-D86CB55C3EE0}"/>
              </a:ext>
            </a:extLst>
          </p:cNvPr>
          <p:cNvSpPr>
            <a:spLocks noGrp="1"/>
          </p:cNvSpPr>
          <p:nvPr>
            <p:ph type="title"/>
          </p:nvPr>
        </p:nvSpPr>
        <p:spPr/>
        <p:txBody>
          <a:bodyPr/>
          <a:lstStyle/>
          <a:p>
            <a:r>
              <a:rPr lang="fr-FR" dirty="0">
                <a:latin typeface="Courier New" panose="02070309020205020404" pitchFamily="49" charset="0"/>
                <a:cs typeface="Courier New" panose="02070309020205020404" pitchFamily="49" charset="0"/>
              </a:rPr>
              <a:t>&lt;a&gt;</a:t>
            </a:r>
            <a:r>
              <a:rPr lang="fr-FR" dirty="0"/>
              <a:t>, tout simplement</a:t>
            </a:r>
          </a:p>
        </p:txBody>
      </p:sp>
      <p:sp>
        <p:nvSpPr>
          <p:cNvPr id="3" name="Espace réservé du contenu 2">
            <a:extLst>
              <a:ext uri="{FF2B5EF4-FFF2-40B4-BE49-F238E27FC236}">
                <a16:creationId xmlns:a16="http://schemas.microsoft.com/office/drawing/2014/main" id="{AEEEE313-627A-7C54-B495-76F5AB96B6F5}"/>
              </a:ext>
            </a:extLst>
          </p:cNvPr>
          <p:cNvSpPr>
            <a:spLocks noGrp="1"/>
          </p:cNvSpPr>
          <p:nvPr>
            <p:ph idx="1"/>
          </p:nvPr>
        </p:nvSpPr>
        <p:spPr/>
        <p:txBody>
          <a:bodyPr>
            <a:normAutofit fontScale="92500" lnSpcReduction="20000"/>
          </a:bodyPr>
          <a:lstStyle/>
          <a:p>
            <a:r>
              <a:rPr lang="fr-FR" dirty="0"/>
              <a:t>Établir un lien vers un autre document </a:t>
            </a:r>
          </a:p>
          <a:p>
            <a:r>
              <a:rPr lang="fr-FR" dirty="0"/>
              <a:t>Faire la différence entre </a:t>
            </a:r>
            <a:r>
              <a:rPr lang="fr-FR" u="sng" dirty="0">
                <a:solidFill>
                  <a:srgbClr val="0070C0"/>
                </a:solidFill>
              </a:rPr>
              <a:t>le texte du lien (que l’on lit) </a:t>
            </a:r>
            <a:r>
              <a:rPr lang="fr-FR" dirty="0"/>
              <a:t>et la cible du lien (là où on va)</a:t>
            </a:r>
          </a:p>
          <a:p>
            <a:endParaRPr lang="fr-FR" dirty="0"/>
          </a:p>
          <a:p>
            <a:r>
              <a:rPr lang="fr-FR" dirty="0"/>
              <a:t>Texte lisible = texte entre la balise ouvrante et la balise fermante</a:t>
            </a:r>
          </a:p>
          <a:p>
            <a:r>
              <a:rPr lang="fr-FR" dirty="0"/>
              <a:t>Cible = attribut </a:t>
            </a:r>
            <a:r>
              <a:rPr lang="fr-FR" dirty="0" err="1"/>
              <a:t>href</a:t>
            </a:r>
            <a:r>
              <a:rPr lang="fr-FR" dirty="0"/>
              <a:t> = désigne une page par son URL </a:t>
            </a:r>
            <a:br>
              <a:rPr lang="fr-FR" dirty="0"/>
            </a:br>
            <a:r>
              <a:rPr lang="fr-FR" dirty="0"/>
              <a:t>                                             (</a:t>
            </a:r>
            <a:r>
              <a:rPr lang="fr-FR" i="1" dirty="0"/>
              <a:t>Uniform Resource Locator</a:t>
            </a:r>
            <a:r>
              <a:rPr lang="fr-FR" dirty="0"/>
              <a:t>)</a:t>
            </a:r>
          </a:p>
          <a:p>
            <a:pPr lvl="1"/>
            <a:r>
              <a:rPr lang="fr-FR" i="1" dirty="0"/>
              <a:t>Si </a:t>
            </a:r>
            <a:r>
              <a:rPr lang="fr-FR" i="1" dirty="0" err="1"/>
              <a:t>href</a:t>
            </a:r>
            <a:r>
              <a:rPr lang="fr-FR" i="1" dirty="0"/>
              <a:t> absent, alors balise sans effet </a:t>
            </a:r>
            <a:endParaRPr lang="fr-FR" dirty="0"/>
          </a:p>
          <a:p>
            <a:pPr marL="457200" lvl="1" indent="0">
              <a:buNone/>
            </a:pPr>
            <a:endParaRPr lang="fr-FR" sz="3500" dirty="0"/>
          </a:p>
          <a:p>
            <a:r>
              <a:rPr lang="fr-FR" sz="2200" dirty="0">
                <a:latin typeface="Courier New" panose="02070309020205020404" pitchFamily="49" charset="0"/>
                <a:cs typeface="Courier New" panose="02070309020205020404" pitchFamily="49" charset="0"/>
              </a:rPr>
              <a:t>&lt;a href="https://html.spec.whatwg.org/images/content-</a:t>
            </a:r>
            <a:r>
              <a:rPr lang="fr-FR" sz="2200" dirty="0" err="1">
                <a:latin typeface="Courier New" panose="02070309020205020404" pitchFamily="49" charset="0"/>
                <a:cs typeface="Courier New" panose="02070309020205020404" pitchFamily="49" charset="0"/>
              </a:rPr>
              <a:t>venn.svg</a:t>
            </a:r>
            <a:r>
              <a:rPr lang="fr-FR" sz="2200" dirty="0">
                <a:latin typeface="Courier New" panose="02070309020205020404" pitchFamily="49" charset="0"/>
                <a:cs typeface="Courier New" panose="02070309020205020404" pitchFamily="49" charset="0"/>
              </a:rPr>
              <a:t>"&gt;</a:t>
            </a:r>
            <a:br>
              <a:rPr lang="fr-FR" sz="2200" dirty="0">
                <a:latin typeface="Courier New" panose="02070309020205020404" pitchFamily="49" charset="0"/>
                <a:cs typeface="Courier New" panose="02070309020205020404" pitchFamily="49" charset="0"/>
              </a:rPr>
            </a:br>
            <a:r>
              <a:rPr lang="fr-FR" sz="2200" dirty="0">
                <a:latin typeface="Courier New" panose="02070309020205020404" pitchFamily="49" charset="0"/>
                <a:cs typeface="Courier New" panose="02070309020205020404" pitchFamily="49" charset="0"/>
              </a:rPr>
              <a:t>aperçu des balises html et leur regroupement&lt;/a&gt;</a:t>
            </a:r>
          </a:p>
          <a:p>
            <a:r>
              <a:rPr lang="fr-FR" sz="2200" dirty="0">
                <a:latin typeface="Courier New" panose="02070309020205020404" pitchFamily="49" charset="0"/>
                <a:cs typeface="Courier New" panose="02070309020205020404" pitchFamily="49" charset="0"/>
              </a:rPr>
              <a:t>&lt;a </a:t>
            </a:r>
            <a:r>
              <a:rPr lang="fr-FR" sz="2200" dirty="0" err="1">
                <a:latin typeface="Courier New" panose="02070309020205020404" pitchFamily="49" charset="0"/>
                <a:cs typeface="Courier New" panose="02070309020205020404" pitchFamily="49" charset="0"/>
              </a:rPr>
              <a:t>href</a:t>
            </a:r>
            <a:r>
              <a:rPr lang="fr-FR" sz="2200" dirty="0">
                <a:latin typeface="Courier New" panose="02070309020205020404" pitchFamily="49" charset="0"/>
                <a:cs typeface="Courier New" panose="02070309020205020404" pitchFamily="49" charset="0"/>
              </a:rPr>
              <a:t>="correction.html"&gt;la correction aux exercices&lt;/a&gt;</a:t>
            </a:r>
          </a:p>
          <a:p>
            <a:endParaRPr lang="fr-FR" dirty="0"/>
          </a:p>
        </p:txBody>
      </p:sp>
      <p:grpSp>
        <p:nvGrpSpPr>
          <p:cNvPr id="43" name="Groupe 42">
            <a:extLst>
              <a:ext uri="{FF2B5EF4-FFF2-40B4-BE49-F238E27FC236}">
                <a16:creationId xmlns:a16="http://schemas.microsoft.com/office/drawing/2014/main" id="{344F2E9D-2189-B599-16F0-37F03AD291C7}"/>
              </a:ext>
            </a:extLst>
          </p:cNvPr>
          <p:cNvGrpSpPr/>
          <p:nvPr/>
        </p:nvGrpSpPr>
        <p:grpSpPr>
          <a:xfrm>
            <a:off x="1248432" y="4001294"/>
            <a:ext cx="9393344" cy="1947010"/>
            <a:chOff x="1200807" y="4012035"/>
            <a:chExt cx="9393344" cy="1947010"/>
          </a:xfrm>
        </p:grpSpPr>
        <p:sp>
          <p:nvSpPr>
            <p:cNvPr id="15" name="Rectangle : coins arrondis 14">
              <a:extLst>
                <a:ext uri="{FF2B5EF4-FFF2-40B4-BE49-F238E27FC236}">
                  <a16:creationId xmlns:a16="http://schemas.microsoft.com/office/drawing/2014/main" id="{6507F8E9-A3D9-26EE-B9BD-029BBCFB31C9}"/>
                </a:ext>
              </a:extLst>
            </p:cNvPr>
            <p:cNvSpPr/>
            <p:nvPr/>
          </p:nvSpPr>
          <p:spPr>
            <a:xfrm>
              <a:off x="2350921" y="5101560"/>
              <a:ext cx="8243230" cy="276727"/>
            </a:xfrm>
            <a:prstGeom prst="round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D886C08A-851D-2502-A117-E45C49693829}"/>
                </a:ext>
              </a:extLst>
            </p:cNvPr>
            <p:cNvSpPr/>
            <p:nvPr/>
          </p:nvSpPr>
          <p:spPr>
            <a:xfrm>
              <a:off x="2340871" y="5678156"/>
              <a:ext cx="2564502" cy="276727"/>
            </a:xfrm>
            <a:prstGeom prst="round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 en angle 20">
              <a:extLst>
                <a:ext uri="{FF2B5EF4-FFF2-40B4-BE49-F238E27FC236}">
                  <a16:creationId xmlns:a16="http://schemas.microsoft.com/office/drawing/2014/main" id="{5DA68211-754E-FCA0-74F0-0E6ED73C4062}"/>
                </a:ext>
              </a:extLst>
            </p:cNvPr>
            <p:cNvCxnSpPr>
              <a:cxnSpLocks/>
              <a:stCxn id="15" idx="0"/>
              <a:endCxn id="24" idx="2"/>
            </p:cNvCxnSpPr>
            <p:nvPr/>
          </p:nvCxnSpPr>
          <p:spPr>
            <a:xfrm rot="16200000" flipV="1">
              <a:off x="3465665" y="2094689"/>
              <a:ext cx="1043806" cy="4969936"/>
            </a:xfrm>
            <a:prstGeom prst="bentConnector3">
              <a:avLst>
                <a:gd name="adj1" fmla="val 20069"/>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24" name="Rectangle : coins arrondis 23">
              <a:extLst>
                <a:ext uri="{FF2B5EF4-FFF2-40B4-BE49-F238E27FC236}">
                  <a16:creationId xmlns:a16="http://schemas.microsoft.com/office/drawing/2014/main" id="{083C388F-155F-6487-CCF4-9845224455EF}"/>
                </a:ext>
              </a:extLst>
            </p:cNvPr>
            <p:cNvSpPr/>
            <p:nvPr/>
          </p:nvSpPr>
          <p:spPr>
            <a:xfrm>
              <a:off x="1200807" y="4012035"/>
              <a:ext cx="603585" cy="45719"/>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 coins arrondis 27">
              <a:extLst>
                <a:ext uri="{FF2B5EF4-FFF2-40B4-BE49-F238E27FC236}">
                  <a16:creationId xmlns:a16="http://schemas.microsoft.com/office/drawing/2014/main" id="{721F9E7B-32EA-472C-A11D-F06005F2514F}"/>
                </a:ext>
              </a:extLst>
            </p:cNvPr>
            <p:cNvSpPr/>
            <p:nvPr/>
          </p:nvSpPr>
          <p:spPr>
            <a:xfrm>
              <a:off x="1502599" y="5362895"/>
              <a:ext cx="603585" cy="45719"/>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18F009A2-4173-ED6C-E7BE-A536E237079A}"/>
                </a:ext>
              </a:extLst>
            </p:cNvPr>
            <p:cNvSpPr/>
            <p:nvPr/>
          </p:nvSpPr>
          <p:spPr>
            <a:xfrm>
              <a:off x="1502599" y="5913326"/>
              <a:ext cx="603585" cy="45719"/>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 en angle 32">
              <a:extLst>
                <a:ext uri="{FF2B5EF4-FFF2-40B4-BE49-F238E27FC236}">
                  <a16:creationId xmlns:a16="http://schemas.microsoft.com/office/drawing/2014/main" id="{D3989F49-15F7-8D94-1D3A-428536CB6ACE}"/>
                </a:ext>
              </a:extLst>
            </p:cNvPr>
            <p:cNvCxnSpPr>
              <a:cxnSpLocks/>
              <a:stCxn id="16" idx="2"/>
              <a:endCxn id="24" idx="2"/>
            </p:cNvCxnSpPr>
            <p:nvPr/>
          </p:nvCxnSpPr>
          <p:spPr>
            <a:xfrm rot="5400000" flipH="1">
              <a:off x="1614296" y="3946058"/>
              <a:ext cx="1897129" cy="2120522"/>
            </a:xfrm>
            <a:prstGeom prst="bentConnector3">
              <a:avLst>
                <a:gd name="adj1" fmla="val -12050"/>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7" name="Connecteur : en angle 36">
              <a:extLst>
                <a:ext uri="{FF2B5EF4-FFF2-40B4-BE49-F238E27FC236}">
                  <a16:creationId xmlns:a16="http://schemas.microsoft.com/office/drawing/2014/main" id="{AEAFA616-FF1B-2963-C05A-E63359A22AE2}"/>
                </a:ext>
              </a:extLst>
            </p:cNvPr>
            <p:cNvCxnSpPr>
              <a:stCxn id="28" idx="1"/>
              <a:endCxn id="24" idx="2"/>
            </p:cNvCxnSpPr>
            <p:nvPr/>
          </p:nvCxnSpPr>
          <p:spPr>
            <a:xfrm rot="10800000" flipH="1">
              <a:off x="1502598" y="4057755"/>
              <a:ext cx="1" cy="1328001"/>
            </a:xfrm>
            <a:prstGeom prst="bentConnector4">
              <a:avLst>
                <a:gd name="adj1" fmla="val 762000000"/>
                <a:gd name="adj2" fmla="val 50861"/>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0" name="Connecteur : en angle 39">
              <a:extLst>
                <a:ext uri="{FF2B5EF4-FFF2-40B4-BE49-F238E27FC236}">
                  <a16:creationId xmlns:a16="http://schemas.microsoft.com/office/drawing/2014/main" id="{3D792E3A-C6B8-BBF5-B0AE-21D267372766}"/>
                </a:ext>
              </a:extLst>
            </p:cNvPr>
            <p:cNvCxnSpPr>
              <a:stCxn id="31" idx="1"/>
              <a:endCxn id="24" idx="2"/>
            </p:cNvCxnSpPr>
            <p:nvPr/>
          </p:nvCxnSpPr>
          <p:spPr>
            <a:xfrm rot="10800000" flipH="1">
              <a:off x="1502598" y="4057754"/>
              <a:ext cx="1" cy="1878432"/>
            </a:xfrm>
            <a:prstGeom prst="bentConnector4">
              <a:avLst>
                <a:gd name="adj1" fmla="val 0"/>
                <a:gd name="adj2" fmla="val 50608"/>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430799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Liens absolus</a:t>
            </a:r>
          </a:p>
        </p:txBody>
      </p:sp>
      <p:sp>
        <p:nvSpPr>
          <p:cNvPr id="3" name="Espace réservé du contenu 2"/>
          <p:cNvSpPr>
            <a:spLocks noGrp="1"/>
          </p:cNvSpPr>
          <p:nvPr>
            <p:ph idx="1"/>
          </p:nvPr>
        </p:nvSpPr>
        <p:spPr>
          <a:xfrm>
            <a:off x="719448" y="1353787"/>
            <a:ext cx="11559637" cy="5119579"/>
          </a:xfrm>
        </p:spPr>
        <p:txBody>
          <a:bodyPr>
            <a:noAutofit/>
          </a:bodyPr>
          <a:lstStyle/>
          <a:p>
            <a:pPr eaLnBrk="0" fontAlgn="base" hangingPunct="0"/>
            <a:r>
              <a:rPr lang="fr-FR" sz="2400" dirty="0"/>
              <a:t>Adresse complète</a:t>
            </a:r>
          </a:p>
          <a:p>
            <a:pPr lvl="1" eaLnBrk="0" fontAlgn="base" hangingPunct="0"/>
            <a:r>
              <a:rPr lang="fr-FR" sz="1800" dirty="0"/>
              <a:t>Équivalent de « Lycée Polyvalent ALGOUD-LAFFEMAS 37-39 rue Barthélémy de Laffemas - BP 26 26901 VALENCE cedex 9 »</a:t>
            </a:r>
          </a:p>
          <a:p>
            <a:pPr eaLnBrk="0" fontAlgn="base" hangingPunct="0"/>
            <a:r>
              <a:rPr lang="fr-FR" sz="2400" dirty="0"/>
              <a:t>Généralement pour indiquer une ressource ou une référence externe</a:t>
            </a:r>
          </a:p>
          <a:p>
            <a:pPr eaLnBrk="0" fontAlgn="base" hangingPunct="0"/>
            <a:r>
              <a:rPr lang="fr-FR" sz="2400" dirty="0"/>
              <a:t>URL absolue </a:t>
            </a:r>
          </a:p>
          <a:p>
            <a:pPr lvl="1" eaLnBrk="0" fontAlgn="base" hangingPunct="0"/>
            <a:r>
              <a:rPr lang="fr-FR" sz="1800" dirty="0"/>
              <a:t>Protocole:// 	: pour indiquer au navigateur comment communiquer avec le site </a:t>
            </a:r>
            <a:br>
              <a:rPr lang="fr-FR" sz="1800" dirty="0"/>
            </a:br>
            <a:r>
              <a:rPr lang="fr-FR" sz="1800" dirty="0"/>
              <a:t>			web (serveur). Généralement http:// ou https://</a:t>
            </a:r>
          </a:p>
          <a:p>
            <a:pPr lvl="1" eaLnBrk="0" fontAlgn="base" hangingPunct="0"/>
            <a:r>
              <a:rPr lang="fr-FR" sz="1800" dirty="0"/>
              <a:t>Hôte		: nom du site web (</a:t>
            </a:r>
            <a:r>
              <a:rPr lang="fr-FR" sz="1800" dirty="0" err="1"/>
              <a:t>c.f</a:t>
            </a:r>
            <a:r>
              <a:rPr lang="fr-FR" sz="1800" dirty="0"/>
              <a:t>. DNS) ou adresse IP</a:t>
            </a:r>
          </a:p>
          <a:p>
            <a:pPr lvl="1" eaLnBrk="0" fontAlgn="base" hangingPunct="0"/>
            <a:r>
              <a:rPr lang="fr-FR" sz="1800" dirty="0"/>
              <a:t>[:Port]		: dépend de la configuration du site/serveur web (facultatif)</a:t>
            </a:r>
          </a:p>
          <a:p>
            <a:pPr lvl="1" eaLnBrk="0" fontAlgn="base" hangingPunct="0"/>
            <a:r>
              <a:rPr lang="fr-FR" sz="1800" dirty="0"/>
              <a:t>Chemin		: indique dans quel dossier est le document ou la ressource (« / » en séparation)</a:t>
            </a:r>
          </a:p>
          <a:p>
            <a:pPr lvl="1" eaLnBrk="0" fontAlgn="base" hangingPunct="0"/>
            <a:r>
              <a:rPr lang="fr-FR" sz="1800" dirty="0"/>
              <a:t>Nom		: indique le nom du fichier contenant le document ou la ressource (.html, .</a:t>
            </a:r>
            <a:r>
              <a:rPr lang="fr-FR" sz="1800" dirty="0" err="1"/>
              <a:t>png</a:t>
            </a:r>
            <a:r>
              <a:rPr lang="fr-FR" sz="1800" dirty="0"/>
              <a:t>, etc.)</a:t>
            </a:r>
          </a:p>
          <a:p>
            <a:pPr eaLnBrk="0" fontAlgn="base" hangingPunct="0"/>
            <a:r>
              <a:rPr lang="fr-FR" sz="2400" dirty="0"/>
              <a:t>Exemple : </a:t>
            </a:r>
            <a:br>
              <a:rPr lang="fr-FR" sz="2400" dirty="0"/>
            </a:br>
            <a:r>
              <a:rPr lang="fr-FR" sz="1600" dirty="0">
                <a:latin typeface="Courier New" panose="02070309020205020404" pitchFamily="49" charset="0"/>
                <a:cs typeface="Courier New" panose="02070309020205020404" pitchFamily="49" charset="0"/>
              </a:rPr>
              <a:t>https://html.spec.whatwg.org/images/content-venn.svg</a:t>
            </a:r>
            <a:endParaRPr lang="fr-FR" sz="1600" dirty="0"/>
          </a:p>
          <a:p>
            <a:pPr eaLnBrk="0" fontAlgn="base" hangingPunct="0"/>
            <a:r>
              <a:rPr lang="fr-FR" sz="2400" i="1" dirty="0"/>
              <a:t>url rewriting </a:t>
            </a:r>
          </a:p>
          <a:p>
            <a:pPr lvl="1" eaLnBrk="0" fontAlgn="base" hangingPunct="0"/>
            <a:r>
              <a:rPr lang="fr-FR" sz="1800" dirty="0"/>
              <a:t>Configuration du site/serveur web pour </a:t>
            </a:r>
            <a:r>
              <a:rPr lang="fr-FR" sz="1800" dirty="0" err="1"/>
              <a:t>ré-interpréter</a:t>
            </a:r>
            <a:r>
              <a:rPr lang="fr-FR" sz="1800" dirty="0"/>
              <a:t> (et traduire) les URL (l’url ne contient plus un chemin de fichier mais et un chemin « logique »).</a:t>
            </a:r>
          </a:p>
          <a:p>
            <a:pPr eaLnBrk="0" fontAlgn="base" hangingPunct="0"/>
            <a:endParaRPr lang="fr-FR" sz="2400" dirty="0"/>
          </a:p>
          <a:p>
            <a:endParaRPr lang="fr-FR" sz="2400" dirty="0"/>
          </a:p>
        </p:txBody>
      </p:sp>
    </p:spTree>
    <p:extLst>
      <p:ext uri="{BB962C8B-B14F-4D97-AF65-F5344CB8AC3E}">
        <p14:creationId xmlns:p14="http://schemas.microsoft.com/office/powerpoint/2010/main" val="3578540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BD0E7-FF4E-D030-CAFE-A2394DABA4D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A1B6377-4C56-FCE2-DE14-4E4571F7D018}"/>
              </a:ext>
            </a:extLst>
          </p:cNvPr>
          <p:cNvSpPr>
            <a:spLocks noGrp="1"/>
          </p:cNvSpPr>
          <p:nvPr>
            <p:ph type="title"/>
          </p:nvPr>
        </p:nvSpPr>
        <p:spPr/>
        <p:txBody>
          <a:bodyPr/>
          <a:lstStyle/>
          <a:p>
            <a:r>
              <a:rPr lang="fr-FR" dirty="0"/>
              <a:t>Liens absolus</a:t>
            </a:r>
          </a:p>
        </p:txBody>
      </p:sp>
      <p:sp>
        <p:nvSpPr>
          <p:cNvPr id="3" name="Espace réservé du contenu 2">
            <a:extLst>
              <a:ext uri="{FF2B5EF4-FFF2-40B4-BE49-F238E27FC236}">
                <a16:creationId xmlns:a16="http://schemas.microsoft.com/office/drawing/2014/main" id="{51527389-CE19-9FF8-4F72-852F91C3A7B1}"/>
              </a:ext>
            </a:extLst>
          </p:cNvPr>
          <p:cNvSpPr>
            <a:spLocks noGrp="1"/>
          </p:cNvSpPr>
          <p:nvPr>
            <p:ph idx="1"/>
          </p:nvPr>
        </p:nvSpPr>
        <p:spPr>
          <a:xfrm>
            <a:off x="719448" y="1353787"/>
            <a:ext cx="11559637" cy="5119579"/>
          </a:xfrm>
        </p:spPr>
        <p:txBody>
          <a:bodyPr>
            <a:noAutofit/>
          </a:bodyPr>
          <a:lstStyle/>
          <a:p>
            <a:pPr eaLnBrk="0" fontAlgn="base" hangingPunct="0"/>
            <a:r>
              <a:rPr lang="fr-FR" sz="2400" dirty="0"/>
              <a:t>Adresse complète</a:t>
            </a:r>
          </a:p>
          <a:p>
            <a:pPr lvl="1" eaLnBrk="0" fontAlgn="base" hangingPunct="0"/>
            <a:r>
              <a:rPr lang="fr-FR" sz="1800" dirty="0"/>
              <a:t>Équivalent de « Lycée Polyvalent ALGOUD-LAFFEMAS 37-39 rue Barthélémy de Laffemas - BP 26 26901 VALENCE cedex 9 »</a:t>
            </a:r>
          </a:p>
          <a:p>
            <a:pPr eaLnBrk="0" fontAlgn="base" hangingPunct="0"/>
            <a:r>
              <a:rPr lang="fr-FR" sz="2400" dirty="0"/>
              <a:t>Généralement pour indiquer une ressource ou une référence externe</a:t>
            </a:r>
          </a:p>
          <a:p>
            <a:pPr eaLnBrk="0" fontAlgn="base" hangingPunct="0"/>
            <a:r>
              <a:rPr lang="fr-FR" sz="2400" dirty="0"/>
              <a:t>URL absolue </a:t>
            </a:r>
          </a:p>
          <a:p>
            <a:pPr lvl="1" eaLnBrk="0" fontAlgn="base" hangingPunct="0"/>
            <a:r>
              <a:rPr lang="fr-FR" sz="1800" dirty="0"/>
              <a:t>Protocole:// 	: pour indiquer au navigateur comment communiquer avec le site </a:t>
            </a:r>
            <a:br>
              <a:rPr lang="fr-FR" sz="1800" dirty="0"/>
            </a:br>
            <a:r>
              <a:rPr lang="fr-FR" sz="1800" dirty="0"/>
              <a:t>			web (serveur). Généralement http:// ou https://</a:t>
            </a:r>
          </a:p>
          <a:p>
            <a:pPr lvl="1" eaLnBrk="0" fontAlgn="base" hangingPunct="0"/>
            <a:r>
              <a:rPr lang="fr-FR" sz="1800" dirty="0"/>
              <a:t>Hôte		: nom du site web (</a:t>
            </a:r>
            <a:r>
              <a:rPr lang="fr-FR" sz="1800" dirty="0" err="1"/>
              <a:t>c.f</a:t>
            </a:r>
            <a:r>
              <a:rPr lang="fr-FR" sz="1800" dirty="0"/>
              <a:t>. DNS) ou adresse IP</a:t>
            </a:r>
          </a:p>
          <a:p>
            <a:pPr lvl="1" eaLnBrk="0" fontAlgn="base" hangingPunct="0"/>
            <a:r>
              <a:rPr lang="fr-FR" sz="1800" dirty="0"/>
              <a:t>[:Port]		: dépend de la configuration du site/serveur web (facultatif)</a:t>
            </a:r>
          </a:p>
          <a:p>
            <a:pPr lvl="1" eaLnBrk="0" fontAlgn="base" hangingPunct="0"/>
            <a:r>
              <a:rPr lang="fr-FR" sz="1800" dirty="0"/>
              <a:t>Chemin		: indique dans quel dossier est le document ou la ressource (« / » en séparation)</a:t>
            </a:r>
          </a:p>
          <a:p>
            <a:pPr lvl="1" eaLnBrk="0" fontAlgn="base" hangingPunct="0"/>
            <a:r>
              <a:rPr lang="fr-FR" sz="1800" dirty="0"/>
              <a:t>Nom		: indique le nom du fichier contenant le document ou la ressource (.html, .</a:t>
            </a:r>
            <a:r>
              <a:rPr lang="fr-FR" sz="1800" dirty="0" err="1"/>
              <a:t>png</a:t>
            </a:r>
            <a:r>
              <a:rPr lang="fr-FR" sz="1800" dirty="0"/>
              <a:t>, etc.)</a:t>
            </a:r>
          </a:p>
          <a:p>
            <a:pPr eaLnBrk="0" fontAlgn="base" hangingPunct="0"/>
            <a:r>
              <a:rPr lang="fr-FR" sz="2400" dirty="0"/>
              <a:t>Exemple : </a:t>
            </a:r>
            <a:br>
              <a:rPr lang="fr-FR" sz="2400" dirty="0"/>
            </a:br>
            <a:r>
              <a:rPr lang="fr-FR" sz="1600" dirty="0">
                <a:latin typeface="Courier New" panose="02070309020205020404" pitchFamily="49" charset="0"/>
                <a:cs typeface="Courier New" panose="02070309020205020404" pitchFamily="49" charset="0"/>
              </a:rPr>
              <a:t>https://html.spec.whatwg.org/images/content-venn.svg</a:t>
            </a:r>
            <a:endParaRPr lang="fr-FR" sz="1600" dirty="0"/>
          </a:p>
          <a:p>
            <a:pPr eaLnBrk="0" fontAlgn="base" hangingPunct="0"/>
            <a:r>
              <a:rPr lang="fr-FR" sz="2400" i="1" dirty="0"/>
              <a:t>url rewriting </a:t>
            </a:r>
          </a:p>
          <a:p>
            <a:pPr lvl="1" eaLnBrk="0" fontAlgn="base" hangingPunct="0"/>
            <a:r>
              <a:rPr lang="fr-FR" sz="1800" dirty="0"/>
              <a:t>Configuration du site/serveur web pour </a:t>
            </a:r>
            <a:r>
              <a:rPr lang="fr-FR" sz="1800" dirty="0" err="1"/>
              <a:t>ré-interpréter</a:t>
            </a:r>
            <a:r>
              <a:rPr lang="fr-FR" sz="1800" dirty="0"/>
              <a:t> (et traduire) les URL (l’url ne contient plus un chemin de fichier mais et un chemin « logique »).</a:t>
            </a:r>
          </a:p>
          <a:p>
            <a:pPr eaLnBrk="0" fontAlgn="base" hangingPunct="0"/>
            <a:endParaRPr lang="fr-FR" sz="2400" dirty="0"/>
          </a:p>
          <a:p>
            <a:endParaRPr lang="fr-FR" sz="2400" dirty="0"/>
          </a:p>
        </p:txBody>
      </p:sp>
      <p:grpSp>
        <p:nvGrpSpPr>
          <p:cNvPr id="4" name="Groupe 3">
            <a:extLst>
              <a:ext uri="{FF2B5EF4-FFF2-40B4-BE49-F238E27FC236}">
                <a16:creationId xmlns:a16="http://schemas.microsoft.com/office/drawing/2014/main" id="{C3C7C8D6-619D-9A4F-6F69-3CC8A0B3EC3E}"/>
              </a:ext>
            </a:extLst>
          </p:cNvPr>
          <p:cNvGrpSpPr/>
          <p:nvPr/>
        </p:nvGrpSpPr>
        <p:grpSpPr>
          <a:xfrm>
            <a:off x="1047749" y="3507638"/>
            <a:ext cx="1485390" cy="2283553"/>
            <a:chOff x="1047749" y="3507638"/>
            <a:chExt cx="1485390" cy="2268140"/>
          </a:xfrm>
        </p:grpSpPr>
        <p:grpSp>
          <p:nvGrpSpPr>
            <p:cNvPr id="5" name="Groupe 4">
              <a:extLst>
                <a:ext uri="{FF2B5EF4-FFF2-40B4-BE49-F238E27FC236}">
                  <a16:creationId xmlns:a16="http://schemas.microsoft.com/office/drawing/2014/main" id="{3A7DDC87-6144-DC2F-5AD5-1A6B1B4852B5}"/>
                </a:ext>
              </a:extLst>
            </p:cNvPr>
            <p:cNvGrpSpPr/>
            <p:nvPr/>
          </p:nvGrpSpPr>
          <p:grpSpPr>
            <a:xfrm>
              <a:off x="1499160" y="3507638"/>
              <a:ext cx="1033979" cy="45719"/>
              <a:chOff x="1185052" y="1548380"/>
              <a:chExt cx="767602" cy="50291"/>
            </a:xfrm>
          </p:grpSpPr>
          <p:cxnSp>
            <p:nvCxnSpPr>
              <p:cNvPr id="8" name="Connecteur droit 7">
                <a:extLst>
                  <a:ext uri="{FF2B5EF4-FFF2-40B4-BE49-F238E27FC236}">
                    <a16:creationId xmlns:a16="http://schemas.microsoft.com/office/drawing/2014/main" id="{7CA7AC54-9119-ED4E-BF2E-221E485D2DBA}"/>
                  </a:ext>
                </a:extLst>
              </p:cNvPr>
              <p:cNvCxnSpPr>
                <a:endCxn id="9" idx="3"/>
              </p:cNvCxnSpPr>
              <p:nvPr/>
            </p:nvCxnSpPr>
            <p:spPr>
              <a:xfrm>
                <a:off x="1185052" y="1573526"/>
                <a:ext cx="767602" cy="0"/>
              </a:xfrm>
              <a:prstGeom prst="line">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9" name="Rectangle : coins arrondis 8">
                <a:extLst>
                  <a:ext uri="{FF2B5EF4-FFF2-40B4-BE49-F238E27FC236}">
                    <a16:creationId xmlns:a16="http://schemas.microsoft.com/office/drawing/2014/main" id="{8F0DC952-3FA5-0429-915D-27D3289496F0}"/>
                  </a:ext>
                </a:extLst>
              </p:cNvPr>
              <p:cNvSpPr/>
              <p:nvPr/>
            </p:nvSpPr>
            <p:spPr>
              <a:xfrm>
                <a:off x="1188225" y="1548380"/>
                <a:ext cx="764429" cy="50291"/>
              </a:xfrm>
              <a:prstGeom prst="round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 name="Rectangle : coins arrondis 5">
              <a:extLst>
                <a:ext uri="{FF2B5EF4-FFF2-40B4-BE49-F238E27FC236}">
                  <a16:creationId xmlns:a16="http://schemas.microsoft.com/office/drawing/2014/main" id="{F4E9CA84-35BB-D828-4A88-6BF7B554AAC6}"/>
                </a:ext>
              </a:extLst>
            </p:cNvPr>
            <p:cNvSpPr/>
            <p:nvPr/>
          </p:nvSpPr>
          <p:spPr>
            <a:xfrm>
              <a:off x="1047749" y="5730068"/>
              <a:ext cx="904875" cy="45710"/>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 en angle 6">
              <a:extLst>
                <a:ext uri="{FF2B5EF4-FFF2-40B4-BE49-F238E27FC236}">
                  <a16:creationId xmlns:a16="http://schemas.microsoft.com/office/drawing/2014/main" id="{6721B06B-0215-55EB-FB2D-30B90CC757F6}"/>
                </a:ext>
              </a:extLst>
            </p:cNvPr>
            <p:cNvCxnSpPr>
              <a:cxnSpLocks/>
              <a:stCxn id="6" idx="2"/>
              <a:endCxn id="9" idx="1"/>
            </p:cNvCxnSpPr>
            <p:nvPr/>
          </p:nvCxnSpPr>
          <p:spPr>
            <a:xfrm rot="5400000" flipH="1" flipV="1">
              <a:off x="379170" y="4651514"/>
              <a:ext cx="2245280" cy="3247"/>
            </a:xfrm>
            <a:prstGeom prst="bentConnector4">
              <a:avLst>
                <a:gd name="adj1" fmla="val -10113"/>
                <a:gd name="adj2" fmla="val -20974376"/>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062978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40546-77DD-0F02-184B-EC5B3550FC6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911D8C0-0621-3A59-AD36-CC916BB97672}"/>
              </a:ext>
            </a:extLst>
          </p:cNvPr>
          <p:cNvSpPr>
            <a:spLocks noGrp="1"/>
          </p:cNvSpPr>
          <p:nvPr>
            <p:ph type="title"/>
          </p:nvPr>
        </p:nvSpPr>
        <p:spPr/>
        <p:txBody>
          <a:bodyPr/>
          <a:lstStyle/>
          <a:p>
            <a:r>
              <a:rPr lang="fr-FR" dirty="0"/>
              <a:t>Liens absolus</a:t>
            </a:r>
          </a:p>
        </p:txBody>
      </p:sp>
      <p:sp>
        <p:nvSpPr>
          <p:cNvPr id="3" name="Espace réservé du contenu 2">
            <a:extLst>
              <a:ext uri="{FF2B5EF4-FFF2-40B4-BE49-F238E27FC236}">
                <a16:creationId xmlns:a16="http://schemas.microsoft.com/office/drawing/2014/main" id="{A79E52AE-F04E-F565-447F-FA89F34F5FD1}"/>
              </a:ext>
            </a:extLst>
          </p:cNvPr>
          <p:cNvSpPr>
            <a:spLocks noGrp="1"/>
          </p:cNvSpPr>
          <p:nvPr>
            <p:ph idx="1"/>
          </p:nvPr>
        </p:nvSpPr>
        <p:spPr>
          <a:xfrm>
            <a:off x="719448" y="1353787"/>
            <a:ext cx="11559637" cy="5119579"/>
          </a:xfrm>
        </p:spPr>
        <p:txBody>
          <a:bodyPr>
            <a:noAutofit/>
          </a:bodyPr>
          <a:lstStyle/>
          <a:p>
            <a:pPr eaLnBrk="0" fontAlgn="base" hangingPunct="0"/>
            <a:r>
              <a:rPr lang="fr-FR" sz="2400" dirty="0"/>
              <a:t>Adresse complète</a:t>
            </a:r>
          </a:p>
          <a:p>
            <a:pPr lvl="1" eaLnBrk="0" fontAlgn="base" hangingPunct="0"/>
            <a:r>
              <a:rPr lang="fr-FR" sz="1800" dirty="0"/>
              <a:t>Équivalent de « Lycée Polyvalent ALGOUD-LAFFEMAS 37-39 rue Barthélémy de Laffemas - BP 26 26901 VALENCE cedex 9 »</a:t>
            </a:r>
          </a:p>
          <a:p>
            <a:pPr eaLnBrk="0" fontAlgn="base" hangingPunct="0"/>
            <a:r>
              <a:rPr lang="fr-FR" sz="2400" dirty="0"/>
              <a:t>Généralement pour indiquer une ressource ou une référence externe</a:t>
            </a:r>
          </a:p>
          <a:p>
            <a:pPr eaLnBrk="0" fontAlgn="base" hangingPunct="0"/>
            <a:r>
              <a:rPr lang="fr-FR" sz="2400" dirty="0"/>
              <a:t>URL absolue </a:t>
            </a:r>
          </a:p>
          <a:p>
            <a:pPr lvl="1" eaLnBrk="0" fontAlgn="base" hangingPunct="0"/>
            <a:r>
              <a:rPr lang="fr-FR" sz="1800" dirty="0"/>
              <a:t>Protocole:// 	: pour indiquer au navigateur comment communiquer avec le site </a:t>
            </a:r>
            <a:br>
              <a:rPr lang="fr-FR" sz="1800" dirty="0"/>
            </a:br>
            <a:r>
              <a:rPr lang="fr-FR" sz="1800" dirty="0"/>
              <a:t>			web (serveur). Généralement http:// ou https://</a:t>
            </a:r>
          </a:p>
          <a:p>
            <a:pPr lvl="1" eaLnBrk="0" fontAlgn="base" hangingPunct="0"/>
            <a:r>
              <a:rPr lang="fr-FR" sz="1800" dirty="0"/>
              <a:t>Hôte		: nom du site web (</a:t>
            </a:r>
            <a:r>
              <a:rPr lang="fr-FR" sz="1800" dirty="0" err="1"/>
              <a:t>c.f</a:t>
            </a:r>
            <a:r>
              <a:rPr lang="fr-FR" sz="1800" dirty="0"/>
              <a:t>. DNS) ou adresse IP</a:t>
            </a:r>
          </a:p>
          <a:p>
            <a:pPr lvl="1" eaLnBrk="0" fontAlgn="base" hangingPunct="0"/>
            <a:r>
              <a:rPr lang="fr-FR" sz="1800" dirty="0"/>
              <a:t>[:Port]		: dépend de la configuration du site/serveur web (facultatif)</a:t>
            </a:r>
          </a:p>
          <a:p>
            <a:pPr lvl="1" eaLnBrk="0" fontAlgn="base" hangingPunct="0"/>
            <a:r>
              <a:rPr lang="fr-FR" sz="1800" dirty="0"/>
              <a:t>Chemin		: indique dans quel dossier est le document ou la ressource (« / » en séparation)</a:t>
            </a:r>
          </a:p>
          <a:p>
            <a:pPr lvl="1" eaLnBrk="0" fontAlgn="base" hangingPunct="0"/>
            <a:r>
              <a:rPr lang="fr-FR" sz="1800" dirty="0"/>
              <a:t>Nom		: indique le nom du fichier contenant le document ou la ressource (.html, .</a:t>
            </a:r>
            <a:r>
              <a:rPr lang="fr-FR" sz="1800" dirty="0" err="1"/>
              <a:t>png</a:t>
            </a:r>
            <a:r>
              <a:rPr lang="fr-FR" sz="1800" dirty="0"/>
              <a:t>, etc.)</a:t>
            </a:r>
          </a:p>
          <a:p>
            <a:pPr eaLnBrk="0" fontAlgn="base" hangingPunct="0"/>
            <a:r>
              <a:rPr lang="fr-FR" sz="2400" dirty="0"/>
              <a:t>Exemple : </a:t>
            </a:r>
            <a:br>
              <a:rPr lang="fr-FR" sz="2400" dirty="0"/>
            </a:br>
            <a:r>
              <a:rPr lang="fr-FR" sz="1600" dirty="0">
                <a:latin typeface="Courier New" panose="02070309020205020404" pitchFamily="49" charset="0"/>
                <a:cs typeface="Courier New" panose="02070309020205020404" pitchFamily="49" charset="0"/>
              </a:rPr>
              <a:t>https:// html.spec.whatwg.org/images/content-venn.svg</a:t>
            </a:r>
            <a:endParaRPr lang="fr-FR" sz="1600" dirty="0"/>
          </a:p>
          <a:p>
            <a:pPr eaLnBrk="0" fontAlgn="base" hangingPunct="0"/>
            <a:r>
              <a:rPr lang="fr-FR" sz="2400" i="1" dirty="0"/>
              <a:t>url rewriting </a:t>
            </a:r>
          </a:p>
          <a:p>
            <a:pPr lvl="1" eaLnBrk="0" fontAlgn="base" hangingPunct="0"/>
            <a:r>
              <a:rPr lang="fr-FR" sz="1800" dirty="0"/>
              <a:t>Configuration du site/serveur web pour </a:t>
            </a:r>
            <a:r>
              <a:rPr lang="fr-FR" sz="1800" dirty="0" err="1"/>
              <a:t>ré-interpréter</a:t>
            </a:r>
            <a:r>
              <a:rPr lang="fr-FR" sz="1800" dirty="0"/>
              <a:t> (et traduire) les URL (l’url ne contient plus un chemin de fichier mais et un chemin « logique »).</a:t>
            </a:r>
          </a:p>
          <a:p>
            <a:pPr eaLnBrk="0" fontAlgn="base" hangingPunct="0"/>
            <a:endParaRPr lang="fr-FR" sz="2400" dirty="0"/>
          </a:p>
          <a:p>
            <a:endParaRPr lang="fr-FR" sz="2400" dirty="0"/>
          </a:p>
        </p:txBody>
      </p:sp>
      <p:grpSp>
        <p:nvGrpSpPr>
          <p:cNvPr id="4" name="Groupe 3">
            <a:extLst>
              <a:ext uri="{FF2B5EF4-FFF2-40B4-BE49-F238E27FC236}">
                <a16:creationId xmlns:a16="http://schemas.microsoft.com/office/drawing/2014/main" id="{C3751F56-ED45-418F-EAD4-FC1C7E1D0C27}"/>
              </a:ext>
            </a:extLst>
          </p:cNvPr>
          <p:cNvGrpSpPr/>
          <p:nvPr/>
        </p:nvGrpSpPr>
        <p:grpSpPr>
          <a:xfrm>
            <a:off x="1520852" y="4062462"/>
            <a:ext cx="3079723" cy="1717964"/>
            <a:chOff x="1592261" y="3673578"/>
            <a:chExt cx="5439282" cy="1672294"/>
          </a:xfrm>
        </p:grpSpPr>
        <p:sp>
          <p:nvSpPr>
            <p:cNvPr id="5" name="Rectangle : coins arrondis 4">
              <a:extLst>
                <a:ext uri="{FF2B5EF4-FFF2-40B4-BE49-F238E27FC236}">
                  <a16:creationId xmlns:a16="http://schemas.microsoft.com/office/drawing/2014/main" id="{5DFB54DB-3F6A-CAC1-5312-8C13E622E719}"/>
                </a:ext>
              </a:extLst>
            </p:cNvPr>
            <p:cNvSpPr/>
            <p:nvPr/>
          </p:nvSpPr>
          <p:spPr>
            <a:xfrm>
              <a:off x="1592261" y="3673578"/>
              <a:ext cx="779403" cy="50946"/>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2BC343D4-0BE2-BB5D-FFFA-3CA499D48147}"/>
                </a:ext>
              </a:extLst>
            </p:cNvPr>
            <p:cNvSpPr/>
            <p:nvPr/>
          </p:nvSpPr>
          <p:spPr>
            <a:xfrm flipV="1">
              <a:off x="2573536" y="5301368"/>
              <a:ext cx="4458007" cy="44504"/>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 en angle 6">
              <a:extLst>
                <a:ext uri="{FF2B5EF4-FFF2-40B4-BE49-F238E27FC236}">
                  <a16:creationId xmlns:a16="http://schemas.microsoft.com/office/drawing/2014/main" id="{B2DCEC0D-B7A0-99FF-D8BA-A949D963CC65}"/>
                </a:ext>
              </a:extLst>
            </p:cNvPr>
            <p:cNvCxnSpPr>
              <a:cxnSpLocks/>
              <a:stCxn id="6" idx="2"/>
              <a:endCxn id="5" idx="1"/>
            </p:cNvCxnSpPr>
            <p:nvPr/>
          </p:nvCxnSpPr>
          <p:spPr>
            <a:xfrm rot="16200000" flipV="1">
              <a:off x="2396243" y="2895070"/>
              <a:ext cx="1602317" cy="3210279"/>
            </a:xfrm>
            <a:prstGeom prst="bentConnector4">
              <a:avLst>
                <a:gd name="adj1" fmla="val 49205"/>
                <a:gd name="adj2" fmla="val 112577"/>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30274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34FF1-79BA-760D-4B43-EC5B03A12B2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258C9B4-1906-2586-76C1-51B93D37097A}"/>
              </a:ext>
            </a:extLst>
          </p:cNvPr>
          <p:cNvSpPr>
            <a:spLocks noGrp="1"/>
          </p:cNvSpPr>
          <p:nvPr>
            <p:ph type="title"/>
          </p:nvPr>
        </p:nvSpPr>
        <p:spPr/>
        <p:txBody>
          <a:bodyPr/>
          <a:lstStyle/>
          <a:p>
            <a:r>
              <a:rPr lang="fr-FR" dirty="0"/>
              <a:t>Liens absolus</a:t>
            </a:r>
          </a:p>
        </p:txBody>
      </p:sp>
      <p:sp>
        <p:nvSpPr>
          <p:cNvPr id="3" name="Espace réservé du contenu 2">
            <a:extLst>
              <a:ext uri="{FF2B5EF4-FFF2-40B4-BE49-F238E27FC236}">
                <a16:creationId xmlns:a16="http://schemas.microsoft.com/office/drawing/2014/main" id="{A3E5C0A7-A2FA-B61F-6111-FCDC32A9313E}"/>
              </a:ext>
            </a:extLst>
          </p:cNvPr>
          <p:cNvSpPr>
            <a:spLocks noGrp="1"/>
          </p:cNvSpPr>
          <p:nvPr>
            <p:ph idx="1"/>
          </p:nvPr>
        </p:nvSpPr>
        <p:spPr>
          <a:xfrm>
            <a:off x="719448" y="1353787"/>
            <a:ext cx="11559637" cy="5119579"/>
          </a:xfrm>
        </p:spPr>
        <p:txBody>
          <a:bodyPr>
            <a:noAutofit/>
          </a:bodyPr>
          <a:lstStyle/>
          <a:p>
            <a:pPr eaLnBrk="0" fontAlgn="base" hangingPunct="0"/>
            <a:r>
              <a:rPr lang="fr-FR" sz="2400" dirty="0"/>
              <a:t>Adresse complète</a:t>
            </a:r>
          </a:p>
          <a:p>
            <a:pPr lvl="1" eaLnBrk="0" fontAlgn="base" hangingPunct="0"/>
            <a:r>
              <a:rPr lang="fr-FR" sz="1800" dirty="0"/>
              <a:t>Équivalent de « Lycée Polyvalent ALGOUD-LAFFEMAS 37-39 rue Barthélémy de Laffemas - BP 26 26901 VALENCE cedex 9 »</a:t>
            </a:r>
          </a:p>
          <a:p>
            <a:pPr eaLnBrk="0" fontAlgn="base" hangingPunct="0"/>
            <a:r>
              <a:rPr lang="fr-FR" sz="2400" dirty="0"/>
              <a:t>Généralement pour indiquer une ressource ou une référence externe</a:t>
            </a:r>
          </a:p>
          <a:p>
            <a:pPr eaLnBrk="0" fontAlgn="base" hangingPunct="0"/>
            <a:r>
              <a:rPr lang="fr-FR" sz="2400" dirty="0"/>
              <a:t>URL absolue </a:t>
            </a:r>
          </a:p>
          <a:p>
            <a:pPr lvl="1" eaLnBrk="0" fontAlgn="base" hangingPunct="0"/>
            <a:r>
              <a:rPr lang="fr-FR" sz="1800" dirty="0"/>
              <a:t>Protocole:// 	: pour indiquer au navigateur comment communiquer avec le site </a:t>
            </a:r>
            <a:br>
              <a:rPr lang="fr-FR" sz="1800" dirty="0"/>
            </a:br>
            <a:r>
              <a:rPr lang="fr-FR" sz="1800" dirty="0"/>
              <a:t>			web (serveur). Généralement http:// ou https://</a:t>
            </a:r>
          </a:p>
          <a:p>
            <a:pPr lvl="1" eaLnBrk="0" fontAlgn="base" hangingPunct="0"/>
            <a:r>
              <a:rPr lang="fr-FR" sz="1800" dirty="0"/>
              <a:t>Hôte		: nom du site web (</a:t>
            </a:r>
            <a:r>
              <a:rPr lang="fr-FR" sz="1800" dirty="0" err="1"/>
              <a:t>c.f</a:t>
            </a:r>
            <a:r>
              <a:rPr lang="fr-FR" sz="1800" dirty="0"/>
              <a:t>. DNS) ou adresse IP</a:t>
            </a:r>
          </a:p>
          <a:p>
            <a:pPr lvl="1" eaLnBrk="0" fontAlgn="base" hangingPunct="0"/>
            <a:r>
              <a:rPr lang="fr-FR" sz="1800" dirty="0"/>
              <a:t>[:Port]		: dépend de la configuration du site/serveur web (facultatif)</a:t>
            </a:r>
          </a:p>
          <a:p>
            <a:pPr lvl="1" eaLnBrk="0" fontAlgn="base" hangingPunct="0"/>
            <a:r>
              <a:rPr lang="fr-FR" sz="1800" dirty="0"/>
              <a:t>Chemin		: indique dans quel dossier est le document ou la ressource (« / » en séparation)</a:t>
            </a:r>
          </a:p>
          <a:p>
            <a:pPr lvl="1" eaLnBrk="0" fontAlgn="base" hangingPunct="0"/>
            <a:r>
              <a:rPr lang="fr-FR" sz="1800" dirty="0"/>
              <a:t>Nom		: indique le nom du fichier contenant le document ou la ressource (.html, .</a:t>
            </a:r>
            <a:r>
              <a:rPr lang="fr-FR" sz="1800" dirty="0" err="1"/>
              <a:t>png</a:t>
            </a:r>
            <a:r>
              <a:rPr lang="fr-FR" sz="1800" dirty="0"/>
              <a:t>, etc.)</a:t>
            </a:r>
          </a:p>
          <a:p>
            <a:pPr eaLnBrk="0" fontAlgn="base" hangingPunct="0"/>
            <a:r>
              <a:rPr lang="fr-FR" sz="2400" dirty="0"/>
              <a:t>Exemple : </a:t>
            </a:r>
            <a:br>
              <a:rPr lang="fr-FR" sz="2400" dirty="0"/>
            </a:br>
            <a:r>
              <a:rPr lang="fr-FR" sz="1600" dirty="0">
                <a:latin typeface="Courier New" panose="02070309020205020404" pitchFamily="49" charset="0"/>
                <a:cs typeface="Courier New" panose="02070309020205020404" pitchFamily="49" charset="0"/>
              </a:rPr>
              <a:t>https://html.spec.whatwg.org/images/content-venn.svg</a:t>
            </a:r>
            <a:endParaRPr lang="fr-FR" sz="1600" dirty="0"/>
          </a:p>
          <a:p>
            <a:pPr eaLnBrk="0" fontAlgn="base" hangingPunct="0"/>
            <a:r>
              <a:rPr lang="fr-FR" sz="2400" i="1" dirty="0"/>
              <a:t>url rewriting </a:t>
            </a:r>
          </a:p>
          <a:p>
            <a:pPr lvl="1" eaLnBrk="0" fontAlgn="base" hangingPunct="0"/>
            <a:r>
              <a:rPr lang="fr-FR" sz="1800" dirty="0"/>
              <a:t>Configuration du site/serveur web pour </a:t>
            </a:r>
            <a:r>
              <a:rPr lang="fr-FR" sz="1800" dirty="0" err="1"/>
              <a:t>ré-interpréter</a:t>
            </a:r>
            <a:r>
              <a:rPr lang="fr-FR" sz="1800" dirty="0"/>
              <a:t> (et traduire) les URL (l’url ne contient plus un chemin de fichier mais et un chemin « logique »).</a:t>
            </a:r>
          </a:p>
          <a:p>
            <a:pPr eaLnBrk="0" fontAlgn="base" hangingPunct="0"/>
            <a:endParaRPr lang="fr-FR" sz="2400" dirty="0"/>
          </a:p>
          <a:p>
            <a:endParaRPr lang="fr-FR" sz="2400" dirty="0"/>
          </a:p>
        </p:txBody>
      </p:sp>
      <p:grpSp>
        <p:nvGrpSpPr>
          <p:cNvPr id="4" name="Groupe 3">
            <a:extLst>
              <a:ext uri="{FF2B5EF4-FFF2-40B4-BE49-F238E27FC236}">
                <a16:creationId xmlns:a16="http://schemas.microsoft.com/office/drawing/2014/main" id="{2CA1FCF0-33F5-3CF7-E597-BC472FDE5E66}"/>
              </a:ext>
            </a:extLst>
          </p:cNvPr>
          <p:cNvGrpSpPr/>
          <p:nvPr/>
        </p:nvGrpSpPr>
        <p:grpSpPr>
          <a:xfrm>
            <a:off x="1455109" y="4679967"/>
            <a:ext cx="3859842" cy="1101056"/>
            <a:chOff x="1628219" y="4171114"/>
            <a:chExt cx="3859842" cy="1101056"/>
          </a:xfrm>
        </p:grpSpPr>
        <p:sp>
          <p:nvSpPr>
            <p:cNvPr id="5" name="Rectangle : coins arrondis 4">
              <a:extLst>
                <a:ext uri="{FF2B5EF4-FFF2-40B4-BE49-F238E27FC236}">
                  <a16:creationId xmlns:a16="http://schemas.microsoft.com/office/drawing/2014/main" id="{B04FF515-A05B-9CDE-DF00-3B89872B6AD8}"/>
                </a:ext>
              </a:extLst>
            </p:cNvPr>
            <p:cNvSpPr/>
            <p:nvPr/>
          </p:nvSpPr>
          <p:spPr>
            <a:xfrm>
              <a:off x="1628219" y="4171114"/>
              <a:ext cx="764215" cy="63483"/>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D23364C7-8931-51BF-A078-169610C60597}"/>
                </a:ext>
              </a:extLst>
            </p:cNvPr>
            <p:cNvSpPr/>
            <p:nvPr/>
          </p:nvSpPr>
          <p:spPr>
            <a:xfrm>
              <a:off x="4659385" y="5206147"/>
              <a:ext cx="828676" cy="66023"/>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 en angle 6">
              <a:extLst>
                <a:ext uri="{FF2B5EF4-FFF2-40B4-BE49-F238E27FC236}">
                  <a16:creationId xmlns:a16="http://schemas.microsoft.com/office/drawing/2014/main" id="{079406D9-6012-8AE2-8388-214DF6F9A794}"/>
                </a:ext>
              </a:extLst>
            </p:cNvPr>
            <p:cNvCxnSpPr>
              <a:cxnSpLocks/>
              <a:stCxn id="6" idx="2"/>
              <a:endCxn id="5" idx="1"/>
            </p:cNvCxnSpPr>
            <p:nvPr/>
          </p:nvCxnSpPr>
          <p:spPr>
            <a:xfrm rot="5400000" flipH="1">
              <a:off x="2816314" y="3014761"/>
              <a:ext cx="1069314" cy="3445504"/>
            </a:xfrm>
            <a:prstGeom prst="bentConnector4">
              <a:avLst>
                <a:gd name="adj1" fmla="val -8017"/>
                <a:gd name="adj2" fmla="val 122669"/>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
        <p:nvSpPr>
          <p:cNvPr id="14" name="Signe de multiplication 13">
            <a:extLst>
              <a:ext uri="{FF2B5EF4-FFF2-40B4-BE49-F238E27FC236}">
                <a16:creationId xmlns:a16="http://schemas.microsoft.com/office/drawing/2014/main" id="{F7A4A65B-6179-DB27-B1F3-89EFC11ED137}"/>
              </a:ext>
            </a:extLst>
          </p:cNvPr>
          <p:cNvSpPr/>
          <p:nvPr/>
        </p:nvSpPr>
        <p:spPr>
          <a:xfrm>
            <a:off x="1380645" y="3893302"/>
            <a:ext cx="838679" cy="786665"/>
          </a:xfrm>
          <a:prstGeom prst="mathMultiply">
            <a:avLst>
              <a:gd name="adj1" fmla="val 9140"/>
            </a:avLst>
          </a:prstGeom>
          <a:solidFill>
            <a:schemeClr val="accent1">
              <a:lumMod val="50000"/>
            </a:schemeClr>
          </a:solid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5675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En informatique, les arbres ont souvent </a:t>
            </a:r>
            <a:br>
              <a:rPr lang="fr-FR" dirty="0"/>
            </a:br>
            <a:r>
              <a:rPr lang="fr-FR" dirty="0"/>
              <a:t>leur racine (et une seule) en haut…</a:t>
            </a:r>
          </a:p>
        </p:txBody>
      </p:sp>
      <p:grpSp>
        <p:nvGrpSpPr>
          <p:cNvPr id="31" name="Groupe 30"/>
          <p:cNvGrpSpPr/>
          <p:nvPr/>
        </p:nvGrpSpPr>
        <p:grpSpPr>
          <a:xfrm>
            <a:off x="223590" y="1872299"/>
            <a:ext cx="5769072" cy="3918239"/>
            <a:chOff x="4165054" y="3297145"/>
            <a:chExt cx="4320480" cy="2594050"/>
          </a:xfrm>
        </p:grpSpPr>
        <p:sp>
          <p:nvSpPr>
            <p:cNvPr id="4" name="Organigramme : Alternative 3"/>
            <p:cNvSpPr/>
            <p:nvPr/>
          </p:nvSpPr>
          <p:spPr>
            <a:xfrm>
              <a:off x="6325294" y="3297145"/>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800" dirty="0"/>
                <a:t>html</a:t>
              </a:r>
            </a:p>
          </p:txBody>
        </p:sp>
        <p:sp>
          <p:nvSpPr>
            <p:cNvPr id="5" name="Organigramme : Alternative 4"/>
            <p:cNvSpPr/>
            <p:nvPr/>
          </p:nvSpPr>
          <p:spPr>
            <a:xfrm>
              <a:off x="5173167" y="4017225"/>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800" dirty="0" err="1"/>
                <a:t>head</a:t>
              </a:r>
              <a:endParaRPr lang="fr-FR" sz="2800" dirty="0"/>
            </a:p>
          </p:txBody>
        </p:sp>
        <p:sp>
          <p:nvSpPr>
            <p:cNvPr id="6" name="Organigramme : Alternative 5"/>
            <p:cNvSpPr/>
            <p:nvPr/>
          </p:nvSpPr>
          <p:spPr>
            <a:xfrm>
              <a:off x="7333406" y="4050092"/>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2800" dirty="0">
                  <a:solidFill>
                    <a:schemeClr val="accent3">
                      <a:lumMod val="50000"/>
                    </a:schemeClr>
                  </a:solidFill>
                </a:rPr>
                <a:t>body</a:t>
              </a:r>
            </a:p>
          </p:txBody>
        </p:sp>
        <p:sp>
          <p:nvSpPr>
            <p:cNvPr id="7" name="Organigramme : Alternative 6"/>
            <p:cNvSpPr/>
            <p:nvPr/>
          </p:nvSpPr>
          <p:spPr>
            <a:xfrm>
              <a:off x="5821238" y="4759652"/>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800" dirty="0" err="1"/>
                <a:t>title</a:t>
              </a:r>
              <a:endParaRPr lang="fr-FR" sz="2800" dirty="0"/>
            </a:p>
          </p:txBody>
        </p:sp>
        <p:sp>
          <p:nvSpPr>
            <p:cNvPr id="8" name="Organigramme : Alternative 7"/>
            <p:cNvSpPr/>
            <p:nvPr/>
          </p:nvSpPr>
          <p:spPr>
            <a:xfrm>
              <a:off x="4165054" y="4759652"/>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2800" dirty="0" err="1">
                  <a:solidFill>
                    <a:schemeClr val="accent3">
                      <a:lumMod val="50000"/>
                    </a:schemeClr>
                  </a:solidFill>
                </a:rPr>
                <a:t>meta</a:t>
              </a:r>
              <a:endParaRPr lang="fr-FR" sz="2800" dirty="0">
                <a:solidFill>
                  <a:schemeClr val="accent3">
                    <a:lumMod val="50000"/>
                  </a:schemeClr>
                </a:solidFill>
              </a:endParaRPr>
            </a:p>
          </p:txBody>
        </p:sp>
        <p:sp>
          <p:nvSpPr>
            <p:cNvPr id="9" name="Organigramme : Alternative 8"/>
            <p:cNvSpPr/>
            <p:nvPr/>
          </p:nvSpPr>
          <p:spPr>
            <a:xfrm>
              <a:off x="5821238" y="5459147"/>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2800" dirty="0">
                  <a:solidFill>
                    <a:schemeClr val="accent3">
                      <a:lumMod val="50000"/>
                    </a:schemeClr>
                  </a:solidFill>
                </a:rPr>
                <a:t>Du texte</a:t>
              </a:r>
            </a:p>
          </p:txBody>
        </p:sp>
        <p:cxnSp>
          <p:nvCxnSpPr>
            <p:cNvPr id="10" name="Connecteur droit avec flèche 9"/>
            <p:cNvCxnSpPr>
              <a:stCxn id="4" idx="2"/>
              <a:endCxn id="5" idx="0"/>
            </p:cNvCxnSpPr>
            <p:nvPr/>
          </p:nvCxnSpPr>
          <p:spPr>
            <a:xfrm flipH="1">
              <a:off x="5749230" y="3729193"/>
              <a:ext cx="1152128" cy="288032"/>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1" name="Connecteur droit avec flèche 10"/>
            <p:cNvCxnSpPr>
              <a:stCxn id="4" idx="2"/>
              <a:endCxn id="6" idx="0"/>
            </p:cNvCxnSpPr>
            <p:nvPr/>
          </p:nvCxnSpPr>
          <p:spPr>
            <a:xfrm>
              <a:off x="6901358" y="3729193"/>
              <a:ext cx="1008112" cy="320899"/>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2" name="Connecteur droit avec flèche 11"/>
            <p:cNvCxnSpPr>
              <a:stCxn id="5" idx="2"/>
              <a:endCxn id="7" idx="0"/>
            </p:cNvCxnSpPr>
            <p:nvPr/>
          </p:nvCxnSpPr>
          <p:spPr>
            <a:xfrm>
              <a:off x="5749230" y="4449273"/>
              <a:ext cx="648072" cy="310379"/>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3" name="Connecteur droit avec flèche 12"/>
            <p:cNvCxnSpPr>
              <a:stCxn id="5" idx="2"/>
              <a:endCxn id="8" idx="0"/>
            </p:cNvCxnSpPr>
            <p:nvPr/>
          </p:nvCxnSpPr>
          <p:spPr>
            <a:xfrm flipH="1">
              <a:off x="4741118" y="4449273"/>
              <a:ext cx="1008112" cy="310379"/>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4" name="Connecteur droit avec flèche 13"/>
            <p:cNvCxnSpPr>
              <a:stCxn id="7" idx="2"/>
              <a:endCxn id="9" idx="0"/>
            </p:cNvCxnSpPr>
            <p:nvPr/>
          </p:nvCxnSpPr>
          <p:spPr>
            <a:xfrm>
              <a:off x="6397303" y="5191700"/>
              <a:ext cx="0" cy="26744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grpSp>
        <p:nvGrpSpPr>
          <p:cNvPr id="30" name="Groupe 29"/>
          <p:cNvGrpSpPr/>
          <p:nvPr/>
        </p:nvGrpSpPr>
        <p:grpSpPr>
          <a:xfrm>
            <a:off x="6199340" y="1903234"/>
            <a:ext cx="5627145" cy="3945212"/>
            <a:chOff x="85604" y="1617097"/>
            <a:chExt cx="4323843" cy="2611907"/>
          </a:xfrm>
        </p:grpSpPr>
        <p:sp>
          <p:nvSpPr>
            <p:cNvPr id="15" name="Organigramme : Alternative 14"/>
            <p:cNvSpPr/>
            <p:nvPr/>
          </p:nvSpPr>
          <p:spPr>
            <a:xfrm flipV="1">
              <a:off x="2249207" y="3796956"/>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sz="2800" dirty="0"/>
                <a:t>html</a:t>
              </a:r>
            </a:p>
          </p:txBody>
        </p:sp>
        <p:sp>
          <p:nvSpPr>
            <p:cNvPr id="16" name="Organigramme : Alternative 15"/>
            <p:cNvSpPr/>
            <p:nvPr/>
          </p:nvSpPr>
          <p:spPr>
            <a:xfrm flipV="1">
              <a:off x="1097079" y="3076876"/>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sz="2800" dirty="0" err="1"/>
                <a:t>head</a:t>
              </a:r>
              <a:endParaRPr lang="fr-FR" sz="2800" dirty="0"/>
            </a:p>
          </p:txBody>
        </p:sp>
        <p:sp>
          <p:nvSpPr>
            <p:cNvPr id="17" name="Organigramme : Alternative 16"/>
            <p:cNvSpPr/>
            <p:nvPr/>
          </p:nvSpPr>
          <p:spPr>
            <a:xfrm flipV="1">
              <a:off x="3257319" y="3044009"/>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sz="2800" dirty="0">
                  <a:solidFill>
                    <a:schemeClr val="accent3">
                      <a:lumMod val="50000"/>
                    </a:schemeClr>
                  </a:solidFill>
                </a:rPr>
                <a:t>body</a:t>
              </a:r>
            </a:p>
          </p:txBody>
        </p:sp>
        <p:sp>
          <p:nvSpPr>
            <p:cNvPr id="18" name="Organigramme : Alternative 17"/>
            <p:cNvSpPr/>
            <p:nvPr/>
          </p:nvSpPr>
          <p:spPr>
            <a:xfrm flipV="1">
              <a:off x="1752220" y="2343500"/>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sz="2800" dirty="0" err="1"/>
                <a:t>title</a:t>
              </a:r>
              <a:endParaRPr lang="fr-FR" sz="2800" dirty="0"/>
            </a:p>
          </p:txBody>
        </p:sp>
        <p:sp>
          <p:nvSpPr>
            <p:cNvPr id="19" name="Organigramme : Alternative 18"/>
            <p:cNvSpPr/>
            <p:nvPr/>
          </p:nvSpPr>
          <p:spPr>
            <a:xfrm flipV="1">
              <a:off x="85604" y="2343500"/>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sz="2800" dirty="0" err="1">
                  <a:solidFill>
                    <a:schemeClr val="accent3">
                      <a:lumMod val="50000"/>
                    </a:schemeClr>
                  </a:solidFill>
                </a:rPr>
                <a:t>meta</a:t>
              </a:r>
              <a:endParaRPr lang="fr-FR" sz="2800" dirty="0">
                <a:solidFill>
                  <a:schemeClr val="accent3">
                    <a:lumMod val="50000"/>
                  </a:schemeClr>
                </a:solidFill>
              </a:endParaRPr>
            </a:p>
          </p:txBody>
        </p:sp>
        <p:sp>
          <p:nvSpPr>
            <p:cNvPr id="20" name="Organigramme : Alternative 19"/>
            <p:cNvSpPr/>
            <p:nvPr/>
          </p:nvSpPr>
          <p:spPr>
            <a:xfrm flipV="1">
              <a:off x="1752220" y="1617097"/>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sz="2800" dirty="0">
                  <a:solidFill>
                    <a:schemeClr val="accent3">
                      <a:lumMod val="50000"/>
                    </a:schemeClr>
                  </a:solidFill>
                </a:rPr>
                <a:t>Du texte</a:t>
              </a:r>
            </a:p>
          </p:txBody>
        </p:sp>
        <p:cxnSp>
          <p:nvCxnSpPr>
            <p:cNvPr id="21" name="Connecteur droit avec flèche 20"/>
            <p:cNvCxnSpPr>
              <a:stCxn id="15" idx="2"/>
              <a:endCxn id="16" idx="0"/>
            </p:cNvCxnSpPr>
            <p:nvPr/>
          </p:nvCxnSpPr>
          <p:spPr>
            <a:xfrm flipH="1" flipV="1">
              <a:off x="1673143" y="3508924"/>
              <a:ext cx="1152128" cy="288032"/>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2" name="Connecteur droit avec flèche 21"/>
            <p:cNvCxnSpPr>
              <a:stCxn id="15" idx="2"/>
              <a:endCxn id="17" idx="0"/>
            </p:cNvCxnSpPr>
            <p:nvPr/>
          </p:nvCxnSpPr>
          <p:spPr>
            <a:xfrm flipV="1">
              <a:off x="2825271" y="3476057"/>
              <a:ext cx="1008112" cy="320899"/>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3" name="Connecteur droit avec flèche 22"/>
            <p:cNvCxnSpPr>
              <a:stCxn id="16" idx="2"/>
              <a:endCxn id="18" idx="0"/>
            </p:cNvCxnSpPr>
            <p:nvPr/>
          </p:nvCxnSpPr>
          <p:spPr>
            <a:xfrm flipV="1">
              <a:off x="1673143" y="2775548"/>
              <a:ext cx="655141" cy="30132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4" name="Connecteur droit avec flèche 23"/>
            <p:cNvCxnSpPr>
              <a:stCxn id="16" idx="2"/>
              <a:endCxn id="19" idx="0"/>
            </p:cNvCxnSpPr>
            <p:nvPr/>
          </p:nvCxnSpPr>
          <p:spPr>
            <a:xfrm flipH="1" flipV="1">
              <a:off x="661668" y="2775548"/>
              <a:ext cx="1011475" cy="30132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5" name="Connecteur droit avec flèche 24"/>
            <p:cNvCxnSpPr>
              <a:stCxn id="18" idx="2"/>
              <a:endCxn id="20" idx="0"/>
            </p:cNvCxnSpPr>
            <p:nvPr/>
          </p:nvCxnSpPr>
          <p:spPr>
            <a:xfrm flipV="1">
              <a:off x="2328284" y="2049145"/>
              <a:ext cx="0" cy="29435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20379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41F94-E2E9-0B47-DE7F-89E58A13055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50E6AFA-55EE-2923-6487-F415A76BA27E}"/>
              </a:ext>
            </a:extLst>
          </p:cNvPr>
          <p:cNvSpPr>
            <a:spLocks noGrp="1"/>
          </p:cNvSpPr>
          <p:nvPr>
            <p:ph type="title"/>
          </p:nvPr>
        </p:nvSpPr>
        <p:spPr/>
        <p:txBody>
          <a:bodyPr/>
          <a:lstStyle/>
          <a:p>
            <a:r>
              <a:rPr lang="fr-FR" dirty="0"/>
              <a:t>Liens absolus</a:t>
            </a:r>
          </a:p>
        </p:txBody>
      </p:sp>
      <p:sp>
        <p:nvSpPr>
          <p:cNvPr id="3" name="Espace réservé du contenu 2">
            <a:extLst>
              <a:ext uri="{FF2B5EF4-FFF2-40B4-BE49-F238E27FC236}">
                <a16:creationId xmlns:a16="http://schemas.microsoft.com/office/drawing/2014/main" id="{3ED165BE-0FB7-0E25-93BF-F99F2ED8A43E}"/>
              </a:ext>
            </a:extLst>
          </p:cNvPr>
          <p:cNvSpPr>
            <a:spLocks noGrp="1"/>
          </p:cNvSpPr>
          <p:nvPr>
            <p:ph idx="1"/>
          </p:nvPr>
        </p:nvSpPr>
        <p:spPr>
          <a:xfrm>
            <a:off x="719448" y="1353787"/>
            <a:ext cx="11559637" cy="5119579"/>
          </a:xfrm>
        </p:spPr>
        <p:txBody>
          <a:bodyPr>
            <a:noAutofit/>
          </a:bodyPr>
          <a:lstStyle/>
          <a:p>
            <a:pPr eaLnBrk="0" fontAlgn="base" hangingPunct="0"/>
            <a:r>
              <a:rPr lang="fr-FR" sz="2400" dirty="0"/>
              <a:t>Adresse complète</a:t>
            </a:r>
          </a:p>
          <a:p>
            <a:pPr lvl="1" eaLnBrk="0" fontAlgn="base" hangingPunct="0"/>
            <a:r>
              <a:rPr lang="fr-FR" sz="1800" dirty="0"/>
              <a:t>Équivalent de « Lycée Polyvalent ALGOUD-LAFFEMAS 37-39 rue Barthélémy de Laffemas - BP 26 26901 VALENCE cedex 9 »</a:t>
            </a:r>
          </a:p>
          <a:p>
            <a:pPr eaLnBrk="0" fontAlgn="base" hangingPunct="0"/>
            <a:r>
              <a:rPr lang="fr-FR" sz="2400" dirty="0"/>
              <a:t>Généralement pour indiquer une ressource ou une référence externe</a:t>
            </a:r>
          </a:p>
          <a:p>
            <a:pPr eaLnBrk="0" fontAlgn="base" hangingPunct="0"/>
            <a:r>
              <a:rPr lang="fr-FR" sz="2400" dirty="0"/>
              <a:t>URL absolue </a:t>
            </a:r>
          </a:p>
          <a:p>
            <a:pPr lvl="1" eaLnBrk="0" fontAlgn="base" hangingPunct="0"/>
            <a:r>
              <a:rPr lang="fr-FR" sz="1800" dirty="0"/>
              <a:t>Protocole:// 	: pour indiquer au navigateur comment communiquer avec le site </a:t>
            </a:r>
            <a:br>
              <a:rPr lang="fr-FR" sz="1800" dirty="0"/>
            </a:br>
            <a:r>
              <a:rPr lang="fr-FR" sz="1800" dirty="0"/>
              <a:t>			web (serveur). Généralement http:// ou https://</a:t>
            </a:r>
          </a:p>
          <a:p>
            <a:pPr lvl="1" eaLnBrk="0" fontAlgn="base" hangingPunct="0"/>
            <a:r>
              <a:rPr lang="fr-FR" sz="1800" dirty="0"/>
              <a:t>Hôte		: nom du site web (</a:t>
            </a:r>
            <a:r>
              <a:rPr lang="fr-FR" sz="1800" dirty="0" err="1"/>
              <a:t>c.f</a:t>
            </a:r>
            <a:r>
              <a:rPr lang="fr-FR" sz="1800" dirty="0"/>
              <a:t>. DNS) ou adresse IP</a:t>
            </a:r>
          </a:p>
          <a:p>
            <a:pPr lvl="1" eaLnBrk="0" fontAlgn="base" hangingPunct="0"/>
            <a:r>
              <a:rPr lang="fr-FR" sz="1800" dirty="0"/>
              <a:t>[:Port]		: dépend de la configuration du site/serveur web (facultatif)</a:t>
            </a:r>
          </a:p>
          <a:p>
            <a:pPr lvl="1" eaLnBrk="0" fontAlgn="base" hangingPunct="0"/>
            <a:r>
              <a:rPr lang="fr-FR" sz="1800" dirty="0"/>
              <a:t>Chemin		: indique dans quel dossier est le document ou la ressource (« / » en séparation)</a:t>
            </a:r>
          </a:p>
          <a:p>
            <a:pPr lvl="1" eaLnBrk="0" fontAlgn="base" hangingPunct="0"/>
            <a:r>
              <a:rPr lang="fr-FR" sz="1800" dirty="0"/>
              <a:t>Nom		: indique le nom du fichier contenant le document ou la ressource (.html, .</a:t>
            </a:r>
            <a:r>
              <a:rPr lang="fr-FR" sz="1800" dirty="0" err="1"/>
              <a:t>png</a:t>
            </a:r>
            <a:r>
              <a:rPr lang="fr-FR" sz="1800" dirty="0"/>
              <a:t>, etc.)</a:t>
            </a:r>
          </a:p>
          <a:p>
            <a:pPr eaLnBrk="0" fontAlgn="base" hangingPunct="0"/>
            <a:r>
              <a:rPr lang="fr-FR" sz="2400" dirty="0"/>
              <a:t>Exemple : </a:t>
            </a:r>
            <a:br>
              <a:rPr lang="fr-FR" sz="2400" dirty="0"/>
            </a:br>
            <a:r>
              <a:rPr lang="fr-FR" sz="1600" dirty="0">
                <a:latin typeface="Courier New" panose="02070309020205020404" pitchFamily="49" charset="0"/>
                <a:cs typeface="Courier New" panose="02070309020205020404" pitchFamily="49" charset="0"/>
              </a:rPr>
              <a:t>https://html.spec.whatwg.org/images/content-venn.svg</a:t>
            </a:r>
          </a:p>
          <a:p>
            <a:pPr eaLnBrk="0" fontAlgn="base" hangingPunct="0"/>
            <a:r>
              <a:rPr lang="fr-FR" sz="2400" i="1" dirty="0"/>
              <a:t>url rewriting </a:t>
            </a:r>
          </a:p>
          <a:p>
            <a:pPr lvl="1" eaLnBrk="0" fontAlgn="base" hangingPunct="0"/>
            <a:r>
              <a:rPr lang="fr-FR" sz="1800" dirty="0"/>
              <a:t>Configuration du site/serveur web pour </a:t>
            </a:r>
            <a:r>
              <a:rPr lang="fr-FR" sz="1800" dirty="0" err="1"/>
              <a:t>ré-interpréter</a:t>
            </a:r>
            <a:r>
              <a:rPr lang="fr-FR" sz="1800" dirty="0"/>
              <a:t> (et traduire) les URL (l’url ne contient plus un chemin de fichier mais et un chemin « logique »).</a:t>
            </a:r>
          </a:p>
          <a:p>
            <a:pPr lvl="1" eaLnBrk="0" fontAlgn="base" hangingPunct="0"/>
            <a:endParaRPr lang="fr-FR" sz="1800" dirty="0"/>
          </a:p>
          <a:p>
            <a:pPr eaLnBrk="0" fontAlgn="base" hangingPunct="0"/>
            <a:endParaRPr lang="fr-FR" sz="2400" dirty="0"/>
          </a:p>
          <a:p>
            <a:endParaRPr lang="fr-FR" sz="2400" dirty="0"/>
          </a:p>
        </p:txBody>
      </p:sp>
      <p:grpSp>
        <p:nvGrpSpPr>
          <p:cNvPr id="51" name="Groupe 50">
            <a:extLst>
              <a:ext uri="{FF2B5EF4-FFF2-40B4-BE49-F238E27FC236}">
                <a16:creationId xmlns:a16="http://schemas.microsoft.com/office/drawing/2014/main" id="{BC76B31E-4D0F-744E-A413-5457BEC5B16D}"/>
              </a:ext>
            </a:extLst>
          </p:cNvPr>
          <p:cNvGrpSpPr/>
          <p:nvPr/>
        </p:nvGrpSpPr>
        <p:grpSpPr>
          <a:xfrm>
            <a:off x="1487683" y="5002650"/>
            <a:ext cx="5914796" cy="759405"/>
            <a:chOff x="1659133" y="4402575"/>
            <a:chExt cx="5914796" cy="759405"/>
          </a:xfrm>
        </p:grpSpPr>
        <p:sp>
          <p:nvSpPr>
            <p:cNvPr id="23" name="Rectangle : coins arrondis 22">
              <a:extLst>
                <a:ext uri="{FF2B5EF4-FFF2-40B4-BE49-F238E27FC236}">
                  <a16:creationId xmlns:a16="http://schemas.microsoft.com/office/drawing/2014/main" id="{4DC77418-0FD8-AE00-0904-402EA1C875E7}"/>
                </a:ext>
              </a:extLst>
            </p:cNvPr>
            <p:cNvSpPr/>
            <p:nvPr/>
          </p:nvSpPr>
          <p:spPr>
            <a:xfrm>
              <a:off x="1659133" y="4402575"/>
              <a:ext cx="439340" cy="45719"/>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F022A922-F4A5-7902-7C5B-8E1214C261F8}"/>
                </a:ext>
              </a:extLst>
            </p:cNvPr>
            <p:cNvSpPr/>
            <p:nvPr/>
          </p:nvSpPr>
          <p:spPr>
            <a:xfrm>
              <a:off x="5609650" y="5105640"/>
              <a:ext cx="1964279" cy="56339"/>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necteur : en angle 44">
              <a:extLst>
                <a:ext uri="{FF2B5EF4-FFF2-40B4-BE49-F238E27FC236}">
                  <a16:creationId xmlns:a16="http://schemas.microsoft.com/office/drawing/2014/main" id="{4602D814-3BEB-3EB7-659A-DA7E499F16F2}"/>
                </a:ext>
              </a:extLst>
            </p:cNvPr>
            <p:cNvCxnSpPr>
              <a:stCxn id="35" idx="2"/>
              <a:endCxn id="23" idx="1"/>
            </p:cNvCxnSpPr>
            <p:nvPr/>
          </p:nvCxnSpPr>
          <p:spPr>
            <a:xfrm rot="5400000" flipH="1">
              <a:off x="3757190" y="2327379"/>
              <a:ext cx="736544" cy="4932657"/>
            </a:xfrm>
            <a:prstGeom prst="bentConnector4">
              <a:avLst>
                <a:gd name="adj1" fmla="val -14225"/>
                <a:gd name="adj2" fmla="val 117572"/>
              </a:avLst>
            </a:prstGeom>
            <a:noFill/>
            <a:ln w="38100">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941721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Liens relatifs</a:t>
            </a:r>
          </a:p>
        </p:txBody>
      </p:sp>
      <p:sp>
        <p:nvSpPr>
          <p:cNvPr id="3" name="Espace réservé du contenu 2"/>
          <p:cNvSpPr>
            <a:spLocks noGrp="1"/>
          </p:cNvSpPr>
          <p:nvPr>
            <p:ph idx="1"/>
          </p:nvPr>
        </p:nvSpPr>
        <p:spPr/>
        <p:txBody>
          <a:bodyPr>
            <a:normAutofit fontScale="55000" lnSpcReduction="20000"/>
          </a:bodyPr>
          <a:lstStyle/>
          <a:p>
            <a:r>
              <a:rPr lang="fr-FR" dirty="0"/>
              <a:t>Emplacement du document par rapport au document actuel</a:t>
            </a:r>
          </a:p>
          <a:p>
            <a:pPr lvl="1"/>
            <a:r>
              <a:rPr lang="fr-FR" dirty="0"/>
              <a:t>Équivalent de « deux rues plus loin, au 28 »</a:t>
            </a:r>
          </a:p>
          <a:p>
            <a:r>
              <a:rPr lang="fr-FR" dirty="0"/>
              <a:t>Pratique en cas de déplacements des fichiers</a:t>
            </a:r>
          </a:p>
          <a:p>
            <a:r>
              <a:rPr lang="fr-FR" dirty="0"/>
              <a:t>Indiquer le chemin </a:t>
            </a:r>
          </a:p>
          <a:p>
            <a:pPr lvl="1"/>
            <a:r>
              <a:rPr lang="fr-FR" dirty="0"/>
              <a:t>/			: comme séparateur</a:t>
            </a:r>
          </a:p>
          <a:p>
            <a:pPr lvl="1"/>
            <a:r>
              <a:rPr lang="fr-FR" dirty="0"/>
              <a:t>..			: pour remonter d’un niveau dans la hiérarchie des dossiers</a:t>
            </a:r>
          </a:p>
          <a:p>
            <a:pPr lvl="1"/>
            <a:r>
              <a:rPr lang="fr-FR" i="1" dirty="0" err="1"/>
              <a:t>nom_dossier</a:t>
            </a:r>
            <a:r>
              <a:rPr lang="fr-FR" dirty="0"/>
              <a:t>		: pour « aller » dans le dossier </a:t>
            </a:r>
            <a:r>
              <a:rPr lang="fr-FR" i="1" dirty="0" err="1"/>
              <a:t>nom_dossier</a:t>
            </a:r>
            <a:r>
              <a:rPr lang="fr-FR" i="1" dirty="0"/>
              <a:t> </a:t>
            </a:r>
            <a:r>
              <a:rPr lang="fr-FR" dirty="0"/>
              <a:t>(ne pas oublier les « / »)</a:t>
            </a:r>
          </a:p>
          <a:p>
            <a:pPr lvl="1"/>
            <a:r>
              <a:rPr lang="fr-FR" i="1" dirty="0" err="1"/>
              <a:t>nom_fichier</a:t>
            </a:r>
            <a:r>
              <a:rPr lang="fr-FR" dirty="0"/>
              <a:t>		: pour indiquer le document par le nom du fichier  (index.html, graphique.png, etc.)</a:t>
            </a:r>
          </a:p>
          <a:p>
            <a:r>
              <a:rPr lang="fr-FR" dirty="0"/>
              <a:t>Exemple : </a:t>
            </a:r>
          </a:p>
          <a:p>
            <a:pPr lvl="1"/>
            <a:r>
              <a:rPr lang="fr-FR" dirty="0"/>
              <a:t>je lis la page </a:t>
            </a:r>
            <a:r>
              <a:rPr lang="fr-FR" dirty="0">
                <a:latin typeface="Courier New" panose="02070309020205020404" pitchFamily="49" charset="0"/>
                <a:cs typeface="Courier New" panose="02070309020205020404" pitchFamily="49" charset="0"/>
              </a:rPr>
              <a:t>http://un.site.domaine/chemin/index.html</a:t>
            </a:r>
          </a:p>
          <a:p>
            <a:pPr lvl="1"/>
            <a:r>
              <a:rPr lang="fr-FR" dirty="0"/>
              <a:t>Le lien </a:t>
            </a:r>
            <a:r>
              <a:rPr lang="fr-FR" dirty="0">
                <a:latin typeface="Courier New" panose="02070309020205020404" pitchFamily="49" charset="0"/>
                <a:cs typeface="Courier New" panose="02070309020205020404" pitchFamily="49" charset="0"/>
              </a:rPr>
              <a:t>documents/cours/html/cours1.html</a:t>
            </a:r>
            <a:br>
              <a:rPr lang="fr-FR" dirty="0">
                <a:latin typeface="Courier New" panose="02070309020205020404" pitchFamily="49" charset="0"/>
                <a:cs typeface="Courier New" panose="02070309020205020404" pitchFamily="49" charset="0"/>
              </a:rPr>
            </a:br>
            <a:endParaRPr lang="fr-FR" dirty="0">
              <a:latin typeface="Courier New" panose="02070309020205020404" pitchFamily="49" charset="0"/>
              <a:cs typeface="Courier New" panose="02070309020205020404" pitchFamily="49" charset="0"/>
            </a:endParaRPr>
          </a:p>
          <a:p>
            <a:pPr lvl="2"/>
            <a:r>
              <a:rPr lang="fr-FR" sz="2400" dirty="0"/>
              <a:t>Cible un document qui est dans le fichier</a:t>
            </a:r>
            <a:r>
              <a:rPr lang="fr-FR" sz="2400" dirty="0">
                <a:latin typeface="Courier New" panose="02070309020205020404" pitchFamily="49" charset="0"/>
                <a:cs typeface="Courier New" panose="02070309020205020404" pitchFamily="49" charset="0"/>
              </a:rPr>
              <a:t> cours1.html</a:t>
            </a:r>
          </a:p>
          <a:p>
            <a:pPr lvl="2"/>
            <a:r>
              <a:rPr lang="fr-FR" sz="2400" dirty="0"/>
              <a:t>Ce fichier est </a:t>
            </a:r>
          </a:p>
          <a:p>
            <a:pPr lvl="3"/>
            <a:r>
              <a:rPr lang="fr-FR" sz="2400" dirty="0"/>
              <a:t>dans un dossier </a:t>
            </a:r>
            <a:r>
              <a:rPr lang="fr-FR" sz="2400" dirty="0">
                <a:latin typeface="Courier New" panose="02070309020205020404" pitchFamily="49" charset="0"/>
                <a:cs typeface="Courier New" panose="02070309020205020404" pitchFamily="49" charset="0"/>
              </a:rPr>
              <a:t>html, </a:t>
            </a:r>
          </a:p>
          <a:p>
            <a:pPr lvl="3"/>
            <a:r>
              <a:rPr lang="fr-FR" sz="2400" dirty="0"/>
              <a:t>qui est dans un dossier </a:t>
            </a:r>
            <a:r>
              <a:rPr lang="fr-FR" sz="2400" dirty="0">
                <a:latin typeface="Courier New" panose="02070309020205020404" pitchFamily="49" charset="0"/>
                <a:cs typeface="Courier New" panose="02070309020205020404" pitchFamily="49" charset="0"/>
              </a:rPr>
              <a:t>cours, </a:t>
            </a:r>
          </a:p>
          <a:p>
            <a:pPr lvl="3"/>
            <a:r>
              <a:rPr lang="fr-FR" sz="2400" dirty="0"/>
              <a:t>qui est dans un dossier </a:t>
            </a:r>
            <a:r>
              <a:rPr lang="fr-FR" sz="2400" dirty="0">
                <a:latin typeface="Courier New" panose="02070309020205020404" pitchFamily="49" charset="0"/>
                <a:cs typeface="Courier New" panose="02070309020205020404" pitchFamily="49" charset="0"/>
              </a:rPr>
              <a:t>documents </a:t>
            </a:r>
          </a:p>
          <a:p>
            <a:pPr lvl="3"/>
            <a:r>
              <a:rPr lang="fr-FR" sz="2400" dirty="0"/>
              <a:t>qui est au même niveau que la page </a:t>
            </a:r>
            <a:r>
              <a:rPr lang="fr-FR" sz="2400" dirty="0">
                <a:latin typeface="Courier New" panose="02070309020205020404" pitchFamily="49" charset="0"/>
                <a:cs typeface="Courier New" panose="02070309020205020404" pitchFamily="49" charset="0"/>
              </a:rPr>
              <a:t>index.html</a:t>
            </a:r>
          </a:p>
          <a:p>
            <a:pPr lvl="2"/>
            <a:r>
              <a:rPr lang="fr-FR" sz="2400" dirty="0"/>
              <a:t>Le lien absolu correspondant est </a:t>
            </a:r>
            <a:br>
              <a:rPr lang="fr-FR" sz="2400" dirty="0"/>
            </a:br>
            <a:r>
              <a:rPr lang="fr-FR" sz="2400" dirty="0">
                <a:latin typeface="Courier New" panose="02070309020205020404" pitchFamily="49" charset="0"/>
                <a:cs typeface="Courier New" panose="02070309020205020404" pitchFamily="49" charset="0"/>
              </a:rPr>
              <a:t>http://un.site.domaine/chemin/documents/cours/html/cours1.html</a:t>
            </a:r>
            <a:endParaRPr lang="fr-FR" sz="2400" dirty="0"/>
          </a:p>
        </p:txBody>
      </p:sp>
      <p:sp>
        <p:nvSpPr>
          <p:cNvPr id="7" name="Rectangle : coins arrondis 6"/>
          <p:cNvSpPr/>
          <p:nvPr/>
        </p:nvSpPr>
        <p:spPr>
          <a:xfrm>
            <a:off x="4137092" y="4337159"/>
            <a:ext cx="1082453" cy="58240"/>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p:cNvSpPr/>
          <p:nvPr/>
        </p:nvSpPr>
        <p:spPr>
          <a:xfrm>
            <a:off x="3598080" y="4337159"/>
            <a:ext cx="436607" cy="58240"/>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 coins arrondis 8"/>
          <p:cNvSpPr/>
          <p:nvPr/>
        </p:nvSpPr>
        <p:spPr>
          <a:xfrm>
            <a:off x="3059068" y="4337159"/>
            <a:ext cx="436607" cy="58240"/>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 coins arrondis 9"/>
          <p:cNvSpPr/>
          <p:nvPr/>
        </p:nvSpPr>
        <p:spPr>
          <a:xfrm>
            <a:off x="2105024" y="4337159"/>
            <a:ext cx="851639" cy="58240"/>
          </a:xfrm>
          <a:prstGeom prst="roundRect">
            <a:avLst/>
          </a:prstGeom>
          <a:solidFill>
            <a:schemeClr val="tx1"/>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42903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Liens internes (à la page)</a:t>
            </a:r>
          </a:p>
        </p:txBody>
      </p:sp>
      <p:sp>
        <p:nvSpPr>
          <p:cNvPr id="3" name="Espace réservé du contenu 2"/>
          <p:cNvSpPr>
            <a:spLocks noGrp="1"/>
          </p:cNvSpPr>
          <p:nvPr>
            <p:ph idx="1"/>
          </p:nvPr>
        </p:nvSpPr>
        <p:spPr/>
        <p:txBody>
          <a:bodyPr/>
          <a:lstStyle/>
          <a:p>
            <a:pPr>
              <a:lnSpc>
                <a:spcPct val="80000"/>
              </a:lnSpc>
            </a:pPr>
            <a:r>
              <a:rPr lang="fr-FR" sz="2600" dirty="0"/>
              <a:t>Pour aller directeur à une partie du document</a:t>
            </a:r>
          </a:p>
          <a:p>
            <a:pPr lvl="1">
              <a:lnSpc>
                <a:spcPct val="80000"/>
              </a:lnSpc>
            </a:pPr>
            <a:r>
              <a:rPr lang="fr-FR" sz="2200" dirty="0"/>
              <a:t>Page longue</a:t>
            </a:r>
          </a:p>
          <a:p>
            <a:pPr lvl="1">
              <a:lnSpc>
                <a:spcPct val="80000"/>
              </a:lnSpc>
            </a:pPr>
            <a:r>
              <a:rPr lang="fr-FR" sz="2200" dirty="0"/>
              <a:t>Table des matières</a:t>
            </a:r>
            <a:br>
              <a:rPr lang="fr-FR" sz="2200" dirty="0"/>
            </a:br>
            <a:r>
              <a:rPr lang="fr-FR" sz="2200" dirty="0"/>
              <a:t>Exemple : </a:t>
            </a:r>
            <a:r>
              <a:rPr lang="fr-FR" sz="1800" dirty="0">
                <a:hlinkClick r:id="rId2"/>
              </a:rPr>
              <a:t>https://www.w3.org/TR/html5/text-level-semantics.html</a:t>
            </a:r>
            <a:r>
              <a:rPr lang="fr-FR" sz="1800" dirty="0"/>
              <a:t> </a:t>
            </a:r>
          </a:p>
          <a:p>
            <a:pPr>
              <a:lnSpc>
                <a:spcPct val="80000"/>
              </a:lnSpc>
            </a:pPr>
            <a:r>
              <a:rPr lang="fr-FR" sz="2600" dirty="0"/>
              <a:t>Fonctionnement : </a:t>
            </a:r>
          </a:p>
          <a:p>
            <a:pPr lvl="1">
              <a:lnSpc>
                <a:spcPct val="80000"/>
              </a:lnSpc>
            </a:pPr>
            <a:r>
              <a:rPr lang="fr-FR" sz="2200" dirty="0"/>
              <a:t>Référence :  </a:t>
            </a:r>
            <a:r>
              <a:rPr lang="fr-FR" sz="2200" dirty="0" err="1"/>
              <a:t>href</a:t>
            </a:r>
            <a:r>
              <a:rPr lang="fr-FR" sz="2200" dirty="0"/>
              <a:t>= "(nom de la page)#</a:t>
            </a:r>
            <a:r>
              <a:rPr lang="fr-FR" sz="2200" i="1" dirty="0" err="1"/>
              <a:t>id_d_une_balise</a:t>
            </a:r>
            <a:r>
              <a:rPr lang="fr-FR" sz="2200" dirty="0"/>
              <a:t>" </a:t>
            </a:r>
          </a:p>
          <a:p>
            <a:pPr lvl="2">
              <a:lnSpc>
                <a:spcPct val="80000"/>
              </a:lnSpc>
            </a:pPr>
            <a:r>
              <a:rPr lang="fr-FR" sz="1800" dirty="0"/>
              <a:t>Le nom de la page peut être omis (on reste alors dans la même page)</a:t>
            </a:r>
          </a:p>
          <a:p>
            <a:pPr lvl="1">
              <a:lnSpc>
                <a:spcPct val="80000"/>
              </a:lnSpc>
            </a:pPr>
            <a:r>
              <a:rPr lang="fr-FR" sz="2200" dirty="0"/>
              <a:t>"</a:t>
            </a:r>
            <a:r>
              <a:rPr lang="fr-FR" sz="2200" i="1" dirty="0" err="1"/>
              <a:t>id_d_une_balise</a:t>
            </a:r>
            <a:r>
              <a:rPr lang="fr-FR" sz="2200" dirty="0"/>
              <a:t>" = la valeur d’un attribut id d’une balise de la page (n’importe laquelle, là où est le point d’</a:t>
            </a:r>
            <a:r>
              <a:rPr lang="fr-FR" sz="2200" dirty="0" err="1"/>
              <a:t>intéret</a:t>
            </a:r>
            <a:r>
              <a:rPr lang="fr-FR" sz="2200" dirty="0"/>
              <a:t>)</a:t>
            </a:r>
          </a:p>
          <a:p>
            <a:pPr lvl="1">
              <a:lnSpc>
                <a:spcPct val="80000"/>
              </a:lnSpc>
            </a:pPr>
            <a:r>
              <a:rPr lang="fr-FR" sz="2200" dirty="0"/>
              <a:t>Quand on clique sur le lien, on est amené directement à la balise ciblée</a:t>
            </a:r>
          </a:p>
          <a:p>
            <a:pPr lvl="1">
              <a:lnSpc>
                <a:spcPct val="80000"/>
              </a:lnSpc>
            </a:pPr>
            <a:endParaRPr lang="fr-FR" sz="2200" dirty="0"/>
          </a:p>
          <a:p>
            <a:endParaRPr lang="fr-FR" dirty="0"/>
          </a:p>
        </p:txBody>
      </p:sp>
    </p:spTree>
    <p:extLst>
      <p:ext uri="{BB962C8B-B14F-4D97-AF65-F5344CB8AC3E}">
        <p14:creationId xmlns:p14="http://schemas.microsoft.com/office/powerpoint/2010/main" val="33184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Liens vers une partie d’une autre page</a:t>
            </a:r>
          </a:p>
        </p:txBody>
      </p:sp>
      <p:sp>
        <p:nvSpPr>
          <p:cNvPr id="3" name="Espace réservé du contenu 2"/>
          <p:cNvSpPr>
            <a:spLocks noGrp="1"/>
          </p:cNvSpPr>
          <p:nvPr>
            <p:ph idx="1"/>
          </p:nvPr>
        </p:nvSpPr>
        <p:spPr/>
        <p:txBody>
          <a:bodyPr/>
          <a:lstStyle/>
          <a:p>
            <a:r>
              <a:rPr lang="fr-FR" dirty="0"/>
              <a:t>Si je veux faire un lien vers la documentation html5 sur &lt;a&gt; : </a:t>
            </a:r>
            <a:br>
              <a:rPr lang="fr-FR" dirty="0"/>
            </a:br>
            <a:r>
              <a:rPr lang="fr-FR" dirty="0">
                <a:latin typeface="Courier New" panose="02070309020205020404" pitchFamily="49" charset="0"/>
                <a:cs typeface="Courier New" panose="02070309020205020404" pitchFamily="49" charset="0"/>
                <a:hlinkClick r:id="rId2"/>
              </a:rPr>
              <a:t>https://html.spec.whatwg.org/multipage/text-level-semantics.html#the-a-element</a:t>
            </a:r>
            <a:r>
              <a:rPr lang="fr-FR" dirty="0">
                <a:latin typeface="Courier New" panose="02070309020205020404" pitchFamily="49" charset="0"/>
                <a:cs typeface="Courier New" panose="02070309020205020404" pitchFamily="49" charset="0"/>
              </a:rPr>
              <a:t> </a:t>
            </a:r>
          </a:p>
          <a:p>
            <a:r>
              <a:rPr lang="fr-FR" dirty="0"/>
              <a:t>Référence :  href= "</a:t>
            </a:r>
            <a:r>
              <a:rPr lang="fr-FR" i="1" dirty="0" err="1"/>
              <a:t>URL</a:t>
            </a:r>
            <a:r>
              <a:rPr lang="fr-FR" dirty="0" err="1"/>
              <a:t>#</a:t>
            </a:r>
            <a:r>
              <a:rPr lang="fr-FR" i="1" dirty="0" err="1"/>
              <a:t>id_d_une_balise</a:t>
            </a:r>
            <a:r>
              <a:rPr lang="fr-FR" dirty="0"/>
              <a:t>"  </a:t>
            </a:r>
          </a:p>
          <a:p>
            <a:pPr lvl="1"/>
            <a:r>
              <a:rPr lang="fr-FR" dirty="0"/>
              <a:t>Fonctionne comme le lien interne à la même page, </a:t>
            </a:r>
          </a:p>
          <a:p>
            <a:pPr lvl="1"/>
            <a:r>
              <a:rPr lang="fr-FR" dirty="0"/>
              <a:t>Sauf que l’URL indique un autre document</a:t>
            </a:r>
          </a:p>
          <a:p>
            <a:pPr lvl="1"/>
            <a:r>
              <a:rPr lang="fr-FR" dirty="0"/>
              <a:t>L’url peut être absolue (avec http://...) ou relative</a:t>
            </a:r>
          </a:p>
          <a:p>
            <a:endParaRPr lang="fr-FR" dirty="0"/>
          </a:p>
        </p:txBody>
      </p:sp>
    </p:spTree>
    <p:extLst>
      <p:ext uri="{BB962C8B-B14F-4D97-AF65-F5344CB8AC3E}">
        <p14:creationId xmlns:p14="http://schemas.microsoft.com/office/powerpoint/2010/main" val="336955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Propriétés de </a:t>
            </a:r>
            <a:r>
              <a:rPr lang="fr-FR" dirty="0">
                <a:latin typeface="Courier New" panose="02070309020205020404" pitchFamily="49" charset="0"/>
                <a:cs typeface="Courier New" panose="02070309020205020404" pitchFamily="49" charset="0"/>
              </a:rPr>
              <a:t>&lt;a&gt;</a:t>
            </a:r>
          </a:p>
        </p:txBody>
      </p:sp>
      <p:sp>
        <p:nvSpPr>
          <p:cNvPr id="3" name="Espace réservé du contenu 2"/>
          <p:cNvSpPr>
            <a:spLocks noGrp="1"/>
          </p:cNvSpPr>
          <p:nvPr>
            <p:ph idx="1"/>
          </p:nvPr>
        </p:nvSpPr>
        <p:spPr/>
        <p:txBody>
          <a:bodyPr>
            <a:normAutofit/>
          </a:bodyPr>
          <a:lstStyle/>
          <a:p>
            <a:r>
              <a:rPr lang="fr-FR" dirty="0"/>
              <a:t>Contient : « </a:t>
            </a:r>
            <a:r>
              <a:rPr lang="fr-FR" dirty="0" err="1"/>
              <a:t>phrasing</a:t>
            </a:r>
            <a:r>
              <a:rPr lang="fr-FR" dirty="0"/>
              <a:t> content » (morceaux de phrases) </a:t>
            </a:r>
          </a:p>
          <a:p>
            <a:pPr lvl="1"/>
            <a:r>
              <a:rPr lang="fr-FR" dirty="0"/>
              <a:t>Sauf ce qui est interactif : un autre lien, les éléments de formulaire, l’import de ressources externes (</a:t>
            </a:r>
            <a:r>
              <a:rPr lang="fr-FR" dirty="0">
                <a:latin typeface="Courier New" panose="02070309020205020404" pitchFamily="49" charset="0"/>
                <a:cs typeface="Courier New" panose="02070309020205020404" pitchFamily="49" charset="0"/>
              </a:rPr>
              <a:t>vidéo, </a:t>
            </a:r>
            <a:r>
              <a:rPr lang="fr-FR" dirty="0" err="1">
                <a:latin typeface="Courier New" panose="02070309020205020404" pitchFamily="49" charset="0"/>
                <a:cs typeface="Courier New" panose="02070309020205020404" pitchFamily="49" charset="0"/>
              </a:rPr>
              <a:t>iframe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embed</a:t>
            </a:r>
            <a:r>
              <a:rPr lang="fr-FR" dirty="0">
                <a:latin typeface="Courier New" panose="02070309020205020404" pitchFamily="49" charset="0"/>
                <a:cs typeface="Courier New" panose="02070309020205020404" pitchFamily="49" charset="0"/>
              </a:rPr>
              <a:t>, </a:t>
            </a:r>
            <a:r>
              <a:rPr lang="fr-FR" dirty="0"/>
              <a:t>etc.), une image cliquable</a:t>
            </a:r>
          </a:p>
          <a:p>
            <a:r>
              <a:rPr lang="fr-FR" dirty="0"/>
              <a:t>Attributs spécifiques </a:t>
            </a:r>
          </a:p>
          <a:p>
            <a:pPr lvl="1"/>
            <a:r>
              <a:rPr lang="fr-FR" dirty="0">
                <a:latin typeface="Courier New" panose="02070309020205020404" pitchFamily="49" charset="0"/>
                <a:cs typeface="Courier New" panose="02070309020205020404" pitchFamily="49" charset="0"/>
              </a:rPr>
              <a:t>href : la cible du lien</a:t>
            </a:r>
          </a:p>
          <a:p>
            <a:pPr lvl="1"/>
            <a:r>
              <a:rPr lang="fr-FR" dirty="0"/>
              <a:t>Les autres (optionnels) sont conditionnés à la présence d’un </a:t>
            </a:r>
            <a:r>
              <a:rPr lang="fr-FR" dirty="0">
                <a:latin typeface="Courier New" panose="02070309020205020404" pitchFamily="49" charset="0"/>
                <a:cs typeface="Courier New" panose="02070309020205020404" pitchFamily="49" charset="0"/>
              </a:rPr>
              <a:t>href</a:t>
            </a:r>
            <a:r>
              <a:rPr lang="fr-FR" dirty="0"/>
              <a:t> comme </a:t>
            </a:r>
            <a:r>
              <a:rPr lang="fr-FR" dirty="0">
                <a:latin typeface="Courier New" panose="02070309020205020404" pitchFamily="49" charset="0"/>
                <a:cs typeface="Courier New" panose="02070309020205020404" pitchFamily="49" charset="0"/>
              </a:rPr>
              <a:t>download </a:t>
            </a:r>
            <a:r>
              <a:rPr lang="fr-FR" dirty="0"/>
              <a:t>(qui force le téléchargement)ou </a:t>
            </a:r>
            <a:r>
              <a:rPr lang="fr-FR" dirty="0" err="1">
                <a:latin typeface="Courier New" panose="02070309020205020404" pitchFamily="49" charset="0"/>
                <a:cs typeface="Courier New" panose="02070309020205020404" pitchFamily="49" charset="0"/>
              </a:rPr>
              <a:t>target</a:t>
            </a:r>
            <a:r>
              <a:rPr lang="fr-FR" dirty="0">
                <a:latin typeface="Courier New" panose="02070309020205020404" pitchFamily="49" charset="0"/>
                <a:cs typeface="Courier New" panose="02070309020205020404" pitchFamily="49" charset="0"/>
              </a:rPr>
              <a:t> </a:t>
            </a:r>
            <a:r>
              <a:rPr lang="fr-FR" dirty="0"/>
              <a:t>(par exemple </a:t>
            </a:r>
            <a:r>
              <a:rPr lang="fr-FR" dirty="0" err="1">
                <a:latin typeface="Courier New" panose="02070309020205020404" pitchFamily="49" charset="0"/>
                <a:cs typeface="Courier New" panose="02070309020205020404" pitchFamily="49" charset="0"/>
              </a:rPr>
              <a:t>target</a:t>
            </a:r>
            <a:r>
              <a:rPr lang="fr-FR" dirty="0">
                <a:latin typeface="Courier New" panose="02070309020205020404" pitchFamily="49" charset="0"/>
                <a:cs typeface="Courier New" panose="02070309020205020404" pitchFamily="49" charset="0"/>
              </a:rPr>
              <a:t>="_</a:t>
            </a:r>
            <a:r>
              <a:rPr lang="fr-FR" dirty="0" err="1">
                <a:latin typeface="Courier New" panose="02070309020205020404" pitchFamily="49" charset="0"/>
                <a:cs typeface="Courier New" panose="02070309020205020404" pitchFamily="49" charset="0"/>
              </a:rPr>
              <a:t>blank</a:t>
            </a:r>
            <a:r>
              <a:rPr lang="fr-FR" dirty="0">
                <a:latin typeface="Courier New" panose="02070309020205020404" pitchFamily="49" charset="0"/>
                <a:cs typeface="Courier New" panose="02070309020205020404" pitchFamily="49" charset="0"/>
              </a:rPr>
              <a:t>" </a:t>
            </a:r>
            <a:r>
              <a:rPr lang="fr-FR" dirty="0"/>
              <a:t>pour ouvrir dans un nouvel onglet)ou </a:t>
            </a:r>
            <a:r>
              <a:rPr lang="fr-FR" dirty="0" err="1">
                <a:latin typeface="Courier New" panose="02070309020205020404" pitchFamily="49" charset="0"/>
                <a:cs typeface="Courier New" panose="02070309020205020404" pitchFamily="49" charset="0"/>
              </a:rPr>
              <a:t>rel</a:t>
            </a:r>
            <a:r>
              <a:rPr lang="fr-FR" dirty="0" err="1"/>
              <a:t>pour</a:t>
            </a:r>
            <a:r>
              <a:rPr lang="fr-FR" dirty="0"/>
              <a:t> décrire la relation entre le document et la cible du lien. </a:t>
            </a:r>
          </a:p>
          <a:p>
            <a:pPr lvl="1"/>
            <a:r>
              <a:rPr lang="fr-FR" dirty="0">
                <a:hlinkClick r:id="rId2"/>
              </a:rPr>
              <a:t>https://html.spec.whatwg.org/multipage/links.html#attr-hyperlink-rel</a:t>
            </a:r>
            <a:r>
              <a:rPr lang="fr-FR" dirty="0"/>
              <a:t> </a:t>
            </a:r>
          </a:p>
        </p:txBody>
      </p:sp>
    </p:spTree>
    <p:extLst>
      <p:ext uri="{BB962C8B-B14F-4D97-AF65-F5344CB8AC3E}">
        <p14:creationId xmlns:p14="http://schemas.microsoft.com/office/powerpoint/2010/main" val="229686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Structurations</a:t>
            </a:r>
            <a:endParaRPr lang="en-US" dirty="0"/>
          </a:p>
        </p:txBody>
      </p:sp>
      <p:sp>
        <p:nvSpPr>
          <p:cNvPr id="4" name="Espace réservé du contenu 3"/>
          <p:cNvSpPr>
            <a:spLocks noGrp="1"/>
          </p:cNvSpPr>
          <p:nvPr>
            <p:ph sz="half" idx="1"/>
          </p:nvPr>
        </p:nvSpPr>
        <p:spPr/>
        <p:txBody>
          <a:bodyPr>
            <a:normAutofit fontScale="70000" lnSpcReduction="20000"/>
          </a:bodyPr>
          <a:lstStyle/>
          <a:p>
            <a:r>
              <a:rPr lang="en-US"/>
              <a:t>&lt;header&gt; : notamment pour les menu / barres de navigation</a:t>
            </a:r>
          </a:p>
          <a:p>
            <a:r>
              <a:rPr lang="en-US"/>
              <a:t>&lt;footer&gt; : notamment pour les </a:t>
            </a:r>
            <a:br>
              <a:rPr lang="en-US"/>
            </a:br>
            <a:r>
              <a:rPr lang="en-US"/>
              <a:t>pieds de page</a:t>
            </a:r>
          </a:p>
          <a:p>
            <a:r>
              <a:rPr lang="en-US"/>
              <a:t>&lt;nav&gt; : notamment pour les </a:t>
            </a:r>
            <a:br>
              <a:rPr lang="en-US"/>
            </a:br>
            <a:r>
              <a:rPr lang="en-US"/>
              <a:t>barres de navigation</a:t>
            </a:r>
          </a:p>
          <a:p>
            <a:r>
              <a:rPr lang="en-US"/>
              <a:t>&lt;article&gt; : un contenu</a:t>
            </a:r>
          </a:p>
          <a:p>
            <a:r>
              <a:rPr lang="en-US"/>
              <a:t>&lt;section&gt; : sous partie d’un article </a:t>
            </a:r>
            <a:br>
              <a:rPr lang="en-US"/>
            </a:br>
            <a:r>
              <a:rPr lang="en-US"/>
              <a:t>ou regroupe d’article</a:t>
            </a:r>
          </a:p>
          <a:p>
            <a:r>
              <a:rPr lang="en-US"/>
              <a:t>&lt;aside&gt; : un encart </a:t>
            </a:r>
          </a:p>
          <a:p>
            <a:endParaRPr lang="en-US"/>
          </a:p>
          <a:p>
            <a:endParaRPr lang="en-US"/>
          </a:p>
          <a:p>
            <a:r>
              <a:rPr lang="en-US"/>
              <a:t>&lt;root&gt; : balise unique, pour le contenu principal du document</a:t>
            </a:r>
            <a:endParaRPr lang="fr-FR"/>
          </a:p>
          <a:p>
            <a:endParaRPr lang="fr-FR"/>
          </a:p>
          <a:p>
            <a:endParaRPr lang="fr-FR" dirty="0"/>
          </a:p>
        </p:txBody>
      </p:sp>
      <p:pic>
        <p:nvPicPr>
          <p:cNvPr id="1026" name="Picture 2" descr="http://www.fredcavazza.net/files/2009/09/html5_structure.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97600" y="1639227"/>
            <a:ext cx="5384800" cy="3970359"/>
          </a:xfrm>
        </p:spPr>
      </p:pic>
      <p:sp>
        <p:nvSpPr>
          <p:cNvPr id="43" name="Espace réservé du contenu 3"/>
          <p:cNvSpPr txBox="1">
            <a:spLocks/>
          </p:cNvSpPr>
          <p:nvPr/>
        </p:nvSpPr>
        <p:spPr>
          <a:xfrm>
            <a:off x="4439817" y="5733256"/>
            <a:ext cx="7451312" cy="14010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r">
              <a:buNone/>
            </a:pPr>
            <a:endParaRPr lang="fr-FR" sz="1400" i="1" dirty="0"/>
          </a:p>
          <a:p>
            <a:pPr marL="0" indent="0" algn="r">
              <a:buNone/>
            </a:pPr>
            <a:r>
              <a:rPr lang="fr-FR" sz="1400" i="1" dirty="0"/>
              <a:t>Source de l’image : </a:t>
            </a:r>
            <a:r>
              <a:rPr lang="en-US" sz="1400" i="1" dirty="0">
                <a:hlinkClick r:id="rId3"/>
              </a:rPr>
              <a:t>http://www.fredcavazza.net/files/2009/09/html5_structure.png</a:t>
            </a:r>
            <a:endParaRPr lang="en-US" sz="1400" i="1" dirty="0"/>
          </a:p>
        </p:txBody>
      </p:sp>
    </p:spTree>
    <p:extLst>
      <p:ext uri="{BB962C8B-B14F-4D97-AF65-F5344CB8AC3E}">
        <p14:creationId xmlns:p14="http://schemas.microsoft.com/office/powerpoint/2010/main" val="832302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Relations entre les balises de structurations</a:t>
            </a:r>
            <a:endParaRPr lang="fr-FR" dirty="0"/>
          </a:p>
        </p:txBody>
      </p:sp>
      <p:sp>
        <p:nvSpPr>
          <p:cNvPr id="3" name="Espace réservé du contenu 2"/>
          <p:cNvSpPr>
            <a:spLocks noGrp="1"/>
          </p:cNvSpPr>
          <p:nvPr>
            <p:ph idx="1"/>
          </p:nvPr>
        </p:nvSpPr>
        <p:spPr/>
        <p:txBody>
          <a:bodyPr>
            <a:normAutofit fontScale="92500" lnSpcReduction="20000"/>
          </a:bodyPr>
          <a:lstStyle/>
          <a:p>
            <a:r>
              <a:rPr lang="fr-FR"/>
              <a:t>&lt;article&gt;, &lt;section&gt;, &lt;aside&gt;, &lt;nav&gt; contiennent du Flow </a:t>
            </a:r>
          </a:p>
          <a:p>
            <a:pPr lvl="1"/>
            <a:r>
              <a:rPr lang="fr-FR"/>
              <a:t>(pas de main direct ou indirect pour nav, aside)</a:t>
            </a:r>
          </a:p>
          <a:p>
            <a:r>
              <a:rPr lang="fr-FR"/>
              <a:t>&lt;header&gt; et &lt;footer&gt; contiennent du Flow sauf &lt;header&gt;, &lt;footer&gt; et &lt;main&gt;</a:t>
            </a:r>
          </a:p>
          <a:p>
            <a:endParaRPr lang="fr-FR"/>
          </a:p>
          <a:p>
            <a:r>
              <a:rPr lang="fr-FR"/>
              <a:t>Une &lt;section&gt; peut avoir plusieurs &lt;article&gt; (ou &lt;nav&gt;, &lt;aside&gt;, etc.)</a:t>
            </a:r>
          </a:p>
          <a:p>
            <a:r>
              <a:rPr lang="fr-FR"/>
              <a:t>Un &lt; article&gt; peut avoir plusieurs &lt;section&gt; (ou &lt;nav&gt;, &lt;aside&gt;, etc.)</a:t>
            </a:r>
          </a:p>
          <a:p>
            <a:r>
              <a:rPr lang="fr-FR"/>
              <a:t>Le document (body) peut avoir des &lt;header&gt; et des &lt;footer&gt;</a:t>
            </a:r>
          </a:p>
          <a:p>
            <a:r>
              <a:rPr lang="fr-FR"/>
              <a:t>&lt;article&gt;, &lt;section&gt;, &lt;aside&gt;, &lt;nav&gt; peuvent avoir des &lt;header&gt; et des &lt;footer&gt;</a:t>
            </a:r>
          </a:p>
          <a:p>
            <a:pPr lvl="1"/>
            <a:r>
              <a:rPr lang="fr-FR"/>
              <a:t>Il est conseiller de mettre un titre à chaque article (dans un header ou non)</a:t>
            </a:r>
            <a:endParaRPr lang="fr-FR" dirty="0"/>
          </a:p>
        </p:txBody>
      </p:sp>
    </p:spTree>
    <p:extLst>
      <p:ext uri="{BB962C8B-B14F-4D97-AF65-F5344CB8AC3E}">
        <p14:creationId xmlns:p14="http://schemas.microsoft.com/office/powerpoint/2010/main" val="3812129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titres</a:t>
            </a:r>
            <a:endParaRPr lang="fr-FR" dirty="0"/>
          </a:p>
        </p:txBody>
      </p:sp>
      <p:sp>
        <p:nvSpPr>
          <p:cNvPr id="3" name="Espace réservé du contenu 2"/>
          <p:cNvSpPr>
            <a:spLocks noGrp="1"/>
          </p:cNvSpPr>
          <p:nvPr>
            <p:ph idx="1"/>
          </p:nvPr>
        </p:nvSpPr>
        <p:spPr/>
        <p:txBody>
          <a:bodyPr>
            <a:normAutofit lnSpcReduction="10000"/>
          </a:bodyPr>
          <a:lstStyle/>
          <a:p>
            <a:r>
              <a:rPr lang="fr-FR"/>
              <a:t>&lt;h1&gt; : titre(s) de plus au niveau </a:t>
            </a:r>
          </a:p>
          <a:p>
            <a:pPr lvl="1"/>
            <a:r>
              <a:rPr lang="fr-FR"/>
              <a:t>Différent de title</a:t>
            </a:r>
          </a:p>
          <a:p>
            <a:pPr lvl="1"/>
            <a:r>
              <a:rPr lang="fr-FR"/>
              <a:t>Conseillé d’en mettre 1 seul en reprenant le title (accessibilité)</a:t>
            </a:r>
          </a:p>
          <a:p>
            <a:r>
              <a:rPr lang="fr-FR"/>
              <a:t>Sous titre : &lt;h2&gt;</a:t>
            </a:r>
          </a:p>
          <a:p>
            <a:r>
              <a:rPr lang="fr-FR"/>
              <a:t>Jusqu’à 6 niveaux : &lt;h1&gt; à &lt;h6&gt;</a:t>
            </a:r>
          </a:p>
          <a:p>
            <a:endParaRPr lang="fr-FR"/>
          </a:p>
          <a:p>
            <a:r>
              <a:rPr lang="fr-FR"/>
              <a:t>Contenu : phrasing</a:t>
            </a:r>
          </a:p>
          <a:p>
            <a:pPr lvl="1"/>
            <a:r>
              <a:rPr lang="fr-FR"/>
              <a:t>Conseil ergonomique : éviter de mettre des liens dans le titre</a:t>
            </a:r>
          </a:p>
          <a:p>
            <a:pPr lvl="1"/>
            <a:endParaRPr lang="fr-FR"/>
          </a:p>
          <a:p>
            <a:r>
              <a:rPr lang="fr-FR"/>
              <a:t>Exemple : </a:t>
            </a:r>
            <a:r>
              <a:rPr lang="fr-FR">
                <a:hlinkClick r:id="rId2"/>
              </a:rPr>
              <a:t>http://dabblet.com/gist/c8baa26a5982ebea791b</a:t>
            </a:r>
            <a:r>
              <a:rPr lang="fr-FR"/>
              <a:t> </a:t>
            </a:r>
            <a:endParaRPr lang="fr-FR" dirty="0"/>
          </a:p>
        </p:txBody>
      </p:sp>
    </p:spTree>
    <p:extLst>
      <p:ext uri="{BB962C8B-B14F-4D97-AF65-F5344CB8AC3E}">
        <p14:creationId xmlns:p14="http://schemas.microsoft.com/office/powerpoint/2010/main" val="3914965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Regroupement : listes</a:t>
            </a:r>
          </a:p>
        </p:txBody>
      </p:sp>
      <p:sp>
        <p:nvSpPr>
          <p:cNvPr id="3" name="Espace réservé du contenu 2"/>
          <p:cNvSpPr>
            <a:spLocks noGrp="1"/>
          </p:cNvSpPr>
          <p:nvPr>
            <p:ph idx="1"/>
          </p:nvPr>
        </p:nvSpPr>
        <p:spPr/>
        <p:txBody>
          <a:bodyPr>
            <a:normAutofit lnSpcReduction="10000"/>
          </a:bodyPr>
          <a:lstStyle/>
          <a:p>
            <a:pPr>
              <a:lnSpc>
                <a:spcPct val="90000"/>
              </a:lnSpc>
            </a:pPr>
            <a:r>
              <a:rPr lang="fr-FR" dirty="0"/>
              <a:t>&lt;</a:t>
            </a:r>
            <a:r>
              <a:rPr lang="fr-FR" dirty="0" err="1"/>
              <a:t>ul</a:t>
            </a:r>
            <a:r>
              <a:rPr lang="fr-FR" dirty="0"/>
              <a:t>&gt; (non ordonnée) ou &lt;</a:t>
            </a:r>
            <a:r>
              <a:rPr lang="fr-FR" dirty="0" err="1"/>
              <a:t>ol</a:t>
            </a:r>
            <a:r>
              <a:rPr lang="fr-FR" dirty="0"/>
              <a:t>&gt; (ordonnée)</a:t>
            </a:r>
          </a:p>
          <a:p>
            <a:pPr lvl="1">
              <a:lnSpc>
                <a:spcPct val="90000"/>
              </a:lnSpc>
            </a:pPr>
            <a:r>
              <a:rPr lang="fr-FR" dirty="0"/>
              <a:t>Contiennent uniquement des (0 ou +) &lt;li&gt; (ou du script)</a:t>
            </a:r>
          </a:p>
          <a:p>
            <a:pPr lvl="1">
              <a:lnSpc>
                <a:spcPct val="90000"/>
              </a:lnSpc>
            </a:pPr>
            <a:r>
              <a:rPr lang="fr-FR" dirty="0"/>
              <a:t>Attributs : </a:t>
            </a:r>
          </a:p>
          <a:p>
            <a:pPr lvl="2">
              <a:lnSpc>
                <a:spcPct val="90000"/>
              </a:lnSpc>
            </a:pPr>
            <a:r>
              <a:rPr lang="fr-FR" dirty="0" err="1"/>
              <a:t>start</a:t>
            </a:r>
            <a:r>
              <a:rPr lang="fr-FR" dirty="0"/>
              <a:t> (</a:t>
            </a:r>
            <a:r>
              <a:rPr lang="fr-FR" dirty="0" err="1"/>
              <a:t>ol</a:t>
            </a:r>
            <a:r>
              <a:rPr lang="fr-FR" dirty="0"/>
              <a:t>) : une valeur de début (un entier) </a:t>
            </a:r>
          </a:p>
          <a:p>
            <a:pPr lvl="2">
              <a:lnSpc>
                <a:spcPct val="90000"/>
              </a:lnSpc>
            </a:pPr>
            <a:r>
              <a:rPr lang="fr-FR" dirty="0" err="1"/>
              <a:t>reversed</a:t>
            </a:r>
            <a:r>
              <a:rPr lang="fr-FR" dirty="0"/>
              <a:t> (</a:t>
            </a:r>
            <a:r>
              <a:rPr lang="fr-FR" dirty="0" err="1"/>
              <a:t>ol</a:t>
            </a:r>
            <a:r>
              <a:rPr lang="fr-FR" dirty="0"/>
              <a:t>, </a:t>
            </a:r>
            <a:r>
              <a:rPr lang="fr-FR" dirty="0" err="1"/>
              <a:t>reversed</a:t>
            </a:r>
            <a:r>
              <a:rPr lang="fr-FR" dirty="0"/>
              <a:t>="</a:t>
            </a:r>
            <a:r>
              <a:rPr lang="fr-FR" dirty="0" err="1"/>
              <a:t>reversed</a:t>
            </a:r>
            <a:r>
              <a:rPr lang="fr-FR" dirty="0"/>
              <a:t>") : pour un décompte</a:t>
            </a:r>
          </a:p>
          <a:p>
            <a:pPr lvl="2">
              <a:lnSpc>
                <a:spcPct val="90000"/>
              </a:lnSpc>
            </a:pPr>
            <a:r>
              <a:rPr lang="fr-FR" dirty="0"/>
              <a:t>type (</a:t>
            </a:r>
            <a:r>
              <a:rPr lang="fr-FR" dirty="0" err="1"/>
              <a:t>ol</a:t>
            </a:r>
            <a:r>
              <a:rPr lang="fr-FR" dirty="0"/>
              <a:t>) : type de numéro (</a:t>
            </a:r>
            <a:r>
              <a:rPr lang="fr-FR" dirty="0" err="1"/>
              <a:t>decimal</a:t>
            </a:r>
            <a:r>
              <a:rPr lang="fr-FR" dirty="0"/>
              <a:t>, </a:t>
            </a:r>
            <a:r>
              <a:rPr lang="fr-FR" dirty="0" err="1"/>
              <a:t>lower</a:t>
            </a:r>
            <a:r>
              <a:rPr lang="fr-FR" dirty="0"/>
              <a:t>-alpha, </a:t>
            </a:r>
            <a:r>
              <a:rPr lang="fr-FR" dirty="0" err="1"/>
              <a:t>upper</a:t>
            </a:r>
            <a:r>
              <a:rPr lang="fr-FR" dirty="0"/>
              <a:t>-alpha, </a:t>
            </a:r>
            <a:r>
              <a:rPr lang="fr-FR" dirty="0" err="1"/>
              <a:t>lower</a:t>
            </a:r>
            <a:r>
              <a:rPr lang="fr-FR" dirty="0"/>
              <a:t>-roman, </a:t>
            </a:r>
            <a:r>
              <a:rPr lang="fr-FR" dirty="0" err="1"/>
              <a:t>upper</a:t>
            </a:r>
            <a:r>
              <a:rPr lang="fr-FR" dirty="0"/>
              <a:t>-roman)</a:t>
            </a:r>
          </a:p>
          <a:p>
            <a:pPr>
              <a:lnSpc>
                <a:spcPct val="90000"/>
              </a:lnSpc>
            </a:pPr>
            <a:r>
              <a:rPr lang="fr-FR" dirty="0"/>
              <a:t>&lt;li&gt; (</a:t>
            </a:r>
            <a:r>
              <a:rPr lang="fr-FR" dirty="0" err="1"/>
              <a:t>list</a:t>
            </a:r>
            <a:r>
              <a:rPr lang="fr-FR" dirty="0"/>
              <a:t> item)</a:t>
            </a:r>
          </a:p>
          <a:p>
            <a:pPr lvl="1">
              <a:lnSpc>
                <a:spcPct val="90000"/>
              </a:lnSpc>
            </a:pPr>
            <a:r>
              <a:rPr lang="fr-FR" dirty="0"/>
              <a:t>« Flow »</a:t>
            </a:r>
          </a:p>
          <a:p>
            <a:pPr lvl="1">
              <a:lnSpc>
                <a:spcPct val="90000"/>
              </a:lnSpc>
            </a:pPr>
            <a:r>
              <a:rPr lang="fr-FR" dirty="0"/>
              <a:t>Attribut (si enfant de </a:t>
            </a:r>
            <a:r>
              <a:rPr lang="fr-FR" dirty="0" err="1"/>
              <a:t>ol</a:t>
            </a:r>
            <a:r>
              <a:rPr lang="fr-FR" dirty="0"/>
              <a:t>) : value (une valeur)</a:t>
            </a:r>
          </a:p>
          <a:p>
            <a:pPr lvl="1">
              <a:lnSpc>
                <a:spcPct val="90000"/>
              </a:lnSpc>
            </a:pPr>
            <a:endParaRPr lang="fr-FR" dirty="0"/>
          </a:p>
          <a:p>
            <a:pPr>
              <a:lnSpc>
                <a:spcPct val="90000"/>
              </a:lnSpc>
            </a:pPr>
            <a:r>
              <a:rPr lang="fr-FR" dirty="0">
                <a:hlinkClick r:id="rId2"/>
              </a:rPr>
              <a:t>http://dabblet.com/gist/be630d0fb5159ed4ad51</a:t>
            </a:r>
            <a:r>
              <a:rPr lang="fr-FR" dirty="0"/>
              <a:t> </a:t>
            </a:r>
          </a:p>
          <a:p>
            <a:pPr lvl="1">
              <a:lnSpc>
                <a:spcPct val="90000"/>
              </a:lnSpc>
            </a:pPr>
            <a:endParaRPr lang="fr-FR" dirty="0"/>
          </a:p>
          <a:p>
            <a:endParaRPr lang="fr-FR" dirty="0"/>
          </a:p>
        </p:txBody>
      </p:sp>
    </p:spTree>
    <p:extLst>
      <p:ext uri="{BB962C8B-B14F-4D97-AF65-F5344CB8AC3E}">
        <p14:creationId xmlns:p14="http://schemas.microsoft.com/office/powerpoint/2010/main" val="2214402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Listes de définitions</a:t>
            </a:r>
          </a:p>
        </p:txBody>
      </p:sp>
      <p:sp>
        <p:nvSpPr>
          <p:cNvPr id="3" name="Espace réservé du contenu 2"/>
          <p:cNvSpPr>
            <a:spLocks noGrp="1"/>
          </p:cNvSpPr>
          <p:nvPr>
            <p:ph idx="1"/>
          </p:nvPr>
        </p:nvSpPr>
        <p:spPr/>
        <p:txBody>
          <a:bodyPr/>
          <a:lstStyle/>
          <a:p>
            <a:pPr>
              <a:lnSpc>
                <a:spcPct val="90000"/>
              </a:lnSpc>
            </a:pPr>
            <a:r>
              <a:rPr lang="fr-FR" dirty="0"/>
              <a:t>&lt;dl&gt; (Définition </a:t>
            </a:r>
            <a:r>
              <a:rPr lang="fr-FR" dirty="0" err="1"/>
              <a:t>list</a:t>
            </a:r>
            <a:r>
              <a:rPr lang="fr-FR" dirty="0"/>
              <a:t>)</a:t>
            </a:r>
          </a:p>
          <a:p>
            <a:pPr lvl="1">
              <a:lnSpc>
                <a:spcPct val="90000"/>
              </a:lnSpc>
            </a:pPr>
            <a:r>
              <a:rPr lang="fr-FR" dirty="0"/>
              <a:t>(</a:t>
            </a:r>
            <a:r>
              <a:rPr lang="fr-FR" dirty="0" err="1"/>
              <a:t>dt</a:t>
            </a:r>
            <a:r>
              <a:rPr lang="fr-FR" dirty="0"/>
              <a:t>+ | dd+ )* : 0 ou 1 ou plus couple (</a:t>
            </a:r>
            <a:r>
              <a:rPr lang="fr-FR" dirty="0" err="1"/>
              <a:t>dt</a:t>
            </a:r>
            <a:r>
              <a:rPr lang="fr-FR" dirty="0"/>
              <a:t>, dd, dd…) [avec au moins 1 </a:t>
            </a:r>
            <a:r>
              <a:rPr lang="fr-FR" dirty="0" err="1"/>
              <a:t>dt</a:t>
            </a:r>
            <a:r>
              <a:rPr lang="fr-FR" dirty="0"/>
              <a:t> et un dd]</a:t>
            </a:r>
          </a:p>
          <a:p>
            <a:pPr>
              <a:lnSpc>
                <a:spcPct val="90000"/>
              </a:lnSpc>
            </a:pPr>
            <a:r>
              <a:rPr lang="fr-FR" dirty="0"/>
              <a:t>&lt;</a:t>
            </a:r>
            <a:r>
              <a:rPr lang="fr-FR" dirty="0" err="1"/>
              <a:t>dt</a:t>
            </a:r>
            <a:r>
              <a:rPr lang="fr-FR" dirty="0"/>
              <a:t>&gt; (</a:t>
            </a:r>
            <a:r>
              <a:rPr lang="fr-FR" dirty="0" err="1"/>
              <a:t>term</a:t>
            </a:r>
            <a:r>
              <a:rPr lang="fr-FR" dirty="0"/>
              <a:t>) ou &lt;dd&gt; (définition)</a:t>
            </a:r>
          </a:p>
          <a:p>
            <a:pPr lvl="1">
              <a:lnSpc>
                <a:spcPct val="90000"/>
              </a:lnSpc>
            </a:pPr>
            <a:r>
              <a:rPr lang="fr-FR" dirty="0"/>
              <a:t>&lt;</a:t>
            </a:r>
            <a:r>
              <a:rPr lang="fr-FR" dirty="0" err="1"/>
              <a:t>dt</a:t>
            </a:r>
            <a:r>
              <a:rPr lang="fr-FR" dirty="0"/>
              <a:t>&gt;  contient du « flow »  sauf &lt;header&gt;, &lt;</a:t>
            </a:r>
            <a:r>
              <a:rPr lang="fr-FR" dirty="0" err="1"/>
              <a:t>footer</a:t>
            </a:r>
            <a:r>
              <a:rPr lang="fr-FR" dirty="0"/>
              <a:t>&gt;, du section content ni du </a:t>
            </a:r>
            <a:r>
              <a:rPr lang="fr-FR" dirty="0" err="1"/>
              <a:t>heading</a:t>
            </a:r>
            <a:r>
              <a:rPr lang="fr-FR" dirty="0"/>
              <a:t> content</a:t>
            </a:r>
          </a:p>
          <a:p>
            <a:pPr lvl="1">
              <a:lnSpc>
                <a:spcPct val="90000"/>
              </a:lnSpc>
            </a:pPr>
            <a:r>
              <a:rPr lang="fr-FR" dirty="0"/>
              <a:t>&lt;dd&gt; contient du « flow »</a:t>
            </a:r>
          </a:p>
          <a:p>
            <a:endParaRPr lang="fr-FR" dirty="0"/>
          </a:p>
          <a:p>
            <a:endParaRPr lang="fr-FR" dirty="0"/>
          </a:p>
        </p:txBody>
      </p:sp>
    </p:spTree>
    <p:extLst>
      <p:ext uri="{BB962C8B-B14F-4D97-AF65-F5344CB8AC3E}">
        <p14:creationId xmlns:p14="http://schemas.microsoft.com/office/powerpoint/2010/main" val="331138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Une feuille (si sa nature lui permet) peut devenir une branche (un nœud)</a:t>
            </a:r>
          </a:p>
        </p:txBody>
      </p:sp>
      <p:grpSp>
        <p:nvGrpSpPr>
          <p:cNvPr id="22" name="Groupe 21"/>
          <p:cNvGrpSpPr/>
          <p:nvPr/>
        </p:nvGrpSpPr>
        <p:grpSpPr>
          <a:xfrm>
            <a:off x="3200401" y="1828800"/>
            <a:ext cx="5671299" cy="3985376"/>
            <a:chOff x="2411760" y="2119150"/>
            <a:chExt cx="4320480" cy="2605399"/>
          </a:xfrm>
        </p:grpSpPr>
        <p:grpSp>
          <p:nvGrpSpPr>
            <p:cNvPr id="4" name="Groupe 3"/>
            <p:cNvGrpSpPr/>
            <p:nvPr/>
          </p:nvGrpSpPr>
          <p:grpSpPr>
            <a:xfrm>
              <a:off x="2411760" y="2119320"/>
              <a:ext cx="4320480" cy="2605229"/>
              <a:chOff x="88967" y="1623775"/>
              <a:chExt cx="4320480" cy="2605229"/>
            </a:xfrm>
          </p:grpSpPr>
          <p:sp>
            <p:nvSpPr>
              <p:cNvPr id="5" name="Organigramme : Alternative 4"/>
              <p:cNvSpPr/>
              <p:nvPr/>
            </p:nvSpPr>
            <p:spPr>
              <a:xfrm flipV="1">
                <a:off x="2249207" y="3796956"/>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sz="2800" dirty="0"/>
                  <a:t>html</a:t>
                </a:r>
              </a:p>
            </p:txBody>
          </p:sp>
          <p:sp>
            <p:nvSpPr>
              <p:cNvPr id="6" name="Organigramme : Alternative 5"/>
              <p:cNvSpPr/>
              <p:nvPr/>
            </p:nvSpPr>
            <p:spPr>
              <a:xfrm flipV="1">
                <a:off x="1097079" y="3076876"/>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sz="2800" dirty="0" err="1"/>
                  <a:t>head</a:t>
                </a:r>
                <a:endParaRPr lang="fr-FR" sz="2800" dirty="0"/>
              </a:p>
            </p:txBody>
          </p:sp>
          <p:sp>
            <p:nvSpPr>
              <p:cNvPr id="7" name="Organigramme : Alternative 6"/>
              <p:cNvSpPr/>
              <p:nvPr/>
            </p:nvSpPr>
            <p:spPr>
              <a:xfrm flipV="1">
                <a:off x="3257319" y="3044009"/>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sz="2800" dirty="0"/>
                  <a:t>body</a:t>
                </a:r>
              </a:p>
            </p:txBody>
          </p:sp>
          <p:sp>
            <p:nvSpPr>
              <p:cNvPr id="8" name="Organigramme : Alternative 7"/>
              <p:cNvSpPr/>
              <p:nvPr/>
            </p:nvSpPr>
            <p:spPr>
              <a:xfrm flipV="1">
                <a:off x="1745151" y="2350148"/>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sz="2800" dirty="0" err="1"/>
                  <a:t>title</a:t>
                </a:r>
                <a:endParaRPr lang="fr-FR" sz="2800" dirty="0"/>
              </a:p>
            </p:txBody>
          </p:sp>
          <p:sp>
            <p:nvSpPr>
              <p:cNvPr id="9" name="Organigramme : Alternative 8"/>
              <p:cNvSpPr/>
              <p:nvPr/>
            </p:nvSpPr>
            <p:spPr>
              <a:xfrm flipV="1">
                <a:off x="88967" y="2340079"/>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sz="2800" dirty="0" err="1">
                    <a:solidFill>
                      <a:schemeClr val="accent3">
                        <a:lumMod val="50000"/>
                      </a:schemeClr>
                    </a:solidFill>
                  </a:rPr>
                  <a:t>meta</a:t>
                </a:r>
                <a:endParaRPr lang="fr-FR" sz="2800" dirty="0">
                  <a:solidFill>
                    <a:schemeClr val="accent3">
                      <a:lumMod val="50000"/>
                    </a:schemeClr>
                  </a:solidFill>
                </a:endParaRPr>
              </a:p>
            </p:txBody>
          </p:sp>
          <p:sp>
            <p:nvSpPr>
              <p:cNvPr id="10" name="Organigramme : Alternative 9"/>
              <p:cNvSpPr/>
              <p:nvPr/>
            </p:nvSpPr>
            <p:spPr>
              <a:xfrm flipV="1">
                <a:off x="1745151" y="1623775"/>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sz="2800" dirty="0">
                    <a:solidFill>
                      <a:schemeClr val="accent3">
                        <a:lumMod val="50000"/>
                      </a:schemeClr>
                    </a:solidFill>
                  </a:rPr>
                  <a:t>Du texte</a:t>
                </a:r>
              </a:p>
            </p:txBody>
          </p:sp>
          <p:cxnSp>
            <p:nvCxnSpPr>
              <p:cNvPr id="11" name="Connecteur droit avec flèche 10"/>
              <p:cNvCxnSpPr>
                <a:stCxn id="5" idx="2"/>
                <a:endCxn id="6" idx="0"/>
              </p:cNvCxnSpPr>
              <p:nvPr/>
            </p:nvCxnSpPr>
            <p:spPr>
              <a:xfrm flipH="1" flipV="1">
                <a:off x="1673143" y="3508924"/>
                <a:ext cx="1152128" cy="288032"/>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2" name="Connecteur droit avec flèche 11"/>
              <p:cNvCxnSpPr>
                <a:stCxn id="5" idx="2"/>
                <a:endCxn id="7" idx="0"/>
              </p:cNvCxnSpPr>
              <p:nvPr/>
            </p:nvCxnSpPr>
            <p:spPr>
              <a:xfrm flipV="1">
                <a:off x="2825271" y="3476057"/>
                <a:ext cx="1008112" cy="320899"/>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3" name="Connecteur droit avec flèche 12"/>
              <p:cNvCxnSpPr>
                <a:stCxn id="6" idx="2"/>
                <a:endCxn id="8" idx="0"/>
              </p:cNvCxnSpPr>
              <p:nvPr/>
            </p:nvCxnSpPr>
            <p:spPr>
              <a:xfrm flipV="1">
                <a:off x="1673143" y="2782196"/>
                <a:ext cx="648072" cy="29468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4" name="Connecteur droit avec flèche 13"/>
              <p:cNvCxnSpPr>
                <a:stCxn id="6" idx="2"/>
                <a:endCxn id="9" idx="0"/>
              </p:cNvCxnSpPr>
              <p:nvPr/>
            </p:nvCxnSpPr>
            <p:spPr>
              <a:xfrm flipH="1" flipV="1">
                <a:off x="665031" y="2772127"/>
                <a:ext cx="1008112" cy="304749"/>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5" name="Connecteur droit avec flèche 14"/>
              <p:cNvCxnSpPr>
                <a:stCxn id="8" idx="2"/>
                <a:endCxn id="10" idx="0"/>
              </p:cNvCxnSpPr>
              <p:nvPr/>
            </p:nvCxnSpPr>
            <p:spPr>
              <a:xfrm flipV="1">
                <a:off x="2321215" y="2055823"/>
                <a:ext cx="0" cy="29432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16" name="Organigramme : Alternative 15"/>
            <p:cNvSpPr/>
            <p:nvPr/>
          </p:nvSpPr>
          <p:spPr>
            <a:xfrm flipV="1">
              <a:off x="5580112" y="2838635"/>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sz="2800" dirty="0"/>
                <a:t>h1</a:t>
              </a:r>
            </a:p>
          </p:txBody>
        </p:sp>
        <p:sp>
          <p:nvSpPr>
            <p:cNvPr id="17" name="Organigramme : Alternative 16"/>
            <p:cNvSpPr/>
            <p:nvPr/>
          </p:nvSpPr>
          <p:spPr>
            <a:xfrm flipV="1">
              <a:off x="5580112" y="2119150"/>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sz="2800" dirty="0">
                  <a:solidFill>
                    <a:schemeClr val="accent3">
                      <a:lumMod val="50000"/>
                    </a:schemeClr>
                  </a:solidFill>
                </a:rPr>
                <a:t>Du texte</a:t>
              </a:r>
            </a:p>
          </p:txBody>
        </p:sp>
        <p:cxnSp>
          <p:nvCxnSpPr>
            <p:cNvPr id="18" name="Connecteur droit avec flèche 17"/>
            <p:cNvCxnSpPr>
              <a:stCxn id="16" idx="2"/>
              <a:endCxn id="17" idx="0"/>
            </p:cNvCxnSpPr>
            <p:nvPr/>
          </p:nvCxnSpPr>
          <p:spPr>
            <a:xfrm flipV="1">
              <a:off x="6156176" y="2551198"/>
              <a:ext cx="0" cy="287437"/>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9" name="Connecteur droit avec flèche 18"/>
            <p:cNvCxnSpPr>
              <a:stCxn id="7" idx="2"/>
              <a:endCxn id="16" idx="0"/>
            </p:cNvCxnSpPr>
            <p:nvPr/>
          </p:nvCxnSpPr>
          <p:spPr>
            <a:xfrm flipV="1">
              <a:off x="6156176" y="3270683"/>
              <a:ext cx="0" cy="268871"/>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776932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fr-FR"/>
              <a:t>Regroupement : Paragraphes</a:t>
            </a:r>
            <a:endParaRPr lang="fr-FR" dirty="0"/>
          </a:p>
        </p:txBody>
      </p:sp>
      <p:sp>
        <p:nvSpPr>
          <p:cNvPr id="363523" name="Rectangle 3"/>
          <p:cNvSpPr>
            <a:spLocks noGrp="1" noChangeArrowheads="1"/>
          </p:cNvSpPr>
          <p:nvPr>
            <p:ph idx="1"/>
          </p:nvPr>
        </p:nvSpPr>
        <p:spPr/>
        <p:txBody>
          <a:bodyPr>
            <a:normAutofit lnSpcReduction="10000"/>
          </a:bodyPr>
          <a:lstStyle/>
          <a:p>
            <a:r>
              <a:rPr lang="fr-FR"/>
              <a:t>&lt;p&gt; (paragraph)</a:t>
            </a:r>
          </a:p>
          <a:p>
            <a:pPr lvl="1"/>
            <a:r>
              <a:rPr lang="fr-FR"/>
              <a:t>Paragraphe de texte</a:t>
            </a:r>
          </a:p>
          <a:p>
            <a:pPr lvl="1"/>
            <a:r>
              <a:rPr lang="fr-FR"/>
              <a:t>Contenu : phrasing</a:t>
            </a:r>
          </a:p>
          <a:p>
            <a:r>
              <a:rPr lang="fr-FR"/>
              <a:t>&lt;pre&gt; (texte pré-formaté)</a:t>
            </a:r>
          </a:p>
          <a:p>
            <a:pPr lvl="1"/>
            <a:r>
              <a:rPr lang="fr-FR"/>
              <a:t>espaces et retours à la ligne conservés</a:t>
            </a:r>
          </a:p>
          <a:p>
            <a:pPr lvl="1"/>
            <a:r>
              <a:rPr lang="fr-FR"/>
              <a:t>Contenu : phrasing</a:t>
            </a:r>
          </a:p>
          <a:p>
            <a:pPr lvl="1"/>
            <a:endParaRPr lang="fr-FR"/>
          </a:p>
          <a:p>
            <a:pPr lvl="1"/>
            <a:endParaRPr lang="fr-FR"/>
          </a:p>
          <a:p>
            <a:r>
              <a:rPr lang="fr-FR"/>
              <a:t>&lt;div&gt; : élément de regroupement pour le CSS ou le javascript (regroupement sans sens particulier)</a:t>
            </a:r>
          </a:p>
          <a:p>
            <a:pPr lvl="1"/>
            <a:r>
              <a:rPr lang="fr-FR"/>
              <a:t>contient du Flow</a:t>
            </a:r>
            <a:endParaRPr lang="fr-FR" dirty="0"/>
          </a:p>
        </p:txBody>
      </p:sp>
    </p:spTree>
    <p:extLst>
      <p:ext uri="{BB962C8B-B14F-4D97-AF65-F5344CB8AC3E}">
        <p14:creationId xmlns:p14="http://schemas.microsoft.com/office/powerpoint/2010/main" val="1364025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Regroupement : figure et légende</a:t>
            </a:r>
          </a:p>
        </p:txBody>
      </p:sp>
      <p:sp>
        <p:nvSpPr>
          <p:cNvPr id="3" name="Espace réservé du contenu 2"/>
          <p:cNvSpPr>
            <a:spLocks noGrp="1"/>
          </p:cNvSpPr>
          <p:nvPr>
            <p:ph idx="1"/>
          </p:nvPr>
        </p:nvSpPr>
        <p:spPr/>
        <p:txBody>
          <a:bodyPr>
            <a:normAutofit/>
          </a:bodyPr>
          <a:lstStyle/>
          <a:p>
            <a:r>
              <a:rPr lang="en-US" dirty="0"/>
              <a:t>&lt;figure&gt; : pour </a:t>
            </a:r>
            <a:r>
              <a:rPr lang="en-US" dirty="0" err="1"/>
              <a:t>insérer</a:t>
            </a:r>
            <a:r>
              <a:rPr lang="en-US" dirty="0"/>
              <a:t> des figures</a:t>
            </a:r>
          </a:p>
          <a:p>
            <a:pPr lvl="1"/>
            <a:r>
              <a:rPr lang="en-US" dirty="0"/>
              <a:t>Pour </a:t>
            </a:r>
            <a:r>
              <a:rPr lang="en-US" dirty="0" err="1"/>
              <a:t>regrouper</a:t>
            </a:r>
            <a:r>
              <a:rPr lang="en-US" dirty="0"/>
              <a:t> illustration et </a:t>
            </a:r>
            <a:r>
              <a:rPr lang="en-US" dirty="0" err="1"/>
              <a:t>légende</a:t>
            </a:r>
            <a:endParaRPr lang="en-US" dirty="0"/>
          </a:p>
          <a:p>
            <a:pPr lvl="1"/>
            <a:r>
              <a:rPr lang="en-US" dirty="0" err="1"/>
              <a:t>Contient</a:t>
            </a:r>
            <a:r>
              <a:rPr lang="en-US" dirty="0"/>
              <a:t> : </a:t>
            </a:r>
            <a:br>
              <a:rPr lang="en-US" dirty="0"/>
            </a:br>
            <a:r>
              <a:rPr lang="en-US" i="1" dirty="0"/>
              <a:t>Flow Content</a:t>
            </a:r>
            <a:r>
              <a:rPr lang="en-US" dirty="0"/>
              <a:t> </a:t>
            </a:r>
            <a:r>
              <a:rPr lang="en-US" dirty="0" err="1"/>
              <a:t>ou</a:t>
            </a:r>
            <a:r>
              <a:rPr lang="en-US" dirty="0"/>
              <a:t> </a:t>
            </a:r>
            <a:br>
              <a:rPr lang="en-US" dirty="0"/>
            </a:br>
            <a:r>
              <a:rPr lang="en-US" i="1" dirty="0"/>
              <a:t>Flow Content</a:t>
            </a:r>
            <a:r>
              <a:rPr lang="en-US" dirty="0"/>
              <a:t> </a:t>
            </a:r>
            <a:r>
              <a:rPr lang="en-US" dirty="0" err="1"/>
              <a:t>suivi</a:t>
            </a:r>
            <a:r>
              <a:rPr lang="en-US" dirty="0"/>
              <a:t> </a:t>
            </a:r>
            <a:r>
              <a:rPr lang="en-US" dirty="0" err="1"/>
              <a:t>d’une</a:t>
            </a:r>
            <a:r>
              <a:rPr lang="en-US" dirty="0"/>
              <a:t> &lt;</a:t>
            </a:r>
            <a:r>
              <a:rPr lang="en-US" dirty="0" err="1"/>
              <a:t>figurecaption</a:t>
            </a:r>
            <a:r>
              <a:rPr lang="en-US" dirty="0"/>
              <a:t>&gt; </a:t>
            </a:r>
            <a:r>
              <a:rPr lang="en-US" dirty="0" err="1"/>
              <a:t>ou</a:t>
            </a:r>
            <a:r>
              <a:rPr lang="en-US" dirty="0"/>
              <a:t> </a:t>
            </a:r>
            <a:br>
              <a:rPr lang="en-US" dirty="0"/>
            </a:br>
            <a:r>
              <a:rPr lang="en-US" dirty="0"/>
              <a:t>&lt;</a:t>
            </a:r>
            <a:r>
              <a:rPr lang="en-US" dirty="0" err="1"/>
              <a:t>figurecaption</a:t>
            </a:r>
            <a:r>
              <a:rPr lang="en-US" dirty="0"/>
              <a:t>&gt; </a:t>
            </a:r>
            <a:r>
              <a:rPr lang="en-US" dirty="0" err="1"/>
              <a:t>suivi</a:t>
            </a:r>
            <a:r>
              <a:rPr lang="en-US" dirty="0"/>
              <a:t> de </a:t>
            </a:r>
            <a:r>
              <a:rPr lang="en-US" i="1" dirty="0"/>
              <a:t>Flow Content</a:t>
            </a:r>
            <a:r>
              <a:rPr lang="en-US" dirty="0"/>
              <a:t> </a:t>
            </a:r>
          </a:p>
          <a:p>
            <a:r>
              <a:rPr lang="en-US" dirty="0"/>
              <a:t>&lt;</a:t>
            </a:r>
            <a:r>
              <a:rPr lang="en-US" dirty="0" err="1"/>
              <a:t>figcaption</a:t>
            </a:r>
            <a:r>
              <a:rPr lang="en-US" dirty="0"/>
              <a:t>&gt; : pour </a:t>
            </a:r>
            <a:r>
              <a:rPr lang="en-US" dirty="0" err="1"/>
              <a:t>définir</a:t>
            </a:r>
            <a:r>
              <a:rPr lang="en-US" dirty="0"/>
              <a:t> </a:t>
            </a:r>
            <a:r>
              <a:rPr lang="en-US" dirty="0" err="1"/>
              <a:t>une</a:t>
            </a:r>
            <a:r>
              <a:rPr lang="en-US" dirty="0"/>
              <a:t> </a:t>
            </a:r>
            <a:r>
              <a:rPr lang="en-US" dirty="0" err="1"/>
              <a:t>légende</a:t>
            </a:r>
            <a:r>
              <a:rPr lang="en-US" dirty="0"/>
              <a:t> à la figure</a:t>
            </a:r>
          </a:p>
          <a:p>
            <a:pPr lvl="1"/>
            <a:r>
              <a:rPr lang="en-US" dirty="0" err="1"/>
              <a:t>Contient</a:t>
            </a:r>
            <a:r>
              <a:rPr lang="en-US" dirty="0"/>
              <a:t> : </a:t>
            </a:r>
            <a:r>
              <a:rPr lang="en-US" i="1" dirty="0"/>
              <a:t>Flow Content</a:t>
            </a:r>
            <a:r>
              <a:rPr lang="en-US" dirty="0"/>
              <a:t> (</a:t>
            </a:r>
            <a:r>
              <a:rPr lang="en-US" dirty="0" err="1"/>
              <a:t>mais</a:t>
            </a:r>
            <a:r>
              <a:rPr lang="en-US" dirty="0"/>
              <a:t> </a:t>
            </a:r>
            <a:r>
              <a:rPr lang="en-US" dirty="0" err="1"/>
              <a:t>généralement</a:t>
            </a:r>
            <a:r>
              <a:rPr lang="en-US" dirty="0"/>
              <a:t> du </a:t>
            </a:r>
            <a:r>
              <a:rPr lang="en-US" dirty="0" err="1"/>
              <a:t>texte</a:t>
            </a:r>
            <a:r>
              <a:rPr lang="en-US" dirty="0"/>
              <a:t>)</a:t>
            </a:r>
          </a:p>
          <a:p>
            <a:r>
              <a:rPr lang="en-US" dirty="0">
                <a:hlinkClick r:id="rId2"/>
              </a:rPr>
              <a:t>http://dabblet.com/gist/69b6633bfabfa2fa5b33</a:t>
            </a:r>
            <a:r>
              <a:rPr lang="en-US" dirty="0"/>
              <a:t> </a:t>
            </a:r>
          </a:p>
          <a:p>
            <a:endParaRPr lang="fr-FR" dirty="0"/>
          </a:p>
        </p:txBody>
      </p:sp>
    </p:spTree>
    <p:extLst>
      <p:ext uri="{BB962C8B-B14F-4D97-AF65-F5344CB8AC3E}">
        <p14:creationId xmlns:p14="http://schemas.microsoft.com/office/powerpoint/2010/main" val="4181052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&lt;</a:t>
            </a:r>
            <a:r>
              <a:rPr lang="fr-FR" cap="none" dirty="0" err="1"/>
              <a:t>img</a:t>
            </a:r>
            <a:r>
              <a:rPr lang="fr-FR" dirty="0"/>
              <a:t>&gt; – IMAGE </a:t>
            </a:r>
          </a:p>
        </p:txBody>
      </p:sp>
      <p:sp>
        <p:nvSpPr>
          <p:cNvPr id="3" name="Espace réservé du contenu 2"/>
          <p:cNvSpPr>
            <a:spLocks noGrp="1"/>
          </p:cNvSpPr>
          <p:nvPr>
            <p:ph idx="1"/>
          </p:nvPr>
        </p:nvSpPr>
        <p:spPr/>
        <p:txBody>
          <a:bodyPr>
            <a:normAutofit fontScale="92500" lnSpcReduction="20000"/>
          </a:bodyPr>
          <a:lstStyle/>
          <a:p>
            <a:r>
              <a:rPr lang="fr-FR" dirty="0"/>
              <a:t>Balise pour insérer des images. </a:t>
            </a:r>
          </a:p>
          <a:p>
            <a:pPr lvl="1"/>
            <a:r>
              <a:rPr lang="fr-FR" dirty="0"/>
              <a:t>Différents formats (</a:t>
            </a:r>
            <a:r>
              <a:rPr lang="fr-FR" dirty="0" err="1"/>
              <a:t>png</a:t>
            </a:r>
            <a:r>
              <a:rPr lang="fr-FR" dirty="0"/>
              <a:t>, </a:t>
            </a:r>
            <a:r>
              <a:rPr lang="fr-FR" dirty="0" err="1"/>
              <a:t>jpg</a:t>
            </a:r>
            <a:r>
              <a:rPr lang="fr-FR" dirty="0"/>
              <a:t>, </a:t>
            </a:r>
            <a:r>
              <a:rPr lang="fr-FR" dirty="0" err="1"/>
              <a:t>gif</a:t>
            </a:r>
            <a:r>
              <a:rPr lang="fr-FR" dirty="0"/>
              <a:t>, </a:t>
            </a:r>
            <a:r>
              <a:rPr lang="fr-FR" dirty="0" err="1"/>
              <a:t>svg</a:t>
            </a:r>
            <a:r>
              <a:rPr lang="fr-FR" dirty="0"/>
              <a:t>, etc.), selon les navigateurs</a:t>
            </a:r>
          </a:p>
          <a:p>
            <a:r>
              <a:rPr lang="fr-FR" dirty="0"/>
              <a:t>Balise vide, les paramètres sont des attributs</a:t>
            </a:r>
          </a:p>
          <a:p>
            <a:r>
              <a:rPr lang="fr-FR" dirty="0"/>
              <a:t>&lt;</a:t>
            </a:r>
            <a:r>
              <a:rPr lang="fr-FR" dirty="0" err="1"/>
              <a:t>img</a:t>
            </a:r>
            <a:r>
              <a:rPr lang="fr-FR" dirty="0"/>
              <a:t> src="</a:t>
            </a:r>
            <a:r>
              <a:rPr lang="fr-FR" dirty="0">
                <a:solidFill>
                  <a:srgbClr val="FF0000"/>
                </a:solidFill>
              </a:rPr>
              <a:t> </a:t>
            </a:r>
            <a:r>
              <a:rPr lang="fr-FR" dirty="0"/>
              <a:t>https://webusers.i3s.unice.fr/~renevier/philippe2.png " alt="</a:t>
            </a:r>
            <a:r>
              <a:rPr lang="fr-FR" dirty="0" err="1"/>
              <a:t>picture</a:t>
            </a:r>
            <a:r>
              <a:rPr lang="fr-FR" dirty="0"/>
              <a:t> of </a:t>
            </a:r>
            <a:r>
              <a:rPr lang="fr-FR" dirty="0" err="1"/>
              <a:t>philippe</a:t>
            </a:r>
            <a:r>
              <a:rPr lang="fr-FR" dirty="0"/>
              <a:t> at 29" /&gt;</a:t>
            </a:r>
          </a:p>
          <a:p>
            <a:pPr lvl="1"/>
            <a:r>
              <a:rPr lang="fr-FR" dirty="0" err="1"/>
              <a:t>src</a:t>
            </a:r>
            <a:r>
              <a:rPr lang="fr-FR" dirty="0"/>
              <a:t>="philippe.jpg" : adresse de l’image (adresse relative ou absolue en http://)</a:t>
            </a:r>
          </a:p>
          <a:p>
            <a:pPr lvl="1"/>
            <a:r>
              <a:rPr lang="fr-FR" dirty="0" err="1"/>
              <a:t>alt</a:t>
            </a:r>
            <a:r>
              <a:rPr lang="fr-FR" dirty="0"/>
              <a:t>="</a:t>
            </a:r>
            <a:r>
              <a:rPr lang="fr-FR" dirty="0" err="1"/>
              <a:t>picture</a:t>
            </a:r>
            <a:r>
              <a:rPr lang="fr-FR" dirty="0"/>
              <a:t> of </a:t>
            </a:r>
            <a:r>
              <a:rPr lang="fr-FR" dirty="0" err="1"/>
              <a:t>philippe</a:t>
            </a:r>
            <a:r>
              <a:rPr lang="fr-FR" dirty="0"/>
              <a:t> at 29" : description de l’image (en remplacement)</a:t>
            </a:r>
            <a:br>
              <a:rPr lang="fr-FR" dirty="0"/>
            </a:br>
            <a:r>
              <a:rPr lang="en-US" dirty="0"/>
              <a:t>“The alt attribute on images is a very important accessibility attribute. Authoring useful alt attribute content requires the author to carefully consider the context in which the image appears and the function that image may have in that context.” </a:t>
            </a:r>
            <a:r>
              <a:rPr lang="en-US" dirty="0">
                <a:hlinkClick r:id="rId3"/>
              </a:rPr>
              <a:t>https://html.spec.whatwg.org/multipage/images.html#alt</a:t>
            </a:r>
            <a:r>
              <a:rPr lang="en-US" dirty="0"/>
              <a:t> </a:t>
            </a:r>
          </a:p>
          <a:p>
            <a:r>
              <a:rPr lang="fr-FR" noProof="0" dirty="0"/>
              <a:t>Note : accessibilité = rendre la page “</a:t>
            </a:r>
            <a:r>
              <a:rPr lang="fr-FR" i="1" noProof="0" dirty="0"/>
              <a:t>lisible</a:t>
            </a:r>
            <a:r>
              <a:rPr lang="fr-FR" noProof="0" dirty="0"/>
              <a:t>” pour des personnes avec un ou des handicaps</a:t>
            </a:r>
          </a:p>
          <a:p>
            <a:pPr lvl="1"/>
            <a:endParaRPr lang="fr-FR" dirty="0"/>
          </a:p>
          <a:p>
            <a:endParaRPr lang="fr-FR" dirty="0"/>
          </a:p>
        </p:txBody>
      </p:sp>
    </p:spTree>
    <p:extLst>
      <p:ext uri="{BB962C8B-B14F-4D97-AF65-F5344CB8AC3E}">
        <p14:creationId xmlns:p14="http://schemas.microsoft.com/office/powerpoint/2010/main" val="1627182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Des liens dans des images</a:t>
            </a:r>
            <a:endParaRPr lang="fr-FR" dirty="0"/>
          </a:p>
        </p:txBody>
      </p:sp>
      <p:sp>
        <p:nvSpPr>
          <p:cNvPr id="3" name="Espace réservé du contenu 2"/>
          <p:cNvSpPr>
            <a:spLocks noGrp="1"/>
          </p:cNvSpPr>
          <p:nvPr>
            <p:ph idx="1"/>
          </p:nvPr>
        </p:nvSpPr>
        <p:spPr/>
        <p:txBody>
          <a:bodyPr>
            <a:normAutofit fontScale="70000" lnSpcReduction="20000"/>
          </a:bodyPr>
          <a:lstStyle/>
          <a:p>
            <a:r>
              <a:rPr lang="fr-FR"/>
              <a:t>&lt;map&gt;</a:t>
            </a:r>
          </a:p>
          <a:p>
            <a:pPr lvl="1"/>
            <a:r>
              <a:rPr lang="fr-FR"/>
              <a:t>Attribut name (= id)</a:t>
            </a:r>
          </a:p>
          <a:p>
            <a:pPr lvl="2"/>
            <a:r>
              <a:rPr lang="fr-FR"/>
              <a:t>Utiliser par une image avec l’attribut usemap (de &lt;img&gt;)</a:t>
            </a:r>
          </a:p>
          <a:p>
            <a:pPr lvl="1"/>
            <a:r>
              <a:rPr lang="fr-FR"/>
              <a:t>Contient des &lt;area&gt;</a:t>
            </a:r>
          </a:p>
          <a:p>
            <a:r>
              <a:rPr lang="fr-FR"/>
              <a:t>&lt;aera&gt;</a:t>
            </a:r>
          </a:p>
          <a:p>
            <a:pPr lvl="1"/>
            <a:r>
              <a:rPr lang="fr-FR"/>
              <a:t>Une sorte de lien, mais défini par une forme géométrique</a:t>
            </a:r>
          </a:p>
          <a:p>
            <a:pPr lvl="1"/>
            <a:r>
              <a:rPr lang="fr-FR"/>
              <a:t>Pour la partie lien : href et si href présent, download, rel, target, type, hreflang</a:t>
            </a:r>
          </a:p>
          <a:p>
            <a:pPr lvl="1"/>
            <a:r>
              <a:rPr lang="fr-FR"/>
              <a:t>Pour la partie image : alt</a:t>
            </a:r>
          </a:p>
          <a:p>
            <a:pPr lvl="2"/>
            <a:r>
              <a:rPr lang="fr-FR"/>
              <a:t>Attribut obligatoire si l’attribut href est utilisé</a:t>
            </a:r>
          </a:p>
          <a:p>
            <a:pPr lvl="1"/>
            <a:r>
              <a:rPr lang="fr-FR"/>
              <a:t>Pour la géométrie : </a:t>
            </a:r>
          </a:p>
          <a:p>
            <a:pPr lvl="2"/>
            <a:r>
              <a:rPr lang="fr-FR"/>
              <a:t>shape : rect, circle, poly, default (= rect)</a:t>
            </a:r>
          </a:p>
          <a:p>
            <a:pPr lvl="2"/>
            <a:r>
              <a:rPr lang="fr-FR"/>
              <a:t>coords :</a:t>
            </a:r>
          </a:p>
          <a:p>
            <a:pPr lvl="3"/>
            <a:r>
              <a:rPr lang="fr-FR"/>
              <a:t>Si « rect » : 4 entiers, x0, y0, x1, y1 où (x0, y0) est le coin en haut à gauche de la zone et (x1, y1) est son coin en bas à droite </a:t>
            </a:r>
          </a:p>
          <a:p>
            <a:pPr lvl="3"/>
            <a:r>
              <a:rPr lang="fr-FR"/>
              <a:t>Si « circle » : 3 entiers x0, y0, r où (x0, y0)  est le centre du cercle et r son rayon</a:t>
            </a:r>
          </a:p>
          <a:p>
            <a:pPr lvl="3"/>
            <a:r>
              <a:rPr lang="fr-FR"/>
              <a:t>Si « poly » : 2n entiers pour n points (n &gt; 2), en une suite de (xi, yi )</a:t>
            </a:r>
          </a:p>
          <a:p>
            <a:pPr lvl="3"/>
            <a:r>
              <a:rPr lang="fr-FR"/>
              <a:t>Origine : coin en haut à gauche de l’image, dimension après affichage (donc déformation)</a:t>
            </a:r>
          </a:p>
          <a:p>
            <a:r>
              <a:rPr lang="fr-FR">
                <a:hlinkClick r:id="rId2"/>
              </a:rPr>
              <a:t>http://dabblet.com/gist/9cc7e3b0cdf7eb4c6a12</a:t>
            </a:r>
            <a:r>
              <a:rPr lang="fr-FR"/>
              <a:t> </a:t>
            </a:r>
            <a:endParaRPr lang="fr-FR" dirty="0"/>
          </a:p>
        </p:txBody>
      </p:sp>
    </p:spTree>
    <p:extLst>
      <p:ext uri="{BB962C8B-B14F-4D97-AF65-F5344CB8AC3E}">
        <p14:creationId xmlns:p14="http://schemas.microsoft.com/office/powerpoint/2010/main" val="3312138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err="1"/>
              <a:t>Phrasing</a:t>
            </a:r>
            <a:r>
              <a:rPr lang="fr-FR" i="1" dirty="0"/>
              <a:t> content </a:t>
            </a:r>
            <a:r>
              <a:rPr lang="fr-FR" dirty="0"/>
              <a:t>: « morceaux » de phrase</a:t>
            </a:r>
          </a:p>
        </p:txBody>
      </p:sp>
      <p:sp>
        <p:nvSpPr>
          <p:cNvPr id="3" name="Sous-titre 2"/>
          <p:cNvSpPr>
            <a:spLocks noGrp="1"/>
          </p:cNvSpPr>
          <p:nvPr>
            <p:ph type="subTitle" idx="1"/>
          </p:nvPr>
        </p:nvSpPr>
        <p:spPr/>
        <p:txBody>
          <a:bodyPr/>
          <a:lstStyle/>
          <a:p>
            <a:r>
              <a:rPr lang="fr-FR" dirty="0"/>
              <a:t>Description de groupes de mots, inclusion d’objets extérieurs, </a:t>
            </a:r>
            <a:br>
              <a:rPr lang="fr-FR" dirty="0"/>
            </a:br>
            <a:r>
              <a:rPr lang="fr-FR" dirty="0"/>
              <a:t>balises en lien avec la programmation, etc.</a:t>
            </a:r>
          </a:p>
        </p:txBody>
      </p:sp>
    </p:spTree>
    <p:extLst>
      <p:ext uri="{BB962C8B-B14F-4D97-AF65-F5344CB8AC3E}">
        <p14:creationId xmlns:p14="http://schemas.microsoft.com/office/powerpoint/2010/main" val="15650078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Place des « morceaux de phrase » dans html</a:t>
            </a:r>
          </a:p>
        </p:txBody>
      </p:sp>
      <p:pic>
        <p:nvPicPr>
          <p:cNvPr id="6" name="Espace réservé du contenu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9600" y="2373541"/>
            <a:ext cx="5384800" cy="2979280"/>
          </a:xfrm>
        </p:spPr>
      </p:pic>
      <p:sp>
        <p:nvSpPr>
          <p:cNvPr id="4" name="Espace réservé du contenu 3"/>
          <p:cNvSpPr>
            <a:spLocks noGrp="1"/>
          </p:cNvSpPr>
          <p:nvPr>
            <p:ph sz="half" idx="2"/>
          </p:nvPr>
        </p:nvSpPr>
        <p:spPr/>
        <p:txBody>
          <a:bodyPr anchor="ctr"/>
          <a:lstStyle/>
          <a:p>
            <a:r>
              <a:rPr lang="fr-FR" dirty="0"/>
              <a:t>Regroupement défini par le W3C </a:t>
            </a:r>
          </a:p>
          <a:p>
            <a:r>
              <a:rPr lang="fr-FR" i="1" dirty="0"/>
              <a:t>Flow content </a:t>
            </a:r>
            <a:r>
              <a:rPr lang="fr-FR" dirty="0"/>
              <a:t>= la plus part des balises.</a:t>
            </a:r>
          </a:p>
          <a:p>
            <a:pPr lvl="1"/>
            <a:r>
              <a:rPr lang="fr-FR" dirty="0"/>
              <a:t>peuvent être sous body </a:t>
            </a:r>
          </a:p>
          <a:p>
            <a:pPr lvl="1"/>
            <a:r>
              <a:rPr lang="fr-FR" dirty="0"/>
              <a:t>ou sous d’autres balises…</a:t>
            </a:r>
          </a:p>
          <a:p>
            <a:r>
              <a:rPr lang="fr-FR" i="1" dirty="0" err="1"/>
              <a:t>Phrasing</a:t>
            </a:r>
            <a:r>
              <a:rPr lang="fr-FR" i="1" dirty="0"/>
              <a:t> content </a:t>
            </a:r>
            <a:r>
              <a:rPr lang="fr-FR" dirty="0"/>
              <a:t>= des éléments d’une phrase, d’une ligne ou des éléments qui seront remplacés</a:t>
            </a:r>
          </a:p>
          <a:p>
            <a:pPr lvl="1"/>
            <a:r>
              <a:rPr lang="fr-FR" dirty="0"/>
              <a:t>Périmètre = l’intérieur d’un paragraphe, d’un bloc. </a:t>
            </a:r>
          </a:p>
        </p:txBody>
      </p:sp>
      <p:grpSp>
        <p:nvGrpSpPr>
          <p:cNvPr id="14" name="Groupe 13"/>
          <p:cNvGrpSpPr/>
          <p:nvPr/>
        </p:nvGrpSpPr>
        <p:grpSpPr>
          <a:xfrm>
            <a:off x="677333" y="2407649"/>
            <a:ext cx="5094046" cy="2802130"/>
            <a:chOff x="909828" y="2639598"/>
            <a:chExt cx="4914338" cy="2689216"/>
          </a:xfrm>
        </p:grpSpPr>
        <p:sp>
          <p:nvSpPr>
            <p:cNvPr id="13" name="Forme libre : forme 12"/>
            <p:cNvSpPr/>
            <p:nvPr/>
          </p:nvSpPr>
          <p:spPr>
            <a:xfrm>
              <a:off x="909828" y="2639598"/>
              <a:ext cx="4914338" cy="2689216"/>
            </a:xfrm>
            <a:custGeom>
              <a:avLst/>
              <a:gdLst>
                <a:gd name="connsiteX0" fmla="*/ 2035929 w 4914338"/>
                <a:gd name="connsiteY0" fmla="*/ 497139 h 2689216"/>
                <a:gd name="connsiteX1" fmla="*/ 1262354 w 4914338"/>
                <a:gd name="connsiteY1" fmla="*/ 1307367 h 2689216"/>
                <a:gd name="connsiteX2" fmla="*/ 2035929 w 4914338"/>
                <a:gd name="connsiteY2" fmla="*/ 2117595 h 2689216"/>
                <a:gd name="connsiteX3" fmla="*/ 2809504 w 4914338"/>
                <a:gd name="connsiteY3" fmla="*/ 1307367 h 2689216"/>
                <a:gd name="connsiteX4" fmla="*/ 2035929 w 4914338"/>
                <a:gd name="connsiteY4" fmla="*/ 497139 h 2689216"/>
                <a:gd name="connsiteX5" fmla="*/ 2457169 w 4914338"/>
                <a:gd name="connsiteY5" fmla="*/ 0 h 2689216"/>
                <a:gd name="connsiteX6" fmla="*/ 4914338 w 4914338"/>
                <a:gd name="connsiteY6" fmla="*/ 1330093 h 2689216"/>
                <a:gd name="connsiteX7" fmla="*/ 2457169 w 4914338"/>
                <a:gd name="connsiteY7" fmla="*/ 2660186 h 2689216"/>
                <a:gd name="connsiteX8" fmla="*/ 1726482 w 4914338"/>
                <a:gd name="connsiteY8" fmla="*/ 2600388 h 2689216"/>
                <a:gd name="connsiteX9" fmla="*/ 1516989 w 4914338"/>
                <a:gd name="connsiteY9" fmla="*/ 2558883 h 2689216"/>
                <a:gd name="connsiteX10" fmla="*/ 1452615 w 4914338"/>
                <a:gd name="connsiteY10" fmla="*/ 2580424 h 2689216"/>
                <a:gd name="connsiteX11" fmla="*/ 172583 w 4914338"/>
                <a:gd name="connsiteY11" fmla="*/ 2457136 h 2689216"/>
                <a:gd name="connsiteX12" fmla="*/ 294323 w 4914338"/>
                <a:gd name="connsiteY12" fmla="*/ 2144850 h 2689216"/>
                <a:gd name="connsiteX13" fmla="*/ 396414 w 4914338"/>
                <a:gd name="connsiteY13" fmla="*/ 2053060 h 2689216"/>
                <a:gd name="connsiteX14" fmla="*/ 296567 w 4914338"/>
                <a:gd name="connsiteY14" fmla="*/ 1964095 h 2689216"/>
                <a:gd name="connsiteX15" fmla="*/ 0 w 4914338"/>
                <a:gd name="connsiteY15" fmla="*/ 1330093 h 2689216"/>
                <a:gd name="connsiteX16" fmla="*/ 2457169 w 4914338"/>
                <a:gd name="connsiteY16" fmla="*/ 0 h 268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14338" h="2689216">
                  <a:moveTo>
                    <a:pt x="2035929" y="497139"/>
                  </a:moveTo>
                  <a:cubicBezTo>
                    <a:pt x="1608695" y="497139"/>
                    <a:pt x="1262354" y="859890"/>
                    <a:pt x="1262354" y="1307367"/>
                  </a:cubicBezTo>
                  <a:cubicBezTo>
                    <a:pt x="1262354" y="1754844"/>
                    <a:pt x="1608695" y="2117595"/>
                    <a:pt x="2035929" y="2117595"/>
                  </a:cubicBezTo>
                  <a:cubicBezTo>
                    <a:pt x="2463163" y="2117595"/>
                    <a:pt x="2809504" y="1754844"/>
                    <a:pt x="2809504" y="1307367"/>
                  </a:cubicBezTo>
                  <a:cubicBezTo>
                    <a:pt x="2809504" y="859890"/>
                    <a:pt x="2463163" y="497139"/>
                    <a:pt x="2035929" y="497139"/>
                  </a:cubicBezTo>
                  <a:close/>
                  <a:moveTo>
                    <a:pt x="2457169" y="0"/>
                  </a:moveTo>
                  <a:cubicBezTo>
                    <a:pt x="3814226" y="0"/>
                    <a:pt x="4914338" y="595503"/>
                    <a:pt x="4914338" y="1330093"/>
                  </a:cubicBezTo>
                  <a:cubicBezTo>
                    <a:pt x="4914338" y="2064683"/>
                    <a:pt x="3814226" y="2660186"/>
                    <a:pt x="2457169" y="2660186"/>
                  </a:cubicBezTo>
                  <a:cubicBezTo>
                    <a:pt x="2202721" y="2660186"/>
                    <a:pt x="1957306" y="2639251"/>
                    <a:pt x="1726482" y="2600388"/>
                  </a:cubicBezTo>
                  <a:lnTo>
                    <a:pt x="1516989" y="2558883"/>
                  </a:lnTo>
                  <a:lnTo>
                    <a:pt x="1452615" y="2580424"/>
                  </a:lnTo>
                  <a:cubicBezTo>
                    <a:pt x="818970" y="2764561"/>
                    <a:pt x="245880" y="2709364"/>
                    <a:pt x="172583" y="2457136"/>
                  </a:cubicBezTo>
                  <a:cubicBezTo>
                    <a:pt x="145096" y="2362550"/>
                    <a:pt x="191796" y="2253690"/>
                    <a:pt x="294323" y="2144850"/>
                  </a:cubicBezTo>
                  <a:lnTo>
                    <a:pt x="396414" y="2053060"/>
                  </a:lnTo>
                  <a:lnTo>
                    <a:pt x="296567" y="1964095"/>
                  </a:lnTo>
                  <a:cubicBezTo>
                    <a:pt x="107433" y="1775629"/>
                    <a:pt x="0" y="1559653"/>
                    <a:pt x="0" y="1330093"/>
                  </a:cubicBezTo>
                  <a:cubicBezTo>
                    <a:pt x="0" y="595503"/>
                    <a:pt x="1100112" y="0"/>
                    <a:pt x="2457169" y="0"/>
                  </a:cubicBezTo>
                  <a:close/>
                </a:path>
              </a:pathLst>
            </a:custGeom>
            <a:solidFill>
              <a:srgbClr val="5B9BD5">
                <a:alpha val="9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2172183" y="3136738"/>
              <a:ext cx="1547149" cy="1620455"/>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 name="Rectangle 7"/>
          <p:cNvSpPr/>
          <p:nvPr/>
        </p:nvSpPr>
        <p:spPr>
          <a:xfrm>
            <a:off x="169985" y="5418211"/>
            <a:ext cx="6002215" cy="646331"/>
          </a:xfrm>
          <a:prstGeom prst="rect">
            <a:avLst/>
          </a:prstGeom>
        </p:spPr>
        <p:txBody>
          <a:bodyPr wrap="square">
            <a:spAutoFit/>
          </a:bodyPr>
          <a:lstStyle/>
          <a:p>
            <a:pPr lvl="1"/>
            <a:r>
              <a:rPr lang="fr-FR" i="1" dirty="0"/>
              <a:t>Source : </a:t>
            </a:r>
            <a:br>
              <a:rPr lang="fr-FR" i="1" dirty="0"/>
            </a:br>
            <a:r>
              <a:rPr lang="fr-FR" i="1" dirty="0">
                <a:hlinkClick r:id="rId3"/>
              </a:rPr>
              <a:t>https://html.spec.whatwg.org/images/content-venn.svg</a:t>
            </a:r>
            <a:r>
              <a:rPr lang="fr-FR" i="1" dirty="0"/>
              <a:t> </a:t>
            </a:r>
          </a:p>
        </p:txBody>
      </p:sp>
    </p:spTree>
    <p:extLst>
      <p:ext uri="{BB962C8B-B14F-4D97-AF65-F5344CB8AC3E}">
        <p14:creationId xmlns:p14="http://schemas.microsoft.com/office/powerpoint/2010/main" val="233964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50+ balises inclues dans </a:t>
            </a:r>
            <a:br>
              <a:rPr lang="fr-FR" dirty="0"/>
            </a:br>
            <a:r>
              <a:rPr lang="fr-FR" dirty="0"/>
              <a:t>« </a:t>
            </a:r>
            <a:r>
              <a:rPr lang="fr-FR" dirty="0" err="1"/>
              <a:t>phrasing</a:t>
            </a:r>
            <a:r>
              <a:rPr lang="fr-FR" dirty="0"/>
              <a:t> content »</a:t>
            </a:r>
          </a:p>
        </p:txBody>
      </p:sp>
      <p:sp>
        <p:nvSpPr>
          <p:cNvPr id="3" name="Espace réservé du contenu 2"/>
          <p:cNvSpPr>
            <a:spLocks noGrp="1"/>
          </p:cNvSpPr>
          <p:nvPr>
            <p:ph idx="1"/>
          </p:nvPr>
        </p:nvSpPr>
        <p:spPr>
          <a:xfrm>
            <a:off x="838200" y="2118960"/>
            <a:ext cx="7565020" cy="4058003"/>
          </a:xfrm>
        </p:spPr>
        <p:txBody>
          <a:bodyPr numCol="3">
            <a:normAutofit fontScale="40000" lnSpcReduction="20000"/>
          </a:bodyPr>
          <a:lstStyle/>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2"/>
              </a:rPr>
              <a:t>a</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3"/>
              </a:rPr>
              <a:t>abbr</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4"/>
              </a:rPr>
              <a:t>area</a:t>
            </a:r>
            <a:r>
              <a:rPr lang="fr-FR" altLang="fr-FR" sz="3600" dirty="0"/>
              <a:t> </a:t>
            </a: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5"/>
              </a:rPr>
              <a:t>audio</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6"/>
              </a:rPr>
              <a:t>b</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7"/>
              </a:rPr>
              <a:t>bdi</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8"/>
              </a:rPr>
              <a:t>bdo</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9"/>
              </a:rPr>
              <a:t>br</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10"/>
              </a:rPr>
              <a:t>button</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11"/>
              </a:rPr>
              <a:t>canvas</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12"/>
              </a:rPr>
              <a:t>cite</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13"/>
              </a:rPr>
              <a:t>code</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14"/>
              </a:rPr>
              <a:t>data</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15"/>
              </a:rPr>
              <a:t>datalist</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16"/>
              </a:rPr>
              <a:t>del</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17"/>
              </a:rPr>
              <a:t>dfn</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18"/>
              </a:rPr>
              <a:t>em</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19"/>
              </a:rPr>
              <a:t>embed</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20"/>
              </a:rPr>
              <a:t>i</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21"/>
              </a:rPr>
              <a:t>iframe</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22"/>
              </a:rPr>
              <a:t>img</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23"/>
              </a:rPr>
              <a:t>input</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24"/>
              </a:rPr>
              <a:t>ins</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25"/>
              </a:rPr>
              <a:t>kbd</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26"/>
              </a:rPr>
              <a:t>keygen</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27"/>
              </a:rPr>
              <a:t>label</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28"/>
              </a:rPr>
              <a:t>map</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29"/>
              </a:rPr>
              <a:t>mark</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30"/>
              </a:rPr>
              <a:t>math</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31"/>
              </a:rPr>
              <a:t>meter</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32"/>
              </a:rPr>
              <a:t>noscript</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33"/>
              </a:rPr>
              <a:t>object</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34"/>
              </a:rPr>
              <a:t>output</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35"/>
              </a:rPr>
              <a:t>progress</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36"/>
              </a:rPr>
              <a:t>q</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37"/>
              </a:rPr>
              <a:t>ruby</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38"/>
              </a:rPr>
              <a:t>s</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39"/>
              </a:rPr>
              <a:t>samp</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40"/>
              </a:rPr>
              <a:t>script</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41"/>
              </a:rPr>
              <a:t>select</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42"/>
              </a:rPr>
              <a:t>small</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43"/>
              </a:rPr>
              <a:t>span</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44"/>
              </a:rPr>
              <a:t>strong</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45"/>
              </a:rPr>
              <a:t>sub</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45"/>
              </a:rPr>
              <a:t>sup</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46"/>
              </a:rPr>
              <a:t>svg</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47"/>
              </a:rPr>
              <a:t>template</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48"/>
              </a:rPr>
              <a:t>textarea</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49"/>
              </a:rPr>
              <a:t>time</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50"/>
              </a:rPr>
              <a:t>u</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a:latin typeface="Arial Unicode MS" panose="020B0604020202020204" pitchFamily="34" charset="-128"/>
                <a:hlinkClick r:id="rId51"/>
              </a:rPr>
              <a:t>var</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52"/>
              </a:rPr>
              <a:t>video</a:t>
            </a:r>
            <a:r>
              <a:rPr lang="fr-FR" altLang="fr-FR" sz="3600" dirty="0"/>
              <a:t> </a:t>
            </a:r>
            <a:endParaRPr lang="fr-FR" altLang="fr-FR" sz="8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sz="4400" dirty="0" err="1">
                <a:latin typeface="Arial Unicode MS" panose="020B0604020202020204" pitchFamily="34" charset="-128"/>
                <a:hlinkClick r:id="rId53"/>
              </a:rPr>
              <a:t>wbr</a:t>
            </a:r>
            <a:r>
              <a:rPr lang="fr-FR" altLang="fr-FR" sz="3600" dirty="0"/>
              <a:t> </a:t>
            </a:r>
            <a:endParaRPr lang="fr-FR" altLang="fr-FR" sz="8000" dirty="0">
              <a:latin typeface="Arial" panose="020B0604020202020204" pitchFamily="34" charset="0"/>
            </a:endParaRPr>
          </a:p>
        </p:txBody>
      </p:sp>
      <p:sp>
        <p:nvSpPr>
          <p:cNvPr id="6" name="Rectangle 5"/>
          <p:cNvSpPr/>
          <p:nvPr/>
        </p:nvSpPr>
        <p:spPr>
          <a:xfrm>
            <a:off x="838200" y="1720158"/>
            <a:ext cx="10515600" cy="369332"/>
          </a:xfrm>
          <a:prstGeom prst="rect">
            <a:avLst/>
          </a:prstGeom>
        </p:spPr>
        <p:txBody>
          <a:bodyPr wrap="square">
            <a:spAutoFit/>
          </a:bodyPr>
          <a:lstStyle/>
          <a:p>
            <a:r>
              <a:rPr lang="fr-FR" dirty="0"/>
              <a:t>Source : </a:t>
            </a:r>
            <a:r>
              <a:rPr lang="fr-FR" dirty="0">
                <a:hlinkClick r:id="rId54"/>
              </a:rPr>
              <a:t>https://html.spec.whatwg.org/multipage/dom.html#phrasing-content</a:t>
            </a:r>
            <a:r>
              <a:rPr lang="fr-FR" dirty="0"/>
              <a:t> </a:t>
            </a:r>
          </a:p>
        </p:txBody>
      </p:sp>
      <p:sp>
        <p:nvSpPr>
          <p:cNvPr id="7" name="Rectangle 6"/>
          <p:cNvSpPr/>
          <p:nvPr/>
        </p:nvSpPr>
        <p:spPr>
          <a:xfrm>
            <a:off x="7867501" y="2118960"/>
            <a:ext cx="4124528" cy="1508105"/>
          </a:xfrm>
          <a:prstGeom prst="rect">
            <a:avLst/>
          </a:prstGeom>
        </p:spPr>
        <p:txBody>
          <a:bodyPr wrap="square">
            <a:spAutoFit/>
          </a:bodyPr>
          <a:lstStyle/>
          <a:p>
            <a:pPr lvl="0" eaLnBrk="0" fontAlgn="base" hangingPunct="0">
              <a:spcBef>
                <a:spcPct val="0"/>
              </a:spcBef>
              <a:spcAft>
                <a:spcPct val="0"/>
              </a:spcAft>
            </a:pPr>
            <a:r>
              <a:rPr lang="fr-FR" altLang="fr-FR" sz="2000" b="1" dirty="0">
                <a:latin typeface="Arial" panose="020B0604020202020204" pitchFamily="34" charset="0"/>
              </a:rPr>
              <a:t>+ du texte : </a:t>
            </a:r>
          </a:p>
          <a:p>
            <a:pPr lvl="0" eaLnBrk="0" fontAlgn="base" hangingPunct="0">
              <a:spcBef>
                <a:spcPct val="0"/>
              </a:spcBef>
              <a:spcAft>
                <a:spcPct val="0"/>
              </a:spcAft>
              <a:buFontTx/>
              <a:buChar char="•"/>
            </a:pPr>
            <a:r>
              <a:rPr lang="fr-FR" altLang="fr-FR" dirty="0">
                <a:latin typeface="Arial" panose="020B0604020202020204" pitchFamily="34" charset="0"/>
              </a:rPr>
              <a:t> le texte à proprement parlé</a:t>
            </a:r>
          </a:p>
          <a:p>
            <a:pPr lvl="0" eaLnBrk="0" fontAlgn="base" hangingPunct="0">
              <a:spcBef>
                <a:spcPct val="0"/>
              </a:spcBef>
              <a:spcAft>
                <a:spcPct val="0"/>
              </a:spcAft>
              <a:buFontTx/>
              <a:buChar char="•"/>
            </a:pPr>
            <a:r>
              <a:rPr lang="fr-FR" altLang="fr-FR" dirty="0">
                <a:latin typeface="Arial" panose="020B0604020202020204" pitchFamily="34" charset="0"/>
              </a:rPr>
              <a:t> vide</a:t>
            </a:r>
          </a:p>
          <a:p>
            <a:pPr lvl="0" eaLnBrk="0" fontAlgn="base" hangingPunct="0">
              <a:spcBef>
                <a:spcPct val="0"/>
              </a:spcBef>
              <a:spcAft>
                <a:spcPct val="0"/>
              </a:spcAft>
              <a:buFontTx/>
              <a:buChar char="•"/>
            </a:pPr>
            <a:r>
              <a:rPr lang="fr-FR" altLang="fr-FR" dirty="0">
                <a:latin typeface="Arial" panose="020B0604020202020204" pitchFamily="34" charset="0"/>
              </a:rPr>
              <a:t> les caractères espaces, retours à ligne, tabulation, etc. entre les balises</a:t>
            </a:r>
          </a:p>
        </p:txBody>
      </p:sp>
      <p:sp>
        <p:nvSpPr>
          <p:cNvPr id="8" name="Rectangle 7"/>
          <p:cNvSpPr/>
          <p:nvPr/>
        </p:nvSpPr>
        <p:spPr>
          <a:xfrm>
            <a:off x="7867501" y="4204332"/>
            <a:ext cx="4124528" cy="646331"/>
          </a:xfrm>
          <a:prstGeom prst="rect">
            <a:avLst/>
          </a:prstGeom>
        </p:spPr>
        <p:txBody>
          <a:bodyPr wrap="square">
            <a:spAutoFit/>
          </a:bodyPr>
          <a:lstStyle/>
          <a:p>
            <a:pPr lvl="0" eaLnBrk="0" fontAlgn="base" hangingPunct="0">
              <a:spcBef>
                <a:spcPct val="0"/>
              </a:spcBef>
              <a:spcAft>
                <a:spcPct val="0"/>
              </a:spcAft>
            </a:pPr>
            <a:r>
              <a:rPr lang="fr-FR" altLang="fr-FR" dirty="0">
                <a:latin typeface="Arial" panose="020B0604020202020204" pitchFamily="34" charset="0"/>
              </a:rPr>
              <a:t>Organisation et présentation </a:t>
            </a:r>
            <a:br>
              <a:rPr lang="fr-FR" altLang="fr-FR" dirty="0">
                <a:latin typeface="Arial" panose="020B0604020202020204" pitchFamily="34" charset="0"/>
              </a:rPr>
            </a:br>
            <a:r>
              <a:rPr lang="fr-FR" altLang="fr-FR" dirty="0">
                <a:latin typeface="Arial" panose="020B0604020202020204" pitchFamily="34" charset="0"/>
              </a:rPr>
              <a:t>en 10 catégories</a:t>
            </a:r>
          </a:p>
        </p:txBody>
      </p:sp>
      <p:sp>
        <p:nvSpPr>
          <p:cNvPr id="10" name="Rectangle 9"/>
          <p:cNvSpPr/>
          <p:nvPr/>
        </p:nvSpPr>
        <p:spPr>
          <a:xfrm>
            <a:off x="838200" y="2089489"/>
            <a:ext cx="6859445" cy="408747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p:cNvSpPr/>
          <p:nvPr/>
        </p:nvSpPr>
        <p:spPr>
          <a:xfrm>
            <a:off x="973666" y="2176041"/>
            <a:ext cx="330201" cy="392896"/>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dirty="0">
                <a:solidFill>
                  <a:schemeClr val="tx1"/>
                </a:solidFill>
                <a:latin typeface="Courier New" panose="02070309020205020404" pitchFamily="49" charset="0"/>
                <a:cs typeface="Courier New" panose="02070309020205020404" pitchFamily="49" charset="0"/>
              </a:rPr>
              <a:t>a</a:t>
            </a:r>
          </a:p>
        </p:txBody>
      </p:sp>
      <p:sp>
        <p:nvSpPr>
          <p:cNvPr id="14" name="Rectangle : coins arrondis 13"/>
          <p:cNvSpPr/>
          <p:nvPr/>
        </p:nvSpPr>
        <p:spPr>
          <a:xfrm>
            <a:off x="1578176" y="2176041"/>
            <a:ext cx="5968517" cy="392896"/>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b="1" dirty="0">
                <a:solidFill>
                  <a:schemeClr val="tx1"/>
                </a:solidFill>
                <a:latin typeface="Arial" panose="020B0604020202020204" pitchFamily="34" charset="0"/>
                <a:cs typeface="Arial" panose="020B0604020202020204" pitchFamily="34" charset="0"/>
              </a:rPr>
              <a:t>Description : </a:t>
            </a:r>
            <a:r>
              <a:rPr lang="fr-FR" sz="1400" dirty="0" err="1">
                <a:solidFill>
                  <a:schemeClr val="tx1"/>
                </a:solidFill>
                <a:latin typeface="Courier New" panose="02070309020205020404" pitchFamily="49" charset="0"/>
                <a:cs typeface="Courier New" panose="02070309020205020404" pitchFamily="49" charset="0"/>
              </a:rPr>
              <a:t>abbr</a:t>
            </a:r>
            <a:r>
              <a:rPr lang="fr-FR" sz="1400" dirty="0">
                <a:solidFill>
                  <a:schemeClr val="tx1"/>
                </a:solidFill>
                <a:latin typeface="Courier New" panose="02070309020205020404" pitchFamily="49" charset="0"/>
                <a:cs typeface="Courier New" panose="02070309020205020404" pitchFamily="49" charset="0"/>
              </a:rPr>
              <a:t>, cite, code, </a:t>
            </a:r>
            <a:r>
              <a:rPr lang="fr-FR" sz="1400" dirty="0" err="1">
                <a:solidFill>
                  <a:schemeClr val="tx1"/>
                </a:solidFill>
                <a:latin typeface="Courier New" panose="02070309020205020404" pitchFamily="49" charset="0"/>
                <a:cs typeface="Courier New" panose="02070309020205020404" pitchFamily="49" charset="0"/>
              </a:rPr>
              <a:t>dfn</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em</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kbd</a:t>
            </a:r>
            <a:r>
              <a:rPr lang="fr-FR" sz="1400" dirty="0">
                <a:solidFill>
                  <a:schemeClr val="tx1"/>
                </a:solidFill>
                <a:latin typeface="Courier New" panose="02070309020205020404" pitchFamily="49" charset="0"/>
                <a:cs typeface="Courier New" panose="02070309020205020404" pitchFamily="49" charset="0"/>
              </a:rPr>
              <a:t>, mark, q,                    </a:t>
            </a:r>
          </a:p>
          <a:p>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ruby</a:t>
            </a:r>
            <a:r>
              <a:rPr lang="fr-FR" sz="1400" dirty="0">
                <a:solidFill>
                  <a:schemeClr val="tx1"/>
                </a:solidFill>
                <a:latin typeface="Courier New" panose="02070309020205020404" pitchFamily="49" charset="0"/>
                <a:cs typeface="Courier New" panose="02070309020205020404" pitchFamily="49" charset="0"/>
              </a:rPr>
              <a:t>, s, </a:t>
            </a:r>
            <a:r>
              <a:rPr lang="fr-FR" sz="1400" dirty="0" err="1">
                <a:solidFill>
                  <a:schemeClr val="tx1"/>
                </a:solidFill>
                <a:latin typeface="Courier New" panose="02070309020205020404" pitchFamily="49" charset="0"/>
                <a:cs typeface="Courier New" panose="02070309020205020404" pitchFamily="49" charset="0"/>
              </a:rPr>
              <a:t>samp</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small</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strong</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sub</a:t>
            </a:r>
            <a:r>
              <a:rPr lang="fr-FR" sz="1400" dirty="0">
                <a:solidFill>
                  <a:schemeClr val="tx1"/>
                </a:solidFill>
                <a:latin typeface="Courier New" panose="02070309020205020404" pitchFamily="49" charset="0"/>
                <a:cs typeface="Courier New" panose="02070309020205020404" pitchFamily="49" charset="0"/>
              </a:rPr>
              <a:t>, sup, var</a:t>
            </a:r>
          </a:p>
        </p:txBody>
      </p:sp>
      <p:sp>
        <p:nvSpPr>
          <p:cNvPr id="15" name="Rectangle : coins arrondis 14"/>
          <p:cNvSpPr/>
          <p:nvPr/>
        </p:nvSpPr>
        <p:spPr>
          <a:xfrm>
            <a:off x="973663" y="2745657"/>
            <a:ext cx="538761" cy="39523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dirty="0" err="1">
                <a:solidFill>
                  <a:schemeClr val="tx1"/>
                </a:solidFill>
                <a:latin typeface="Courier New" panose="02070309020205020404" pitchFamily="49" charset="0"/>
                <a:cs typeface="Courier New" panose="02070309020205020404" pitchFamily="49" charset="0"/>
              </a:rPr>
              <a:t>span</a:t>
            </a:r>
            <a:endParaRPr lang="fr-FR" sz="1400" dirty="0">
              <a:solidFill>
                <a:schemeClr val="tx1"/>
              </a:solidFill>
              <a:latin typeface="Courier New" panose="02070309020205020404" pitchFamily="49" charset="0"/>
              <a:cs typeface="Courier New" panose="02070309020205020404" pitchFamily="49" charset="0"/>
            </a:endParaRPr>
          </a:p>
        </p:txBody>
      </p:sp>
      <p:sp>
        <p:nvSpPr>
          <p:cNvPr id="16" name="Rectangle : coins arrondis 15"/>
          <p:cNvSpPr/>
          <p:nvPr/>
        </p:nvSpPr>
        <p:spPr>
          <a:xfrm>
            <a:off x="1781984" y="2750620"/>
            <a:ext cx="1671824" cy="39523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b="1" dirty="0">
                <a:solidFill>
                  <a:schemeClr val="tx1"/>
                </a:solidFill>
                <a:latin typeface="Arial" panose="020B0604020202020204" pitchFamily="34" charset="0"/>
                <a:cs typeface="Arial" panose="020B0604020202020204" pitchFamily="34" charset="0"/>
              </a:rPr>
              <a:t>Ligne : </a:t>
            </a:r>
            <a:r>
              <a:rPr lang="fr-FR" sz="1400" dirty="0" err="1">
                <a:solidFill>
                  <a:schemeClr val="tx1"/>
                </a:solidFill>
                <a:latin typeface="Courier New" panose="02070309020205020404" pitchFamily="49" charset="0"/>
                <a:cs typeface="Courier New" panose="02070309020205020404" pitchFamily="49" charset="0"/>
              </a:rPr>
              <a:t>br</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wbr</a:t>
            </a:r>
            <a:r>
              <a:rPr lang="fr-FR" sz="1400" dirty="0">
                <a:solidFill>
                  <a:schemeClr val="tx1"/>
                </a:solidFill>
                <a:latin typeface="Courier New" panose="02070309020205020404" pitchFamily="49" charset="0"/>
                <a:cs typeface="Courier New" panose="02070309020205020404" pitchFamily="49" charset="0"/>
              </a:rPr>
              <a:t>, </a:t>
            </a:r>
          </a:p>
          <a:p>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bdi</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bdo</a:t>
            </a:r>
            <a:r>
              <a:rPr lang="fr-FR" sz="1400" dirty="0">
                <a:solidFill>
                  <a:schemeClr val="tx1"/>
                </a:solidFill>
                <a:latin typeface="Courier New" panose="02070309020205020404" pitchFamily="49" charset="0"/>
                <a:cs typeface="Courier New" panose="02070309020205020404" pitchFamily="49" charset="0"/>
              </a:rPr>
              <a:t> </a:t>
            </a:r>
          </a:p>
        </p:txBody>
      </p:sp>
      <p:sp>
        <p:nvSpPr>
          <p:cNvPr id="17" name="Rectangle : coins arrondis 16"/>
          <p:cNvSpPr/>
          <p:nvPr/>
        </p:nvSpPr>
        <p:spPr>
          <a:xfrm>
            <a:off x="973664" y="3325010"/>
            <a:ext cx="1595915" cy="39523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b="1" dirty="0">
                <a:solidFill>
                  <a:schemeClr val="tx1"/>
                </a:solidFill>
                <a:latin typeface="Arial" panose="020B0604020202020204" pitchFamily="34" charset="0"/>
                <a:cs typeface="Arial" panose="020B0604020202020204" pitchFamily="34" charset="0"/>
              </a:rPr>
              <a:t>Suivi : </a:t>
            </a:r>
            <a:r>
              <a:rPr lang="fr-FR" sz="1400" dirty="0" err="1">
                <a:solidFill>
                  <a:schemeClr val="tx1"/>
                </a:solidFill>
                <a:latin typeface="Courier New" panose="02070309020205020404" pitchFamily="49" charset="0"/>
                <a:cs typeface="Courier New" panose="02070309020205020404" pitchFamily="49" charset="0"/>
              </a:rPr>
              <a:t>del</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ins</a:t>
            </a:r>
            <a:endParaRPr lang="fr-FR" sz="1400" dirty="0">
              <a:solidFill>
                <a:schemeClr val="tx1"/>
              </a:solidFill>
              <a:latin typeface="Courier New" panose="02070309020205020404" pitchFamily="49" charset="0"/>
              <a:cs typeface="Courier New" panose="02070309020205020404" pitchFamily="49" charset="0"/>
            </a:endParaRPr>
          </a:p>
        </p:txBody>
      </p:sp>
      <p:sp>
        <p:nvSpPr>
          <p:cNvPr id="18" name="Rectangle : coins arrondis 17"/>
          <p:cNvSpPr/>
          <p:nvPr/>
        </p:nvSpPr>
        <p:spPr>
          <a:xfrm>
            <a:off x="3723368" y="2745655"/>
            <a:ext cx="2079728" cy="39523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b="1" dirty="0">
                <a:solidFill>
                  <a:schemeClr val="tx1"/>
                </a:solidFill>
                <a:latin typeface="Arial" panose="020B0604020202020204" pitchFamily="34" charset="0"/>
                <a:cs typeface="Arial" panose="020B0604020202020204" pitchFamily="34" charset="0"/>
              </a:rPr>
              <a:t>Données : </a:t>
            </a:r>
            <a:r>
              <a:rPr lang="fr-FR" sz="1400" dirty="0">
                <a:solidFill>
                  <a:schemeClr val="tx1"/>
                </a:solidFill>
                <a:latin typeface="Courier New" panose="02070309020205020404" pitchFamily="49" charset="0"/>
                <a:cs typeface="Courier New" panose="02070309020205020404" pitchFamily="49" charset="0"/>
              </a:rPr>
              <a:t>time, data</a:t>
            </a:r>
          </a:p>
        </p:txBody>
      </p:sp>
      <p:sp>
        <p:nvSpPr>
          <p:cNvPr id="20" name="Rectangle : coins arrondis 19"/>
          <p:cNvSpPr/>
          <p:nvPr/>
        </p:nvSpPr>
        <p:spPr>
          <a:xfrm>
            <a:off x="973665" y="3900668"/>
            <a:ext cx="6187206" cy="39523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b="1" dirty="0">
                <a:solidFill>
                  <a:schemeClr val="tx1"/>
                </a:solidFill>
                <a:latin typeface="Arial" panose="020B0604020202020204" pitchFamily="34" charset="0"/>
                <a:cs typeface="Arial" panose="020B0604020202020204" pitchFamily="34" charset="0"/>
              </a:rPr>
              <a:t>Formulaire : </a:t>
            </a:r>
            <a:r>
              <a:rPr lang="fr-FR" sz="1400" dirty="0" err="1">
                <a:solidFill>
                  <a:schemeClr val="tx1"/>
                </a:solidFill>
                <a:latin typeface="Courier New" panose="02070309020205020404" pitchFamily="49" charset="0"/>
                <a:cs typeface="Courier New" panose="02070309020205020404" pitchFamily="49" charset="0"/>
              </a:rPr>
              <a:t>button</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datalist</a:t>
            </a:r>
            <a:r>
              <a:rPr lang="fr-FR" sz="1400" dirty="0">
                <a:solidFill>
                  <a:schemeClr val="tx1"/>
                </a:solidFill>
                <a:latin typeface="Courier New" panose="02070309020205020404" pitchFamily="49" charset="0"/>
                <a:cs typeface="Courier New" panose="02070309020205020404" pitchFamily="49" charset="0"/>
              </a:rPr>
              <a:t>, input, </a:t>
            </a:r>
            <a:r>
              <a:rPr lang="fr-FR" sz="1400" dirty="0" err="1">
                <a:solidFill>
                  <a:schemeClr val="tx1"/>
                </a:solidFill>
                <a:latin typeface="Courier New" panose="02070309020205020404" pitchFamily="49" charset="0"/>
                <a:cs typeface="Courier New" panose="02070309020205020404" pitchFamily="49" charset="0"/>
              </a:rPr>
              <a:t>keygen</a:t>
            </a:r>
            <a:r>
              <a:rPr lang="fr-FR" sz="1400" dirty="0">
                <a:solidFill>
                  <a:schemeClr val="tx1"/>
                </a:solidFill>
                <a:latin typeface="Courier New" panose="02070309020205020404" pitchFamily="49" charset="0"/>
                <a:cs typeface="Courier New" panose="02070309020205020404" pitchFamily="49" charset="0"/>
              </a:rPr>
              <a:t>, label, </a:t>
            </a:r>
            <a:r>
              <a:rPr lang="fr-FR" sz="1400" dirty="0" err="1">
                <a:solidFill>
                  <a:schemeClr val="tx1"/>
                </a:solidFill>
                <a:latin typeface="Courier New" panose="02070309020205020404" pitchFamily="49" charset="0"/>
                <a:cs typeface="Courier New" panose="02070309020205020404" pitchFamily="49" charset="0"/>
              </a:rPr>
              <a:t>meter</a:t>
            </a:r>
            <a:r>
              <a:rPr lang="fr-FR" sz="1400" dirty="0">
                <a:solidFill>
                  <a:schemeClr val="tx1"/>
                </a:solidFill>
                <a:latin typeface="Courier New" panose="02070309020205020404" pitchFamily="49" charset="0"/>
                <a:cs typeface="Courier New" panose="02070309020205020404" pitchFamily="49" charset="0"/>
              </a:rPr>
              <a:t>, </a:t>
            </a:r>
            <a:br>
              <a:rPr lang="fr-FR" sz="1400" dirty="0">
                <a:solidFill>
                  <a:schemeClr val="tx1"/>
                </a:solidFill>
                <a:latin typeface="Courier New" panose="02070309020205020404" pitchFamily="49" charset="0"/>
                <a:cs typeface="Courier New" panose="02070309020205020404" pitchFamily="49" charset="0"/>
              </a:rPr>
            </a:br>
            <a:r>
              <a:rPr lang="fr-FR" sz="1400" dirty="0">
                <a:solidFill>
                  <a:schemeClr val="tx1"/>
                </a:solidFill>
                <a:latin typeface="Courier New" panose="02070309020205020404" pitchFamily="49" charset="0"/>
                <a:cs typeface="Courier New" panose="02070309020205020404" pitchFamily="49" charset="0"/>
              </a:rPr>
              <a:t>          output, </a:t>
            </a:r>
            <a:r>
              <a:rPr lang="fr-FR" sz="1400" dirty="0" err="1">
                <a:solidFill>
                  <a:schemeClr val="tx1"/>
                </a:solidFill>
                <a:latin typeface="Courier New" panose="02070309020205020404" pitchFamily="49" charset="0"/>
                <a:cs typeface="Courier New" panose="02070309020205020404" pitchFamily="49" charset="0"/>
              </a:rPr>
              <a:t>progress</a:t>
            </a:r>
            <a:r>
              <a:rPr lang="fr-FR" sz="1400" dirty="0">
                <a:solidFill>
                  <a:schemeClr val="tx1"/>
                </a:solidFill>
                <a:latin typeface="Courier New" panose="02070309020205020404" pitchFamily="49" charset="0"/>
                <a:cs typeface="Courier New" panose="02070309020205020404" pitchFamily="49" charset="0"/>
              </a:rPr>
              <a:t>, select, </a:t>
            </a:r>
            <a:r>
              <a:rPr lang="fr-FR" sz="1400" dirty="0" err="1">
                <a:solidFill>
                  <a:schemeClr val="tx1"/>
                </a:solidFill>
                <a:latin typeface="Courier New" panose="02070309020205020404" pitchFamily="49" charset="0"/>
                <a:cs typeface="Courier New" panose="02070309020205020404" pitchFamily="49" charset="0"/>
              </a:rPr>
              <a:t>textarea</a:t>
            </a:r>
            <a:endParaRPr lang="fr-FR" sz="1400" dirty="0">
              <a:solidFill>
                <a:schemeClr val="tx1"/>
              </a:solidFill>
              <a:latin typeface="Courier New" panose="02070309020205020404" pitchFamily="49" charset="0"/>
              <a:cs typeface="Courier New" panose="02070309020205020404" pitchFamily="49" charset="0"/>
            </a:endParaRPr>
          </a:p>
        </p:txBody>
      </p:sp>
      <p:sp>
        <p:nvSpPr>
          <p:cNvPr id="21" name="Rectangle : coins arrondis 20"/>
          <p:cNvSpPr/>
          <p:nvPr/>
        </p:nvSpPr>
        <p:spPr>
          <a:xfrm>
            <a:off x="973664" y="4476324"/>
            <a:ext cx="5365404" cy="39523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b="1" dirty="0">
                <a:solidFill>
                  <a:schemeClr val="tx1"/>
                </a:solidFill>
                <a:latin typeface="Arial" panose="020B0604020202020204" pitchFamily="34" charset="0"/>
                <a:cs typeface="Arial" panose="020B0604020202020204" pitchFamily="34" charset="0"/>
              </a:rPr>
              <a:t>Inclusion : </a:t>
            </a:r>
            <a:r>
              <a:rPr lang="fr-FR" sz="1400" dirty="0" err="1">
                <a:solidFill>
                  <a:schemeClr val="tx1"/>
                </a:solidFill>
                <a:latin typeface="Courier New" panose="02070309020205020404" pitchFamily="49" charset="0"/>
                <a:cs typeface="Courier New" panose="02070309020205020404" pitchFamily="49" charset="0"/>
              </a:rPr>
              <a:t>img</a:t>
            </a:r>
            <a:r>
              <a:rPr lang="fr-FR" sz="1400" dirty="0">
                <a:solidFill>
                  <a:schemeClr val="tx1"/>
                </a:solidFill>
                <a:latin typeface="Courier New" panose="02070309020205020404" pitchFamily="49" charset="0"/>
                <a:cs typeface="Courier New" panose="02070309020205020404" pitchFamily="49" charset="0"/>
              </a:rPr>
              <a:t> | </a:t>
            </a:r>
            <a:r>
              <a:rPr lang="fr-FR" sz="1400" dirty="0" err="1">
                <a:solidFill>
                  <a:schemeClr val="tx1"/>
                </a:solidFill>
                <a:latin typeface="Courier New" panose="02070309020205020404" pitchFamily="49" charset="0"/>
                <a:cs typeface="Courier New" panose="02070309020205020404" pitchFamily="49" charset="0"/>
              </a:rPr>
              <a:t>map</a:t>
            </a:r>
            <a:r>
              <a:rPr lang="fr-FR" sz="1400" dirty="0">
                <a:solidFill>
                  <a:schemeClr val="tx1"/>
                </a:solidFill>
                <a:latin typeface="Courier New" panose="02070309020205020404" pitchFamily="49" charset="0"/>
                <a:cs typeface="Courier New" panose="02070309020205020404" pitchFamily="49" charset="0"/>
              </a:rPr>
              <a:t>, area | </a:t>
            </a:r>
            <a:r>
              <a:rPr lang="fr-FR" sz="1400" dirty="0" err="1">
                <a:solidFill>
                  <a:schemeClr val="tx1"/>
                </a:solidFill>
                <a:latin typeface="Courier New" panose="02070309020205020404" pitchFamily="49" charset="0"/>
                <a:cs typeface="Courier New" panose="02070309020205020404" pitchFamily="49" charset="0"/>
              </a:rPr>
              <a:t>svg</a:t>
            </a:r>
            <a:r>
              <a:rPr lang="fr-FR" sz="1400" dirty="0">
                <a:solidFill>
                  <a:schemeClr val="tx1"/>
                </a:solidFill>
                <a:latin typeface="Courier New" panose="02070309020205020404" pitchFamily="49" charset="0"/>
                <a:cs typeface="Courier New" panose="02070309020205020404" pitchFamily="49" charset="0"/>
              </a:rPr>
              <a:t>, math | </a:t>
            </a:r>
            <a:br>
              <a:rPr lang="fr-FR" sz="1400" dirty="0">
                <a:solidFill>
                  <a:schemeClr val="tx1"/>
                </a:solidFill>
                <a:latin typeface="Courier New" panose="02070309020205020404" pitchFamily="49" charset="0"/>
                <a:cs typeface="Courier New" panose="02070309020205020404" pitchFamily="49" charset="0"/>
              </a:rPr>
            </a:br>
            <a:r>
              <a:rPr lang="fr-FR" sz="1400" dirty="0">
                <a:solidFill>
                  <a:schemeClr val="tx1"/>
                </a:solidFill>
                <a:latin typeface="Courier New" panose="02070309020205020404" pitchFamily="49" charset="0"/>
                <a:cs typeface="Courier New" panose="02070309020205020404" pitchFamily="49" charset="0"/>
              </a:rPr>
              <a:t>         audio, </a:t>
            </a:r>
            <a:r>
              <a:rPr lang="fr-FR" sz="1400" dirty="0" err="1">
                <a:solidFill>
                  <a:schemeClr val="tx1"/>
                </a:solidFill>
                <a:latin typeface="Courier New" panose="02070309020205020404" pitchFamily="49" charset="0"/>
                <a:cs typeface="Courier New" panose="02070309020205020404" pitchFamily="49" charset="0"/>
              </a:rPr>
              <a:t>video</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iframe</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embed</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object</a:t>
            </a:r>
            <a:r>
              <a:rPr lang="fr-FR" sz="1400" dirty="0">
                <a:solidFill>
                  <a:schemeClr val="tx1"/>
                </a:solidFill>
                <a:latin typeface="Courier New" panose="02070309020205020404" pitchFamily="49" charset="0"/>
                <a:cs typeface="Courier New" panose="02070309020205020404" pitchFamily="49" charset="0"/>
              </a:rPr>
              <a:t> </a:t>
            </a:r>
          </a:p>
        </p:txBody>
      </p:sp>
      <p:sp>
        <p:nvSpPr>
          <p:cNvPr id="22" name="Rectangle : coins arrondis 21"/>
          <p:cNvSpPr/>
          <p:nvPr/>
        </p:nvSpPr>
        <p:spPr>
          <a:xfrm>
            <a:off x="973664" y="5051980"/>
            <a:ext cx="5365404" cy="39523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b="1" dirty="0">
                <a:solidFill>
                  <a:schemeClr val="tx1"/>
                </a:solidFill>
                <a:latin typeface="Arial" panose="020B0604020202020204" pitchFamily="34" charset="0"/>
                <a:cs typeface="Arial" panose="020B0604020202020204" pitchFamily="34" charset="0"/>
              </a:rPr>
              <a:t>Programmation : </a:t>
            </a:r>
            <a:r>
              <a:rPr lang="fr-FR" sz="1400" dirty="0">
                <a:solidFill>
                  <a:schemeClr val="tx1"/>
                </a:solidFill>
                <a:latin typeface="Courier New" panose="02070309020205020404" pitchFamily="49" charset="0"/>
                <a:cs typeface="Courier New" panose="02070309020205020404" pitchFamily="49" charset="0"/>
              </a:rPr>
              <a:t>script, </a:t>
            </a:r>
            <a:r>
              <a:rPr lang="fr-FR" sz="1400" dirty="0" err="1">
                <a:solidFill>
                  <a:schemeClr val="tx1"/>
                </a:solidFill>
                <a:latin typeface="Courier New" panose="02070309020205020404" pitchFamily="49" charset="0"/>
                <a:cs typeface="Courier New" panose="02070309020205020404" pitchFamily="49" charset="0"/>
              </a:rPr>
              <a:t>noscript</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canvas</a:t>
            </a:r>
            <a:r>
              <a:rPr lang="fr-FR" sz="1400" dirty="0">
                <a:solidFill>
                  <a:schemeClr val="tx1"/>
                </a:solidFill>
                <a:latin typeface="Courier New" panose="02070309020205020404" pitchFamily="49" charset="0"/>
                <a:cs typeface="Courier New" panose="02070309020205020404" pitchFamily="49" charset="0"/>
              </a:rPr>
              <a:t>,  </a:t>
            </a:r>
            <a:r>
              <a:rPr lang="fr-FR" sz="1400" dirty="0" err="1">
                <a:solidFill>
                  <a:schemeClr val="tx1"/>
                </a:solidFill>
                <a:latin typeface="Courier New" panose="02070309020205020404" pitchFamily="49" charset="0"/>
                <a:cs typeface="Courier New" panose="02070309020205020404" pitchFamily="49" charset="0"/>
              </a:rPr>
              <a:t>template</a:t>
            </a:r>
            <a:endParaRPr lang="fr-FR" sz="1400" dirty="0">
              <a:solidFill>
                <a:schemeClr val="tx1"/>
              </a:solidFill>
              <a:latin typeface="Courier New" panose="02070309020205020404" pitchFamily="49" charset="0"/>
              <a:cs typeface="Courier New" panose="02070309020205020404" pitchFamily="49" charset="0"/>
            </a:endParaRPr>
          </a:p>
        </p:txBody>
      </p:sp>
      <p:sp>
        <p:nvSpPr>
          <p:cNvPr id="23" name="Rectangle : coins arrondis 22"/>
          <p:cNvSpPr/>
          <p:nvPr/>
        </p:nvSpPr>
        <p:spPr>
          <a:xfrm>
            <a:off x="979709" y="5623938"/>
            <a:ext cx="2415531" cy="395237"/>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r>
              <a:rPr lang="fr-FR" sz="1400" b="1" dirty="0">
                <a:solidFill>
                  <a:schemeClr val="tx1"/>
                </a:solidFill>
                <a:latin typeface="Arial" panose="020B0604020202020204" pitchFamily="34" charset="0"/>
                <a:cs typeface="Arial" panose="020B0604020202020204" pitchFamily="34" charset="0"/>
              </a:rPr>
              <a:t>À ne pas utiliser : </a:t>
            </a:r>
            <a:r>
              <a:rPr lang="fr-FR" sz="1400" dirty="0">
                <a:solidFill>
                  <a:schemeClr val="tx1"/>
                </a:solidFill>
                <a:latin typeface="Courier New" panose="02070309020205020404" pitchFamily="49" charset="0"/>
                <a:cs typeface="Courier New" panose="02070309020205020404" pitchFamily="49" charset="0"/>
              </a:rPr>
              <a:t>i, b, u</a:t>
            </a:r>
          </a:p>
        </p:txBody>
      </p:sp>
    </p:spTree>
    <p:extLst>
      <p:ext uri="{BB962C8B-B14F-4D97-AF65-F5344CB8AC3E}">
        <p14:creationId xmlns:p14="http://schemas.microsoft.com/office/powerpoint/2010/main" val="277758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Descriptions d’éléments de phrase</a:t>
            </a:r>
          </a:p>
        </p:txBody>
      </p:sp>
      <p:sp>
        <p:nvSpPr>
          <p:cNvPr id="3" name="Espace réservé du contenu 2"/>
          <p:cNvSpPr>
            <a:spLocks noGrp="1"/>
          </p:cNvSpPr>
          <p:nvPr>
            <p:ph idx="1"/>
          </p:nvPr>
        </p:nvSpPr>
        <p:spPr/>
        <p:txBody>
          <a:bodyPr>
            <a:normAutofit fontScale="92500" lnSpcReduction="10000"/>
          </a:bodyPr>
          <a:lstStyle/>
          <a:p>
            <a:r>
              <a:rPr lang="fr-FR" dirty="0" err="1">
                <a:latin typeface="Courier New" panose="02070309020205020404" pitchFamily="49" charset="0"/>
                <a:cs typeface="Courier New" panose="02070309020205020404" pitchFamily="49" charset="0"/>
              </a:rPr>
              <a:t>abbr</a:t>
            </a:r>
            <a:r>
              <a:rPr lang="fr-FR" dirty="0">
                <a:latin typeface="Courier New" panose="02070309020205020404" pitchFamily="49" charset="0"/>
                <a:cs typeface="Courier New" panose="02070309020205020404" pitchFamily="49" charset="0"/>
              </a:rPr>
              <a:t>, cite, code, </a:t>
            </a:r>
            <a:r>
              <a:rPr lang="fr-FR" dirty="0" err="1">
                <a:latin typeface="Courier New" panose="02070309020205020404" pitchFamily="49" charset="0"/>
                <a:cs typeface="Courier New" panose="02070309020205020404" pitchFamily="49" charset="0"/>
              </a:rPr>
              <a:t>dfn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kbd</a:t>
            </a:r>
            <a:r>
              <a:rPr lang="fr-FR" dirty="0">
                <a:latin typeface="Courier New" panose="02070309020205020404" pitchFamily="49" charset="0"/>
                <a:cs typeface="Courier New" panose="02070309020205020404" pitchFamily="49" charset="0"/>
              </a:rPr>
              <a:t>, mark, q, </a:t>
            </a:r>
            <a:r>
              <a:rPr lang="fr-FR" dirty="0" err="1">
                <a:latin typeface="Courier New" panose="02070309020205020404" pitchFamily="49" charset="0"/>
                <a:cs typeface="Courier New" panose="02070309020205020404" pitchFamily="49" charset="0"/>
              </a:rPr>
              <a:t>ruby</a:t>
            </a:r>
            <a:r>
              <a:rPr lang="fr-FR" dirty="0">
                <a:latin typeface="Courier New" panose="02070309020205020404" pitchFamily="49" charset="0"/>
                <a:cs typeface="Courier New" panose="02070309020205020404" pitchFamily="49" charset="0"/>
              </a:rPr>
              <a:t>, s, </a:t>
            </a:r>
            <a:r>
              <a:rPr lang="fr-FR" dirty="0" err="1">
                <a:latin typeface="Courier New" panose="02070309020205020404" pitchFamily="49" charset="0"/>
                <a:cs typeface="Courier New" panose="02070309020205020404" pitchFamily="49" charset="0"/>
              </a:rPr>
              <a:t>samp</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small</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strong</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sub</a:t>
            </a:r>
            <a:r>
              <a:rPr lang="fr-FR" dirty="0">
                <a:latin typeface="Courier New" panose="02070309020205020404" pitchFamily="49" charset="0"/>
                <a:cs typeface="Courier New" panose="02070309020205020404" pitchFamily="49" charset="0"/>
              </a:rPr>
              <a:t>, sup, var</a:t>
            </a:r>
            <a:endParaRPr lang="fr-FR" dirty="0"/>
          </a:p>
          <a:p>
            <a:r>
              <a:rPr lang="fr-FR" dirty="0"/>
              <a:t>Décrire, caractériser le rôle d’un groupe de mots</a:t>
            </a:r>
          </a:p>
          <a:p>
            <a:pPr lvl="1"/>
            <a:r>
              <a:rPr lang="fr-FR" dirty="0"/>
              <a:t>C’est important : </a:t>
            </a:r>
            <a:r>
              <a:rPr lang="fr-FR" dirty="0">
                <a:latin typeface="Courier New" panose="02070309020205020404" pitchFamily="49" charset="0"/>
                <a:cs typeface="Courier New" panose="02070309020205020404" pitchFamily="49" charset="0"/>
              </a:rPr>
              <a:t>mark, </a:t>
            </a:r>
            <a:r>
              <a:rPr lang="fr-FR" dirty="0" err="1">
                <a:latin typeface="Courier New" panose="02070309020205020404" pitchFamily="49" charset="0"/>
                <a:cs typeface="Courier New" panose="02070309020205020404" pitchFamily="49" charset="0"/>
              </a:rPr>
              <a:t>em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strong</a:t>
            </a:r>
            <a:endParaRPr lang="fr-FR" dirty="0">
              <a:latin typeface="Courier New" panose="02070309020205020404" pitchFamily="49" charset="0"/>
              <a:cs typeface="Courier New" panose="02070309020205020404" pitchFamily="49" charset="0"/>
            </a:endParaRPr>
          </a:p>
          <a:p>
            <a:pPr lvl="1"/>
            <a:r>
              <a:rPr lang="fr-FR" dirty="0"/>
              <a:t>C’est de l’informatique : </a:t>
            </a:r>
            <a:r>
              <a:rPr lang="fr-FR" dirty="0">
                <a:latin typeface="Courier New" panose="02070309020205020404" pitchFamily="49" charset="0"/>
                <a:cs typeface="Courier New" panose="02070309020205020404" pitchFamily="49" charset="0"/>
              </a:rPr>
              <a:t>code, </a:t>
            </a:r>
            <a:r>
              <a:rPr lang="fr-FR" dirty="0" err="1">
                <a:latin typeface="Courier New" panose="02070309020205020404" pitchFamily="49" charset="0"/>
                <a:cs typeface="Courier New" panose="02070309020205020404" pitchFamily="49" charset="0"/>
              </a:rPr>
              <a:t>kbd</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samp</a:t>
            </a:r>
            <a:r>
              <a:rPr lang="fr-FR" dirty="0">
                <a:latin typeface="Courier New" panose="02070309020205020404" pitchFamily="49" charset="0"/>
                <a:cs typeface="Courier New" panose="02070309020205020404" pitchFamily="49" charset="0"/>
              </a:rPr>
              <a:t>, var</a:t>
            </a:r>
          </a:p>
          <a:p>
            <a:pPr lvl="1"/>
            <a:r>
              <a:rPr lang="fr-FR" dirty="0"/>
              <a:t>C’est obsolète : </a:t>
            </a:r>
            <a:r>
              <a:rPr lang="fr-FR" dirty="0">
                <a:latin typeface="Courier New" panose="02070309020205020404" pitchFamily="49" charset="0"/>
                <a:cs typeface="Courier New" panose="02070309020205020404" pitchFamily="49" charset="0"/>
              </a:rPr>
              <a:t>s</a:t>
            </a:r>
          </a:p>
          <a:p>
            <a:pPr lvl="1"/>
            <a:r>
              <a:rPr lang="fr-FR" dirty="0"/>
              <a:t>C’est une référence bibliographique, une citation : </a:t>
            </a:r>
            <a:r>
              <a:rPr lang="fr-FR" dirty="0">
                <a:latin typeface="Courier New" panose="02070309020205020404" pitchFamily="49" charset="0"/>
                <a:cs typeface="Courier New" panose="02070309020205020404" pitchFamily="49" charset="0"/>
              </a:rPr>
              <a:t>cite, q</a:t>
            </a:r>
          </a:p>
          <a:p>
            <a:pPr lvl="1"/>
            <a:r>
              <a:rPr lang="fr-FR" dirty="0"/>
              <a:t>C’est un exposant, un indice : </a:t>
            </a:r>
            <a:r>
              <a:rPr lang="fr-FR" dirty="0">
                <a:latin typeface="Courier New" panose="02070309020205020404" pitchFamily="49" charset="0"/>
                <a:cs typeface="Courier New" panose="02070309020205020404" pitchFamily="49" charset="0"/>
              </a:rPr>
              <a:t>sup, </a:t>
            </a:r>
            <a:r>
              <a:rPr lang="fr-FR" dirty="0" err="1">
                <a:latin typeface="Courier New" panose="02070309020205020404" pitchFamily="49" charset="0"/>
                <a:cs typeface="Courier New" panose="02070309020205020404" pitchFamily="49" charset="0"/>
              </a:rPr>
              <a:t>sub</a:t>
            </a:r>
            <a:endParaRPr lang="fr-FR" dirty="0">
              <a:latin typeface="Courier New" panose="02070309020205020404" pitchFamily="49" charset="0"/>
              <a:cs typeface="Courier New" panose="02070309020205020404" pitchFamily="49" charset="0"/>
            </a:endParaRPr>
          </a:p>
          <a:p>
            <a:pPr lvl="1"/>
            <a:r>
              <a:rPr lang="fr-FR" dirty="0"/>
              <a:t>C’est une abréviation : </a:t>
            </a:r>
            <a:r>
              <a:rPr lang="fr-FR" dirty="0" err="1">
                <a:latin typeface="Courier New" panose="02070309020205020404" pitchFamily="49" charset="0"/>
                <a:cs typeface="Courier New" panose="02070309020205020404" pitchFamily="49" charset="0"/>
              </a:rPr>
              <a:t>abbr</a:t>
            </a:r>
            <a:endParaRPr lang="fr-FR" dirty="0">
              <a:latin typeface="Courier New" panose="02070309020205020404" pitchFamily="49" charset="0"/>
              <a:cs typeface="Courier New" panose="02070309020205020404" pitchFamily="49" charset="0"/>
            </a:endParaRPr>
          </a:p>
          <a:p>
            <a:pPr lvl="1"/>
            <a:r>
              <a:rPr lang="fr-FR" dirty="0"/>
              <a:t>C’est une définition : </a:t>
            </a:r>
            <a:r>
              <a:rPr lang="fr-FR" dirty="0" err="1">
                <a:latin typeface="Courier New" panose="02070309020205020404" pitchFamily="49" charset="0"/>
                <a:cs typeface="Courier New" panose="02070309020205020404" pitchFamily="49" charset="0"/>
              </a:rPr>
              <a:t>dfn</a:t>
            </a:r>
            <a:endParaRPr lang="fr-FR" dirty="0">
              <a:latin typeface="Courier New" panose="02070309020205020404" pitchFamily="49" charset="0"/>
              <a:cs typeface="Courier New" panose="02070309020205020404" pitchFamily="49" charset="0"/>
            </a:endParaRPr>
          </a:p>
          <a:p>
            <a:pPr lvl="1"/>
            <a:r>
              <a:rPr lang="fr-FR" dirty="0"/>
              <a:t>C’est une clause, une précision : </a:t>
            </a:r>
            <a:r>
              <a:rPr lang="fr-FR" dirty="0" err="1">
                <a:latin typeface="Courier New" panose="02070309020205020404" pitchFamily="49" charset="0"/>
                <a:cs typeface="Courier New" panose="02070309020205020404" pitchFamily="49" charset="0"/>
              </a:rPr>
              <a:t>small</a:t>
            </a:r>
            <a:endParaRPr lang="fr-FR" dirty="0">
              <a:latin typeface="Courier New" panose="02070309020205020404" pitchFamily="49" charset="0"/>
              <a:cs typeface="Courier New" panose="02070309020205020404" pitchFamily="49" charset="0"/>
            </a:endParaRPr>
          </a:p>
          <a:p>
            <a:pPr lvl="1"/>
            <a:r>
              <a:rPr lang="fr-FR" dirty="0"/>
              <a:t>C’est pour préciser la prononciation : </a:t>
            </a:r>
            <a:r>
              <a:rPr lang="fr-FR" dirty="0" err="1">
                <a:latin typeface="Courier New" panose="02070309020205020404" pitchFamily="49" charset="0"/>
                <a:cs typeface="Courier New" panose="02070309020205020404" pitchFamily="49" charset="0"/>
              </a:rPr>
              <a:t>ruby</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67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span</a:t>
            </a:r>
            <a:r>
              <a:rPr lang="fr-FR" dirty="0">
                <a:latin typeface="Courier New" panose="02070309020205020404" pitchFamily="49" charset="0"/>
                <a:cs typeface="Courier New" panose="02070309020205020404" pitchFamily="49" charset="0"/>
              </a:rPr>
              <a:t>&gt;</a:t>
            </a:r>
            <a:r>
              <a:rPr lang="fr-FR" dirty="0"/>
              <a:t>, la balise « outil »</a:t>
            </a:r>
          </a:p>
        </p:txBody>
      </p:sp>
      <p:sp>
        <p:nvSpPr>
          <p:cNvPr id="3" name="Espace réservé du contenu 2"/>
          <p:cNvSpPr>
            <a:spLocks noGrp="1"/>
          </p:cNvSpPr>
          <p:nvPr>
            <p:ph idx="1"/>
          </p:nvPr>
        </p:nvSpPr>
        <p:spPr/>
        <p:txBody>
          <a:bodyPr>
            <a:normAutofit fontScale="92500" lnSpcReduction="10000"/>
          </a:bodyPr>
          <a:lstStyle/>
          <a:p>
            <a:r>
              <a:rPr lang="fr-FR" dirty="0"/>
              <a:t>Encapsulation sans sens prédéfini, pour définir une nouvelle encapsulation : </a:t>
            </a:r>
          </a:p>
          <a:p>
            <a:pPr lvl="1"/>
            <a:r>
              <a:rPr lang="fr-FR" dirty="0"/>
              <a:t>En combinaison avec un attribut, souvent « </a:t>
            </a:r>
            <a:r>
              <a:rPr lang="fr-FR" dirty="0">
                <a:latin typeface="Courier New" panose="02070309020205020404" pitchFamily="49" charset="0"/>
                <a:cs typeface="Courier New" panose="02070309020205020404" pitchFamily="49" charset="0"/>
              </a:rPr>
              <a:t>class</a:t>
            </a:r>
            <a:r>
              <a:rPr lang="fr-FR" dirty="0">
                <a:cs typeface="Courier New" panose="02070309020205020404" pitchFamily="49" charset="0"/>
              </a:rPr>
              <a:t> »</a:t>
            </a:r>
            <a:r>
              <a:rPr lang="fr-FR" dirty="0"/>
              <a:t>, (</a:t>
            </a:r>
            <a:r>
              <a:rPr lang="fr-FR" dirty="0" err="1"/>
              <a:t>c.f</a:t>
            </a:r>
            <a:r>
              <a:rPr lang="fr-FR" dirty="0"/>
              <a:t>. </a:t>
            </a:r>
            <a:r>
              <a:rPr lang="fr-FR" dirty="0" err="1"/>
              <a:t>css</a:t>
            </a:r>
            <a:r>
              <a:rPr lang="fr-FR" dirty="0"/>
              <a:t>)</a:t>
            </a:r>
          </a:p>
          <a:p>
            <a:pPr lvl="1"/>
            <a:r>
              <a:rPr lang="fr-FR" dirty="0"/>
              <a:t>Terme technique : </a:t>
            </a: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span</a:t>
            </a:r>
            <a:r>
              <a:rPr lang="fr-FR" dirty="0">
                <a:latin typeface="Courier New" panose="02070309020205020404" pitchFamily="49" charset="0"/>
                <a:cs typeface="Courier New" panose="02070309020205020404" pitchFamily="49" charset="0"/>
              </a:rPr>
              <a:t> class="</a:t>
            </a:r>
            <a:r>
              <a:rPr lang="fr-FR" dirty="0" err="1">
                <a:latin typeface="Courier New" panose="02070309020205020404" pitchFamily="49" charset="0"/>
                <a:cs typeface="Courier New" panose="02070309020205020404" pitchFamily="49" charset="0"/>
              </a:rPr>
              <a:t>terme_technique</a:t>
            </a:r>
            <a:r>
              <a:rPr lang="fr-FR" dirty="0">
                <a:latin typeface="Courier New" panose="02070309020205020404" pitchFamily="49" charset="0"/>
                <a:cs typeface="Courier New" panose="02070309020205020404" pitchFamily="49" charset="0"/>
              </a:rPr>
              <a:t>"&gt;…&lt;/</a:t>
            </a:r>
            <a:r>
              <a:rPr lang="fr-FR" dirty="0" err="1">
                <a:latin typeface="Courier New" panose="02070309020205020404" pitchFamily="49" charset="0"/>
                <a:cs typeface="Courier New" panose="02070309020205020404" pitchFamily="49" charset="0"/>
              </a:rPr>
              <a:t>span</a:t>
            </a:r>
            <a:r>
              <a:rPr lang="fr-FR" dirty="0">
                <a:latin typeface="Courier New" panose="02070309020205020404" pitchFamily="49" charset="0"/>
                <a:cs typeface="Courier New" panose="02070309020205020404" pitchFamily="49" charset="0"/>
              </a:rPr>
              <a:t>&gt;</a:t>
            </a:r>
          </a:p>
          <a:p>
            <a:pPr lvl="1"/>
            <a:r>
              <a:rPr lang="fr-FR" dirty="0"/>
              <a:t>Expression dans une autre langue : </a:t>
            </a: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span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lang</a:t>
            </a:r>
            <a:r>
              <a:rPr lang="fr-FR" dirty="0">
                <a:latin typeface="Courier New" panose="02070309020205020404" pitchFamily="49" charset="0"/>
                <a:cs typeface="Courier New" panose="02070309020205020404" pitchFamily="49" charset="0"/>
              </a:rPr>
              <a:t>="en"&gt;…&lt;/</a:t>
            </a:r>
            <a:r>
              <a:rPr lang="fr-FR" dirty="0" err="1">
                <a:latin typeface="Courier New" panose="02070309020205020404" pitchFamily="49" charset="0"/>
                <a:cs typeface="Courier New" panose="02070309020205020404" pitchFamily="49" charset="0"/>
              </a:rPr>
              <a:t>span</a:t>
            </a:r>
            <a:r>
              <a:rPr lang="fr-FR" dirty="0">
                <a:latin typeface="Courier New" panose="02070309020205020404" pitchFamily="49" charset="0"/>
                <a:cs typeface="Courier New" panose="02070309020205020404" pitchFamily="49" charset="0"/>
              </a:rPr>
              <a:t>&gt;</a:t>
            </a:r>
          </a:p>
          <a:p>
            <a:pPr lvl="2"/>
            <a:r>
              <a:rPr lang="fr-FR" dirty="0" err="1"/>
              <a:t>Abbréviation</a:t>
            </a:r>
            <a:r>
              <a:rPr lang="fr-FR" dirty="0"/>
              <a:t> </a:t>
            </a:r>
            <a:r>
              <a:rPr lang="fr-FR"/>
              <a:t>des noms </a:t>
            </a:r>
            <a:r>
              <a:rPr lang="fr-FR" dirty="0"/>
              <a:t>des langues : </a:t>
            </a:r>
          </a:p>
          <a:p>
            <a:pPr lvl="3"/>
            <a:r>
              <a:rPr lang="fr-FR" dirty="0"/>
              <a:t>Cadre général : </a:t>
            </a:r>
            <a:r>
              <a:rPr lang="fr-FR" dirty="0">
                <a:hlinkClick r:id="rId2"/>
              </a:rPr>
              <a:t>https://fr.wikipedia.org/wiki/ISO_639</a:t>
            </a:r>
            <a:r>
              <a:rPr lang="fr-FR" dirty="0"/>
              <a:t> </a:t>
            </a:r>
          </a:p>
          <a:p>
            <a:pPr lvl="3"/>
            <a:r>
              <a:rPr lang="fr-FR" dirty="0"/>
              <a:t>À deux lettres : </a:t>
            </a:r>
            <a:r>
              <a:rPr lang="fr-FR" dirty="0">
                <a:hlinkClick r:id="rId3"/>
              </a:rPr>
              <a:t>https://fr.wikipedia.org/wiki/Liste_des_codes_ISO_639-1</a:t>
            </a:r>
            <a:r>
              <a:rPr lang="fr-FR" dirty="0"/>
              <a:t>  </a:t>
            </a:r>
          </a:p>
          <a:p>
            <a:r>
              <a:rPr lang="fr-FR" dirty="0"/>
              <a:t>Élément exploité par</a:t>
            </a:r>
          </a:p>
          <a:p>
            <a:pPr lvl="1"/>
            <a:r>
              <a:rPr lang="fr-FR" dirty="0"/>
              <a:t>le </a:t>
            </a:r>
            <a:r>
              <a:rPr lang="fr-FR" dirty="0" err="1"/>
              <a:t>css</a:t>
            </a:r>
            <a:r>
              <a:rPr lang="fr-FR" dirty="0"/>
              <a:t> </a:t>
            </a:r>
          </a:p>
          <a:p>
            <a:pPr lvl="1"/>
            <a:r>
              <a:rPr lang="fr-FR" dirty="0"/>
              <a:t>le </a:t>
            </a:r>
            <a:r>
              <a:rPr lang="fr-FR" dirty="0" err="1"/>
              <a:t>javascript</a:t>
            </a:r>
            <a:r>
              <a:rPr lang="fr-FR" dirty="0"/>
              <a:t> </a:t>
            </a:r>
          </a:p>
          <a:p>
            <a:pPr lvl="1"/>
            <a:r>
              <a:rPr lang="fr-FR" dirty="0"/>
              <a:t>ou d’autres technologies </a:t>
            </a:r>
          </a:p>
        </p:txBody>
      </p:sp>
    </p:spTree>
    <p:extLst>
      <p:ext uri="{BB962C8B-B14F-4D97-AF65-F5344CB8AC3E}">
        <p14:creationId xmlns:p14="http://schemas.microsoft.com/office/powerpoint/2010/main" val="217940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Gestion des lignes</a:t>
            </a:r>
          </a:p>
        </p:txBody>
      </p:sp>
      <p:sp>
        <p:nvSpPr>
          <p:cNvPr id="3" name="Espace réservé du contenu 2"/>
          <p:cNvSpPr>
            <a:spLocks noGrp="1"/>
          </p:cNvSpPr>
          <p:nvPr>
            <p:ph idx="1"/>
          </p:nvPr>
        </p:nvSpPr>
        <p:spPr/>
        <p:txBody>
          <a:bodyPr>
            <a:normAutofit fontScale="92500" lnSpcReduction="10000"/>
          </a:bodyPr>
          <a:lstStyle/>
          <a:p>
            <a:r>
              <a:rPr lang="fr-FR" dirty="0"/>
              <a:t>&lt;</a:t>
            </a:r>
            <a:r>
              <a:rPr lang="fr-FR" dirty="0" err="1"/>
              <a:t>br</a:t>
            </a:r>
            <a:r>
              <a:rPr lang="fr-FR" dirty="0"/>
              <a:t> /&gt; (line break)</a:t>
            </a:r>
          </a:p>
          <a:p>
            <a:pPr lvl="1"/>
            <a:r>
              <a:rPr lang="fr-FR" dirty="0"/>
              <a:t>Retour  à la ligne</a:t>
            </a:r>
          </a:p>
          <a:p>
            <a:pPr lvl="1"/>
            <a:r>
              <a:rPr lang="fr-FR" dirty="0"/>
              <a:t>Rappel : { retour à ligne, tabulation, espace } =</a:t>
            </a:r>
            <a:r>
              <a:rPr lang="fr-FR" baseline="-25000" dirty="0"/>
              <a:t>en html</a:t>
            </a:r>
            <a:r>
              <a:rPr lang="fr-FR" dirty="0"/>
              <a:t> espace </a:t>
            </a:r>
          </a:p>
          <a:p>
            <a:r>
              <a:rPr lang="fr-FR" dirty="0"/>
              <a:t>&lt;</a:t>
            </a:r>
            <a:r>
              <a:rPr lang="fr-FR" dirty="0" err="1"/>
              <a:t>wbr</a:t>
            </a:r>
            <a:r>
              <a:rPr lang="fr-FR" dirty="0"/>
              <a:t> /&gt; : pour indiquer au navigateur où un retour à la ligne peut être fait</a:t>
            </a:r>
          </a:p>
          <a:p>
            <a:r>
              <a:rPr lang="fr-FR" dirty="0"/>
              <a:t>pour un espace non « cassable » : &amp;</a:t>
            </a:r>
            <a:r>
              <a:rPr lang="fr-FR" dirty="0" err="1"/>
              <a:t>nbsp</a:t>
            </a:r>
            <a:r>
              <a:rPr lang="fr-FR" dirty="0"/>
              <a:t>; </a:t>
            </a:r>
          </a:p>
          <a:p>
            <a:pPr lvl="1"/>
            <a:r>
              <a:rPr lang="fr-FR" dirty="0"/>
              <a:t>(ou &amp;#160; ou &amp;#xA0;)</a:t>
            </a:r>
          </a:p>
          <a:p>
            <a:pPr lvl="1"/>
            <a:r>
              <a:rPr lang="fr-FR" i="1"/>
              <a:t>non-</a:t>
            </a:r>
            <a:r>
              <a:rPr lang="fr-FR" i="1" dirty="0" err="1"/>
              <a:t>breaking</a:t>
            </a:r>
            <a:r>
              <a:rPr lang="fr-FR" i="1" dirty="0"/>
              <a:t> </a:t>
            </a:r>
            <a:r>
              <a:rPr lang="fr-FR" i="1" dirty="0" err="1"/>
              <a:t>space</a:t>
            </a:r>
            <a:endParaRPr lang="fr-FR" i="1" dirty="0"/>
          </a:p>
          <a:p>
            <a:pPr lvl="1"/>
            <a:endParaRPr lang="fr-FR" dirty="0"/>
          </a:p>
          <a:p>
            <a:r>
              <a:rPr lang="fr-FR" dirty="0"/>
              <a:t>&lt;</a:t>
            </a:r>
            <a:r>
              <a:rPr lang="fr-FR" dirty="0" err="1"/>
              <a:t>bdi</a:t>
            </a:r>
            <a:r>
              <a:rPr lang="fr-FR" dirty="0"/>
              <a:t>&gt; : lorsque le sens de lecture/écriture n’est pas connu </a:t>
            </a:r>
          </a:p>
          <a:p>
            <a:r>
              <a:rPr lang="fr-FR" dirty="0"/>
              <a:t>&lt;</a:t>
            </a:r>
            <a:r>
              <a:rPr lang="fr-FR" dirty="0" err="1"/>
              <a:t>bdo</a:t>
            </a:r>
            <a:r>
              <a:rPr lang="fr-FR" dirty="0"/>
              <a:t> </a:t>
            </a:r>
            <a:r>
              <a:rPr lang="fr-FR" dirty="0" err="1"/>
              <a:t>dir</a:t>
            </a:r>
            <a:r>
              <a:rPr lang="fr-FR" dirty="0"/>
              <a:t>="</a:t>
            </a:r>
            <a:r>
              <a:rPr lang="fr-FR" i="1" dirty="0" err="1"/>
              <a:t>ltr</a:t>
            </a:r>
            <a:r>
              <a:rPr lang="fr-FR" i="1" dirty="0"/>
              <a:t> (ou </a:t>
            </a:r>
            <a:r>
              <a:rPr lang="fr-FR" i="1" dirty="0" err="1"/>
              <a:t>rtl</a:t>
            </a:r>
            <a:r>
              <a:rPr lang="fr-FR" i="1" dirty="0"/>
              <a:t>)</a:t>
            </a:r>
            <a:r>
              <a:rPr lang="fr-FR" dirty="0"/>
              <a:t>"&gt; : pour force le sens de de lecture/écriture </a:t>
            </a:r>
          </a:p>
          <a:p>
            <a:r>
              <a:rPr lang="fr-FR" dirty="0"/>
              <a:t>cas de documents multilingues</a:t>
            </a:r>
          </a:p>
          <a:p>
            <a:endParaRPr lang="fr-FR" dirty="0"/>
          </a:p>
        </p:txBody>
      </p:sp>
    </p:spTree>
    <p:extLst>
      <p:ext uri="{BB962C8B-B14F-4D97-AF65-F5344CB8AC3E}">
        <p14:creationId xmlns:p14="http://schemas.microsoft.com/office/powerpoint/2010/main" val="328433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 le dormeur du val » de Rimbaud</a:t>
            </a:r>
          </a:p>
        </p:txBody>
      </p:sp>
      <p:sp>
        <p:nvSpPr>
          <p:cNvPr id="4" name="Espace réservé du texte 3"/>
          <p:cNvSpPr>
            <a:spLocks noGrp="1"/>
          </p:cNvSpPr>
          <p:nvPr>
            <p:ph type="body" idx="1"/>
          </p:nvPr>
        </p:nvSpPr>
        <p:spPr>
          <a:xfrm>
            <a:off x="839788" y="1681163"/>
            <a:ext cx="5157787" cy="452437"/>
          </a:xfrm>
        </p:spPr>
        <p:txBody>
          <a:bodyPr>
            <a:normAutofit/>
          </a:bodyPr>
          <a:lstStyle/>
          <a:p>
            <a:r>
              <a:rPr lang="fr-FR" sz="2200" dirty="0"/>
              <a:t>Texte visualisé dans le navigateur</a:t>
            </a:r>
          </a:p>
        </p:txBody>
      </p:sp>
      <p:sp>
        <p:nvSpPr>
          <p:cNvPr id="5" name="Espace réservé du contenu 4"/>
          <p:cNvSpPr>
            <a:spLocks noGrp="1"/>
          </p:cNvSpPr>
          <p:nvPr>
            <p:ph sz="half" idx="2"/>
          </p:nvPr>
        </p:nvSpPr>
        <p:spPr>
          <a:xfrm>
            <a:off x="839788" y="2133600"/>
            <a:ext cx="5157787" cy="4056063"/>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buNone/>
            </a:pPr>
            <a:r>
              <a:rPr lang="fr-FR" sz="3100" b="1" dirty="0"/>
              <a:t>Le dormeur du val</a:t>
            </a:r>
            <a:endParaRPr lang="fr-FR" sz="2600" b="1" dirty="0"/>
          </a:p>
          <a:p>
            <a:pPr>
              <a:buNone/>
            </a:pPr>
            <a:r>
              <a:rPr lang="fr-FR" sz="2300" dirty="0"/>
              <a:t>C'est un trou de verdure où chante une rivière</a:t>
            </a:r>
          </a:p>
          <a:p>
            <a:pPr>
              <a:buNone/>
            </a:pPr>
            <a:r>
              <a:rPr lang="fr-FR" sz="2300" dirty="0"/>
              <a:t>Accrochant follement aux herbes des haillons</a:t>
            </a:r>
          </a:p>
          <a:p>
            <a:pPr>
              <a:buNone/>
            </a:pPr>
            <a:r>
              <a:rPr lang="fr-FR" sz="2300" dirty="0"/>
              <a:t>D'argent ; où le soleil, de la montagne fière,</a:t>
            </a:r>
          </a:p>
          <a:p>
            <a:pPr>
              <a:buNone/>
            </a:pPr>
            <a:r>
              <a:rPr lang="fr-FR" sz="2300" dirty="0"/>
              <a:t>Luit : c'est un petit val qui mousse de rayons.</a:t>
            </a:r>
            <a:br>
              <a:rPr lang="fr-FR" sz="2300" dirty="0"/>
            </a:br>
            <a:endParaRPr lang="fr-FR" sz="2300" dirty="0"/>
          </a:p>
          <a:p>
            <a:pPr>
              <a:buNone/>
            </a:pPr>
            <a:r>
              <a:rPr lang="fr-FR" sz="2300" dirty="0"/>
              <a:t>Un soldat jeune, bouche ouverte, tête nue,</a:t>
            </a:r>
          </a:p>
          <a:p>
            <a:pPr>
              <a:buNone/>
            </a:pPr>
            <a:r>
              <a:rPr lang="fr-FR" sz="2300" dirty="0"/>
              <a:t>Et la nuque baignant dans le frais cresson bleu,</a:t>
            </a:r>
          </a:p>
          <a:p>
            <a:pPr>
              <a:buNone/>
            </a:pPr>
            <a:r>
              <a:rPr lang="fr-FR" sz="2300" dirty="0"/>
              <a:t>Dort ; il est étendu dans l'herbe, sous la nue,</a:t>
            </a:r>
          </a:p>
          <a:p>
            <a:pPr>
              <a:buNone/>
            </a:pPr>
            <a:r>
              <a:rPr lang="fr-FR" sz="2300" dirty="0"/>
              <a:t>Pâle dans son lit vert où la lumière pleut.</a:t>
            </a:r>
            <a:br>
              <a:rPr lang="fr-FR" sz="2300" dirty="0"/>
            </a:br>
            <a:endParaRPr lang="fr-FR" sz="2300" dirty="0"/>
          </a:p>
          <a:p>
            <a:pPr>
              <a:buNone/>
            </a:pPr>
            <a:r>
              <a:rPr lang="fr-FR" sz="2300" dirty="0"/>
              <a:t>...</a:t>
            </a:r>
          </a:p>
          <a:p>
            <a:pPr>
              <a:buNone/>
            </a:pPr>
            <a:endParaRPr lang="fr-FR" dirty="0"/>
          </a:p>
        </p:txBody>
      </p:sp>
      <p:sp>
        <p:nvSpPr>
          <p:cNvPr id="6" name="Espace réservé du texte 5"/>
          <p:cNvSpPr>
            <a:spLocks noGrp="1"/>
          </p:cNvSpPr>
          <p:nvPr>
            <p:ph type="body" sz="quarter" idx="3"/>
          </p:nvPr>
        </p:nvSpPr>
        <p:spPr>
          <a:xfrm>
            <a:off x="6172200" y="1681163"/>
            <a:ext cx="5183188" cy="452437"/>
          </a:xfrm>
        </p:spPr>
        <p:txBody>
          <a:bodyPr>
            <a:normAutofit/>
          </a:bodyPr>
          <a:lstStyle/>
          <a:p>
            <a:r>
              <a:rPr lang="fr-FR" dirty="0"/>
              <a:t>Fichier reçu par le navigateur</a:t>
            </a:r>
          </a:p>
        </p:txBody>
      </p:sp>
      <p:sp>
        <p:nvSpPr>
          <p:cNvPr id="7" name="Espace réservé du contenu 6"/>
          <p:cNvSpPr>
            <a:spLocks noGrp="1"/>
          </p:cNvSpPr>
          <p:nvPr>
            <p:ph sz="quarter" idx="4"/>
          </p:nvPr>
        </p:nvSpPr>
        <p:spPr>
          <a:xfrm>
            <a:off x="6172200" y="2133600"/>
            <a:ext cx="5183188" cy="4056063"/>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fr-FR" sz="1600" b="1" dirty="0">
                <a:solidFill>
                  <a:srgbClr val="FF0000"/>
                </a:solidFill>
              </a:rPr>
              <a:t>&lt;!</a:t>
            </a:r>
            <a:r>
              <a:rPr lang="fr-FR" sz="1600" b="1" dirty="0" err="1">
                <a:solidFill>
                  <a:srgbClr val="FF0000"/>
                </a:solidFill>
              </a:rPr>
              <a:t>doctype</a:t>
            </a:r>
            <a:r>
              <a:rPr lang="fr-FR" sz="1600" b="1" dirty="0">
                <a:solidFill>
                  <a:srgbClr val="FF0000"/>
                </a:solidFill>
              </a:rPr>
              <a:t> html&gt;&lt;html&gt;</a:t>
            </a:r>
            <a:br>
              <a:rPr lang="fr-FR" sz="1600" b="1" dirty="0">
                <a:solidFill>
                  <a:srgbClr val="FF0000"/>
                </a:solidFill>
              </a:rPr>
            </a:br>
            <a:r>
              <a:rPr lang="fr-FR" sz="1600" b="1" dirty="0">
                <a:solidFill>
                  <a:srgbClr val="FF0000"/>
                </a:solidFill>
              </a:rPr>
              <a:t>&lt;</a:t>
            </a:r>
            <a:r>
              <a:rPr lang="fr-FR" sz="1600" b="1" dirty="0" err="1">
                <a:solidFill>
                  <a:srgbClr val="FF0000"/>
                </a:solidFill>
              </a:rPr>
              <a:t>head</a:t>
            </a:r>
            <a:r>
              <a:rPr lang="fr-FR" sz="1600" b="1" dirty="0">
                <a:solidFill>
                  <a:srgbClr val="FF0000"/>
                </a:solidFill>
              </a:rPr>
              <a:t>&gt;      &lt;</a:t>
            </a:r>
            <a:r>
              <a:rPr lang="fr-FR" sz="1600" b="1" dirty="0" err="1">
                <a:solidFill>
                  <a:srgbClr val="FF0000"/>
                </a:solidFill>
              </a:rPr>
              <a:t>meta</a:t>
            </a:r>
            <a:r>
              <a:rPr lang="fr-FR" sz="1600" b="1" dirty="0">
                <a:solidFill>
                  <a:srgbClr val="FF0000"/>
                </a:solidFill>
              </a:rPr>
              <a:t> </a:t>
            </a:r>
            <a:r>
              <a:rPr lang="fr-FR" sz="1600" b="1" dirty="0" err="1">
                <a:solidFill>
                  <a:srgbClr val="FF0000"/>
                </a:solidFill>
              </a:rPr>
              <a:t>charset</a:t>
            </a:r>
            <a:r>
              <a:rPr lang="fr-FR" sz="1600" b="1" dirty="0">
                <a:solidFill>
                  <a:srgbClr val="FF0000"/>
                </a:solidFill>
              </a:rPr>
              <a:t>="utf-8" /&gt;</a:t>
            </a:r>
            <a:br>
              <a:rPr lang="fr-FR" sz="1600" b="1" dirty="0">
                <a:solidFill>
                  <a:srgbClr val="FF0000"/>
                </a:solidFill>
              </a:rPr>
            </a:br>
            <a:r>
              <a:rPr lang="fr-FR" sz="1600" b="1" dirty="0">
                <a:solidFill>
                  <a:srgbClr val="FF0000"/>
                </a:solidFill>
              </a:rPr>
              <a:t>	&lt;</a:t>
            </a:r>
            <a:r>
              <a:rPr lang="fr-FR" sz="1600" b="1" dirty="0" err="1">
                <a:solidFill>
                  <a:srgbClr val="FF0000"/>
                </a:solidFill>
              </a:rPr>
              <a:t>title</a:t>
            </a:r>
            <a:r>
              <a:rPr lang="fr-FR" sz="1600" b="1" dirty="0">
                <a:solidFill>
                  <a:srgbClr val="FF0000"/>
                </a:solidFill>
              </a:rPr>
              <a:t>&gt;le dormeur du val&lt;/</a:t>
            </a:r>
            <a:r>
              <a:rPr lang="fr-FR" sz="1600" b="1" dirty="0" err="1">
                <a:solidFill>
                  <a:srgbClr val="FF0000"/>
                </a:solidFill>
              </a:rPr>
              <a:t>title</a:t>
            </a:r>
            <a:r>
              <a:rPr lang="fr-FR" sz="1600" b="1" dirty="0">
                <a:solidFill>
                  <a:srgbClr val="FF0000"/>
                </a:solidFill>
              </a:rPr>
              <a:t>&gt;</a:t>
            </a:r>
            <a:br>
              <a:rPr lang="fr-FR" sz="1600" b="1" dirty="0">
                <a:solidFill>
                  <a:srgbClr val="FF0000"/>
                </a:solidFill>
              </a:rPr>
            </a:br>
            <a:r>
              <a:rPr lang="fr-FR" sz="1600" b="1" dirty="0">
                <a:solidFill>
                  <a:srgbClr val="FF0000"/>
                </a:solidFill>
              </a:rPr>
              <a:t>&lt;/</a:t>
            </a:r>
            <a:r>
              <a:rPr lang="fr-FR" sz="1600" b="1" dirty="0" err="1">
                <a:solidFill>
                  <a:srgbClr val="FF0000"/>
                </a:solidFill>
              </a:rPr>
              <a:t>head</a:t>
            </a:r>
            <a:r>
              <a:rPr lang="fr-FR" sz="1600" b="1" dirty="0">
                <a:solidFill>
                  <a:srgbClr val="FF0000"/>
                </a:solidFill>
              </a:rPr>
              <a:t>&gt;</a:t>
            </a:r>
          </a:p>
          <a:p>
            <a:pPr marL="0" indent="0">
              <a:buNone/>
            </a:pPr>
            <a:r>
              <a:rPr lang="fr-FR" sz="1600" b="1" dirty="0">
                <a:solidFill>
                  <a:srgbClr val="FF0000"/>
                </a:solidFill>
              </a:rPr>
              <a:t>&lt;body&gt;</a:t>
            </a:r>
            <a:br>
              <a:rPr lang="fr-FR" sz="1600" b="1" dirty="0">
                <a:solidFill>
                  <a:srgbClr val="FF0000"/>
                </a:solidFill>
              </a:rPr>
            </a:br>
            <a:r>
              <a:rPr lang="fr-FR" sz="1600" b="1" dirty="0">
                <a:solidFill>
                  <a:srgbClr val="FF0000"/>
                </a:solidFill>
              </a:rPr>
              <a:t>&lt;h1&gt;</a:t>
            </a:r>
            <a:r>
              <a:rPr lang="fr-FR" sz="1600" dirty="0"/>
              <a:t>Le dormeur du val</a:t>
            </a:r>
            <a:r>
              <a:rPr lang="fr-FR" sz="1600" b="1" dirty="0">
                <a:solidFill>
                  <a:srgbClr val="FF0000"/>
                </a:solidFill>
              </a:rPr>
              <a:t>&lt;/h1&gt;</a:t>
            </a:r>
            <a:endParaRPr lang="fr-FR" sz="1600" b="1" dirty="0"/>
          </a:p>
          <a:p>
            <a:pPr marL="0" indent="0">
              <a:buNone/>
            </a:pPr>
            <a:r>
              <a:rPr lang="fr-FR" sz="1600" b="1" dirty="0">
                <a:solidFill>
                  <a:srgbClr val="FF0000"/>
                </a:solidFill>
              </a:rPr>
              <a:t>&lt;p&gt;</a:t>
            </a:r>
            <a:r>
              <a:rPr lang="fr-FR" sz="1600" dirty="0"/>
              <a:t>C'est un trou de verdure où chante une rivière</a:t>
            </a:r>
            <a:r>
              <a:rPr lang="fr-FR" sz="1600" b="1" dirty="0">
                <a:solidFill>
                  <a:srgbClr val="FF0000"/>
                </a:solidFill>
              </a:rPr>
              <a:t>&lt;</a:t>
            </a:r>
            <a:r>
              <a:rPr lang="fr-FR" sz="1600" b="1" dirty="0" err="1">
                <a:solidFill>
                  <a:srgbClr val="FF0000"/>
                </a:solidFill>
              </a:rPr>
              <a:t>br</a:t>
            </a:r>
            <a:r>
              <a:rPr lang="fr-FR" sz="1600" b="1" dirty="0">
                <a:solidFill>
                  <a:srgbClr val="FF0000"/>
                </a:solidFill>
              </a:rPr>
              <a:t> /&gt; </a:t>
            </a:r>
            <a:r>
              <a:rPr lang="fr-FR" sz="1600" dirty="0"/>
              <a:t>Accrochant follement          aux herbes des haillons</a:t>
            </a:r>
            <a:r>
              <a:rPr lang="fr-FR" sz="1600" b="1" dirty="0">
                <a:solidFill>
                  <a:srgbClr val="FF0000"/>
                </a:solidFill>
              </a:rPr>
              <a:t>&lt;</a:t>
            </a:r>
            <a:r>
              <a:rPr lang="fr-FR" sz="1600" b="1" dirty="0" err="1">
                <a:solidFill>
                  <a:srgbClr val="FF0000"/>
                </a:solidFill>
              </a:rPr>
              <a:t>br</a:t>
            </a:r>
            <a:r>
              <a:rPr lang="fr-FR" sz="1600" b="1" dirty="0">
                <a:solidFill>
                  <a:srgbClr val="FF0000"/>
                </a:solidFill>
              </a:rPr>
              <a:t> /&gt;</a:t>
            </a:r>
            <a:br>
              <a:rPr lang="fr-FR" sz="1600" b="1" dirty="0">
                <a:solidFill>
                  <a:srgbClr val="FF0000"/>
                </a:solidFill>
              </a:rPr>
            </a:br>
            <a:r>
              <a:rPr lang="fr-FR" sz="1600" dirty="0"/>
              <a:t>D'argent ;           où le soleil,      de la montagne fière, </a:t>
            </a:r>
            <a:r>
              <a:rPr lang="fr-FR" sz="1600" b="1" dirty="0">
                <a:solidFill>
                  <a:srgbClr val="FF0000"/>
                </a:solidFill>
              </a:rPr>
              <a:t>&lt;</a:t>
            </a:r>
            <a:r>
              <a:rPr lang="fr-FR" sz="1600" b="1" dirty="0" err="1">
                <a:solidFill>
                  <a:srgbClr val="FF0000"/>
                </a:solidFill>
              </a:rPr>
              <a:t>br</a:t>
            </a:r>
            <a:r>
              <a:rPr lang="fr-FR" sz="1600" b="1" dirty="0">
                <a:solidFill>
                  <a:srgbClr val="FF0000"/>
                </a:solidFill>
              </a:rPr>
              <a:t> /&gt;</a:t>
            </a:r>
            <a:br>
              <a:rPr lang="fr-FR" sz="1600" b="1" dirty="0">
                <a:solidFill>
                  <a:srgbClr val="FF0000"/>
                </a:solidFill>
              </a:rPr>
            </a:br>
            <a:r>
              <a:rPr lang="fr-FR" sz="1600" dirty="0"/>
              <a:t>Luit : c'est un petit val qui mousse de rayons.</a:t>
            </a:r>
            <a:r>
              <a:rPr lang="fr-FR" sz="1600" b="1" dirty="0">
                <a:solidFill>
                  <a:srgbClr val="FF0000"/>
                </a:solidFill>
              </a:rPr>
              <a:t>&lt;/p&gt;</a:t>
            </a:r>
            <a:endParaRPr lang="fr-FR" sz="1600" dirty="0"/>
          </a:p>
          <a:p>
            <a:pPr marL="0" indent="0">
              <a:buNone/>
            </a:pPr>
            <a:r>
              <a:rPr lang="fr-FR" sz="1600" b="1" dirty="0">
                <a:solidFill>
                  <a:srgbClr val="FF0000"/>
                </a:solidFill>
              </a:rPr>
              <a:t>&lt;p&gt;</a:t>
            </a:r>
            <a:r>
              <a:rPr lang="fr-FR" sz="1600" dirty="0"/>
              <a:t>Un soldat jeune, bouche ouverte, tête nue, </a:t>
            </a:r>
            <a:r>
              <a:rPr lang="fr-FR" sz="1600" b="1" dirty="0">
                <a:solidFill>
                  <a:srgbClr val="FF0000"/>
                </a:solidFill>
              </a:rPr>
              <a:t>&lt;</a:t>
            </a:r>
            <a:r>
              <a:rPr lang="fr-FR" sz="1600" b="1" dirty="0" err="1">
                <a:solidFill>
                  <a:srgbClr val="FF0000"/>
                </a:solidFill>
              </a:rPr>
              <a:t>br</a:t>
            </a:r>
            <a:r>
              <a:rPr lang="fr-FR" sz="1600" b="1" dirty="0">
                <a:solidFill>
                  <a:srgbClr val="FF0000"/>
                </a:solidFill>
              </a:rPr>
              <a:t> /&gt; </a:t>
            </a:r>
            <a:r>
              <a:rPr lang="fr-FR" sz="1600" dirty="0"/>
              <a:t>Et la nuque baignant dans le frais cresson bleu, </a:t>
            </a:r>
            <a:r>
              <a:rPr lang="fr-FR" sz="1600" b="1" dirty="0">
                <a:solidFill>
                  <a:srgbClr val="FF0000"/>
                </a:solidFill>
              </a:rPr>
              <a:t>&lt;</a:t>
            </a:r>
            <a:r>
              <a:rPr lang="fr-FR" sz="1600" b="1" dirty="0" err="1">
                <a:solidFill>
                  <a:srgbClr val="FF0000"/>
                </a:solidFill>
              </a:rPr>
              <a:t>br</a:t>
            </a:r>
            <a:r>
              <a:rPr lang="fr-FR" sz="1600" b="1" dirty="0">
                <a:solidFill>
                  <a:srgbClr val="FF0000"/>
                </a:solidFill>
              </a:rPr>
              <a:t> /&gt; </a:t>
            </a:r>
            <a:r>
              <a:rPr lang="fr-FR" sz="1600" dirty="0"/>
              <a:t>Dort ; il est étendu dans l'herbe, sous la nue, </a:t>
            </a:r>
            <a:r>
              <a:rPr lang="fr-FR" sz="1600" b="1" dirty="0">
                <a:solidFill>
                  <a:srgbClr val="FF0000"/>
                </a:solidFill>
              </a:rPr>
              <a:t>&lt;</a:t>
            </a:r>
            <a:r>
              <a:rPr lang="fr-FR" sz="1600" b="1" dirty="0" err="1">
                <a:solidFill>
                  <a:srgbClr val="FF0000"/>
                </a:solidFill>
              </a:rPr>
              <a:t>br</a:t>
            </a:r>
            <a:r>
              <a:rPr lang="fr-FR" sz="1600" b="1" dirty="0">
                <a:solidFill>
                  <a:srgbClr val="FF0000"/>
                </a:solidFill>
              </a:rPr>
              <a:t> /&gt; </a:t>
            </a:r>
            <a:r>
              <a:rPr lang="fr-FR" sz="1600" dirty="0"/>
              <a:t>Pâle dans son lit vert où la lumière pleut.</a:t>
            </a:r>
            <a:r>
              <a:rPr lang="fr-FR" sz="1600" b="1" dirty="0">
                <a:solidFill>
                  <a:srgbClr val="FF0000"/>
                </a:solidFill>
              </a:rPr>
              <a:t>&lt;/p&gt;</a:t>
            </a:r>
            <a:endParaRPr lang="fr-FR" sz="1600" dirty="0"/>
          </a:p>
          <a:p>
            <a:pPr marL="0" indent="0">
              <a:buNone/>
            </a:pPr>
            <a:r>
              <a:rPr lang="fr-FR" sz="1600" b="1" dirty="0">
                <a:solidFill>
                  <a:srgbClr val="FF0000"/>
                </a:solidFill>
              </a:rPr>
              <a:t>&lt;p&gt;</a:t>
            </a:r>
            <a:r>
              <a:rPr lang="fr-FR" sz="1600" dirty="0"/>
              <a:t>…</a:t>
            </a:r>
            <a:r>
              <a:rPr lang="fr-FR" sz="1600" b="1" dirty="0">
                <a:solidFill>
                  <a:srgbClr val="FF0000"/>
                </a:solidFill>
              </a:rPr>
              <a:t>&lt;/p&gt;</a:t>
            </a:r>
            <a:br>
              <a:rPr lang="fr-FR" sz="1600" b="1" dirty="0">
                <a:solidFill>
                  <a:srgbClr val="FF0000"/>
                </a:solidFill>
              </a:rPr>
            </a:br>
            <a:r>
              <a:rPr lang="fr-FR" sz="1600" b="1" dirty="0">
                <a:solidFill>
                  <a:srgbClr val="FF0000"/>
                </a:solidFill>
              </a:rPr>
              <a:t>&lt;/body&gt;&lt;/html&gt;</a:t>
            </a:r>
            <a:endParaRPr lang="fr-FR" sz="1600" dirty="0"/>
          </a:p>
        </p:txBody>
      </p:sp>
      <p:sp>
        <p:nvSpPr>
          <p:cNvPr id="8" name="ZoneTexte 7"/>
          <p:cNvSpPr txBox="1"/>
          <p:nvPr/>
        </p:nvSpPr>
        <p:spPr>
          <a:xfrm>
            <a:off x="7876590" y="6137643"/>
            <a:ext cx="3553410" cy="338554"/>
          </a:xfrm>
          <a:prstGeom prst="rect">
            <a:avLst/>
          </a:prstGeom>
          <a:noFill/>
        </p:spPr>
        <p:txBody>
          <a:bodyPr wrap="square" rtlCol="0">
            <a:spAutoFit/>
          </a:bodyPr>
          <a:lstStyle/>
          <a:p>
            <a:pPr algn="r"/>
            <a:r>
              <a:rPr lang="fr-FR" sz="1600" b="1" i="1" dirty="0"/>
              <a:t>Arthur RIMBAUD</a:t>
            </a:r>
            <a:r>
              <a:rPr lang="fr-FR" sz="1600" i="1" dirty="0"/>
              <a:t>   (1854-1891)</a:t>
            </a:r>
          </a:p>
        </p:txBody>
      </p:sp>
      <p:sp>
        <p:nvSpPr>
          <p:cNvPr id="3" name="Rectangle : coins arrondis 2"/>
          <p:cNvSpPr/>
          <p:nvPr/>
        </p:nvSpPr>
        <p:spPr>
          <a:xfrm>
            <a:off x="6172200" y="2133600"/>
            <a:ext cx="3913909" cy="1011382"/>
          </a:xfrm>
          <a:prstGeom prst="round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p:cNvSpPr/>
          <p:nvPr/>
        </p:nvSpPr>
        <p:spPr>
          <a:xfrm>
            <a:off x="6172200" y="3345873"/>
            <a:ext cx="5126182" cy="2660072"/>
          </a:xfrm>
          <a:prstGeom prst="round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7587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Balises à la sémantique de niveau texte</a:t>
            </a:r>
          </a:p>
        </p:txBody>
      </p:sp>
      <p:sp>
        <p:nvSpPr>
          <p:cNvPr id="3" name="Espace réservé du contenu 2"/>
          <p:cNvSpPr>
            <a:spLocks noGrp="1"/>
          </p:cNvSpPr>
          <p:nvPr>
            <p:ph idx="1"/>
          </p:nvPr>
        </p:nvSpPr>
        <p:spPr>
          <a:xfrm>
            <a:off x="838199" y="1825625"/>
            <a:ext cx="10994499" cy="4351338"/>
          </a:xfrm>
        </p:spPr>
        <p:txBody>
          <a:bodyPr>
            <a:normAutofit/>
          </a:bodyPr>
          <a:lstStyle/>
          <a:p>
            <a:r>
              <a:rPr lang="fr-FR" dirty="0"/>
              <a:t>Les catégories  </a:t>
            </a:r>
          </a:p>
          <a:p>
            <a:pPr lvl="1"/>
            <a:r>
              <a:rPr lang="fr-FR" dirty="0"/>
              <a:t>a</a:t>
            </a:r>
          </a:p>
          <a:p>
            <a:pPr lvl="1"/>
            <a:r>
              <a:rPr lang="fr-FR" dirty="0"/>
              <a:t>description d’éléments de phrase</a:t>
            </a:r>
          </a:p>
          <a:p>
            <a:pPr lvl="1"/>
            <a:r>
              <a:rPr lang="fr-FR" dirty="0" err="1"/>
              <a:t>span</a:t>
            </a:r>
            <a:endParaRPr lang="fr-FR" dirty="0"/>
          </a:p>
          <a:p>
            <a:pPr lvl="1"/>
            <a:r>
              <a:rPr lang="fr-FR" dirty="0"/>
              <a:t>gestions des lignes</a:t>
            </a:r>
          </a:p>
          <a:p>
            <a:pPr lvl="1"/>
            <a:r>
              <a:rPr lang="fr-FR" dirty="0"/>
              <a:t>données</a:t>
            </a:r>
          </a:p>
          <a:p>
            <a:r>
              <a:rPr lang="fr-FR" dirty="0"/>
              <a:t>sont regroupées dans un chapitre « </a:t>
            </a:r>
            <a:r>
              <a:rPr lang="fr-FR" i="1" dirty="0">
                <a:hlinkClick r:id="rId2"/>
              </a:rPr>
              <a:t>text-level semantics</a:t>
            </a:r>
            <a:r>
              <a:rPr lang="fr-FR" dirty="0"/>
              <a:t> » de la documentation html5</a:t>
            </a:r>
          </a:p>
          <a:p>
            <a:r>
              <a:rPr lang="fr-FR" dirty="0"/>
              <a:t>Utiles pour la structuration (et avec </a:t>
            </a:r>
            <a:r>
              <a:rPr lang="fr-FR" dirty="0" err="1"/>
              <a:t>css</a:t>
            </a:r>
            <a:r>
              <a:rPr lang="fr-FR" dirty="0"/>
              <a:t>, la mise en forme), pour les traitements automatiques (génération d’index, de glossaire,…), etc.</a:t>
            </a:r>
          </a:p>
          <a:p>
            <a:endParaRPr lang="fr-FR" dirty="0"/>
          </a:p>
        </p:txBody>
      </p:sp>
    </p:spTree>
    <p:extLst>
      <p:ext uri="{BB962C8B-B14F-4D97-AF65-F5344CB8AC3E}">
        <p14:creationId xmlns:p14="http://schemas.microsoft.com/office/powerpoint/2010/main" val="10353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Inclusion de ressources extérieures</a:t>
            </a:r>
          </a:p>
        </p:txBody>
      </p:sp>
      <p:sp>
        <p:nvSpPr>
          <p:cNvPr id="3" name="Espace réservé du contenu 2"/>
          <p:cNvSpPr>
            <a:spLocks noGrp="1"/>
          </p:cNvSpPr>
          <p:nvPr>
            <p:ph idx="1"/>
          </p:nvPr>
        </p:nvSpPr>
        <p:spPr/>
        <p:txBody>
          <a:bodyPr>
            <a:normAutofit fontScale="85000" lnSpcReduction="20000"/>
          </a:bodyPr>
          <a:lstStyle/>
          <a:p>
            <a:r>
              <a:rPr lang="fr-FR" dirty="0" err="1"/>
              <a:t>C.f</a:t>
            </a:r>
            <a:r>
              <a:rPr lang="fr-FR" dirty="0"/>
              <a:t>. chapitre « </a:t>
            </a:r>
            <a:r>
              <a:rPr lang="fr-FR" dirty="0" err="1">
                <a:hlinkClick r:id="rId2"/>
              </a:rPr>
              <a:t>embedded</a:t>
            </a:r>
            <a:r>
              <a:rPr lang="fr-FR" dirty="0">
                <a:hlinkClick r:id="rId2"/>
              </a:rPr>
              <a:t> content</a:t>
            </a:r>
            <a:r>
              <a:rPr lang="fr-FR" dirty="0"/>
              <a:t> » de la documentation html5</a:t>
            </a:r>
          </a:p>
          <a:p>
            <a:r>
              <a:rPr lang="fr-FR" dirty="0"/>
              <a:t>Pour inclure des images dans le document</a:t>
            </a:r>
          </a:p>
          <a:p>
            <a:pPr lvl="1"/>
            <a:r>
              <a:rPr lang="fr-FR" dirty="0" err="1">
                <a:latin typeface="Courier New" panose="02070309020205020404" pitchFamily="49" charset="0"/>
                <a:cs typeface="Courier New" panose="02070309020205020404" pitchFamily="49" charset="0"/>
              </a:rPr>
              <a:t>img</a:t>
            </a:r>
            <a:r>
              <a:rPr lang="fr-FR" dirty="0">
                <a:latin typeface="Courier New" panose="02070309020205020404" pitchFamily="49" charset="0"/>
                <a:cs typeface="Courier New" panose="02070309020205020404" pitchFamily="49" charset="0"/>
              </a:rPr>
              <a:t> : </a:t>
            </a:r>
            <a:r>
              <a:rPr lang="fr-FR" dirty="0">
                <a:cs typeface="Courier New" panose="02070309020205020404" pitchFamily="49" charset="0"/>
              </a:rPr>
              <a:t>il faut préciser l’emplacement de l’image (et une description)</a:t>
            </a:r>
          </a:p>
          <a:p>
            <a:pPr marL="457200" lvl="1"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img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="http://deptinfo.unice.fr/~</a:t>
            </a:r>
            <a:r>
              <a:rPr lang="en-US" dirty="0" err="1">
                <a:latin typeface="Courier New" panose="02070309020205020404" pitchFamily="49" charset="0"/>
                <a:cs typeface="Courier New" panose="02070309020205020404" pitchFamily="49" charset="0"/>
              </a:rPr>
              <a:t>renevier</a:t>
            </a:r>
            <a:r>
              <a:rPr lang="en-US" dirty="0">
                <a:latin typeface="Courier New" panose="02070309020205020404" pitchFamily="49" charset="0"/>
                <a:cs typeface="Courier New" panose="02070309020205020404" pitchFamily="49" charset="0"/>
              </a:rPr>
              <a:t>/philippe2.jpg" alt="picture of </a:t>
            </a:r>
            <a:r>
              <a:rPr lang="en-US" dirty="0" err="1">
                <a:latin typeface="Courier New" panose="02070309020205020404" pitchFamily="49" charset="0"/>
                <a:cs typeface="Courier New" panose="02070309020205020404" pitchFamily="49" charset="0"/>
              </a:rPr>
              <a:t>philippe</a:t>
            </a:r>
            <a:r>
              <a:rPr lang="en-US" dirty="0">
                <a:latin typeface="Courier New" panose="02070309020205020404" pitchFamily="49" charset="0"/>
                <a:cs typeface="Courier New" panose="02070309020205020404" pitchFamily="49" charset="0"/>
              </a:rPr>
              <a:t> at 29" /&gt;</a:t>
            </a:r>
          </a:p>
          <a:p>
            <a:pPr lvl="1"/>
            <a:r>
              <a:rPr lang="fr-FR" dirty="0" err="1">
                <a:latin typeface="Courier New" panose="02070309020205020404" pitchFamily="49" charset="0"/>
                <a:cs typeface="Courier New" panose="02070309020205020404" pitchFamily="49" charset="0"/>
              </a:rPr>
              <a:t>map,area</a:t>
            </a:r>
            <a:r>
              <a:rPr lang="fr-FR" dirty="0">
                <a:latin typeface="Courier New" panose="02070309020205020404" pitchFamily="49" charset="0"/>
                <a:cs typeface="Courier New" panose="02070309020205020404" pitchFamily="49" charset="0"/>
              </a:rPr>
              <a:t> : </a:t>
            </a:r>
            <a:r>
              <a:rPr lang="fr-FR" sz="2500" dirty="0">
                <a:cs typeface="Courier New" panose="02070309020205020404" pitchFamily="49" charset="0"/>
              </a:rPr>
              <a:t>pour définir des zones cliquables dans les images</a:t>
            </a:r>
          </a:p>
          <a:p>
            <a:r>
              <a:rPr lang="fr-FR" dirty="0">
                <a:cs typeface="Courier New" panose="02070309020205020404" pitchFamily="49" charset="0"/>
              </a:rPr>
              <a:t>Vidéo / Musique : </a:t>
            </a:r>
            <a:r>
              <a:rPr lang="fr-FR" dirty="0">
                <a:latin typeface="Courier New" panose="02070309020205020404" pitchFamily="49" charset="0"/>
                <a:cs typeface="Courier New" panose="02070309020205020404" pitchFamily="49" charset="0"/>
              </a:rPr>
              <a:t>audio, </a:t>
            </a:r>
            <a:r>
              <a:rPr lang="fr-FR" dirty="0" err="1">
                <a:latin typeface="Courier New" panose="02070309020205020404" pitchFamily="49" charset="0"/>
                <a:cs typeface="Courier New" panose="02070309020205020404" pitchFamily="49" charset="0"/>
              </a:rPr>
              <a:t>video</a:t>
            </a:r>
            <a:endParaRPr lang="fr-FR" dirty="0">
              <a:latin typeface="Courier New" panose="02070309020205020404" pitchFamily="49" charset="0"/>
              <a:cs typeface="Courier New" panose="02070309020205020404" pitchFamily="49" charset="0"/>
            </a:endParaRPr>
          </a:p>
          <a:p>
            <a:r>
              <a:rPr lang="fr-FR" dirty="0">
                <a:cs typeface="Courier New" panose="02070309020205020404" pitchFamily="49" charset="0"/>
              </a:rPr>
              <a:t>Pour intégrer des ressources externes (</a:t>
            </a:r>
            <a:r>
              <a:rPr lang="fr-FR" dirty="0" err="1">
                <a:latin typeface="Courier New" panose="02070309020205020404" pitchFamily="49" charset="0"/>
                <a:cs typeface="Courier New" panose="02070309020205020404" pitchFamily="49" charset="0"/>
              </a:rPr>
              <a:t>object</a:t>
            </a:r>
            <a:r>
              <a:rPr lang="fr-FR" dirty="0">
                <a:cs typeface="Courier New" panose="02070309020205020404" pitchFamily="49" charset="0"/>
              </a:rPr>
              <a:t>) ou des applications–plugin  externes (</a:t>
            </a:r>
            <a:r>
              <a:rPr lang="fr-FR" dirty="0" err="1">
                <a:latin typeface="Courier New" panose="02070309020205020404" pitchFamily="49" charset="0"/>
                <a:cs typeface="Courier New" panose="02070309020205020404" pitchFamily="49" charset="0"/>
              </a:rPr>
              <a:t>embed</a:t>
            </a:r>
            <a:r>
              <a:rPr lang="fr-FR" dirty="0">
                <a:cs typeface="Courier New" panose="02070309020205020404" pitchFamily="49" charset="0"/>
              </a:rPr>
              <a:t>)</a:t>
            </a:r>
          </a:p>
          <a:p>
            <a:r>
              <a:rPr lang="fr-FR" dirty="0">
                <a:cs typeface="Courier New" panose="02070309020205020404" pitchFamily="49" charset="0"/>
              </a:rPr>
              <a:t>Pour intégrer un document dans un document (</a:t>
            </a:r>
            <a:r>
              <a:rPr lang="fr-FR" dirty="0" err="1">
                <a:latin typeface="Courier New" panose="02070309020205020404" pitchFamily="49" charset="0"/>
                <a:cs typeface="Courier New" panose="02070309020205020404" pitchFamily="49" charset="0"/>
              </a:rPr>
              <a:t>iframe</a:t>
            </a:r>
            <a:r>
              <a:rPr lang="fr-FR" dirty="0">
                <a:cs typeface="Courier New" panose="02070309020205020404" pitchFamily="49" charset="0"/>
              </a:rPr>
              <a:t>) : exemple </a:t>
            </a:r>
            <a:r>
              <a:rPr lang="fr-FR" dirty="0" err="1">
                <a:cs typeface="Courier New" panose="02070309020205020404" pitchFamily="49" charset="0"/>
              </a:rPr>
              <a:t>youtube</a:t>
            </a:r>
            <a:r>
              <a:rPr lang="fr-FR" dirty="0">
                <a:cs typeface="Courier New" panose="02070309020205020404" pitchFamily="49" charset="0"/>
              </a:rPr>
              <a:t>, etc.</a:t>
            </a:r>
          </a:p>
          <a:p>
            <a:r>
              <a:rPr lang="fr-FR" dirty="0">
                <a:cs typeface="Courier New" panose="02070309020205020404" pitchFamily="49" charset="0"/>
              </a:rPr>
              <a:t>Pour intégrer d’autres langages à balises </a:t>
            </a:r>
          </a:p>
          <a:p>
            <a:pPr lvl="1"/>
            <a:r>
              <a:rPr lang="fr-FR" dirty="0" err="1">
                <a:latin typeface="Courier New" panose="02070309020205020404" pitchFamily="49" charset="0"/>
                <a:cs typeface="Courier New" panose="02070309020205020404" pitchFamily="49" charset="0"/>
              </a:rPr>
              <a:t>svg</a:t>
            </a:r>
            <a:r>
              <a:rPr lang="fr-FR" dirty="0">
                <a:latin typeface="Courier New" panose="02070309020205020404" pitchFamily="49" charset="0"/>
                <a:cs typeface="Courier New" panose="02070309020205020404" pitchFamily="49" charset="0"/>
              </a:rPr>
              <a:t> : </a:t>
            </a:r>
            <a:r>
              <a:rPr lang="fr-FR" sz="2500" dirty="0">
                <a:cs typeface="Courier New" panose="02070309020205020404" pitchFamily="49" charset="0"/>
              </a:rPr>
              <a:t>des images vectorielles</a:t>
            </a:r>
          </a:p>
          <a:p>
            <a:pPr lvl="1"/>
            <a:r>
              <a:rPr lang="fr-FR" dirty="0">
                <a:latin typeface="Courier New" panose="02070309020205020404" pitchFamily="49" charset="0"/>
                <a:cs typeface="Courier New" panose="02070309020205020404" pitchFamily="49" charset="0"/>
              </a:rPr>
              <a:t>math : </a:t>
            </a:r>
            <a:r>
              <a:rPr lang="fr-FR" sz="2500" dirty="0">
                <a:cs typeface="Courier New" panose="02070309020205020404" pitchFamily="49" charset="0"/>
              </a:rPr>
              <a:t>des formules mathématiques (dépend du navigateur)</a:t>
            </a:r>
          </a:p>
        </p:txBody>
      </p:sp>
    </p:spTree>
    <p:extLst>
      <p:ext uri="{BB962C8B-B14F-4D97-AF65-F5344CB8AC3E}">
        <p14:creationId xmlns:p14="http://schemas.microsoft.com/office/powerpoint/2010/main" val="255537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À ne pas utiliser : mise en forme à la « </a:t>
            </a:r>
            <a:r>
              <a:rPr lang="fr-FR" dirty="0" err="1"/>
              <a:t>css</a:t>
            </a:r>
            <a:r>
              <a:rPr lang="fr-FR" dirty="0"/>
              <a:t> »</a:t>
            </a:r>
          </a:p>
        </p:txBody>
      </p:sp>
      <p:sp>
        <p:nvSpPr>
          <p:cNvPr id="3" name="Espace réservé du contenu 2"/>
          <p:cNvSpPr>
            <a:spLocks noGrp="1"/>
          </p:cNvSpPr>
          <p:nvPr>
            <p:ph idx="1"/>
          </p:nvPr>
        </p:nvSpPr>
        <p:spPr/>
        <p:txBody>
          <a:bodyPr>
            <a:normAutofit/>
          </a:bodyPr>
          <a:lstStyle/>
          <a:p>
            <a:r>
              <a:rPr lang="fr-FR" dirty="0"/>
              <a:t>Les balises concernées sont </a:t>
            </a:r>
          </a:p>
          <a:p>
            <a:pPr lvl="1"/>
            <a:r>
              <a:rPr lang="fr-FR" dirty="0">
                <a:latin typeface="Courier New" panose="02070309020205020404" pitchFamily="49" charset="0"/>
                <a:cs typeface="Courier New" panose="02070309020205020404" pitchFamily="49" charset="0"/>
              </a:rPr>
              <a:t>i</a:t>
            </a:r>
            <a:r>
              <a:rPr lang="fr-FR" dirty="0"/>
              <a:t> pour </a:t>
            </a:r>
            <a:r>
              <a:rPr lang="fr-FR" i="1" dirty="0" err="1"/>
              <a:t>italic</a:t>
            </a:r>
            <a:r>
              <a:rPr lang="fr-FR" i="1" dirty="0"/>
              <a:t> </a:t>
            </a:r>
            <a:r>
              <a:rPr lang="fr-FR" dirty="0"/>
              <a:t>(italique)</a:t>
            </a:r>
            <a:endParaRPr lang="fr-FR" i="1" dirty="0"/>
          </a:p>
          <a:p>
            <a:pPr lvl="1"/>
            <a:r>
              <a:rPr lang="fr-FR" dirty="0">
                <a:latin typeface="Courier New" panose="02070309020205020404" pitchFamily="49" charset="0"/>
                <a:cs typeface="Courier New" panose="02070309020205020404" pitchFamily="49" charset="0"/>
              </a:rPr>
              <a:t>b</a:t>
            </a:r>
            <a:r>
              <a:rPr lang="fr-FR" dirty="0"/>
              <a:t> pour </a:t>
            </a:r>
            <a:r>
              <a:rPr lang="fr-FR" i="1" dirty="0" err="1"/>
              <a:t>bold</a:t>
            </a:r>
            <a:r>
              <a:rPr lang="fr-FR" dirty="0"/>
              <a:t> (gras)</a:t>
            </a:r>
          </a:p>
          <a:p>
            <a:pPr lvl="1"/>
            <a:r>
              <a:rPr lang="fr-FR" dirty="0">
                <a:latin typeface="Courier New" panose="02070309020205020404" pitchFamily="49" charset="0"/>
                <a:cs typeface="Courier New" panose="02070309020205020404" pitchFamily="49" charset="0"/>
              </a:rPr>
              <a:t>u</a:t>
            </a:r>
            <a:r>
              <a:rPr lang="fr-FR" dirty="0"/>
              <a:t> pour </a:t>
            </a:r>
            <a:r>
              <a:rPr lang="fr-FR" i="1" dirty="0" err="1"/>
              <a:t>underlined</a:t>
            </a:r>
            <a:r>
              <a:rPr lang="fr-FR" dirty="0"/>
              <a:t> (souligné)</a:t>
            </a:r>
          </a:p>
          <a:p>
            <a:r>
              <a:rPr lang="fr-FR" dirty="0"/>
              <a:t>Présentes dans le dans un chapitre « </a:t>
            </a:r>
            <a:r>
              <a:rPr lang="fr-FR" i="1" dirty="0">
                <a:hlinkClick r:id="rId2"/>
              </a:rPr>
              <a:t>text-level semantics</a:t>
            </a:r>
            <a:r>
              <a:rPr lang="fr-FR" dirty="0"/>
              <a:t> » </a:t>
            </a:r>
          </a:p>
          <a:p>
            <a:r>
              <a:rPr lang="fr-FR" dirty="0"/>
              <a:t>Dans la documentation : conseil d’utiliser d’autres balises</a:t>
            </a:r>
          </a:p>
          <a:p>
            <a:pPr lvl="1"/>
            <a:r>
              <a:rPr lang="fr-FR" dirty="0"/>
              <a:t>sens trop vague, </a:t>
            </a:r>
          </a:p>
          <a:p>
            <a:pPr lvl="1"/>
            <a:r>
              <a:rPr lang="fr-FR" dirty="0"/>
              <a:t>utilisées pour mettre en forme</a:t>
            </a:r>
          </a:p>
          <a:p>
            <a:pPr algn="ctr"/>
            <a:r>
              <a:rPr lang="fr-FR" dirty="0"/>
              <a:t>Mettre en italique, en gras ou souligner : </a:t>
            </a:r>
            <a:r>
              <a:rPr lang="fr-FR" b="1" i="1" u="sng" dirty="0" err="1"/>
              <a:t>css</a:t>
            </a:r>
            <a:endParaRPr lang="fr-FR" b="1" i="1" u="sng" dirty="0"/>
          </a:p>
        </p:txBody>
      </p:sp>
    </p:spTree>
    <p:extLst>
      <p:ext uri="{BB962C8B-B14F-4D97-AF65-F5344CB8AC3E}">
        <p14:creationId xmlns:p14="http://schemas.microsoft.com/office/powerpoint/2010/main" val="419449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&lt;table&gt; - HTML </a:t>
            </a:r>
          </a:p>
        </p:txBody>
      </p:sp>
      <p:sp>
        <p:nvSpPr>
          <p:cNvPr id="3" name="Sous-titre 2"/>
          <p:cNvSpPr>
            <a:spLocks noGrp="1"/>
          </p:cNvSpPr>
          <p:nvPr>
            <p:ph type="body" idx="1"/>
          </p:nvPr>
        </p:nvSpPr>
        <p:spPr/>
        <p:txBody>
          <a:bodyPr/>
          <a:lstStyle/>
          <a:p>
            <a:r>
              <a:rPr lang="fr-FR" dirty="0"/>
              <a:t>Pour faire des tableaux</a:t>
            </a:r>
          </a:p>
        </p:txBody>
      </p:sp>
    </p:spTree>
    <p:extLst>
      <p:ext uri="{BB962C8B-B14F-4D97-AF65-F5344CB8AC3E}">
        <p14:creationId xmlns:p14="http://schemas.microsoft.com/office/powerpoint/2010/main" val="1849794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Exemple de table</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a:hlinkClick r:id="rId2"/>
              </a:rPr>
              <a:t>http://dabblet.com/gist/8410318c07bfa4084b90</a:t>
            </a:r>
            <a:endParaRPr lang="fr-FR" dirty="0"/>
          </a:p>
          <a:p>
            <a:r>
              <a:rPr lang="fr-FR" dirty="0"/>
              <a:t>&lt;table&gt; contient, dans l’ordre, </a:t>
            </a:r>
          </a:p>
          <a:p>
            <a:pPr lvl="1"/>
            <a:r>
              <a:rPr lang="fr-FR" dirty="0"/>
              <a:t>&lt;</a:t>
            </a:r>
            <a:r>
              <a:rPr lang="fr-FR" dirty="0" err="1"/>
              <a:t>caption</a:t>
            </a:r>
            <a:r>
              <a:rPr lang="fr-FR" dirty="0"/>
              <a:t>&gt; (optionnel)</a:t>
            </a:r>
          </a:p>
          <a:p>
            <a:pPr lvl="1"/>
            <a:r>
              <a:rPr lang="fr-FR" dirty="0">
                <a:solidFill>
                  <a:schemeClr val="bg1">
                    <a:lumMod val="50000"/>
                  </a:schemeClr>
                </a:solidFill>
              </a:rPr>
              <a:t>&lt;</a:t>
            </a:r>
            <a:r>
              <a:rPr lang="fr-FR" dirty="0" err="1">
                <a:solidFill>
                  <a:schemeClr val="bg1">
                    <a:lumMod val="50000"/>
                  </a:schemeClr>
                </a:solidFill>
              </a:rPr>
              <a:t>colgroup</a:t>
            </a:r>
            <a:r>
              <a:rPr lang="fr-FR" dirty="0">
                <a:solidFill>
                  <a:schemeClr val="bg1">
                    <a:lumMod val="50000"/>
                  </a:schemeClr>
                </a:solidFill>
              </a:rPr>
              <a:t>&gt; (optionnel)</a:t>
            </a:r>
          </a:p>
          <a:p>
            <a:pPr lvl="1"/>
            <a:r>
              <a:rPr lang="fr-FR" dirty="0"/>
              <a:t>&lt;</a:t>
            </a:r>
            <a:r>
              <a:rPr lang="fr-FR" dirty="0" err="1"/>
              <a:t>thead</a:t>
            </a:r>
            <a:r>
              <a:rPr lang="fr-FR" dirty="0"/>
              <a:t>&gt; (optionnel)</a:t>
            </a:r>
          </a:p>
          <a:p>
            <a:pPr lvl="1"/>
            <a:r>
              <a:rPr lang="fr-FR" dirty="0"/>
              <a:t>&lt;</a:t>
            </a:r>
            <a:r>
              <a:rPr lang="fr-FR" dirty="0" err="1"/>
              <a:t>tfoot</a:t>
            </a:r>
            <a:r>
              <a:rPr lang="fr-FR" dirty="0"/>
              <a:t>&gt; (optionnel)</a:t>
            </a:r>
          </a:p>
          <a:p>
            <a:pPr lvl="1"/>
            <a:r>
              <a:rPr lang="fr-FR" dirty="0"/>
              <a:t>&lt;</a:t>
            </a:r>
            <a:r>
              <a:rPr lang="fr-FR" dirty="0" err="1"/>
              <a:t>tbody</a:t>
            </a:r>
            <a:r>
              <a:rPr lang="fr-FR" dirty="0"/>
              <a:t>&gt; (1 ou plusieurs)</a:t>
            </a:r>
          </a:p>
          <a:p>
            <a:pPr lvl="2"/>
            <a:r>
              <a:rPr lang="fr-FR" dirty="0"/>
              <a:t>Exception : &lt;</a:t>
            </a:r>
            <a:r>
              <a:rPr lang="fr-FR" dirty="0" err="1"/>
              <a:t>tobdy</a:t>
            </a:r>
            <a:r>
              <a:rPr lang="fr-FR" dirty="0"/>
              <a:t>&gt; peut être optionnel si les balises précédentes sont bien fermées et que le corps du tableau commence par un &lt;tr&gt; </a:t>
            </a:r>
          </a:p>
          <a:p>
            <a:pPr lvl="3"/>
            <a:r>
              <a:rPr lang="fr-FR" dirty="0"/>
              <a:t>&lt;tr&gt; peut donc être directement un enfant de &lt;table&gt;</a:t>
            </a:r>
          </a:p>
          <a:p>
            <a:pPr lvl="3"/>
            <a:r>
              <a:rPr lang="fr-FR" dirty="0"/>
              <a:t>Dans ce cas, &lt;</a:t>
            </a:r>
            <a:r>
              <a:rPr lang="fr-FR" dirty="0" err="1"/>
              <a:t>tfoot</a:t>
            </a:r>
            <a:r>
              <a:rPr lang="fr-FR" dirty="0"/>
              <a:t>&gt; peut venir en dernier (mais un seul &lt;</a:t>
            </a:r>
            <a:r>
              <a:rPr lang="fr-FR" dirty="0" err="1"/>
              <a:t>tfoot</a:t>
            </a:r>
            <a:r>
              <a:rPr lang="fr-FR" dirty="0"/>
              <a:t>&gt; en tout)</a:t>
            </a:r>
          </a:p>
          <a:p>
            <a:r>
              <a:rPr lang="fr-FR" dirty="0"/>
              <a:t>Le contenu est fait par ligne &lt;tr&gt; (dans &lt;</a:t>
            </a:r>
            <a:r>
              <a:rPr lang="fr-FR" dirty="0" err="1"/>
              <a:t>thead</a:t>
            </a:r>
            <a:r>
              <a:rPr lang="fr-FR" dirty="0"/>
              <a:t>&gt;, &lt;</a:t>
            </a:r>
            <a:r>
              <a:rPr lang="fr-FR" dirty="0" err="1"/>
              <a:t>tfoot</a:t>
            </a:r>
            <a:r>
              <a:rPr lang="fr-FR" dirty="0"/>
              <a:t>&gt; ou &lt;</a:t>
            </a:r>
            <a:r>
              <a:rPr lang="fr-FR" dirty="0" err="1"/>
              <a:t>tbody</a:t>
            </a:r>
            <a:r>
              <a:rPr lang="fr-FR" dirty="0"/>
              <a:t>&gt;)</a:t>
            </a:r>
          </a:p>
          <a:p>
            <a:pPr lvl="1"/>
            <a:r>
              <a:rPr lang="fr-FR" dirty="0"/>
              <a:t>Nombre de lignes = nombre de &lt;tr&gt;, attention aux attributs </a:t>
            </a:r>
            <a:r>
              <a:rPr lang="fr-FR" b="1" dirty="0" err="1"/>
              <a:t>rowspan</a:t>
            </a:r>
            <a:r>
              <a:rPr lang="fr-FR" dirty="0"/>
              <a:t> de &lt;td&gt; ou &lt;th&gt;</a:t>
            </a:r>
          </a:p>
          <a:p>
            <a:r>
              <a:rPr lang="fr-FR" dirty="0"/>
              <a:t>Les cases par &lt;td&gt; ou &lt;th&gt;</a:t>
            </a:r>
          </a:p>
          <a:p>
            <a:pPr lvl="1"/>
            <a:r>
              <a:rPr lang="fr-FR" dirty="0"/>
              <a:t>Nombre de colonnes = nombre total de &lt;td&gt; et &lt;th&gt; par ligne, attention aux attributs </a:t>
            </a:r>
            <a:r>
              <a:rPr lang="fr-FR" dirty="0" err="1"/>
              <a:t>colspan</a:t>
            </a:r>
            <a:r>
              <a:rPr lang="fr-FR" dirty="0"/>
              <a:t> de &lt;td&gt; ou &lt;th&gt;</a:t>
            </a:r>
          </a:p>
        </p:txBody>
      </p:sp>
    </p:spTree>
    <p:extLst>
      <p:ext uri="{BB962C8B-B14F-4D97-AF65-F5344CB8AC3E}">
        <p14:creationId xmlns:p14="http://schemas.microsoft.com/office/powerpoint/2010/main" val="2041708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Balise &lt;table&gt;</a:t>
            </a:r>
            <a:endParaRPr lang="fr-FR" dirty="0"/>
          </a:p>
        </p:txBody>
      </p:sp>
      <p:sp>
        <p:nvSpPr>
          <p:cNvPr id="3" name="Espace réservé du contenu 2"/>
          <p:cNvSpPr>
            <a:spLocks noGrp="1"/>
          </p:cNvSpPr>
          <p:nvPr>
            <p:ph idx="1"/>
          </p:nvPr>
        </p:nvSpPr>
        <p:spPr/>
        <p:txBody>
          <a:bodyPr>
            <a:normAutofit/>
          </a:bodyPr>
          <a:lstStyle/>
          <a:p>
            <a:r>
              <a:rPr lang="fr-FR" dirty="0"/>
              <a:t>Un seul attribut, à usage limité : border</a:t>
            </a:r>
            <a:br>
              <a:rPr lang="fr-FR" dirty="0"/>
            </a:br>
            <a:r>
              <a:rPr lang="fr-FR" dirty="0" err="1"/>
              <a:t>border</a:t>
            </a:r>
            <a:r>
              <a:rPr lang="fr-FR" dirty="0"/>
              <a:t>=""  </a:t>
            </a:r>
            <a:r>
              <a:rPr lang="fr-FR" dirty="0">
                <a:sym typeface="Wingdings" panose="05000000000000000000" pitchFamily="2" charset="2"/>
              </a:rPr>
              <a:t> il ne faut pas dessiner le contour</a:t>
            </a:r>
            <a:br>
              <a:rPr lang="fr-FR" dirty="0">
                <a:sym typeface="Wingdings" panose="05000000000000000000" pitchFamily="2" charset="2"/>
              </a:rPr>
            </a:br>
            <a:r>
              <a:rPr lang="fr-FR" dirty="0"/>
              <a:t>border="1"</a:t>
            </a:r>
            <a:r>
              <a:rPr lang="fr-FR" dirty="0">
                <a:sym typeface="Wingdings" panose="05000000000000000000" pitchFamily="2" charset="2"/>
              </a:rPr>
              <a:t>  il faut dessiner le contour</a:t>
            </a:r>
          </a:p>
          <a:p>
            <a:pPr lvl="1"/>
            <a:r>
              <a:rPr lang="fr-FR" dirty="0">
                <a:sym typeface="Wingdings" panose="05000000000000000000" pitchFamily="2" charset="2"/>
              </a:rPr>
              <a:t>Le quadrillage se fera en </a:t>
            </a:r>
            <a:r>
              <a:rPr lang="fr-FR" dirty="0" err="1">
                <a:sym typeface="Wingdings" panose="05000000000000000000" pitchFamily="2" charset="2"/>
              </a:rPr>
              <a:t>css</a:t>
            </a:r>
            <a:endParaRPr lang="fr-FR" dirty="0">
              <a:sym typeface="Wingdings" panose="05000000000000000000" pitchFamily="2" charset="2"/>
            </a:endParaRPr>
          </a:p>
        </p:txBody>
      </p:sp>
    </p:spTree>
    <p:extLst>
      <p:ext uri="{BB962C8B-B14F-4D97-AF65-F5344CB8AC3E}">
        <p14:creationId xmlns:p14="http://schemas.microsoft.com/office/powerpoint/2010/main" val="1836955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Balise &lt;caption&gt;</a:t>
            </a:r>
            <a:endParaRPr lang="fr-FR" dirty="0"/>
          </a:p>
        </p:txBody>
      </p:sp>
      <p:sp>
        <p:nvSpPr>
          <p:cNvPr id="3" name="Espace réservé du contenu 2"/>
          <p:cNvSpPr>
            <a:spLocks noGrp="1"/>
          </p:cNvSpPr>
          <p:nvPr>
            <p:ph idx="1"/>
          </p:nvPr>
        </p:nvSpPr>
        <p:spPr/>
        <p:txBody>
          <a:bodyPr/>
          <a:lstStyle/>
          <a:p>
            <a:r>
              <a:rPr lang="fr-FR" dirty="0"/>
              <a:t>Précise la légende du tableau</a:t>
            </a:r>
          </a:p>
          <a:p>
            <a:r>
              <a:rPr lang="fr-FR" dirty="0"/>
              <a:t>Contient du Flow exception faite d’une autre &lt;table&gt; (directement ou indirectement)</a:t>
            </a:r>
          </a:p>
        </p:txBody>
      </p:sp>
    </p:spTree>
    <p:extLst>
      <p:ext uri="{BB962C8B-B14F-4D97-AF65-F5344CB8AC3E}">
        <p14:creationId xmlns:p14="http://schemas.microsoft.com/office/powerpoint/2010/main" val="21456092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Parties d’un tableau</a:t>
            </a:r>
            <a:endParaRPr lang="fr-FR" dirty="0"/>
          </a:p>
        </p:txBody>
      </p:sp>
      <p:sp>
        <p:nvSpPr>
          <p:cNvPr id="3" name="Espace réservé du contenu 2"/>
          <p:cNvSpPr>
            <a:spLocks noGrp="1"/>
          </p:cNvSpPr>
          <p:nvPr>
            <p:ph idx="1"/>
          </p:nvPr>
        </p:nvSpPr>
        <p:spPr/>
        <p:txBody>
          <a:bodyPr/>
          <a:lstStyle/>
          <a:p>
            <a:r>
              <a:rPr lang="fr-FR" dirty="0"/>
              <a:t>&lt;</a:t>
            </a:r>
            <a:r>
              <a:rPr lang="fr-FR" dirty="0" err="1"/>
              <a:t>thead</a:t>
            </a:r>
            <a:r>
              <a:rPr lang="fr-FR" dirty="0"/>
              <a:t>&gt; (titre sur lignes « </a:t>
            </a:r>
            <a:r>
              <a:rPr lang="fr-FR" dirty="0" err="1"/>
              <a:t>suppérieures</a:t>
            </a:r>
            <a:r>
              <a:rPr lang="fr-FR" dirty="0"/>
              <a:t> »), &lt;</a:t>
            </a:r>
            <a:r>
              <a:rPr lang="fr-FR" dirty="0" err="1"/>
              <a:t>tfoot</a:t>
            </a:r>
            <a:r>
              <a:rPr lang="fr-FR" dirty="0"/>
              <a:t>&gt; (bas du tableau) et &lt;</a:t>
            </a:r>
            <a:r>
              <a:rPr lang="fr-FR" dirty="0" err="1"/>
              <a:t>tbody</a:t>
            </a:r>
            <a:r>
              <a:rPr lang="fr-FR" dirty="0"/>
              <a:t>&gt; (bloc de données)</a:t>
            </a:r>
          </a:p>
          <a:p>
            <a:pPr lvl="1"/>
            <a:r>
              <a:rPr lang="fr-FR" dirty="0"/>
              <a:t>Contiennent des &lt;tr&gt; (0 ou +) ou du &lt;script&gt;</a:t>
            </a:r>
          </a:p>
          <a:p>
            <a:r>
              <a:rPr lang="fr-FR" dirty="0"/>
              <a:t>&lt;tr&gt; </a:t>
            </a:r>
          </a:p>
          <a:p>
            <a:pPr lvl="1"/>
            <a:r>
              <a:rPr lang="fr-FR" dirty="0"/>
              <a:t>Contient des &lt;td&gt;, &lt;th&gt; (0 ou plus) et/ou du &lt;script&gt;</a:t>
            </a:r>
          </a:p>
          <a:p>
            <a:endParaRPr lang="fr-FR" dirty="0"/>
          </a:p>
          <a:p>
            <a:endParaRPr lang="fr-FR" dirty="0"/>
          </a:p>
        </p:txBody>
      </p:sp>
    </p:spTree>
    <p:extLst>
      <p:ext uri="{BB962C8B-B14F-4D97-AF65-F5344CB8AC3E}">
        <p14:creationId xmlns:p14="http://schemas.microsoft.com/office/powerpoint/2010/main" val="23125286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Cases (ou cellules) d’un tableau</a:t>
            </a:r>
            <a:endParaRPr lang="fr-FR" dirty="0"/>
          </a:p>
        </p:txBody>
      </p:sp>
      <p:sp>
        <p:nvSpPr>
          <p:cNvPr id="3" name="Espace réservé du contenu 2"/>
          <p:cNvSpPr>
            <a:spLocks noGrp="1"/>
          </p:cNvSpPr>
          <p:nvPr>
            <p:ph idx="1"/>
          </p:nvPr>
        </p:nvSpPr>
        <p:spPr/>
        <p:txBody>
          <a:bodyPr>
            <a:normAutofit fontScale="70000" lnSpcReduction="20000"/>
          </a:bodyPr>
          <a:lstStyle/>
          <a:p>
            <a:r>
              <a:rPr lang="fr-FR"/>
              <a:t>&lt;th&gt; : table header</a:t>
            </a:r>
          </a:p>
          <a:p>
            <a:pPr lvl="1"/>
            <a:r>
              <a:rPr lang="fr-FR"/>
              <a:t>Contient du Flow excepté du Sectioning Content, &lt;header&gt;, &lt;footer&gt; et du Heading Content</a:t>
            </a:r>
          </a:p>
          <a:p>
            <a:r>
              <a:rPr lang="fr-FR"/>
              <a:t>&lt;td&gt; : table data</a:t>
            </a:r>
          </a:p>
          <a:p>
            <a:pPr lvl="1"/>
            <a:r>
              <a:rPr lang="fr-FR"/>
              <a:t>Contient du Flow</a:t>
            </a:r>
          </a:p>
          <a:p>
            <a:r>
              <a:rPr lang="fr-FR"/>
              <a:t>Attributs communs</a:t>
            </a:r>
          </a:p>
          <a:p>
            <a:pPr lvl="1"/>
            <a:r>
              <a:rPr lang="fr-FR"/>
              <a:t>rowspan : pour indiquer sur combien de ligne s’étend la cellule</a:t>
            </a:r>
          </a:p>
          <a:p>
            <a:pPr lvl="1"/>
            <a:r>
              <a:rPr lang="fr-FR"/>
              <a:t>colspan : pour indiquer sur combien de colonne s’étend la cellule</a:t>
            </a:r>
          </a:p>
          <a:p>
            <a:pPr lvl="1"/>
            <a:r>
              <a:rPr lang="fr-FR"/>
              <a:t>Attention : à bien compter les td/th sur les autres lignes / colonnes…</a:t>
            </a:r>
          </a:p>
          <a:p>
            <a:pPr lvl="1"/>
            <a:r>
              <a:rPr lang="fr-FR"/>
              <a:t>Attention : pas toujours visible sans CSS…</a:t>
            </a:r>
          </a:p>
          <a:p>
            <a:pPr lvl="1"/>
            <a:r>
              <a:rPr lang="fr-FR">
                <a:hlinkClick r:id="rId2"/>
              </a:rPr>
              <a:t>http://dabblet.com/gist/b40a4864acb7a6aaae64</a:t>
            </a:r>
            <a:r>
              <a:rPr lang="fr-FR"/>
              <a:t> </a:t>
            </a:r>
          </a:p>
          <a:p>
            <a:pPr lvl="1"/>
            <a:r>
              <a:rPr lang="fr-FR"/>
              <a:t>headers</a:t>
            </a:r>
          </a:p>
          <a:p>
            <a:r>
              <a:rPr lang="fr-FR"/>
              <a:t>Attributs propres à &lt;th&gt;</a:t>
            </a:r>
          </a:p>
          <a:p>
            <a:pPr lvl="1"/>
            <a:r>
              <a:rPr lang="fr-FR"/>
              <a:t>scope : row |col | rowgroup (= tbody, thead ou tfoot)| colgroup | auto</a:t>
            </a:r>
          </a:p>
          <a:p>
            <a:pPr lvl="2"/>
            <a:r>
              <a:rPr lang="fr-FR"/>
              <a:t>Pour dire à quoi s’applique le titre</a:t>
            </a:r>
          </a:p>
          <a:p>
            <a:pPr lvl="2"/>
            <a:r>
              <a:rPr lang="fr-FR"/>
              <a:t>Auto : décidé par le navigateur</a:t>
            </a:r>
          </a:p>
          <a:p>
            <a:pPr lvl="1"/>
            <a:r>
              <a:rPr lang="fr-FR"/>
              <a:t>abbr : pour fournir une description (en principe plus courte) du titre</a:t>
            </a:r>
            <a:endParaRPr lang="fr-FR" dirty="0"/>
          </a:p>
        </p:txBody>
      </p:sp>
    </p:spTree>
    <p:extLst>
      <p:ext uri="{BB962C8B-B14F-4D97-AF65-F5344CB8AC3E}">
        <p14:creationId xmlns:p14="http://schemas.microsoft.com/office/powerpoint/2010/main" val="203915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document : affichage</a:t>
            </a:r>
          </a:p>
        </p:txBody>
      </p:sp>
      <p:pic>
        <p:nvPicPr>
          <p:cNvPr id="6" name="Espace réservé du contenu 5" descr="Le dormeur du val, Arthur RIMBAUD (1854-1891) - Mozilla Firefox"/>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9889" y="1825625"/>
            <a:ext cx="4598222" cy="4351338"/>
          </a:xfrm>
          <a:effectLst>
            <a:outerShdw blurRad="50800" dist="38100" dir="2700000" algn="tl" rotWithShape="0">
              <a:prstClr val="black">
                <a:alpha val="40000"/>
              </a:prstClr>
            </a:outerShdw>
          </a:effectLst>
        </p:spPr>
      </p:pic>
      <p:sp>
        <p:nvSpPr>
          <p:cNvPr id="7" name="Légende encadrée avec une bordure 2 12"/>
          <p:cNvSpPr/>
          <p:nvPr/>
        </p:nvSpPr>
        <p:spPr>
          <a:xfrm>
            <a:off x="6030913" y="1935862"/>
            <a:ext cx="5953001" cy="415987"/>
          </a:xfrm>
          <a:prstGeom prst="accentBorderCallout2">
            <a:avLst>
              <a:gd name="adj1" fmla="val 16612"/>
              <a:gd name="adj2" fmla="val -4057"/>
              <a:gd name="adj3" fmla="val 18750"/>
              <a:gd name="adj4" fmla="val -16667"/>
              <a:gd name="adj5" fmla="val 9706"/>
              <a:gd name="adj6" fmla="val -61227"/>
            </a:avLst>
          </a:prstGeom>
          <a:ln>
            <a:headEnd type="none" w="med" len="med"/>
            <a:tailEnd type="arrow"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Onglet du document : comporte le titre du document</a:t>
            </a:r>
          </a:p>
        </p:txBody>
      </p:sp>
      <p:sp>
        <p:nvSpPr>
          <p:cNvPr id="8" name="Légende encadrée avec une bordure 2 13"/>
          <p:cNvSpPr/>
          <p:nvPr/>
        </p:nvSpPr>
        <p:spPr>
          <a:xfrm>
            <a:off x="6030914" y="3013012"/>
            <a:ext cx="5953001" cy="695749"/>
          </a:xfrm>
          <a:prstGeom prst="accentBorderCallout2">
            <a:avLst>
              <a:gd name="adj1" fmla="val 16612"/>
              <a:gd name="adj2" fmla="val -4057"/>
              <a:gd name="adj3" fmla="val 18750"/>
              <a:gd name="adj4" fmla="val -16667"/>
              <a:gd name="adj5" fmla="val -111023"/>
              <a:gd name="adj6" fmla="val -52193"/>
            </a:avLst>
          </a:prstGeom>
          <a:ln>
            <a:headEnd type="none" w="med" len="med"/>
            <a:tailEnd type="arrow"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Adresse du document(ici un fichier ouvert directement depuis l’ordinateur, autrement dit ouvert « localement »)</a:t>
            </a:r>
          </a:p>
        </p:txBody>
      </p:sp>
      <p:sp>
        <p:nvSpPr>
          <p:cNvPr id="9" name="Légende encadrée avec une bordure 2 14"/>
          <p:cNvSpPr/>
          <p:nvPr/>
        </p:nvSpPr>
        <p:spPr>
          <a:xfrm>
            <a:off x="6030914" y="4483155"/>
            <a:ext cx="5953001" cy="757061"/>
          </a:xfrm>
          <a:prstGeom prst="accentBorderCallout2">
            <a:avLst>
              <a:gd name="adj1" fmla="val 16612"/>
              <a:gd name="adj2" fmla="val -4057"/>
              <a:gd name="adj3" fmla="val -15707"/>
              <a:gd name="adj4" fmla="val -14055"/>
              <a:gd name="adj5" fmla="val -27827"/>
              <a:gd name="adj6" fmla="val -33677"/>
            </a:avLst>
          </a:prstGeom>
          <a:ln>
            <a:headEnd type="none" w="med" len="med"/>
            <a:tailEnd type="arrow"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Affichage « principal » du document, appelé le « corps » du document (ce qu’il contient)</a:t>
            </a:r>
          </a:p>
        </p:txBody>
      </p:sp>
    </p:spTree>
    <p:extLst>
      <p:ext uri="{BB962C8B-B14F-4D97-AF65-F5344CB8AC3E}">
        <p14:creationId xmlns:p14="http://schemas.microsoft.com/office/powerpoint/2010/main" val="128888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le code source (mal indenté)</a:t>
            </a:r>
          </a:p>
        </p:txBody>
      </p:sp>
      <p:sp>
        <p:nvSpPr>
          <p:cNvPr id="4" name="Rectangle 1"/>
          <p:cNvSpPr>
            <a:spLocks noGrp="1" noChangeArrowheads="1"/>
          </p:cNvSpPr>
          <p:nvPr>
            <p:ph idx="1"/>
          </p:nvPr>
        </p:nvSpPr>
        <p:spPr bwMode="auto">
          <a:xfrm>
            <a:off x="838199" y="1290695"/>
            <a:ext cx="5967047" cy="501675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doctype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head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meta</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charset</a:t>
            </a:r>
            <a:r>
              <a:rPr kumimoji="0" lang="fr-FR" altLang="fr-FR" sz="10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title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&gt;Le dormeur du val, Arthur RIMBAUD (1854-1891)&lt;/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title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head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 </a:t>
            </a:r>
            <a:r>
              <a:rPr kumimoji="0" lang="fr-FR" altLang="fr-FR"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href</a:t>
            </a:r>
            <a:r>
              <a:rPr kumimoji="0" lang="fr-FR" altLang="fr-FR" sz="10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"http://poesie.webnet.fr/</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lesgrandsclassiques</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poemes</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arthur_rimbaud</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/le_dormeur_du_val.html"</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&gt;Le dormeur du val&lt;/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Arthur RIMBAUD (1854-1891)&lt;/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&gt;C'est un trou de verdure où chante une rivière&lt;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Accrochant follement aux herbes des haillons&lt;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D'argent ; où le soleil, de la montagne fière,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Luit : c'est un petit val qui mousse de rayons.&lt;/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&gt;Un soldat jeune, bouche ouverte, tête nue,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Et la nuque baignant dans le frais cresson bleu,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Dort ; il est étendu dans l'herbe, sous la nue,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Pâle dans son lit vert où la lumière pleut.&lt;/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&gt;Les pieds dans les glaïeuls, il dort. Souriant comme&lt;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Sourirait un enfant malade, il fait un somme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Nature, berce-le chaudement : il a froid.&lt;/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&gt;Les parfums ne                 font pas frissonner sa narine ;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/&gt;Il dort dans le soleil,</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la main sur sa poitrine,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br</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Tranquille.             Il a deux trous rouges au côté droit.&lt;/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Légende encadrée avec une bordure 2 12"/>
          <p:cNvSpPr/>
          <p:nvPr/>
        </p:nvSpPr>
        <p:spPr>
          <a:xfrm>
            <a:off x="6963509" y="1529788"/>
            <a:ext cx="5020406" cy="415987"/>
          </a:xfrm>
          <a:prstGeom prst="accentBorderCallout2">
            <a:avLst>
              <a:gd name="adj1" fmla="val 16612"/>
              <a:gd name="adj2" fmla="val -4057"/>
              <a:gd name="adj3" fmla="val 18750"/>
              <a:gd name="adj4" fmla="val -16667"/>
              <a:gd name="adj5" fmla="val 39296"/>
              <a:gd name="adj6" fmla="val -103784"/>
            </a:avLst>
          </a:prstGeom>
          <a:ln>
            <a:headEnd type="none" w="med" len="med"/>
            <a:tailEnd type="arrow"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Entêtes du document (pas directement visibles)</a:t>
            </a:r>
          </a:p>
        </p:txBody>
      </p:sp>
      <p:sp>
        <p:nvSpPr>
          <p:cNvPr id="8" name="Légende encadrée avec une bordure 2 13"/>
          <p:cNvSpPr/>
          <p:nvPr/>
        </p:nvSpPr>
        <p:spPr>
          <a:xfrm>
            <a:off x="6963507" y="3138582"/>
            <a:ext cx="5020407" cy="474376"/>
          </a:xfrm>
          <a:prstGeom prst="accentBorderCallout2">
            <a:avLst>
              <a:gd name="adj1" fmla="val 16612"/>
              <a:gd name="adj2" fmla="val -4057"/>
              <a:gd name="adj3" fmla="val 18750"/>
              <a:gd name="adj4" fmla="val -16667"/>
              <a:gd name="adj5" fmla="val -150113"/>
              <a:gd name="adj6" fmla="val -108935"/>
            </a:avLst>
          </a:prstGeom>
          <a:ln>
            <a:headEnd type="none" w="med" len="med"/>
            <a:tailEnd type="arrow"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Corps du document (ce qu’il contient)</a:t>
            </a:r>
          </a:p>
        </p:txBody>
      </p:sp>
      <p:sp>
        <p:nvSpPr>
          <p:cNvPr id="9" name="Légende encadrée avec une bordure 2 14"/>
          <p:cNvSpPr/>
          <p:nvPr/>
        </p:nvSpPr>
        <p:spPr>
          <a:xfrm>
            <a:off x="6963506" y="3964408"/>
            <a:ext cx="5020407" cy="757061"/>
          </a:xfrm>
          <a:prstGeom prst="accentBorderCallout2">
            <a:avLst>
              <a:gd name="adj1" fmla="val 16612"/>
              <a:gd name="adj2" fmla="val -4057"/>
              <a:gd name="adj3" fmla="val -15707"/>
              <a:gd name="adj4" fmla="val -14055"/>
              <a:gd name="adj5" fmla="val -121898"/>
              <a:gd name="adj6" fmla="val -117215"/>
            </a:avLst>
          </a:prstGeom>
          <a:ln>
            <a:headEnd type="none" w="med" len="med"/>
            <a:tailEnd type="arrow"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Exemple de balise « ouvrante », marquant le début d’un paragraphe (ici une strophe)</a:t>
            </a:r>
          </a:p>
        </p:txBody>
      </p:sp>
      <p:sp>
        <p:nvSpPr>
          <p:cNvPr id="10" name="Légende encadrée avec une bordure 2 12"/>
          <p:cNvSpPr/>
          <p:nvPr/>
        </p:nvSpPr>
        <p:spPr>
          <a:xfrm>
            <a:off x="6963508" y="2271400"/>
            <a:ext cx="5020406" cy="415987"/>
          </a:xfrm>
          <a:prstGeom prst="accentBorderCallout2">
            <a:avLst>
              <a:gd name="adj1" fmla="val 16612"/>
              <a:gd name="adj2" fmla="val -4057"/>
              <a:gd name="adj3" fmla="val 18750"/>
              <a:gd name="adj4" fmla="val -16667"/>
              <a:gd name="adj5" fmla="val -26225"/>
              <a:gd name="adj6" fmla="val -35132"/>
            </a:avLst>
          </a:prstGeom>
          <a:ln>
            <a:headEnd type="none" w="med" len="med"/>
            <a:tailEnd type="arrow"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Titre du document  (visible sur l’onglet)</a:t>
            </a:r>
          </a:p>
        </p:txBody>
      </p:sp>
      <p:sp>
        <p:nvSpPr>
          <p:cNvPr id="11" name="Légende encadrée avec une bordure 2 14"/>
          <p:cNvSpPr/>
          <p:nvPr/>
        </p:nvSpPr>
        <p:spPr>
          <a:xfrm>
            <a:off x="6963506" y="4963214"/>
            <a:ext cx="5020407" cy="757061"/>
          </a:xfrm>
          <a:prstGeom prst="accentBorderCallout2">
            <a:avLst>
              <a:gd name="adj1" fmla="val 16612"/>
              <a:gd name="adj2" fmla="val -4057"/>
              <a:gd name="adj3" fmla="val -15707"/>
              <a:gd name="adj4" fmla="val -14055"/>
              <a:gd name="adj5" fmla="val -196506"/>
              <a:gd name="adj6" fmla="val -36334"/>
            </a:avLst>
          </a:prstGeom>
          <a:ln>
            <a:headEnd type="none" w="med" len="med"/>
            <a:tailEnd type="arrow" w="med" len="med"/>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fr-FR" dirty="0"/>
              <a:t>Exemple de balise « fermante », marquant la fin d’un paragraphe (ici une strophe)</a:t>
            </a:r>
          </a:p>
        </p:txBody>
      </p:sp>
    </p:spTree>
    <p:extLst>
      <p:ext uri="{BB962C8B-B14F-4D97-AF65-F5344CB8AC3E}">
        <p14:creationId xmlns:p14="http://schemas.microsoft.com/office/powerpoint/2010/main" val="38274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Avec la 1</a:t>
            </a:r>
            <a:r>
              <a:rPr lang="fr-FR" baseline="30000" dirty="0"/>
              <a:t>re</a:t>
            </a:r>
            <a:r>
              <a:rPr lang="fr-FR" dirty="0"/>
              <a:t> strophe du « dormeur du val » du fichier reçu par l’ordinateur</a:t>
            </a:r>
          </a:p>
        </p:txBody>
      </p:sp>
      <p:sp>
        <p:nvSpPr>
          <p:cNvPr id="10" name="Organigramme : Alternative 9"/>
          <p:cNvSpPr/>
          <p:nvPr/>
        </p:nvSpPr>
        <p:spPr>
          <a:xfrm flipV="1">
            <a:off x="3791744" y="5949281"/>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html</a:t>
            </a:r>
          </a:p>
        </p:txBody>
      </p:sp>
      <p:sp>
        <p:nvSpPr>
          <p:cNvPr id="11" name="Organigramme : Alternative 10"/>
          <p:cNvSpPr/>
          <p:nvPr/>
        </p:nvSpPr>
        <p:spPr>
          <a:xfrm flipV="1">
            <a:off x="2639616" y="5229201"/>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err="1"/>
              <a:t>head</a:t>
            </a:r>
            <a:endParaRPr lang="fr-FR" dirty="0"/>
          </a:p>
        </p:txBody>
      </p:sp>
      <p:sp>
        <p:nvSpPr>
          <p:cNvPr id="12" name="Organigramme : Alternative 11"/>
          <p:cNvSpPr/>
          <p:nvPr/>
        </p:nvSpPr>
        <p:spPr>
          <a:xfrm flipV="1">
            <a:off x="4799856" y="5196334"/>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t>body</a:t>
            </a:r>
          </a:p>
        </p:txBody>
      </p:sp>
      <p:sp>
        <p:nvSpPr>
          <p:cNvPr id="13" name="Organigramme : Alternative 12"/>
          <p:cNvSpPr/>
          <p:nvPr/>
        </p:nvSpPr>
        <p:spPr>
          <a:xfrm flipV="1">
            <a:off x="2981494" y="4509121"/>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err="1"/>
              <a:t>title</a:t>
            </a:r>
            <a:endParaRPr lang="fr-FR" dirty="0"/>
          </a:p>
        </p:txBody>
      </p:sp>
      <p:sp>
        <p:nvSpPr>
          <p:cNvPr id="14" name="Organigramme : Alternative 13"/>
          <p:cNvSpPr/>
          <p:nvPr/>
        </p:nvSpPr>
        <p:spPr>
          <a:xfrm flipV="1">
            <a:off x="1469327" y="4509121"/>
            <a:ext cx="1152128" cy="43204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err="1">
                <a:solidFill>
                  <a:schemeClr val="accent3">
                    <a:lumMod val="50000"/>
                  </a:schemeClr>
                </a:solidFill>
              </a:rPr>
              <a:t>meta</a:t>
            </a:r>
            <a:endParaRPr lang="fr-FR" dirty="0">
              <a:solidFill>
                <a:schemeClr val="accent3">
                  <a:lumMod val="50000"/>
                </a:schemeClr>
              </a:solidFill>
            </a:endParaRPr>
          </a:p>
        </p:txBody>
      </p:sp>
      <p:sp>
        <p:nvSpPr>
          <p:cNvPr id="15" name="Organigramme : Alternative 14"/>
          <p:cNvSpPr/>
          <p:nvPr/>
        </p:nvSpPr>
        <p:spPr>
          <a:xfrm flipV="1">
            <a:off x="2981494" y="3358022"/>
            <a:ext cx="1152128" cy="832903"/>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Le dormeur du val</a:t>
            </a:r>
          </a:p>
        </p:txBody>
      </p:sp>
      <p:cxnSp>
        <p:nvCxnSpPr>
          <p:cNvPr id="16" name="Connecteur droit avec flèche 15"/>
          <p:cNvCxnSpPr>
            <a:stCxn id="10" idx="2"/>
            <a:endCxn id="11" idx="0"/>
          </p:cNvCxnSpPr>
          <p:nvPr/>
        </p:nvCxnSpPr>
        <p:spPr>
          <a:xfrm flipH="1" flipV="1">
            <a:off x="3215680" y="5661249"/>
            <a:ext cx="1152128" cy="288032"/>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 name="Connecteur droit avec flèche 16"/>
          <p:cNvCxnSpPr>
            <a:stCxn id="10" idx="2"/>
            <a:endCxn id="12" idx="0"/>
          </p:cNvCxnSpPr>
          <p:nvPr/>
        </p:nvCxnSpPr>
        <p:spPr>
          <a:xfrm flipV="1">
            <a:off x="4367808" y="5628382"/>
            <a:ext cx="1008112" cy="320899"/>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8" name="Connecteur droit avec flèche 17"/>
          <p:cNvCxnSpPr>
            <a:stCxn id="11" idx="2"/>
            <a:endCxn id="13" idx="0"/>
          </p:cNvCxnSpPr>
          <p:nvPr/>
        </p:nvCxnSpPr>
        <p:spPr>
          <a:xfrm flipV="1">
            <a:off x="3215680" y="4941169"/>
            <a:ext cx="341878" cy="288032"/>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9" name="Connecteur droit avec flèche 18"/>
          <p:cNvCxnSpPr>
            <a:stCxn id="11" idx="2"/>
            <a:endCxn id="14" idx="0"/>
          </p:cNvCxnSpPr>
          <p:nvPr/>
        </p:nvCxnSpPr>
        <p:spPr>
          <a:xfrm flipH="1" flipV="1">
            <a:off x="2045391" y="4941169"/>
            <a:ext cx="1170289" cy="288032"/>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0" name="Connecteur droit avec flèche 19"/>
          <p:cNvCxnSpPr>
            <a:stCxn id="13" idx="2"/>
            <a:endCxn id="15" idx="0"/>
          </p:cNvCxnSpPr>
          <p:nvPr/>
        </p:nvCxnSpPr>
        <p:spPr>
          <a:xfrm flipV="1">
            <a:off x="3557558" y="4190925"/>
            <a:ext cx="0" cy="318196"/>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6" name="Organigramme : Alternative 5"/>
          <p:cNvSpPr/>
          <p:nvPr/>
        </p:nvSpPr>
        <p:spPr>
          <a:xfrm flipV="1">
            <a:off x="4799856" y="4495415"/>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h1</a:t>
            </a:r>
          </a:p>
        </p:txBody>
      </p:sp>
      <p:sp>
        <p:nvSpPr>
          <p:cNvPr id="7" name="Organigramme : Alternative 6"/>
          <p:cNvSpPr/>
          <p:nvPr/>
        </p:nvSpPr>
        <p:spPr>
          <a:xfrm flipV="1">
            <a:off x="4617340" y="3625828"/>
            <a:ext cx="1512168" cy="576064"/>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Le dormeur du val</a:t>
            </a:r>
          </a:p>
        </p:txBody>
      </p:sp>
      <p:cxnSp>
        <p:nvCxnSpPr>
          <p:cNvPr id="8" name="Connecteur droit avec flèche 7"/>
          <p:cNvCxnSpPr>
            <a:stCxn id="6" idx="2"/>
            <a:endCxn id="7" idx="0"/>
          </p:cNvCxnSpPr>
          <p:nvPr/>
        </p:nvCxnSpPr>
        <p:spPr>
          <a:xfrm flipH="1" flipV="1">
            <a:off x="5373424" y="4201892"/>
            <a:ext cx="2496" cy="293523"/>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9" name="Connecteur droit avec flèche 8"/>
          <p:cNvCxnSpPr>
            <a:stCxn id="12" idx="2"/>
            <a:endCxn id="6" idx="0"/>
          </p:cNvCxnSpPr>
          <p:nvPr/>
        </p:nvCxnSpPr>
        <p:spPr>
          <a:xfrm flipV="1">
            <a:off x="5375920" y="4927463"/>
            <a:ext cx="0" cy="268871"/>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27" name="Organigramme : Alternative 26"/>
          <p:cNvSpPr/>
          <p:nvPr/>
        </p:nvSpPr>
        <p:spPr>
          <a:xfrm flipV="1">
            <a:off x="6293862" y="4509716"/>
            <a:ext cx="1152128" cy="432048"/>
          </a:xfrm>
          <a:prstGeom prst="flowChartAlternateProcess">
            <a:avLst/>
          </a:prstGeom>
          <a:solidFill>
            <a:schemeClr val="accent4">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28" name="Organigramme : Alternative 27"/>
          <p:cNvSpPr/>
          <p:nvPr/>
        </p:nvSpPr>
        <p:spPr>
          <a:xfrm flipV="1">
            <a:off x="6293862" y="1881588"/>
            <a:ext cx="3834586" cy="619799"/>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C'est un trou de verdure où chante une rivière</a:t>
            </a:r>
          </a:p>
        </p:txBody>
      </p:sp>
      <p:sp>
        <p:nvSpPr>
          <p:cNvPr id="29" name="Organigramme : Alternative 28"/>
          <p:cNvSpPr/>
          <p:nvPr/>
        </p:nvSpPr>
        <p:spPr>
          <a:xfrm flipV="1">
            <a:off x="6672064" y="2588558"/>
            <a:ext cx="773926" cy="376780"/>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err="1">
                <a:solidFill>
                  <a:schemeClr val="accent3">
                    <a:lumMod val="50000"/>
                  </a:schemeClr>
                </a:solidFill>
              </a:rPr>
              <a:t>br</a:t>
            </a:r>
            <a:endParaRPr lang="fr-FR" dirty="0">
              <a:solidFill>
                <a:schemeClr val="accent3">
                  <a:lumMod val="50000"/>
                </a:schemeClr>
              </a:solidFill>
            </a:endParaRPr>
          </a:p>
        </p:txBody>
      </p:sp>
      <p:sp>
        <p:nvSpPr>
          <p:cNvPr id="30" name="Organigramme : Alternative 29"/>
          <p:cNvSpPr/>
          <p:nvPr/>
        </p:nvSpPr>
        <p:spPr>
          <a:xfrm flipV="1">
            <a:off x="7032104" y="3031636"/>
            <a:ext cx="3096344" cy="508188"/>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Accrochant follement aux herbes des haillons</a:t>
            </a:r>
          </a:p>
        </p:txBody>
      </p:sp>
      <p:sp>
        <p:nvSpPr>
          <p:cNvPr id="31" name="Organigramme : Alternative 30"/>
          <p:cNvSpPr/>
          <p:nvPr/>
        </p:nvSpPr>
        <p:spPr>
          <a:xfrm flipV="1">
            <a:off x="7387152" y="3613718"/>
            <a:ext cx="869088" cy="321512"/>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err="1">
                <a:solidFill>
                  <a:schemeClr val="accent3">
                    <a:lumMod val="50000"/>
                  </a:schemeClr>
                </a:solidFill>
              </a:rPr>
              <a:t>br</a:t>
            </a:r>
            <a:endParaRPr lang="fr-FR" dirty="0">
              <a:solidFill>
                <a:schemeClr val="accent3">
                  <a:lumMod val="50000"/>
                </a:schemeClr>
              </a:solidFill>
            </a:endParaRPr>
          </a:p>
        </p:txBody>
      </p:sp>
      <p:sp>
        <p:nvSpPr>
          <p:cNvPr id="32" name="Organigramme : Alternative 31"/>
          <p:cNvSpPr/>
          <p:nvPr/>
        </p:nvSpPr>
        <p:spPr>
          <a:xfrm flipV="1">
            <a:off x="7787868" y="4009124"/>
            <a:ext cx="2340580" cy="538309"/>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D'argent ; où le soleil, de la montagne fière,</a:t>
            </a:r>
          </a:p>
        </p:txBody>
      </p:sp>
      <p:sp>
        <p:nvSpPr>
          <p:cNvPr id="33" name="Organigramme : Alternative 32"/>
          <p:cNvSpPr/>
          <p:nvPr/>
        </p:nvSpPr>
        <p:spPr>
          <a:xfrm flipV="1">
            <a:off x="8112224" y="4640358"/>
            <a:ext cx="648072" cy="376375"/>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err="1">
                <a:solidFill>
                  <a:schemeClr val="accent3">
                    <a:lumMod val="50000"/>
                  </a:schemeClr>
                </a:solidFill>
              </a:rPr>
              <a:t>br</a:t>
            </a:r>
            <a:endParaRPr lang="fr-FR" dirty="0">
              <a:solidFill>
                <a:schemeClr val="accent3">
                  <a:lumMod val="50000"/>
                </a:schemeClr>
              </a:solidFill>
            </a:endParaRPr>
          </a:p>
        </p:txBody>
      </p:sp>
      <p:sp>
        <p:nvSpPr>
          <p:cNvPr id="34" name="Organigramme : Alternative 33"/>
          <p:cNvSpPr/>
          <p:nvPr/>
        </p:nvSpPr>
        <p:spPr>
          <a:xfrm flipV="1">
            <a:off x="8400256" y="5109656"/>
            <a:ext cx="1728192" cy="1055647"/>
          </a:xfrm>
          <a:prstGeom prst="flowChartAlternateProcess">
            <a:avLst/>
          </a:prstGeom>
          <a:solidFill>
            <a:srgbClr val="92D050"/>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accent3">
                    <a:lumMod val="50000"/>
                  </a:schemeClr>
                </a:solidFill>
              </a:rPr>
              <a:t>Luit : c'est un petit val qui mousse de rayons</a:t>
            </a:r>
          </a:p>
        </p:txBody>
      </p:sp>
      <p:cxnSp>
        <p:nvCxnSpPr>
          <p:cNvPr id="39" name="Connecteur en angle 38"/>
          <p:cNvCxnSpPr>
            <a:stCxn id="27" idx="2"/>
            <a:endCxn id="28" idx="1"/>
          </p:cNvCxnSpPr>
          <p:nvPr/>
        </p:nvCxnSpPr>
        <p:spPr>
          <a:xfrm rot="16200000" flipV="1">
            <a:off x="5422780" y="3062570"/>
            <a:ext cx="2318229" cy="576064"/>
          </a:xfrm>
          <a:prstGeom prst="bentConnector4">
            <a:avLst>
              <a:gd name="adj1" fmla="val 43316"/>
              <a:gd name="adj2" fmla="val 139683"/>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40" name="Connecteur en angle 39"/>
          <p:cNvCxnSpPr>
            <a:stCxn id="27" idx="2"/>
            <a:endCxn id="29" idx="1"/>
          </p:cNvCxnSpPr>
          <p:nvPr/>
        </p:nvCxnSpPr>
        <p:spPr>
          <a:xfrm rot="16200000" flipV="1">
            <a:off x="5904611" y="3544401"/>
            <a:ext cx="1732768" cy="197862"/>
          </a:xfrm>
          <a:prstGeom prst="bentConnector4">
            <a:avLst>
              <a:gd name="adj1" fmla="val 57896"/>
              <a:gd name="adj2" fmla="val 406679"/>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43" name="Connecteur en angle 42"/>
          <p:cNvCxnSpPr>
            <a:stCxn id="27" idx="2"/>
            <a:endCxn id="30" idx="1"/>
          </p:cNvCxnSpPr>
          <p:nvPr/>
        </p:nvCxnSpPr>
        <p:spPr>
          <a:xfrm rot="5400000" flipH="1" flipV="1">
            <a:off x="6339022" y="3816634"/>
            <a:ext cx="1223986" cy="162178"/>
          </a:xfrm>
          <a:prstGeom prst="bentConnector2">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46" name="Connecteur en angle 45"/>
          <p:cNvCxnSpPr>
            <a:stCxn id="27" idx="2"/>
            <a:endCxn id="31" idx="1"/>
          </p:cNvCxnSpPr>
          <p:nvPr/>
        </p:nvCxnSpPr>
        <p:spPr>
          <a:xfrm rot="5400000" flipH="1" flipV="1">
            <a:off x="6760918" y="3883482"/>
            <a:ext cx="735242" cy="517226"/>
          </a:xfrm>
          <a:prstGeom prst="bentConnector2">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49" name="Connecteur en angle 48"/>
          <p:cNvCxnSpPr>
            <a:stCxn id="27" idx="2"/>
            <a:endCxn id="32" idx="1"/>
          </p:cNvCxnSpPr>
          <p:nvPr/>
        </p:nvCxnSpPr>
        <p:spPr>
          <a:xfrm rot="5400000" flipH="1" flipV="1">
            <a:off x="7213178" y="3935026"/>
            <a:ext cx="231438" cy="917942"/>
          </a:xfrm>
          <a:prstGeom prst="bentConnector2">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2" name="Connecteur en angle 51"/>
          <p:cNvCxnSpPr>
            <a:stCxn id="27" idx="2"/>
            <a:endCxn id="33" idx="1"/>
          </p:cNvCxnSpPr>
          <p:nvPr/>
        </p:nvCxnSpPr>
        <p:spPr>
          <a:xfrm rot="16200000" flipH="1">
            <a:off x="7331660" y="4047981"/>
            <a:ext cx="318829" cy="1242298"/>
          </a:xfrm>
          <a:prstGeom prst="bentConnector4">
            <a:avLst>
              <a:gd name="adj1" fmla="val -71700"/>
              <a:gd name="adj2" fmla="val 56140"/>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5" name="Connecteur en angle 54"/>
          <p:cNvCxnSpPr>
            <a:stCxn id="27" idx="2"/>
            <a:endCxn id="34" idx="1"/>
          </p:cNvCxnSpPr>
          <p:nvPr/>
        </p:nvCxnSpPr>
        <p:spPr>
          <a:xfrm rot="16200000" flipH="1">
            <a:off x="7071209" y="4308432"/>
            <a:ext cx="1127763" cy="1530330"/>
          </a:xfrm>
          <a:prstGeom prst="bentConnector4">
            <a:avLst>
              <a:gd name="adj1" fmla="val -20270"/>
              <a:gd name="adj2" fmla="val 46179"/>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61" name="Connecteur droit avec flèche 60"/>
          <p:cNvCxnSpPr>
            <a:stCxn id="12" idx="2"/>
            <a:endCxn id="27" idx="0"/>
          </p:cNvCxnSpPr>
          <p:nvPr/>
        </p:nvCxnSpPr>
        <p:spPr>
          <a:xfrm flipV="1">
            <a:off x="5375920" y="4941764"/>
            <a:ext cx="1494006" cy="25457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24" name="Flèche : gauche 23"/>
          <p:cNvSpPr/>
          <p:nvPr/>
        </p:nvSpPr>
        <p:spPr>
          <a:xfrm>
            <a:off x="10232121" y="2033964"/>
            <a:ext cx="476410" cy="315046"/>
          </a:xfrm>
          <a:prstGeom prst="lef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lèche : gauche 41"/>
          <p:cNvSpPr/>
          <p:nvPr/>
        </p:nvSpPr>
        <p:spPr>
          <a:xfrm>
            <a:off x="7549663" y="2639463"/>
            <a:ext cx="476410" cy="315046"/>
          </a:xfrm>
          <a:prstGeom prst="lef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Flèche : gauche 43"/>
          <p:cNvSpPr/>
          <p:nvPr/>
        </p:nvSpPr>
        <p:spPr>
          <a:xfrm>
            <a:off x="10236793" y="3128207"/>
            <a:ext cx="476410" cy="315046"/>
          </a:xfrm>
          <a:prstGeom prst="lef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lèche : gauche 44"/>
          <p:cNvSpPr/>
          <p:nvPr/>
        </p:nvSpPr>
        <p:spPr>
          <a:xfrm>
            <a:off x="8342071" y="3614370"/>
            <a:ext cx="476410" cy="315046"/>
          </a:xfrm>
          <a:prstGeom prst="lef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 gauche 46"/>
          <p:cNvSpPr/>
          <p:nvPr/>
        </p:nvSpPr>
        <p:spPr>
          <a:xfrm>
            <a:off x="10232121" y="4120755"/>
            <a:ext cx="476410" cy="315046"/>
          </a:xfrm>
          <a:prstGeom prst="lef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lèche : gauche 47"/>
          <p:cNvSpPr/>
          <p:nvPr/>
        </p:nvSpPr>
        <p:spPr>
          <a:xfrm>
            <a:off x="8828285" y="4669130"/>
            <a:ext cx="476410" cy="315046"/>
          </a:xfrm>
          <a:prstGeom prst="lef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Flèche : gauche 49"/>
          <p:cNvSpPr/>
          <p:nvPr/>
        </p:nvSpPr>
        <p:spPr>
          <a:xfrm>
            <a:off x="10232121" y="5473785"/>
            <a:ext cx="476410" cy="315046"/>
          </a:xfrm>
          <a:prstGeom prst="lef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300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 grpId="0" animBg="1"/>
      <p:bldP spid="7" grpId="0" animBg="1"/>
      <p:bldP spid="27" grpId="0" animBg="1"/>
      <p:bldP spid="28" grpId="0" animBg="1"/>
      <p:bldP spid="29" grpId="0" animBg="1"/>
      <p:bldP spid="30" grpId="0" animBg="1"/>
      <p:bldP spid="31" grpId="0" animBg="1"/>
      <p:bldP spid="32" grpId="0" animBg="1"/>
      <p:bldP spid="33" grpId="0" animBg="1"/>
      <p:bldP spid="34" grpId="0" animBg="1"/>
      <p:bldP spid="24" grpId="0" animBg="1"/>
      <p:bldP spid="42" grpId="0" animBg="1"/>
      <p:bldP spid="44" grpId="0" animBg="1"/>
      <p:bldP spid="45" grpId="0" animBg="1"/>
      <p:bldP spid="47" grpId="0" animBg="1"/>
      <p:bldP spid="48" grpId="0" animBg="1"/>
      <p:bldP spid="50" grpId="0" animBg="1"/>
    </p:bldLst>
  </p:timing>
</p:sld>
</file>

<file path=ppt/theme/theme1.xml><?xml version="1.0" encoding="utf-8"?>
<a:theme xmlns:a="http://schemas.openxmlformats.org/drawingml/2006/main" name="00_cartographie intera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05_données</Template>
  <TotalTime>288</TotalTime>
  <Words>8155</Words>
  <Application>Microsoft Office PowerPoint</Application>
  <PresentationFormat>Grand écran</PresentationFormat>
  <Paragraphs>876</Paragraphs>
  <Slides>68</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68</vt:i4>
      </vt:variant>
    </vt:vector>
  </HeadingPairs>
  <TitlesOfParts>
    <vt:vector size="76" baseType="lpstr">
      <vt:lpstr>Arial</vt:lpstr>
      <vt:lpstr>Arial Unicode MS</vt:lpstr>
      <vt:lpstr>Calibri</vt:lpstr>
      <vt:lpstr>Calibri Light</vt:lpstr>
      <vt:lpstr>Courier New</vt:lpstr>
      <vt:lpstr>French Script MT</vt:lpstr>
      <vt:lpstr>Wingdings</vt:lpstr>
      <vt:lpstr>00_cartographie interaction</vt:lpstr>
      <vt:lpstr>HTML</vt:lpstr>
      <vt:lpstr>Fichier html5 (minimum)</vt:lpstr>
      <vt:lpstr>Un document = un arbre ?</vt:lpstr>
      <vt:lpstr>En informatique, les arbres ont souvent  leur racine (et une seule) en haut…</vt:lpstr>
      <vt:lpstr>Une feuille (si sa nature lui permet) peut devenir une branche (un nœud)</vt:lpstr>
      <vt:lpstr>Exemple : « le dormeur du val » de Rimbaud</vt:lpstr>
      <vt:lpstr>Exemple de document : affichage</vt:lpstr>
      <vt:lpstr>Exemple : le code source (mal indenté)</vt:lpstr>
      <vt:lpstr>Avec la 1re strophe du « dormeur du val » du fichier reçu par l’ordinateur</vt:lpstr>
      <vt:lpstr>Arbre : représentation et structure</vt:lpstr>
      <vt:lpstr>De l’arbre vers le rendu (linéaire)</vt:lpstr>
      <vt:lpstr>Le langage html, des balises</vt:lpstr>
      <vt:lpstr>Rôle d’une balise</vt:lpstr>
      <vt:lpstr>Définition du html</vt:lpstr>
      <vt:lpstr>Interprétation du html</vt:lpstr>
      <vt:lpstr>Éléments recherchés et interprétés  par les navigateurs dans le code source </vt:lpstr>
      <vt:lpstr>Attributs/Propriétés d’une balise</vt:lpstr>
      <vt:lpstr>Structuration : emboitement ou suite</vt:lpstr>
      <vt:lpstr>Quelle(s) balise(s) peut contenir une balise ?</vt:lpstr>
      <vt:lpstr>Quelle(s) balise(s) peut contenir une &lt;ul&gt; ?</vt:lpstr>
      <vt:lpstr>Pourquoi bien fermer les balises ?</vt:lpstr>
      <vt:lpstr>Pourquoi bien fermer les balises ?</vt:lpstr>
      <vt:lpstr>Cas des balises « vides »</vt:lpstr>
      <vt:lpstr>Fonctions des balises</vt:lpstr>
      <vt:lpstr>Catégories de balises</vt:lpstr>
      <vt:lpstr>Tour d’horizon des Balises HTML (1/4)</vt:lpstr>
      <vt:lpstr>Tour d’horizon des Balises HTML (2/4)</vt:lpstr>
      <vt:lpstr>Tour d’horizon des Balises HTML (3/4)</vt:lpstr>
      <vt:lpstr>Tour d’horizon des Balises HTML (4/4)</vt:lpstr>
      <vt:lpstr>Comment faire un document html ?</vt:lpstr>
      <vt:lpstr>Différentes sortes de contenu</vt:lpstr>
      <vt:lpstr>Zoom (détails) sur quelques balises</vt:lpstr>
      <vt:lpstr>&lt;a&gt;, tout simplement</vt:lpstr>
      <vt:lpstr>&lt;a&gt;, tout simplement</vt:lpstr>
      <vt:lpstr>&lt;a&gt;, tout simplement</vt:lpstr>
      <vt:lpstr>Liens absolus</vt:lpstr>
      <vt:lpstr>Liens absolus</vt:lpstr>
      <vt:lpstr>Liens absolus</vt:lpstr>
      <vt:lpstr>Liens absolus</vt:lpstr>
      <vt:lpstr>Liens absolus</vt:lpstr>
      <vt:lpstr>Liens relatifs</vt:lpstr>
      <vt:lpstr>Liens internes (à la page)</vt:lpstr>
      <vt:lpstr>Liens vers une partie d’une autre page</vt:lpstr>
      <vt:lpstr>Propriétés de &lt;a&gt;</vt:lpstr>
      <vt:lpstr>Structurations</vt:lpstr>
      <vt:lpstr>Relations entre les balises de structurations</vt:lpstr>
      <vt:lpstr>Les titres</vt:lpstr>
      <vt:lpstr>Regroupement : listes</vt:lpstr>
      <vt:lpstr>Listes de définitions</vt:lpstr>
      <vt:lpstr>Regroupement : Paragraphes</vt:lpstr>
      <vt:lpstr>Regroupement : figure et légende</vt:lpstr>
      <vt:lpstr>Balise &lt;img&gt; – IMAGE </vt:lpstr>
      <vt:lpstr>Des liens dans des images</vt:lpstr>
      <vt:lpstr>Phrasing content : « morceaux » de phrase</vt:lpstr>
      <vt:lpstr>Place des « morceaux de phrase » dans html</vt:lpstr>
      <vt:lpstr>Les 50+ balises inclues dans  « phrasing content »</vt:lpstr>
      <vt:lpstr>Descriptions d’éléments de phrase</vt:lpstr>
      <vt:lpstr>&lt;span&gt;, la balise « outil »</vt:lpstr>
      <vt:lpstr>Gestion des lignes</vt:lpstr>
      <vt:lpstr>Balises à la sémantique de niveau texte</vt:lpstr>
      <vt:lpstr>Inclusion de ressources extérieures</vt:lpstr>
      <vt:lpstr>À ne pas utiliser : mise en forme à la « css »</vt:lpstr>
      <vt:lpstr>&lt;table&gt; - HTML </vt:lpstr>
      <vt:lpstr>Exemple de table</vt:lpstr>
      <vt:lpstr>Balise &lt;table&gt;</vt:lpstr>
      <vt:lpstr>Balise &lt;caption&gt;</vt:lpstr>
      <vt:lpstr>Parties d’un tableau</vt:lpstr>
      <vt:lpstr>Cases (ou cellules) d’un tableau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Philippe Renevier Gonin</dc:creator>
  <cp:lastModifiedBy>Philippe Renevier Gonin</cp:lastModifiedBy>
  <cp:revision>16</cp:revision>
  <dcterms:created xsi:type="dcterms:W3CDTF">2017-04-26T14:13:45Z</dcterms:created>
  <dcterms:modified xsi:type="dcterms:W3CDTF">2025-03-17T13:23:52Z</dcterms:modified>
</cp:coreProperties>
</file>