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9" r:id="rId4"/>
    <p:sldId id="270" r:id="rId5"/>
    <p:sldId id="271" r:id="rId6"/>
    <p:sldId id="258" r:id="rId7"/>
    <p:sldId id="260" r:id="rId8"/>
    <p:sldId id="261" r:id="rId9"/>
    <p:sldId id="264" r:id="rId10"/>
    <p:sldId id="262" r:id="rId11"/>
    <p:sldId id="263" r:id="rId12"/>
    <p:sldId id="265" r:id="rId13"/>
    <p:sldId id="266" r:id="rId14"/>
    <p:sldId id="267" r:id="rId15"/>
    <p:sldId id="268" r:id="rId16"/>
  </p:sldIdLst>
  <p:sldSz cx="12192000" cy="6858000"/>
  <p:notesSz cx="9601200" cy="7315200"/>
  <p:embeddedFontLst>
    <p:embeddedFont>
      <p:font typeface="French Script MT" panose="03020402040607040605" pitchFamily="66" charset="0"/>
      <p:regular r:id="rId19"/>
    </p:embeddedFont>
    <p:embeddedFont>
      <p:font typeface="Georgia" panose="02040502050405020303" pitchFamily="18" charset="0"/>
      <p:regular r:id="rId20"/>
      <p:bold r:id="rId21"/>
      <p:italic r:id="rId22"/>
      <p:boldItalic r:id="rId23"/>
    </p:embeddedFont>
    <p:embeddedFont>
      <p:font typeface="Tahoma" panose="020B0604030504040204" pitchFamily="34" charset="0"/>
      <p:regular r:id="rId24"/>
      <p:bold r:id="rId25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00"/>
    <a:srgbClr val="0033CC"/>
    <a:srgbClr val="FFCC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0" autoAdjust="0"/>
    <p:restoredTop sz="97125" autoAdjust="0"/>
  </p:normalViewPr>
  <p:slideViewPr>
    <p:cSldViewPr>
      <p:cViewPr varScale="1">
        <p:scale>
          <a:sx n="108" d="100"/>
          <a:sy n="108" d="100"/>
        </p:scale>
        <p:origin x="132" y="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064" y="-7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Renevier" userId="e8518df1-42af-4787-a4b5-73e72f3a1282" providerId="ADAL" clId="{81B075AA-B998-4544-B620-BC4FCAFA9ADD}"/>
    <pc:docChg chg="undo custSel delSld modSld">
      <pc:chgData name="Philippe Renevier" userId="e8518df1-42af-4787-a4b5-73e72f3a1282" providerId="ADAL" clId="{81B075AA-B998-4544-B620-BC4FCAFA9ADD}" dt="2023-01-29T20:48:50.958" v="801" actId="20577"/>
      <pc:docMkLst>
        <pc:docMk/>
      </pc:docMkLst>
      <pc:sldChg chg="modSp mod">
        <pc:chgData name="Philippe Renevier" userId="e8518df1-42af-4787-a4b5-73e72f3a1282" providerId="ADAL" clId="{81B075AA-B998-4544-B620-BC4FCAFA9ADD}" dt="2023-01-29T20:46:20.902" v="497" actId="20577"/>
        <pc:sldMkLst>
          <pc:docMk/>
          <pc:sldMk cId="111778497" sldId="692"/>
        </pc:sldMkLst>
        <pc:spChg chg="mod">
          <ac:chgData name="Philippe Renevier" userId="e8518df1-42af-4787-a4b5-73e72f3a1282" providerId="ADAL" clId="{81B075AA-B998-4544-B620-BC4FCAFA9ADD}" dt="2023-01-29T20:46:20.902" v="497" actId="20577"/>
          <ac:spMkLst>
            <pc:docMk/>
            <pc:sldMk cId="111778497" sldId="692"/>
            <ac:spMk id="3" creationId="{D1B3D37D-F358-F1FE-1E35-28108733458B}"/>
          </ac:spMkLst>
        </pc:spChg>
      </pc:sldChg>
      <pc:sldChg chg="del">
        <pc:chgData name="Philippe Renevier" userId="e8518df1-42af-4787-a4b5-73e72f3a1282" providerId="ADAL" clId="{81B075AA-B998-4544-B620-BC4FCAFA9ADD}" dt="2023-01-29T20:46:24.031" v="498" actId="47"/>
        <pc:sldMkLst>
          <pc:docMk/>
          <pc:sldMk cId="3412552695" sldId="693"/>
        </pc:sldMkLst>
      </pc:sldChg>
      <pc:sldChg chg="modSp mod">
        <pc:chgData name="Philippe Renevier" userId="e8518df1-42af-4787-a4b5-73e72f3a1282" providerId="ADAL" clId="{81B075AA-B998-4544-B620-BC4FCAFA9ADD}" dt="2023-01-29T20:48:50.958" v="801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81B075AA-B998-4544-B620-BC4FCAFA9ADD}" dt="2023-01-29T20:48:27.286" v="721" actId="20577"/>
          <ac:spMkLst>
            <pc:docMk/>
            <pc:sldMk cId="1094377509" sldId="694"/>
            <ac:spMk id="2" creationId="{FFE839CA-193C-A65C-5D16-A26ADDA822EF}"/>
          </ac:spMkLst>
        </pc:spChg>
        <pc:spChg chg="mod">
          <ac:chgData name="Philippe Renevier" userId="e8518df1-42af-4787-a4b5-73e72f3a1282" providerId="ADAL" clId="{81B075AA-B998-4544-B620-BC4FCAFA9ADD}" dt="2023-01-29T20:48:50.958" v="801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  <pc:docChgLst>
    <pc:chgData name="Nicolas Ferry" userId="ba8af584-8b1d-4fa1-9405-513acdbffb3c" providerId="ADAL" clId="{A490B68E-0882-6C45-AF0A-24E84FDEED14}"/>
    <pc:docChg chg="undo custSel addSld delSld modSld">
      <pc:chgData name="Nicolas Ferry" userId="ba8af584-8b1d-4fa1-9405-513acdbffb3c" providerId="ADAL" clId="{A490B68E-0882-6C45-AF0A-24E84FDEED14}" dt="2023-01-09T12:57:37.100" v="970" actId="14100"/>
      <pc:docMkLst>
        <pc:docMk/>
      </pc:docMkLst>
      <pc:sldChg chg="modSp mod">
        <pc:chgData name="Nicolas Ferry" userId="ba8af584-8b1d-4fa1-9405-513acdbffb3c" providerId="ADAL" clId="{A490B68E-0882-6C45-AF0A-24E84FDEED14}" dt="2023-01-09T12:57:03.732" v="966" actId="1076"/>
        <pc:sldMkLst>
          <pc:docMk/>
          <pc:sldMk cId="3336639166" sldId="277"/>
        </pc:sldMkLst>
        <pc:spChg chg="mod">
          <ac:chgData name="Nicolas Ferry" userId="ba8af584-8b1d-4fa1-9405-513acdbffb3c" providerId="ADAL" clId="{A490B68E-0882-6C45-AF0A-24E84FDEED14}" dt="2023-01-09T12:37:45.550" v="382" actId="121"/>
          <ac:spMkLst>
            <pc:docMk/>
            <pc:sldMk cId="3336639166" sldId="277"/>
            <ac:spMk id="2" creationId="{09B0CD9A-E6CC-AB41-B061-8E9C4EB6D4FA}"/>
          </ac:spMkLst>
        </pc:spChg>
        <pc:picChg chg="mod modCrop">
          <ac:chgData name="Nicolas Ferry" userId="ba8af584-8b1d-4fa1-9405-513acdbffb3c" providerId="ADAL" clId="{A490B68E-0882-6C45-AF0A-24E84FDEED14}" dt="2023-01-09T12:57:03.732" v="966" actId="1076"/>
          <ac:picMkLst>
            <pc:docMk/>
            <pc:sldMk cId="3336639166" sldId="277"/>
            <ac:picMk id="4" creationId="{53D6B98E-F675-1D41-BE3D-46D1B45458EA}"/>
          </ac:picMkLst>
        </pc:picChg>
      </pc:sldChg>
      <pc:sldChg chg="modSp mod">
        <pc:chgData name="Nicolas Ferry" userId="ba8af584-8b1d-4fa1-9405-513acdbffb3c" providerId="ADAL" clId="{A490B68E-0882-6C45-AF0A-24E84FDEED14}" dt="2023-01-09T12:56:48.185" v="963" actId="1076"/>
        <pc:sldMkLst>
          <pc:docMk/>
          <pc:sldMk cId="1752359140" sldId="279"/>
        </pc:sldMkLst>
        <pc:spChg chg="mod">
          <ac:chgData name="Nicolas Ferry" userId="ba8af584-8b1d-4fa1-9405-513acdbffb3c" providerId="ADAL" clId="{A490B68E-0882-6C45-AF0A-24E84FDEED14}" dt="2023-01-09T12:37:48.852" v="383" actId="121"/>
          <ac:spMkLst>
            <pc:docMk/>
            <pc:sldMk cId="1752359140" sldId="279"/>
            <ac:spMk id="2" creationId="{EE7402FD-C7EB-834F-999B-38E8544CB810}"/>
          </ac:spMkLst>
        </pc:spChg>
        <pc:spChg chg="mod">
          <ac:chgData name="Nicolas Ferry" userId="ba8af584-8b1d-4fa1-9405-513acdbffb3c" providerId="ADAL" clId="{A490B68E-0882-6C45-AF0A-24E84FDEED14}" dt="2023-01-09T12:56:37.858" v="960" actId="1076"/>
          <ac:spMkLst>
            <pc:docMk/>
            <pc:sldMk cId="1752359140" sldId="279"/>
            <ac:spMk id="6" creationId="{A62B1B80-5F62-544A-879C-1364C220DF4F}"/>
          </ac:spMkLst>
        </pc:spChg>
        <pc:picChg chg="mod">
          <ac:chgData name="Nicolas Ferry" userId="ba8af584-8b1d-4fa1-9405-513acdbffb3c" providerId="ADAL" clId="{A490B68E-0882-6C45-AF0A-24E84FDEED14}" dt="2023-01-09T12:56:48.185" v="963" actId="1076"/>
          <ac:picMkLst>
            <pc:docMk/>
            <pc:sldMk cId="1752359140" sldId="279"/>
            <ac:picMk id="5" creationId="{43AD933F-7BD7-3F4F-8166-2AB2D89AD6C6}"/>
          </ac:picMkLst>
        </pc:picChg>
      </pc:sldChg>
      <pc:sldChg chg="modSp mod">
        <pc:chgData name="Nicolas Ferry" userId="ba8af584-8b1d-4fa1-9405-513acdbffb3c" providerId="ADAL" clId="{A490B68E-0882-6C45-AF0A-24E84FDEED14}" dt="2023-01-09T12:57:37.100" v="970" actId="14100"/>
        <pc:sldMkLst>
          <pc:docMk/>
          <pc:sldMk cId="2081001937" sldId="445"/>
        </pc:sldMkLst>
        <pc:spChg chg="mod">
          <ac:chgData name="Nicolas Ferry" userId="ba8af584-8b1d-4fa1-9405-513acdbffb3c" providerId="ADAL" clId="{A490B68E-0882-6C45-AF0A-24E84FDEED14}" dt="2023-01-09T12:37:41.755" v="381" actId="121"/>
          <ac:spMkLst>
            <pc:docMk/>
            <pc:sldMk cId="2081001937" sldId="445"/>
            <ac:spMk id="2" creationId="{ADB5A72B-37CC-DB4E-8EBE-1099A2E41867}"/>
          </ac:spMkLst>
        </pc:spChg>
        <pc:spChg chg="mod">
          <ac:chgData name="Nicolas Ferry" userId="ba8af584-8b1d-4fa1-9405-513acdbffb3c" providerId="ADAL" clId="{A490B68E-0882-6C45-AF0A-24E84FDEED14}" dt="2023-01-09T12:57:37.100" v="970" actId="14100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Nicolas Ferry" userId="ba8af584-8b1d-4fa1-9405-513acdbffb3c" providerId="ADAL" clId="{A490B68E-0882-6C45-AF0A-24E84FDEED14}" dt="2023-01-09T12:56:11.534" v="959" actId="1076"/>
        <pc:sldMkLst>
          <pc:docMk/>
          <pc:sldMk cId="2519234539" sldId="446"/>
        </pc:sldMkLst>
        <pc:spChg chg="mod">
          <ac:chgData name="Nicolas Ferry" userId="ba8af584-8b1d-4fa1-9405-513acdbffb3c" providerId="ADAL" clId="{A490B68E-0882-6C45-AF0A-24E84FDEED14}" dt="2023-01-09T12:37:57.627" v="385" actId="121"/>
          <ac:spMkLst>
            <pc:docMk/>
            <pc:sldMk cId="2519234539" sldId="446"/>
            <ac:spMk id="2" creationId="{4BC734BD-22F9-4940-9D02-7DB58F210D36}"/>
          </ac:spMkLst>
        </pc:spChg>
        <pc:spChg chg="mod">
          <ac:chgData name="Nicolas Ferry" userId="ba8af584-8b1d-4fa1-9405-513acdbffb3c" providerId="ADAL" clId="{A490B68E-0882-6C45-AF0A-24E84FDEED14}" dt="2023-01-09T12:56:06.737" v="958" actId="404"/>
          <ac:spMkLst>
            <pc:docMk/>
            <pc:sldMk cId="2519234539" sldId="446"/>
            <ac:spMk id="3" creationId="{43EE0B5E-52DE-A141-9181-F7F0ED761637}"/>
          </ac:spMkLst>
        </pc:spChg>
        <pc:picChg chg="mod">
          <ac:chgData name="Nicolas Ferry" userId="ba8af584-8b1d-4fa1-9405-513acdbffb3c" providerId="ADAL" clId="{A490B68E-0882-6C45-AF0A-24E84FDEED14}" dt="2023-01-09T12:56:11.534" v="959" actId="1076"/>
          <ac:picMkLst>
            <pc:docMk/>
            <pc:sldMk cId="2519234539" sldId="446"/>
            <ac:picMk id="4" creationId="{053DF27F-2387-EA4C-B7C8-18E0D6BCA1E6}"/>
          </ac:picMkLst>
        </pc:picChg>
      </pc:sldChg>
      <pc:sldChg chg="modSp mod">
        <pc:chgData name="Nicolas Ferry" userId="ba8af584-8b1d-4fa1-9405-513acdbffb3c" providerId="ADAL" clId="{A490B68E-0882-6C45-AF0A-24E84FDEED14}" dt="2023-01-09T12:57:21.690" v="969" actId="1076"/>
        <pc:sldMkLst>
          <pc:docMk/>
          <pc:sldMk cId="2299021510" sldId="447"/>
        </pc:sldMkLst>
        <pc:spChg chg="mod">
          <ac:chgData name="Nicolas Ferry" userId="ba8af584-8b1d-4fa1-9405-513acdbffb3c" providerId="ADAL" clId="{A490B68E-0882-6C45-AF0A-24E84FDEED14}" dt="2023-01-09T12:57:15.268" v="967" actId="255"/>
          <ac:spMkLst>
            <pc:docMk/>
            <pc:sldMk cId="2299021510" sldId="447"/>
            <ac:spMk id="3" creationId="{D3727A72-4845-D74F-995E-69A59623D49B}"/>
          </ac:spMkLst>
        </pc:spChg>
        <pc:picChg chg="mod modCrop">
          <ac:chgData name="Nicolas Ferry" userId="ba8af584-8b1d-4fa1-9405-513acdbffb3c" providerId="ADAL" clId="{A490B68E-0882-6C45-AF0A-24E84FDEED14}" dt="2023-01-09T12:57:21.690" v="969" actId="1076"/>
          <ac:picMkLst>
            <pc:docMk/>
            <pc:sldMk cId="2299021510" sldId="447"/>
            <ac:picMk id="4" creationId="{EA3A32E9-AC3A-4541-B32F-67CBCE351BF1}"/>
          </ac:picMkLst>
        </pc:picChg>
      </pc:sldChg>
      <pc:sldChg chg="modSp">
        <pc:chgData name="Nicolas Ferry" userId="ba8af584-8b1d-4fa1-9405-513acdbffb3c" providerId="ADAL" clId="{A490B68E-0882-6C45-AF0A-24E84FDEED14}" dt="2023-01-09T12:35:01.402" v="355" actId="1076"/>
        <pc:sldMkLst>
          <pc:docMk/>
          <pc:sldMk cId="1321053638" sldId="452"/>
        </pc:sldMkLst>
        <pc:picChg chg="mod">
          <ac:chgData name="Nicolas Ferry" userId="ba8af584-8b1d-4fa1-9405-513acdbffb3c" providerId="ADAL" clId="{A490B68E-0882-6C45-AF0A-24E84FDEED14}" dt="2023-01-09T12:35:01.402" v="355" actId="1076"/>
          <ac:picMkLst>
            <pc:docMk/>
            <pc:sldMk cId="1321053638" sldId="452"/>
            <ac:picMk id="5124" creationId="{2C5A09C8-4FBD-4A43-BDBF-D6B4F2B2C2A2}"/>
          </ac:picMkLst>
        </pc:picChg>
      </pc:sldChg>
      <pc:sldChg chg="modSp mod">
        <pc:chgData name="Nicolas Ferry" userId="ba8af584-8b1d-4fa1-9405-513acdbffb3c" providerId="ADAL" clId="{A490B68E-0882-6C45-AF0A-24E84FDEED14}" dt="2023-01-09T12:33:52.979" v="337" actId="1076"/>
        <pc:sldMkLst>
          <pc:docMk/>
          <pc:sldMk cId="2520605692" sldId="461"/>
        </pc:sldMkLst>
        <pc:spChg chg="mod">
          <ac:chgData name="Nicolas Ferry" userId="ba8af584-8b1d-4fa1-9405-513acdbffb3c" providerId="ADAL" clId="{A490B68E-0882-6C45-AF0A-24E84FDEED14}" dt="2023-01-09T12:33:41.207" v="334" actId="121"/>
          <ac:spMkLst>
            <pc:docMk/>
            <pc:sldMk cId="2520605692" sldId="461"/>
            <ac:spMk id="2" creationId="{11EC44CB-6E2E-874E-9CAE-4CC20EB4111A}"/>
          </ac:spMkLst>
        </pc:spChg>
        <pc:spChg chg="mod">
          <ac:chgData name="Nicolas Ferry" userId="ba8af584-8b1d-4fa1-9405-513acdbffb3c" providerId="ADAL" clId="{A490B68E-0882-6C45-AF0A-24E84FDEED14}" dt="2023-01-09T12:33:47.012" v="335" actId="1076"/>
          <ac:spMkLst>
            <pc:docMk/>
            <pc:sldMk cId="2520605692" sldId="461"/>
            <ac:spMk id="6" creationId="{6EE5B69A-A2BC-664E-A4EE-5C771939E9F9}"/>
          </ac:spMkLst>
        </pc:spChg>
        <pc:graphicFrameChg chg="mod modGraphic">
          <ac:chgData name="Nicolas Ferry" userId="ba8af584-8b1d-4fa1-9405-513acdbffb3c" providerId="ADAL" clId="{A490B68E-0882-6C45-AF0A-24E84FDEED14}" dt="2023-01-09T12:33:52.979" v="337" actId="1076"/>
          <ac:graphicFrameMkLst>
            <pc:docMk/>
            <pc:sldMk cId="2520605692" sldId="461"/>
            <ac:graphicFrameMk id="4" creationId="{0F026919-9516-D648-AE9E-E5D992EB9481}"/>
          </ac:graphicFrameMkLst>
        </pc:graphicFrameChg>
      </pc:sldChg>
      <pc:sldChg chg="modSp mod">
        <pc:chgData name="Nicolas Ferry" userId="ba8af584-8b1d-4fa1-9405-513acdbffb3c" providerId="ADAL" clId="{A490B68E-0882-6C45-AF0A-24E84FDEED14}" dt="2023-01-09T12:35:07.252" v="356" actId="121"/>
        <pc:sldMkLst>
          <pc:docMk/>
          <pc:sldMk cId="1535586907" sldId="463"/>
        </pc:sldMkLst>
        <pc:spChg chg="mod">
          <ac:chgData name="Nicolas Ferry" userId="ba8af584-8b1d-4fa1-9405-513acdbffb3c" providerId="ADAL" clId="{A490B68E-0882-6C45-AF0A-24E84FDEED14}" dt="2023-01-09T12:35:07.252" v="356" actId="121"/>
          <ac:spMkLst>
            <pc:docMk/>
            <pc:sldMk cId="1535586907" sldId="463"/>
            <ac:spMk id="4" creationId="{104C7670-9AC0-9B40-9CCB-BFBFE2C4FAB1}"/>
          </ac:spMkLst>
        </pc:spChg>
      </pc:sldChg>
      <pc:sldChg chg="modSp mod">
        <pc:chgData name="Nicolas Ferry" userId="ba8af584-8b1d-4fa1-9405-513acdbffb3c" providerId="ADAL" clId="{A490B68E-0882-6C45-AF0A-24E84FDEED14}" dt="2023-01-09T12:35:18.725" v="357" actId="1076"/>
        <pc:sldMkLst>
          <pc:docMk/>
          <pc:sldMk cId="2348519475" sldId="464"/>
        </pc:sldMkLst>
        <pc:spChg chg="mod">
          <ac:chgData name="Nicolas Ferry" userId="ba8af584-8b1d-4fa1-9405-513acdbffb3c" providerId="ADAL" clId="{A490B68E-0882-6C45-AF0A-24E84FDEED14}" dt="2023-01-09T12:35:18.725" v="357" actId="1076"/>
          <ac:spMkLst>
            <pc:docMk/>
            <pc:sldMk cId="2348519475" sldId="464"/>
            <ac:spMk id="4" creationId="{EF6AD5FE-DB15-004C-BD5A-24FA322A20F9}"/>
          </ac:spMkLst>
        </pc:spChg>
      </pc:sldChg>
      <pc:sldChg chg="modSp mod">
        <pc:chgData name="Nicolas Ferry" userId="ba8af584-8b1d-4fa1-9405-513acdbffb3c" providerId="ADAL" clId="{A490B68E-0882-6C45-AF0A-24E84FDEED14}" dt="2023-01-09T12:35:29.165" v="359" actId="121"/>
        <pc:sldMkLst>
          <pc:docMk/>
          <pc:sldMk cId="1896746573" sldId="465"/>
        </pc:sldMkLst>
        <pc:spChg chg="mod">
          <ac:chgData name="Nicolas Ferry" userId="ba8af584-8b1d-4fa1-9405-513acdbffb3c" providerId="ADAL" clId="{A490B68E-0882-6C45-AF0A-24E84FDEED14}" dt="2023-01-09T12:35:29.165" v="359" actId="121"/>
          <ac:spMkLst>
            <pc:docMk/>
            <pc:sldMk cId="1896746573" sldId="465"/>
            <ac:spMk id="2" creationId="{00DFCEBC-2635-FD48-B535-48C8FAC572AD}"/>
          </ac:spMkLst>
        </pc:spChg>
      </pc:sldChg>
      <pc:sldChg chg="modSp mod">
        <pc:chgData name="Nicolas Ferry" userId="ba8af584-8b1d-4fa1-9405-513acdbffb3c" providerId="ADAL" clId="{A490B68E-0882-6C45-AF0A-24E84FDEED14}" dt="2023-01-09T12:35:43.289" v="361" actId="121"/>
        <pc:sldMkLst>
          <pc:docMk/>
          <pc:sldMk cId="3052839481" sldId="466"/>
        </pc:sldMkLst>
        <pc:spChg chg="mod">
          <ac:chgData name="Nicolas Ferry" userId="ba8af584-8b1d-4fa1-9405-513acdbffb3c" providerId="ADAL" clId="{A490B68E-0882-6C45-AF0A-24E84FDEED14}" dt="2023-01-09T12:35:43.289" v="361" actId="121"/>
          <ac:spMkLst>
            <pc:docMk/>
            <pc:sldMk cId="3052839481" sldId="466"/>
            <ac:spMk id="2" creationId="{A043E07D-3BD8-B149-8B26-02D052D03210}"/>
          </ac:spMkLst>
        </pc:spChg>
      </pc:sldChg>
      <pc:sldChg chg="modSp mod">
        <pc:chgData name="Nicolas Ferry" userId="ba8af584-8b1d-4fa1-9405-513acdbffb3c" providerId="ADAL" clId="{A490B68E-0882-6C45-AF0A-24E84FDEED14}" dt="2023-01-09T12:35:25.434" v="358" actId="121"/>
        <pc:sldMkLst>
          <pc:docMk/>
          <pc:sldMk cId="846537645" sldId="467"/>
        </pc:sldMkLst>
        <pc:spChg chg="mod">
          <ac:chgData name="Nicolas Ferry" userId="ba8af584-8b1d-4fa1-9405-513acdbffb3c" providerId="ADAL" clId="{A490B68E-0882-6C45-AF0A-24E84FDEED14}" dt="2023-01-09T12:35:25.434" v="358" actId="121"/>
          <ac:spMkLst>
            <pc:docMk/>
            <pc:sldMk cId="846537645" sldId="467"/>
            <ac:spMk id="2" creationId="{780BF7DB-C5D9-8D47-B06D-0F098B8F2EFF}"/>
          </ac:spMkLst>
        </pc:spChg>
      </pc:sldChg>
      <pc:sldChg chg="modSp mod">
        <pc:chgData name="Nicolas Ferry" userId="ba8af584-8b1d-4fa1-9405-513acdbffb3c" providerId="ADAL" clId="{A490B68E-0882-6C45-AF0A-24E84FDEED14}" dt="2023-01-09T12:35:38.208" v="360" actId="121"/>
        <pc:sldMkLst>
          <pc:docMk/>
          <pc:sldMk cId="3994993570" sldId="468"/>
        </pc:sldMkLst>
        <pc:spChg chg="mod">
          <ac:chgData name="Nicolas Ferry" userId="ba8af584-8b1d-4fa1-9405-513acdbffb3c" providerId="ADAL" clId="{A490B68E-0882-6C45-AF0A-24E84FDEED14}" dt="2023-01-09T12:35:38.208" v="360" actId="121"/>
          <ac:spMkLst>
            <pc:docMk/>
            <pc:sldMk cId="3994993570" sldId="468"/>
            <ac:spMk id="2" creationId="{CB80C2CC-59F2-214B-BCBA-55C7C0A694CA}"/>
          </ac:spMkLst>
        </pc:spChg>
      </pc:sldChg>
      <pc:sldChg chg="modSp mod">
        <pc:chgData name="Nicolas Ferry" userId="ba8af584-8b1d-4fa1-9405-513acdbffb3c" providerId="ADAL" clId="{A490B68E-0882-6C45-AF0A-24E84FDEED14}" dt="2023-01-09T12:35:50.264" v="362" actId="121"/>
        <pc:sldMkLst>
          <pc:docMk/>
          <pc:sldMk cId="1253439581" sldId="469"/>
        </pc:sldMkLst>
        <pc:spChg chg="mod">
          <ac:chgData name="Nicolas Ferry" userId="ba8af584-8b1d-4fa1-9405-513acdbffb3c" providerId="ADAL" clId="{A490B68E-0882-6C45-AF0A-24E84FDEED14}" dt="2023-01-09T12:35:50.264" v="362" actId="121"/>
          <ac:spMkLst>
            <pc:docMk/>
            <pc:sldMk cId="1253439581" sldId="469"/>
            <ac:spMk id="2" creationId="{68BB45D3-89F1-CD48-A3A0-4028AC25B996}"/>
          </ac:spMkLst>
        </pc:spChg>
      </pc:sldChg>
      <pc:sldChg chg="modSp mod">
        <pc:chgData name="Nicolas Ferry" userId="ba8af584-8b1d-4fa1-9405-513acdbffb3c" providerId="ADAL" clId="{A490B68E-0882-6C45-AF0A-24E84FDEED14}" dt="2023-01-09T12:35:56.329" v="363" actId="121"/>
        <pc:sldMkLst>
          <pc:docMk/>
          <pc:sldMk cId="1723384092" sldId="470"/>
        </pc:sldMkLst>
        <pc:spChg chg="mod">
          <ac:chgData name="Nicolas Ferry" userId="ba8af584-8b1d-4fa1-9405-513acdbffb3c" providerId="ADAL" clId="{A490B68E-0882-6C45-AF0A-24E84FDEED14}" dt="2023-01-09T12:35:56.329" v="363" actId="121"/>
          <ac:spMkLst>
            <pc:docMk/>
            <pc:sldMk cId="1723384092" sldId="470"/>
            <ac:spMk id="2" creationId="{5147C382-4B52-CF40-AC72-6E59EEAA10CD}"/>
          </ac:spMkLst>
        </pc:spChg>
      </pc:sldChg>
      <pc:sldChg chg="modSp mod">
        <pc:chgData name="Nicolas Ferry" userId="ba8af584-8b1d-4fa1-9405-513acdbffb3c" providerId="ADAL" clId="{A490B68E-0882-6C45-AF0A-24E84FDEED14}" dt="2023-01-09T12:36:09.557" v="364" actId="121"/>
        <pc:sldMkLst>
          <pc:docMk/>
          <pc:sldMk cId="3563597185" sldId="471"/>
        </pc:sldMkLst>
        <pc:spChg chg="mod">
          <ac:chgData name="Nicolas Ferry" userId="ba8af584-8b1d-4fa1-9405-513acdbffb3c" providerId="ADAL" clId="{A490B68E-0882-6C45-AF0A-24E84FDEED14}" dt="2023-01-09T12:36:09.557" v="364" actId="121"/>
          <ac:spMkLst>
            <pc:docMk/>
            <pc:sldMk cId="3563597185" sldId="471"/>
            <ac:spMk id="2" creationId="{EC5211FF-8F35-0441-A93F-F2B14C80140F}"/>
          </ac:spMkLst>
        </pc:spChg>
      </pc:sldChg>
      <pc:sldChg chg="modSp mod">
        <pc:chgData name="Nicolas Ferry" userId="ba8af584-8b1d-4fa1-9405-513acdbffb3c" providerId="ADAL" clId="{A490B68E-0882-6C45-AF0A-24E84FDEED14}" dt="2023-01-09T12:36:13.860" v="365" actId="121"/>
        <pc:sldMkLst>
          <pc:docMk/>
          <pc:sldMk cId="525415882" sldId="472"/>
        </pc:sldMkLst>
        <pc:spChg chg="mod">
          <ac:chgData name="Nicolas Ferry" userId="ba8af584-8b1d-4fa1-9405-513acdbffb3c" providerId="ADAL" clId="{A490B68E-0882-6C45-AF0A-24E84FDEED14}" dt="2023-01-09T12:36:13.860" v="365" actId="121"/>
          <ac:spMkLst>
            <pc:docMk/>
            <pc:sldMk cId="525415882" sldId="472"/>
            <ac:spMk id="2" creationId="{3E41DA07-6C06-1D4D-B52D-4E894ECF97ED}"/>
          </ac:spMkLst>
        </pc:spChg>
      </pc:sldChg>
      <pc:sldChg chg="modSp mod">
        <pc:chgData name="Nicolas Ferry" userId="ba8af584-8b1d-4fa1-9405-513acdbffb3c" providerId="ADAL" clId="{A490B68E-0882-6C45-AF0A-24E84FDEED14}" dt="2023-01-09T12:36:19.792" v="366" actId="121"/>
        <pc:sldMkLst>
          <pc:docMk/>
          <pc:sldMk cId="3702874981" sldId="473"/>
        </pc:sldMkLst>
        <pc:spChg chg="mod">
          <ac:chgData name="Nicolas Ferry" userId="ba8af584-8b1d-4fa1-9405-513acdbffb3c" providerId="ADAL" clId="{A490B68E-0882-6C45-AF0A-24E84FDEED14}" dt="2023-01-09T12:36:19.792" v="366" actId="121"/>
          <ac:spMkLst>
            <pc:docMk/>
            <pc:sldMk cId="3702874981" sldId="473"/>
            <ac:spMk id="2" creationId="{29558E10-28CB-284B-B53A-21850E803E98}"/>
          </ac:spMkLst>
        </pc:spChg>
      </pc:sldChg>
      <pc:sldChg chg="modSp mod">
        <pc:chgData name="Nicolas Ferry" userId="ba8af584-8b1d-4fa1-9405-513acdbffb3c" providerId="ADAL" clId="{A490B68E-0882-6C45-AF0A-24E84FDEED14}" dt="2023-01-09T12:26:47.462" v="329" actId="1076"/>
        <pc:sldMkLst>
          <pc:docMk/>
          <pc:sldMk cId="1004820547" sldId="474"/>
        </pc:sldMkLst>
        <pc:spChg chg="mod">
          <ac:chgData name="Nicolas Ferry" userId="ba8af584-8b1d-4fa1-9405-513acdbffb3c" providerId="ADAL" clId="{A490B68E-0882-6C45-AF0A-24E84FDEED14}" dt="2023-01-09T12:26:42.229" v="328" actId="121"/>
          <ac:spMkLst>
            <pc:docMk/>
            <pc:sldMk cId="1004820547" sldId="474"/>
            <ac:spMk id="2" creationId="{43C895C8-7CB4-D348-AE26-551D763FE8B5}"/>
          </ac:spMkLst>
        </pc:spChg>
        <pc:spChg chg="mod">
          <ac:chgData name="Nicolas Ferry" userId="ba8af584-8b1d-4fa1-9405-513acdbffb3c" providerId="ADAL" clId="{A490B68E-0882-6C45-AF0A-24E84FDEED14}" dt="2023-01-09T12:26:47.462" v="329" actId="1076"/>
          <ac:spMkLst>
            <pc:docMk/>
            <pc:sldMk cId="1004820547" sldId="474"/>
            <ac:spMk id="4" creationId="{75DF2115-13A1-5D4F-8A2A-A3A53AC72E54}"/>
          </ac:spMkLst>
        </pc:spChg>
      </pc:sldChg>
      <pc:sldChg chg="delSp modSp mod modAnim">
        <pc:chgData name="Nicolas Ferry" userId="ba8af584-8b1d-4fa1-9405-513acdbffb3c" providerId="ADAL" clId="{A490B68E-0882-6C45-AF0A-24E84FDEED14}" dt="2023-01-09T12:26:37.425" v="327" actId="478"/>
        <pc:sldMkLst>
          <pc:docMk/>
          <pc:sldMk cId="261100112" sldId="476"/>
        </pc:sldMkLst>
        <pc:spChg chg="mod">
          <ac:chgData name="Nicolas Ferry" userId="ba8af584-8b1d-4fa1-9405-513acdbffb3c" providerId="ADAL" clId="{A490B68E-0882-6C45-AF0A-24E84FDEED14}" dt="2023-01-09T12:26:22.686" v="325" actId="121"/>
          <ac:spMkLst>
            <pc:docMk/>
            <pc:sldMk cId="261100112" sldId="476"/>
            <ac:spMk id="2" creationId="{ABFD045C-813C-0445-9D97-26E24B4BC73D}"/>
          </ac:spMkLst>
        </pc:spChg>
        <pc:spChg chg="mod">
          <ac:chgData name="Nicolas Ferry" userId="ba8af584-8b1d-4fa1-9405-513acdbffb3c" providerId="ADAL" clId="{A490B68E-0882-6C45-AF0A-24E84FDEED14}" dt="2023-01-09T12:26:29.153" v="326" actId="1076"/>
          <ac:spMkLst>
            <pc:docMk/>
            <pc:sldMk cId="261100112" sldId="476"/>
            <ac:spMk id="3" creationId="{590F68BB-7D3A-1A46-9DAC-18E9D5FB8583}"/>
          </ac:spMkLst>
        </pc:spChg>
        <pc:picChg chg="del">
          <ac:chgData name="Nicolas Ferry" userId="ba8af584-8b1d-4fa1-9405-513acdbffb3c" providerId="ADAL" clId="{A490B68E-0882-6C45-AF0A-24E84FDEED14}" dt="2023-01-09T12:26:37.425" v="327" actId="478"/>
          <ac:picMkLst>
            <pc:docMk/>
            <pc:sldMk cId="261100112" sldId="476"/>
            <ac:picMk id="10242" creationId="{4893BCCE-4421-8744-B119-003B7BD1700D}"/>
          </ac:picMkLst>
        </pc:picChg>
      </pc:sldChg>
      <pc:sldChg chg="modSp mod">
        <pc:chgData name="Nicolas Ferry" userId="ba8af584-8b1d-4fa1-9405-513acdbffb3c" providerId="ADAL" clId="{A490B68E-0882-6C45-AF0A-24E84FDEED14}" dt="2023-01-09T12:25:28.340" v="322" actId="1076"/>
        <pc:sldMkLst>
          <pc:docMk/>
          <pc:sldMk cId="3441427773" sldId="477"/>
        </pc:sldMkLst>
        <pc:spChg chg="mod">
          <ac:chgData name="Nicolas Ferry" userId="ba8af584-8b1d-4fa1-9405-513acdbffb3c" providerId="ADAL" clId="{A490B68E-0882-6C45-AF0A-24E84FDEED14}" dt="2023-01-09T12:24:59.824" v="321" actId="121"/>
          <ac:spMkLst>
            <pc:docMk/>
            <pc:sldMk cId="3441427773" sldId="477"/>
            <ac:spMk id="2" creationId="{583001DD-830B-A04D-8716-6F9755DF9919}"/>
          </ac:spMkLst>
        </pc:spChg>
        <pc:spChg chg="mod">
          <ac:chgData name="Nicolas Ferry" userId="ba8af584-8b1d-4fa1-9405-513acdbffb3c" providerId="ADAL" clId="{A490B68E-0882-6C45-AF0A-24E84FDEED14}" dt="2023-01-09T12:25:28.340" v="322" actId="1076"/>
          <ac:spMkLst>
            <pc:docMk/>
            <pc:sldMk cId="3441427773" sldId="477"/>
            <ac:spMk id="5" creationId="{BB54009A-FB5A-234E-8E2D-7FD300FB59A4}"/>
          </ac:spMkLst>
        </pc:spChg>
        <pc:picChg chg="mod">
          <ac:chgData name="Nicolas Ferry" userId="ba8af584-8b1d-4fa1-9405-513acdbffb3c" providerId="ADAL" clId="{A490B68E-0882-6C45-AF0A-24E84FDEED14}" dt="2023-01-09T12:25:28.340" v="322" actId="1076"/>
          <ac:picMkLst>
            <pc:docMk/>
            <pc:sldMk cId="3441427773" sldId="477"/>
            <ac:picMk id="4" creationId="{63972FA3-A18A-1E4A-86C5-2B8CA03537E3}"/>
          </ac:picMkLst>
        </pc:picChg>
      </pc:sldChg>
      <pc:sldChg chg="modSp mod">
        <pc:chgData name="Nicolas Ferry" userId="ba8af584-8b1d-4fa1-9405-513acdbffb3c" providerId="ADAL" clId="{A490B68E-0882-6C45-AF0A-24E84FDEED14}" dt="2023-01-09T12:50:05.413" v="926" actId="404"/>
        <pc:sldMkLst>
          <pc:docMk/>
          <pc:sldMk cId="699518935" sldId="478"/>
        </pc:sldMkLst>
        <pc:spChg chg="mod">
          <ac:chgData name="Nicolas Ferry" userId="ba8af584-8b1d-4fa1-9405-513acdbffb3c" providerId="ADAL" clId="{A490B68E-0882-6C45-AF0A-24E84FDEED14}" dt="2023-01-09T12:26:53.921" v="330" actId="121"/>
          <ac:spMkLst>
            <pc:docMk/>
            <pc:sldMk cId="699518935" sldId="478"/>
            <ac:spMk id="2" creationId="{9A2F4B0B-ED0D-874E-A1F1-BA35403B077E}"/>
          </ac:spMkLst>
        </pc:spChg>
        <pc:spChg chg="mod">
          <ac:chgData name="Nicolas Ferry" userId="ba8af584-8b1d-4fa1-9405-513acdbffb3c" providerId="ADAL" clId="{A490B68E-0882-6C45-AF0A-24E84FDEED14}" dt="2023-01-09T12:50:05.413" v="926" actId="404"/>
          <ac:spMkLst>
            <pc:docMk/>
            <pc:sldMk cId="699518935" sldId="478"/>
            <ac:spMk id="3" creationId="{F7D326F5-E526-AD49-86DB-C78519813479}"/>
          </ac:spMkLst>
        </pc:spChg>
        <pc:spChg chg="mod">
          <ac:chgData name="Nicolas Ferry" userId="ba8af584-8b1d-4fa1-9405-513acdbffb3c" providerId="ADAL" clId="{A490B68E-0882-6C45-AF0A-24E84FDEED14}" dt="2023-01-09T12:26:58.668" v="331" actId="1076"/>
          <ac:spMkLst>
            <pc:docMk/>
            <pc:sldMk cId="699518935" sldId="478"/>
            <ac:spMk id="5" creationId="{B9EADBAA-F36B-7A4A-941F-56C4EAB19AE1}"/>
          </ac:spMkLst>
        </pc:spChg>
      </pc:sldChg>
      <pc:sldChg chg="delSp modSp mod">
        <pc:chgData name="Nicolas Ferry" userId="ba8af584-8b1d-4fa1-9405-513acdbffb3c" providerId="ADAL" clId="{A490B68E-0882-6C45-AF0A-24E84FDEED14}" dt="2023-01-09T12:55:15.867" v="953" actId="1037"/>
        <pc:sldMkLst>
          <pc:docMk/>
          <pc:sldMk cId="715106039" sldId="489"/>
        </pc:sldMkLst>
        <pc:spChg chg="mod">
          <ac:chgData name="Nicolas Ferry" userId="ba8af584-8b1d-4fa1-9405-513acdbffb3c" providerId="ADAL" clId="{A490B68E-0882-6C45-AF0A-24E84FDEED14}" dt="2023-01-09T12:36:35.289" v="368" actId="121"/>
          <ac:spMkLst>
            <pc:docMk/>
            <pc:sldMk cId="715106039" sldId="489"/>
            <ac:spMk id="2" creationId="{267E2F33-950E-F042-9291-BD1EB0BA9AAB}"/>
          </ac:spMkLst>
        </pc:spChg>
        <pc:spChg chg="del">
          <ac:chgData name="Nicolas Ferry" userId="ba8af584-8b1d-4fa1-9405-513acdbffb3c" providerId="ADAL" clId="{A490B68E-0882-6C45-AF0A-24E84FDEED14}" dt="2023-01-09T12:54:56.172" v="947" actId="478"/>
          <ac:spMkLst>
            <pc:docMk/>
            <pc:sldMk cId="715106039" sldId="489"/>
            <ac:spMk id="3" creationId="{3EE298E4-0E28-7944-A0F7-59CBF2F0617C}"/>
          </ac:spMkLst>
        </pc:spChg>
        <pc:spChg chg="mod">
          <ac:chgData name="Nicolas Ferry" userId="ba8af584-8b1d-4fa1-9405-513acdbffb3c" providerId="ADAL" clId="{A490B68E-0882-6C45-AF0A-24E84FDEED14}" dt="2023-01-09T12:36:31.350" v="367" actId="1076"/>
          <ac:spMkLst>
            <pc:docMk/>
            <pc:sldMk cId="715106039" sldId="489"/>
            <ac:spMk id="5" creationId="{E9FC85EA-1B7A-B24A-9619-D15FA67181A0}"/>
          </ac:spMkLst>
        </pc:spChg>
        <pc:picChg chg="mod">
          <ac:chgData name="Nicolas Ferry" userId="ba8af584-8b1d-4fa1-9405-513acdbffb3c" providerId="ADAL" clId="{A490B68E-0882-6C45-AF0A-24E84FDEED14}" dt="2023-01-09T12:55:15.867" v="953" actId="1037"/>
          <ac:picMkLst>
            <pc:docMk/>
            <pc:sldMk cId="715106039" sldId="489"/>
            <ac:picMk id="7170" creationId="{A0FB97EE-5471-8E43-8BDE-8D8C8AD23AF6}"/>
          </ac:picMkLst>
        </pc:picChg>
      </pc:sldChg>
      <pc:sldChg chg="modSp mod">
        <pc:chgData name="Nicolas Ferry" userId="ba8af584-8b1d-4fa1-9405-513acdbffb3c" providerId="ADAL" clId="{A490B68E-0882-6C45-AF0A-24E84FDEED14}" dt="2023-01-09T12:37:21.480" v="378" actId="1076"/>
        <pc:sldMkLst>
          <pc:docMk/>
          <pc:sldMk cId="2745666959" sldId="490"/>
        </pc:sldMkLst>
        <pc:spChg chg="mod">
          <ac:chgData name="Nicolas Ferry" userId="ba8af584-8b1d-4fa1-9405-513acdbffb3c" providerId="ADAL" clId="{A490B68E-0882-6C45-AF0A-24E84FDEED14}" dt="2023-01-09T12:37:17.410" v="377" actId="121"/>
          <ac:spMkLst>
            <pc:docMk/>
            <pc:sldMk cId="2745666959" sldId="490"/>
            <ac:spMk id="2" creationId="{2BEDF85A-7DE2-A144-98D0-68C291C4DAE8}"/>
          </ac:spMkLst>
        </pc:spChg>
        <pc:spChg chg="mod">
          <ac:chgData name="Nicolas Ferry" userId="ba8af584-8b1d-4fa1-9405-513acdbffb3c" providerId="ADAL" clId="{A490B68E-0882-6C45-AF0A-24E84FDEED14}" dt="2023-01-09T12:37:21.480" v="378" actId="1076"/>
          <ac:spMkLst>
            <pc:docMk/>
            <pc:sldMk cId="2745666959" sldId="490"/>
            <ac:spMk id="5" creationId="{7624E805-2FE5-AD41-B037-1B0B86D0D494}"/>
          </ac:spMkLst>
        </pc:spChg>
      </pc:sldChg>
      <pc:sldChg chg="delSp modSp mod">
        <pc:chgData name="Nicolas Ferry" userId="ba8af584-8b1d-4fa1-9405-513acdbffb3c" providerId="ADAL" clId="{A490B68E-0882-6C45-AF0A-24E84FDEED14}" dt="2023-01-09T12:49:34.858" v="916" actId="478"/>
        <pc:sldMkLst>
          <pc:docMk/>
          <pc:sldMk cId="1126786696" sldId="491"/>
        </pc:sldMkLst>
        <pc:spChg chg="mod">
          <ac:chgData name="Nicolas Ferry" userId="ba8af584-8b1d-4fa1-9405-513acdbffb3c" providerId="ADAL" clId="{A490B68E-0882-6C45-AF0A-24E84FDEED14}" dt="2023-01-09T12:34:00.271" v="338" actId="121"/>
          <ac:spMkLst>
            <pc:docMk/>
            <pc:sldMk cId="1126786696" sldId="491"/>
            <ac:spMk id="2" creationId="{36522125-4880-E944-AE8A-6E7816B4818C}"/>
          </ac:spMkLst>
        </pc:spChg>
        <pc:spChg chg="del">
          <ac:chgData name="Nicolas Ferry" userId="ba8af584-8b1d-4fa1-9405-513acdbffb3c" providerId="ADAL" clId="{A490B68E-0882-6C45-AF0A-24E84FDEED14}" dt="2023-01-09T12:49:34.858" v="916" actId="478"/>
          <ac:spMkLst>
            <pc:docMk/>
            <pc:sldMk cId="1126786696" sldId="491"/>
            <ac:spMk id="3" creationId="{A2953C82-B3C4-544B-A1E5-A8C06E401E3B}"/>
          </ac:spMkLst>
        </pc:spChg>
        <pc:spChg chg="mod">
          <ac:chgData name="Nicolas Ferry" userId="ba8af584-8b1d-4fa1-9405-513acdbffb3c" providerId="ADAL" clId="{A490B68E-0882-6C45-AF0A-24E84FDEED14}" dt="2023-01-09T12:34:06.520" v="339" actId="1076"/>
          <ac:spMkLst>
            <pc:docMk/>
            <pc:sldMk cId="1126786696" sldId="491"/>
            <ac:spMk id="5" creationId="{44EB6587-AC2D-4E4C-9B25-4400C658122C}"/>
          </ac:spMkLst>
        </pc:spChg>
        <pc:picChg chg="mod">
          <ac:chgData name="Nicolas Ferry" userId="ba8af584-8b1d-4fa1-9405-513acdbffb3c" providerId="ADAL" clId="{A490B68E-0882-6C45-AF0A-24E84FDEED14}" dt="2023-01-09T12:49:25.345" v="915" actId="1076"/>
          <ac:picMkLst>
            <pc:docMk/>
            <pc:sldMk cId="1126786696" sldId="491"/>
            <ac:picMk id="9218" creationId="{F349743D-0D08-DD42-9951-28BBB437A2B7}"/>
          </ac:picMkLst>
        </pc:picChg>
      </pc:sldChg>
      <pc:sldChg chg="modSp mod">
        <pc:chgData name="Nicolas Ferry" userId="ba8af584-8b1d-4fa1-9405-513acdbffb3c" providerId="ADAL" clId="{A490B68E-0882-6C45-AF0A-24E84FDEED14}" dt="2023-01-09T12:37:05.970" v="376" actId="1076"/>
        <pc:sldMkLst>
          <pc:docMk/>
          <pc:sldMk cId="4139444919" sldId="492"/>
        </pc:sldMkLst>
        <pc:spChg chg="mod">
          <ac:chgData name="Nicolas Ferry" userId="ba8af584-8b1d-4fa1-9405-513acdbffb3c" providerId="ADAL" clId="{A490B68E-0882-6C45-AF0A-24E84FDEED14}" dt="2023-01-09T12:37:05.970" v="376" actId="1076"/>
          <ac:spMkLst>
            <pc:docMk/>
            <pc:sldMk cId="4139444919" sldId="492"/>
            <ac:spMk id="65" creationId="{B58049BB-51E1-5642-BE85-446BD4C2FBAC}"/>
          </ac:spMkLst>
        </pc:spChg>
      </pc:sldChg>
      <pc:sldChg chg="modSp mod">
        <pc:chgData name="Nicolas Ferry" userId="ba8af584-8b1d-4fa1-9405-513acdbffb3c" providerId="ADAL" clId="{A490B68E-0882-6C45-AF0A-24E84FDEED14}" dt="2023-01-09T12:34:18.795" v="342" actId="121"/>
        <pc:sldMkLst>
          <pc:docMk/>
          <pc:sldMk cId="2881699641" sldId="493"/>
        </pc:sldMkLst>
        <pc:spChg chg="mod">
          <ac:chgData name="Nicolas Ferry" userId="ba8af584-8b1d-4fa1-9405-513acdbffb3c" providerId="ADAL" clId="{A490B68E-0882-6C45-AF0A-24E84FDEED14}" dt="2023-01-09T12:34:18.795" v="342" actId="121"/>
          <ac:spMkLst>
            <pc:docMk/>
            <pc:sldMk cId="2881699641" sldId="493"/>
            <ac:spMk id="2" creationId="{A35D0AFC-C2F6-7840-931B-196D3A18186E}"/>
          </ac:spMkLst>
        </pc:spChg>
      </pc:sldChg>
      <pc:sldChg chg="modSp mod">
        <pc:chgData name="Nicolas Ferry" userId="ba8af584-8b1d-4fa1-9405-513acdbffb3c" providerId="ADAL" clId="{A490B68E-0882-6C45-AF0A-24E84FDEED14}" dt="2023-01-09T12:55:40.082" v="956" actId="1076"/>
        <pc:sldMkLst>
          <pc:docMk/>
          <pc:sldMk cId="1755617972" sldId="497"/>
        </pc:sldMkLst>
        <pc:spChg chg="mod">
          <ac:chgData name="Nicolas Ferry" userId="ba8af584-8b1d-4fa1-9405-513acdbffb3c" providerId="ADAL" clId="{A490B68E-0882-6C45-AF0A-24E84FDEED14}" dt="2023-01-09T12:55:40.082" v="956" actId="1076"/>
          <ac:spMkLst>
            <pc:docMk/>
            <pc:sldMk cId="1755617972" sldId="497"/>
            <ac:spMk id="10" creationId="{6DE4F78D-56C7-264C-9E30-6DF65F228440}"/>
          </ac:spMkLst>
        </pc:spChg>
      </pc:sldChg>
      <pc:sldChg chg="modSp mod">
        <pc:chgData name="Nicolas Ferry" userId="ba8af584-8b1d-4fa1-9405-513acdbffb3c" providerId="ADAL" clId="{A490B68E-0882-6C45-AF0A-24E84FDEED14}" dt="2023-01-09T12:37:38.940" v="380" actId="1076"/>
        <pc:sldMkLst>
          <pc:docMk/>
          <pc:sldMk cId="1006041112" sldId="501"/>
        </pc:sldMkLst>
        <pc:spChg chg="mod">
          <ac:chgData name="Nicolas Ferry" userId="ba8af584-8b1d-4fa1-9405-513acdbffb3c" providerId="ADAL" clId="{A490B68E-0882-6C45-AF0A-24E84FDEED14}" dt="2023-01-09T12:37:27.279" v="379" actId="121"/>
          <ac:spMkLst>
            <pc:docMk/>
            <pc:sldMk cId="1006041112" sldId="501"/>
            <ac:spMk id="2" creationId="{7404EE6B-EC5E-9C4D-AB2B-E002FB1E07E2}"/>
          </ac:spMkLst>
        </pc:spChg>
        <pc:spChg chg="mod">
          <ac:chgData name="Nicolas Ferry" userId="ba8af584-8b1d-4fa1-9405-513acdbffb3c" providerId="ADAL" clId="{A490B68E-0882-6C45-AF0A-24E84FDEED14}" dt="2023-01-09T12:37:38.940" v="380" actId="1076"/>
          <ac:spMkLst>
            <pc:docMk/>
            <pc:sldMk cId="1006041112" sldId="501"/>
            <ac:spMk id="5" creationId="{38667BB2-D244-0D4D-A59D-E8BC9EF31B00}"/>
          </ac:spMkLst>
        </pc:spChg>
      </pc:sldChg>
      <pc:sldChg chg="modSp mod">
        <pc:chgData name="Nicolas Ferry" userId="ba8af584-8b1d-4fa1-9405-513acdbffb3c" providerId="ADAL" clId="{A490B68E-0882-6C45-AF0A-24E84FDEED14}" dt="2023-01-09T12:34:54.145" v="354" actId="20577"/>
        <pc:sldMkLst>
          <pc:docMk/>
          <pc:sldMk cId="359986308" sldId="502"/>
        </pc:sldMkLst>
        <pc:spChg chg="mod">
          <ac:chgData name="Nicolas Ferry" userId="ba8af584-8b1d-4fa1-9405-513acdbffb3c" providerId="ADAL" clId="{A490B68E-0882-6C45-AF0A-24E84FDEED14}" dt="2023-01-09T12:34:54.145" v="354" actId="20577"/>
          <ac:spMkLst>
            <pc:docMk/>
            <pc:sldMk cId="359986308" sldId="502"/>
            <ac:spMk id="2" creationId="{702794F3-2DB7-6E4F-A951-BC4A2AC85E7B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4" creationId="{E9189CBE-5232-5A42-B939-79BE44C68707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5" creationId="{3E782644-3436-6A4E-B7BF-B22405F8A724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6" creationId="{299006F7-93E6-554E-83E3-CE1D123E8BDD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7" creationId="{B223E4E0-3F44-D244-9F77-65D40D1C6922}"/>
          </ac:spMkLst>
        </pc:sp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8" creationId="{0DF3FC65-F523-FE42-964E-F0A71D62BFAF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9" creationId="{1CA09580-A147-4A43-933F-4FF5951F7A9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0" creationId="{5F6C0B66-F3E9-3744-A712-2CAE2101A6F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1" creationId="{5460A0D1-1EBF-7044-A965-83474611462C}"/>
          </ac:cxnSpMkLst>
        </pc:cxnChg>
      </pc:sldChg>
      <pc:sldChg chg="modSp mod">
        <pc:chgData name="Nicolas Ferry" userId="ba8af584-8b1d-4fa1-9405-513acdbffb3c" providerId="ADAL" clId="{A490B68E-0882-6C45-AF0A-24E84FDEED14}" dt="2023-01-09T12:27:27.707" v="333" actId="121"/>
        <pc:sldMkLst>
          <pc:docMk/>
          <pc:sldMk cId="1942045201" sldId="506"/>
        </pc:sldMkLst>
        <pc:spChg chg="mod">
          <ac:chgData name="Nicolas Ferry" userId="ba8af584-8b1d-4fa1-9405-513acdbffb3c" providerId="ADAL" clId="{A490B68E-0882-6C45-AF0A-24E84FDEED14}" dt="2023-01-09T12:27:27.707" v="333" actId="121"/>
          <ac:spMkLst>
            <pc:docMk/>
            <pc:sldMk cId="1942045201" sldId="506"/>
            <ac:spMk id="4" creationId="{1F775B0E-2514-F84E-A58A-99F8352025F2}"/>
          </ac:spMkLst>
        </pc:spChg>
      </pc:sldChg>
      <pc:sldChg chg="modSp mod">
        <pc:chgData name="Nicolas Ferry" userId="ba8af584-8b1d-4fa1-9405-513acdbffb3c" providerId="ADAL" clId="{A490B68E-0882-6C45-AF0A-24E84FDEED14}" dt="2023-01-09T12:55:23.596" v="955" actId="27636"/>
        <pc:sldMkLst>
          <pc:docMk/>
          <pc:sldMk cId="2696894478" sldId="531"/>
        </pc:sldMkLst>
        <pc:spChg chg="mod">
          <ac:chgData name="Nicolas Ferry" userId="ba8af584-8b1d-4fa1-9405-513acdbffb3c" providerId="ADAL" clId="{A490B68E-0882-6C45-AF0A-24E84FDEED14}" dt="2023-01-09T12:36:41.709" v="369" actId="121"/>
          <ac:spMkLst>
            <pc:docMk/>
            <pc:sldMk cId="2696894478" sldId="531"/>
            <ac:spMk id="2" creationId="{C1A03DB4-BE89-3643-9FB3-505A3AAD12C0}"/>
          </ac:spMkLst>
        </pc:spChg>
        <pc:spChg chg="mod">
          <ac:chgData name="Nicolas Ferry" userId="ba8af584-8b1d-4fa1-9405-513acdbffb3c" providerId="ADAL" clId="{A490B68E-0882-6C45-AF0A-24E84FDEED14}" dt="2023-01-09T12:55:23.596" v="955" actId="27636"/>
          <ac:spMkLst>
            <pc:docMk/>
            <pc:sldMk cId="2696894478" sldId="531"/>
            <ac:spMk id="3" creationId="{D42DD130-5938-1C4F-BF3C-062133B4BC71}"/>
          </ac:spMkLst>
        </pc:spChg>
      </pc:sldChg>
      <pc:sldChg chg="modSp mod">
        <pc:chgData name="Nicolas Ferry" userId="ba8af584-8b1d-4fa1-9405-513acdbffb3c" providerId="ADAL" clId="{A490B68E-0882-6C45-AF0A-24E84FDEED14}" dt="2023-01-09T12:38:52.385" v="390" actId="121"/>
        <pc:sldMkLst>
          <pc:docMk/>
          <pc:sldMk cId="111778497" sldId="692"/>
        </pc:sldMkLst>
        <pc:spChg chg="mod">
          <ac:chgData name="Nicolas Ferry" userId="ba8af584-8b1d-4fa1-9405-513acdbffb3c" providerId="ADAL" clId="{A490B68E-0882-6C45-AF0A-24E84FDEED14}" dt="2023-01-09T12:38:52.385" v="390" actId="121"/>
          <ac:spMkLst>
            <pc:docMk/>
            <pc:sldMk cId="111778497" sldId="692"/>
            <ac:spMk id="2" creationId="{90EE16AE-8233-4EDA-521C-A4BDD446EC97}"/>
          </ac:spMkLst>
        </pc:spChg>
      </pc:sldChg>
      <pc:sldChg chg="modSp mod">
        <pc:chgData name="Nicolas Ferry" userId="ba8af584-8b1d-4fa1-9405-513acdbffb3c" providerId="ADAL" clId="{A490B68E-0882-6C45-AF0A-24E84FDEED14}" dt="2023-01-09T12:38:55.435" v="391" actId="121"/>
        <pc:sldMkLst>
          <pc:docMk/>
          <pc:sldMk cId="3412552695" sldId="693"/>
        </pc:sldMkLst>
        <pc:spChg chg="mod">
          <ac:chgData name="Nicolas Ferry" userId="ba8af584-8b1d-4fa1-9405-513acdbffb3c" providerId="ADAL" clId="{A490B68E-0882-6C45-AF0A-24E84FDEED14}" dt="2023-01-09T12:38:55.435" v="391" actId="121"/>
          <ac:spMkLst>
            <pc:docMk/>
            <pc:sldMk cId="3412552695" sldId="693"/>
            <ac:spMk id="2" creationId="{E046A73B-E6F0-978C-9CE1-AD0C3691509E}"/>
          </ac:spMkLst>
        </pc:spChg>
      </pc:sldChg>
      <pc:sldChg chg="modSp mod">
        <pc:chgData name="Nicolas Ferry" userId="ba8af584-8b1d-4fa1-9405-513acdbffb3c" providerId="ADAL" clId="{A490B68E-0882-6C45-AF0A-24E84FDEED14}" dt="2023-01-09T12:38:59.941" v="392" actId="121"/>
        <pc:sldMkLst>
          <pc:docMk/>
          <pc:sldMk cId="1094377509" sldId="694"/>
        </pc:sldMkLst>
        <pc:spChg chg="mod">
          <ac:chgData name="Nicolas Ferry" userId="ba8af584-8b1d-4fa1-9405-513acdbffb3c" providerId="ADAL" clId="{A490B68E-0882-6C45-AF0A-24E84FDEED14}" dt="2023-01-09T12:38:59.941" v="392" actId="121"/>
          <ac:spMkLst>
            <pc:docMk/>
            <pc:sldMk cId="1094377509" sldId="694"/>
            <ac:spMk id="2" creationId="{FFE839CA-193C-A65C-5D16-A26ADDA822EF}"/>
          </ac:spMkLst>
        </pc:spChg>
      </pc:sldChg>
      <pc:sldChg chg="modSp mod">
        <pc:chgData name="Nicolas Ferry" userId="ba8af584-8b1d-4fa1-9405-513acdbffb3c" providerId="ADAL" clId="{A490B68E-0882-6C45-AF0A-24E84FDEED14}" dt="2023-01-09T12:53:51.576" v="945" actId="14100"/>
        <pc:sldMkLst>
          <pc:docMk/>
          <pc:sldMk cId="3384531130" sldId="695"/>
        </pc:sldMkLst>
        <pc:spChg chg="mod">
          <ac:chgData name="Nicolas Ferry" userId="ba8af584-8b1d-4fa1-9405-513acdbffb3c" providerId="ADAL" clId="{A490B68E-0882-6C45-AF0A-24E84FDEED14}" dt="2023-01-09T12:24:51.670" v="320" actId="121"/>
          <ac:spMkLst>
            <pc:docMk/>
            <pc:sldMk cId="3384531130" sldId="695"/>
            <ac:spMk id="2" creationId="{F3FBC834-05C7-6745-B1DA-4BC6408764E6}"/>
          </ac:spMkLst>
        </pc:spChg>
        <pc:spChg chg="mod">
          <ac:chgData name="Nicolas Ferry" userId="ba8af584-8b1d-4fa1-9405-513acdbffb3c" providerId="ADAL" clId="{A490B68E-0882-6C45-AF0A-24E84FDEED14}" dt="2023-01-09T12:51:54.387" v="934" actId="27636"/>
          <ac:spMkLst>
            <pc:docMk/>
            <pc:sldMk cId="3384531130" sldId="695"/>
            <ac:spMk id="3" creationId="{48C4693F-99F8-DB4D-8009-185CE94481B5}"/>
          </ac:spMkLst>
        </pc:spChg>
        <pc:spChg chg="mod">
          <ac:chgData name="Nicolas Ferry" userId="ba8af584-8b1d-4fa1-9405-513acdbffb3c" providerId="ADAL" clId="{A490B68E-0882-6C45-AF0A-24E84FDEED14}" dt="2023-01-09T12:53:45.489" v="944" actId="1076"/>
          <ac:spMkLst>
            <pc:docMk/>
            <pc:sldMk cId="3384531130" sldId="695"/>
            <ac:spMk id="4" creationId="{094BB1ED-6C8F-5049-A13C-E4B02EF2B14F}"/>
          </ac:spMkLst>
        </pc:spChg>
        <pc:cxnChg chg="mod">
          <ac:chgData name="Nicolas Ferry" userId="ba8af584-8b1d-4fa1-9405-513acdbffb3c" providerId="ADAL" clId="{A490B68E-0882-6C45-AF0A-24E84FDEED14}" dt="2023-01-09T12:53:51.576" v="945" actId="14100"/>
          <ac:cxnSpMkLst>
            <pc:docMk/>
            <pc:sldMk cId="3384531130" sldId="695"/>
            <ac:cxnSpMk id="6" creationId="{2D4C9B84-B60D-7742-9363-D5CE38B30AAD}"/>
          </ac:cxnSpMkLst>
        </pc:cxnChg>
      </pc:sldChg>
      <pc:sldChg chg="modSp mod">
        <pc:chgData name="Nicolas Ferry" userId="ba8af584-8b1d-4fa1-9405-513acdbffb3c" providerId="ADAL" clId="{A490B68E-0882-6C45-AF0A-24E84FDEED14}" dt="2023-01-09T12:25:58.642" v="324" actId="14100"/>
        <pc:sldMkLst>
          <pc:docMk/>
          <pc:sldMk cId="3494003061" sldId="696"/>
        </pc:sldMkLst>
        <pc:spChg chg="mod">
          <ac:chgData name="Nicolas Ferry" userId="ba8af584-8b1d-4fa1-9405-513acdbffb3c" providerId="ADAL" clId="{A490B68E-0882-6C45-AF0A-24E84FDEED14}" dt="2023-01-09T12:25:43.265" v="323" actId="121"/>
          <ac:spMkLst>
            <pc:docMk/>
            <pc:sldMk cId="3494003061" sldId="696"/>
            <ac:spMk id="2" creationId="{E2FA73C1-21F5-0849-A5C6-C018AE6364CF}"/>
          </ac:spMkLst>
        </pc:spChg>
        <pc:spChg chg="mod">
          <ac:chgData name="Nicolas Ferry" userId="ba8af584-8b1d-4fa1-9405-513acdbffb3c" providerId="ADAL" clId="{A490B68E-0882-6C45-AF0A-24E84FDEED14}" dt="2023-01-09T12:25:58.642" v="324" actId="14100"/>
          <ac:spMkLst>
            <pc:docMk/>
            <pc:sldMk cId="3494003061" sldId="696"/>
            <ac:spMk id="3" creationId="{05B5BB9F-77EF-A643-8DAF-C31832E906B0}"/>
          </ac:spMkLst>
        </pc:spChg>
      </pc:sldChg>
      <pc:sldChg chg="addSp delSp modSp mod">
        <pc:chgData name="Nicolas Ferry" userId="ba8af584-8b1d-4fa1-9405-513acdbffb3c" providerId="ADAL" clId="{A490B68E-0882-6C45-AF0A-24E84FDEED14}" dt="2023-01-09T12:24:21.193" v="315" actId="2711"/>
        <pc:sldMkLst>
          <pc:docMk/>
          <pc:sldMk cId="3450038661" sldId="697"/>
        </pc:sldMkLst>
        <pc:spChg chg="mod">
          <ac:chgData name="Nicolas Ferry" userId="ba8af584-8b1d-4fa1-9405-513acdbffb3c" providerId="ADAL" clId="{A490B68E-0882-6C45-AF0A-24E84FDEED14}" dt="2023-01-09T12:21:18.566" v="242" actId="121"/>
          <ac:spMkLst>
            <pc:docMk/>
            <pc:sldMk cId="3450038661" sldId="697"/>
            <ac:spMk id="2" creationId="{38C6368C-4698-C0D3-9167-DA9F7118C212}"/>
          </ac:spMkLst>
        </pc:spChg>
        <pc:spChg chg="mod">
          <ac:chgData name="Nicolas Ferry" userId="ba8af584-8b1d-4fa1-9405-513acdbffb3c" providerId="ADAL" clId="{A490B68E-0882-6C45-AF0A-24E84FDEED14}" dt="2023-01-09T12:24:21.193" v="315" actId="2711"/>
          <ac:spMkLst>
            <pc:docMk/>
            <pc:sldMk cId="3450038661" sldId="697"/>
            <ac:spMk id="3" creationId="{773794E9-0AC5-E204-A2BE-BED3B675AA9A}"/>
          </ac:spMkLst>
        </pc:spChg>
        <pc:spChg chg="add mod">
          <ac:chgData name="Nicolas Ferry" userId="ba8af584-8b1d-4fa1-9405-513acdbffb3c" providerId="ADAL" clId="{A490B68E-0882-6C45-AF0A-24E84FDEED14}" dt="2023-01-09T12:18:19.272" v="147" actId="1035"/>
          <ac:spMkLst>
            <pc:docMk/>
            <pc:sldMk cId="3450038661" sldId="697"/>
            <ac:spMk id="10" creationId="{DC129BD1-B260-43AB-D03A-7EA12271749B}"/>
          </ac:spMkLst>
        </pc:spChg>
        <pc:spChg chg="add mod">
          <ac:chgData name="Nicolas Ferry" userId="ba8af584-8b1d-4fa1-9405-513acdbffb3c" providerId="ADAL" clId="{A490B68E-0882-6C45-AF0A-24E84FDEED14}" dt="2023-01-09T12:18:23.091" v="150" actId="1036"/>
          <ac:spMkLst>
            <pc:docMk/>
            <pc:sldMk cId="3450038661" sldId="697"/>
            <ac:spMk id="11" creationId="{17A72847-6642-E348-6BAF-989D6EF7EEBE}"/>
          </ac:spMkLst>
        </pc:spChg>
        <pc:spChg chg="add mod">
          <ac:chgData name="Nicolas Ferry" userId="ba8af584-8b1d-4fa1-9405-513acdbffb3c" providerId="ADAL" clId="{A490B68E-0882-6C45-AF0A-24E84FDEED14}" dt="2023-01-09T12:19:58.309" v="222" actId="1076"/>
          <ac:spMkLst>
            <pc:docMk/>
            <pc:sldMk cId="3450038661" sldId="697"/>
            <ac:spMk id="12" creationId="{A16ED81F-EF0B-B242-6996-B5B88E0CC9F4}"/>
          </ac:spMkLst>
        </pc:spChg>
        <pc:spChg chg="add mod">
          <ac:chgData name="Nicolas Ferry" userId="ba8af584-8b1d-4fa1-9405-513acdbffb3c" providerId="ADAL" clId="{A490B68E-0882-6C45-AF0A-24E84FDEED14}" dt="2023-01-09T12:19:26.317" v="187" actId="1076"/>
          <ac:spMkLst>
            <pc:docMk/>
            <pc:sldMk cId="3450038661" sldId="697"/>
            <ac:spMk id="18" creationId="{DD2B2D21-14B3-8B33-4286-16CAE19F6C3D}"/>
          </ac:spMkLst>
        </pc:spChg>
        <pc:spChg chg="add mod">
          <ac:chgData name="Nicolas Ferry" userId="ba8af584-8b1d-4fa1-9405-513acdbffb3c" providerId="ADAL" clId="{A490B68E-0882-6C45-AF0A-24E84FDEED14}" dt="2023-01-09T12:20:48.001" v="235" actId="1076"/>
          <ac:spMkLst>
            <pc:docMk/>
            <pc:sldMk cId="3450038661" sldId="697"/>
            <ac:spMk id="19" creationId="{737D389C-E182-441C-7314-5F90A93CDDF5}"/>
          </ac:spMkLst>
        </pc:spChg>
        <pc:spChg chg="add mod">
          <ac:chgData name="Nicolas Ferry" userId="ba8af584-8b1d-4fa1-9405-513acdbffb3c" providerId="ADAL" clId="{A490B68E-0882-6C45-AF0A-24E84FDEED14}" dt="2023-01-09T12:20:38.894" v="234" actId="1076"/>
          <ac:spMkLst>
            <pc:docMk/>
            <pc:sldMk cId="3450038661" sldId="697"/>
            <ac:spMk id="20" creationId="{40DBB0D8-0E70-8E36-9180-E052BFA37FF7}"/>
          </ac:spMkLst>
        </pc:spChg>
        <pc:picChg chg="add mod">
          <ac:chgData name="Nicolas Ferry" userId="ba8af584-8b1d-4fa1-9405-513acdbffb3c" providerId="ADAL" clId="{A490B68E-0882-6C45-AF0A-24E84FDEED14}" dt="2023-01-09T12:21:10.496" v="240" actId="207"/>
          <ac:picMkLst>
            <pc:docMk/>
            <pc:sldMk cId="3450038661" sldId="697"/>
            <ac:picMk id="5" creationId="{EDDB89D6-B949-6C76-7CFC-203286EC7B79}"/>
          </ac:picMkLst>
        </pc:picChg>
        <pc:picChg chg="add mod">
          <ac:chgData name="Nicolas Ferry" userId="ba8af584-8b1d-4fa1-9405-513acdbffb3c" providerId="ADAL" clId="{A490B68E-0882-6C45-AF0A-24E84FDEED14}" dt="2023-01-09T12:20:52.185" v="236" actId="207"/>
          <ac:picMkLst>
            <pc:docMk/>
            <pc:sldMk cId="3450038661" sldId="697"/>
            <ac:picMk id="7" creationId="{7392D3F0-6B41-9875-8C93-2CF63A0BFD19}"/>
          </ac:picMkLst>
        </pc:picChg>
        <pc:picChg chg="add mod">
          <ac:chgData name="Nicolas Ferry" userId="ba8af584-8b1d-4fa1-9405-513acdbffb3c" providerId="ADAL" clId="{A490B68E-0882-6C45-AF0A-24E84FDEED14}" dt="2023-01-09T12:21:00.141" v="238" actId="207"/>
          <ac:picMkLst>
            <pc:docMk/>
            <pc:sldMk cId="3450038661" sldId="697"/>
            <ac:picMk id="9" creationId="{EA84F68E-853A-06E8-F010-9BAA6B8FB7EC}"/>
          </ac:picMkLst>
        </pc:picChg>
        <pc:picChg chg="del mod">
          <ac:chgData name="Nicolas Ferry" userId="ba8af584-8b1d-4fa1-9405-513acdbffb3c" providerId="ADAL" clId="{A490B68E-0882-6C45-AF0A-24E84FDEED14}" dt="2023-01-09T12:21:12.677" v="241" actId="478"/>
          <ac:picMkLst>
            <pc:docMk/>
            <pc:sldMk cId="3450038661" sldId="697"/>
            <ac:picMk id="1026" creationId="{71A39A4A-C565-65F5-7186-76E57152CE10}"/>
          </ac:picMkLst>
        </pc:picChg>
        <pc:cxnChg chg="add mod">
          <ac:chgData name="Nicolas Ferry" userId="ba8af584-8b1d-4fa1-9405-513acdbffb3c" providerId="ADAL" clId="{A490B68E-0882-6C45-AF0A-24E84FDEED14}" dt="2023-01-09T12:18:37.427" v="152" actId="13822"/>
          <ac:cxnSpMkLst>
            <pc:docMk/>
            <pc:sldMk cId="3450038661" sldId="697"/>
            <ac:cxnSpMk id="14" creationId="{1B4AB405-C4FD-B9C3-2ED4-769D00D0A757}"/>
          </ac:cxnSpMkLst>
        </pc:cxnChg>
        <pc:cxnChg chg="add mod">
          <ac:chgData name="Nicolas Ferry" userId="ba8af584-8b1d-4fa1-9405-513acdbffb3c" providerId="ADAL" clId="{A490B68E-0882-6C45-AF0A-24E84FDEED14}" dt="2023-01-09T12:18:43.634" v="154" actId="1076"/>
          <ac:cxnSpMkLst>
            <pc:docMk/>
            <pc:sldMk cId="3450038661" sldId="697"/>
            <ac:cxnSpMk id="15" creationId="{948E6D53-E16E-ECA7-3344-72C564F0AD6B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6" creationId="{AAD79F98-11DD-0C2F-D6EB-E12700193BA6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7" creationId="{22B677B7-1292-7ECF-3081-3E3A11E03D00}"/>
          </ac:cxnSpMkLst>
        </pc:cxnChg>
      </pc:sldChg>
      <pc:sldChg chg="addSp modSp mod">
        <pc:chgData name="Nicolas Ferry" userId="ba8af584-8b1d-4fa1-9405-513acdbffb3c" providerId="ADAL" clId="{A490B68E-0882-6C45-AF0A-24E84FDEED14}" dt="2023-01-09T12:52:08.137" v="937" actId="1035"/>
        <pc:sldMkLst>
          <pc:docMk/>
          <pc:sldMk cId="2965822733" sldId="699"/>
        </pc:sldMkLst>
        <pc:spChg chg="mod">
          <ac:chgData name="Nicolas Ferry" userId="ba8af584-8b1d-4fa1-9405-513acdbffb3c" providerId="ADAL" clId="{A490B68E-0882-6C45-AF0A-24E84FDEED14}" dt="2023-01-09T12:22:54.172" v="284" actId="121"/>
          <ac:spMkLst>
            <pc:docMk/>
            <pc:sldMk cId="2965822733" sldId="699"/>
            <ac:spMk id="2" creationId="{5DC2C609-1041-495A-9EF6-49C300ECBB6D}"/>
          </ac:spMkLst>
        </pc:spChg>
        <pc:spChg chg="mod">
          <ac:chgData name="Nicolas Ferry" userId="ba8af584-8b1d-4fa1-9405-513acdbffb3c" providerId="ADAL" clId="{A490B68E-0882-6C45-AF0A-24E84FDEED14}" dt="2023-01-09T12:39:41.661" v="394" actId="14100"/>
          <ac:spMkLst>
            <pc:docMk/>
            <pc:sldMk cId="2965822733" sldId="699"/>
            <ac:spMk id="3" creationId="{5B58E25D-3761-C143-E49D-0628D1CC3126}"/>
          </ac:spMkLst>
        </pc:spChg>
        <pc:spChg chg="add mod">
          <ac:chgData name="Nicolas Ferry" userId="ba8af584-8b1d-4fa1-9405-513acdbffb3c" providerId="ADAL" clId="{A490B68E-0882-6C45-AF0A-24E84FDEED14}" dt="2023-01-09T12:23:53.539" v="314" actId="1076"/>
          <ac:spMkLst>
            <pc:docMk/>
            <pc:sldMk cId="2965822733" sldId="699"/>
            <ac:spMk id="4" creationId="{CC6500A6-321D-2267-7ABC-92964CD4E055}"/>
          </ac:spMkLst>
        </pc:spChg>
        <pc:spChg chg="add mod">
          <ac:chgData name="Nicolas Ferry" userId="ba8af584-8b1d-4fa1-9405-513acdbffb3c" providerId="ADAL" clId="{A490B68E-0882-6C45-AF0A-24E84FDEED14}" dt="2023-01-09T12:52:08.137" v="937" actId="1035"/>
          <ac:spMkLst>
            <pc:docMk/>
            <pc:sldMk cId="2965822733" sldId="699"/>
            <ac:spMk id="5" creationId="{9DA71163-C70C-BC08-483E-E8E652FC46AB}"/>
          </ac:spMkLst>
        </pc:spChg>
        <pc:picChg chg="mod">
          <ac:chgData name="Nicolas Ferry" userId="ba8af584-8b1d-4fa1-9405-513acdbffb3c" providerId="ADAL" clId="{A490B68E-0882-6C45-AF0A-24E84FDEED14}" dt="2023-01-09T12:39:44.612" v="395" actId="1076"/>
          <ac:picMkLst>
            <pc:docMk/>
            <pc:sldMk cId="2965822733" sldId="699"/>
            <ac:picMk id="2050" creationId="{6AA814DC-2022-7BCC-71F0-2988F2785535}"/>
          </ac:picMkLst>
        </pc:picChg>
      </pc:sldChg>
      <pc:sldChg chg="modSp mod">
        <pc:chgData name="Nicolas Ferry" userId="ba8af584-8b1d-4fa1-9405-513acdbffb3c" providerId="ADAL" clId="{A490B68E-0882-6C45-AF0A-24E84FDEED14}" dt="2023-01-09T12:54:10.091" v="946" actId="1076"/>
        <pc:sldMkLst>
          <pc:docMk/>
          <pc:sldMk cId="1075755558" sldId="700"/>
        </pc:sldMkLst>
        <pc:spChg chg="mod">
          <ac:chgData name="Nicolas Ferry" userId="ba8af584-8b1d-4fa1-9405-513acdbffb3c" providerId="ADAL" clId="{A490B68E-0882-6C45-AF0A-24E84FDEED14}" dt="2023-01-09T12:24:32.905" v="316" actId="121"/>
          <ac:spMkLst>
            <pc:docMk/>
            <pc:sldMk cId="1075755558" sldId="700"/>
            <ac:spMk id="2" creationId="{7D16AA3C-34CB-81F0-DF23-0665EF17182A}"/>
          </ac:spMkLst>
        </pc:spChg>
        <pc:spChg chg="mod">
          <ac:chgData name="Nicolas Ferry" userId="ba8af584-8b1d-4fa1-9405-513acdbffb3c" providerId="ADAL" clId="{A490B68E-0882-6C45-AF0A-24E84FDEED14}" dt="2023-01-09T12:54:10.091" v="946" actId="1076"/>
          <ac:spMkLst>
            <pc:docMk/>
            <pc:sldMk cId="1075755558" sldId="700"/>
            <ac:spMk id="3" creationId="{CF10F132-3846-25A8-F10B-5226B8F83C8E}"/>
          </ac:spMkLst>
        </pc:spChg>
      </pc:sldChg>
      <pc:sldChg chg="new del">
        <pc:chgData name="Nicolas Ferry" userId="ba8af584-8b1d-4fa1-9405-513acdbffb3c" providerId="ADAL" clId="{A490B68E-0882-6C45-AF0A-24E84FDEED14}" dt="2023-01-09T12:51:26.391" v="930" actId="2696"/>
        <pc:sldMkLst>
          <pc:docMk/>
          <pc:sldMk cId="3905669702" sldId="701"/>
        </pc:sldMkLst>
      </pc:sldChg>
    </pc:docChg>
  </pc:docChgLst>
  <pc:docChgLst>
    <pc:chgData name="Philippe Renevier" userId="e8518df1-42af-4787-a4b5-73e72f3a1282" providerId="ADAL" clId="{3CA65D28-5D2D-486A-A6B9-2F52339FA707}"/>
    <pc:docChg chg="custSel modSld">
      <pc:chgData name="Philippe Renevier" userId="e8518df1-42af-4787-a4b5-73e72f3a1282" providerId="ADAL" clId="{3CA65D28-5D2D-486A-A6B9-2F52339FA707}" dt="2024-01-15T10:40:40.670" v="221" actId="20577"/>
      <pc:docMkLst>
        <pc:docMk/>
      </pc:docMkLst>
      <pc:sldChg chg="modSp mod">
        <pc:chgData name="Philippe Renevier" userId="e8518df1-42af-4787-a4b5-73e72f3a1282" providerId="ADAL" clId="{3CA65D28-5D2D-486A-A6B9-2F52339FA707}" dt="2024-01-15T10:39:22.757" v="187" actId="20577"/>
        <pc:sldMkLst>
          <pc:docMk/>
          <pc:sldMk cId="2081001937" sldId="445"/>
        </pc:sldMkLst>
        <pc:spChg chg="mod">
          <ac:chgData name="Philippe Renevier" userId="e8518df1-42af-4787-a4b5-73e72f3a1282" providerId="ADAL" clId="{3CA65D28-5D2D-486A-A6B9-2F52339FA707}" dt="2024-01-15T10:39:22.757" v="187" actId="20577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Philippe Renevier" userId="e8518df1-42af-4787-a4b5-73e72f3a1282" providerId="ADAL" clId="{3CA65D28-5D2D-486A-A6B9-2F52339FA707}" dt="2024-01-15T10:36:58.179" v="178" actId="33524"/>
        <pc:sldMkLst>
          <pc:docMk/>
          <pc:sldMk cId="3052839481" sldId="466"/>
        </pc:sldMkLst>
        <pc:spChg chg="mod">
          <ac:chgData name="Philippe Renevier" userId="e8518df1-42af-4787-a4b5-73e72f3a1282" providerId="ADAL" clId="{3CA65D28-5D2D-486A-A6B9-2F52339FA707}" dt="2024-01-15T10:36:58.179" v="178" actId="33524"/>
          <ac:spMkLst>
            <pc:docMk/>
            <pc:sldMk cId="3052839481" sldId="466"/>
            <ac:spMk id="3" creationId="{DBC69565-497E-7B44-A59D-C6A1F98F8841}"/>
          </ac:spMkLst>
        </pc:spChg>
      </pc:sldChg>
      <pc:sldChg chg="modSp mod">
        <pc:chgData name="Philippe Renevier" userId="e8518df1-42af-4787-a4b5-73e72f3a1282" providerId="ADAL" clId="{3CA65D28-5D2D-486A-A6B9-2F52339FA707}" dt="2024-01-15T10:37:20.918" v="181" actId="20577"/>
        <pc:sldMkLst>
          <pc:docMk/>
          <pc:sldMk cId="1253439581" sldId="469"/>
        </pc:sldMkLst>
        <pc:spChg chg="mod">
          <ac:chgData name="Philippe Renevier" userId="e8518df1-42af-4787-a4b5-73e72f3a1282" providerId="ADAL" clId="{3CA65D28-5D2D-486A-A6B9-2F52339FA707}" dt="2024-01-15T10:37:20.918" v="181" actId="20577"/>
          <ac:spMkLst>
            <pc:docMk/>
            <pc:sldMk cId="1253439581" sldId="469"/>
            <ac:spMk id="3" creationId="{D34DC1B6-BE14-CE4F-8E86-67C62A498C59}"/>
          </ac:spMkLst>
        </pc:spChg>
      </pc:sldChg>
      <pc:sldChg chg="modSp mod">
        <pc:chgData name="Philippe Renevier" userId="e8518df1-42af-4787-a4b5-73e72f3a1282" providerId="ADAL" clId="{3CA65D28-5D2D-486A-A6B9-2F52339FA707}" dt="2024-01-15T10:37:59.623" v="185" actId="20577"/>
        <pc:sldMkLst>
          <pc:docMk/>
          <pc:sldMk cId="3563597185" sldId="471"/>
        </pc:sldMkLst>
        <pc:spChg chg="mod">
          <ac:chgData name="Philippe Renevier" userId="e8518df1-42af-4787-a4b5-73e72f3a1282" providerId="ADAL" clId="{3CA65D28-5D2D-486A-A6B9-2F52339FA707}" dt="2024-01-15T10:37:59.623" v="185" actId="20577"/>
          <ac:spMkLst>
            <pc:docMk/>
            <pc:sldMk cId="3563597185" sldId="471"/>
            <ac:spMk id="3" creationId="{EB01703F-7098-C643-9A94-5B342D00A31C}"/>
          </ac:spMkLst>
        </pc:spChg>
      </pc:sldChg>
      <pc:sldChg chg="modSp mod">
        <pc:chgData name="Philippe Renevier" userId="e8518df1-42af-4787-a4b5-73e72f3a1282" providerId="ADAL" clId="{3CA65D28-5D2D-486A-A6B9-2F52339FA707}" dt="2024-01-15T10:34:14.942" v="173" actId="20577"/>
        <pc:sldMkLst>
          <pc:docMk/>
          <pc:sldMk cId="1004820547" sldId="474"/>
        </pc:sldMkLst>
        <pc:spChg chg="mod">
          <ac:chgData name="Philippe Renevier" userId="e8518df1-42af-4787-a4b5-73e72f3a1282" providerId="ADAL" clId="{3CA65D28-5D2D-486A-A6B9-2F52339FA707}" dt="2024-01-15T10:34:14.942" v="173" actId="20577"/>
          <ac:spMkLst>
            <pc:docMk/>
            <pc:sldMk cId="1004820547" sldId="474"/>
            <ac:spMk id="3" creationId="{0509F8A9-9797-984E-BCE3-896C924D02FD}"/>
          </ac:spMkLst>
        </pc:spChg>
      </pc:sldChg>
      <pc:sldChg chg="modSp mod">
        <pc:chgData name="Philippe Renevier" userId="e8518df1-42af-4787-a4b5-73e72f3a1282" providerId="ADAL" clId="{3CA65D28-5D2D-486A-A6B9-2F52339FA707}" dt="2024-01-15T10:34:38.077" v="177" actId="20577"/>
        <pc:sldMkLst>
          <pc:docMk/>
          <pc:sldMk cId="699518935" sldId="478"/>
        </pc:sldMkLst>
        <pc:spChg chg="mod">
          <ac:chgData name="Philippe Renevier" userId="e8518df1-42af-4787-a4b5-73e72f3a1282" providerId="ADAL" clId="{3CA65D28-5D2D-486A-A6B9-2F52339FA707}" dt="2024-01-15T10:34:38.077" v="177" actId="20577"/>
          <ac:spMkLst>
            <pc:docMk/>
            <pc:sldMk cId="699518935" sldId="478"/>
            <ac:spMk id="3" creationId="{F7D326F5-E526-AD49-86DB-C78519813479}"/>
          </ac:spMkLst>
        </pc:spChg>
      </pc:sldChg>
      <pc:sldChg chg="modSp mod">
        <pc:chgData name="Philippe Renevier" userId="e8518df1-42af-4787-a4b5-73e72f3a1282" providerId="ADAL" clId="{3CA65D28-5D2D-486A-A6B9-2F52339FA707}" dt="2024-01-15T10:25:25.548" v="6" actId="20577"/>
        <pc:sldMkLst>
          <pc:docMk/>
          <pc:sldMk cId="0" sldId="691"/>
        </pc:sldMkLst>
        <pc:spChg chg="mod">
          <ac:chgData name="Philippe Renevier" userId="e8518df1-42af-4787-a4b5-73e72f3a1282" providerId="ADAL" clId="{3CA65D28-5D2D-486A-A6B9-2F52339FA707}" dt="2024-01-15T10:25:25.548" v="6" actId="20577"/>
          <ac:spMkLst>
            <pc:docMk/>
            <pc:sldMk cId="0" sldId="691"/>
            <ac:spMk id="2" creationId="{00000000-0000-0000-0000-000000000000}"/>
          </ac:spMkLst>
        </pc:spChg>
      </pc:sldChg>
      <pc:sldChg chg="modSp mod">
        <pc:chgData name="Philippe Renevier" userId="e8518df1-42af-4787-a4b5-73e72f3a1282" providerId="ADAL" clId="{3CA65D28-5D2D-486A-A6B9-2F52339FA707}" dt="2024-01-15T10:32:57.229" v="169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3CA65D28-5D2D-486A-A6B9-2F52339FA707}" dt="2024-01-15T10:32:57.229" v="169" actId="20577"/>
          <ac:spMkLst>
            <pc:docMk/>
            <pc:sldMk cId="1094377509" sldId="694"/>
            <ac:spMk id="3" creationId="{35539F30-CDB1-DB15-7C1B-30DF0798BD7A}"/>
          </ac:spMkLst>
        </pc:spChg>
      </pc:sldChg>
      <pc:sldChg chg="modSp mod">
        <pc:chgData name="Philippe Renevier" userId="e8518df1-42af-4787-a4b5-73e72f3a1282" providerId="ADAL" clId="{3CA65D28-5D2D-486A-A6B9-2F52339FA707}" dt="2024-01-15T10:34:06.447" v="171" actId="33524"/>
        <pc:sldMkLst>
          <pc:docMk/>
          <pc:sldMk cId="3494003061" sldId="696"/>
        </pc:sldMkLst>
        <pc:spChg chg="mod">
          <ac:chgData name="Philippe Renevier" userId="e8518df1-42af-4787-a4b5-73e72f3a1282" providerId="ADAL" clId="{3CA65D28-5D2D-486A-A6B9-2F52339FA707}" dt="2024-01-15T10:34:06.447" v="171" actId="33524"/>
          <ac:spMkLst>
            <pc:docMk/>
            <pc:sldMk cId="3494003061" sldId="696"/>
            <ac:spMk id="3" creationId="{05B5BB9F-77EF-A643-8DAF-C31832E906B0}"/>
          </ac:spMkLst>
        </pc:spChg>
      </pc:sldChg>
      <pc:sldChg chg="modSp mod">
        <pc:chgData name="Philippe Renevier" userId="e8518df1-42af-4787-a4b5-73e72f3a1282" providerId="ADAL" clId="{3CA65D28-5D2D-486A-A6B9-2F52339FA707}" dt="2024-01-15T10:40:40.670" v="221" actId="20577"/>
        <pc:sldMkLst>
          <pc:docMk/>
          <pc:sldMk cId="33822735" sldId="698"/>
        </pc:sldMkLst>
        <pc:spChg chg="mod">
          <ac:chgData name="Philippe Renevier" userId="e8518df1-42af-4787-a4b5-73e72f3a1282" providerId="ADAL" clId="{3CA65D28-5D2D-486A-A6B9-2F52339FA707}" dt="2024-01-15T10:40:32.734" v="190" actId="20577"/>
          <ac:spMkLst>
            <pc:docMk/>
            <pc:sldMk cId="33822735" sldId="698"/>
            <ac:spMk id="2" creationId="{00C15807-FB60-613F-E67E-1EBD9E5D5F6E}"/>
          </ac:spMkLst>
        </pc:spChg>
        <pc:spChg chg="mod">
          <ac:chgData name="Philippe Renevier" userId="e8518df1-42af-4787-a4b5-73e72f3a1282" providerId="ADAL" clId="{3CA65D28-5D2D-486A-A6B9-2F52339FA707}" dt="2024-01-15T10:40:40.670" v="221" actId="20577"/>
          <ac:spMkLst>
            <pc:docMk/>
            <pc:sldMk cId="33822735" sldId="698"/>
            <ac:spMk id="3" creationId="{F4282B2D-5842-CF10-05EC-85576A0D5B66}"/>
          </ac:spMkLst>
        </pc:spChg>
      </pc:sldChg>
    </pc:docChg>
  </pc:docChgLst>
  <pc:docChgLst>
    <pc:chgData name="Philippe Renevier" userId="e8518df1-42af-4787-a4b5-73e72f3a1282" providerId="ADAL" clId="{061A19A2-3420-43EA-A7E8-0A135D27A43C}"/>
    <pc:docChg chg="modSld">
      <pc:chgData name="Philippe Renevier" userId="e8518df1-42af-4787-a4b5-73e72f3a1282" providerId="ADAL" clId="{061A19A2-3420-43EA-A7E8-0A135D27A43C}" dt="2023-03-08T09:27:27.677" v="0" actId="20577"/>
      <pc:docMkLst>
        <pc:docMk/>
      </pc:docMkLst>
      <pc:sldChg chg="modSp mod">
        <pc:chgData name="Philippe Renevier" userId="e8518df1-42af-4787-a4b5-73e72f3a1282" providerId="ADAL" clId="{061A19A2-3420-43EA-A7E8-0A135D27A43C}" dt="2023-03-08T09:27:27.677" v="0" actId="20577"/>
        <pc:sldMkLst>
          <pc:docMk/>
          <pc:sldMk cId="1942045201" sldId="506"/>
        </pc:sldMkLst>
        <pc:spChg chg="mod">
          <ac:chgData name="Philippe Renevier" userId="e8518df1-42af-4787-a4b5-73e72f3a1282" providerId="ADAL" clId="{061A19A2-3420-43EA-A7E8-0A135D27A43C}" dt="2023-03-08T09:27:27.677" v="0" actId="20577"/>
          <ac:spMkLst>
            <pc:docMk/>
            <pc:sldMk cId="1942045201" sldId="506"/>
            <ac:spMk id="5" creationId="{09B16F35-EC3A-3641-A0E4-BB9D3E4B5D28}"/>
          </ac:spMkLst>
        </pc:spChg>
      </pc:sldChg>
    </pc:docChg>
  </pc:docChgLst>
  <pc:docChgLst>
    <pc:chgData name="Philippe Renevier" userId="e8518df1-42af-4787-a4b5-73e72f3a1282" providerId="ADAL" clId="{F78DA754-C366-4F60-8313-A08C23805074}"/>
    <pc:docChg chg="undo custSel modSld">
      <pc:chgData name="Philippe Renevier" userId="e8518df1-42af-4787-a4b5-73e72f3a1282" providerId="ADAL" clId="{F78DA754-C366-4F60-8313-A08C23805074}" dt="2024-01-29T06:45:17.243" v="145" actId="20577"/>
      <pc:docMkLst>
        <pc:docMk/>
      </pc:docMkLst>
      <pc:sldChg chg="addSp delSp mod">
        <pc:chgData name="Philippe Renevier" userId="e8518df1-42af-4787-a4b5-73e72f3a1282" providerId="ADAL" clId="{F78DA754-C366-4F60-8313-A08C23805074}" dt="2024-01-29T06:37:50.309" v="139" actId="478"/>
        <pc:sldMkLst>
          <pc:docMk/>
          <pc:sldMk cId="2520605692" sldId="461"/>
        </pc:sldMkLst>
        <pc:spChg chg="add del">
          <ac:chgData name="Philippe Renevier" userId="e8518df1-42af-4787-a4b5-73e72f3a1282" providerId="ADAL" clId="{F78DA754-C366-4F60-8313-A08C23805074}" dt="2024-01-29T06:37:50.309" v="139" actId="478"/>
          <ac:spMkLst>
            <pc:docMk/>
            <pc:sldMk cId="2520605692" sldId="461"/>
            <ac:spMk id="6" creationId="{6EE5B69A-A2BC-664E-A4EE-5C771939E9F9}"/>
          </ac:spMkLst>
        </pc:spChg>
      </pc:sldChg>
      <pc:sldChg chg="modSp mod">
        <pc:chgData name="Philippe Renevier" userId="e8518df1-42af-4787-a4b5-73e72f3a1282" providerId="ADAL" clId="{F78DA754-C366-4F60-8313-A08C23805074}" dt="2024-01-29T06:38:36.207" v="140" actId="33524"/>
        <pc:sldMkLst>
          <pc:docMk/>
          <pc:sldMk cId="1535586907" sldId="463"/>
        </pc:sldMkLst>
        <pc:spChg chg="mod">
          <ac:chgData name="Philippe Renevier" userId="e8518df1-42af-4787-a4b5-73e72f3a1282" providerId="ADAL" clId="{F78DA754-C366-4F60-8313-A08C23805074}" dt="2024-01-29T06:38:36.207" v="140" actId="33524"/>
          <ac:spMkLst>
            <pc:docMk/>
            <pc:sldMk cId="1535586907" sldId="463"/>
            <ac:spMk id="5" creationId="{9B82EF2B-FD63-5141-A9FD-6FE0C2E90E2C}"/>
          </ac:spMkLst>
        </pc:spChg>
      </pc:sldChg>
      <pc:sldChg chg="modSp mod">
        <pc:chgData name="Philippe Renevier" userId="e8518df1-42af-4787-a4b5-73e72f3a1282" providerId="ADAL" clId="{F78DA754-C366-4F60-8313-A08C23805074}" dt="2024-01-29T06:45:17.243" v="145" actId="20577"/>
        <pc:sldMkLst>
          <pc:docMk/>
          <pc:sldMk cId="2881699641" sldId="493"/>
        </pc:sldMkLst>
        <pc:spChg chg="mod">
          <ac:chgData name="Philippe Renevier" userId="e8518df1-42af-4787-a4b5-73e72f3a1282" providerId="ADAL" clId="{F78DA754-C366-4F60-8313-A08C23805074}" dt="2024-01-29T06:45:17.243" v="145" actId="20577"/>
          <ac:spMkLst>
            <pc:docMk/>
            <pc:sldMk cId="2881699641" sldId="493"/>
            <ac:spMk id="2" creationId="{A35D0AFC-C2F6-7840-931B-196D3A18186E}"/>
          </ac:spMkLst>
        </pc:spChg>
      </pc:sldChg>
      <pc:sldChg chg="delSp mod">
        <pc:chgData name="Philippe Renevier" userId="e8518df1-42af-4787-a4b5-73e72f3a1282" providerId="ADAL" clId="{F78DA754-C366-4F60-8313-A08C23805074}" dt="2024-01-22T10:56:03.319" v="137" actId="478"/>
        <pc:sldMkLst>
          <pc:docMk/>
          <pc:sldMk cId="1755617972" sldId="497"/>
        </pc:sldMkLst>
        <pc:spChg chg="del">
          <ac:chgData name="Philippe Renevier" userId="e8518df1-42af-4787-a4b5-73e72f3a1282" providerId="ADAL" clId="{F78DA754-C366-4F60-8313-A08C23805074}" dt="2024-01-22T10:56:03.319" v="137" actId="478"/>
          <ac:spMkLst>
            <pc:docMk/>
            <pc:sldMk cId="1755617972" sldId="497"/>
            <ac:spMk id="6" creationId="{9AD0A9D1-3FF3-9440-868A-AE12FBC3CD65}"/>
          </ac:spMkLst>
        </pc:spChg>
      </pc:sldChg>
      <pc:sldChg chg="modSp mod">
        <pc:chgData name="Philippe Renevier" userId="e8518df1-42af-4787-a4b5-73e72f3a1282" providerId="ADAL" clId="{F78DA754-C366-4F60-8313-A08C23805074}" dt="2024-01-22T10:55:44.388" v="136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F78DA754-C366-4F60-8313-A08C23805074}" dt="2024-01-22T10:55:44.388" v="136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8EEF61D1-B314-6E4E-B06E-C2B572B6525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836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6963" y="550863"/>
            <a:ext cx="48736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2700" y="3475038"/>
            <a:ext cx="7035800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748886B1-E4A1-5142-80CE-C4D7B1CF958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487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07933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EABB7D1-3007-4C75-BBDF-C0D90D7D2C4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5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E680B4B-7419-4B17-AD33-6ABD1DCB804F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6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6468" y="365125"/>
            <a:ext cx="8787332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58A4081-4677-4987-948E-3879A98F69E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1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9292945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35730" y="365125"/>
            <a:ext cx="8818069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4672F91-A04E-4D89-AB2F-C03D13D150F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2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7256" y="365125"/>
            <a:ext cx="8808131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llipse 9"/>
          <p:cNvSpPr/>
          <p:nvPr/>
        </p:nvSpPr>
        <p:spPr>
          <a:xfrm>
            <a:off x="11447121" y="54730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6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2624" y="365125"/>
            <a:ext cx="879117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49207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5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11447121" y="5497739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C12FA91-91CB-455F-81FA-8ADF7CCB9BF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0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AB48C27-3CA6-443F-A830-C076F8343BD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7D30E21-5BCB-4B5E-A82A-E371D45C0E2A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9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>
          <a:xfrm flipH="1" flipV="1">
            <a:off x="7261891" y="3866852"/>
            <a:ext cx="4924700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rgbClr val="0080A4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Forme libre 7"/>
          <p:cNvSpPr/>
          <p:nvPr/>
        </p:nvSpPr>
        <p:spPr>
          <a:xfrm>
            <a:off x="-16101" y="0"/>
            <a:ext cx="4873158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783632" y="365125"/>
            <a:ext cx="85701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153400" y="6538912"/>
            <a:ext cx="4008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BEF0EF-A363-FB40-6AD9-F0D1C2C71918}"/>
              </a:ext>
            </a:extLst>
          </p:cNvPr>
          <p:cNvSpPr txBox="1"/>
          <p:nvPr/>
        </p:nvSpPr>
        <p:spPr>
          <a:xfrm>
            <a:off x="7153275" y="185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8CD2D47-8046-9B4F-F092-F4855D972ED4}"/>
              </a:ext>
            </a:extLst>
          </p:cNvPr>
          <p:cNvSpPr txBox="1"/>
          <p:nvPr/>
        </p:nvSpPr>
        <p:spPr>
          <a:xfrm>
            <a:off x="119336" y="185738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kern="1200" baseline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D8475D-BF86-714B-A797-D3A2D69C008F}"/>
              </a:ext>
            </a:extLst>
          </p:cNvPr>
          <p:cNvSpPr txBox="1"/>
          <p:nvPr/>
        </p:nvSpPr>
        <p:spPr>
          <a:xfrm>
            <a:off x="8153399" y="6060212"/>
            <a:ext cx="400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Philippe Renevier-Gonin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peRenevierGonin/sn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honny.org/" TargetMode="External"/><Relationship Id="rId2" Type="http://schemas.openxmlformats.org/officeDocument/2006/relationships/hyperlink" Target="https://www.algopython.f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FFE12-709D-97AF-07CF-0671367B7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Sciences Numériques et Technologie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4C9ABB-1406-2744-217F-EBBE22D1B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Ressources dans </a:t>
            </a:r>
            <a:r>
              <a:rPr lang="fr-FR" dirty="0">
                <a:hlinkClick r:id="rId2"/>
              </a:rPr>
              <a:t>https://github.com/PhilippeRenevierGonin/snt</a:t>
            </a:r>
            <a:r>
              <a:rPr lang="fr-FR" dirty="0"/>
              <a:t> </a:t>
            </a:r>
          </a:p>
          <a:p>
            <a:r>
              <a:rPr lang="fr-FR" dirty="0"/>
              <a:t>Philippe.Renevier-Gonin@ac-grenoble.fr</a:t>
            </a:r>
          </a:p>
        </p:txBody>
      </p:sp>
    </p:spTree>
    <p:extLst>
      <p:ext uri="{BB962C8B-B14F-4D97-AF65-F5344CB8AC3E}">
        <p14:creationId xmlns:p14="http://schemas.microsoft.com/office/powerpoint/2010/main" val="66039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e 42">
            <a:extLst>
              <a:ext uri="{FF2B5EF4-FFF2-40B4-BE49-F238E27FC236}">
                <a16:creationId xmlns:a16="http://schemas.microsoft.com/office/drawing/2014/main" id="{09CD1CE8-BE6F-AEB8-935F-0DD02295151C}"/>
              </a:ext>
            </a:extLst>
          </p:cNvPr>
          <p:cNvGrpSpPr/>
          <p:nvPr/>
        </p:nvGrpSpPr>
        <p:grpSpPr>
          <a:xfrm>
            <a:off x="272903" y="1785657"/>
            <a:ext cx="7911328" cy="3826419"/>
            <a:chOff x="272903" y="1785657"/>
            <a:chExt cx="7911328" cy="382641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17ACE51-668B-405F-CB4A-59A7C065D489}"/>
                </a:ext>
              </a:extLst>
            </p:cNvPr>
            <p:cNvSpPr/>
            <p:nvPr/>
          </p:nvSpPr>
          <p:spPr>
            <a:xfrm>
              <a:off x="335360" y="1785657"/>
              <a:ext cx="7056782" cy="334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82A9FCD-6B37-931D-D27D-FC2DDDB320E3}"/>
                </a:ext>
              </a:extLst>
            </p:cNvPr>
            <p:cNvSpPr/>
            <p:nvPr/>
          </p:nvSpPr>
          <p:spPr>
            <a:xfrm>
              <a:off x="331130" y="2731486"/>
              <a:ext cx="7853101" cy="334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EBEB908-687B-E408-4A17-050DA79BC2B1}"/>
                </a:ext>
              </a:extLst>
            </p:cNvPr>
            <p:cNvSpPr/>
            <p:nvPr/>
          </p:nvSpPr>
          <p:spPr>
            <a:xfrm>
              <a:off x="272904" y="4346164"/>
              <a:ext cx="5613613" cy="334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4E5CDEE-64B2-DF50-2D05-29695669E717}"/>
                </a:ext>
              </a:extLst>
            </p:cNvPr>
            <p:cNvSpPr/>
            <p:nvPr/>
          </p:nvSpPr>
          <p:spPr>
            <a:xfrm>
              <a:off x="272903" y="5277913"/>
              <a:ext cx="5613613" cy="3341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3DF8774-D071-A019-761C-998EA92C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Spécialisation dans l’informatique</a:t>
            </a:r>
            <a:br>
              <a:rPr lang="fr-FR" dirty="0"/>
            </a:br>
            <a:r>
              <a:rPr lang="fr-FR" sz="2000" dirty="0"/>
              <a:t>source : https://cnu27.ls2n.fr/nomenclature-thematique-de-la-section-27-du-cnu/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C1C42F-7C28-14D4-3047-0EA1F6058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920" y="1825624"/>
            <a:ext cx="10515600" cy="4915743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Système d’information (Base de données, Web, Web service, cloud, etc.)</a:t>
            </a:r>
          </a:p>
          <a:p>
            <a:r>
              <a:rPr lang="fr-FR" dirty="0"/>
              <a:t>Algorithmique, Recherche Opérationnelle (optimisation, complexité, etc.)</a:t>
            </a:r>
          </a:p>
          <a:p>
            <a:r>
              <a:rPr lang="fr-FR" dirty="0"/>
              <a:t>Informatique fondamentale (théories, informatique quantique, etc.)</a:t>
            </a:r>
          </a:p>
          <a:p>
            <a:r>
              <a:rPr lang="fr-FR" dirty="0"/>
              <a:t>Réseaux (architecture des réseaux, Internet des Objets (IoT), mobilité, cloud, etc.)</a:t>
            </a:r>
          </a:p>
          <a:p>
            <a:r>
              <a:rPr lang="fr-FR" dirty="0" err="1"/>
              <a:t>Bioinformatique</a:t>
            </a:r>
            <a:r>
              <a:rPr lang="fr-FR" dirty="0"/>
              <a:t> (fouille de données, modèles et simulations, etc.)</a:t>
            </a:r>
          </a:p>
          <a:p>
            <a:r>
              <a:rPr lang="fr-FR" dirty="0"/>
              <a:t>Systèmes Informatiques (système d’exploitation, temps réels, distribués, etc.)</a:t>
            </a:r>
          </a:p>
          <a:p>
            <a:r>
              <a:rPr lang="fr-FR" dirty="0"/>
              <a:t>Génie logiciel (analyse et conception, modèle, tests, architecture logicielle, </a:t>
            </a:r>
            <a:r>
              <a:rPr lang="fr-FR" dirty="0" err="1"/>
              <a:t>devops</a:t>
            </a:r>
            <a:r>
              <a:rPr lang="fr-FR" dirty="0"/>
              <a:t>, etc.)</a:t>
            </a:r>
          </a:p>
          <a:p>
            <a:r>
              <a:rPr lang="fr-FR" dirty="0"/>
              <a:t>Intelligence Artificielle (apprentissage, TALN, science des données, etc.)</a:t>
            </a:r>
          </a:p>
          <a:p>
            <a:r>
              <a:rPr lang="fr-FR" dirty="0"/>
              <a:t>Image, Vision/Perception par ordinateur, RA/RV, 3D, etc.</a:t>
            </a:r>
          </a:p>
          <a:p>
            <a:r>
              <a:rPr lang="fr-FR" dirty="0"/>
              <a:t>Communication Humain-Machine (IHM, Environnements informatiques pour l’apprentissage humain, etc.)</a:t>
            </a:r>
          </a:p>
          <a:p>
            <a:r>
              <a:rPr lang="fr-FR" dirty="0"/>
              <a:t>Architecture des machines (processeurs, systèmes de mémoire, systèmes embarqués, etc.)</a:t>
            </a:r>
          </a:p>
          <a:p>
            <a:r>
              <a:rPr lang="fr-FR" dirty="0"/>
              <a:t>Sécurité (cryptographie, protection de la vie privée, etc.)</a:t>
            </a:r>
          </a:p>
          <a:p>
            <a:r>
              <a:rPr lang="fr-FR" dirty="0"/>
              <a:t>Informatique Industrielle</a:t>
            </a:r>
          </a:p>
          <a:p>
            <a:r>
              <a:rPr lang="fr-FR" dirty="0"/>
              <a:t>Modélisation-simulation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D6140F-1C28-5C56-0EB5-039EF468EA9D}"/>
              </a:ext>
            </a:extLst>
          </p:cNvPr>
          <p:cNvSpPr/>
          <p:nvPr/>
        </p:nvSpPr>
        <p:spPr>
          <a:xfrm>
            <a:off x="335360" y="5409220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C2C680-916C-E6AF-696A-D16888215601}"/>
              </a:ext>
            </a:extLst>
          </p:cNvPr>
          <p:cNvSpPr/>
          <p:nvPr/>
        </p:nvSpPr>
        <p:spPr>
          <a:xfrm>
            <a:off x="8400256" y="1623167"/>
            <a:ext cx="72008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637BF198-3698-0B5C-0F01-11C05CAEC444}"/>
              </a:ext>
            </a:extLst>
          </p:cNvPr>
          <p:cNvGrpSpPr/>
          <p:nvPr/>
        </p:nvGrpSpPr>
        <p:grpSpPr>
          <a:xfrm>
            <a:off x="335360" y="1542397"/>
            <a:ext cx="12169352" cy="3902826"/>
            <a:chOff x="335360" y="1542397"/>
            <a:chExt cx="12169352" cy="3902826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7F134015-BBF0-46BD-F05E-99328E35A319}"/>
                </a:ext>
              </a:extLst>
            </p:cNvPr>
            <p:cNvSpPr txBox="1"/>
            <p:nvPr/>
          </p:nvSpPr>
          <p:spPr>
            <a:xfrm>
              <a:off x="8388981" y="1542397"/>
              <a:ext cx="4115731" cy="18466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600" i="1" dirty="0"/>
                <a:t>Les données structurées et leur traitement</a:t>
              </a:r>
            </a:p>
            <a:p>
              <a:r>
                <a:rPr lang="fr-FR" sz="1600" i="1" dirty="0"/>
                <a:t>Web</a:t>
              </a:r>
            </a:p>
            <a:p>
              <a:r>
                <a:rPr lang="fr-FR" sz="1600" i="1" dirty="0"/>
                <a:t>Localisation, cartographie et mobilité</a:t>
              </a:r>
            </a:p>
            <a:p>
              <a:r>
                <a:rPr lang="fr-FR" sz="1600" i="1" dirty="0"/>
                <a:t>Informatique embarquée et objets connectés</a:t>
              </a:r>
            </a:p>
            <a:p>
              <a:r>
                <a:rPr lang="fr-FR" sz="1600" i="1" dirty="0"/>
                <a:t>Internet</a:t>
              </a:r>
            </a:p>
            <a:p>
              <a:r>
                <a:rPr lang="fr-FR" sz="1600" i="1" dirty="0"/>
                <a:t>Réseaux sociaux</a:t>
              </a:r>
            </a:p>
            <a:p>
              <a:r>
                <a:rPr lang="fr-FR" sz="1600" i="1" dirty="0"/>
                <a:t>La photographie numérique </a:t>
              </a:r>
            </a:p>
          </p:txBody>
        </p: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9F3A33FA-7107-CD30-DAD7-6D4A702EA1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2144" y="1690688"/>
              <a:ext cx="1080120" cy="226144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7CB9D15E-2EAD-D217-EA6C-C51F42822D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6893" y="1984300"/>
              <a:ext cx="792088" cy="4540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179DFE6B-3842-D867-4C33-01CD87C18D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2144" y="2289129"/>
              <a:ext cx="996837" cy="427341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6BB169A0-002B-9475-D530-41327FC74A06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7680176" y="2465727"/>
              <a:ext cx="708805" cy="315201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E88646AD-6B63-232C-877E-E9F101699E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34578" y="2716470"/>
              <a:ext cx="389207" cy="146463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E1D5B670-BCD1-F782-7A3C-851C9EE8F890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 rot="10800000" flipV="1">
              <a:off x="335360" y="1658772"/>
              <a:ext cx="8136906" cy="3786451"/>
            </a:xfrm>
            <a:prstGeom prst="bentConnector3">
              <a:avLst>
                <a:gd name="adj1" fmla="val 102809"/>
              </a:avLst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ACCF2F1A-9BBA-4350-235E-42159E58D7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0370" y="3208269"/>
              <a:ext cx="2584078" cy="1294281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Connecteur droit avec flèche 20">
              <a:extLst>
                <a:ext uri="{FF2B5EF4-FFF2-40B4-BE49-F238E27FC236}">
                  <a16:creationId xmlns:a16="http://schemas.microsoft.com/office/drawing/2014/main" id="{1B40346D-7655-84DE-DA98-920E34DD5682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 rot="10800000">
              <a:off x="8472264" y="1659171"/>
              <a:ext cx="1440160" cy="1325164"/>
            </a:xfrm>
            <a:prstGeom prst="bentConnector3">
              <a:avLst>
                <a:gd name="adj1" fmla="val -154084"/>
              </a:avLst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71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527F2-E950-400C-4A59-58CB59CDA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Programmation et Algorithmique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1EA157-0439-E0D3-0C7A-5065A60FE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Introduction à Python</a:t>
            </a:r>
          </a:p>
        </p:txBody>
      </p:sp>
    </p:spTree>
    <p:extLst>
      <p:ext uri="{BB962C8B-B14F-4D97-AF65-F5344CB8AC3E}">
        <p14:creationId xmlns:p14="http://schemas.microsoft.com/office/powerpoint/2010/main" val="4213949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38D67-0E49-C886-C606-ACBF16FD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programme ? Un algorithme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FD1D29-39A2-22E3-898E-E8E810C7C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suite d’instruction et d’opération pour réaliser une tâche (action) </a:t>
            </a:r>
          </a:p>
          <a:p>
            <a:pPr lvl="1"/>
            <a:r>
              <a:rPr lang="fr-FR" dirty="0"/>
              <a:t>Code source</a:t>
            </a:r>
          </a:p>
          <a:p>
            <a:pPr lvl="1"/>
            <a:r>
              <a:rPr lang="fr-FR" dirty="0"/>
              <a:t>Programme binaire (compilé) ou Code interprété (un programme exécute le code)</a:t>
            </a:r>
          </a:p>
          <a:p>
            <a:r>
              <a:rPr lang="fr-FR" dirty="0"/>
              <a:t>D’après la CNIL : « </a:t>
            </a:r>
            <a:r>
              <a:rPr lang="fr-FR" b="0" i="0" dirty="0">
                <a:solidFill>
                  <a:srgbClr val="71716E"/>
                </a:solidFill>
                <a:effectLst/>
                <a:highlight>
                  <a:srgbClr val="FFFFFF"/>
                </a:highlight>
                <a:latin typeface="Georgia" panose="02040502050405020303" pitchFamily="18" charset="0"/>
              </a:rPr>
              <a:t>Un algorithme est la description d'une suite d'étapes permettant d'obtenir un résultat à partir d'éléments fournis en entrée. </a:t>
            </a:r>
            <a:r>
              <a:rPr lang="fr-FR" dirty="0"/>
              <a:t>»</a:t>
            </a:r>
          </a:p>
          <a:p>
            <a:pPr lvl="1"/>
            <a:r>
              <a:rPr lang="fr-FR" dirty="0"/>
              <a:t>Exemple : une recette de cuisine, une stratégie dans un sport ou un jeu, une méthode de calcul du chemin à emprunter pour un « mob » dans un jeu vidéo, etc.</a:t>
            </a:r>
          </a:p>
        </p:txBody>
      </p:sp>
    </p:spTree>
    <p:extLst>
      <p:ext uri="{BB962C8B-B14F-4D97-AF65-F5344CB8AC3E}">
        <p14:creationId xmlns:p14="http://schemas.microsoft.com/office/powerpoint/2010/main" val="2863706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D9A31C-69AA-2DB3-280B-18CEE04D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programmation dans le milieu professionnel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2C63F7-527C-5FF9-5042-9C9072FD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https://www.tiobe.com/tiobe-index/</a:t>
            </a:r>
            <a:endParaRPr lang="fr-FR" dirty="0"/>
          </a:p>
          <a:p>
            <a:pPr lvl="1"/>
            <a:r>
              <a:rPr lang="fr-FR" dirty="0"/>
              <a:t>Python est en tête (avant c’était C ou Java) grâce à l’IA</a:t>
            </a:r>
          </a:p>
          <a:p>
            <a:r>
              <a:rPr lang="fr-FR" dirty="0"/>
              <a:t>Il n’y a pas (encore) de langage type « bloc » utilisé dans l’industrie ou dans les projets « personnels »</a:t>
            </a:r>
          </a:p>
          <a:p>
            <a:pPr lvl="1"/>
            <a:r>
              <a:rPr lang="fr-FR" dirty="0"/>
              <a:t>Ex : </a:t>
            </a:r>
            <a:r>
              <a:rPr lang="fr-FR" dirty="0" err="1"/>
              <a:t>php</a:t>
            </a:r>
            <a:r>
              <a:rPr lang="fr-FR" dirty="0"/>
              <a:t> ou javascript pour des sites web</a:t>
            </a:r>
          </a:p>
          <a:p>
            <a:pPr lvl="1"/>
            <a:r>
              <a:rPr lang="fr-FR" dirty="0"/>
              <a:t>Ex : python pour beaucoup de chose (il existe beaucoup de bibliothèques)</a:t>
            </a:r>
          </a:p>
          <a:p>
            <a:pPr lvl="1"/>
            <a:r>
              <a:rPr lang="fr-FR" dirty="0"/>
              <a:t>Ex : combinaison java (Spring) avec javascript (</a:t>
            </a:r>
            <a:r>
              <a:rPr lang="fr-FR" dirty="0" err="1"/>
              <a:t>Angular</a:t>
            </a:r>
            <a:r>
              <a:rPr lang="fr-FR" dirty="0"/>
              <a:t>, </a:t>
            </a:r>
            <a:r>
              <a:rPr lang="fr-FR" dirty="0" err="1"/>
              <a:t>React</a:t>
            </a:r>
            <a:r>
              <a:rPr lang="fr-FR" dirty="0"/>
              <a:t>) pour les sites et services des entreprises. </a:t>
            </a:r>
          </a:p>
        </p:txBody>
      </p:sp>
    </p:spTree>
    <p:extLst>
      <p:ext uri="{BB962C8B-B14F-4D97-AF65-F5344CB8AC3E}">
        <p14:creationId xmlns:p14="http://schemas.microsoft.com/office/powerpoint/2010/main" val="234914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06A184-929D-DEF0-F35A-394D88F1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3EC9D3-4EA9-279C-BE44-50A39D3F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Plusieurs aspects de la programmation (paradigme)</a:t>
            </a:r>
          </a:p>
          <a:p>
            <a:pPr lvl="1"/>
            <a:r>
              <a:rPr lang="fr-FR" dirty="0"/>
              <a:t>Limitation à la programmation impérative dans ce cours</a:t>
            </a:r>
          </a:p>
          <a:p>
            <a:r>
              <a:rPr lang="fr-FR" dirty="0"/>
              <a:t>Beaucoup de « supports »</a:t>
            </a:r>
          </a:p>
          <a:p>
            <a:pPr lvl="1"/>
            <a:r>
              <a:rPr lang="fr-FR" dirty="0"/>
              <a:t>De très </a:t>
            </a:r>
            <a:r>
              <a:rPr lang="fr-FR" dirty="0" err="1"/>
              <a:t>très</a:t>
            </a:r>
            <a:r>
              <a:rPr lang="fr-FR" dirty="0"/>
              <a:t> nombreuses bibliothèques (</a:t>
            </a:r>
            <a:r>
              <a:rPr lang="fr-FR" i="1" dirty="0" err="1"/>
              <a:t>library</a:t>
            </a:r>
            <a:r>
              <a:rPr lang="fr-FR" dirty="0"/>
              <a:t> ou </a:t>
            </a:r>
            <a:r>
              <a:rPr lang="fr-FR" i="1" dirty="0"/>
              <a:t>lib</a:t>
            </a:r>
            <a:r>
              <a:rPr lang="fr-FR" dirty="0"/>
              <a:t> en anglais)</a:t>
            </a:r>
          </a:p>
          <a:p>
            <a:pPr lvl="1"/>
            <a:r>
              <a:rPr lang="fr-FR" dirty="0"/>
              <a:t>Python sert alors à « relier » des fonctionnalités disponibles</a:t>
            </a:r>
          </a:p>
          <a:p>
            <a:r>
              <a:rPr lang="fr-FR" dirty="0"/>
              <a:t>Beaucoup d’outils en ligne </a:t>
            </a:r>
          </a:p>
          <a:p>
            <a:pPr lvl="1"/>
            <a:r>
              <a:rPr lang="fr-FR" dirty="0"/>
              <a:t>Ex : </a:t>
            </a:r>
            <a:r>
              <a:rPr lang="fr-FR" dirty="0">
                <a:hlinkClick r:id="rId2"/>
              </a:rPr>
              <a:t>https://www.algopython.fr</a:t>
            </a:r>
            <a:endParaRPr lang="fr-FR" dirty="0"/>
          </a:p>
          <a:p>
            <a:r>
              <a:rPr lang="fr-FR" dirty="0"/>
              <a:t>Beaucoup d’outils à télécharger/installer</a:t>
            </a:r>
          </a:p>
          <a:p>
            <a:pPr lvl="1"/>
            <a:r>
              <a:rPr lang="fr-FR" dirty="0">
                <a:hlinkClick r:id="rId3"/>
              </a:rPr>
              <a:t>https://thonny.org/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Installation de python peut-être à faire préalablement (https://www.python.org/)</a:t>
            </a:r>
          </a:p>
        </p:txBody>
      </p:sp>
    </p:spTree>
    <p:extLst>
      <p:ext uri="{BB962C8B-B14F-4D97-AF65-F5344CB8AC3E}">
        <p14:creationId xmlns:p14="http://schemas.microsoft.com/office/powerpoint/2010/main" val="4254681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9F761-AF1B-637D-C5DD-7C7C266EB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Pour découvrir Python…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B28234-3715-127B-FFF0-4CBDD50CC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… passons à la 1</a:t>
            </a:r>
            <a:r>
              <a:rPr lang="fr-FR" baseline="30000" dirty="0"/>
              <a:t>re</a:t>
            </a:r>
            <a:r>
              <a:rPr lang="fr-FR" dirty="0"/>
              <a:t> activité </a:t>
            </a:r>
          </a:p>
        </p:txBody>
      </p:sp>
    </p:spTree>
    <p:extLst>
      <p:ext uri="{BB962C8B-B14F-4D97-AF65-F5344CB8AC3E}">
        <p14:creationId xmlns:p14="http://schemas.microsoft.com/office/powerpoint/2010/main" val="2829184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00355-73FE-FDCF-D488-35BA6E22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de SNT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3F3C86-1447-6A6A-4BB1-8EEF6D53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Bases de la programmation informatique et de l’algorithmique</a:t>
            </a:r>
          </a:p>
          <a:p>
            <a:pPr lvl="1"/>
            <a:r>
              <a:rPr lang="fr-FR" dirty="0"/>
              <a:t>Introduction à Python</a:t>
            </a:r>
          </a:p>
          <a:p>
            <a:pPr lvl="1"/>
            <a:r>
              <a:rPr lang="fr-FR" dirty="0"/>
              <a:t>Activités de programmation</a:t>
            </a:r>
          </a:p>
          <a:p>
            <a:r>
              <a:rPr lang="fr-FR" dirty="0"/>
              <a:t>Usages</a:t>
            </a:r>
          </a:p>
          <a:p>
            <a:pPr lvl="1"/>
            <a:r>
              <a:rPr lang="fr-FR" dirty="0"/>
              <a:t>Esprit critique</a:t>
            </a:r>
          </a:p>
          <a:p>
            <a:pPr lvl="1"/>
            <a:endParaRPr lang="fr-FR" dirty="0"/>
          </a:p>
          <a:p>
            <a:r>
              <a:rPr lang="fr-FR" dirty="0"/>
              <a:t>Indirectement :</a:t>
            </a:r>
          </a:p>
          <a:p>
            <a:pPr lvl="1"/>
            <a:r>
              <a:rPr lang="fr-FR" dirty="0"/>
              <a:t>NSI, SI, STI2D</a:t>
            </a:r>
          </a:p>
          <a:p>
            <a:pPr lvl="1"/>
            <a:r>
              <a:rPr lang="fr-FR" dirty="0"/>
              <a:t>études en informatique ou </a:t>
            </a:r>
            <a:br>
              <a:rPr lang="fr-FR" dirty="0"/>
            </a:br>
            <a:r>
              <a:rPr lang="fr-FR" dirty="0"/>
              <a:t>usage de l’informatique dans vos études/métiers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510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5FEB6-DFA0-62FE-EB84-7EAF445A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Apport de l’informatique, de la programmation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2EA520-924A-BE96-9222-4F9E638AE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Gain de confort (moins de tâches rébarbatives ou peu intéressantes)</a:t>
            </a:r>
          </a:p>
          <a:p>
            <a:r>
              <a:rPr lang="fr-FR" dirty="0"/>
              <a:t>Gain de temps (temps d’exécution, 24h/24)</a:t>
            </a:r>
          </a:p>
          <a:p>
            <a:r>
              <a:rPr lang="fr-FR" dirty="0"/>
              <a:t>Gain de précision (moins d’erreurs humaines)</a:t>
            </a:r>
          </a:p>
          <a:p>
            <a:r>
              <a:rPr lang="fr-FR" dirty="0"/>
              <a:t>Gain de place (information numérique vs papier), d’échange/de partage, de sauvegarde</a:t>
            </a:r>
          </a:p>
          <a:p>
            <a:r>
              <a:rPr lang="fr-FR" dirty="0"/>
              <a:t>Gain économique (pour tous les gains)</a:t>
            </a:r>
          </a:p>
          <a:p>
            <a:r>
              <a:rPr lang="fr-FR" dirty="0"/>
              <a:t>Questions sociétales et philosophiques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017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5FEB6-DFA0-62FE-EB84-7EAF445A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 de La programmation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2EA520-924A-BE96-9222-4F9E638AE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Logique : définir un comportement automatisé : Esprit scientifique / ingénieur</a:t>
            </a:r>
          </a:p>
          <a:p>
            <a:r>
              <a:rPr lang="fr-FR" dirty="0"/>
              <a:t>Créativité : trouver des solutions, inventer, « design » (Interface Humain-Machine)</a:t>
            </a:r>
          </a:p>
          <a:p>
            <a:r>
              <a:rPr lang="fr-FR" dirty="0"/>
              <a:t>Plusieurs niveaux d’abstraction : organisation du code (architecture logicielle), différents niveaux de programmation (proche du matériel, proche des </a:t>
            </a:r>
            <a:r>
              <a:rPr lang="fr-FR" dirty="0" err="1"/>
              <a:t>utilisat·rice·s</a:t>
            </a:r>
            <a:r>
              <a:rPr lang="fr-FR" dirty="0"/>
              <a:t>, communication entre ordinateur, etc.)</a:t>
            </a:r>
          </a:p>
          <a:p>
            <a:r>
              <a:rPr lang="fr-FR" dirty="0"/>
              <a:t>En constante évolution (langage, façon de programmer, technologie)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906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25FEB6-DFA0-62FE-EB84-7EAF445A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apprendre la programmation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2EA520-924A-BE96-9222-4F9E638AE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Monde de plus en plus informatisé (maison « intelligente », web, etc.)</a:t>
            </a:r>
          </a:p>
          <a:p>
            <a:r>
              <a:rPr lang="fr-FR" dirty="0"/>
              <a:t>Métier de plus en plus informatisé  </a:t>
            </a:r>
          </a:p>
          <a:p>
            <a:r>
              <a:rPr lang="fr-FR" dirty="0"/>
              <a:t>Études de plus en plus informatisé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42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2B3F6-A5E7-7393-85E9-A052137D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8 thématiques : Python + 7 thèmes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70134-5EAA-A166-642A-38BBDA847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thème transverse : programmation (en python) et algorithmique</a:t>
            </a:r>
          </a:p>
          <a:p>
            <a:r>
              <a:rPr lang="fr-FR" dirty="0"/>
              <a:t>7 thèmes :</a:t>
            </a:r>
          </a:p>
          <a:p>
            <a:pPr lvl="1"/>
            <a:r>
              <a:rPr lang="fr-FR" dirty="0"/>
              <a:t>Les données structurées et leur traitement</a:t>
            </a:r>
          </a:p>
          <a:p>
            <a:pPr lvl="1"/>
            <a:r>
              <a:rPr lang="fr-FR" dirty="0"/>
              <a:t>Web</a:t>
            </a:r>
          </a:p>
          <a:p>
            <a:pPr lvl="1"/>
            <a:r>
              <a:rPr lang="fr-FR" dirty="0"/>
              <a:t>Localisation, cartographie et mobilité</a:t>
            </a:r>
          </a:p>
          <a:p>
            <a:pPr lvl="1"/>
            <a:r>
              <a:rPr lang="fr-FR" dirty="0"/>
              <a:t>Informatique embarquée et objets connectés</a:t>
            </a:r>
          </a:p>
          <a:p>
            <a:pPr lvl="1"/>
            <a:r>
              <a:rPr lang="fr-FR" dirty="0"/>
              <a:t>Internet</a:t>
            </a:r>
          </a:p>
          <a:p>
            <a:pPr lvl="1"/>
            <a:r>
              <a:rPr lang="fr-FR" dirty="0"/>
              <a:t>Réseaux sociaux</a:t>
            </a:r>
          </a:p>
          <a:p>
            <a:pPr lvl="1"/>
            <a:r>
              <a:rPr lang="fr-FR" dirty="0"/>
              <a:t>La photographie numérique 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2980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527F2-E950-400C-4A59-58CB59CDA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Panorama de l’informatique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1EA157-0439-E0D3-0C7A-5065A60FE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Repères historiques, Spécialisation dans l’informatique</a:t>
            </a:r>
          </a:p>
        </p:txBody>
      </p:sp>
    </p:spTree>
    <p:extLst>
      <p:ext uri="{BB962C8B-B14F-4D97-AF65-F5344CB8AC3E}">
        <p14:creationId xmlns:p14="http://schemas.microsoft.com/office/powerpoint/2010/main" val="274156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54868-D148-3313-43EE-40B5F9F2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Repères historiques (1/2)</a:t>
            </a:r>
            <a:br>
              <a:rPr lang="fr-FR" dirty="0"/>
            </a:br>
            <a:r>
              <a:rPr lang="fr-FR" sz="2200" i="1" dirty="0"/>
              <a:t>source : https://fr.wikipedia.org/wiki/Chronologie_de_l%27informatique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AC1FD7-1764-F4AD-F4CB-D31EF8F19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0448" cy="4351338"/>
          </a:xfrm>
        </p:spPr>
        <p:txBody>
          <a:bodyPr>
            <a:normAutofit lnSpcReduction="10000"/>
          </a:bodyPr>
          <a:lstStyle/>
          <a:p>
            <a:r>
              <a:rPr lang="fr-FR" dirty="0"/>
              <a:t>Avant (dès l’antiquité) : des algorithmes mathématiques</a:t>
            </a:r>
          </a:p>
          <a:p>
            <a:r>
              <a:rPr lang="fr-FR" dirty="0"/>
              <a:t>1645 : première machine à calculer (Blaise Pascal)</a:t>
            </a:r>
          </a:p>
          <a:p>
            <a:r>
              <a:rPr lang="fr-FR" dirty="0"/>
              <a:t>1801 : métier à tisser Jacquard (1</a:t>
            </a:r>
            <a:r>
              <a:rPr lang="fr-FR" baseline="30000" dirty="0"/>
              <a:t>re</a:t>
            </a:r>
            <a:r>
              <a:rPr lang="fr-FR" dirty="0"/>
              <a:t> à grande diffusion) – cartes perforées</a:t>
            </a:r>
          </a:p>
          <a:p>
            <a:r>
              <a:rPr lang="fr-FR" dirty="0"/>
              <a:t>1822 : 1</a:t>
            </a:r>
            <a:r>
              <a:rPr lang="fr-FR" baseline="30000" dirty="0"/>
              <a:t>re</a:t>
            </a:r>
            <a:r>
              <a:rPr lang="fr-FR" dirty="0"/>
              <a:t> machine à calculer automatique (Charles Babbage)</a:t>
            </a:r>
          </a:p>
          <a:p>
            <a:r>
              <a:rPr lang="fr-FR" dirty="0"/>
              <a:t>1843 : Ada Lovelace : algorithme sur la machine de Babbage</a:t>
            </a:r>
          </a:p>
          <a:p>
            <a:r>
              <a:rPr lang="fr-FR" dirty="0"/>
              <a:t>1847 : L’algèbre de (George Boole) Boole</a:t>
            </a:r>
          </a:p>
          <a:p>
            <a:r>
              <a:rPr lang="fr-FR" dirty="0"/>
              <a:t>1936 : les machines de (Alan) Turing</a:t>
            </a:r>
          </a:p>
          <a:p>
            <a:r>
              <a:rPr lang="fr-FR" dirty="0"/>
              <a:t>1949 : théorie de l’information de Claude </a:t>
            </a:r>
            <a:r>
              <a:rPr lang="fr-FR" dirty="0" err="1"/>
              <a:t>Shanon</a:t>
            </a:r>
            <a:endParaRPr lang="fr-FR" dirty="0"/>
          </a:p>
          <a:p>
            <a:r>
              <a:rPr lang="fr-FR" dirty="0"/>
              <a:t>1958 : le premier compilateur (Cobol) par Grace </a:t>
            </a:r>
            <a:r>
              <a:rPr lang="fr-FR" dirty="0" err="1"/>
              <a:t>Hooper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392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C54868-D148-3313-43EE-40B5F9F2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Repères historiques (2/2)</a:t>
            </a:r>
            <a:br>
              <a:rPr lang="fr-FR" dirty="0"/>
            </a:br>
            <a:r>
              <a:rPr lang="fr-FR" sz="2200" i="1" dirty="0"/>
              <a:t>source : https://fr.wikipedia.org/wiki/Chronologie_de_l%27informatique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AC1FD7-1764-F4AD-F4CB-D31EF8F19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0448" cy="4351338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1963 : La souris par Douglas Engelbart </a:t>
            </a:r>
          </a:p>
          <a:p>
            <a:r>
              <a:rPr lang="fr-FR" dirty="0"/>
              <a:t>1969 :  Arpanet (Internet) relie 4 universités aux USA</a:t>
            </a:r>
          </a:p>
          <a:p>
            <a:r>
              <a:rPr lang="fr-FR" dirty="0"/>
              <a:t>1972 : langage C par Kenneth Thompson et Dennis Ritchie</a:t>
            </a:r>
          </a:p>
          <a:p>
            <a:r>
              <a:rPr lang="fr-FR" dirty="0"/>
              <a:t>1974 : TCP/IP</a:t>
            </a:r>
          </a:p>
          <a:p>
            <a:r>
              <a:rPr lang="fr-FR" dirty="0"/>
              <a:t>1983 : Apple Lisa (WIMP)</a:t>
            </a:r>
          </a:p>
          <a:p>
            <a:r>
              <a:rPr lang="fr-FR" dirty="0"/>
              <a:t>1991 : protocole Internet HTTP par Tim Berners-Lee et Robert </a:t>
            </a:r>
            <a:r>
              <a:rPr lang="fr-FR" dirty="0" err="1"/>
              <a:t>Cailliau</a:t>
            </a:r>
            <a:endParaRPr lang="fr-FR" dirty="0"/>
          </a:p>
          <a:p>
            <a:r>
              <a:rPr lang="fr-FR" dirty="0"/>
              <a:t>1998 : fondation de Google</a:t>
            </a:r>
          </a:p>
          <a:p>
            <a:r>
              <a:rPr lang="fr-FR" dirty="0"/>
              <a:t>2007 : l’iPhone (explosion du marché des smartphone)</a:t>
            </a:r>
          </a:p>
          <a:p>
            <a:r>
              <a:rPr lang="fr-FR" dirty="0"/>
              <a:t>2010 : cloud </a:t>
            </a:r>
            <a:r>
              <a:rPr lang="fr-FR" dirty="0" err="1"/>
              <a:t>computing</a:t>
            </a:r>
            <a:endParaRPr lang="fr-FR" dirty="0"/>
          </a:p>
          <a:p>
            <a:r>
              <a:rPr lang="fr-FR" dirty="0"/>
              <a:t>2011 : il se vend plus de smartphone que de PC</a:t>
            </a:r>
          </a:p>
          <a:p>
            <a:r>
              <a:rPr lang="fr-FR" dirty="0"/>
              <a:t>2015 : essor du « 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 »</a:t>
            </a:r>
          </a:p>
          <a:p>
            <a:r>
              <a:rPr lang="fr-FR" dirty="0"/>
              <a:t>2018 : RGPD</a:t>
            </a:r>
          </a:p>
          <a:p>
            <a:r>
              <a:rPr lang="fr-FR" dirty="0"/>
              <a:t>2023 : </a:t>
            </a:r>
            <a:r>
              <a:rPr lang="fr-FR" dirty="0" err="1"/>
              <a:t>ChatGPT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8894097"/>
      </p:ext>
    </p:extLst>
  </p:cSld>
  <p:clrMapOvr>
    <a:masterClrMapping/>
  </p:clrMapOvr>
</p:sld>
</file>

<file path=ppt/theme/theme1.xml><?xml version="1.0" encoding="utf-8"?>
<a:theme xmlns:a="http://schemas.openxmlformats.org/drawingml/2006/main" name="00_cartographie interac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01b - maven</Template>
  <TotalTime>19341</TotalTime>
  <Words>1032</Words>
  <Application>Microsoft Office PowerPoint</Application>
  <PresentationFormat>Grand écran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Georgia</vt:lpstr>
      <vt:lpstr>Arial</vt:lpstr>
      <vt:lpstr>Calibri</vt:lpstr>
      <vt:lpstr>French Script MT</vt:lpstr>
      <vt:lpstr>Calibri Light</vt:lpstr>
      <vt:lpstr>Tahoma</vt:lpstr>
      <vt:lpstr>Courier New</vt:lpstr>
      <vt:lpstr>00_cartographie interaction</vt:lpstr>
      <vt:lpstr>Sciences Numériques et Technologie</vt:lpstr>
      <vt:lpstr>Objectifs de SNT</vt:lpstr>
      <vt:lpstr>Apport de l’informatique, de la programmation ? </vt:lpstr>
      <vt:lpstr>Caractéristique de La programmation </vt:lpstr>
      <vt:lpstr>Pourquoi apprendre la programmation ?</vt:lpstr>
      <vt:lpstr>8 thématiques : Python + 7 thèmes</vt:lpstr>
      <vt:lpstr>Panorama de l’informatique</vt:lpstr>
      <vt:lpstr>Repères historiques (1/2) source : https://fr.wikipedia.org/wiki/Chronologie_de_l%27informatique</vt:lpstr>
      <vt:lpstr>Repères historiques (2/2) source : https://fr.wikipedia.org/wiki/Chronologie_de_l%27informatique</vt:lpstr>
      <vt:lpstr>Spécialisation dans l’informatique source : https://cnu27.ls2n.fr/nomenclature-thematique-de-la-section-27-du-cnu/</vt:lpstr>
      <vt:lpstr>Programmation et Algorithmique</vt:lpstr>
      <vt:lpstr>Un programme ? Un algorithme ?</vt:lpstr>
      <vt:lpstr>La programmation dans le milieu professionnel</vt:lpstr>
      <vt:lpstr>Python</vt:lpstr>
      <vt:lpstr>Pour découvrir Python…</vt:lpstr>
    </vt:vector>
  </TitlesOfParts>
  <Company>Université de Nice Sophia Antipolis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Génie Logiciel  Objet</dc:title>
  <dc:subject>Cours 3</dc:subject>
  <dc:creator>Philippe Collet</dc:creator>
  <dc:description/>
  <cp:lastModifiedBy>Philippe Renevier Gonin</cp:lastModifiedBy>
  <cp:revision>941</cp:revision>
  <cp:lastPrinted>2001-08-07T10:40:35Z</cp:lastPrinted>
  <dcterms:created xsi:type="dcterms:W3CDTF">2000-01-12T14:25:05Z</dcterms:created>
  <dcterms:modified xsi:type="dcterms:W3CDTF">2024-08-29T07:57:24Z</dcterms:modified>
</cp:coreProperties>
</file>