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43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8" r:id="rId3"/>
    <p:sldId id="269" r:id="rId4"/>
    <p:sldId id="270" r:id="rId5"/>
    <p:sldId id="271" r:id="rId6"/>
    <p:sldId id="277" r:id="rId7"/>
    <p:sldId id="272" r:id="rId8"/>
    <p:sldId id="274" r:id="rId9"/>
    <p:sldId id="275" r:id="rId10"/>
    <p:sldId id="273" r:id="rId11"/>
    <p:sldId id="284" r:id="rId12"/>
    <p:sldId id="281" r:id="rId13"/>
    <p:sldId id="278" r:id="rId14"/>
    <p:sldId id="279" r:id="rId15"/>
    <p:sldId id="280" r:id="rId16"/>
    <p:sldId id="282" r:id="rId17"/>
    <p:sldId id="283" r:id="rId18"/>
    <p:sldId id="276" r:id="rId19"/>
    <p:sldId id="285" r:id="rId20"/>
  </p:sldIdLst>
  <p:sldSz cx="12192000" cy="6858000"/>
  <p:notesSz cx="9601200" cy="7315200"/>
  <p:embeddedFontLst>
    <p:embeddedFont>
      <p:font typeface="French Script MT" panose="03020402040607040605" pitchFamily="66" charset="0"/>
      <p:regular r:id="rId23"/>
    </p:embeddedFont>
    <p:embeddedFont>
      <p:font typeface="Tahoma" panose="020B0604030504040204" pitchFamily="34" charset="0"/>
      <p:regular r:id="rId24"/>
      <p:bold r:id="rId25"/>
    </p:embeddedFont>
  </p:embeddedFontLst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04">
          <p15:clr>
            <a:srgbClr val="A4A3A4"/>
          </p15:clr>
        </p15:guide>
        <p15:guide id="2" pos="302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000000"/>
    <a:srgbClr val="0033CC"/>
    <a:srgbClr val="FFCC66"/>
    <a:srgbClr val="DDD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740" autoAdjust="0"/>
    <p:restoredTop sz="97125" autoAdjust="0"/>
  </p:normalViewPr>
  <p:slideViewPr>
    <p:cSldViewPr>
      <p:cViewPr varScale="1">
        <p:scale>
          <a:sx n="117" d="100"/>
          <a:sy n="117" d="100"/>
        </p:scale>
        <p:origin x="312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2064" y="-72"/>
      </p:cViewPr>
      <p:guideLst>
        <p:guide orient="horz" pos="2304"/>
        <p:guide pos="302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3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1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hilippe Renevier" userId="e8518df1-42af-4787-a4b5-73e72f3a1282" providerId="ADAL" clId="{81B075AA-B998-4544-B620-BC4FCAFA9ADD}"/>
    <pc:docChg chg="undo custSel delSld modSld">
      <pc:chgData name="Philippe Renevier" userId="e8518df1-42af-4787-a4b5-73e72f3a1282" providerId="ADAL" clId="{81B075AA-B998-4544-B620-BC4FCAFA9ADD}" dt="2023-01-29T20:48:50.958" v="801" actId="20577"/>
      <pc:docMkLst>
        <pc:docMk/>
      </pc:docMkLst>
      <pc:sldChg chg="modSp mod">
        <pc:chgData name="Philippe Renevier" userId="e8518df1-42af-4787-a4b5-73e72f3a1282" providerId="ADAL" clId="{81B075AA-B998-4544-B620-BC4FCAFA9ADD}" dt="2023-01-29T20:46:20.902" v="497" actId="20577"/>
        <pc:sldMkLst>
          <pc:docMk/>
          <pc:sldMk cId="111778497" sldId="692"/>
        </pc:sldMkLst>
        <pc:spChg chg="mod">
          <ac:chgData name="Philippe Renevier" userId="e8518df1-42af-4787-a4b5-73e72f3a1282" providerId="ADAL" clId="{81B075AA-B998-4544-B620-BC4FCAFA9ADD}" dt="2023-01-29T20:46:20.902" v="497" actId="20577"/>
          <ac:spMkLst>
            <pc:docMk/>
            <pc:sldMk cId="111778497" sldId="692"/>
            <ac:spMk id="3" creationId="{D1B3D37D-F358-F1FE-1E35-28108733458B}"/>
          </ac:spMkLst>
        </pc:spChg>
      </pc:sldChg>
      <pc:sldChg chg="del">
        <pc:chgData name="Philippe Renevier" userId="e8518df1-42af-4787-a4b5-73e72f3a1282" providerId="ADAL" clId="{81B075AA-B998-4544-B620-BC4FCAFA9ADD}" dt="2023-01-29T20:46:24.031" v="498" actId="47"/>
        <pc:sldMkLst>
          <pc:docMk/>
          <pc:sldMk cId="3412552695" sldId="693"/>
        </pc:sldMkLst>
      </pc:sldChg>
      <pc:sldChg chg="modSp mod">
        <pc:chgData name="Philippe Renevier" userId="e8518df1-42af-4787-a4b5-73e72f3a1282" providerId="ADAL" clId="{81B075AA-B998-4544-B620-BC4FCAFA9ADD}" dt="2023-01-29T20:48:50.958" v="801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81B075AA-B998-4544-B620-BC4FCAFA9ADD}" dt="2023-01-29T20:48:27.286" v="721" actId="20577"/>
          <ac:spMkLst>
            <pc:docMk/>
            <pc:sldMk cId="1094377509" sldId="694"/>
            <ac:spMk id="2" creationId="{FFE839CA-193C-A65C-5D16-A26ADDA822EF}"/>
          </ac:spMkLst>
        </pc:spChg>
        <pc:spChg chg="mod">
          <ac:chgData name="Philippe Renevier" userId="e8518df1-42af-4787-a4b5-73e72f3a1282" providerId="ADAL" clId="{81B075AA-B998-4544-B620-BC4FCAFA9ADD}" dt="2023-01-29T20:48:50.958" v="801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  <pc:docChgLst>
    <pc:chgData name="Nicolas Ferry" userId="ba8af584-8b1d-4fa1-9405-513acdbffb3c" providerId="ADAL" clId="{A490B68E-0882-6C45-AF0A-24E84FDEED14}"/>
    <pc:docChg chg="undo custSel addSld delSld modSld">
      <pc:chgData name="Nicolas Ferry" userId="ba8af584-8b1d-4fa1-9405-513acdbffb3c" providerId="ADAL" clId="{A490B68E-0882-6C45-AF0A-24E84FDEED14}" dt="2023-01-09T12:57:37.100" v="970" actId="14100"/>
      <pc:docMkLst>
        <pc:docMk/>
      </pc:docMkLst>
      <pc:sldChg chg="modSp mod">
        <pc:chgData name="Nicolas Ferry" userId="ba8af584-8b1d-4fa1-9405-513acdbffb3c" providerId="ADAL" clId="{A490B68E-0882-6C45-AF0A-24E84FDEED14}" dt="2023-01-09T12:57:03.732" v="966" actId="1076"/>
        <pc:sldMkLst>
          <pc:docMk/>
          <pc:sldMk cId="3336639166" sldId="277"/>
        </pc:sldMkLst>
        <pc:spChg chg="mod">
          <ac:chgData name="Nicolas Ferry" userId="ba8af584-8b1d-4fa1-9405-513acdbffb3c" providerId="ADAL" clId="{A490B68E-0882-6C45-AF0A-24E84FDEED14}" dt="2023-01-09T12:37:45.550" v="382" actId="121"/>
          <ac:spMkLst>
            <pc:docMk/>
            <pc:sldMk cId="3336639166" sldId="277"/>
            <ac:spMk id="2" creationId="{09B0CD9A-E6CC-AB41-B061-8E9C4EB6D4FA}"/>
          </ac:spMkLst>
        </pc:spChg>
        <pc:picChg chg="mod modCrop">
          <ac:chgData name="Nicolas Ferry" userId="ba8af584-8b1d-4fa1-9405-513acdbffb3c" providerId="ADAL" clId="{A490B68E-0882-6C45-AF0A-24E84FDEED14}" dt="2023-01-09T12:57:03.732" v="966" actId="1076"/>
          <ac:picMkLst>
            <pc:docMk/>
            <pc:sldMk cId="3336639166" sldId="277"/>
            <ac:picMk id="4" creationId="{53D6B98E-F675-1D41-BE3D-46D1B45458EA}"/>
          </ac:picMkLst>
        </pc:picChg>
      </pc:sldChg>
      <pc:sldChg chg="modSp mod">
        <pc:chgData name="Nicolas Ferry" userId="ba8af584-8b1d-4fa1-9405-513acdbffb3c" providerId="ADAL" clId="{A490B68E-0882-6C45-AF0A-24E84FDEED14}" dt="2023-01-09T12:56:48.185" v="963" actId="1076"/>
        <pc:sldMkLst>
          <pc:docMk/>
          <pc:sldMk cId="1752359140" sldId="279"/>
        </pc:sldMkLst>
        <pc:spChg chg="mod">
          <ac:chgData name="Nicolas Ferry" userId="ba8af584-8b1d-4fa1-9405-513acdbffb3c" providerId="ADAL" clId="{A490B68E-0882-6C45-AF0A-24E84FDEED14}" dt="2023-01-09T12:37:48.852" v="383" actId="121"/>
          <ac:spMkLst>
            <pc:docMk/>
            <pc:sldMk cId="1752359140" sldId="279"/>
            <ac:spMk id="2" creationId="{EE7402FD-C7EB-834F-999B-38E8544CB810}"/>
          </ac:spMkLst>
        </pc:spChg>
        <pc:spChg chg="mod">
          <ac:chgData name="Nicolas Ferry" userId="ba8af584-8b1d-4fa1-9405-513acdbffb3c" providerId="ADAL" clId="{A490B68E-0882-6C45-AF0A-24E84FDEED14}" dt="2023-01-09T12:56:37.858" v="960" actId="1076"/>
          <ac:spMkLst>
            <pc:docMk/>
            <pc:sldMk cId="1752359140" sldId="279"/>
            <ac:spMk id="6" creationId="{A62B1B80-5F62-544A-879C-1364C220DF4F}"/>
          </ac:spMkLst>
        </pc:spChg>
        <pc:picChg chg="mod">
          <ac:chgData name="Nicolas Ferry" userId="ba8af584-8b1d-4fa1-9405-513acdbffb3c" providerId="ADAL" clId="{A490B68E-0882-6C45-AF0A-24E84FDEED14}" dt="2023-01-09T12:56:48.185" v="963" actId="1076"/>
          <ac:picMkLst>
            <pc:docMk/>
            <pc:sldMk cId="1752359140" sldId="279"/>
            <ac:picMk id="5" creationId="{43AD933F-7BD7-3F4F-8166-2AB2D89AD6C6}"/>
          </ac:picMkLst>
        </pc:picChg>
      </pc:sldChg>
      <pc:sldChg chg="modSp mod">
        <pc:chgData name="Nicolas Ferry" userId="ba8af584-8b1d-4fa1-9405-513acdbffb3c" providerId="ADAL" clId="{A490B68E-0882-6C45-AF0A-24E84FDEED14}" dt="2023-01-09T12:57:37.100" v="970" actId="14100"/>
        <pc:sldMkLst>
          <pc:docMk/>
          <pc:sldMk cId="2081001937" sldId="445"/>
        </pc:sldMkLst>
        <pc:spChg chg="mod">
          <ac:chgData name="Nicolas Ferry" userId="ba8af584-8b1d-4fa1-9405-513acdbffb3c" providerId="ADAL" clId="{A490B68E-0882-6C45-AF0A-24E84FDEED14}" dt="2023-01-09T12:37:41.755" v="381" actId="121"/>
          <ac:spMkLst>
            <pc:docMk/>
            <pc:sldMk cId="2081001937" sldId="445"/>
            <ac:spMk id="2" creationId="{ADB5A72B-37CC-DB4E-8EBE-1099A2E41867}"/>
          </ac:spMkLst>
        </pc:spChg>
        <pc:spChg chg="mod">
          <ac:chgData name="Nicolas Ferry" userId="ba8af584-8b1d-4fa1-9405-513acdbffb3c" providerId="ADAL" clId="{A490B68E-0882-6C45-AF0A-24E84FDEED14}" dt="2023-01-09T12:57:37.100" v="970" actId="14100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Nicolas Ferry" userId="ba8af584-8b1d-4fa1-9405-513acdbffb3c" providerId="ADAL" clId="{A490B68E-0882-6C45-AF0A-24E84FDEED14}" dt="2023-01-09T12:56:11.534" v="959" actId="1076"/>
        <pc:sldMkLst>
          <pc:docMk/>
          <pc:sldMk cId="2519234539" sldId="446"/>
        </pc:sldMkLst>
        <pc:spChg chg="mod">
          <ac:chgData name="Nicolas Ferry" userId="ba8af584-8b1d-4fa1-9405-513acdbffb3c" providerId="ADAL" clId="{A490B68E-0882-6C45-AF0A-24E84FDEED14}" dt="2023-01-09T12:37:57.627" v="385" actId="121"/>
          <ac:spMkLst>
            <pc:docMk/>
            <pc:sldMk cId="2519234539" sldId="446"/>
            <ac:spMk id="2" creationId="{4BC734BD-22F9-4940-9D02-7DB58F210D36}"/>
          </ac:spMkLst>
        </pc:spChg>
        <pc:spChg chg="mod">
          <ac:chgData name="Nicolas Ferry" userId="ba8af584-8b1d-4fa1-9405-513acdbffb3c" providerId="ADAL" clId="{A490B68E-0882-6C45-AF0A-24E84FDEED14}" dt="2023-01-09T12:56:06.737" v="958" actId="404"/>
          <ac:spMkLst>
            <pc:docMk/>
            <pc:sldMk cId="2519234539" sldId="446"/>
            <ac:spMk id="3" creationId="{43EE0B5E-52DE-A141-9181-F7F0ED761637}"/>
          </ac:spMkLst>
        </pc:spChg>
        <pc:picChg chg="mod">
          <ac:chgData name="Nicolas Ferry" userId="ba8af584-8b1d-4fa1-9405-513acdbffb3c" providerId="ADAL" clId="{A490B68E-0882-6C45-AF0A-24E84FDEED14}" dt="2023-01-09T12:56:11.534" v="959" actId="1076"/>
          <ac:picMkLst>
            <pc:docMk/>
            <pc:sldMk cId="2519234539" sldId="446"/>
            <ac:picMk id="4" creationId="{053DF27F-2387-EA4C-B7C8-18E0D6BCA1E6}"/>
          </ac:picMkLst>
        </pc:picChg>
      </pc:sldChg>
      <pc:sldChg chg="modSp mod">
        <pc:chgData name="Nicolas Ferry" userId="ba8af584-8b1d-4fa1-9405-513acdbffb3c" providerId="ADAL" clId="{A490B68E-0882-6C45-AF0A-24E84FDEED14}" dt="2023-01-09T12:57:21.690" v="969" actId="1076"/>
        <pc:sldMkLst>
          <pc:docMk/>
          <pc:sldMk cId="2299021510" sldId="447"/>
        </pc:sldMkLst>
        <pc:spChg chg="mod">
          <ac:chgData name="Nicolas Ferry" userId="ba8af584-8b1d-4fa1-9405-513acdbffb3c" providerId="ADAL" clId="{A490B68E-0882-6C45-AF0A-24E84FDEED14}" dt="2023-01-09T12:57:15.268" v="967" actId="255"/>
          <ac:spMkLst>
            <pc:docMk/>
            <pc:sldMk cId="2299021510" sldId="447"/>
            <ac:spMk id="3" creationId="{D3727A72-4845-D74F-995E-69A59623D49B}"/>
          </ac:spMkLst>
        </pc:spChg>
        <pc:picChg chg="mod modCrop">
          <ac:chgData name="Nicolas Ferry" userId="ba8af584-8b1d-4fa1-9405-513acdbffb3c" providerId="ADAL" clId="{A490B68E-0882-6C45-AF0A-24E84FDEED14}" dt="2023-01-09T12:57:21.690" v="969" actId="1076"/>
          <ac:picMkLst>
            <pc:docMk/>
            <pc:sldMk cId="2299021510" sldId="447"/>
            <ac:picMk id="4" creationId="{EA3A32E9-AC3A-4541-B32F-67CBCE351BF1}"/>
          </ac:picMkLst>
        </pc:picChg>
      </pc:sldChg>
      <pc:sldChg chg="modSp">
        <pc:chgData name="Nicolas Ferry" userId="ba8af584-8b1d-4fa1-9405-513acdbffb3c" providerId="ADAL" clId="{A490B68E-0882-6C45-AF0A-24E84FDEED14}" dt="2023-01-09T12:35:01.402" v="355" actId="1076"/>
        <pc:sldMkLst>
          <pc:docMk/>
          <pc:sldMk cId="1321053638" sldId="452"/>
        </pc:sldMkLst>
        <pc:picChg chg="mod">
          <ac:chgData name="Nicolas Ferry" userId="ba8af584-8b1d-4fa1-9405-513acdbffb3c" providerId="ADAL" clId="{A490B68E-0882-6C45-AF0A-24E84FDEED14}" dt="2023-01-09T12:35:01.402" v="355" actId="1076"/>
          <ac:picMkLst>
            <pc:docMk/>
            <pc:sldMk cId="1321053638" sldId="452"/>
            <ac:picMk id="5124" creationId="{2C5A09C8-4FBD-4A43-BDBF-D6B4F2B2C2A2}"/>
          </ac:picMkLst>
        </pc:picChg>
      </pc:sldChg>
      <pc:sldChg chg="modSp mod">
        <pc:chgData name="Nicolas Ferry" userId="ba8af584-8b1d-4fa1-9405-513acdbffb3c" providerId="ADAL" clId="{A490B68E-0882-6C45-AF0A-24E84FDEED14}" dt="2023-01-09T12:33:52.979" v="337" actId="1076"/>
        <pc:sldMkLst>
          <pc:docMk/>
          <pc:sldMk cId="2520605692" sldId="461"/>
        </pc:sldMkLst>
        <pc:spChg chg="mod">
          <ac:chgData name="Nicolas Ferry" userId="ba8af584-8b1d-4fa1-9405-513acdbffb3c" providerId="ADAL" clId="{A490B68E-0882-6C45-AF0A-24E84FDEED14}" dt="2023-01-09T12:33:41.207" v="334" actId="121"/>
          <ac:spMkLst>
            <pc:docMk/>
            <pc:sldMk cId="2520605692" sldId="461"/>
            <ac:spMk id="2" creationId="{11EC44CB-6E2E-874E-9CAE-4CC20EB4111A}"/>
          </ac:spMkLst>
        </pc:spChg>
        <pc:spChg chg="mod">
          <ac:chgData name="Nicolas Ferry" userId="ba8af584-8b1d-4fa1-9405-513acdbffb3c" providerId="ADAL" clId="{A490B68E-0882-6C45-AF0A-24E84FDEED14}" dt="2023-01-09T12:33:47.012" v="335" actId="1076"/>
          <ac:spMkLst>
            <pc:docMk/>
            <pc:sldMk cId="2520605692" sldId="461"/>
            <ac:spMk id="6" creationId="{6EE5B69A-A2BC-664E-A4EE-5C771939E9F9}"/>
          </ac:spMkLst>
        </pc:spChg>
        <pc:graphicFrameChg chg="mod modGraphic">
          <ac:chgData name="Nicolas Ferry" userId="ba8af584-8b1d-4fa1-9405-513acdbffb3c" providerId="ADAL" clId="{A490B68E-0882-6C45-AF0A-24E84FDEED14}" dt="2023-01-09T12:33:52.979" v="337" actId="1076"/>
          <ac:graphicFrameMkLst>
            <pc:docMk/>
            <pc:sldMk cId="2520605692" sldId="461"/>
            <ac:graphicFrameMk id="4" creationId="{0F026919-9516-D648-AE9E-E5D992EB9481}"/>
          </ac:graphicFrameMkLst>
        </pc:graphicFrameChg>
      </pc:sldChg>
      <pc:sldChg chg="modSp mod">
        <pc:chgData name="Nicolas Ferry" userId="ba8af584-8b1d-4fa1-9405-513acdbffb3c" providerId="ADAL" clId="{A490B68E-0882-6C45-AF0A-24E84FDEED14}" dt="2023-01-09T12:35:07.252" v="356" actId="121"/>
        <pc:sldMkLst>
          <pc:docMk/>
          <pc:sldMk cId="1535586907" sldId="463"/>
        </pc:sldMkLst>
        <pc:spChg chg="mod">
          <ac:chgData name="Nicolas Ferry" userId="ba8af584-8b1d-4fa1-9405-513acdbffb3c" providerId="ADAL" clId="{A490B68E-0882-6C45-AF0A-24E84FDEED14}" dt="2023-01-09T12:35:07.252" v="356" actId="121"/>
          <ac:spMkLst>
            <pc:docMk/>
            <pc:sldMk cId="1535586907" sldId="463"/>
            <ac:spMk id="4" creationId="{104C7670-9AC0-9B40-9CCB-BFBFE2C4FAB1}"/>
          </ac:spMkLst>
        </pc:spChg>
      </pc:sldChg>
      <pc:sldChg chg="modSp mod">
        <pc:chgData name="Nicolas Ferry" userId="ba8af584-8b1d-4fa1-9405-513acdbffb3c" providerId="ADAL" clId="{A490B68E-0882-6C45-AF0A-24E84FDEED14}" dt="2023-01-09T12:35:18.725" v="357" actId="1076"/>
        <pc:sldMkLst>
          <pc:docMk/>
          <pc:sldMk cId="2348519475" sldId="464"/>
        </pc:sldMkLst>
        <pc:spChg chg="mod">
          <ac:chgData name="Nicolas Ferry" userId="ba8af584-8b1d-4fa1-9405-513acdbffb3c" providerId="ADAL" clId="{A490B68E-0882-6C45-AF0A-24E84FDEED14}" dt="2023-01-09T12:35:18.725" v="357" actId="1076"/>
          <ac:spMkLst>
            <pc:docMk/>
            <pc:sldMk cId="2348519475" sldId="464"/>
            <ac:spMk id="4" creationId="{EF6AD5FE-DB15-004C-BD5A-24FA322A20F9}"/>
          </ac:spMkLst>
        </pc:spChg>
      </pc:sldChg>
      <pc:sldChg chg="modSp mod">
        <pc:chgData name="Nicolas Ferry" userId="ba8af584-8b1d-4fa1-9405-513acdbffb3c" providerId="ADAL" clId="{A490B68E-0882-6C45-AF0A-24E84FDEED14}" dt="2023-01-09T12:35:29.165" v="359" actId="121"/>
        <pc:sldMkLst>
          <pc:docMk/>
          <pc:sldMk cId="1896746573" sldId="465"/>
        </pc:sldMkLst>
        <pc:spChg chg="mod">
          <ac:chgData name="Nicolas Ferry" userId="ba8af584-8b1d-4fa1-9405-513acdbffb3c" providerId="ADAL" clId="{A490B68E-0882-6C45-AF0A-24E84FDEED14}" dt="2023-01-09T12:35:29.165" v="359" actId="121"/>
          <ac:spMkLst>
            <pc:docMk/>
            <pc:sldMk cId="1896746573" sldId="465"/>
            <ac:spMk id="2" creationId="{00DFCEBC-2635-FD48-B535-48C8FAC572AD}"/>
          </ac:spMkLst>
        </pc:spChg>
      </pc:sldChg>
      <pc:sldChg chg="modSp mod">
        <pc:chgData name="Nicolas Ferry" userId="ba8af584-8b1d-4fa1-9405-513acdbffb3c" providerId="ADAL" clId="{A490B68E-0882-6C45-AF0A-24E84FDEED14}" dt="2023-01-09T12:35:43.289" v="361" actId="121"/>
        <pc:sldMkLst>
          <pc:docMk/>
          <pc:sldMk cId="3052839481" sldId="466"/>
        </pc:sldMkLst>
        <pc:spChg chg="mod">
          <ac:chgData name="Nicolas Ferry" userId="ba8af584-8b1d-4fa1-9405-513acdbffb3c" providerId="ADAL" clId="{A490B68E-0882-6C45-AF0A-24E84FDEED14}" dt="2023-01-09T12:35:43.289" v="361" actId="121"/>
          <ac:spMkLst>
            <pc:docMk/>
            <pc:sldMk cId="3052839481" sldId="466"/>
            <ac:spMk id="2" creationId="{A043E07D-3BD8-B149-8B26-02D052D03210}"/>
          </ac:spMkLst>
        </pc:spChg>
      </pc:sldChg>
      <pc:sldChg chg="modSp mod">
        <pc:chgData name="Nicolas Ferry" userId="ba8af584-8b1d-4fa1-9405-513acdbffb3c" providerId="ADAL" clId="{A490B68E-0882-6C45-AF0A-24E84FDEED14}" dt="2023-01-09T12:35:25.434" v="358" actId="121"/>
        <pc:sldMkLst>
          <pc:docMk/>
          <pc:sldMk cId="846537645" sldId="467"/>
        </pc:sldMkLst>
        <pc:spChg chg="mod">
          <ac:chgData name="Nicolas Ferry" userId="ba8af584-8b1d-4fa1-9405-513acdbffb3c" providerId="ADAL" clId="{A490B68E-0882-6C45-AF0A-24E84FDEED14}" dt="2023-01-09T12:35:25.434" v="358" actId="121"/>
          <ac:spMkLst>
            <pc:docMk/>
            <pc:sldMk cId="846537645" sldId="467"/>
            <ac:spMk id="2" creationId="{780BF7DB-C5D9-8D47-B06D-0F098B8F2EFF}"/>
          </ac:spMkLst>
        </pc:spChg>
      </pc:sldChg>
      <pc:sldChg chg="modSp mod">
        <pc:chgData name="Nicolas Ferry" userId="ba8af584-8b1d-4fa1-9405-513acdbffb3c" providerId="ADAL" clId="{A490B68E-0882-6C45-AF0A-24E84FDEED14}" dt="2023-01-09T12:35:38.208" v="360" actId="121"/>
        <pc:sldMkLst>
          <pc:docMk/>
          <pc:sldMk cId="3994993570" sldId="468"/>
        </pc:sldMkLst>
        <pc:spChg chg="mod">
          <ac:chgData name="Nicolas Ferry" userId="ba8af584-8b1d-4fa1-9405-513acdbffb3c" providerId="ADAL" clId="{A490B68E-0882-6C45-AF0A-24E84FDEED14}" dt="2023-01-09T12:35:38.208" v="360" actId="121"/>
          <ac:spMkLst>
            <pc:docMk/>
            <pc:sldMk cId="3994993570" sldId="468"/>
            <ac:spMk id="2" creationId="{CB80C2CC-59F2-214B-BCBA-55C7C0A694CA}"/>
          </ac:spMkLst>
        </pc:spChg>
      </pc:sldChg>
      <pc:sldChg chg="modSp mod">
        <pc:chgData name="Nicolas Ferry" userId="ba8af584-8b1d-4fa1-9405-513acdbffb3c" providerId="ADAL" clId="{A490B68E-0882-6C45-AF0A-24E84FDEED14}" dt="2023-01-09T12:35:50.264" v="362" actId="121"/>
        <pc:sldMkLst>
          <pc:docMk/>
          <pc:sldMk cId="1253439581" sldId="469"/>
        </pc:sldMkLst>
        <pc:spChg chg="mod">
          <ac:chgData name="Nicolas Ferry" userId="ba8af584-8b1d-4fa1-9405-513acdbffb3c" providerId="ADAL" clId="{A490B68E-0882-6C45-AF0A-24E84FDEED14}" dt="2023-01-09T12:35:50.264" v="362" actId="121"/>
          <ac:spMkLst>
            <pc:docMk/>
            <pc:sldMk cId="1253439581" sldId="469"/>
            <ac:spMk id="2" creationId="{68BB45D3-89F1-CD48-A3A0-4028AC25B996}"/>
          </ac:spMkLst>
        </pc:spChg>
      </pc:sldChg>
      <pc:sldChg chg="modSp mod">
        <pc:chgData name="Nicolas Ferry" userId="ba8af584-8b1d-4fa1-9405-513acdbffb3c" providerId="ADAL" clId="{A490B68E-0882-6C45-AF0A-24E84FDEED14}" dt="2023-01-09T12:35:56.329" v="363" actId="121"/>
        <pc:sldMkLst>
          <pc:docMk/>
          <pc:sldMk cId="1723384092" sldId="470"/>
        </pc:sldMkLst>
        <pc:spChg chg="mod">
          <ac:chgData name="Nicolas Ferry" userId="ba8af584-8b1d-4fa1-9405-513acdbffb3c" providerId="ADAL" clId="{A490B68E-0882-6C45-AF0A-24E84FDEED14}" dt="2023-01-09T12:35:56.329" v="363" actId="121"/>
          <ac:spMkLst>
            <pc:docMk/>
            <pc:sldMk cId="1723384092" sldId="470"/>
            <ac:spMk id="2" creationId="{5147C382-4B52-CF40-AC72-6E59EEAA10CD}"/>
          </ac:spMkLst>
        </pc:spChg>
      </pc:sldChg>
      <pc:sldChg chg="modSp mod">
        <pc:chgData name="Nicolas Ferry" userId="ba8af584-8b1d-4fa1-9405-513acdbffb3c" providerId="ADAL" clId="{A490B68E-0882-6C45-AF0A-24E84FDEED14}" dt="2023-01-09T12:36:09.557" v="364" actId="121"/>
        <pc:sldMkLst>
          <pc:docMk/>
          <pc:sldMk cId="3563597185" sldId="471"/>
        </pc:sldMkLst>
        <pc:spChg chg="mod">
          <ac:chgData name="Nicolas Ferry" userId="ba8af584-8b1d-4fa1-9405-513acdbffb3c" providerId="ADAL" clId="{A490B68E-0882-6C45-AF0A-24E84FDEED14}" dt="2023-01-09T12:36:09.557" v="364" actId="121"/>
          <ac:spMkLst>
            <pc:docMk/>
            <pc:sldMk cId="3563597185" sldId="471"/>
            <ac:spMk id="2" creationId="{EC5211FF-8F35-0441-A93F-F2B14C80140F}"/>
          </ac:spMkLst>
        </pc:spChg>
      </pc:sldChg>
      <pc:sldChg chg="modSp mod">
        <pc:chgData name="Nicolas Ferry" userId="ba8af584-8b1d-4fa1-9405-513acdbffb3c" providerId="ADAL" clId="{A490B68E-0882-6C45-AF0A-24E84FDEED14}" dt="2023-01-09T12:36:13.860" v="365" actId="121"/>
        <pc:sldMkLst>
          <pc:docMk/>
          <pc:sldMk cId="525415882" sldId="472"/>
        </pc:sldMkLst>
        <pc:spChg chg="mod">
          <ac:chgData name="Nicolas Ferry" userId="ba8af584-8b1d-4fa1-9405-513acdbffb3c" providerId="ADAL" clId="{A490B68E-0882-6C45-AF0A-24E84FDEED14}" dt="2023-01-09T12:36:13.860" v="365" actId="121"/>
          <ac:spMkLst>
            <pc:docMk/>
            <pc:sldMk cId="525415882" sldId="472"/>
            <ac:spMk id="2" creationId="{3E41DA07-6C06-1D4D-B52D-4E894ECF97ED}"/>
          </ac:spMkLst>
        </pc:spChg>
      </pc:sldChg>
      <pc:sldChg chg="modSp mod">
        <pc:chgData name="Nicolas Ferry" userId="ba8af584-8b1d-4fa1-9405-513acdbffb3c" providerId="ADAL" clId="{A490B68E-0882-6C45-AF0A-24E84FDEED14}" dt="2023-01-09T12:36:19.792" v="366" actId="121"/>
        <pc:sldMkLst>
          <pc:docMk/>
          <pc:sldMk cId="3702874981" sldId="473"/>
        </pc:sldMkLst>
        <pc:spChg chg="mod">
          <ac:chgData name="Nicolas Ferry" userId="ba8af584-8b1d-4fa1-9405-513acdbffb3c" providerId="ADAL" clId="{A490B68E-0882-6C45-AF0A-24E84FDEED14}" dt="2023-01-09T12:36:19.792" v="366" actId="121"/>
          <ac:spMkLst>
            <pc:docMk/>
            <pc:sldMk cId="3702874981" sldId="473"/>
            <ac:spMk id="2" creationId="{29558E10-28CB-284B-B53A-21850E803E98}"/>
          </ac:spMkLst>
        </pc:spChg>
      </pc:sldChg>
      <pc:sldChg chg="modSp mod">
        <pc:chgData name="Nicolas Ferry" userId="ba8af584-8b1d-4fa1-9405-513acdbffb3c" providerId="ADAL" clId="{A490B68E-0882-6C45-AF0A-24E84FDEED14}" dt="2023-01-09T12:26:47.462" v="329" actId="1076"/>
        <pc:sldMkLst>
          <pc:docMk/>
          <pc:sldMk cId="1004820547" sldId="474"/>
        </pc:sldMkLst>
        <pc:spChg chg="mod">
          <ac:chgData name="Nicolas Ferry" userId="ba8af584-8b1d-4fa1-9405-513acdbffb3c" providerId="ADAL" clId="{A490B68E-0882-6C45-AF0A-24E84FDEED14}" dt="2023-01-09T12:26:42.229" v="328" actId="121"/>
          <ac:spMkLst>
            <pc:docMk/>
            <pc:sldMk cId="1004820547" sldId="474"/>
            <ac:spMk id="2" creationId="{43C895C8-7CB4-D348-AE26-551D763FE8B5}"/>
          </ac:spMkLst>
        </pc:spChg>
        <pc:spChg chg="mod">
          <ac:chgData name="Nicolas Ferry" userId="ba8af584-8b1d-4fa1-9405-513acdbffb3c" providerId="ADAL" clId="{A490B68E-0882-6C45-AF0A-24E84FDEED14}" dt="2023-01-09T12:26:47.462" v="329" actId="1076"/>
          <ac:spMkLst>
            <pc:docMk/>
            <pc:sldMk cId="1004820547" sldId="474"/>
            <ac:spMk id="4" creationId="{75DF2115-13A1-5D4F-8A2A-A3A53AC72E54}"/>
          </ac:spMkLst>
        </pc:spChg>
      </pc:sldChg>
      <pc:sldChg chg="delSp modSp mod modAnim">
        <pc:chgData name="Nicolas Ferry" userId="ba8af584-8b1d-4fa1-9405-513acdbffb3c" providerId="ADAL" clId="{A490B68E-0882-6C45-AF0A-24E84FDEED14}" dt="2023-01-09T12:26:37.425" v="327" actId="478"/>
        <pc:sldMkLst>
          <pc:docMk/>
          <pc:sldMk cId="261100112" sldId="476"/>
        </pc:sldMkLst>
        <pc:spChg chg="mod">
          <ac:chgData name="Nicolas Ferry" userId="ba8af584-8b1d-4fa1-9405-513acdbffb3c" providerId="ADAL" clId="{A490B68E-0882-6C45-AF0A-24E84FDEED14}" dt="2023-01-09T12:26:22.686" v="325" actId="121"/>
          <ac:spMkLst>
            <pc:docMk/>
            <pc:sldMk cId="261100112" sldId="476"/>
            <ac:spMk id="2" creationId="{ABFD045C-813C-0445-9D97-26E24B4BC73D}"/>
          </ac:spMkLst>
        </pc:spChg>
        <pc:spChg chg="mod">
          <ac:chgData name="Nicolas Ferry" userId="ba8af584-8b1d-4fa1-9405-513acdbffb3c" providerId="ADAL" clId="{A490B68E-0882-6C45-AF0A-24E84FDEED14}" dt="2023-01-09T12:26:29.153" v="326" actId="1076"/>
          <ac:spMkLst>
            <pc:docMk/>
            <pc:sldMk cId="261100112" sldId="476"/>
            <ac:spMk id="3" creationId="{590F68BB-7D3A-1A46-9DAC-18E9D5FB8583}"/>
          </ac:spMkLst>
        </pc:spChg>
        <pc:picChg chg="del">
          <ac:chgData name="Nicolas Ferry" userId="ba8af584-8b1d-4fa1-9405-513acdbffb3c" providerId="ADAL" clId="{A490B68E-0882-6C45-AF0A-24E84FDEED14}" dt="2023-01-09T12:26:37.425" v="327" actId="478"/>
          <ac:picMkLst>
            <pc:docMk/>
            <pc:sldMk cId="261100112" sldId="476"/>
            <ac:picMk id="10242" creationId="{4893BCCE-4421-8744-B119-003B7BD1700D}"/>
          </ac:picMkLst>
        </pc:picChg>
      </pc:sldChg>
      <pc:sldChg chg="modSp mod">
        <pc:chgData name="Nicolas Ferry" userId="ba8af584-8b1d-4fa1-9405-513acdbffb3c" providerId="ADAL" clId="{A490B68E-0882-6C45-AF0A-24E84FDEED14}" dt="2023-01-09T12:25:28.340" v="322" actId="1076"/>
        <pc:sldMkLst>
          <pc:docMk/>
          <pc:sldMk cId="3441427773" sldId="477"/>
        </pc:sldMkLst>
        <pc:spChg chg="mod">
          <ac:chgData name="Nicolas Ferry" userId="ba8af584-8b1d-4fa1-9405-513acdbffb3c" providerId="ADAL" clId="{A490B68E-0882-6C45-AF0A-24E84FDEED14}" dt="2023-01-09T12:24:59.824" v="321" actId="121"/>
          <ac:spMkLst>
            <pc:docMk/>
            <pc:sldMk cId="3441427773" sldId="477"/>
            <ac:spMk id="2" creationId="{583001DD-830B-A04D-8716-6F9755DF9919}"/>
          </ac:spMkLst>
        </pc:spChg>
        <pc:spChg chg="mod">
          <ac:chgData name="Nicolas Ferry" userId="ba8af584-8b1d-4fa1-9405-513acdbffb3c" providerId="ADAL" clId="{A490B68E-0882-6C45-AF0A-24E84FDEED14}" dt="2023-01-09T12:25:28.340" v="322" actId="1076"/>
          <ac:spMkLst>
            <pc:docMk/>
            <pc:sldMk cId="3441427773" sldId="477"/>
            <ac:spMk id="5" creationId="{BB54009A-FB5A-234E-8E2D-7FD300FB59A4}"/>
          </ac:spMkLst>
        </pc:spChg>
        <pc:picChg chg="mod">
          <ac:chgData name="Nicolas Ferry" userId="ba8af584-8b1d-4fa1-9405-513acdbffb3c" providerId="ADAL" clId="{A490B68E-0882-6C45-AF0A-24E84FDEED14}" dt="2023-01-09T12:25:28.340" v="322" actId="1076"/>
          <ac:picMkLst>
            <pc:docMk/>
            <pc:sldMk cId="3441427773" sldId="477"/>
            <ac:picMk id="4" creationId="{63972FA3-A18A-1E4A-86C5-2B8CA03537E3}"/>
          </ac:picMkLst>
        </pc:picChg>
      </pc:sldChg>
      <pc:sldChg chg="modSp mod">
        <pc:chgData name="Nicolas Ferry" userId="ba8af584-8b1d-4fa1-9405-513acdbffb3c" providerId="ADAL" clId="{A490B68E-0882-6C45-AF0A-24E84FDEED14}" dt="2023-01-09T12:50:05.413" v="926" actId="404"/>
        <pc:sldMkLst>
          <pc:docMk/>
          <pc:sldMk cId="699518935" sldId="478"/>
        </pc:sldMkLst>
        <pc:spChg chg="mod">
          <ac:chgData name="Nicolas Ferry" userId="ba8af584-8b1d-4fa1-9405-513acdbffb3c" providerId="ADAL" clId="{A490B68E-0882-6C45-AF0A-24E84FDEED14}" dt="2023-01-09T12:26:53.921" v="330" actId="121"/>
          <ac:spMkLst>
            <pc:docMk/>
            <pc:sldMk cId="699518935" sldId="478"/>
            <ac:spMk id="2" creationId="{9A2F4B0B-ED0D-874E-A1F1-BA35403B077E}"/>
          </ac:spMkLst>
        </pc:spChg>
        <pc:spChg chg="mod">
          <ac:chgData name="Nicolas Ferry" userId="ba8af584-8b1d-4fa1-9405-513acdbffb3c" providerId="ADAL" clId="{A490B68E-0882-6C45-AF0A-24E84FDEED14}" dt="2023-01-09T12:50:05.413" v="926" actId="404"/>
          <ac:spMkLst>
            <pc:docMk/>
            <pc:sldMk cId="699518935" sldId="478"/>
            <ac:spMk id="3" creationId="{F7D326F5-E526-AD49-86DB-C78519813479}"/>
          </ac:spMkLst>
        </pc:spChg>
        <pc:spChg chg="mod">
          <ac:chgData name="Nicolas Ferry" userId="ba8af584-8b1d-4fa1-9405-513acdbffb3c" providerId="ADAL" clId="{A490B68E-0882-6C45-AF0A-24E84FDEED14}" dt="2023-01-09T12:26:58.668" v="331" actId="1076"/>
          <ac:spMkLst>
            <pc:docMk/>
            <pc:sldMk cId="699518935" sldId="478"/>
            <ac:spMk id="5" creationId="{B9EADBAA-F36B-7A4A-941F-56C4EAB19AE1}"/>
          </ac:spMkLst>
        </pc:spChg>
      </pc:sldChg>
      <pc:sldChg chg="delSp modSp mod">
        <pc:chgData name="Nicolas Ferry" userId="ba8af584-8b1d-4fa1-9405-513acdbffb3c" providerId="ADAL" clId="{A490B68E-0882-6C45-AF0A-24E84FDEED14}" dt="2023-01-09T12:55:15.867" v="953" actId="1037"/>
        <pc:sldMkLst>
          <pc:docMk/>
          <pc:sldMk cId="715106039" sldId="489"/>
        </pc:sldMkLst>
        <pc:spChg chg="mod">
          <ac:chgData name="Nicolas Ferry" userId="ba8af584-8b1d-4fa1-9405-513acdbffb3c" providerId="ADAL" clId="{A490B68E-0882-6C45-AF0A-24E84FDEED14}" dt="2023-01-09T12:36:35.289" v="368" actId="121"/>
          <ac:spMkLst>
            <pc:docMk/>
            <pc:sldMk cId="715106039" sldId="489"/>
            <ac:spMk id="2" creationId="{267E2F33-950E-F042-9291-BD1EB0BA9AAB}"/>
          </ac:spMkLst>
        </pc:spChg>
        <pc:spChg chg="del">
          <ac:chgData name="Nicolas Ferry" userId="ba8af584-8b1d-4fa1-9405-513acdbffb3c" providerId="ADAL" clId="{A490B68E-0882-6C45-AF0A-24E84FDEED14}" dt="2023-01-09T12:54:56.172" v="947" actId="478"/>
          <ac:spMkLst>
            <pc:docMk/>
            <pc:sldMk cId="715106039" sldId="489"/>
            <ac:spMk id="3" creationId="{3EE298E4-0E28-7944-A0F7-59CBF2F0617C}"/>
          </ac:spMkLst>
        </pc:spChg>
        <pc:spChg chg="mod">
          <ac:chgData name="Nicolas Ferry" userId="ba8af584-8b1d-4fa1-9405-513acdbffb3c" providerId="ADAL" clId="{A490B68E-0882-6C45-AF0A-24E84FDEED14}" dt="2023-01-09T12:36:31.350" v="367" actId="1076"/>
          <ac:spMkLst>
            <pc:docMk/>
            <pc:sldMk cId="715106039" sldId="489"/>
            <ac:spMk id="5" creationId="{E9FC85EA-1B7A-B24A-9619-D15FA67181A0}"/>
          </ac:spMkLst>
        </pc:spChg>
        <pc:picChg chg="mod">
          <ac:chgData name="Nicolas Ferry" userId="ba8af584-8b1d-4fa1-9405-513acdbffb3c" providerId="ADAL" clId="{A490B68E-0882-6C45-AF0A-24E84FDEED14}" dt="2023-01-09T12:55:15.867" v="953" actId="1037"/>
          <ac:picMkLst>
            <pc:docMk/>
            <pc:sldMk cId="715106039" sldId="489"/>
            <ac:picMk id="7170" creationId="{A0FB97EE-5471-8E43-8BDE-8D8C8AD23AF6}"/>
          </ac:picMkLst>
        </pc:picChg>
      </pc:sldChg>
      <pc:sldChg chg="modSp mod">
        <pc:chgData name="Nicolas Ferry" userId="ba8af584-8b1d-4fa1-9405-513acdbffb3c" providerId="ADAL" clId="{A490B68E-0882-6C45-AF0A-24E84FDEED14}" dt="2023-01-09T12:37:21.480" v="378" actId="1076"/>
        <pc:sldMkLst>
          <pc:docMk/>
          <pc:sldMk cId="2745666959" sldId="490"/>
        </pc:sldMkLst>
        <pc:spChg chg="mod">
          <ac:chgData name="Nicolas Ferry" userId="ba8af584-8b1d-4fa1-9405-513acdbffb3c" providerId="ADAL" clId="{A490B68E-0882-6C45-AF0A-24E84FDEED14}" dt="2023-01-09T12:37:17.410" v="377" actId="121"/>
          <ac:spMkLst>
            <pc:docMk/>
            <pc:sldMk cId="2745666959" sldId="490"/>
            <ac:spMk id="2" creationId="{2BEDF85A-7DE2-A144-98D0-68C291C4DAE8}"/>
          </ac:spMkLst>
        </pc:spChg>
        <pc:spChg chg="mod">
          <ac:chgData name="Nicolas Ferry" userId="ba8af584-8b1d-4fa1-9405-513acdbffb3c" providerId="ADAL" clId="{A490B68E-0882-6C45-AF0A-24E84FDEED14}" dt="2023-01-09T12:37:21.480" v="378" actId="1076"/>
          <ac:spMkLst>
            <pc:docMk/>
            <pc:sldMk cId="2745666959" sldId="490"/>
            <ac:spMk id="5" creationId="{7624E805-2FE5-AD41-B037-1B0B86D0D494}"/>
          </ac:spMkLst>
        </pc:spChg>
      </pc:sldChg>
      <pc:sldChg chg="delSp modSp mod">
        <pc:chgData name="Nicolas Ferry" userId="ba8af584-8b1d-4fa1-9405-513acdbffb3c" providerId="ADAL" clId="{A490B68E-0882-6C45-AF0A-24E84FDEED14}" dt="2023-01-09T12:49:34.858" v="916" actId="478"/>
        <pc:sldMkLst>
          <pc:docMk/>
          <pc:sldMk cId="1126786696" sldId="491"/>
        </pc:sldMkLst>
        <pc:spChg chg="mod">
          <ac:chgData name="Nicolas Ferry" userId="ba8af584-8b1d-4fa1-9405-513acdbffb3c" providerId="ADAL" clId="{A490B68E-0882-6C45-AF0A-24E84FDEED14}" dt="2023-01-09T12:34:00.271" v="338" actId="121"/>
          <ac:spMkLst>
            <pc:docMk/>
            <pc:sldMk cId="1126786696" sldId="491"/>
            <ac:spMk id="2" creationId="{36522125-4880-E944-AE8A-6E7816B4818C}"/>
          </ac:spMkLst>
        </pc:spChg>
        <pc:spChg chg="del">
          <ac:chgData name="Nicolas Ferry" userId="ba8af584-8b1d-4fa1-9405-513acdbffb3c" providerId="ADAL" clId="{A490B68E-0882-6C45-AF0A-24E84FDEED14}" dt="2023-01-09T12:49:34.858" v="916" actId="478"/>
          <ac:spMkLst>
            <pc:docMk/>
            <pc:sldMk cId="1126786696" sldId="491"/>
            <ac:spMk id="3" creationId="{A2953C82-B3C4-544B-A1E5-A8C06E401E3B}"/>
          </ac:spMkLst>
        </pc:spChg>
        <pc:spChg chg="mod">
          <ac:chgData name="Nicolas Ferry" userId="ba8af584-8b1d-4fa1-9405-513acdbffb3c" providerId="ADAL" clId="{A490B68E-0882-6C45-AF0A-24E84FDEED14}" dt="2023-01-09T12:34:06.520" v="339" actId="1076"/>
          <ac:spMkLst>
            <pc:docMk/>
            <pc:sldMk cId="1126786696" sldId="491"/>
            <ac:spMk id="5" creationId="{44EB6587-AC2D-4E4C-9B25-4400C658122C}"/>
          </ac:spMkLst>
        </pc:spChg>
        <pc:picChg chg="mod">
          <ac:chgData name="Nicolas Ferry" userId="ba8af584-8b1d-4fa1-9405-513acdbffb3c" providerId="ADAL" clId="{A490B68E-0882-6C45-AF0A-24E84FDEED14}" dt="2023-01-09T12:49:25.345" v="915" actId="1076"/>
          <ac:picMkLst>
            <pc:docMk/>
            <pc:sldMk cId="1126786696" sldId="491"/>
            <ac:picMk id="9218" creationId="{F349743D-0D08-DD42-9951-28BBB437A2B7}"/>
          </ac:picMkLst>
        </pc:picChg>
      </pc:sldChg>
      <pc:sldChg chg="modSp mod">
        <pc:chgData name="Nicolas Ferry" userId="ba8af584-8b1d-4fa1-9405-513acdbffb3c" providerId="ADAL" clId="{A490B68E-0882-6C45-AF0A-24E84FDEED14}" dt="2023-01-09T12:37:05.970" v="376" actId="1076"/>
        <pc:sldMkLst>
          <pc:docMk/>
          <pc:sldMk cId="4139444919" sldId="492"/>
        </pc:sldMkLst>
        <pc:spChg chg="mod">
          <ac:chgData name="Nicolas Ferry" userId="ba8af584-8b1d-4fa1-9405-513acdbffb3c" providerId="ADAL" clId="{A490B68E-0882-6C45-AF0A-24E84FDEED14}" dt="2023-01-09T12:37:05.970" v="376" actId="1076"/>
          <ac:spMkLst>
            <pc:docMk/>
            <pc:sldMk cId="4139444919" sldId="492"/>
            <ac:spMk id="65" creationId="{B58049BB-51E1-5642-BE85-446BD4C2FBAC}"/>
          </ac:spMkLst>
        </pc:spChg>
      </pc:sldChg>
      <pc:sldChg chg="modSp mod">
        <pc:chgData name="Nicolas Ferry" userId="ba8af584-8b1d-4fa1-9405-513acdbffb3c" providerId="ADAL" clId="{A490B68E-0882-6C45-AF0A-24E84FDEED14}" dt="2023-01-09T12:34:18.795" v="342" actId="121"/>
        <pc:sldMkLst>
          <pc:docMk/>
          <pc:sldMk cId="2881699641" sldId="493"/>
        </pc:sldMkLst>
        <pc:spChg chg="mod">
          <ac:chgData name="Nicolas Ferry" userId="ba8af584-8b1d-4fa1-9405-513acdbffb3c" providerId="ADAL" clId="{A490B68E-0882-6C45-AF0A-24E84FDEED14}" dt="2023-01-09T12:34:18.795" v="342" actId="121"/>
          <ac:spMkLst>
            <pc:docMk/>
            <pc:sldMk cId="2881699641" sldId="493"/>
            <ac:spMk id="2" creationId="{A35D0AFC-C2F6-7840-931B-196D3A18186E}"/>
          </ac:spMkLst>
        </pc:spChg>
      </pc:sldChg>
      <pc:sldChg chg="modSp mod">
        <pc:chgData name="Nicolas Ferry" userId="ba8af584-8b1d-4fa1-9405-513acdbffb3c" providerId="ADAL" clId="{A490B68E-0882-6C45-AF0A-24E84FDEED14}" dt="2023-01-09T12:55:40.082" v="956" actId="1076"/>
        <pc:sldMkLst>
          <pc:docMk/>
          <pc:sldMk cId="1755617972" sldId="497"/>
        </pc:sldMkLst>
        <pc:spChg chg="mod">
          <ac:chgData name="Nicolas Ferry" userId="ba8af584-8b1d-4fa1-9405-513acdbffb3c" providerId="ADAL" clId="{A490B68E-0882-6C45-AF0A-24E84FDEED14}" dt="2023-01-09T12:55:40.082" v="956" actId="1076"/>
          <ac:spMkLst>
            <pc:docMk/>
            <pc:sldMk cId="1755617972" sldId="497"/>
            <ac:spMk id="10" creationId="{6DE4F78D-56C7-264C-9E30-6DF65F228440}"/>
          </ac:spMkLst>
        </pc:spChg>
      </pc:sldChg>
      <pc:sldChg chg="modSp mod">
        <pc:chgData name="Nicolas Ferry" userId="ba8af584-8b1d-4fa1-9405-513acdbffb3c" providerId="ADAL" clId="{A490B68E-0882-6C45-AF0A-24E84FDEED14}" dt="2023-01-09T12:37:38.940" v="380" actId="1076"/>
        <pc:sldMkLst>
          <pc:docMk/>
          <pc:sldMk cId="1006041112" sldId="501"/>
        </pc:sldMkLst>
        <pc:spChg chg="mod">
          <ac:chgData name="Nicolas Ferry" userId="ba8af584-8b1d-4fa1-9405-513acdbffb3c" providerId="ADAL" clId="{A490B68E-0882-6C45-AF0A-24E84FDEED14}" dt="2023-01-09T12:37:27.279" v="379" actId="121"/>
          <ac:spMkLst>
            <pc:docMk/>
            <pc:sldMk cId="1006041112" sldId="501"/>
            <ac:spMk id="2" creationId="{7404EE6B-EC5E-9C4D-AB2B-E002FB1E07E2}"/>
          </ac:spMkLst>
        </pc:spChg>
        <pc:spChg chg="mod">
          <ac:chgData name="Nicolas Ferry" userId="ba8af584-8b1d-4fa1-9405-513acdbffb3c" providerId="ADAL" clId="{A490B68E-0882-6C45-AF0A-24E84FDEED14}" dt="2023-01-09T12:37:38.940" v="380" actId="1076"/>
          <ac:spMkLst>
            <pc:docMk/>
            <pc:sldMk cId="1006041112" sldId="501"/>
            <ac:spMk id="5" creationId="{38667BB2-D244-0D4D-A59D-E8BC9EF31B00}"/>
          </ac:spMkLst>
        </pc:spChg>
      </pc:sldChg>
      <pc:sldChg chg="modSp mod">
        <pc:chgData name="Nicolas Ferry" userId="ba8af584-8b1d-4fa1-9405-513acdbffb3c" providerId="ADAL" clId="{A490B68E-0882-6C45-AF0A-24E84FDEED14}" dt="2023-01-09T12:34:54.145" v="354" actId="20577"/>
        <pc:sldMkLst>
          <pc:docMk/>
          <pc:sldMk cId="359986308" sldId="502"/>
        </pc:sldMkLst>
        <pc:spChg chg="mod">
          <ac:chgData name="Nicolas Ferry" userId="ba8af584-8b1d-4fa1-9405-513acdbffb3c" providerId="ADAL" clId="{A490B68E-0882-6C45-AF0A-24E84FDEED14}" dt="2023-01-09T12:34:54.145" v="354" actId="20577"/>
          <ac:spMkLst>
            <pc:docMk/>
            <pc:sldMk cId="359986308" sldId="502"/>
            <ac:spMk id="2" creationId="{702794F3-2DB7-6E4F-A951-BC4A2AC85E7B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4" creationId="{E9189CBE-5232-5A42-B939-79BE44C68707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5" creationId="{3E782644-3436-6A4E-B7BF-B22405F8A724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6" creationId="{299006F7-93E6-554E-83E3-CE1D123E8BDD}"/>
          </ac:spMkLst>
        </pc:spChg>
        <pc:spChg chg="mod">
          <ac:chgData name="Nicolas Ferry" userId="ba8af584-8b1d-4fa1-9405-513acdbffb3c" providerId="ADAL" clId="{A490B68E-0882-6C45-AF0A-24E84FDEED14}" dt="2023-01-09T12:34:38.178" v="344" actId="1076"/>
          <ac:spMkLst>
            <pc:docMk/>
            <pc:sldMk cId="359986308" sldId="502"/>
            <ac:spMk id="7" creationId="{B223E4E0-3F44-D244-9F77-65D40D1C6922}"/>
          </ac:spMkLst>
        </pc:sp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8" creationId="{0DF3FC65-F523-FE42-964E-F0A71D62BFAF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9" creationId="{1CA09580-A147-4A43-933F-4FF5951F7A9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0" creationId="{5F6C0B66-F3E9-3744-A712-2CAE2101A6FD}"/>
          </ac:cxnSpMkLst>
        </pc:cxnChg>
        <pc:cxnChg chg="mod">
          <ac:chgData name="Nicolas Ferry" userId="ba8af584-8b1d-4fa1-9405-513acdbffb3c" providerId="ADAL" clId="{A490B68E-0882-6C45-AF0A-24E84FDEED14}" dt="2023-01-09T12:34:38.178" v="344" actId="1076"/>
          <ac:cxnSpMkLst>
            <pc:docMk/>
            <pc:sldMk cId="359986308" sldId="502"/>
            <ac:cxnSpMk id="11" creationId="{5460A0D1-1EBF-7044-A965-83474611462C}"/>
          </ac:cxnSpMkLst>
        </pc:cxnChg>
      </pc:sldChg>
      <pc:sldChg chg="modSp mod">
        <pc:chgData name="Nicolas Ferry" userId="ba8af584-8b1d-4fa1-9405-513acdbffb3c" providerId="ADAL" clId="{A490B68E-0882-6C45-AF0A-24E84FDEED14}" dt="2023-01-09T12:27:27.707" v="333" actId="121"/>
        <pc:sldMkLst>
          <pc:docMk/>
          <pc:sldMk cId="1942045201" sldId="506"/>
        </pc:sldMkLst>
        <pc:spChg chg="mod">
          <ac:chgData name="Nicolas Ferry" userId="ba8af584-8b1d-4fa1-9405-513acdbffb3c" providerId="ADAL" clId="{A490B68E-0882-6C45-AF0A-24E84FDEED14}" dt="2023-01-09T12:27:27.707" v="333" actId="121"/>
          <ac:spMkLst>
            <pc:docMk/>
            <pc:sldMk cId="1942045201" sldId="506"/>
            <ac:spMk id="4" creationId="{1F775B0E-2514-F84E-A58A-99F8352025F2}"/>
          </ac:spMkLst>
        </pc:spChg>
      </pc:sldChg>
      <pc:sldChg chg="modSp mod">
        <pc:chgData name="Nicolas Ferry" userId="ba8af584-8b1d-4fa1-9405-513acdbffb3c" providerId="ADAL" clId="{A490B68E-0882-6C45-AF0A-24E84FDEED14}" dt="2023-01-09T12:55:23.596" v="955" actId="27636"/>
        <pc:sldMkLst>
          <pc:docMk/>
          <pc:sldMk cId="2696894478" sldId="531"/>
        </pc:sldMkLst>
        <pc:spChg chg="mod">
          <ac:chgData name="Nicolas Ferry" userId="ba8af584-8b1d-4fa1-9405-513acdbffb3c" providerId="ADAL" clId="{A490B68E-0882-6C45-AF0A-24E84FDEED14}" dt="2023-01-09T12:36:41.709" v="369" actId="121"/>
          <ac:spMkLst>
            <pc:docMk/>
            <pc:sldMk cId="2696894478" sldId="531"/>
            <ac:spMk id="2" creationId="{C1A03DB4-BE89-3643-9FB3-505A3AAD12C0}"/>
          </ac:spMkLst>
        </pc:spChg>
        <pc:spChg chg="mod">
          <ac:chgData name="Nicolas Ferry" userId="ba8af584-8b1d-4fa1-9405-513acdbffb3c" providerId="ADAL" clId="{A490B68E-0882-6C45-AF0A-24E84FDEED14}" dt="2023-01-09T12:55:23.596" v="955" actId="27636"/>
          <ac:spMkLst>
            <pc:docMk/>
            <pc:sldMk cId="2696894478" sldId="531"/>
            <ac:spMk id="3" creationId="{D42DD130-5938-1C4F-BF3C-062133B4BC71}"/>
          </ac:spMkLst>
        </pc:spChg>
      </pc:sldChg>
      <pc:sldChg chg="modSp mod">
        <pc:chgData name="Nicolas Ferry" userId="ba8af584-8b1d-4fa1-9405-513acdbffb3c" providerId="ADAL" clId="{A490B68E-0882-6C45-AF0A-24E84FDEED14}" dt="2023-01-09T12:38:52.385" v="390" actId="121"/>
        <pc:sldMkLst>
          <pc:docMk/>
          <pc:sldMk cId="111778497" sldId="692"/>
        </pc:sldMkLst>
        <pc:spChg chg="mod">
          <ac:chgData name="Nicolas Ferry" userId="ba8af584-8b1d-4fa1-9405-513acdbffb3c" providerId="ADAL" clId="{A490B68E-0882-6C45-AF0A-24E84FDEED14}" dt="2023-01-09T12:38:52.385" v="390" actId="121"/>
          <ac:spMkLst>
            <pc:docMk/>
            <pc:sldMk cId="111778497" sldId="692"/>
            <ac:spMk id="2" creationId="{90EE16AE-8233-4EDA-521C-A4BDD446EC97}"/>
          </ac:spMkLst>
        </pc:spChg>
      </pc:sldChg>
      <pc:sldChg chg="modSp mod">
        <pc:chgData name="Nicolas Ferry" userId="ba8af584-8b1d-4fa1-9405-513acdbffb3c" providerId="ADAL" clId="{A490B68E-0882-6C45-AF0A-24E84FDEED14}" dt="2023-01-09T12:38:55.435" v="391" actId="121"/>
        <pc:sldMkLst>
          <pc:docMk/>
          <pc:sldMk cId="3412552695" sldId="693"/>
        </pc:sldMkLst>
        <pc:spChg chg="mod">
          <ac:chgData name="Nicolas Ferry" userId="ba8af584-8b1d-4fa1-9405-513acdbffb3c" providerId="ADAL" clId="{A490B68E-0882-6C45-AF0A-24E84FDEED14}" dt="2023-01-09T12:38:55.435" v="391" actId="121"/>
          <ac:spMkLst>
            <pc:docMk/>
            <pc:sldMk cId="3412552695" sldId="693"/>
            <ac:spMk id="2" creationId="{E046A73B-E6F0-978C-9CE1-AD0C3691509E}"/>
          </ac:spMkLst>
        </pc:spChg>
      </pc:sldChg>
      <pc:sldChg chg="modSp mod">
        <pc:chgData name="Nicolas Ferry" userId="ba8af584-8b1d-4fa1-9405-513acdbffb3c" providerId="ADAL" clId="{A490B68E-0882-6C45-AF0A-24E84FDEED14}" dt="2023-01-09T12:38:59.941" v="392" actId="121"/>
        <pc:sldMkLst>
          <pc:docMk/>
          <pc:sldMk cId="1094377509" sldId="694"/>
        </pc:sldMkLst>
        <pc:spChg chg="mod">
          <ac:chgData name="Nicolas Ferry" userId="ba8af584-8b1d-4fa1-9405-513acdbffb3c" providerId="ADAL" clId="{A490B68E-0882-6C45-AF0A-24E84FDEED14}" dt="2023-01-09T12:38:59.941" v="392" actId="121"/>
          <ac:spMkLst>
            <pc:docMk/>
            <pc:sldMk cId="1094377509" sldId="694"/>
            <ac:spMk id="2" creationId="{FFE839CA-193C-A65C-5D16-A26ADDA822EF}"/>
          </ac:spMkLst>
        </pc:spChg>
      </pc:sldChg>
      <pc:sldChg chg="modSp mod">
        <pc:chgData name="Nicolas Ferry" userId="ba8af584-8b1d-4fa1-9405-513acdbffb3c" providerId="ADAL" clId="{A490B68E-0882-6C45-AF0A-24E84FDEED14}" dt="2023-01-09T12:53:51.576" v="945" actId="14100"/>
        <pc:sldMkLst>
          <pc:docMk/>
          <pc:sldMk cId="3384531130" sldId="695"/>
        </pc:sldMkLst>
        <pc:spChg chg="mod">
          <ac:chgData name="Nicolas Ferry" userId="ba8af584-8b1d-4fa1-9405-513acdbffb3c" providerId="ADAL" clId="{A490B68E-0882-6C45-AF0A-24E84FDEED14}" dt="2023-01-09T12:24:51.670" v="320" actId="121"/>
          <ac:spMkLst>
            <pc:docMk/>
            <pc:sldMk cId="3384531130" sldId="695"/>
            <ac:spMk id="2" creationId="{F3FBC834-05C7-6745-B1DA-4BC6408764E6}"/>
          </ac:spMkLst>
        </pc:spChg>
        <pc:spChg chg="mod">
          <ac:chgData name="Nicolas Ferry" userId="ba8af584-8b1d-4fa1-9405-513acdbffb3c" providerId="ADAL" clId="{A490B68E-0882-6C45-AF0A-24E84FDEED14}" dt="2023-01-09T12:51:54.387" v="934" actId="27636"/>
          <ac:spMkLst>
            <pc:docMk/>
            <pc:sldMk cId="3384531130" sldId="695"/>
            <ac:spMk id="3" creationId="{48C4693F-99F8-DB4D-8009-185CE94481B5}"/>
          </ac:spMkLst>
        </pc:spChg>
        <pc:spChg chg="mod">
          <ac:chgData name="Nicolas Ferry" userId="ba8af584-8b1d-4fa1-9405-513acdbffb3c" providerId="ADAL" clId="{A490B68E-0882-6C45-AF0A-24E84FDEED14}" dt="2023-01-09T12:53:45.489" v="944" actId="1076"/>
          <ac:spMkLst>
            <pc:docMk/>
            <pc:sldMk cId="3384531130" sldId="695"/>
            <ac:spMk id="4" creationId="{094BB1ED-6C8F-5049-A13C-E4B02EF2B14F}"/>
          </ac:spMkLst>
        </pc:spChg>
        <pc:cxnChg chg="mod">
          <ac:chgData name="Nicolas Ferry" userId="ba8af584-8b1d-4fa1-9405-513acdbffb3c" providerId="ADAL" clId="{A490B68E-0882-6C45-AF0A-24E84FDEED14}" dt="2023-01-09T12:53:51.576" v="945" actId="14100"/>
          <ac:cxnSpMkLst>
            <pc:docMk/>
            <pc:sldMk cId="3384531130" sldId="695"/>
            <ac:cxnSpMk id="6" creationId="{2D4C9B84-B60D-7742-9363-D5CE38B30AAD}"/>
          </ac:cxnSpMkLst>
        </pc:cxnChg>
      </pc:sldChg>
      <pc:sldChg chg="modSp mod">
        <pc:chgData name="Nicolas Ferry" userId="ba8af584-8b1d-4fa1-9405-513acdbffb3c" providerId="ADAL" clId="{A490B68E-0882-6C45-AF0A-24E84FDEED14}" dt="2023-01-09T12:25:58.642" v="324" actId="14100"/>
        <pc:sldMkLst>
          <pc:docMk/>
          <pc:sldMk cId="3494003061" sldId="696"/>
        </pc:sldMkLst>
        <pc:spChg chg="mod">
          <ac:chgData name="Nicolas Ferry" userId="ba8af584-8b1d-4fa1-9405-513acdbffb3c" providerId="ADAL" clId="{A490B68E-0882-6C45-AF0A-24E84FDEED14}" dt="2023-01-09T12:25:43.265" v="323" actId="121"/>
          <ac:spMkLst>
            <pc:docMk/>
            <pc:sldMk cId="3494003061" sldId="696"/>
            <ac:spMk id="2" creationId="{E2FA73C1-21F5-0849-A5C6-C018AE6364CF}"/>
          </ac:spMkLst>
        </pc:spChg>
        <pc:spChg chg="mod">
          <ac:chgData name="Nicolas Ferry" userId="ba8af584-8b1d-4fa1-9405-513acdbffb3c" providerId="ADAL" clId="{A490B68E-0882-6C45-AF0A-24E84FDEED14}" dt="2023-01-09T12:25:58.642" v="324" actId="14100"/>
          <ac:spMkLst>
            <pc:docMk/>
            <pc:sldMk cId="3494003061" sldId="696"/>
            <ac:spMk id="3" creationId="{05B5BB9F-77EF-A643-8DAF-C31832E906B0}"/>
          </ac:spMkLst>
        </pc:spChg>
      </pc:sldChg>
      <pc:sldChg chg="addSp delSp modSp mod">
        <pc:chgData name="Nicolas Ferry" userId="ba8af584-8b1d-4fa1-9405-513acdbffb3c" providerId="ADAL" clId="{A490B68E-0882-6C45-AF0A-24E84FDEED14}" dt="2023-01-09T12:24:21.193" v="315" actId="2711"/>
        <pc:sldMkLst>
          <pc:docMk/>
          <pc:sldMk cId="3450038661" sldId="697"/>
        </pc:sldMkLst>
        <pc:spChg chg="mod">
          <ac:chgData name="Nicolas Ferry" userId="ba8af584-8b1d-4fa1-9405-513acdbffb3c" providerId="ADAL" clId="{A490B68E-0882-6C45-AF0A-24E84FDEED14}" dt="2023-01-09T12:21:18.566" v="242" actId="121"/>
          <ac:spMkLst>
            <pc:docMk/>
            <pc:sldMk cId="3450038661" sldId="697"/>
            <ac:spMk id="2" creationId="{38C6368C-4698-C0D3-9167-DA9F7118C212}"/>
          </ac:spMkLst>
        </pc:spChg>
        <pc:spChg chg="mod">
          <ac:chgData name="Nicolas Ferry" userId="ba8af584-8b1d-4fa1-9405-513acdbffb3c" providerId="ADAL" clId="{A490B68E-0882-6C45-AF0A-24E84FDEED14}" dt="2023-01-09T12:24:21.193" v="315" actId="2711"/>
          <ac:spMkLst>
            <pc:docMk/>
            <pc:sldMk cId="3450038661" sldId="697"/>
            <ac:spMk id="3" creationId="{773794E9-0AC5-E204-A2BE-BED3B675AA9A}"/>
          </ac:spMkLst>
        </pc:spChg>
        <pc:spChg chg="add mod">
          <ac:chgData name="Nicolas Ferry" userId="ba8af584-8b1d-4fa1-9405-513acdbffb3c" providerId="ADAL" clId="{A490B68E-0882-6C45-AF0A-24E84FDEED14}" dt="2023-01-09T12:18:19.272" v="147" actId="1035"/>
          <ac:spMkLst>
            <pc:docMk/>
            <pc:sldMk cId="3450038661" sldId="697"/>
            <ac:spMk id="10" creationId="{DC129BD1-B260-43AB-D03A-7EA12271749B}"/>
          </ac:spMkLst>
        </pc:spChg>
        <pc:spChg chg="add mod">
          <ac:chgData name="Nicolas Ferry" userId="ba8af584-8b1d-4fa1-9405-513acdbffb3c" providerId="ADAL" clId="{A490B68E-0882-6C45-AF0A-24E84FDEED14}" dt="2023-01-09T12:18:23.091" v="150" actId="1036"/>
          <ac:spMkLst>
            <pc:docMk/>
            <pc:sldMk cId="3450038661" sldId="697"/>
            <ac:spMk id="11" creationId="{17A72847-6642-E348-6BAF-989D6EF7EEBE}"/>
          </ac:spMkLst>
        </pc:spChg>
        <pc:spChg chg="add mod">
          <ac:chgData name="Nicolas Ferry" userId="ba8af584-8b1d-4fa1-9405-513acdbffb3c" providerId="ADAL" clId="{A490B68E-0882-6C45-AF0A-24E84FDEED14}" dt="2023-01-09T12:19:58.309" v="222" actId="1076"/>
          <ac:spMkLst>
            <pc:docMk/>
            <pc:sldMk cId="3450038661" sldId="697"/>
            <ac:spMk id="12" creationId="{A16ED81F-EF0B-B242-6996-B5B88E0CC9F4}"/>
          </ac:spMkLst>
        </pc:spChg>
        <pc:spChg chg="add mod">
          <ac:chgData name="Nicolas Ferry" userId="ba8af584-8b1d-4fa1-9405-513acdbffb3c" providerId="ADAL" clId="{A490B68E-0882-6C45-AF0A-24E84FDEED14}" dt="2023-01-09T12:19:26.317" v="187" actId="1076"/>
          <ac:spMkLst>
            <pc:docMk/>
            <pc:sldMk cId="3450038661" sldId="697"/>
            <ac:spMk id="18" creationId="{DD2B2D21-14B3-8B33-4286-16CAE19F6C3D}"/>
          </ac:spMkLst>
        </pc:spChg>
        <pc:spChg chg="add mod">
          <ac:chgData name="Nicolas Ferry" userId="ba8af584-8b1d-4fa1-9405-513acdbffb3c" providerId="ADAL" clId="{A490B68E-0882-6C45-AF0A-24E84FDEED14}" dt="2023-01-09T12:20:48.001" v="235" actId="1076"/>
          <ac:spMkLst>
            <pc:docMk/>
            <pc:sldMk cId="3450038661" sldId="697"/>
            <ac:spMk id="19" creationId="{737D389C-E182-441C-7314-5F90A93CDDF5}"/>
          </ac:spMkLst>
        </pc:spChg>
        <pc:spChg chg="add mod">
          <ac:chgData name="Nicolas Ferry" userId="ba8af584-8b1d-4fa1-9405-513acdbffb3c" providerId="ADAL" clId="{A490B68E-0882-6C45-AF0A-24E84FDEED14}" dt="2023-01-09T12:20:38.894" v="234" actId="1076"/>
          <ac:spMkLst>
            <pc:docMk/>
            <pc:sldMk cId="3450038661" sldId="697"/>
            <ac:spMk id="20" creationId="{40DBB0D8-0E70-8E36-9180-E052BFA37FF7}"/>
          </ac:spMkLst>
        </pc:spChg>
        <pc:picChg chg="add mod">
          <ac:chgData name="Nicolas Ferry" userId="ba8af584-8b1d-4fa1-9405-513acdbffb3c" providerId="ADAL" clId="{A490B68E-0882-6C45-AF0A-24E84FDEED14}" dt="2023-01-09T12:21:10.496" v="240" actId="207"/>
          <ac:picMkLst>
            <pc:docMk/>
            <pc:sldMk cId="3450038661" sldId="697"/>
            <ac:picMk id="5" creationId="{EDDB89D6-B949-6C76-7CFC-203286EC7B79}"/>
          </ac:picMkLst>
        </pc:picChg>
        <pc:picChg chg="add mod">
          <ac:chgData name="Nicolas Ferry" userId="ba8af584-8b1d-4fa1-9405-513acdbffb3c" providerId="ADAL" clId="{A490B68E-0882-6C45-AF0A-24E84FDEED14}" dt="2023-01-09T12:20:52.185" v="236" actId="207"/>
          <ac:picMkLst>
            <pc:docMk/>
            <pc:sldMk cId="3450038661" sldId="697"/>
            <ac:picMk id="7" creationId="{7392D3F0-6B41-9875-8C93-2CF63A0BFD19}"/>
          </ac:picMkLst>
        </pc:picChg>
        <pc:picChg chg="add mod">
          <ac:chgData name="Nicolas Ferry" userId="ba8af584-8b1d-4fa1-9405-513acdbffb3c" providerId="ADAL" clId="{A490B68E-0882-6C45-AF0A-24E84FDEED14}" dt="2023-01-09T12:21:00.141" v="238" actId="207"/>
          <ac:picMkLst>
            <pc:docMk/>
            <pc:sldMk cId="3450038661" sldId="697"/>
            <ac:picMk id="9" creationId="{EA84F68E-853A-06E8-F010-9BAA6B8FB7EC}"/>
          </ac:picMkLst>
        </pc:picChg>
        <pc:picChg chg="del mod">
          <ac:chgData name="Nicolas Ferry" userId="ba8af584-8b1d-4fa1-9405-513acdbffb3c" providerId="ADAL" clId="{A490B68E-0882-6C45-AF0A-24E84FDEED14}" dt="2023-01-09T12:21:12.677" v="241" actId="478"/>
          <ac:picMkLst>
            <pc:docMk/>
            <pc:sldMk cId="3450038661" sldId="697"/>
            <ac:picMk id="1026" creationId="{71A39A4A-C565-65F5-7186-76E57152CE10}"/>
          </ac:picMkLst>
        </pc:picChg>
        <pc:cxnChg chg="add mod">
          <ac:chgData name="Nicolas Ferry" userId="ba8af584-8b1d-4fa1-9405-513acdbffb3c" providerId="ADAL" clId="{A490B68E-0882-6C45-AF0A-24E84FDEED14}" dt="2023-01-09T12:18:37.427" v="152" actId="13822"/>
          <ac:cxnSpMkLst>
            <pc:docMk/>
            <pc:sldMk cId="3450038661" sldId="697"/>
            <ac:cxnSpMk id="14" creationId="{1B4AB405-C4FD-B9C3-2ED4-769D00D0A757}"/>
          </ac:cxnSpMkLst>
        </pc:cxnChg>
        <pc:cxnChg chg="add mod">
          <ac:chgData name="Nicolas Ferry" userId="ba8af584-8b1d-4fa1-9405-513acdbffb3c" providerId="ADAL" clId="{A490B68E-0882-6C45-AF0A-24E84FDEED14}" dt="2023-01-09T12:18:43.634" v="154" actId="1076"/>
          <ac:cxnSpMkLst>
            <pc:docMk/>
            <pc:sldMk cId="3450038661" sldId="697"/>
            <ac:cxnSpMk id="15" creationId="{948E6D53-E16E-ECA7-3344-72C564F0AD6B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6" creationId="{AAD79F98-11DD-0C2F-D6EB-E12700193BA6}"/>
          </ac:cxnSpMkLst>
        </pc:cxnChg>
        <pc:cxnChg chg="add mod">
          <ac:chgData name="Nicolas Ferry" userId="ba8af584-8b1d-4fa1-9405-513acdbffb3c" providerId="ADAL" clId="{A490B68E-0882-6C45-AF0A-24E84FDEED14}" dt="2023-01-09T12:18:56.217" v="157" actId="196"/>
          <ac:cxnSpMkLst>
            <pc:docMk/>
            <pc:sldMk cId="3450038661" sldId="697"/>
            <ac:cxnSpMk id="17" creationId="{22B677B7-1292-7ECF-3081-3E3A11E03D00}"/>
          </ac:cxnSpMkLst>
        </pc:cxnChg>
      </pc:sldChg>
      <pc:sldChg chg="addSp modSp mod">
        <pc:chgData name="Nicolas Ferry" userId="ba8af584-8b1d-4fa1-9405-513acdbffb3c" providerId="ADAL" clId="{A490B68E-0882-6C45-AF0A-24E84FDEED14}" dt="2023-01-09T12:52:08.137" v="937" actId="1035"/>
        <pc:sldMkLst>
          <pc:docMk/>
          <pc:sldMk cId="2965822733" sldId="699"/>
        </pc:sldMkLst>
        <pc:spChg chg="mod">
          <ac:chgData name="Nicolas Ferry" userId="ba8af584-8b1d-4fa1-9405-513acdbffb3c" providerId="ADAL" clId="{A490B68E-0882-6C45-AF0A-24E84FDEED14}" dt="2023-01-09T12:22:54.172" v="284" actId="121"/>
          <ac:spMkLst>
            <pc:docMk/>
            <pc:sldMk cId="2965822733" sldId="699"/>
            <ac:spMk id="2" creationId="{5DC2C609-1041-495A-9EF6-49C300ECBB6D}"/>
          </ac:spMkLst>
        </pc:spChg>
        <pc:spChg chg="mod">
          <ac:chgData name="Nicolas Ferry" userId="ba8af584-8b1d-4fa1-9405-513acdbffb3c" providerId="ADAL" clId="{A490B68E-0882-6C45-AF0A-24E84FDEED14}" dt="2023-01-09T12:39:41.661" v="394" actId="14100"/>
          <ac:spMkLst>
            <pc:docMk/>
            <pc:sldMk cId="2965822733" sldId="699"/>
            <ac:spMk id="3" creationId="{5B58E25D-3761-C143-E49D-0628D1CC3126}"/>
          </ac:spMkLst>
        </pc:spChg>
        <pc:spChg chg="add mod">
          <ac:chgData name="Nicolas Ferry" userId="ba8af584-8b1d-4fa1-9405-513acdbffb3c" providerId="ADAL" clId="{A490B68E-0882-6C45-AF0A-24E84FDEED14}" dt="2023-01-09T12:23:53.539" v="314" actId="1076"/>
          <ac:spMkLst>
            <pc:docMk/>
            <pc:sldMk cId="2965822733" sldId="699"/>
            <ac:spMk id="4" creationId="{CC6500A6-321D-2267-7ABC-92964CD4E055}"/>
          </ac:spMkLst>
        </pc:spChg>
        <pc:spChg chg="add mod">
          <ac:chgData name="Nicolas Ferry" userId="ba8af584-8b1d-4fa1-9405-513acdbffb3c" providerId="ADAL" clId="{A490B68E-0882-6C45-AF0A-24E84FDEED14}" dt="2023-01-09T12:52:08.137" v="937" actId="1035"/>
          <ac:spMkLst>
            <pc:docMk/>
            <pc:sldMk cId="2965822733" sldId="699"/>
            <ac:spMk id="5" creationId="{9DA71163-C70C-BC08-483E-E8E652FC46AB}"/>
          </ac:spMkLst>
        </pc:spChg>
        <pc:picChg chg="mod">
          <ac:chgData name="Nicolas Ferry" userId="ba8af584-8b1d-4fa1-9405-513acdbffb3c" providerId="ADAL" clId="{A490B68E-0882-6C45-AF0A-24E84FDEED14}" dt="2023-01-09T12:39:44.612" v="395" actId="1076"/>
          <ac:picMkLst>
            <pc:docMk/>
            <pc:sldMk cId="2965822733" sldId="699"/>
            <ac:picMk id="2050" creationId="{6AA814DC-2022-7BCC-71F0-2988F2785535}"/>
          </ac:picMkLst>
        </pc:picChg>
      </pc:sldChg>
      <pc:sldChg chg="modSp mod">
        <pc:chgData name="Nicolas Ferry" userId="ba8af584-8b1d-4fa1-9405-513acdbffb3c" providerId="ADAL" clId="{A490B68E-0882-6C45-AF0A-24E84FDEED14}" dt="2023-01-09T12:54:10.091" v="946" actId="1076"/>
        <pc:sldMkLst>
          <pc:docMk/>
          <pc:sldMk cId="1075755558" sldId="700"/>
        </pc:sldMkLst>
        <pc:spChg chg="mod">
          <ac:chgData name="Nicolas Ferry" userId="ba8af584-8b1d-4fa1-9405-513acdbffb3c" providerId="ADAL" clId="{A490B68E-0882-6C45-AF0A-24E84FDEED14}" dt="2023-01-09T12:24:32.905" v="316" actId="121"/>
          <ac:spMkLst>
            <pc:docMk/>
            <pc:sldMk cId="1075755558" sldId="700"/>
            <ac:spMk id="2" creationId="{7D16AA3C-34CB-81F0-DF23-0665EF17182A}"/>
          </ac:spMkLst>
        </pc:spChg>
        <pc:spChg chg="mod">
          <ac:chgData name="Nicolas Ferry" userId="ba8af584-8b1d-4fa1-9405-513acdbffb3c" providerId="ADAL" clId="{A490B68E-0882-6C45-AF0A-24E84FDEED14}" dt="2023-01-09T12:54:10.091" v="946" actId="1076"/>
          <ac:spMkLst>
            <pc:docMk/>
            <pc:sldMk cId="1075755558" sldId="700"/>
            <ac:spMk id="3" creationId="{CF10F132-3846-25A8-F10B-5226B8F83C8E}"/>
          </ac:spMkLst>
        </pc:spChg>
      </pc:sldChg>
      <pc:sldChg chg="new del">
        <pc:chgData name="Nicolas Ferry" userId="ba8af584-8b1d-4fa1-9405-513acdbffb3c" providerId="ADAL" clId="{A490B68E-0882-6C45-AF0A-24E84FDEED14}" dt="2023-01-09T12:51:26.391" v="930" actId="2696"/>
        <pc:sldMkLst>
          <pc:docMk/>
          <pc:sldMk cId="3905669702" sldId="701"/>
        </pc:sldMkLst>
      </pc:sldChg>
    </pc:docChg>
  </pc:docChgLst>
  <pc:docChgLst>
    <pc:chgData name="Philippe Renevier" userId="e8518df1-42af-4787-a4b5-73e72f3a1282" providerId="ADAL" clId="{3CA65D28-5D2D-486A-A6B9-2F52339FA707}"/>
    <pc:docChg chg="custSel modSld">
      <pc:chgData name="Philippe Renevier" userId="e8518df1-42af-4787-a4b5-73e72f3a1282" providerId="ADAL" clId="{3CA65D28-5D2D-486A-A6B9-2F52339FA707}" dt="2024-01-15T10:40:40.670" v="221" actId="20577"/>
      <pc:docMkLst>
        <pc:docMk/>
      </pc:docMkLst>
      <pc:sldChg chg="modSp mod">
        <pc:chgData name="Philippe Renevier" userId="e8518df1-42af-4787-a4b5-73e72f3a1282" providerId="ADAL" clId="{3CA65D28-5D2D-486A-A6B9-2F52339FA707}" dt="2024-01-15T10:39:22.757" v="187" actId="20577"/>
        <pc:sldMkLst>
          <pc:docMk/>
          <pc:sldMk cId="2081001937" sldId="445"/>
        </pc:sldMkLst>
        <pc:spChg chg="mod">
          <ac:chgData name="Philippe Renevier" userId="e8518df1-42af-4787-a4b5-73e72f3a1282" providerId="ADAL" clId="{3CA65D28-5D2D-486A-A6B9-2F52339FA707}" dt="2024-01-15T10:39:22.757" v="187" actId="20577"/>
          <ac:spMkLst>
            <pc:docMk/>
            <pc:sldMk cId="2081001937" sldId="445"/>
            <ac:spMk id="3" creationId="{E5F686AD-5971-7147-8B6B-FF99A4A81320}"/>
          </ac:spMkLst>
        </pc:spChg>
      </pc:sldChg>
      <pc:sldChg chg="modSp mod">
        <pc:chgData name="Philippe Renevier" userId="e8518df1-42af-4787-a4b5-73e72f3a1282" providerId="ADAL" clId="{3CA65D28-5D2D-486A-A6B9-2F52339FA707}" dt="2024-01-15T10:36:58.179" v="178" actId="33524"/>
        <pc:sldMkLst>
          <pc:docMk/>
          <pc:sldMk cId="3052839481" sldId="466"/>
        </pc:sldMkLst>
        <pc:spChg chg="mod">
          <ac:chgData name="Philippe Renevier" userId="e8518df1-42af-4787-a4b5-73e72f3a1282" providerId="ADAL" clId="{3CA65D28-5D2D-486A-A6B9-2F52339FA707}" dt="2024-01-15T10:36:58.179" v="178" actId="33524"/>
          <ac:spMkLst>
            <pc:docMk/>
            <pc:sldMk cId="3052839481" sldId="466"/>
            <ac:spMk id="3" creationId="{DBC69565-497E-7B44-A59D-C6A1F98F8841}"/>
          </ac:spMkLst>
        </pc:spChg>
      </pc:sldChg>
      <pc:sldChg chg="modSp mod">
        <pc:chgData name="Philippe Renevier" userId="e8518df1-42af-4787-a4b5-73e72f3a1282" providerId="ADAL" clId="{3CA65D28-5D2D-486A-A6B9-2F52339FA707}" dt="2024-01-15T10:37:20.918" v="181" actId="20577"/>
        <pc:sldMkLst>
          <pc:docMk/>
          <pc:sldMk cId="1253439581" sldId="469"/>
        </pc:sldMkLst>
        <pc:spChg chg="mod">
          <ac:chgData name="Philippe Renevier" userId="e8518df1-42af-4787-a4b5-73e72f3a1282" providerId="ADAL" clId="{3CA65D28-5D2D-486A-A6B9-2F52339FA707}" dt="2024-01-15T10:37:20.918" v="181" actId="20577"/>
          <ac:spMkLst>
            <pc:docMk/>
            <pc:sldMk cId="1253439581" sldId="469"/>
            <ac:spMk id="3" creationId="{D34DC1B6-BE14-CE4F-8E86-67C62A498C59}"/>
          </ac:spMkLst>
        </pc:spChg>
      </pc:sldChg>
      <pc:sldChg chg="modSp mod">
        <pc:chgData name="Philippe Renevier" userId="e8518df1-42af-4787-a4b5-73e72f3a1282" providerId="ADAL" clId="{3CA65D28-5D2D-486A-A6B9-2F52339FA707}" dt="2024-01-15T10:37:59.623" v="185" actId="20577"/>
        <pc:sldMkLst>
          <pc:docMk/>
          <pc:sldMk cId="3563597185" sldId="471"/>
        </pc:sldMkLst>
        <pc:spChg chg="mod">
          <ac:chgData name="Philippe Renevier" userId="e8518df1-42af-4787-a4b5-73e72f3a1282" providerId="ADAL" clId="{3CA65D28-5D2D-486A-A6B9-2F52339FA707}" dt="2024-01-15T10:37:59.623" v="185" actId="20577"/>
          <ac:spMkLst>
            <pc:docMk/>
            <pc:sldMk cId="3563597185" sldId="471"/>
            <ac:spMk id="3" creationId="{EB01703F-7098-C643-9A94-5B342D00A31C}"/>
          </ac:spMkLst>
        </pc:spChg>
      </pc:sldChg>
      <pc:sldChg chg="modSp mod">
        <pc:chgData name="Philippe Renevier" userId="e8518df1-42af-4787-a4b5-73e72f3a1282" providerId="ADAL" clId="{3CA65D28-5D2D-486A-A6B9-2F52339FA707}" dt="2024-01-15T10:34:14.942" v="173" actId="20577"/>
        <pc:sldMkLst>
          <pc:docMk/>
          <pc:sldMk cId="1004820547" sldId="474"/>
        </pc:sldMkLst>
        <pc:spChg chg="mod">
          <ac:chgData name="Philippe Renevier" userId="e8518df1-42af-4787-a4b5-73e72f3a1282" providerId="ADAL" clId="{3CA65D28-5D2D-486A-A6B9-2F52339FA707}" dt="2024-01-15T10:34:14.942" v="173" actId="20577"/>
          <ac:spMkLst>
            <pc:docMk/>
            <pc:sldMk cId="1004820547" sldId="474"/>
            <ac:spMk id="3" creationId="{0509F8A9-9797-984E-BCE3-896C924D02FD}"/>
          </ac:spMkLst>
        </pc:spChg>
      </pc:sldChg>
      <pc:sldChg chg="modSp mod">
        <pc:chgData name="Philippe Renevier" userId="e8518df1-42af-4787-a4b5-73e72f3a1282" providerId="ADAL" clId="{3CA65D28-5D2D-486A-A6B9-2F52339FA707}" dt="2024-01-15T10:34:38.077" v="177" actId="20577"/>
        <pc:sldMkLst>
          <pc:docMk/>
          <pc:sldMk cId="699518935" sldId="478"/>
        </pc:sldMkLst>
        <pc:spChg chg="mod">
          <ac:chgData name="Philippe Renevier" userId="e8518df1-42af-4787-a4b5-73e72f3a1282" providerId="ADAL" clId="{3CA65D28-5D2D-486A-A6B9-2F52339FA707}" dt="2024-01-15T10:34:38.077" v="177" actId="20577"/>
          <ac:spMkLst>
            <pc:docMk/>
            <pc:sldMk cId="699518935" sldId="478"/>
            <ac:spMk id="3" creationId="{F7D326F5-E526-AD49-86DB-C78519813479}"/>
          </ac:spMkLst>
        </pc:spChg>
      </pc:sldChg>
      <pc:sldChg chg="modSp mod">
        <pc:chgData name="Philippe Renevier" userId="e8518df1-42af-4787-a4b5-73e72f3a1282" providerId="ADAL" clId="{3CA65D28-5D2D-486A-A6B9-2F52339FA707}" dt="2024-01-15T10:25:25.548" v="6" actId="20577"/>
        <pc:sldMkLst>
          <pc:docMk/>
          <pc:sldMk cId="0" sldId="691"/>
        </pc:sldMkLst>
        <pc:spChg chg="mod">
          <ac:chgData name="Philippe Renevier" userId="e8518df1-42af-4787-a4b5-73e72f3a1282" providerId="ADAL" clId="{3CA65D28-5D2D-486A-A6B9-2F52339FA707}" dt="2024-01-15T10:25:25.548" v="6" actId="20577"/>
          <ac:spMkLst>
            <pc:docMk/>
            <pc:sldMk cId="0" sldId="691"/>
            <ac:spMk id="2" creationId="{00000000-0000-0000-0000-000000000000}"/>
          </ac:spMkLst>
        </pc:spChg>
      </pc:sldChg>
      <pc:sldChg chg="modSp mod">
        <pc:chgData name="Philippe Renevier" userId="e8518df1-42af-4787-a4b5-73e72f3a1282" providerId="ADAL" clId="{3CA65D28-5D2D-486A-A6B9-2F52339FA707}" dt="2024-01-15T10:32:57.229" v="169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3CA65D28-5D2D-486A-A6B9-2F52339FA707}" dt="2024-01-15T10:32:57.229" v="169" actId="20577"/>
          <ac:spMkLst>
            <pc:docMk/>
            <pc:sldMk cId="1094377509" sldId="694"/>
            <ac:spMk id="3" creationId="{35539F30-CDB1-DB15-7C1B-30DF0798BD7A}"/>
          </ac:spMkLst>
        </pc:spChg>
      </pc:sldChg>
      <pc:sldChg chg="modSp mod">
        <pc:chgData name="Philippe Renevier" userId="e8518df1-42af-4787-a4b5-73e72f3a1282" providerId="ADAL" clId="{3CA65D28-5D2D-486A-A6B9-2F52339FA707}" dt="2024-01-15T10:34:06.447" v="171" actId="33524"/>
        <pc:sldMkLst>
          <pc:docMk/>
          <pc:sldMk cId="3494003061" sldId="696"/>
        </pc:sldMkLst>
        <pc:spChg chg="mod">
          <ac:chgData name="Philippe Renevier" userId="e8518df1-42af-4787-a4b5-73e72f3a1282" providerId="ADAL" clId="{3CA65D28-5D2D-486A-A6B9-2F52339FA707}" dt="2024-01-15T10:34:06.447" v="171" actId="33524"/>
          <ac:spMkLst>
            <pc:docMk/>
            <pc:sldMk cId="3494003061" sldId="696"/>
            <ac:spMk id="3" creationId="{05B5BB9F-77EF-A643-8DAF-C31832E906B0}"/>
          </ac:spMkLst>
        </pc:spChg>
      </pc:sldChg>
      <pc:sldChg chg="modSp mod">
        <pc:chgData name="Philippe Renevier" userId="e8518df1-42af-4787-a4b5-73e72f3a1282" providerId="ADAL" clId="{3CA65D28-5D2D-486A-A6B9-2F52339FA707}" dt="2024-01-15T10:40:40.670" v="221" actId="20577"/>
        <pc:sldMkLst>
          <pc:docMk/>
          <pc:sldMk cId="33822735" sldId="698"/>
        </pc:sldMkLst>
        <pc:spChg chg="mod">
          <ac:chgData name="Philippe Renevier" userId="e8518df1-42af-4787-a4b5-73e72f3a1282" providerId="ADAL" clId="{3CA65D28-5D2D-486A-A6B9-2F52339FA707}" dt="2024-01-15T10:40:32.734" v="190" actId="20577"/>
          <ac:spMkLst>
            <pc:docMk/>
            <pc:sldMk cId="33822735" sldId="698"/>
            <ac:spMk id="2" creationId="{00C15807-FB60-613F-E67E-1EBD9E5D5F6E}"/>
          </ac:spMkLst>
        </pc:spChg>
        <pc:spChg chg="mod">
          <ac:chgData name="Philippe Renevier" userId="e8518df1-42af-4787-a4b5-73e72f3a1282" providerId="ADAL" clId="{3CA65D28-5D2D-486A-A6B9-2F52339FA707}" dt="2024-01-15T10:40:40.670" v="221" actId="20577"/>
          <ac:spMkLst>
            <pc:docMk/>
            <pc:sldMk cId="33822735" sldId="698"/>
            <ac:spMk id="3" creationId="{F4282B2D-5842-CF10-05EC-85576A0D5B66}"/>
          </ac:spMkLst>
        </pc:spChg>
      </pc:sldChg>
    </pc:docChg>
  </pc:docChgLst>
  <pc:docChgLst>
    <pc:chgData name="Philippe Renevier" userId="e8518df1-42af-4787-a4b5-73e72f3a1282" providerId="ADAL" clId="{061A19A2-3420-43EA-A7E8-0A135D27A43C}"/>
    <pc:docChg chg="modSld">
      <pc:chgData name="Philippe Renevier" userId="e8518df1-42af-4787-a4b5-73e72f3a1282" providerId="ADAL" clId="{061A19A2-3420-43EA-A7E8-0A135D27A43C}" dt="2023-03-08T09:27:27.677" v="0" actId="20577"/>
      <pc:docMkLst>
        <pc:docMk/>
      </pc:docMkLst>
      <pc:sldChg chg="modSp mod">
        <pc:chgData name="Philippe Renevier" userId="e8518df1-42af-4787-a4b5-73e72f3a1282" providerId="ADAL" clId="{061A19A2-3420-43EA-A7E8-0A135D27A43C}" dt="2023-03-08T09:27:27.677" v="0" actId="20577"/>
        <pc:sldMkLst>
          <pc:docMk/>
          <pc:sldMk cId="1942045201" sldId="506"/>
        </pc:sldMkLst>
        <pc:spChg chg="mod">
          <ac:chgData name="Philippe Renevier" userId="e8518df1-42af-4787-a4b5-73e72f3a1282" providerId="ADAL" clId="{061A19A2-3420-43EA-A7E8-0A135D27A43C}" dt="2023-03-08T09:27:27.677" v="0" actId="20577"/>
          <ac:spMkLst>
            <pc:docMk/>
            <pc:sldMk cId="1942045201" sldId="506"/>
            <ac:spMk id="5" creationId="{09B16F35-EC3A-3641-A0E4-BB9D3E4B5D28}"/>
          </ac:spMkLst>
        </pc:spChg>
      </pc:sldChg>
    </pc:docChg>
  </pc:docChgLst>
  <pc:docChgLst>
    <pc:chgData name="Philippe Renevier" userId="e8518df1-42af-4787-a4b5-73e72f3a1282" providerId="ADAL" clId="{F78DA754-C366-4F60-8313-A08C23805074}"/>
    <pc:docChg chg="undo custSel modSld">
      <pc:chgData name="Philippe Renevier" userId="e8518df1-42af-4787-a4b5-73e72f3a1282" providerId="ADAL" clId="{F78DA754-C366-4F60-8313-A08C23805074}" dt="2024-01-29T06:45:17.243" v="145" actId="20577"/>
      <pc:docMkLst>
        <pc:docMk/>
      </pc:docMkLst>
      <pc:sldChg chg="addSp delSp mod">
        <pc:chgData name="Philippe Renevier" userId="e8518df1-42af-4787-a4b5-73e72f3a1282" providerId="ADAL" clId="{F78DA754-C366-4F60-8313-A08C23805074}" dt="2024-01-29T06:37:50.309" v="139" actId="478"/>
        <pc:sldMkLst>
          <pc:docMk/>
          <pc:sldMk cId="2520605692" sldId="461"/>
        </pc:sldMkLst>
        <pc:spChg chg="add del">
          <ac:chgData name="Philippe Renevier" userId="e8518df1-42af-4787-a4b5-73e72f3a1282" providerId="ADAL" clId="{F78DA754-C366-4F60-8313-A08C23805074}" dt="2024-01-29T06:37:50.309" v="139" actId="478"/>
          <ac:spMkLst>
            <pc:docMk/>
            <pc:sldMk cId="2520605692" sldId="461"/>
            <ac:spMk id="6" creationId="{6EE5B69A-A2BC-664E-A4EE-5C771939E9F9}"/>
          </ac:spMkLst>
        </pc:spChg>
      </pc:sldChg>
      <pc:sldChg chg="modSp mod">
        <pc:chgData name="Philippe Renevier" userId="e8518df1-42af-4787-a4b5-73e72f3a1282" providerId="ADAL" clId="{F78DA754-C366-4F60-8313-A08C23805074}" dt="2024-01-29T06:38:36.207" v="140" actId="33524"/>
        <pc:sldMkLst>
          <pc:docMk/>
          <pc:sldMk cId="1535586907" sldId="463"/>
        </pc:sldMkLst>
        <pc:spChg chg="mod">
          <ac:chgData name="Philippe Renevier" userId="e8518df1-42af-4787-a4b5-73e72f3a1282" providerId="ADAL" clId="{F78DA754-C366-4F60-8313-A08C23805074}" dt="2024-01-29T06:38:36.207" v="140" actId="33524"/>
          <ac:spMkLst>
            <pc:docMk/>
            <pc:sldMk cId="1535586907" sldId="463"/>
            <ac:spMk id="5" creationId="{9B82EF2B-FD63-5141-A9FD-6FE0C2E90E2C}"/>
          </ac:spMkLst>
        </pc:spChg>
      </pc:sldChg>
      <pc:sldChg chg="modSp mod">
        <pc:chgData name="Philippe Renevier" userId="e8518df1-42af-4787-a4b5-73e72f3a1282" providerId="ADAL" clId="{F78DA754-C366-4F60-8313-A08C23805074}" dt="2024-01-29T06:45:17.243" v="145" actId="20577"/>
        <pc:sldMkLst>
          <pc:docMk/>
          <pc:sldMk cId="2881699641" sldId="493"/>
        </pc:sldMkLst>
        <pc:spChg chg="mod">
          <ac:chgData name="Philippe Renevier" userId="e8518df1-42af-4787-a4b5-73e72f3a1282" providerId="ADAL" clId="{F78DA754-C366-4F60-8313-A08C23805074}" dt="2024-01-29T06:45:17.243" v="145" actId="20577"/>
          <ac:spMkLst>
            <pc:docMk/>
            <pc:sldMk cId="2881699641" sldId="493"/>
            <ac:spMk id="2" creationId="{A35D0AFC-C2F6-7840-931B-196D3A18186E}"/>
          </ac:spMkLst>
        </pc:spChg>
      </pc:sldChg>
      <pc:sldChg chg="delSp mod">
        <pc:chgData name="Philippe Renevier" userId="e8518df1-42af-4787-a4b5-73e72f3a1282" providerId="ADAL" clId="{F78DA754-C366-4F60-8313-A08C23805074}" dt="2024-01-22T10:56:03.319" v="137" actId="478"/>
        <pc:sldMkLst>
          <pc:docMk/>
          <pc:sldMk cId="1755617972" sldId="497"/>
        </pc:sldMkLst>
        <pc:spChg chg="del">
          <ac:chgData name="Philippe Renevier" userId="e8518df1-42af-4787-a4b5-73e72f3a1282" providerId="ADAL" clId="{F78DA754-C366-4F60-8313-A08C23805074}" dt="2024-01-22T10:56:03.319" v="137" actId="478"/>
          <ac:spMkLst>
            <pc:docMk/>
            <pc:sldMk cId="1755617972" sldId="497"/>
            <ac:spMk id="6" creationId="{9AD0A9D1-3FF3-9440-868A-AE12FBC3CD65}"/>
          </ac:spMkLst>
        </pc:spChg>
      </pc:sldChg>
      <pc:sldChg chg="modSp mod">
        <pc:chgData name="Philippe Renevier" userId="e8518df1-42af-4787-a4b5-73e72f3a1282" providerId="ADAL" clId="{F78DA754-C366-4F60-8313-A08C23805074}" dt="2024-01-22T10:55:44.388" v="136" actId="20577"/>
        <pc:sldMkLst>
          <pc:docMk/>
          <pc:sldMk cId="1094377509" sldId="694"/>
        </pc:sldMkLst>
        <pc:spChg chg="mod">
          <ac:chgData name="Philippe Renevier" userId="e8518df1-42af-4787-a4b5-73e72f3a1282" providerId="ADAL" clId="{F78DA754-C366-4F60-8313-A08C23805074}" dt="2024-01-22T10:55:44.388" v="136" actId="20577"/>
          <ac:spMkLst>
            <pc:docMk/>
            <pc:sldMk cId="1094377509" sldId="694"/>
            <ac:spMk id="3" creationId="{35539F30-CDB1-DB15-7C1B-30DF0798BD7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3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1853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8EEF61D1-B314-6E4E-B06E-C2B572B65251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383693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41950" y="0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366963" y="550863"/>
            <a:ext cx="4873625" cy="2741612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=""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82700" y="3475038"/>
            <a:ext cx="7035800" cy="328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defTabSz="912813" eaLnBrk="0" hangingPunct="0">
              <a:defRPr sz="1200"/>
            </a:lvl1pPr>
          </a:lstStyle>
          <a:p>
            <a:endParaRPr lang="fr-FR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41950" y="6950075"/>
            <a:ext cx="4159250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183" tIns="45590" rIns="91183" bIns="45590" numCol="1" anchor="b" anchorCtr="0" compatLnSpc="1">
            <a:prstTxWarp prst="textNoShape">
              <a:avLst/>
            </a:prstTxWarp>
          </a:bodyPr>
          <a:lstStyle>
            <a:lvl1pPr algn="r" defTabSz="912813" eaLnBrk="0" hangingPunct="0">
              <a:defRPr sz="1200"/>
            </a:lvl1pPr>
          </a:lstStyle>
          <a:p>
            <a:fld id="{748886B1-E4A1-5142-80CE-C4D7B1CF958A}" type="slidenum">
              <a:rPr lang="fr-FR"/>
              <a:pPr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5648740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079337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3EABB7D1-3007-4C75-BBDF-C0D90D7D2C4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558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llipse 6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EE680B4B-7419-4B17-AD33-6ABD1DCB804F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61680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6468" y="365125"/>
            <a:ext cx="8787332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058A4081-4677-4987-948E-3879A98F69E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0191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792929453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35730" y="365125"/>
            <a:ext cx="8818069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4672F91-A04E-4D89-AB2F-C03D13D150F7}"/>
              </a:ext>
            </a:extLst>
          </p:cNvPr>
          <p:cNvSpPr/>
          <p:nvPr/>
        </p:nvSpPr>
        <p:spPr>
          <a:xfrm>
            <a:off x="11447121" y="54603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726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47256" y="365125"/>
            <a:ext cx="8808131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10" name="Ellipse 9"/>
          <p:cNvSpPr/>
          <p:nvPr/>
        </p:nvSpPr>
        <p:spPr>
          <a:xfrm>
            <a:off x="11447121" y="5473020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44465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2562624" y="365125"/>
            <a:ext cx="8791175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6" name="Ellipse 5"/>
          <p:cNvSpPr/>
          <p:nvPr/>
        </p:nvSpPr>
        <p:spPr>
          <a:xfrm>
            <a:off x="11447121" y="5449207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2257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11447121" y="5497739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6" name="Ellipse 5">
            <a:extLst>
              <a:ext uri="{FF2B5EF4-FFF2-40B4-BE49-F238E27FC236}">
                <a16:creationId xmlns:a16="http://schemas.microsoft.com/office/drawing/2014/main" id="{5C12FA91-91CB-455F-81FA-8ADF7CCB9BF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120060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1AB48C27-3CA6-443F-A830-C076F8343BDE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638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/>
              <a:t>Cliquez sur l'icône pour ajouter une image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8" name="Ellipse 7"/>
          <p:cNvSpPr/>
          <p:nvPr userDrawn="1"/>
        </p:nvSpPr>
        <p:spPr>
          <a:xfrm>
            <a:off x="11447121" y="5502728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/>
                </a:solidFill>
              </a:rPr>
              <a:pPr/>
              <a:t>‹N°›</a:t>
            </a:fld>
            <a:endParaRPr lang="fr-FR" sz="1800" b="1" dirty="0">
              <a:solidFill>
                <a:schemeClr val="bg1"/>
              </a:solidFill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77D30E21-5BCB-4B5E-A82A-E371D45C0E2A}"/>
              </a:ext>
            </a:extLst>
          </p:cNvPr>
          <p:cNvSpPr/>
          <p:nvPr/>
        </p:nvSpPr>
        <p:spPr>
          <a:xfrm>
            <a:off x="0" y="669584"/>
            <a:ext cx="744879" cy="716643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fld id="{452EB583-FC55-42D2-962D-D8EB254B8629}" type="slidenum">
              <a:rPr lang="fr-FR" sz="1800" b="1" smtClean="0">
                <a:solidFill>
                  <a:schemeClr val="bg1">
                    <a:lumMod val="50000"/>
                  </a:schemeClr>
                </a:solidFill>
              </a:rPr>
              <a:pPr/>
              <a:t>‹N°›</a:t>
            </a:fld>
            <a:endParaRPr lang="fr-FR" sz="1800" b="1" dirty="0">
              <a:solidFill>
                <a:schemeClr val="bg1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48936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e libre 6"/>
          <p:cNvSpPr/>
          <p:nvPr/>
        </p:nvSpPr>
        <p:spPr>
          <a:xfrm flipH="1" flipV="1">
            <a:off x="7261891" y="3866852"/>
            <a:ext cx="4924700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rgbClr val="0080A4"/>
          </a:soli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8" name="Forme libre 7"/>
          <p:cNvSpPr/>
          <p:nvPr/>
        </p:nvSpPr>
        <p:spPr>
          <a:xfrm>
            <a:off x="-16101" y="0"/>
            <a:ext cx="4873158" cy="2991148"/>
          </a:xfrm>
          <a:custGeom>
            <a:avLst/>
            <a:gdLst>
              <a:gd name="connsiteX0" fmla="*/ 0 w 5878682"/>
              <a:gd name="connsiteY0" fmla="*/ 0 h 3434803"/>
              <a:gd name="connsiteX1" fmla="*/ 5878682 w 5878682"/>
              <a:gd name="connsiteY1" fmla="*/ 0 h 3434803"/>
              <a:gd name="connsiteX2" fmla="*/ 5663651 w 5878682"/>
              <a:gd name="connsiteY2" fmla="*/ 28916 h 3434803"/>
              <a:gd name="connsiteX3" fmla="*/ 8764 w 5878682"/>
              <a:gd name="connsiteY3" fmla="*/ 3367611 h 3434803"/>
              <a:gd name="connsiteX4" fmla="*/ 0 w 5878682"/>
              <a:gd name="connsiteY4" fmla="*/ 3434803 h 34348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878682" h="3434803">
                <a:moveTo>
                  <a:pt x="0" y="0"/>
                </a:moveTo>
                <a:lnTo>
                  <a:pt x="5878682" y="0"/>
                </a:lnTo>
                <a:lnTo>
                  <a:pt x="5663651" y="28916"/>
                </a:lnTo>
                <a:cubicBezTo>
                  <a:pt x="2577239" y="483512"/>
                  <a:pt x="283433" y="1790017"/>
                  <a:pt x="8764" y="3367611"/>
                </a:cubicBezTo>
                <a:lnTo>
                  <a:pt x="0" y="3434803"/>
                </a:lnTo>
                <a:close/>
              </a:path>
            </a:pathLst>
          </a:custGeom>
          <a:solidFill>
            <a:schemeClr val="accent1">
              <a:lumMod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2783632" y="365125"/>
            <a:ext cx="8570168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/>
              <a:t>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8153400" y="6538912"/>
            <a:ext cx="400885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Introduction à Python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6BBEF0EF-A363-FB40-6AD9-F0D1C2C71918}"/>
              </a:ext>
            </a:extLst>
          </p:cNvPr>
          <p:cNvSpPr txBox="1"/>
          <p:nvPr/>
        </p:nvSpPr>
        <p:spPr>
          <a:xfrm>
            <a:off x="7153275" y="18573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fr-FR" dirty="0"/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08CD2D47-8046-9B4F-F092-F4855D972ED4}"/>
              </a:ext>
            </a:extLst>
          </p:cNvPr>
          <p:cNvSpPr txBox="1"/>
          <p:nvPr/>
        </p:nvSpPr>
        <p:spPr>
          <a:xfrm>
            <a:off x="119336" y="185738"/>
            <a:ext cx="119936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400" kern="1200" baseline="0" dirty="0">
                <a:solidFill>
                  <a:schemeClr val="bg1"/>
                </a:solidFill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SNT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5ED8475D-BF86-714B-A797-D3A2D69C008F}"/>
              </a:ext>
            </a:extLst>
          </p:cNvPr>
          <p:cNvSpPr txBox="1"/>
          <p:nvPr/>
        </p:nvSpPr>
        <p:spPr>
          <a:xfrm>
            <a:off x="8153399" y="6060212"/>
            <a:ext cx="400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fr-FR" sz="1200" baseline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Philippe Renevier-Gonin</a:t>
            </a:r>
            <a:endParaRPr lang="fr-FR" sz="1400" dirty="0">
              <a:solidFill>
                <a:schemeClr val="bg1"/>
              </a:solidFill>
              <a:latin typeface="French Script MT" panose="03020402040607040605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46875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PhilippeRenevierGonin/sn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.12/library/random.html#random.random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PhilippeRenevierGonin/snt/blob/main/01_python/cours/PI_MonteCarlo.py" TargetMode="External"/><Relationship Id="rId2" Type="http://schemas.openxmlformats.org/officeDocument/2006/relationships/hyperlink" Target="https://scratch.mit.edu/projects/1049194930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0DFFE12-709D-97AF-07CF-0671367B74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Sciences Numériques et Technologie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704C9ABB-1406-2744-217F-EBBE22D1B9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Ressources dans </a:t>
            </a:r>
            <a:r>
              <a:rPr lang="fr-FR" dirty="0">
                <a:hlinkClick r:id="rId2"/>
              </a:rPr>
              <a:t>https://github.com/PhilippeRenevierGonin/snt</a:t>
            </a:r>
            <a:r>
              <a:rPr lang="fr-FR" dirty="0"/>
              <a:t> </a:t>
            </a:r>
          </a:p>
          <a:p>
            <a:r>
              <a:rPr lang="fr-FR" dirty="0"/>
              <a:t>Philippe.Renevier@ac-grenoble.fr</a:t>
            </a:r>
          </a:p>
        </p:txBody>
      </p:sp>
    </p:spTree>
    <p:extLst>
      <p:ext uri="{BB962C8B-B14F-4D97-AF65-F5344CB8AC3E}">
        <p14:creationId xmlns:p14="http://schemas.microsoft.com/office/powerpoint/2010/main" val="6603936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933056"/>
            <a:ext cx="4176464" cy="72008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4583832" y="4293096"/>
            <a:ext cx="2304256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700026" y="3331095"/>
            <a:ext cx="2071868" cy="8517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Variable, de type « réel » dit « </a:t>
            </a:r>
            <a:r>
              <a:rPr lang="fr-FR" dirty="0" err="1"/>
              <a:t>float</a:t>
            </a:r>
            <a:r>
              <a:rPr lang="fr-FR" dirty="0"/>
              <a:t> »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13926" y="5828663"/>
            <a:ext cx="9354481" cy="91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Ici, ces variables sont des nombres « réels », appelés « </a:t>
            </a:r>
            <a:r>
              <a:rPr lang="fr-FR" dirty="0" err="1"/>
              <a:t>float</a:t>
            </a:r>
            <a:r>
              <a:rPr lang="fr-FR" dirty="0"/>
              <a:t> », pour « virgule flottante »</a:t>
            </a:r>
          </a:p>
          <a:p>
            <a:r>
              <a:rPr lang="fr-FR" dirty="0" err="1"/>
              <a:t>random</a:t>
            </a:r>
            <a:r>
              <a:rPr lang="fr-FR" dirty="0"/>
              <a:t> est un module qui permet de manipuler des nombres « aléatoires » (ou pseudo aléatoire) math est un module qui offre des fonctions mathématiques, ici racine carré (square root, </a:t>
            </a:r>
            <a:r>
              <a:rPr lang="fr-FR" dirty="0" err="1"/>
              <a:t>sqrt</a:t>
            </a:r>
            <a:r>
              <a:rPr lang="fr-FR" dirty="0"/>
              <a:t>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AF632554-373C-27D7-4CD9-17858C5E89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8088" y="3756957"/>
            <a:ext cx="5168248" cy="107227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45745D2-370F-1B16-C3D6-1CAA5A00D69C}"/>
              </a:ext>
            </a:extLst>
          </p:cNvPr>
          <p:cNvSpPr/>
          <p:nvPr/>
        </p:nvSpPr>
        <p:spPr>
          <a:xfrm>
            <a:off x="413926" y="5120085"/>
            <a:ext cx="4176464" cy="27762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" name="Connecteur droit avec flèche 4">
            <a:extLst>
              <a:ext uri="{FF2B5EF4-FFF2-40B4-BE49-F238E27FC236}">
                <a16:creationId xmlns:a16="http://schemas.microsoft.com/office/drawing/2014/main" id="{EAFED0FE-A70A-D0BA-34A6-447DED15DB80}"/>
              </a:ext>
            </a:extLst>
          </p:cNvPr>
          <p:cNvCxnSpPr>
            <a:cxnSpLocks/>
            <a:stCxn id="3" idx="3"/>
            <a:endCxn id="11" idx="1"/>
          </p:cNvCxnSpPr>
          <p:nvPr/>
        </p:nvCxnSpPr>
        <p:spPr>
          <a:xfrm>
            <a:off x="4590390" y="5258897"/>
            <a:ext cx="2297698" cy="18989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1" name="Image 10">
            <a:extLst>
              <a:ext uri="{FF2B5EF4-FFF2-40B4-BE49-F238E27FC236}">
                <a16:creationId xmlns:a16="http://schemas.microsoft.com/office/drawing/2014/main" id="{F5799B0A-8623-D685-5AE3-2E1C0E00BF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8088" y="4958754"/>
            <a:ext cx="3886742" cy="6382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96849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570EFC-9DC0-8BF9-86DD-6C506404E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Opérations mathématiques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CA883D4-9B61-A242-1233-8B955C8882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it-IT" dirty="0"/>
              <a:t>Addition : a + b </a:t>
            </a:r>
          </a:p>
          <a:p>
            <a:r>
              <a:rPr lang="it-IT" dirty="0"/>
              <a:t>Soustraction : a - b </a:t>
            </a:r>
          </a:p>
          <a:p>
            <a:r>
              <a:rPr lang="it-IT" dirty="0"/>
              <a:t>Multiplication : a * b </a:t>
            </a:r>
          </a:p>
          <a:p>
            <a:r>
              <a:rPr lang="it-IT" dirty="0"/>
              <a:t>Division (le résultat est un «réel») : a / b</a:t>
            </a:r>
          </a:p>
          <a:p>
            <a:pPr lvl="1"/>
            <a:r>
              <a:rPr lang="it-IT" dirty="0"/>
              <a:t>10 / 4 vaut 2.5</a:t>
            </a:r>
          </a:p>
          <a:p>
            <a:r>
              <a:rPr lang="it-IT" dirty="0"/>
              <a:t>Division entière : a // b </a:t>
            </a:r>
          </a:p>
          <a:p>
            <a:pPr lvl="1"/>
            <a:r>
              <a:rPr lang="it-IT" dirty="0"/>
              <a:t>10 // 4 vaut 2</a:t>
            </a:r>
          </a:p>
          <a:p>
            <a:r>
              <a:rPr lang="it-IT" dirty="0"/>
              <a:t>Reste de la division entière (modulo) : c % b </a:t>
            </a:r>
          </a:p>
          <a:p>
            <a:pPr lvl="1"/>
            <a:r>
              <a:rPr lang="it-IT" dirty="0"/>
              <a:t>11 % 4 vaut 3</a:t>
            </a:r>
          </a:p>
          <a:p>
            <a:r>
              <a:rPr lang="it-IT" dirty="0"/>
              <a:t>Puissance : a ** b </a:t>
            </a:r>
          </a:p>
          <a:p>
            <a:pPr lvl="1"/>
            <a:r>
              <a:rPr lang="it-IT" dirty="0"/>
              <a:t>2 ** 10 vaut 1024</a:t>
            </a:r>
            <a:endParaRPr lang="fr-FR" dirty="0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E8B64E85-2AA2-A663-ED78-1CD9569C0311}"/>
              </a:ext>
            </a:extLst>
          </p:cNvPr>
          <p:cNvSpPr txBox="1"/>
          <p:nvPr/>
        </p:nvSpPr>
        <p:spPr>
          <a:xfrm>
            <a:off x="7825408" y="1663406"/>
            <a:ext cx="352839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Essayons avec :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10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b = 4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c = 11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exemple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a+b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628630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43D0B68-BB07-809F-2387-C27770305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Documentation en ligne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9AE691A-2057-0601-F9A2-2B94D1644E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Par exemple, pour </a:t>
            </a:r>
            <a:r>
              <a:rPr lang="fr-FR" dirty="0" err="1"/>
              <a:t>random</a:t>
            </a:r>
            <a:r>
              <a:rPr lang="fr-FR" dirty="0"/>
              <a:t> : </a:t>
            </a:r>
            <a:r>
              <a:rPr lang="fr-FR" dirty="0">
                <a:hlinkClick r:id="rId2"/>
              </a:rPr>
              <a:t>https://docs.python.org/3.12/library/random.html#random.random</a:t>
            </a:r>
            <a:r>
              <a:rPr lang="fr-FR" dirty="0"/>
              <a:t> </a:t>
            </a:r>
          </a:p>
          <a:p>
            <a:endParaRPr lang="fr-FR" dirty="0"/>
          </a:p>
          <a:p>
            <a:r>
              <a:rPr lang="fr-FR" dirty="0"/>
              <a:t>Il y a la documentation officielle de python</a:t>
            </a:r>
          </a:p>
          <a:p>
            <a:r>
              <a:rPr lang="fr-FR" dirty="0"/>
              <a:t>Il y a la documentation des modules </a:t>
            </a:r>
          </a:p>
          <a:p>
            <a:pPr lvl="1"/>
            <a:r>
              <a:rPr lang="fr-FR" dirty="0"/>
              <a:t>Certains modules sont officiels, d’autres non</a:t>
            </a:r>
          </a:p>
          <a:p>
            <a:pPr lvl="1"/>
            <a:r>
              <a:rPr lang="fr-FR" dirty="0"/>
              <a:t>Module : élément qui fournit des « fonctions » non nécessaires à chaque exécution</a:t>
            </a:r>
          </a:p>
          <a:p>
            <a:pPr lvl="1"/>
            <a:r>
              <a:rPr lang="fr-FR" dirty="0"/>
              <a:t>À utiliser sur demande, avec « import » en début de script</a:t>
            </a:r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7369638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4653136"/>
            <a:ext cx="4176464" cy="5040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4583832" y="4883731"/>
            <a:ext cx="2448272" cy="2143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62624" y="365125"/>
            <a:ext cx="9294016" cy="1325563"/>
          </a:xfrm>
        </p:spPr>
        <p:txBody>
          <a:bodyPr>
            <a:normAutofit fontScale="90000"/>
          </a:bodyPr>
          <a:lstStyle/>
          <a:p>
            <a:r>
              <a:rPr lang="fr-FR" dirty="0"/>
              <a:t>Instruction conditionnelle « if » : </a:t>
            </a:r>
            <a:br>
              <a:rPr lang="fr-FR" dirty="0"/>
            </a:br>
            <a:r>
              <a:rPr lang="fr-FR" dirty="0"/>
              <a:t>si (condition) alors (actions) sinon (actions)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772034" y="2831066"/>
            <a:ext cx="6661234" cy="134097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sz="1600" dirty="0"/>
              <a:t>Forme avec si (condition) alors et l’alternative sinon (si la condition est fausse)</a:t>
            </a:r>
          </a:p>
          <a:p>
            <a:r>
              <a:rPr lang="fr-FR" sz="1600" b="1" u="sng" dirty="0"/>
              <a:t>if</a:t>
            </a:r>
            <a:r>
              <a:rPr lang="fr-FR" sz="1600" dirty="0"/>
              <a:t> (expression booléenne)</a:t>
            </a:r>
            <a:r>
              <a:rPr lang="fr-FR" sz="1600" b="1" u="sng" dirty="0"/>
              <a:t>:</a:t>
            </a:r>
          </a:p>
          <a:p>
            <a:r>
              <a:rPr lang="fr-FR" sz="1600" dirty="0"/>
              <a:t>	# code pour le cas où l’expression est vraie</a:t>
            </a:r>
          </a:p>
          <a:p>
            <a:r>
              <a:rPr lang="fr-FR" sz="1600" b="1" u="sng" dirty="0" err="1"/>
              <a:t>else</a:t>
            </a:r>
            <a:r>
              <a:rPr lang="fr-FR" sz="1600" b="1" u="sng" dirty="0"/>
              <a:t>:</a:t>
            </a:r>
          </a:p>
          <a:p>
            <a:r>
              <a:rPr lang="fr-FR" sz="1600" dirty="0"/>
              <a:t>	#code pour le cas où l’expression est fausse (partie non obligatoire)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32570A07-461D-5D1A-B3A9-DFB7A4CE54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2104" y="4250230"/>
            <a:ext cx="4401164" cy="126700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978938E3-0FCA-F6FC-51C0-7E3B5F9750D9}"/>
              </a:ext>
            </a:extLst>
          </p:cNvPr>
          <p:cNvSpPr/>
          <p:nvPr/>
        </p:nvSpPr>
        <p:spPr>
          <a:xfrm>
            <a:off x="413926" y="5828663"/>
            <a:ext cx="9354481" cy="91270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Les « expressions booléennes » sont des conditions : </a:t>
            </a:r>
            <a:br>
              <a:rPr lang="fr-FR" dirty="0"/>
            </a:br>
            <a:r>
              <a:rPr lang="fr-FR" dirty="0"/>
              <a:t>mathématiques (==, !=, &lt;, &gt;, &lt;=, &gt;=) ou </a:t>
            </a:r>
            <a:br>
              <a:rPr lang="fr-FR" dirty="0"/>
            </a:br>
            <a:r>
              <a:rPr lang="fr-FR" dirty="0"/>
              <a:t>des booléens : </a:t>
            </a:r>
            <a:r>
              <a:rPr lang="fr-FR" dirty="0" err="1"/>
              <a:t>True</a:t>
            </a:r>
            <a:r>
              <a:rPr lang="fr-FR" dirty="0"/>
              <a:t> (vrai) et False (faux) et d’autres expressions entre booléen</a:t>
            </a:r>
          </a:p>
        </p:txBody>
      </p:sp>
    </p:spTree>
    <p:extLst>
      <p:ext uri="{BB962C8B-B14F-4D97-AF65-F5344CB8AC3E}">
        <p14:creationId xmlns:p14="http://schemas.microsoft.com/office/powerpoint/2010/main" val="5376795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78B5713-6B1F-88BC-3C8E-66CD53894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Expressions entre booléen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6B9652F2-FE61-EB8B-8793-118BF15A92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Booléen (</a:t>
            </a:r>
            <a:r>
              <a:rPr lang="fr-FR" dirty="0" err="1"/>
              <a:t>boolean</a:t>
            </a:r>
            <a:r>
              <a:rPr lang="fr-FR" dirty="0"/>
              <a:t>) : une valeur qui vaut soit vrai (</a:t>
            </a:r>
            <a:r>
              <a:rPr lang="fr-FR" dirty="0" err="1"/>
              <a:t>True</a:t>
            </a:r>
            <a:r>
              <a:rPr lang="fr-FR" dirty="0"/>
              <a:t>) soit faux (False)</a:t>
            </a:r>
          </a:p>
          <a:p>
            <a:r>
              <a:rPr lang="fr-FR" dirty="0"/>
              <a:t>Soit a, b deux booléens </a:t>
            </a:r>
          </a:p>
          <a:p>
            <a:pPr lvl="1"/>
            <a:r>
              <a:rPr lang="fr-FR" dirty="0"/>
              <a:t>a and b : (and = et) expression qui est vrai uniquement si a vaut vrai </a:t>
            </a:r>
            <a:r>
              <a:rPr lang="fr-FR" b="1" u="sng" dirty="0"/>
              <a:t>et</a:t>
            </a:r>
            <a:r>
              <a:rPr lang="fr-FR" dirty="0"/>
              <a:t> si b vaut vrai </a:t>
            </a:r>
          </a:p>
          <a:p>
            <a:pPr lvl="2"/>
            <a:r>
              <a:rPr lang="fr-FR" dirty="0"/>
              <a:t>Si a ou si b vaut faux ou les deux, alors a and b vaut faux</a:t>
            </a:r>
          </a:p>
          <a:p>
            <a:pPr lvl="1"/>
            <a:r>
              <a:rPr lang="fr-FR" dirty="0"/>
              <a:t>a or b : (or = ou) expression qui est vrai si a vaut vrai </a:t>
            </a:r>
            <a:r>
              <a:rPr lang="fr-FR" b="1" u="sng" dirty="0"/>
              <a:t>ou</a:t>
            </a:r>
            <a:r>
              <a:rPr lang="fr-FR" dirty="0"/>
              <a:t> si b vaut vrai </a:t>
            </a:r>
            <a:r>
              <a:rPr lang="fr-FR" b="1" u="sng" dirty="0"/>
              <a:t>ou</a:t>
            </a:r>
            <a:r>
              <a:rPr lang="fr-FR" dirty="0"/>
              <a:t> les deux valent vrais.</a:t>
            </a:r>
          </a:p>
          <a:p>
            <a:pPr lvl="2"/>
            <a:r>
              <a:rPr lang="fr-FR" dirty="0"/>
              <a:t>Si a vaut faux et si b vaut faux, alors a or b vaut faux</a:t>
            </a:r>
          </a:p>
          <a:p>
            <a:pPr lvl="1"/>
            <a:r>
              <a:rPr lang="fr-FR" dirty="0"/>
              <a:t>not a : (not = négation, le contraire) expression qui vaut vrai si a est faux. not a est le contraire de a</a:t>
            </a:r>
          </a:p>
        </p:txBody>
      </p:sp>
    </p:spTree>
    <p:extLst>
      <p:ext uri="{BB962C8B-B14F-4D97-AF65-F5344CB8AC3E}">
        <p14:creationId xmlns:p14="http://schemas.microsoft.com/office/powerpoint/2010/main" val="39880795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79376" y="5373216"/>
            <a:ext cx="3168352" cy="29907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4" idx="1"/>
          </p:cNvCxnSpPr>
          <p:nvPr/>
        </p:nvCxnSpPr>
        <p:spPr>
          <a:xfrm>
            <a:off x="3647728" y="5522751"/>
            <a:ext cx="4466997" cy="3006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451234" y="4941335"/>
            <a:ext cx="2911034" cy="5048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Affichage de la valeur de la variable pi </a:t>
            </a:r>
          </a:p>
        </p:txBody>
      </p:sp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 : afficher du texte dans une console (textuelle)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07368" y="6114335"/>
            <a:ext cx="8928992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La console : une zone de texte, généralement en bas des logiciels d’édition et d’exécution de python, ou à droite dans les pages web d’édition en ligne de python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938CB587-5CA4-7ACA-C513-34F31641BA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4725" y="5300369"/>
            <a:ext cx="1743318" cy="504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2802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Entrée/Sortie en Python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Input/Output (i/o ou </a:t>
            </a:r>
            <a:r>
              <a:rPr lang="fr-FR" dirty="0" err="1"/>
              <a:t>io</a:t>
            </a:r>
            <a:r>
              <a:rPr lang="fr-FR" dirty="0"/>
              <a:t> ou IO) en anglais</a:t>
            </a:r>
          </a:p>
          <a:p>
            <a:r>
              <a:rPr lang="fr-FR" b="1" dirty="0"/>
              <a:t>Ouvrez </a:t>
            </a:r>
            <a:r>
              <a:rPr lang="fr-FR" b="1" dirty="0" err="1"/>
              <a:t>Thonny</a:t>
            </a:r>
            <a:r>
              <a:rPr lang="fr-FR" b="1" dirty="0"/>
              <a:t>, pour essayer en parallèle</a:t>
            </a:r>
          </a:p>
        </p:txBody>
      </p:sp>
    </p:spTree>
    <p:extLst>
      <p:ext uri="{BB962C8B-B14F-4D97-AF65-F5344CB8AC3E}">
        <p14:creationId xmlns:p14="http://schemas.microsoft.com/office/powerpoint/2010/main" val="14934496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6BA2AF9-20ED-83C9-C775-1DB188C5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print</a:t>
            </a:r>
            <a:r>
              <a:rPr lang="fr-FR" dirty="0"/>
              <a:t> avec un peu plus d’information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D2BEB18-F012-C448-4885-8A54A7E613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fr-FR" dirty="0"/>
              <a:t>Affiche dans la console un message et termine par un retour à </a:t>
            </a:r>
            <a:r>
              <a:rPr lang="fr-FR"/>
              <a:t>la ligne</a:t>
            </a:r>
          </a:p>
          <a:p>
            <a:r>
              <a:rPr lang="fr-FR" dirty="0"/>
              <a:t>Différentes formes 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(variable1, variable2, variable3) : affiche la valeur de chaque variable mise en paramètre avec un espace entre chaque valeur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("une chaine de caractères") : pour afficher littéralement ce qui est entre les guillemets</a:t>
            </a:r>
          </a:p>
          <a:p>
            <a:pPr lvl="1"/>
            <a:r>
              <a:rPr lang="fr-FR" dirty="0" err="1"/>
              <a:t>print</a:t>
            </a:r>
            <a:r>
              <a:rPr lang="fr-FR" dirty="0"/>
              <a:t>(</a:t>
            </a:r>
            <a:r>
              <a:rPr lang="fr-FR" dirty="0" err="1"/>
              <a:t>f"une</a:t>
            </a:r>
            <a:r>
              <a:rPr lang="fr-FR" dirty="0"/>
              <a:t> chaine de caractères, variable1 = {variable1}") : le f avant le 1</a:t>
            </a:r>
            <a:r>
              <a:rPr lang="fr-FR" baseline="30000" dirty="0"/>
              <a:t>er</a:t>
            </a:r>
            <a:r>
              <a:rPr lang="fr-FR" dirty="0"/>
              <a:t> guillemet permet de dire que des variables seront dans la chaine de caractère. Ces variables (ou expression) sont délimitées par des accolades { }</a:t>
            </a:r>
          </a:p>
          <a:p>
            <a:pPr lvl="1"/>
            <a:r>
              <a:rPr lang="fr-FR" dirty="0"/>
              <a:t>Essayez dans la continuité des précédents essais</a:t>
            </a:r>
          </a:p>
          <a:p>
            <a:r>
              <a:rPr lang="fr-FR" dirty="0"/>
              <a:t>\ permet d’insérer des caractères particuliers dans une chaine de caractères : </a:t>
            </a:r>
          </a:p>
          <a:p>
            <a:pPr lvl="1"/>
            <a:r>
              <a:rPr lang="fr-FR" dirty="0"/>
              <a:t>\" permet d’avoir des guillemets dans la chaine de caractères</a:t>
            </a:r>
          </a:p>
          <a:p>
            <a:pPr lvl="1"/>
            <a:r>
              <a:rPr lang="fr-FR" dirty="0"/>
              <a:t>\n permet d’avoir un retour à la ligne, \t une tabulation</a:t>
            </a:r>
          </a:p>
          <a:p>
            <a:pPr lvl="1"/>
            <a:r>
              <a:rPr lang="fr-FR" dirty="0"/>
              <a:t>Etc.</a:t>
            </a:r>
          </a:p>
        </p:txBody>
      </p:sp>
    </p:spTree>
    <p:extLst>
      <p:ext uri="{BB962C8B-B14F-4D97-AF65-F5344CB8AC3E}">
        <p14:creationId xmlns:p14="http://schemas.microsoft.com/office/powerpoint/2010/main" val="3010493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C85FB9-9541-28F0-199D-A488E56A2C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Saisir des valeurs en entrée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FF7A68AD-AFE4-858C-2900-85A5D53C36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input("avec un message expliquant ce qui est attendu") : permet de demander à l’utilisateur de taper une valeur</a:t>
            </a:r>
          </a:p>
          <a:p>
            <a:r>
              <a:rPr lang="fr-FR" dirty="0"/>
              <a:t>Ce qui est obtenu, c’est une chaine de caractères. </a:t>
            </a:r>
          </a:p>
          <a:p>
            <a:r>
              <a:rPr lang="fr-FR" dirty="0"/>
              <a:t>Conversion de type : </a:t>
            </a:r>
          </a:p>
          <a:p>
            <a:pPr lvl="1"/>
            <a:r>
              <a:rPr lang="fr-FR" dirty="0" err="1"/>
              <a:t>int</a:t>
            </a:r>
            <a:r>
              <a:rPr lang="fr-FR" dirty="0"/>
              <a:t>(), </a:t>
            </a:r>
            <a:r>
              <a:rPr lang="fr-FR" dirty="0" err="1"/>
              <a:t>float</a:t>
            </a:r>
            <a:r>
              <a:rPr lang="fr-FR" dirty="0"/>
              <a:t>(), </a:t>
            </a:r>
            <a:r>
              <a:rPr lang="fr-FR" dirty="0" err="1"/>
              <a:t>str</a:t>
            </a:r>
            <a:r>
              <a:rPr lang="fr-FR" dirty="0"/>
              <a:t>()</a:t>
            </a:r>
          </a:p>
          <a:p>
            <a:pPr lvl="1"/>
            <a:r>
              <a:rPr lang="fr-FR" dirty="0"/>
              <a:t>Essayez avec des valeurs fixes</a:t>
            </a:r>
          </a:p>
          <a:p>
            <a:pPr lvl="1"/>
            <a:r>
              <a:rPr lang="fr-FR" dirty="0"/>
              <a:t>Puis essayez avec input</a:t>
            </a:r>
          </a:p>
          <a:p>
            <a:endParaRPr lang="fr-FR" dirty="0"/>
          </a:p>
          <a:p>
            <a:pPr lvl="1"/>
            <a:endParaRPr lang="fr-FR" dirty="0"/>
          </a:p>
        </p:txBody>
      </p:sp>
      <p:sp>
        <p:nvSpPr>
          <p:cNvPr id="5" name="ZoneTexte 4">
            <a:extLst>
              <a:ext uri="{FF2B5EF4-FFF2-40B4-BE49-F238E27FC236}">
                <a16:creationId xmlns:a16="http://schemas.microsoft.com/office/drawing/2014/main" id="{EE5CE298-BD8A-E2DC-53E3-350298213450}"/>
              </a:ext>
            </a:extLst>
          </p:cNvPr>
          <p:cNvSpPr txBox="1"/>
          <p:nvPr/>
        </p:nvSpPr>
        <p:spPr>
          <a:xfrm>
            <a:off x="5519936" y="3212976"/>
            <a:ext cx="662473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a = "10"			 # ou a = "10.5"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b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			 # ou b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type(a), b, type(b))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c = 11</a:t>
            </a:r>
          </a:p>
          <a:p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 = </a:t>
            </a:r>
            <a:r>
              <a:rPr lang="fr-FR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(c)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(c, type(c), d, type(d))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input(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"entrez un nombre : ")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type(a))</a:t>
            </a:r>
          </a:p>
          <a:p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a = </a:t>
            </a:r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(input(</a:t>
            </a:r>
            <a:r>
              <a:rPr lang="fr-FR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"entrez un nombre : "))</a:t>
            </a:r>
          </a:p>
          <a:p>
            <a:r>
              <a:rPr lang="fr-FR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dirty="0">
                <a:latin typeface="Courier New" panose="02070309020205020404" pitchFamily="49" charset="0"/>
                <a:cs typeface="Courier New" panose="02070309020205020404" pitchFamily="49" charset="0"/>
              </a:rPr>
              <a:t>(a, type(a))</a:t>
            </a:r>
            <a:endParaRPr lang="fr-FR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570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6015EB8-9302-2897-9944-E648EBD97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Lire depuis un fichier </a:t>
            </a:r>
            <a:br>
              <a:rPr lang="fr-FR" dirty="0"/>
            </a:br>
            <a:r>
              <a:rPr lang="fr-FR" dirty="0"/>
              <a:t>Écrire dans un fichier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D8BB6D8-12A5-C7F5-5FBB-6ABEFE7311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Cela sera abordé au fur et à mesure</a:t>
            </a:r>
          </a:p>
          <a:p>
            <a:r>
              <a:rPr lang="fr-FR" dirty="0"/>
              <a:t>open : permet d’ouvrir un fichier, en précisant le mode, </a:t>
            </a:r>
            <a:r>
              <a:rPr lang="fr-FR"/>
              <a:t>par exemple </a:t>
            </a:r>
            <a:r>
              <a:rPr lang="fr-FR" dirty="0"/>
              <a:t>: </a:t>
            </a:r>
          </a:p>
          <a:p>
            <a:pPr lvl="1"/>
            <a:r>
              <a:rPr lang="fr-FR" dirty="0"/>
              <a:t>« lecture seule » : r (</a:t>
            </a:r>
            <a:r>
              <a:rPr lang="fr-FR" dirty="0" err="1"/>
              <a:t>read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« écriture (écrasement) » : w (</a:t>
            </a:r>
            <a:r>
              <a:rPr lang="fr-FR" dirty="0" err="1"/>
              <a:t>write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« écriture en fin de fichier » : a (append)</a:t>
            </a:r>
          </a:p>
          <a:p>
            <a:r>
              <a:rPr lang="fr-FR" dirty="0"/>
              <a:t>On verra un exemple dans l’activité 2</a:t>
            </a:r>
          </a:p>
        </p:txBody>
      </p:sp>
    </p:spTree>
    <p:extLst>
      <p:ext uri="{BB962C8B-B14F-4D97-AF65-F5344CB8AC3E}">
        <p14:creationId xmlns:p14="http://schemas.microsoft.com/office/powerpoint/2010/main" val="7586120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A59F761-AF1B-637D-C5DD-7C7C266EB9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Introduction à Python…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0B28234-3715-127B-FFF0-4CBDD50CC99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fr-FR" dirty="0"/>
              <a:t>Bilan de la 1</a:t>
            </a:r>
            <a:r>
              <a:rPr lang="fr-FR" baseline="30000" dirty="0"/>
              <a:t>re</a:t>
            </a:r>
            <a:r>
              <a:rPr lang="fr-FR" dirty="0"/>
              <a:t> activité</a:t>
            </a:r>
          </a:p>
          <a:p>
            <a:r>
              <a:rPr lang="fr-FR" b="1" dirty="0"/>
              <a:t>Ouvrez </a:t>
            </a:r>
            <a:r>
              <a:rPr lang="fr-FR" b="1" dirty="0" err="1"/>
              <a:t>Thonny</a:t>
            </a:r>
            <a:r>
              <a:rPr lang="fr-FR" b="1" dirty="0"/>
              <a:t>, pour essayer du code lorsque demander</a:t>
            </a:r>
          </a:p>
          <a:p>
            <a:r>
              <a:rPr lang="fr-F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829184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97FE8951-EC30-42F8-46B4-71F1307195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Comparatif Scratch / Python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61E23DA-EA48-2586-7DDA-79EED1814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/>
              <a:t>(il existe des outils pour traduire des programmes exprimés en Scratch en Script Python)</a:t>
            </a:r>
          </a:p>
          <a:p>
            <a:r>
              <a:rPr lang="fr-FR" dirty="0"/>
              <a:t>Implémentation de la même chose : </a:t>
            </a:r>
          </a:p>
          <a:p>
            <a:pPr lvl="1"/>
            <a:r>
              <a:rPr lang="fr-FR" dirty="0">
                <a:hlinkClick r:id="rId2"/>
              </a:rPr>
              <a:t>https://scratch.mit.edu/projects/1049194930/</a:t>
            </a:r>
            <a:endParaRPr lang="fr-FR" dirty="0"/>
          </a:p>
          <a:p>
            <a:pPr lvl="1"/>
            <a:r>
              <a:rPr lang="fr-FR" dirty="0"/>
              <a:t>Et le fichier </a:t>
            </a:r>
            <a:r>
              <a:rPr lang="fr-FR" dirty="0">
                <a:hlinkClick r:id="rId3"/>
              </a:rPr>
              <a:t>PI_MonteCarlo.py</a:t>
            </a:r>
            <a:endParaRPr lang="fr-FR" dirty="0"/>
          </a:p>
          <a:p>
            <a:pPr lvl="1"/>
            <a:endParaRPr lang="fr-FR" dirty="0"/>
          </a:p>
          <a:p>
            <a:pPr lvl="1"/>
            <a:endParaRPr lang="fr-FR" dirty="0"/>
          </a:p>
          <a:p>
            <a:r>
              <a:rPr lang="fr-FR" dirty="0"/>
              <a:t>Note : on parle de « script python » car c’est interprété (c’est le logiciel python qui exécute le code, ce n’est pas compilé)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48404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2900452"/>
            <a:ext cx="2528444" cy="31252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Image 14">
            <a:extLst>
              <a:ext uri="{FF2B5EF4-FFF2-40B4-BE49-F238E27FC236}">
                <a16:creationId xmlns:a16="http://schemas.microsoft.com/office/drawing/2014/main" id="{BE70A22C-A55E-BA55-A125-153D53F095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2770924"/>
            <a:ext cx="1676634" cy="571580"/>
          </a:xfrm>
          <a:prstGeom prst="rect">
            <a:avLst/>
          </a:prstGeom>
        </p:spPr>
      </p:pic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>
            <a:off x="2935812" y="3056714"/>
            <a:ext cx="481637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3905046" y="2407001"/>
            <a:ext cx="2911034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Point d’entrée dans le script, parfois masqué par les outils</a:t>
            </a:r>
          </a:p>
        </p:txBody>
      </p:sp>
      <p:sp>
        <p:nvSpPr>
          <p:cNvPr id="23" name="Titre 22">
            <a:extLst>
              <a:ext uri="{FF2B5EF4-FFF2-40B4-BE49-F238E27FC236}">
                <a16:creationId xmlns:a16="http://schemas.microsoft.com/office/drawing/2014/main" id="{81579FD7-DF73-654F-68DE-9F4606BF36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Où commence le programme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C8E72A8-2342-0A53-27CC-1CFA3E1EC9F6}"/>
              </a:ext>
            </a:extLst>
          </p:cNvPr>
          <p:cNvSpPr/>
          <p:nvPr/>
        </p:nvSpPr>
        <p:spPr>
          <a:xfrm>
            <a:off x="417984" y="5750418"/>
            <a:ext cx="4104456" cy="10081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Il faut exécuter dans le logiciel, en ligne sur un site web ou en ligne de commande « python nom_du_fichier.py »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F8E038-7BB6-6E91-C9B6-36E7C83F7B2D}"/>
              </a:ext>
            </a:extLst>
          </p:cNvPr>
          <p:cNvSpPr/>
          <p:nvPr/>
        </p:nvSpPr>
        <p:spPr>
          <a:xfrm>
            <a:off x="3905046" y="3143210"/>
            <a:ext cx="2911034" cy="35567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i="1" dirty="0"/>
              <a:t>C’est une bonne pratique</a:t>
            </a:r>
          </a:p>
        </p:txBody>
      </p:sp>
    </p:spTree>
    <p:extLst>
      <p:ext uri="{BB962C8B-B14F-4D97-AF65-F5344CB8AC3E}">
        <p14:creationId xmlns:p14="http://schemas.microsoft.com/office/powerpoint/2010/main" val="3633086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212976"/>
            <a:ext cx="2528444" cy="4320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5" idx="1"/>
          </p:cNvCxnSpPr>
          <p:nvPr/>
        </p:nvCxnSpPr>
        <p:spPr>
          <a:xfrm flipV="1">
            <a:off x="2935812" y="3421557"/>
            <a:ext cx="5176412" cy="7443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4079777" y="2745685"/>
            <a:ext cx="2911034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Définir et affecter une valeur à des variables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02E158-6C12-59F5-5FAD-3BD5300305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2978582"/>
            <a:ext cx="2457793" cy="885949"/>
          </a:xfrm>
          <a:prstGeom prst="rect">
            <a:avLst/>
          </a:prstGeom>
        </p:spPr>
      </p:pic>
      <p:sp>
        <p:nvSpPr>
          <p:cNvPr id="7" name="Titre 6">
            <a:extLst>
              <a:ext uri="{FF2B5EF4-FFF2-40B4-BE49-F238E27FC236}">
                <a16:creationId xmlns:a16="http://schemas.microsoft.com/office/drawing/2014/main" id="{641AF5C2-C700-7823-9C72-39498665F9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Variable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85AEC12-7FCD-4140-5522-9130D60961FA}"/>
              </a:ext>
            </a:extLst>
          </p:cNvPr>
          <p:cNvSpPr/>
          <p:nvPr/>
        </p:nvSpPr>
        <p:spPr>
          <a:xfrm>
            <a:off x="407368" y="6114335"/>
            <a:ext cx="4464496" cy="571581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Ici, ces variables sont des nombres entiers, appelés « </a:t>
            </a:r>
            <a:r>
              <a:rPr lang="fr-FR" dirty="0" err="1"/>
              <a:t>int</a:t>
            </a:r>
            <a:r>
              <a:rPr lang="fr-FR" dirty="0"/>
              <a:t> », abréviation de « </a:t>
            </a:r>
            <a:r>
              <a:rPr lang="fr-FR" dirty="0" err="1"/>
              <a:t>integer</a:t>
            </a:r>
            <a:r>
              <a:rPr lang="fr-FR" dirty="0"/>
              <a:t> »</a:t>
            </a:r>
          </a:p>
        </p:txBody>
      </p:sp>
    </p:spTree>
    <p:extLst>
      <p:ext uri="{BB962C8B-B14F-4D97-AF65-F5344CB8AC3E}">
        <p14:creationId xmlns:p14="http://schemas.microsoft.com/office/powerpoint/2010/main" val="24067391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33916BA-65FF-817F-A0C2-881BE0CCA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 type des variables dépend des affectations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EB23C3B-8869-DC0E-F336-CE25FE7AD6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/>
              <a:t>Affecter : donner une valeur</a:t>
            </a:r>
          </a:p>
          <a:p>
            <a:r>
              <a:rPr lang="fr-FR" dirty="0"/>
              <a:t>Variable : « symbole » qui représente une valeur changeante</a:t>
            </a:r>
          </a:p>
          <a:p>
            <a:pPr lvl="1"/>
            <a:r>
              <a:rPr lang="fr-FR" dirty="0"/>
              <a:t>à l’initialisation</a:t>
            </a:r>
          </a:p>
          <a:p>
            <a:pPr lvl="1"/>
            <a:r>
              <a:rPr lang="fr-FR" dirty="0"/>
              <a:t>en cours d’exécution</a:t>
            </a:r>
          </a:p>
          <a:p>
            <a:r>
              <a:rPr lang="fr-FR" dirty="0"/>
              <a:t>Nom de Variable : explicite, pour savoir ce que c’est</a:t>
            </a:r>
          </a:p>
          <a:p>
            <a:pPr lvl="1"/>
            <a:r>
              <a:rPr lang="fr-FR" dirty="0"/>
              <a:t>il y a des mots clefs utilisés par python : on ne peut pas s’en servir autrement</a:t>
            </a:r>
          </a:p>
          <a:p>
            <a:pPr lvl="1"/>
            <a:r>
              <a:rPr lang="fr-FR" dirty="0"/>
              <a:t>Par exemple, on ne peut pas appeler une variable « if ». </a:t>
            </a:r>
          </a:p>
          <a:p>
            <a:endParaRPr lang="fr-FR" dirty="0"/>
          </a:p>
          <a:p>
            <a:r>
              <a:rPr lang="fr-FR" dirty="0"/>
              <a:t>Type « courant » des variables : </a:t>
            </a:r>
          </a:p>
          <a:p>
            <a:pPr lvl="1"/>
            <a:r>
              <a:rPr lang="fr-FR" dirty="0"/>
              <a:t>Nombre entier (</a:t>
            </a:r>
            <a:r>
              <a:rPr lang="fr-FR" dirty="0" err="1"/>
              <a:t>int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Nombre « réel » (</a:t>
            </a:r>
            <a:r>
              <a:rPr lang="fr-FR" dirty="0" err="1"/>
              <a:t>float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Expression booléenne (</a:t>
            </a:r>
            <a:r>
              <a:rPr lang="fr-FR" dirty="0" err="1"/>
              <a:t>boolean</a:t>
            </a:r>
            <a:r>
              <a:rPr lang="fr-FR" dirty="0"/>
              <a:t>, </a:t>
            </a:r>
            <a:r>
              <a:rPr lang="fr-FR" dirty="0" err="1"/>
              <a:t>True</a:t>
            </a:r>
            <a:r>
              <a:rPr lang="fr-FR" dirty="0"/>
              <a:t> / False)</a:t>
            </a:r>
          </a:p>
          <a:p>
            <a:pPr lvl="1"/>
            <a:r>
              <a:rPr lang="fr-FR" dirty="0"/>
              <a:t>Chaine de caractères (string)</a:t>
            </a:r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AA6FBEB-92FD-C24C-6CEE-EA95A080F5EB}"/>
              </a:ext>
            </a:extLst>
          </p:cNvPr>
          <p:cNvSpPr txBox="1"/>
          <p:nvPr/>
        </p:nvSpPr>
        <p:spPr>
          <a:xfrm>
            <a:off x="6816080" y="4418757"/>
            <a:ext cx="3528392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/>
              <a:t>Essayons avec : 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a = 1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(a)</a:t>
            </a:r>
          </a:p>
          <a:p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(type(a))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et refaisons ceci avec :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1.0</a:t>
            </a: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fr-FR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# a = "un message"</a:t>
            </a:r>
          </a:p>
        </p:txBody>
      </p:sp>
    </p:spTree>
    <p:extLst>
      <p:ext uri="{BB962C8B-B14F-4D97-AF65-F5344CB8AC3E}">
        <p14:creationId xmlns:p14="http://schemas.microsoft.com/office/powerpoint/2010/main" val="2346136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3D625833-350C-7954-1512-77BDB3D26C24}"/>
              </a:ext>
            </a:extLst>
          </p:cNvPr>
          <p:cNvSpPr/>
          <p:nvPr/>
        </p:nvSpPr>
        <p:spPr>
          <a:xfrm>
            <a:off x="407368" y="3645024"/>
            <a:ext cx="4248472" cy="15121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6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E3F2A55-0E33-C2A2-3782-A1AE719D89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7368" y="2132856"/>
            <a:ext cx="4392488" cy="353943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7ECFEFE6-725A-D2E5-5785-44046E4A01D8}"/>
              </a:ext>
            </a:extLst>
          </p:cNvPr>
          <p:cNvCxnSpPr>
            <a:cxnSpLocks/>
            <a:stCxn id="13" idx="3"/>
            <a:endCxn id="8" idx="1"/>
          </p:cNvCxnSpPr>
          <p:nvPr/>
        </p:nvCxnSpPr>
        <p:spPr>
          <a:xfrm>
            <a:off x="4655840" y="4401108"/>
            <a:ext cx="3795702" cy="0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0EFF09DA-79BA-2D1C-7A8F-F3EB08588A8C}"/>
              </a:ext>
            </a:extLst>
          </p:cNvPr>
          <p:cNvSpPr/>
          <p:nvPr/>
        </p:nvSpPr>
        <p:spPr>
          <a:xfrm>
            <a:off x="5170182" y="3501012"/>
            <a:ext cx="2911034" cy="8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Une boucle for pour répéter des actions un nombre de fois déterminé</a:t>
            </a:r>
          </a:p>
        </p:txBody>
      </p:sp>
      <p:pic>
        <p:nvPicPr>
          <p:cNvPr id="8" name="Image 7">
            <a:extLst>
              <a:ext uri="{FF2B5EF4-FFF2-40B4-BE49-F238E27FC236}">
                <a16:creationId xmlns:a16="http://schemas.microsoft.com/office/drawing/2014/main" id="{60604BE4-139B-A5A9-E731-8C5D6FA922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51542" y="2719711"/>
            <a:ext cx="1886213" cy="3362794"/>
          </a:xfrm>
          <a:prstGeom prst="rect">
            <a:avLst/>
          </a:prstGeom>
        </p:spPr>
      </p:pic>
      <p:sp>
        <p:nvSpPr>
          <p:cNvPr id="11" name="Titre 10">
            <a:extLst>
              <a:ext uri="{FF2B5EF4-FFF2-40B4-BE49-F238E27FC236}">
                <a16:creationId xmlns:a16="http://schemas.microsoft.com/office/drawing/2014/main" id="{CE1B7ED6-45CC-741A-1C59-B4B4D10EA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Boucle « for » : pour différentes valeurs, refaire les mêmes actions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73FDC4D-264A-E10D-4BA3-74C45327A5A9}"/>
              </a:ext>
            </a:extLst>
          </p:cNvPr>
          <p:cNvSpPr/>
          <p:nvPr/>
        </p:nvSpPr>
        <p:spPr>
          <a:xfrm>
            <a:off x="407368" y="5949280"/>
            <a:ext cx="7673848" cy="80784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fr-FR" dirty="0"/>
              <a:t>Même si « i » (pour </a:t>
            </a:r>
            <a:r>
              <a:rPr lang="fr-FR" b="1" u="sng" dirty="0"/>
              <a:t>i</a:t>
            </a:r>
            <a:r>
              <a:rPr lang="fr-FR" dirty="0"/>
              <a:t>ndice) n’est pas utilisé ici, i prend toutes les valeurs entre 1 (inclus) et « nbTentatives+1 » (exclus) et pour chaque valeur possible de « i », ce qui est dans la boucle est exécuté</a:t>
            </a:r>
          </a:p>
        </p:txBody>
      </p:sp>
    </p:spTree>
    <p:extLst>
      <p:ext uri="{BB962C8B-B14F-4D97-AF65-F5344CB8AC3E}">
        <p14:creationId xmlns:p14="http://schemas.microsoft.com/office/powerpoint/2010/main" val="36444114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40260A-D184-2451-5F89-FBD1EB5D9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Délimitation par l’indentation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118ADF3-6B7E-9DD8-4985-1DE027ECEF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Indentation : espace entre le côté gauche et le début des caractères</a:t>
            </a:r>
          </a:p>
          <a:p>
            <a:r>
              <a:rPr lang="fr-FR" dirty="0"/>
              <a:t>Ici, on a 3 niveaux :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6224F3E-4F66-FDAA-67B7-9D2BC7744E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3932" y="3284984"/>
            <a:ext cx="43924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	# […]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F830F7-739B-8C59-842F-555CD4CAE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11824" y="3284984"/>
            <a:ext cx="4392488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80808"/>
                </a:solidFill>
                <a:latin typeface="JetBrains Mono"/>
              </a:rPr>
              <a:t>	</a:t>
            </a:r>
            <a:r>
              <a:rPr lang="fr-FR" altLang="fr-FR" sz="1600" i="1" dirty="0">
                <a:solidFill>
                  <a:schemeClr val="bg1">
                    <a:lumMod val="50000"/>
                  </a:schemeClr>
                </a:solidFill>
                <a:latin typeface="JetBrains Mono"/>
              </a:rPr>
              <a:t># […]</a:t>
            </a:r>
            <a:endParaRPr kumimoji="0" lang="fr-FR" altLang="fr-FR" sz="1600" b="0" i="0" u="none" strike="noStrike" cap="none" normalizeH="0" baseline="0" dirty="0">
              <a:ln>
                <a:noFill/>
              </a:ln>
              <a:solidFill>
                <a:srgbClr val="080808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fr-FR" altLang="fr-FR" sz="1600" dirty="0">
                <a:solidFill>
                  <a:srgbClr val="080808"/>
                </a:solidFill>
                <a:latin typeface="JetBrains Mono"/>
              </a:rPr>
              <a:t>	</a:t>
            </a:r>
            <a:endParaRPr kumimoji="0" lang="fr-FR" altLang="fr-F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2A184F6-79DB-686E-C5AF-C6EE3975E3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00256" y="3284984"/>
            <a:ext cx="4392488" cy="338554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16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16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BC2DAB-5CE1-465E-FA2D-10E7C3996457}"/>
              </a:ext>
            </a:extLst>
          </p:cNvPr>
          <p:cNvSpPr/>
          <p:nvPr/>
        </p:nvSpPr>
        <p:spPr>
          <a:xfrm>
            <a:off x="1055440" y="2780928"/>
            <a:ext cx="2808312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1 : </a:t>
            </a:r>
            <a:br>
              <a:rPr lang="fr-FR" dirty="0"/>
            </a:br>
            <a:r>
              <a:rPr lang="fr-FR" dirty="0"/>
              <a:t>dans le point d’entrée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90D7226-3EBB-2088-46B2-D1484003BFD0}"/>
              </a:ext>
            </a:extLst>
          </p:cNvPr>
          <p:cNvSpPr/>
          <p:nvPr/>
        </p:nvSpPr>
        <p:spPr>
          <a:xfrm>
            <a:off x="4871864" y="2777092"/>
            <a:ext cx="2808312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2 :</a:t>
            </a:r>
            <a:br>
              <a:rPr lang="fr-FR" dirty="0"/>
            </a:br>
            <a:r>
              <a:rPr lang="fr-FR" dirty="0"/>
              <a:t> dans la boucle for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C827E42-CE16-F9FC-9046-D3B0B894FBC5}"/>
              </a:ext>
            </a:extLst>
          </p:cNvPr>
          <p:cNvSpPr/>
          <p:nvPr/>
        </p:nvSpPr>
        <p:spPr>
          <a:xfrm>
            <a:off x="8978144" y="2777092"/>
            <a:ext cx="2808312" cy="504056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dirty="0"/>
              <a:t>Niveau 3 : </a:t>
            </a:r>
            <a:br>
              <a:rPr lang="fr-FR" dirty="0"/>
            </a:br>
            <a:r>
              <a:rPr lang="fr-FR" dirty="0"/>
              <a:t>dans le « if »</a:t>
            </a:r>
          </a:p>
        </p:txBody>
      </p:sp>
      <p:cxnSp>
        <p:nvCxnSpPr>
          <p:cNvPr id="11" name="Connecteur : en angle 10">
            <a:extLst>
              <a:ext uri="{FF2B5EF4-FFF2-40B4-BE49-F238E27FC236}">
                <a16:creationId xmlns:a16="http://schemas.microsoft.com/office/drawing/2014/main" id="{CBB6D7FB-B9B7-034A-05D5-B3A26AEC4FC5}"/>
              </a:ext>
            </a:extLst>
          </p:cNvPr>
          <p:cNvCxnSpPr>
            <a:endCxn id="8" idx="1"/>
          </p:cNvCxnSpPr>
          <p:nvPr/>
        </p:nvCxnSpPr>
        <p:spPr>
          <a:xfrm flipV="1">
            <a:off x="2351584" y="3029120"/>
            <a:ext cx="2520280" cy="1191968"/>
          </a:xfrm>
          <a:prstGeom prst="bentConnector3">
            <a:avLst>
              <a:gd name="adj1" fmla="val 76239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 : en angle 12">
            <a:extLst>
              <a:ext uri="{FF2B5EF4-FFF2-40B4-BE49-F238E27FC236}">
                <a16:creationId xmlns:a16="http://schemas.microsoft.com/office/drawing/2014/main" id="{EB88EDEF-06E3-179D-0CA8-D4655F281B72}"/>
              </a:ext>
            </a:extLst>
          </p:cNvPr>
          <p:cNvCxnSpPr>
            <a:cxnSpLocks/>
            <a:endCxn id="9" idx="1"/>
          </p:cNvCxnSpPr>
          <p:nvPr/>
        </p:nvCxnSpPr>
        <p:spPr>
          <a:xfrm flipV="1">
            <a:off x="6132004" y="3029120"/>
            <a:ext cx="2846140" cy="1443996"/>
          </a:xfrm>
          <a:prstGeom prst="bentConnector3">
            <a:avLst>
              <a:gd name="adj1" fmla="val 92741"/>
            </a:avLst>
          </a:prstGeom>
          <a:ln>
            <a:tailEnd type="triangle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1468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C6620E-9520-6167-A06A-2CF91A58E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L’indentation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4DEB571-1DB3-BB96-21BE-0B021C3B1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1504" y="2340163"/>
            <a:ext cx="7200800" cy="440120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import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name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__ ==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'__main__'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10100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for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i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in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range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,nbTentatives+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x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y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random.uniform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0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,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2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distance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math.sqrt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((x-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)*(x-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)+(y-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)*(y-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))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3B3"/>
                </a:solidFill>
                <a:effectLst/>
                <a:latin typeface="JetBrains Mono"/>
              </a:rPr>
              <a:t>if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distance &lt;=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: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    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=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+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1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    pi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4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*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nbReussites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/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nbTentatives</a:t>
            </a:r>
            <a:b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</a:b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    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00080"/>
                </a:solidFill>
                <a:effectLst/>
                <a:latin typeface="JetBrains Mono"/>
              </a:rPr>
              <a:t>print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(</a:t>
            </a:r>
            <a:r>
              <a:rPr kumimoji="0" lang="fr-FR" altLang="fr-FR" sz="2000" b="0" i="0" u="none" strike="noStrike" cap="none" normalizeH="0" baseline="0" dirty="0" err="1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f"approximation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 de pi = 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{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1750EB"/>
                </a:solidFill>
                <a:effectLst/>
                <a:latin typeface="JetBrains Mono"/>
              </a:rPr>
              <a:t>pi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037A6"/>
                </a:solidFill>
                <a:effectLst/>
                <a:latin typeface="JetBrains Mono"/>
              </a:rPr>
              <a:t>}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67D17"/>
                </a:solidFill>
                <a:effectLst/>
                <a:latin typeface="JetBrains Mono"/>
              </a:rPr>
              <a:t>"</a:t>
            </a:r>
            <a:r>
              <a:rPr kumimoji="0" lang="fr-FR" altLang="fr-FR" sz="2000" b="0" i="0" u="none" strike="noStrike" cap="none" normalizeH="0" baseline="0" dirty="0">
                <a:ln>
                  <a:noFill/>
                </a:ln>
                <a:solidFill>
                  <a:srgbClr val="080808"/>
                </a:solidFill>
                <a:effectLst/>
                <a:latin typeface="JetBrains Mono"/>
              </a:rPr>
              <a:t>)</a:t>
            </a:r>
            <a:endParaRPr kumimoji="0" lang="fr-FR" altLang="fr-FR" sz="4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4" name="Groupe 3">
            <a:extLst>
              <a:ext uri="{FF2B5EF4-FFF2-40B4-BE49-F238E27FC236}">
                <a16:creationId xmlns:a16="http://schemas.microsoft.com/office/drawing/2014/main" id="{654665F0-F8B4-BD22-521F-B9F3A11E0AAB}"/>
              </a:ext>
            </a:extLst>
          </p:cNvPr>
          <p:cNvGrpSpPr/>
          <p:nvPr/>
        </p:nvGrpSpPr>
        <p:grpSpPr>
          <a:xfrm>
            <a:off x="1933353" y="1340767"/>
            <a:ext cx="3240360" cy="5400601"/>
            <a:chOff x="1933353" y="1340767"/>
            <a:chExt cx="3240360" cy="5400601"/>
          </a:xfrm>
        </p:grpSpPr>
        <p:cxnSp>
          <p:nvCxnSpPr>
            <p:cNvPr id="5" name="Connecteur droit 4">
              <a:extLst>
                <a:ext uri="{FF2B5EF4-FFF2-40B4-BE49-F238E27FC236}">
                  <a16:creationId xmlns:a16="http://schemas.microsoft.com/office/drawing/2014/main" id="{442FFF8F-FF8A-9420-0F94-553CAF594147}"/>
                </a:ext>
              </a:extLst>
            </p:cNvPr>
            <p:cNvCxnSpPr>
              <a:cxnSpLocks/>
            </p:cNvCxnSpPr>
            <p:nvPr/>
          </p:nvCxnSpPr>
          <p:spPr>
            <a:xfrm>
              <a:off x="1933353" y="1340768"/>
              <a:ext cx="0" cy="540060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A3A4BF5-37EC-2783-F0DC-9E59D2ACA70E}"/>
                </a:ext>
              </a:extLst>
            </p:cNvPr>
            <p:cNvSpPr/>
            <p:nvPr/>
          </p:nvSpPr>
          <p:spPr>
            <a:xfrm>
              <a:off x="1943127" y="1340767"/>
              <a:ext cx="3230586" cy="21936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1 : dans le point d’entrée</a:t>
              </a:r>
            </a:p>
          </p:txBody>
        </p:sp>
      </p:grpSp>
      <p:grpSp>
        <p:nvGrpSpPr>
          <p:cNvPr id="6" name="Groupe 5">
            <a:extLst>
              <a:ext uri="{FF2B5EF4-FFF2-40B4-BE49-F238E27FC236}">
                <a16:creationId xmlns:a16="http://schemas.microsoft.com/office/drawing/2014/main" id="{65D1C4BE-428A-B7B0-3506-F83BB8A5BEDD}"/>
              </a:ext>
            </a:extLst>
          </p:cNvPr>
          <p:cNvGrpSpPr/>
          <p:nvPr/>
        </p:nvGrpSpPr>
        <p:grpSpPr>
          <a:xfrm>
            <a:off x="2135560" y="1772816"/>
            <a:ext cx="2880318" cy="4320480"/>
            <a:chOff x="2135560" y="1772816"/>
            <a:chExt cx="2880318" cy="4320480"/>
          </a:xfrm>
        </p:grpSpPr>
        <p:cxnSp>
          <p:nvCxnSpPr>
            <p:cNvPr id="7" name="Connecteur droit 6">
              <a:extLst>
                <a:ext uri="{FF2B5EF4-FFF2-40B4-BE49-F238E27FC236}">
                  <a16:creationId xmlns:a16="http://schemas.microsoft.com/office/drawing/2014/main" id="{F8090B00-E759-5788-DBF9-B404E777AF7B}"/>
                </a:ext>
              </a:extLst>
            </p:cNvPr>
            <p:cNvCxnSpPr>
              <a:cxnSpLocks/>
            </p:cNvCxnSpPr>
            <p:nvPr/>
          </p:nvCxnSpPr>
          <p:spPr>
            <a:xfrm>
              <a:off x="2135560" y="1772816"/>
              <a:ext cx="0" cy="4320480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01D2BA32-1E98-CB15-785D-0C7AE5BDD620}"/>
                </a:ext>
              </a:extLst>
            </p:cNvPr>
            <p:cNvSpPr/>
            <p:nvPr/>
          </p:nvSpPr>
          <p:spPr>
            <a:xfrm>
              <a:off x="2135560" y="1787008"/>
              <a:ext cx="2880318" cy="205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2 : dans la boucle for</a:t>
              </a:r>
            </a:p>
          </p:txBody>
        </p:sp>
      </p:grpSp>
      <p:grpSp>
        <p:nvGrpSpPr>
          <p:cNvPr id="9" name="Groupe 8">
            <a:extLst>
              <a:ext uri="{FF2B5EF4-FFF2-40B4-BE49-F238E27FC236}">
                <a16:creationId xmlns:a16="http://schemas.microsoft.com/office/drawing/2014/main" id="{10A4A212-0A6E-1772-B49B-29218C967066}"/>
              </a:ext>
            </a:extLst>
          </p:cNvPr>
          <p:cNvGrpSpPr/>
          <p:nvPr/>
        </p:nvGrpSpPr>
        <p:grpSpPr>
          <a:xfrm>
            <a:off x="2398656" y="2204864"/>
            <a:ext cx="2376261" cy="3888432"/>
            <a:chOff x="2398656" y="2204864"/>
            <a:chExt cx="2376261" cy="3888432"/>
          </a:xfrm>
        </p:grpSpPr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AF0FD7AF-5A27-157D-67B3-BD9A898EA385}"/>
                </a:ext>
              </a:extLst>
            </p:cNvPr>
            <p:cNvCxnSpPr>
              <a:cxnSpLocks/>
            </p:cNvCxnSpPr>
            <p:nvPr/>
          </p:nvCxnSpPr>
          <p:spPr>
            <a:xfrm>
              <a:off x="2398656" y="2204864"/>
              <a:ext cx="0" cy="3888432"/>
            </a:xfrm>
            <a:prstGeom prst="line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3462EF3C-64E4-78DB-AADC-84B187696A3B}"/>
                </a:ext>
              </a:extLst>
            </p:cNvPr>
            <p:cNvSpPr/>
            <p:nvPr/>
          </p:nvSpPr>
          <p:spPr>
            <a:xfrm>
              <a:off x="2412473" y="2214982"/>
              <a:ext cx="2362444" cy="20517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Niveau 3 : dans le « if »</a:t>
              </a:r>
            </a:p>
          </p:txBody>
        </p:sp>
      </p:grpSp>
      <p:grpSp>
        <p:nvGrpSpPr>
          <p:cNvPr id="10" name="Groupe 9">
            <a:extLst>
              <a:ext uri="{FF2B5EF4-FFF2-40B4-BE49-F238E27FC236}">
                <a16:creationId xmlns:a16="http://schemas.microsoft.com/office/drawing/2014/main" id="{AD7DA933-652B-BB5C-6E71-B7E93BE3D05A}"/>
              </a:ext>
            </a:extLst>
          </p:cNvPr>
          <p:cNvGrpSpPr/>
          <p:nvPr/>
        </p:nvGrpSpPr>
        <p:grpSpPr>
          <a:xfrm>
            <a:off x="5519936" y="4500610"/>
            <a:ext cx="5256584" cy="1520678"/>
            <a:chOff x="5519936" y="4500610"/>
            <a:chExt cx="5256584" cy="1520678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6909E563-D5AB-B692-09F2-B7601E2B9EEB}"/>
                </a:ext>
              </a:extLst>
            </p:cNvPr>
            <p:cNvSpPr/>
            <p:nvPr/>
          </p:nvSpPr>
          <p:spPr>
            <a:xfrm>
              <a:off x="7824192" y="4500610"/>
              <a:ext cx="2952328" cy="58457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fr-FR" dirty="0"/>
                <a:t>Le retour à une indentation précédente met fin au « if »</a:t>
              </a:r>
            </a:p>
          </p:txBody>
        </p:sp>
        <p:cxnSp>
          <p:nvCxnSpPr>
            <p:cNvPr id="18" name="Connecteur droit avec flèche 17">
              <a:extLst>
                <a:ext uri="{FF2B5EF4-FFF2-40B4-BE49-F238E27FC236}">
                  <a16:creationId xmlns:a16="http://schemas.microsoft.com/office/drawing/2014/main" id="{D83A301C-1916-0F78-F2A0-88EEE425CA65}"/>
                </a:ext>
              </a:extLst>
            </p:cNvPr>
            <p:cNvCxnSpPr>
              <a:cxnSpLocks/>
              <a:endCxn id="17" idx="1"/>
            </p:cNvCxnSpPr>
            <p:nvPr/>
          </p:nvCxnSpPr>
          <p:spPr>
            <a:xfrm flipV="1">
              <a:off x="5519936" y="4792897"/>
              <a:ext cx="2304256" cy="1228391"/>
            </a:xfrm>
            <a:prstGeom prst="straightConnector1">
              <a:avLst/>
            </a:prstGeom>
            <a:ln>
              <a:headEnd type="triangle" w="med" len="med"/>
              <a:tailEnd type="triangle" w="med" len="me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3">
              <a:schemeClr val="accent5"/>
            </a:lnRef>
            <a:fillRef idx="0">
              <a:schemeClr val="accent5"/>
            </a:fillRef>
            <a:effectRef idx="2">
              <a:schemeClr val="accent5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1765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00_cartographie interactio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01b - maven</Template>
  <TotalTime>19618</TotalTime>
  <Words>2300</Words>
  <Application>Microsoft Office PowerPoint</Application>
  <PresentationFormat>Grand écran</PresentationFormat>
  <Paragraphs>164</Paragraphs>
  <Slides>19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7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19</vt:i4>
      </vt:variant>
    </vt:vector>
  </HeadingPairs>
  <TitlesOfParts>
    <vt:vector size="27" baseType="lpstr">
      <vt:lpstr>Calibri Light</vt:lpstr>
      <vt:lpstr>Tahoma</vt:lpstr>
      <vt:lpstr>Courier New</vt:lpstr>
      <vt:lpstr>Arial</vt:lpstr>
      <vt:lpstr>Calibri</vt:lpstr>
      <vt:lpstr>French Script MT</vt:lpstr>
      <vt:lpstr>JetBrains Mono</vt:lpstr>
      <vt:lpstr>00_cartographie interaction</vt:lpstr>
      <vt:lpstr>Sciences Numériques et Technologie</vt:lpstr>
      <vt:lpstr>Introduction à Python…</vt:lpstr>
      <vt:lpstr>Comparatif Scratch / Python</vt:lpstr>
      <vt:lpstr>Où commence le programme</vt:lpstr>
      <vt:lpstr>Variable</vt:lpstr>
      <vt:lpstr>Le type des variables dépend des affectations</vt:lpstr>
      <vt:lpstr>Boucle « for » : pour différentes valeurs, refaire les mêmes actions</vt:lpstr>
      <vt:lpstr>Délimitation par l’indentation</vt:lpstr>
      <vt:lpstr>L’indentation</vt:lpstr>
      <vt:lpstr>Variable, de type « réel » dit « float »</vt:lpstr>
      <vt:lpstr>Opérations mathématiques</vt:lpstr>
      <vt:lpstr>Documentation en ligne</vt:lpstr>
      <vt:lpstr>Instruction conditionnelle « if » :  si (condition) alors (actions) sinon (actions)</vt:lpstr>
      <vt:lpstr>Expressions entre booléen</vt:lpstr>
      <vt:lpstr>print : afficher du texte dans une console (textuelle)</vt:lpstr>
      <vt:lpstr>Entrée/Sortie en Python</vt:lpstr>
      <vt:lpstr>print avec un peu plus d’information</vt:lpstr>
      <vt:lpstr>Saisir des valeurs en entrée</vt:lpstr>
      <vt:lpstr>Lire depuis un fichier  Écrire dans un fichier</vt:lpstr>
    </vt:vector>
  </TitlesOfParts>
  <Company>Université de Nice Sophia Antipolis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Génie Logiciel  Objet</dc:title>
  <dc:subject>Cours 3</dc:subject>
  <dc:creator>Philippe Collet</dc:creator>
  <dc:description/>
  <cp:lastModifiedBy>Philippe Renevier Gonin</cp:lastModifiedBy>
  <cp:revision>956</cp:revision>
  <cp:lastPrinted>2001-08-07T10:40:35Z</cp:lastPrinted>
  <dcterms:created xsi:type="dcterms:W3CDTF">2000-01-12T14:25:05Z</dcterms:created>
  <dcterms:modified xsi:type="dcterms:W3CDTF">2024-08-23T14:41:45Z</dcterms:modified>
</cp:coreProperties>
</file>