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79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6858000" cy="9906000" type="A4"/>
  <p:notesSz cx="10021888" cy="6889750"/>
  <p:embeddedFontLst>
    <p:embeddedFont>
      <p:font typeface="Tahoma" panose="020B0604030504040204" pitchFamily="34" charset="0"/>
      <p:regular r:id="rId7"/>
      <p:bold r:id="rId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70" userDrawn="1">
          <p15:clr>
            <a:srgbClr val="A4A3A4"/>
          </p15:clr>
        </p15:guide>
        <p15:guide id="2" pos="315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F99"/>
    <a:srgbClr val="000000"/>
    <a:srgbClr val="0033CC"/>
    <a:srgbClr val="FFCC66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6" autoAdjust="0"/>
    <p:restoredTop sz="97125" autoAdjust="0"/>
  </p:normalViewPr>
  <p:slideViewPr>
    <p:cSldViewPr>
      <p:cViewPr>
        <p:scale>
          <a:sx n="150" d="100"/>
          <a:sy n="150" d="100"/>
        </p:scale>
        <p:origin x="1746" y="-870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064" y="-72"/>
      </p:cViewPr>
      <p:guideLst>
        <p:guide orient="horz" pos="2170"/>
        <p:guide pos="315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Renevier" userId="e8518df1-42af-4787-a4b5-73e72f3a1282" providerId="ADAL" clId="{81B075AA-B998-4544-B620-BC4FCAFA9ADD}"/>
    <pc:docChg chg="undo custSel delSld modSld">
      <pc:chgData name="Philippe Renevier" userId="e8518df1-42af-4787-a4b5-73e72f3a1282" providerId="ADAL" clId="{81B075AA-B998-4544-B620-BC4FCAFA9ADD}" dt="2023-01-29T20:48:50.958" v="801" actId="20577"/>
      <pc:docMkLst>
        <pc:docMk/>
      </pc:docMkLst>
      <pc:sldChg chg="modSp mod">
        <pc:chgData name="Philippe Renevier" userId="e8518df1-42af-4787-a4b5-73e72f3a1282" providerId="ADAL" clId="{81B075AA-B998-4544-B620-BC4FCAFA9ADD}" dt="2023-01-29T20:46:20.902" v="497" actId="20577"/>
        <pc:sldMkLst>
          <pc:docMk/>
          <pc:sldMk cId="111778497" sldId="692"/>
        </pc:sldMkLst>
        <pc:spChg chg="mod">
          <ac:chgData name="Philippe Renevier" userId="e8518df1-42af-4787-a4b5-73e72f3a1282" providerId="ADAL" clId="{81B075AA-B998-4544-B620-BC4FCAFA9ADD}" dt="2023-01-29T20:46:20.902" v="497" actId="20577"/>
          <ac:spMkLst>
            <pc:docMk/>
            <pc:sldMk cId="111778497" sldId="692"/>
            <ac:spMk id="3" creationId="{D1B3D37D-F358-F1FE-1E35-28108733458B}"/>
          </ac:spMkLst>
        </pc:spChg>
      </pc:sldChg>
      <pc:sldChg chg="del">
        <pc:chgData name="Philippe Renevier" userId="e8518df1-42af-4787-a4b5-73e72f3a1282" providerId="ADAL" clId="{81B075AA-B998-4544-B620-BC4FCAFA9ADD}" dt="2023-01-29T20:46:24.031" v="498" actId="47"/>
        <pc:sldMkLst>
          <pc:docMk/>
          <pc:sldMk cId="3412552695" sldId="693"/>
        </pc:sldMkLst>
      </pc:sldChg>
      <pc:sldChg chg="modSp mod">
        <pc:chgData name="Philippe Renevier" userId="e8518df1-42af-4787-a4b5-73e72f3a1282" providerId="ADAL" clId="{81B075AA-B998-4544-B620-BC4FCAFA9ADD}" dt="2023-01-29T20:48:50.958" v="801" actId="20577"/>
        <pc:sldMkLst>
          <pc:docMk/>
          <pc:sldMk cId="1094377509" sldId="694"/>
        </pc:sldMkLst>
        <pc:spChg chg="mod">
          <ac:chgData name="Philippe Renevier" userId="e8518df1-42af-4787-a4b5-73e72f3a1282" providerId="ADAL" clId="{81B075AA-B998-4544-B620-BC4FCAFA9ADD}" dt="2023-01-29T20:48:27.286" v="721" actId="20577"/>
          <ac:spMkLst>
            <pc:docMk/>
            <pc:sldMk cId="1094377509" sldId="694"/>
            <ac:spMk id="2" creationId="{FFE839CA-193C-A65C-5D16-A26ADDA822EF}"/>
          </ac:spMkLst>
        </pc:spChg>
        <pc:spChg chg="mod">
          <ac:chgData name="Philippe Renevier" userId="e8518df1-42af-4787-a4b5-73e72f3a1282" providerId="ADAL" clId="{81B075AA-B998-4544-B620-BC4FCAFA9ADD}" dt="2023-01-29T20:48:50.958" v="801" actId="20577"/>
          <ac:spMkLst>
            <pc:docMk/>
            <pc:sldMk cId="1094377509" sldId="694"/>
            <ac:spMk id="3" creationId="{35539F30-CDB1-DB15-7C1B-30DF0798BD7A}"/>
          </ac:spMkLst>
        </pc:spChg>
      </pc:sldChg>
    </pc:docChg>
  </pc:docChgLst>
  <pc:docChgLst>
    <pc:chgData name="Nicolas Ferry" userId="ba8af584-8b1d-4fa1-9405-513acdbffb3c" providerId="ADAL" clId="{A490B68E-0882-6C45-AF0A-24E84FDEED14}"/>
    <pc:docChg chg="undo custSel addSld delSld modSld">
      <pc:chgData name="Nicolas Ferry" userId="ba8af584-8b1d-4fa1-9405-513acdbffb3c" providerId="ADAL" clId="{A490B68E-0882-6C45-AF0A-24E84FDEED14}" dt="2023-01-09T12:57:37.100" v="970" actId="14100"/>
      <pc:docMkLst>
        <pc:docMk/>
      </pc:docMkLst>
      <pc:sldChg chg="modSp mod">
        <pc:chgData name="Nicolas Ferry" userId="ba8af584-8b1d-4fa1-9405-513acdbffb3c" providerId="ADAL" clId="{A490B68E-0882-6C45-AF0A-24E84FDEED14}" dt="2023-01-09T12:57:03.732" v="966" actId="1076"/>
        <pc:sldMkLst>
          <pc:docMk/>
          <pc:sldMk cId="3336639166" sldId="277"/>
        </pc:sldMkLst>
        <pc:spChg chg="mod">
          <ac:chgData name="Nicolas Ferry" userId="ba8af584-8b1d-4fa1-9405-513acdbffb3c" providerId="ADAL" clId="{A490B68E-0882-6C45-AF0A-24E84FDEED14}" dt="2023-01-09T12:37:45.550" v="382" actId="121"/>
          <ac:spMkLst>
            <pc:docMk/>
            <pc:sldMk cId="3336639166" sldId="277"/>
            <ac:spMk id="2" creationId="{09B0CD9A-E6CC-AB41-B061-8E9C4EB6D4FA}"/>
          </ac:spMkLst>
        </pc:spChg>
        <pc:picChg chg="mod modCrop">
          <ac:chgData name="Nicolas Ferry" userId="ba8af584-8b1d-4fa1-9405-513acdbffb3c" providerId="ADAL" clId="{A490B68E-0882-6C45-AF0A-24E84FDEED14}" dt="2023-01-09T12:57:03.732" v="966" actId="1076"/>
          <ac:picMkLst>
            <pc:docMk/>
            <pc:sldMk cId="3336639166" sldId="277"/>
            <ac:picMk id="4" creationId="{53D6B98E-F675-1D41-BE3D-46D1B45458EA}"/>
          </ac:picMkLst>
        </pc:picChg>
      </pc:sldChg>
      <pc:sldChg chg="modSp mod">
        <pc:chgData name="Nicolas Ferry" userId="ba8af584-8b1d-4fa1-9405-513acdbffb3c" providerId="ADAL" clId="{A490B68E-0882-6C45-AF0A-24E84FDEED14}" dt="2023-01-09T12:56:48.185" v="963" actId="1076"/>
        <pc:sldMkLst>
          <pc:docMk/>
          <pc:sldMk cId="1752359140" sldId="279"/>
        </pc:sldMkLst>
        <pc:spChg chg="mod">
          <ac:chgData name="Nicolas Ferry" userId="ba8af584-8b1d-4fa1-9405-513acdbffb3c" providerId="ADAL" clId="{A490B68E-0882-6C45-AF0A-24E84FDEED14}" dt="2023-01-09T12:37:48.852" v="383" actId="121"/>
          <ac:spMkLst>
            <pc:docMk/>
            <pc:sldMk cId="1752359140" sldId="279"/>
            <ac:spMk id="2" creationId="{EE7402FD-C7EB-834F-999B-38E8544CB810}"/>
          </ac:spMkLst>
        </pc:spChg>
        <pc:spChg chg="mod">
          <ac:chgData name="Nicolas Ferry" userId="ba8af584-8b1d-4fa1-9405-513acdbffb3c" providerId="ADAL" clId="{A490B68E-0882-6C45-AF0A-24E84FDEED14}" dt="2023-01-09T12:56:37.858" v="960" actId="1076"/>
          <ac:spMkLst>
            <pc:docMk/>
            <pc:sldMk cId="1752359140" sldId="279"/>
            <ac:spMk id="6" creationId="{A62B1B80-5F62-544A-879C-1364C220DF4F}"/>
          </ac:spMkLst>
        </pc:spChg>
        <pc:picChg chg="mod">
          <ac:chgData name="Nicolas Ferry" userId="ba8af584-8b1d-4fa1-9405-513acdbffb3c" providerId="ADAL" clId="{A490B68E-0882-6C45-AF0A-24E84FDEED14}" dt="2023-01-09T12:56:48.185" v="963" actId="1076"/>
          <ac:picMkLst>
            <pc:docMk/>
            <pc:sldMk cId="1752359140" sldId="279"/>
            <ac:picMk id="5" creationId="{43AD933F-7BD7-3F4F-8166-2AB2D89AD6C6}"/>
          </ac:picMkLst>
        </pc:picChg>
      </pc:sldChg>
      <pc:sldChg chg="modSp mod">
        <pc:chgData name="Nicolas Ferry" userId="ba8af584-8b1d-4fa1-9405-513acdbffb3c" providerId="ADAL" clId="{A490B68E-0882-6C45-AF0A-24E84FDEED14}" dt="2023-01-09T12:57:37.100" v="970" actId="14100"/>
        <pc:sldMkLst>
          <pc:docMk/>
          <pc:sldMk cId="2081001937" sldId="445"/>
        </pc:sldMkLst>
        <pc:spChg chg="mod">
          <ac:chgData name="Nicolas Ferry" userId="ba8af584-8b1d-4fa1-9405-513acdbffb3c" providerId="ADAL" clId="{A490B68E-0882-6C45-AF0A-24E84FDEED14}" dt="2023-01-09T12:37:41.755" v="381" actId="121"/>
          <ac:spMkLst>
            <pc:docMk/>
            <pc:sldMk cId="2081001937" sldId="445"/>
            <ac:spMk id="2" creationId="{ADB5A72B-37CC-DB4E-8EBE-1099A2E41867}"/>
          </ac:spMkLst>
        </pc:spChg>
        <pc:spChg chg="mod">
          <ac:chgData name="Nicolas Ferry" userId="ba8af584-8b1d-4fa1-9405-513acdbffb3c" providerId="ADAL" clId="{A490B68E-0882-6C45-AF0A-24E84FDEED14}" dt="2023-01-09T12:57:37.100" v="970" actId="14100"/>
          <ac:spMkLst>
            <pc:docMk/>
            <pc:sldMk cId="2081001937" sldId="445"/>
            <ac:spMk id="3" creationId="{E5F686AD-5971-7147-8B6B-FF99A4A81320}"/>
          </ac:spMkLst>
        </pc:spChg>
      </pc:sldChg>
      <pc:sldChg chg="modSp mod">
        <pc:chgData name="Nicolas Ferry" userId="ba8af584-8b1d-4fa1-9405-513acdbffb3c" providerId="ADAL" clId="{A490B68E-0882-6C45-AF0A-24E84FDEED14}" dt="2023-01-09T12:56:11.534" v="959" actId="1076"/>
        <pc:sldMkLst>
          <pc:docMk/>
          <pc:sldMk cId="2519234539" sldId="446"/>
        </pc:sldMkLst>
        <pc:spChg chg="mod">
          <ac:chgData name="Nicolas Ferry" userId="ba8af584-8b1d-4fa1-9405-513acdbffb3c" providerId="ADAL" clId="{A490B68E-0882-6C45-AF0A-24E84FDEED14}" dt="2023-01-09T12:37:57.627" v="385" actId="121"/>
          <ac:spMkLst>
            <pc:docMk/>
            <pc:sldMk cId="2519234539" sldId="446"/>
            <ac:spMk id="2" creationId="{4BC734BD-22F9-4940-9D02-7DB58F210D36}"/>
          </ac:spMkLst>
        </pc:spChg>
        <pc:spChg chg="mod">
          <ac:chgData name="Nicolas Ferry" userId="ba8af584-8b1d-4fa1-9405-513acdbffb3c" providerId="ADAL" clId="{A490B68E-0882-6C45-AF0A-24E84FDEED14}" dt="2023-01-09T12:56:06.737" v="958" actId="404"/>
          <ac:spMkLst>
            <pc:docMk/>
            <pc:sldMk cId="2519234539" sldId="446"/>
            <ac:spMk id="3" creationId="{43EE0B5E-52DE-A141-9181-F7F0ED761637}"/>
          </ac:spMkLst>
        </pc:spChg>
        <pc:picChg chg="mod">
          <ac:chgData name="Nicolas Ferry" userId="ba8af584-8b1d-4fa1-9405-513acdbffb3c" providerId="ADAL" clId="{A490B68E-0882-6C45-AF0A-24E84FDEED14}" dt="2023-01-09T12:56:11.534" v="959" actId="1076"/>
          <ac:picMkLst>
            <pc:docMk/>
            <pc:sldMk cId="2519234539" sldId="446"/>
            <ac:picMk id="4" creationId="{053DF27F-2387-EA4C-B7C8-18E0D6BCA1E6}"/>
          </ac:picMkLst>
        </pc:picChg>
      </pc:sldChg>
      <pc:sldChg chg="modSp mod">
        <pc:chgData name="Nicolas Ferry" userId="ba8af584-8b1d-4fa1-9405-513acdbffb3c" providerId="ADAL" clId="{A490B68E-0882-6C45-AF0A-24E84FDEED14}" dt="2023-01-09T12:57:21.690" v="969" actId="1076"/>
        <pc:sldMkLst>
          <pc:docMk/>
          <pc:sldMk cId="2299021510" sldId="447"/>
        </pc:sldMkLst>
        <pc:spChg chg="mod">
          <ac:chgData name="Nicolas Ferry" userId="ba8af584-8b1d-4fa1-9405-513acdbffb3c" providerId="ADAL" clId="{A490B68E-0882-6C45-AF0A-24E84FDEED14}" dt="2023-01-09T12:57:15.268" v="967" actId="255"/>
          <ac:spMkLst>
            <pc:docMk/>
            <pc:sldMk cId="2299021510" sldId="447"/>
            <ac:spMk id="3" creationId="{D3727A72-4845-D74F-995E-69A59623D49B}"/>
          </ac:spMkLst>
        </pc:spChg>
        <pc:picChg chg="mod modCrop">
          <ac:chgData name="Nicolas Ferry" userId="ba8af584-8b1d-4fa1-9405-513acdbffb3c" providerId="ADAL" clId="{A490B68E-0882-6C45-AF0A-24E84FDEED14}" dt="2023-01-09T12:57:21.690" v="969" actId="1076"/>
          <ac:picMkLst>
            <pc:docMk/>
            <pc:sldMk cId="2299021510" sldId="447"/>
            <ac:picMk id="4" creationId="{EA3A32E9-AC3A-4541-B32F-67CBCE351BF1}"/>
          </ac:picMkLst>
        </pc:picChg>
      </pc:sldChg>
      <pc:sldChg chg="modSp">
        <pc:chgData name="Nicolas Ferry" userId="ba8af584-8b1d-4fa1-9405-513acdbffb3c" providerId="ADAL" clId="{A490B68E-0882-6C45-AF0A-24E84FDEED14}" dt="2023-01-09T12:35:01.402" v="355" actId="1076"/>
        <pc:sldMkLst>
          <pc:docMk/>
          <pc:sldMk cId="1321053638" sldId="452"/>
        </pc:sldMkLst>
        <pc:picChg chg="mod">
          <ac:chgData name="Nicolas Ferry" userId="ba8af584-8b1d-4fa1-9405-513acdbffb3c" providerId="ADAL" clId="{A490B68E-0882-6C45-AF0A-24E84FDEED14}" dt="2023-01-09T12:35:01.402" v="355" actId="1076"/>
          <ac:picMkLst>
            <pc:docMk/>
            <pc:sldMk cId="1321053638" sldId="452"/>
            <ac:picMk id="5124" creationId="{2C5A09C8-4FBD-4A43-BDBF-D6B4F2B2C2A2}"/>
          </ac:picMkLst>
        </pc:picChg>
      </pc:sldChg>
      <pc:sldChg chg="modSp mod">
        <pc:chgData name="Nicolas Ferry" userId="ba8af584-8b1d-4fa1-9405-513acdbffb3c" providerId="ADAL" clId="{A490B68E-0882-6C45-AF0A-24E84FDEED14}" dt="2023-01-09T12:33:52.979" v="337" actId="1076"/>
        <pc:sldMkLst>
          <pc:docMk/>
          <pc:sldMk cId="2520605692" sldId="461"/>
        </pc:sldMkLst>
        <pc:spChg chg="mod">
          <ac:chgData name="Nicolas Ferry" userId="ba8af584-8b1d-4fa1-9405-513acdbffb3c" providerId="ADAL" clId="{A490B68E-0882-6C45-AF0A-24E84FDEED14}" dt="2023-01-09T12:33:41.207" v="334" actId="121"/>
          <ac:spMkLst>
            <pc:docMk/>
            <pc:sldMk cId="2520605692" sldId="461"/>
            <ac:spMk id="2" creationId="{11EC44CB-6E2E-874E-9CAE-4CC20EB4111A}"/>
          </ac:spMkLst>
        </pc:spChg>
        <pc:spChg chg="mod">
          <ac:chgData name="Nicolas Ferry" userId="ba8af584-8b1d-4fa1-9405-513acdbffb3c" providerId="ADAL" clId="{A490B68E-0882-6C45-AF0A-24E84FDEED14}" dt="2023-01-09T12:33:47.012" v="335" actId="1076"/>
          <ac:spMkLst>
            <pc:docMk/>
            <pc:sldMk cId="2520605692" sldId="461"/>
            <ac:spMk id="6" creationId="{6EE5B69A-A2BC-664E-A4EE-5C771939E9F9}"/>
          </ac:spMkLst>
        </pc:spChg>
        <pc:graphicFrameChg chg="mod modGraphic">
          <ac:chgData name="Nicolas Ferry" userId="ba8af584-8b1d-4fa1-9405-513acdbffb3c" providerId="ADAL" clId="{A490B68E-0882-6C45-AF0A-24E84FDEED14}" dt="2023-01-09T12:33:52.979" v="337" actId="1076"/>
          <ac:graphicFrameMkLst>
            <pc:docMk/>
            <pc:sldMk cId="2520605692" sldId="461"/>
            <ac:graphicFrameMk id="4" creationId="{0F026919-9516-D648-AE9E-E5D992EB9481}"/>
          </ac:graphicFrameMkLst>
        </pc:graphicFrameChg>
      </pc:sldChg>
      <pc:sldChg chg="modSp mod">
        <pc:chgData name="Nicolas Ferry" userId="ba8af584-8b1d-4fa1-9405-513acdbffb3c" providerId="ADAL" clId="{A490B68E-0882-6C45-AF0A-24E84FDEED14}" dt="2023-01-09T12:35:07.252" v="356" actId="121"/>
        <pc:sldMkLst>
          <pc:docMk/>
          <pc:sldMk cId="1535586907" sldId="463"/>
        </pc:sldMkLst>
        <pc:spChg chg="mod">
          <ac:chgData name="Nicolas Ferry" userId="ba8af584-8b1d-4fa1-9405-513acdbffb3c" providerId="ADAL" clId="{A490B68E-0882-6C45-AF0A-24E84FDEED14}" dt="2023-01-09T12:35:07.252" v="356" actId="121"/>
          <ac:spMkLst>
            <pc:docMk/>
            <pc:sldMk cId="1535586907" sldId="463"/>
            <ac:spMk id="4" creationId="{104C7670-9AC0-9B40-9CCB-BFBFE2C4FAB1}"/>
          </ac:spMkLst>
        </pc:spChg>
      </pc:sldChg>
      <pc:sldChg chg="modSp mod">
        <pc:chgData name="Nicolas Ferry" userId="ba8af584-8b1d-4fa1-9405-513acdbffb3c" providerId="ADAL" clId="{A490B68E-0882-6C45-AF0A-24E84FDEED14}" dt="2023-01-09T12:35:18.725" v="357" actId="1076"/>
        <pc:sldMkLst>
          <pc:docMk/>
          <pc:sldMk cId="2348519475" sldId="464"/>
        </pc:sldMkLst>
        <pc:spChg chg="mod">
          <ac:chgData name="Nicolas Ferry" userId="ba8af584-8b1d-4fa1-9405-513acdbffb3c" providerId="ADAL" clId="{A490B68E-0882-6C45-AF0A-24E84FDEED14}" dt="2023-01-09T12:35:18.725" v="357" actId="1076"/>
          <ac:spMkLst>
            <pc:docMk/>
            <pc:sldMk cId="2348519475" sldId="464"/>
            <ac:spMk id="4" creationId="{EF6AD5FE-DB15-004C-BD5A-24FA322A20F9}"/>
          </ac:spMkLst>
        </pc:spChg>
      </pc:sldChg>
      <pc:sldChg chg="modSp mod">
        <pc:chgData name="Nicolas Ferry" userId="ba8af584-8b1d-4fa1-9405-513acdbffb3c" providerId="ADAL" clId="{A490B68E-0882-6C45-AF0A-24E84FDEED14}" dt="2023-01-09T12:35:29.165" v="359" actId="121"/>
        <pc:sldMkLst>
          <pc:docMk/>
          <pc:sldMk cId="1896746573" sldId="465"/>
        </pc:sldMkLst>
        <pc:spChg chg="mod">
          <ac:chgData name="Nicolas Ferry" userId="ba8af584-8b1d-4fa1-9405-513acdbffb3c" providerId="ADAL" clId="{A490B68E-0882-6C45-AF0A-24E84FDEED14}" dt="2023-01-09T12:35:29.165" v="359" actId="121"/>
          <ac:spMkLst>
            <pc:docMk/>
            <pc:sldMk cId="1896746573" sldId="465"/>
            <ac:spMk id="2" creationId="{00DFCEBC-2635-FD48-B535-48C8FAC572AD}"/>
          </ac:spMkLst>
        </pc:spChg>
      </pc:sldChg>
      <pc:sldChg chg="modSp mod">
        <pc:chgData name="Nicolas Ferry" userId="ba8af584-8b1d-4fa1-9405-513acdbffb3c" providerId="ADAL" clId="{A490B68E-0882-6C45-AF0A-24E84FDEED14}" dt="2023-01-09T12:35:43.289" v="361" actId="121"/>
        <pc:sldMkLst>
          <pc:docMk/>
          <pc:sldMk cId="3052839481" sldId="466"/>
        </pc:sldMkLst>
        <pc:spChg chg="mod">
          <ac:chgData name="Nicolas Ferry" userId="ba8af584-8b1d-4fa1-9405-513acdbffb3c" providerId="ADAL" clId="{A490B68E-0882-6C45-AF0A-24E84FDEED14}" dt="2023-01-09T12:35:43.289" v="361" actId="121"/>
          <ac:spMkLst>
            <pc:docMk/>
            <pc:sldMk cId="3052839481" sldId="466"/>
            <ac:spMk id="2" creationId="{A043E07D-3BD8-B149-8B26-02D052D03210}"/>
          </ac:spMkLst>
        </pc:spChg>
      </pc:sldChg>
      <pc:sldChg chg="modSp mod">
        <pc:chgData name="Nicolas Ferry" userId="ba8af584-8b1d-4fa1-9405-513acdbffb3c" providerId="ADAL" clId="{A490B68E-0882-6C45-AF0A-24E84FDEED14}" dt="2023-01-09T12:35:25.434" v="358" actId="121"/>
        <pc:sldMkLst>
          <pc:docMk/>
          <pc:sldMk cId="846537645" sldId="467"/>
        </pc:sldMkLst>
        <pc:spChg chg="mod">
          <ac:chgData name="Nicolas Ferry" userId="ba8af584-8b1d-4fa1-9405-513acdbffb3c" providerId="ADAL" clId="{A490B68E-0882-6C45-AF0A-24E84FDEED14}" dt="2023-01-09T12:35:25.434" v="358" actId="121"/>
          <ac:spMkLst>
            <pc:docMk/>
            <pc:sldMk cId="846537645" sldId="467"/>
            <ac:spMk id="2" creationId="{780BF7DB-C5D9-8D47-B06D-0F098B8F2EFF}"/>
          </ac:spMkLst>
        </pc:spChg>
      </pc:sldChg>
      <pc:sldChg chg="modSp mod">
        <pc:chgData name="Nicolas Ferry" userId="ba8af584-8b1d-4fa1-9405-513acdbffb3c" providerId="ADAL" clId="{A490B68E-0882-6C45-AF0A-24E84FDEED14}" dt="2023-01-09T12:35:38.208" v="360" actId="121"/>
        <pc:sldMkLst>
          <pc:docMk/>
          <pc:sldMk cId="3994993570" sldId="468"/>
        </pc:sldMkLst>
        <pc:spChg chg="mod">
          <ac:chgData name="Nicolas Ferry" userId="ba8af584-8b1d-4fa1-9405-513acdbffb3c" providerId="ADAL" clId="{A490B68E-0882-6C45-AF0A-24E84FDEED14}" dt="2023-01-09T12:35:38.208" v="360" actId="121"/>
          <ac:spMkLst>
            <pc:docMk/>
            <pc:sldMk cId="3994993570" sldId="468"/>
            <ac:spMk id="2" creationId="{CB80C2CC-59F2-214B-BCBA-55C7C0A694CA}"/>
          </ac:spMkLst>
        </pc:spChg>
      </pc:sldChg>
      <pc:sldChg chg="modSp mod">
        <pc:chgData name="Nicolas Ferry" userId="ba8af584-8b1d-4fa1-9405-513acdbffb3c" providerId="ADAL" clId="{A490B68E-0882-6C45-AF0A-24E84FDEED14}" dt="2023-01-09T12:35:50.264" v="362" actId="121"/>
        <pc:sldMkLst>
          <pc:docMk/>
          <pc:sldMk cId="1253439581" sldId="469"/>
        </pc:sldMkLst>
        <pc:spChg chg="mod">
          <ac:chgData name="Nicolas Ferry" userId="ba8af584-8b1d-4fa1-9405-513acdbffb3c" providerId="ADAL" clId="{A490B68E-0882-6C45-AF0A-24E84FDEED14}" dt="2023-01-09T12:35:50.264" v="362" actId="121"/>
          <ac:spMkLst>
            <pc:docMk/>
            <pc:sldMk cId="1253439581" sldId="469"/>
            <ac:spMk id="2" creationId="{68BB45D3-89F1-CD48-A3A0-4028AC25B996}"/>
          </ac:spMkLst>
        </pc:spChg>
      </pc:sldChg>
      <pc:sldChg chg="modSp mod">
        <pc:chgData name="Nicolas Ferry" userId="ba8af584-8b1d-4fa1-9405-513acdbffb3c" providerId="ADAL" clId="{A490B68E-0882-6C45-AF0A-24E84FDEED14}" dt="2023-01-09T12:35:56.329" v="363" actId="121"/>
        <pc:sldMkLst>
          <pc:docMk/>
          <pc:sldMk cId="1723384092" sldId="470"/>
        </pc:sldMkLst>
        <pc:spChg chg="mod">
          <ac:chgData name="Nicolas Ferry" userId="ba8af584-8b1d-4fa1-9405-513acdbffb3c" providerId="ADAL" clId="{A490B68E-0882-6C45-AF0A-24E84FDEED14}" dt="2023-01-09T12:35:56.329" v="363" actId="121"/>
          <ac:spMkLst>
            <pc:docMk/>
            <pc:sldMk cId="1723384092" sldId="470"/>
            <ac:spMk id="2" creationId="{5147C382-4B52-CF40-AC72-6E59EEAA10CD}"/>
          </ac:spMkLst>
        </pc:spChg>
      </pc:sldChg>
      <pc:sldChg chg="modSp mod">
        <pc:chgData name="Nicolas Ferry" userId="ba8af584-8b1d-4fa1-9405-513acdbffb3c" providerId="ADAL" clId="{A490B68E-0882-6C45-AF0A-24E84FDEED14}" dt="2023-01-09T12:36:09.557" v="364" actId="121"/>
        <pc:sldMkLst>
          <pc:docMk/>
          <pc:sldMk cId="3563597185" sldId="471"/>
        </pc:sldMkLst>
        <pc:spChg chg="mod">
          <ac:chgData name="Nicolas Ferry" userId="ba8af584-8b1d-4fa1-9405-513acdbffb3c" providerId="ADAL" clId="{A490B68E-0882-6C45-AF0A-24E84FDEED14}" dt="2023-01-09T12:36:09.557" v="364" actId="121"/>
          <ac:spMkLst>
            <pc:docMk/>
            <pc:sldMk cId="3563597185" sldId="471"/>
            <ac:spMk id="2" creationId="{EC5211FF-8F35-0441-A93F-F2B14C80140F}"/>
          </ac:spMkLst>
        </pc:spChg>
      </pc:sldChg>
      <pc:sldChg chg="modSp mod">
        <pc:chgData name="Nicolas Ferry" userId="ba8af584-8b1d-4fa1-9405-513acdbffb3c" providerId="ADAL" clId="{A490B68E-0882-6C45-AF0A-24E84FDEED14}" dt="2023-01-09T12:36:13.860" v="365" actId="121"/>
        <pc:sldMkLst>
          <pc:docMk/>
          <pc:sldMk cId="525415882" sldId="472"/>
        </pc:sldMkLst>
        <pc:spChg chg="mod">
          <ac:chgData name="Nicolas Ferry" userId="ba8af584-8b1d-4fa1-9405-513acdbffb3c" providerId="ADAL" clId="{A490B68E-0882-6C45-AF0A-24E84FDEED14}" dt="2023-01-09T12:36:13.860" v="365" actId="121"/>
          <ac:spMkLst>
            <pc:docMk/>
            <pc:sldMk cId="525415882" sldId="472"/>
            <ac:spMk id="2" creationId="{3E41DA07-6C06-1D4D-B52D-4E894ECF97ED}"/>
          </ac:spMkLst>
        </pc:spChg>
      </pc:sldChg>
      <pc:sldChg chg="modSp mod">
        <pc:chgData name="Nicolas Ferry" userId="ba8af584-8b1d-4fa1-9405-513acdbffb3c" providerId="ADAL" clId="{A490B68E-0882-6C45-AF0A-24E84FDEED14}" dt="2023-01-09T12:36:19.792" v="366" actId="121"/>
        <pc:sldMkLst>
          <pc:docMk/>
          <pc:sldMk cId="3702874981" sldId="473"/>
        </pc:sldMkLst>
        <pc:spChg chg="mod">
          <ac:chgData name="Nicolas Ferry" userId="ba8af584-8b1d-4fa1-9405-513acdbffb3c" providerId="ADAL" clId="{A490B68E-0882-6C45-AF0A-24E84FDEED14}" dt="2023-01-09T12:36:19.792" v="366" actId="121"/>
          <ac:spMkLst>
            <pc:docMk/>
            <pc:sldMk cId="3702874981" sldId="473"/>
            <ac:spMk id="2" creationId="{29558E10-28CB-284B-B53A-21850E803E98}"/>
          </ac:spMkLst>
        </pc:spChg>
      </pc:sldChg>
      <pc:sldChg chg="modSp mod">
        <pc:chgData name="Nicolas Ferry" userId="ba8af584-8b1d-4fa1-9405-513acdbffb3c" providerId="ADAL" clId="{A490B68E-0882-6C45-AF0A-24E84FDEED14}" dt="2023-01-09T12:26:47.462" v="329" actId="1076"/>
        <pc:sldMkLst>
          <pc:docMk/>
          <pc:sldMk cId="1004820547" sldId="474"/>
        </pc:sldMkLst>
        <pc:spChg chg="mod">
          <ac:chgData name="Nicolas Ferry" userId="ba8af584-8b1d-4fa1-9405-513acdbffb3c" providerId="ADAL" clId="{A490B68E-0882-6C45-AF0A-24E84FDEED14}" dt="2023-01-09T12:26:42.229" v="328" actId="121"/>
          <ac:spMkLst>
            <pc:docMk/>
            <pc:sldMk cId="1004820547" sldId="474"/>
            <ac:spMk id="2" creationId="{43C895C8-7CB4-D348-AE26-551D763FE8B5}"/>
          </ac:spMkLst>
        </pc:spChg>
        <pc:spChg chg="mod">
          <ac:chgData name="Nicolas Ferry" userId="ba8af584-8b1d-4fa1-9405-513acdbffb3c" providerId="ADAL" clId="{A490B68E-0882-6C45-AF0A-24E84FDEED14}" dt="2023-01-09T12:26:47.462" v="329" actId="1076"/>
          <ac:spMkLst>
            <pc:docMk/>
            <pc:sldMk cId="1004820547" sldId="474"/>
            <ac:spMk id="4" creationId="{75DF2115-13A1-5D4F-8A2A-A3A53AC72E54}"/>
          </ac:spMkLst>
        </pc:spChg>
      </pc:sldChg>
      <pc:sldChg chg="delSp modSp mod modAnim">
        <pc:chgData name="Nicolas Ferry" userId="ba8af584-8b1d-4fa1-9405-513acdbffb3c" providerId="ADAL" clId="{A490B68E-0882-6C45-AF0A-24E84FDEED14}" dt="2023-01-09T12:26:37.425" v="327" actId="478"/>
        <pc:sldMkLst>
          <pc:docMk/>
          <pc:sldMk cId="261100112" sldId="476"/>
        </pc:sldMkLst>
        <pc:spChg chg="mod">
          <ac:chgData name="Nicolas Ferry" userId="ba8af584-8b1d-4fa1-9405-513acdbffb3c" providerId="ADAL" clId="{A490B68E-0882-6C45-AF0A-24E84FDEED14}" dt="2023-01-09T12:26:22.686" v="325" actId="121"/>
          <ac:spMkLst>
            <pc:docMk/>
            <pc:sldMk cId="261100112" sldId="476"/>
            <ac:spMk id="2" creationId="{ABFD045C-813C-0445-9D97-26E24B4BC73D}"/>
          </ac:spMkLst>
        </pc:spChg>
        <pc:spChg chg="mod">
          <ac:chgData name="Nicolas Ferry" userId="ba8af584-8b1d-4fa1-9405-513acdbffb3c" providerId="ADAL" clId="{A490B68E-0882-6C45-AF0A-24E84FDEED14}" dt="2023-01-09T12:26:29.153" v="326" actId="1076"/>
          <ac:spMkLst>
            <pc:docMk/>
            <pc:sldMk cId="261100112" sldId="476"/>
            <ac:spMk id="3" creationId="{590F68BB-7D3A-1A46-9DAC-18E9D5FB8583}"/>
          </ac:spMkLst>
        </pc:spChg>
        <pc:picChg chg="del">
          <ac:chgData name="Nicolas Ferry" userId="ba8af584-8b1d-4fa1-9405-513acdbffb3c" providerId="ADAL" clId="{A490B68E-0882-6C45-AF0A-24E84FDEED14}" dt="2023-01-09T12:26:37.425" v="327" actId="478"/>
          <ac:picMkLst>
            <pc:docMk/>
            <pc:sldMk cId="261100112" sldId="476"/>
            <ac:picMk id="10242" creationId="{4893BCCE-4421-8744-B119-003B7BD1700D}"/>
          </ac:picMkLst>
        </pc:picChg>
      </pc:sldChg>
      <pc:sldChg chg="modSp mod">
        <pc:chgData name="Nicolas Ferry" userId="ba8af584-8b1d-4fa1-9405-513acdbffb3c" providerId="ADAL" clId="{A490B68E-0882-6C45-AF0A-24E84FDEED14}" dt="2023-01-09T12:25:28.340" v="322" actId="1076"/>
        <pc:sldMkLst>
          <pc:docMk/>
          <pc:sldMk cId="3441427773" sldId="477"/>
        </pc:sldMkLst>
        <pc:spChg chg="mod">
          <ac:chgData name="Nicolas Ferry" userId="ba8af584-8b1d-4fa1-9405-513acdbffb3c" providerId="ADAL" clId="{A490B68E-0882-6C45-AF0A-24E84FDEED14}" dt="2023-01-09T12:24:59.824" v="321" actId="121"/>
          <ac:spMkLst>
            <pc:docMk/>
            <pc:sldMk cId="3441427773" sldId="477"/>
            <ac:spMk id="2" creationId="{583001DD-830B-A04D-8716-6F9755DF9919}"/>
          </ac:spMkLst>
        </pc:spChg>
        <pc:spChg chg="mod">
          <ac:chgData name="Nicolas Ferry" userId="ba8af584-8b1d-4fa1-9405-513acdbffb3c" providerId="ADAL" clId="{A490B68E-0882-6C45-AF0A-24E84FDEED14}" dt="2023-01-09T12:25:28.340" v="322" actId="1076"/>
          <ac:spMkLst>
            <pc:docMk/>
            <pc:sldMk cId="3441427773" sldId="477"/>
            <ac:spMk id="5" creationId="{BB54009A-FB5A-234E-8E2D-7FD300FB59A4}"/>
          </ac:spMkLst>
        </pc:spChg>
        <pc:picChg chg="mod">
          <ac:chgData name="Nicolas Ferry" userId="ba8af584-8b1d-4fa1-9405-513acdbffb3c" providerId="ADAL" clId="{A490B68E-0882-6C45-AF0A-24E84FDEED14}" dt="2023-01-09T12:25:28.340" v="322" actId="1076"/>
          <ac:picMkLst>
            <pc:docMk/>
            <pc:sldMk cId="3441427773" sldId="477"/>
            <ac:picMk id="4" creationId="{63972FA3-A18A-1E4A-86C5-2B8CA03537E3}"/>
          </ac:picMkLst>
        </pc:picChg>
      </pc:sldChg>
      <pc:sldChg chg="modSp mod">
        <pc:chgData name="Nicolas Ferry" userId="ba8af584-8b1d-4fa1-9405-513acdbffb3c" providerId="ADAL" clId="{A490B68E-0882-6C45-AF0A-24E84FDEED14}" dt="2023-01-09T12:50:05.413" v="926" actId="404"/>
        <pc:sldMkLst>
          <pc:docMk/>
          <pc:sldMk cId="699518935" sldId="478"/>
        </pc:sldMkLst>
        <pc:spChg chg="mod">
          <ac:chgData name="Nicolas Ferry" userId="ba8af584-8b1d-4fa1-9405-513acdbffb3c" providerId="ADAL" clId="{A490B68E-0882-6C45-AF0A-24E84FDEED14}" dt="2023-01-09T12:26:53.921" v="330" actId="121"/>
          <ac:spMkLst>
            <pc:docMk/>
            <pc:sldMk cId="699518935" sldId="478"/>
            <ac:spMk id="2" creationId="{9A2F4B0B-ED0D-874E-A1F1-BA35403B077E}"/>
          </ac:spMkLst>
        </pc:spChg>
        <pc:spChg chg="mod">
          <ac:chgData name="Nicolas Ferry" userId="ba8af584-8b1d-4fa1-9405-513acdbffb3c" providerId="ADAL" clId="{A490B68E-0882-6C45-AF0A-24E84FDEED14}" dt="2023-01-09T12:50:05.413" v="926" actId="404"/>
          <ac:spMkLst>
            <pc:docMk/>
            <pc:sldMk cId="699518935" sldId="478"/>
            <ac:spMk id="3" creationId="{F7D326F5-E526-AD49-86DB-C78519813479}"/>
          </ac:spMkLst>
        </pc:spChg>
        <pc:spChg chg="mod">
          <ac:chgData name="Nicolas Ferry" userId="ba8af584-8b1d-4fa1-9405-513acdbffb3c" providerId="ADAL" clId="{A490B68E-0882-6C45-AF0A-24E84FDEED14}" dt="2023-01-09T12:26:58.668" v="331" actId="1076"/>
          <ac:spMkLst>
            <pc:docMk/>
            <pc:sldMk cId="699518935" sldId="478"/>
            <ac:spMk id="5" creationId="{B9EADBAA-F36B-7A4A-941F-56C4EAB19AE1}"/>
          </ac:spMkLst>
        </pc:spChg>
      </pc:sldChg>
      <pc:sldChg chg="delSp modSp mod">
        <pc:chgData name="Nicolas Ferry" userId="ba8af584-8b1d-4fa1-9405-513acdbffb3c" providerId="ADAL" clId="{A490B68E-0882-6C45-AF0A-24E84FDEED14}" dt="2023-01-09T12:55:15.867" v="953" actId="1037"/>
        <pc:sldMkLst>
          <pc:docMk/>
          <pc:sldMk cId="715106039" sldId="489"/>
        </pc:sldMkLst>
        <pc:spChg chg="mod">
          <ac:chgData name="Nicolas Ferry" userId="ba8af584-8b1d-4fa1-9405-513acdbffb3c" providerId="ADAL" clId="{A490B68E-0882-6C45-AF0A-24E84FDEED14}" dt="2023-01-09T12:36:35.289" v="368" actId="121"/>
          <ac:spMkLst>
            <pc:docMk/>
            <pc:sldMk cId="715106039" sldId="489"/>
            <ac:spMk id="2" creationId="{267E2F33-950E-F042-9291-BD1EB0BA9AAB}"/>
          </ac:spMkLst>
        </pc:spChg>
        <pc:spChg chg="del">
          <ac:chgData name="Nicolas Ferry" userId="ba8af584-8b1d-4fa1-9405-513acdbffb3c" providerId="ADAL" clId="{A490B68E-0882-6C45-AF0A-24E84FDEED14}" dt="2023-01-09T12:54:56.172" v="947" actId="478"/>
          <ac:spMkLst>
            <pc:docMk/>
            <pc:sldMk cId="715106039" sldId="489"/>
            <ac:spMk id="3" creationId="{3EE298E4-0E28-7944-A0F7-59CBF2F0617C}"/>
          </ac:spMkLst>
        </pc:spChg>
        <pc:spChg chg="mod">
          <ac:chgData name="Nicolas Ferry" userId="ba8af584-8b1d-4fa1-9405-513acdbffb3c" providerId="ADAL" clId="{A490B68E-0882-6C45-AF0A-24E84FDEED14}" dt="2023-01-09T12:36:31.350" v="367" actId="1076"/>
          <ac:spMkLst>
            <pc:docMk/>
            <pc:sldMk cId="715106039" sldId="489"/>
            <ac:spMk id="5" creationId="{E9FC85EA-1B7A-B24A-9619-D15FA67181A0}"/>
          </ac:spMkLst>
        </pc:spChg>
        <pc:picChg chg="mod">
          <ac:chgData name="Nicolas Ferry" userId="ba8af584-8b1d-4fa1-9405-513acdbffb3c" providerId="ADAL" clId="{A490B68E-0882-6C45-AF0A-24E84FDEED14}" dt="2023-01-09T12:55:15.867" v="953" actId="1037"/>
          <ac:picMkLst>
            <pc:docMk/>
            <pc:sldMk cId="715106039" sldId="489"/>
            <ac:picMk id="7170" creationId="{A0FB97EE-5471-8E43-8BDE-8D8C8AD23AF6}"/>
          </ac:picMkLst>
        </pc:picChg>
      </pc:sldChg>
      <pc:sldChg chg="modSp mod">
        <pc:chgData name="Nicolas Ferry" userId="ba8af584-8b1d-4fa1-9405-513acdbffb3c" providerId="ADAL" clId="{A490B68E-0882-6C45-AF0A-24E84FDEED14}" dt="2023-01-09T12:37:21.480" v="378" actId="1076"/>
        <pc:sldMkLst>
          <pc:docMk/>
          <pc:sldMk cId="2745666959" sldId="490"/>
        </pc:sldMkLst>
        <pc:spChg chg="mod">
          <ac:chgData name="Nicolas Ferry" userId="ba8af584-8b1d-4fa1-9405-513acdbffb3c" providerId="ADAL" clId="{A490B68E-0882-6C45-AF0A-24E84FDEED14}" dt="2023-01-09T12:37:17.410" v="377" actId="121"/>
          <ac:spMkLst>
            <pc:docMk/>
            <pc:sldMk cId="2745666959" sldId="490"/>
            <ac:spMk id="2" creationId="{2BEDF85A-7DE2-A144-98D0-68C291C4DAE8}"/>
          </ac:spMkLst>
        </pc:spChg>
        <pc:spChg chg="mod">
          <ac:chgData name="Nicolas Ferry" userId="ba8af584-8b1d-4fa1-9405-513acdbffb3c" providerId="ADAL" clId="{A490B68E-0882-6C45-AF0A-24E84FDEED14}" dt="2023-01-09T12:37:21.480" v="378" actId="1076"/>
          <ac:spMkLst>
            <pc:docMk/>
            <pc:sldMk cId="2745666959" sldId="490"/>
            <ac:spMk id="5" creationId="{7624E805-2FE5-AD41-B037-1B0B86D0D494}"/>
          </ac:spMkLst>
        </pc:spChg>
      </pc:sldChg>
      <pc:sldChg chg="delSp modSp mod">
        <pc:chgData name="Nicolas Ferry" userId="ba8af584-8b1d-4fa1-9405-513acdbffb3c" providerId="ADAL" clId="{A490B68E-0882-6C45-AF0A-24E84FDEED14}" dt="2023-01-09T12:49:34.858" v="916" actId="478"/>
        <pc:sldMkLst>
          <pc:docMk/>
          <pc:sldMk cId="1126786696" sldId="491"/>
        </pc:sldMkLst>
        <pc:spChg chg="mod">
          <ac:chgData name="Nicolas Ferry" userId="ba8af584-8b1d-4fa1-9405-513acdbffb3c" providerId="ADAL" clId="{A490B68E-0882-6C45-AF0A-24E84FDEED14}" dt="2023-01-09T12:34:00.271" v="338" actId="121"/>
          <ac:spMkLst>
            <pc:docMk/>
            <pc:sldMk cId="1126786696" sldId="491"/>
            <ac:spMk id="2" creationId="{36522125-4880-E944-AE8A-6E7816B4818C}"/>
          </ac:spMkLst>
        </pc:spChg>
        <pc:spChg chg="del">
          <ac:chgData name="Nicolas Ferry" userId="ba8af584-8b1d-4fa1-9405-513acdbffb3c" providerId="ADAL" clId="{A490B68E-0882-6C45-AF0A-24E84FDEED14}" dt="2023-01-09T12:49:34.858" v="916" actId="478"/>
          <ac:spMkLst>
            <pc:docMk/>
            <pc:sldMk cId="1126786696" sldId="491"/>
            <ac:spMk id="3" creationId="{A2953C82-B3C4-544B-A1E5-A8C06E401E3B}"/>
          </ac:spMkLst>
        </pc:spChg>
        <pc:spChg chg="mod">
          <ac:chgData name="Nicolas Ferry" userId="ba8af584-8b1d-4fa1-9405-513acdbffb3c" providerId="ADAL" clId="{A490B68E-0882-6C45-AF0A-24E84FDEED14}" dt="2023-01-09T12:34:06.520" v="339" actId="1076"/>
          <ac:spMkLst>
            <pc:docMk/>
            <pc:sldMk cId="1126786696" sldId="491"/>
            <ac:spMk id="5" creationId="{44EB6587-AC2D-4E4C-9B25-4400C658122C}"/>
          </ac:spMkLst>
        </pc:spChg>
        <pc:picChg chg="mod">
          <ac:chgData name="Nicolas Ferry" userId="ba8af584-8b1d-4fa1-9405-513acdbffb3c" providerId="ADAL" clId="{A490B68E-0882-6C45-AF0A-24E84FDEED14}" dt="2023-01-09T12:49:25.345" v="915" actId="1076"/>
          <ac:picMkLst>
            <pc:docMk/>
            <pc:sldMk cId="1126786696" sldId="491"/>
            <ac:picMk id="9218" creationId="{F349743D-0D08-DD42-9951-28BBB437A2B7}"/>
          </ac:picMkLst>
        </pc:picChg>
      </pc:sldChg>
      <pc:sldChg chg="modSp mod">
        <pc:chgData name="Nicolas Ferry" userId="ba8af584-8b1d-4fa1-9405-513acdbffb3c" providerId="ADAL" clId="{A490B68E-0882-6C45-AF0A-24E84FDEED14}" dt="2023-01-09T12:37:05.970" v="376" actId="1076"/>
        <pc:sldMkLst>
          <pc:docMk/>
          <pc:sldMk cId="4139444919" sldId="492"/>
        </pc:sldMkLst>
        <pc:spChg chg="mod">
          <ac:chgData name="Nicolas Ferry" userId="ba8af584-8b1d-4fa1-9405-513acdbffb3c" providerId="ADAL" clId="{A490B68E-0882-6C45-AF0A-24E84FDEED14}" dt="2023-01-09T12:37:05.970" v="376" actId="1076"/>
          <ac:spMkLst>
            <pc:docMk/>
            <pc:sldMk cId="4139444919" sldId="492"/>
            <ac:spMk id="65" creationId="{B58049BB-51E1-5642-BE85-446BD4C2FBAC}"/>
          </ac:spMkLst>
        </pc:spChg>
      </pc:sldChg>
      <pc:sldChg chg="modSp mod">
        <pc:chgData name="Nicolas Ferry" userId="ba8af584-8b1d-4fa1-9405-513acdbffb3c" providerId="ADAL" clId="{A490B68E-0882-6C45-AF0A-24E84FDEED14}" dt="2023-01-09T12:34:18.795" v="342" actId="121"/>
        <pc:sldMkLst>
          <pc:docMk/>
          <pc:sldMk cId="2881699641" sldId="493"/>
        </pc:sldMkLst>
        <pc:spChg chg="mod">
          <ac:chgData name="Nicolas Ferry" userId="ba8af584-8b1d-4fa1-9405-513acdbffb3c" providerId="ADAL" clId="{A490B68E-0882-6C45-AF0A-24E84FDEED14}" dt="2023-01-09T12:34:18.795" v="342" actId="121"/>
          <ac:spMkLst>
            <pc:docMk/>
            <pc:sldMk cId="2881699641" sldId="493"/>
            <ac:spMk id="2" creationId="{A35D0AFC-C2F6-7840-931B-196D3A18186E}"/>
          </ac:spMkLst>
        </pc:spChg>
      </pc:sldChg>
      <pc:sldChg chg="modSp mod">
        <pc:chgData name="Nicolas Ferry" userId="ba8af584-8b1d-4fa1-9405-513acdbffb3c" providerId="ADAL" clId="{A490B68E-0882-6C45-AF0A-24E84FDEED14}" dt="2023-01-09T12:55:40.082" v="956" actId="1076"/>
        <pc:sldMkLst>
          <pc:docMk/>
          <pc:sldMk cId="1755617972" sldId="497"/>
        </pc:sldMkLst>
        <pc:spChg chg="mod">
          <ac:chgData name="Nicolas Ferry" userId="ba8af584-8b1d-4fa1-9405-513acdbffb3c" providerId="ADAL" clId="{A490B68E-0882-6C45-AF0A-24E84FDEED14}" dt="2023-01-09T12:55:40.082" v="956" actId="1076"/>
          <ac:spMkLst>
            <pc:docMk/>
            <pc:sldMk cId="1755617972" sldId="497"/>
            <ac:spMk id="10" creationId="{6DE4F78D-56C7-264C-9E30-6DF65F228440}"/>
          </ac:spMkLst>
        </pc:spChg>
      </pc:sldChg>
      <pc:sldChg chg="modSp mod">
        <pc:chgData name="Nicolas Ferry" userId="ba8af584-8b1d-4fa1-9405-513acdbffb3c" providerId="ADAL" clId="{A490B68E-0882-6C45-AF0A-24E84FDEED14}" dt="2023-01-09T12:37:38.940" v="380" actId="1076"/>
        <pc:sldMkLst>
          <pc:docMk/>
          <pc:sldMk cId="1006041112" sldId="501"/>
        </pc:sldMkLst>
        <pc:spChg chg="mod">
          <ac:chgData name="Nicolas Ferry" userId="ba8af584-8b1d-4fa1-9405-513acdbffb3c" providerId="ADAL" clId="{A490B68E-0882-6C45-AF0A-24E84FDEED14}" dt="2023-01-09T12:37:27.279" v="379" actId="121"/>
          <ac:spMkLst>
            <pc:docMk/>
            <pc:sldMk cId="1006041112" sldId="501"/>
            <ac:spMk id="2" creationId="{7404EE6B-EC5E-9C4D-AB2B-E002FB1E07E2}"/>
          </ac:spMkLst>
        </pc:spChg>
        <pc:spChg chg="mod">
          <ac:chgData name="Nicolas Ferry" userId="ba8af584-8b1d-4fa1-9405-513acdbffb3c" providerId="ADAL" clId="{A490B68E-0882-6C45-AF0A-24E84FDEED14}" dt="2023-01-09T12:37:38.940" v="380" actId="1076"/>
          <ac:spMkLst>
            <pc:docMk/>
            <pc:sldMk cId="1006041112" sldId="501"/>
            <ac:spMk id="5" creationId="{38667BB2-D244-0D4D-A59D-E8BC9EF31B00}"/>
          </ac:spMkLst>
        </pc:spChg>
      </pc:sldChg>
      <pc:sldChg chg="modSp mod">
        <pc:chgData name="Nicolas Ferry" userId="ba8af584-8b1d-4fa1-9405-513acdbffb3c" providerId="ADAL" clId="{A490B68E-0882-6C45-AF0A-24E84FDEED14}" dt="2023-01-09T12:34:54.145" v="354" actId="20577"/>
        <pc:sldMkLst>
          <pc:docMk/>
          <pc:sldMk cId="359986308" sldId="502"/>
        </pc:sldMkLst>
        <pc:spChg chg="mod">
          <ac:chgData name="Nicolas Ferry" userId="ba8af584-8b1d-4fa1-9405-513acdbffb3c" providerId="ADAL" clId="{A490B68E-0882-6C45-AF0A-24E84FDEED14}" dt="2023-01-09T12:34:54.145" v="354" actId="20577"/>
          <ac:spMkLst>
            <pc:docMk/>
            <pc:sldMk cId="359986308" sldId="502"/>
            <ac:spMk id="2" creationId="{702794F3-2DB7-6E4F-A951-BC4A2AC85E7B}"/>
          </ac:spMkLst>
        </pc:spChg>
        <pc:spChg chg="mod">
          <ac:chgData name="Nicolas Ferry" userId="ba8af584-8b1d-4fa1-9405-513acdbffb3c" providerId="ADAL" clId="{A490B68E-0882-6C45-AF0A-24E84FDEED14}" dt="2023-01-09T12:34:38.178" v="344" actId="1076"/>
          <ac:spMkLst>
            <pc:docMk/>
            <pc:sldMk cId="359986308" sldId="502"/>
            <ac:spMk id="4" creationId="{E9189CBE-5232-5A42-B939-79BE44C68707}"/>
          </ac:spMkLst>
        </pc:spChg>
        <pc:spChg chg="mod">
          <ac:chgData name="Nicolas Ferry" userId="ba8af584-8b1d-4fa1-9405-513acdbffb3c" providerId="ADAL" clId="{A490B68E-0882-6C45-AF0A-24E84FDEED14}" dt="2023-01-09T12:34:38.178" v="344" actId="1076"/>
          <ac:spMkLst>
            <pc:docMk/>
            <pc:sldMk cId="359986308" sldId="502"/>
            <ac:spMk id="5" creationId="{3E782644-3436-6A4E-B7BF-B22405F8A724}"/>
          </ac:spMkLst>
        </pc:spChg>
        <pc:spChg chg="mod">
          <ac:chgData name="Nicolas Ferry" userId="ba8af584-8b1d-4fa1-9405-513acdbffb3c" providerId="ADAL" clId="{A490B68E-0882-6C45-AF0A-24E84FDEED14}" dt="2023-01-09T12:34:38.178" v="344" actId="1076"/>
          <ac:spMkLst>
            <pc:docMk/>
            <pc:sldMk cId="359986308" sldId="502"/>
            <ac:spMk id="6" creationId="{299006F7-93E6-554E-83E3-CE1D123E8BDD}"/>
          </ac:spMkLst>
        </pc:spChg>
        <pc:spChg chg="mod">
          <ac:chgData name="Nicolas Ferry" userId="ba8af584-8b1d-4fa1-9405-513acdbffb3c" providerId="ADAL" clId="{A490B68E-0882-6C45-AF0A-24E84FDEED14}" dt="2023-01-09T12:34:38.178" v="344" actId="1076"/>
          <ac:spMkLst>
            <pc:docMk/>
            <pc:sldMk cId="359986308" sldId="502"/>
            <ac:spMk id="7" creationId="{B223E4E0-3F44-D244-9F77-65D40D1C6922}"/>
          </ac:spMkLst>
        </pc:spChg>
        <pc:cxnChg chg="mod">
          <ac:chgData name="Nicolas Ferry" userId="ba8af584-8b1d-4fa1-9405-513acdbffb3c" providerId="ADAL" clId="{A490B68E-0882-6C45-AF0A-24E84FDEED14}" dt="2023-01-09T12:34:38.178" v="344" actId="1076"/>
          <ac:cxnSpMkLst>
            <pc:docMk/>
            <pc:sldMk cId="359986308" sldId="502"/>
            <ac:cxnSpMk id="8" creationId="{0DF3FC65-F523-FE42-964E-F0A71D62BFAF}"/>
          </ac:cxnSpMkLst>
        </pc:cxnChg>
        <pc:cxnChg chg="mod">
          <ac:chgData name="Nicolas Ferry" userId="ba8af584-8b1d-4fa1-9405-513acdbffb3c" providerId="ADAL" clId="{A490B68E-0882-6C45-AF0A-24E84FDEED14}" dt="2023-01-09T12:34:38.178" v="344" actId="1076"/>
          <ac:cxnSpMkLst>
            <pc:docMk/>
            <pc:sldMk cId="359986308" sldId="502"/>
            <ac:cxnSpMk id="9" creationId="{1CA09580-A147-4A43-933F-4FF5951F7A9D}"/>
          </ac:cxnSpMkLst>
        </pc:cxnChg>
        <pc:cxnChg chg="mod">
          <ac:chgData name="Nicolas Ferry" userId="ba8af584-8b1d-4fa1-9405-513acdbffb3c" providerId="ADAL" clId="{A490B68E-0882-6C45-AF0A-24E84FDEED14}" dt="2023-01-09T12:34:38.178" v="344" actId="1076"/>
          <ac:cxnSpMkLst>
            <pc:docMk/>
            <pc:sldMk cId="359986308" sldId="502"/>
            <ac:cxnSpMk id="10" creationId="{5F6C0B66-F3E9-3744-A712-2CAE2101A6FD}"/>
          </ac:cxnSpMkLst>
        </pc:cxnChg>
        <pc:cxnChg chg="mod">
          <ac:chgData name="Nicolas Ferry" userId="ba8af584-8b1d-4fa1-9405-513acdbffb3c" providerId="ADAL" clId="{A490B68E-0882-6C45-AF0A-24E84FDEED14}" dt="2023-01-09T12:34:38.178" v="344" actId="1076"/>
          <ac:cxnSpMkLst>
            <pc:docMk/>
            <pc:sldMk cId="359986308" sldId="502"/>
            <ac:cxnSpMk id="11" creationId="{5460A0D1-1EBF-7044-A965-83474611462C}"/>
          </ac:cxnSpMkLst>
        </pc:cxnChg>
      </pc:sldChg>
      <pc:sldChg chg="modSp mod">
        <pc:chgData name="Nicolas Ferry" userId="ba8af584-8b1d-4fa1-9405-513acdbffb3c" providerId="ADAL" clId="{A490B68E-0882-6C45-AF0A-24E84FDEED14}" dt="2023-01-09T12:27:27.707" v="333" actId="121"/>
        <pc:sldMkLst>
          <pc:docMk/>
          <pc:sldMk cId="1942045201" sldId="506"/>
        </pc:sldMkLst>
        <pc:spChg chg="mod">
          <ac:chgData name="Nicolas Ferry" userId="ba8af584-8b1d-4fa1-9405-513acdbffb3c" providerId="ADAL" clId="{A490B68E-0882-6C45-AF0A-24E84FDEED14}" dt="2023-01-09T12:27:27.707" v="333" actId="121"/>
          <ac:spMkLst>
            <pc:docMk/>
            <pc:sldMk cId="1942045201" sldId="506"/>
            <ac:spMk id="4" creationId="{1F775B0E-2514-F84E-A58A-99F8352025F2}"/>
          </ac:spMkLst>
        </pc:spChg>
      </pc:sldChg>
      <pc:sldChg chg="modSp mod">
        <pc:chgData name="Nicolas Ferry" userId="ba8af584-8b1d-4fa1-9405-513acdbffb3c" providerId="ADAL" clId="{A490B68E-0882-6C45-AF0A-24E84FDEED14}" dt="2023-01-09T12:55:23.596" v="955" actId="27636"/>
        <pc:sldMkLst>
          <pc:docMk/>
          <pc:sldMk cId="2696894478" sldId="531"/>
        </pc:sldMkLst>
        <pc:spChg chg="mod">
          <ac:chgData name="Nicolas Ferry" userId="ba8af584-8b1d-4fa1-9405-513acdbffb3c" providerId="ADAL" clId="{A490B68E-0882-6C45-AF0A-24E84FDEED14}" dt="2023-01-09T12:36:41.709" v="369" actId="121"/>
          <ac:spMkLst>
            <pc:docMk/>
            <pc:sldMk cId="2696894478" sldId="531"/>
            <ac:spMk id="2" creationId="{C1A03DB4-BE89-3643-9FB3-505A3AAD12C0}"/>
          </ac:spMkLst>
        </pc:spChg>
        <pc:spChg chg="mod">
          <ac:chgData name="Nicolas Ferry" userId="ba8af584-8b1d-4fa1-9405-513acdbffb3c" providerId="ADAL" clId="{A490B68E-0882-6C45-AF0A-24E84FDEED14}" dt="2023-01-09T12:55:23.596" v="955" actId="27636"/>
          <ac:spMkLst>
            <pc:docMk/>
            <pc:sldMk cId="2696894478" sldId="531"/>
            <ac:spMk id="3" creationId="{D42DD130-5938-1C4F-BF3C-062133B4BC71}"/>
          </ac:spMkLst>
        </pc:spChg>
      </pc:sldChg>
      <pc:sldChg chg="modSp mod">
        <pc:chgData name="Nicolas Ferry" userId="ba8af584-8b1d-4fa1-9405-513acdbffb3c" providerId="ADAL" clId="{A490B68E-0882-6C45-AF0A-24E84FDEED14}" dt="2023-01-09T12:38:52.385" v="390" actId="121"/>
        <pc:sldMkLst>
          <pc:docMk/>
          <pc:sldMk cId="111778497" sldId="692"/>
        </pc:sldMkLst>
        <pc:spChg chg="mod">
          <ac:chgData name="Nicolas Ferry" userId="ba8af584-8b1d-4fa1-9405-513acdbffb3c" providerId="ADAL" clId="{A490B68E-0882-6C45-AF0A-24E84FDEED14}" dt="2023-01-09T12:38:52.385" v="390" actId="121"/>
          <ac:spMkLst>
            <pc:docMk/>
            <pc:sldMk cId="111778497" sldId="692"/>
            <ac:spMk id="2" creationId="{90EE16AE-8233-4EDA-521C-A4BDD446EC97}"/>
          </ac:spMkLst>
        </pc:spChg>
      </pc:sldChg>
      <pc:sldChg chg="modSp mod">
        <pc:chgData name="Nicolas Ferry" userId="ba8af584-8b1d-4fa1-9405-513acdbffb3c" providerId="ADAL" clId="{A490B68E-0882-6C45-AF0A-24E84FDEED14}" dt="2023-01-09T12:38:55.435" v="391" actId="121"/>
        <pc:sldMkLst>
          <pc:docMk/>
          <pc:sldMk cId="3412552695" sldId="693"/>
        </pc:sldMkLst>
        <pc:spChg chg="mod">
          <ac:chgData name="Nicolas Ferry" userId="ba8af584-8b1d-4fa1-9405-513acdbffb3c" providerId="ADAL" clId="{A490B68E-0882-6C45-AF0A-24E84FDEED14}" dt="2023-01-09T12:38:55.435" v="391" actId="121"/>
          <ac:spMkLst>
            <pc:docMk/>
            <pc:sldMk cId="3412552695" sldId="693"/>
            <ac:spMk id="2" creationId="{E046A73B-E6F0-978C-9CE1-AD0C3691509E}"/>
          </ac:spMkLst>
        </pc:spChg>
      </pc:sldChg>
      <pc:sldChg chg="modSp mod">
        <pc:chgData name="Nicolas Ferry" userId="ba8af584-8b1d-4fa1-9405-513acdbffb3c" providerId="ADAL" clId="{A490B68E-0882-6C45-AF0A-24E84FDEED14}" dt="2023-01-09T12:38:59.941" v="392" actId="121"/>
        <pc:sldMkLst>
          <pc:docMk/>
          <pc:sldMk cId="1094377509" sldId="694"/>
        </pc:sldMkLst>
        <pc:spChg chg="mod">
          <ac:chgData name="Nicolas Ferry" userId="ba8af584-8b1d-4fa1-9405-513acdbffb3c" providerId="ADAL" clId="{A490B68E-0882-6C45-AF0A-24E84FDEED14}" dt="2023-01-09T12:38:59.941" v="392" actId="121"/>
          <ac:spMkLst>
            <pc:docMk/>
            <pc:sldMk cId="1094377509" sldId="694"/>
            <ac:spMk id="2" creationId="{FFE839CA-193C-A65C-5D16-A26ADDA822EF}"/>
          </ac:spMkLst>
        </pc:spChg>
      </pc:sldChg>
      <pc:sldChg chg="modSp mod">
        <pc:chgData name="Nicolas Ferry" userId="ba8af584-8b1d-4fa1-9405-513acdbffb3c" providerId="ADAL" clId="{A490B68E-0882-6C45-AF0A-24E84FDEED14}" dt="2023-01-09T12:53:51.576" v="945" actId="14100"/>
        <pc:sldMkLst>
          <pc:docMk/>
          <pc:sldMk cId="3384531130" sldId="695"/>
        </pc:sldMkLst>
        <pc:spChg chg="mod">
          <ac:chgData name="Nicolas Ferry" userId="ba8af584-8b1d-4fa1-9405-513acdbffb3c" providerId="ADAL" clId="{A490B68E-0882-6C45-AF0A-24E84FDEED14}" dt="2023-01-09T12:24:51.670" v="320" actId="121"/>
          <ac:spMkLst>
            <pc:docMk/>
            <pc:sldMk cId="3384531130" sldId="695"/>
            <ac:spMk id="2" creationId="{F3FBC834-05C7-6745-B1DA-4BC6408764E6}"/>
          </ac:spMkLst>
        </pc:spChg>
        <pc:spChg chg="mod">
          <ac:chgData name="Nicolas Ferry" userId="ba8af584-8b1d-4fa1-9405-513acdbffb3c" providerId="ADAL" clId="{A490B68E-0882-6C45-AF0A-24E84FDEED14}" dt="2023-01-09T12:51:54.387" v="934" actId="27636"/>
          <ac:spMkLst>
            <pc:docMk/>
            <pc:sldMk cId="3384531130" sldId="695"/>
            <ac:spMk id="3" creationId="{48C4693F-99F8-DB4D-8009-185CE94481B5}"/>
          </ac:spMkLst>
        </pc:spChg>
        <pc:spChg chg="mod">
          <ac:chgData name="Nicolas Ferry" userId="ba8af584-8b1d-4fa1-9405-513acdbffb3c" providerId="ADAL" clId="{A490B68E-0882-6C45-AF0A-24E84FDEED14}" dt="2023-01-09T12:53:45.489" v="944" actId="1076"/>
          <ac:spMkLst>
            <pc:docMk/>
            <pc:sldMk cId="3384531130" sldId="695"/>
            <ac:spMk id="4" creationId="{094BB1ED-6C8F-5049-A13C-E4B02EF2B14F}"/>
          </ac:spMkLst>
        </pc:spChg>
        <pc:cxnChg chg="mod">
          <ac:chgData name="Nicolas Ferry" userId="ba8af584-8b1d-4fa1-9405-513acdbffb3c" providerId="ADAL" clId="{A490B68E-0882-6C45-AF0A-24E84FDEED14}" dt="2023-01-09T12:53:51.576" v="945" actId="14100"/>
          <ac:cxnSpMkLst>
            <pc:docMk/>
            <pc:sldMk cId="3384531130" sldId="695"/>
            <ac:cxnSpMk id="6" creationId="{2D4C9B84-B60D-7742-9363-D5CE38B30AAD}"/>
          </ac:cxnSpMkLst>
        </pc:cxnChg>
      </pc:sldChg>
      <pc:sldChg chg="modSp mod">
        <pc:chgData name="Nicolas Ferry" userId="ba8af584-8b1d-4fa1-9405-513acdbffb3c" providerId="ADAL" clId="{A490B68E-0882-6C45-AF0A-24E84FDEED14}" dt="2023-01-09T12:25:58.642" v="324" actId="14100"/>
        <pc:sldMkLst>
          <pc:docMk/>
          <pc:sldMk cId="3494003061" sldId="696"/>
        </pc:sldMkLst>
        <pc:spChg chg="mod">
          <ac:chgData name="Nicolas Ferry" userId="ba8af584-8b1d-4fa1-9405-513acdbffb3c" providerId="ADAL" clId="{A490B68E-0882-6C45-AF0A-24E84FDEED14}" dt="2023-01-09T12:25:43.265" v="323" actId="121"/>
          <ac:spMkLst>
            <pc:docMk/>
            <pc:sldMk cId="3494003061" sldId="696"/>
            <ac:spMk id="2" creationId="{E2FA73C1-21F5-0849-A5C6-C018AE6364CF}"/>
          </ac:spMkLst>
        </pc:spChg>
        <pc:spChg chg="mod">
          <ac:chgData name="Nicolas Ferry" userId="ba8af584-8b1d-4fa1-9405-513acdbffb3c" providerId="ADAL" clId="{A490B68E-0882-6C45-AF0A-24E84FDEED14}" dt="2023-01-09T12:25:58.642" v="324" actId="14100"/>
          <ac:spMkLst>
            <pc:docMk/>
            <pc:sldMk cId="3494003061" sldId="696"/>
            <ac:spMk id="3" creationId="{05B5BB9F-77EF-A643-8DAF-C31832E906B0}"/>
          </ac:spMkLst>
        </pc:spChg>
      </pc:sldChg>
      <pc:sldChg chg="addSp delSp modSp mod">
        <pc:chgData name="Nicolas Ferry" userId="ba8af584-8b1d-4fa1-9405-513acdbffb3c" providerId="ADAL" clId="{A490B68E-0882-6C45-AF0A-24E84FDEED14}" dt="2023-01-09T12:24:21.193" v="315" actId="2711"/>
        <pc:sldMkLst>
          <pc:docMk/>
          <pc:sldMk cId="3450038661" sldId="697"/>
        </pc:sldMkLst>
        <pc:spChg chg="mod">
          <ac:chgData name="Nicolas Ferry" userId="ba8af584-8b1d-4fa1-9405-513acdbffb3c" providerId="ADAL" clId="{A490B68E-0882-6C45-AF0A-24E84FDEED14}" dt="2023-01-09T12:21:18.566" v="242" actId="121"/>
          <ac:spMkLst>
            <pc:docMk/>
            <pc:sldMk cId="3450038661" sldId="697"/>
            <ac:spMk id="2" creationId="{38C6368C-4698-C0D3-9167-DA9F7118C212}"/>
          </ac:spMkLst>
        </pc:spChg>
        <pc:spChg chg="mod">
          <ac:chgData name="Nicolas Ferry" userId="ba8af584-8b1d-4fa1-9405-513acdbffb3c" providerId="ADAL" clId="{A490B68E-0882-6C45-AF0A-24E84FDEED14}" dt="2023-01-09T12:24:21.193" v="315" actId="2711"/>
          <ac:spMkLst>
            <pc:docMk/>
            <pc:sldMk cId="3450038661" sldId="697"/>
            <ac:spMk id="3" creationId="{773794E9-0AC5-E204-A2BE-BED3B675AA9A}"/>
          </ac:spMkLst>
        </pc:spChg>
        <pc:spChg chg="add mod">
          <ac:chgData name="Nicolas Ferry" userId="ba8af584-8b1d-4fa1-9405-513acdbffb3c" providerId="ADAL" clId="{A490B68E-0882-6C45-AF0A-24E84FDEED14}" dt="2023-01-09T12:18:19.272" v="147" actId="1035"/>
          <ac:spMkLst>
            <pc:docMk/>
            <pc:sldMk cId="3450038661" sldId="697"/>
            <ac:spMk id="10" creationId="{DC129BD1-B260-43AB-D03A-7EA12271749B}"/>
          </ac:spMkLst>
        </pc:spChg>
        <pc:spChg chg="add mod">
          <ac:chgData name="Nicolas Ferry" userId="ba8af584-8b1d-4fa1-9405-513acdbffb3c" providerId="ADAL" clId="{A490B68E-0882-6C45-AF0A-24E84FDEED14}" dt="2023-01-09T12:18:23.091" v="150" actId="1036"/>
          <ac:spMkLst>
            <pc:docMk/>
            <pc:sldMk cId="3450038661" sldId="697"/>
            <ac:spMk id="11" creationId="{17A72847-6642-E348-6BAF-989D6EF7EEBE}"/>
          </ac:spMkLst>
        </pc:spChg>
        <pc:spChg chg="add mod">
          <ac:chgData name="Nicolas Ferry" userId="ba8af584-8b1d-4fa1-9405-513acdbffb3c" providerId="ADAL" clId="{A490B68E-0882-6C45-AF0A-24E84FDEED14}" dt="2023-01-09T12:19:58.309" v="222" actId="1076"/>
          <ac:spMkLst>
            <pc:docMk/>
            <pc:sldMk cId="3450038661" sldId="697"/>
            <ac:spMk id="12" creationId="{A16ED81F-EF0B-B242-6996-B5B88E0CC9F4}"/>
          </ac:spMkLst>
        </pc:spChg>
        <pc:spChg chg="add mod">
          <ac:chgData name="Nicolas Ferry" userId="ba8af584-8b1d-4fa1-9405-513acdbffb3c" providerId="ADAL" clId="{A490B68E-0882-6C45-AF0A-24E84FDEED14}" dt="2023-01-09T12:19:26.317" v="187" actId="1076"/>
          <ac:spMkLst>
            <pc:docMk/>
            <pc:sldMk cId="3450038661" sldId="697"/>
            <ac:spMk id="18" creationId="{DD2B2D21-14B3-8B33-4286-16CAE19F6C3D}"/>
          </ac:spMkLst>
        </pc:spChg>
        <pc:spChg chg="add mod">
          <ac:chgData name="Nicolas Ferry" userId="ba8af584-8b1d-4fa1-9405-513acdbffb3c" providerId="ADAL" clId="{A490B68E-0882-6C45-AF0A-24E84FDEED14}" dt="2023-01-09T12:20:48.001" v="235" actId="1076"/>
          <ac:spMkLst>
            <pc:docMk/>
            <pc:sldMk cId="3450038661" sldId="697"/>
            <ac:spMk id="19" creationId="{737D389C-E182-441C-7314-5F90A93CDDF5}"/>
          </ac:spMkLst>
        </pc:spChg>
        <pc:spChg chg="add mod">
          <ac:chgData name="Nicolas Ferry" userId="ba8af584-8b1d-4fa1-9405-513acdbffb3c" providerId="ADAL" clId="{A490B68E-0882-6C45-AF0A-24E84FDEED14}" dt="2023-01-09T12:20:38.894" v="234" actId="1076"/>
          <ac:spMkLst>
            <pc:docMk/>
            <pc:sldMk cId="3450038661" sldId="697"/>
            <ac:spMk id="20" creationId="{40DBB0D8-0E70-8E36-9180-E052BFA37FF7}"/>
          </ac:spMkLst>
        </pc:spChg>
        <pc:picChg chg="add mod">
          <ac:chgData name="Nicolas Ferry" userId="ba8af584-8b1d-4fa1-9405-513acdbffb3c" providerId="ADAL" clId="{A490B68E-0882-6C45-AF0A-24E84FDEED14}" dt="2023-01-09T12:21:10.496" v="240" actId="207"/>
          <ac:picMkLst>
            <pc:docMk/>
            <pc:sldMk cId="3450038661" sldId="697"/>
            <ac:picMk id="5" creationId="{EDDB89D6-B949-6C76-7CFC-203286EC7B79}"/>
          </ac:picMkLst>
        </pc:picChg>
        <pc:picChg chg="add mod">
          <ac:chgData name="Nicolas Ferry" userId="ba8af584-8b1d-4fa1-9405-513acdbffb3c" providerId="ADAL" clId="{A490B68E-0882-6C45-AF0A-24E84FDEED14}" dt="2023-01-09T12:20:52.185" v="236" actId="207"/>
          <ac:picMkLst>
            <pc:docMk/>
            <pc:sldMk cId="3450038661" sldId="697"/>
            <ac:picMk id="7" creationId="{7392D3F0-6B41-9875-8C93-2CF63A0BFD19}"/>
          </ac:picMkLst>
        </pc:picChg>
        <pc:picChg chg="add mod">
          <ac:chgData name="Nicolas Ferry" userId="ba8af584-8b1d-4fa1-9405-513acdbffb3c" providerId="ADAL" clId="{A490B68E-0882-6C45-AF0A-24E84FDEED14}" dt="2023-01-09T12:21:00.141" v="238" actId="207"/>
          <ac:picMkLst>
            <pc:docMk/>
            <pc:sldMk cId="3450038661" sldId="697"/>
            <ac:picMk id="9" creationId="{EA84F68E-853A-06E8-F010-9BAA6B8FB7EC}"/>
          </ac:picMkLst>
        </pc:picChg>
        <pc:picChg chg="del mod">
          <ac:chgData name="Nicolas Ferry" userId="ba8af584-8b1d-4fa1-9405-513acdbffb3c" providerId="ADAL" clId="{A490B68E-0882-6C45-AF0A-24E84FDEED14}" dt="2023-01-09T12:21:12.677" v="241" actId="478"/>
          <ac:picMkLst>
            <pc:docMk/>
            <pc:sldMk cId="3450038661" sldId="697"/>
            <ac:picMk id="1026" creationId="{71A39A4A-C565-65F5-7186-76E57152CE10}"/>
          </ac:picMkLst>
        </pc:picChg>
        <pc:cxnChg chg="add mod">
          <ac:chgData name="Nicolas Ferry" userId="ba8af584-8b1d-4fa1-9405-513acdbffb3c" providerId="ADAL" clId="{A490B68E-0882-6C45-AF0A-24E84FDEED14}" dt="2023-01-09T12:18:37.427" v="152" actId="13822"/>
          <ac:cxnSpMkLst>
            <pc:docMk/>
            <pc:sldMk cId="3450038661" sldId="697"/>
            <ac:cxnSpMk id="14" creationId="{1B4AB405-C4FD-B9C3-2ED4-769D00D0A757}"/>
          </ac:cxnSpMkLst>
        </pc:cxnChg>
        <pc:cxnChg chg="add mod">
          <ac:chgData name="Nicolas Ferry" userId="ba8af584-8b1d-4fa1-9405-513acdbffb3c" providerId="ADAL" clId="{A490B68E-0882-6C45-AF0A-24E84FDEED14}" dt="2023-01-09T12:18:43.634" v="154" actId="1076"/>
          <ac:cxnSpMkLst>
            <pc:docMk/>
            <pc:sldMk cId="3450038661" sldId="697"/>
            <ac:cxnSpMk id="15" creationId="{948E6D53-E16E-ECA7-3344-72C564F0AD6B}"/>
          </ac:cxnSpMkLst>
        </pc:cxnChg>
        <pc:cxnChg chg="add mod">
          <ac:chgData name="Nicolas Ferry" userId="ba8af584-8b1d-4fa1-9405-513acdbffb3c" providerId="ADAL" clId="{A490B68E-0882-6C45-AF0A-24E84FDEED14}" dt="2023-01-09T12:18:56.217" v="157" actId="196"/>
          <ac:cxnSpMkLst>
            <pc:docMk/>
            <pc:sldMk cId="3450038661" sldId="697"/>
            <ac:cxnSpMk id="16" creationId="{AAD79F98-11DD-0C2F-D6EB-E12700193BA6}"/>
          </ac:cxnSpMkLst>
        </pc:cxnChg>
        <pc:cxnChg chg="add mod">
          <ac:chgData name="Nicolas Ferry" userId="ba8af584-8b1d-4fa1-9405-513acdbffb3c" providerId="ADAL" clId="{A490B68E-0882-6C45-AF0A-24E84FDEED14}" dt="2023-01-09T12:18:56.217" v="157" actId="196"/>
          <ac:cxnSpMkLst>
            <pc:docMk/>
            <pc:sldMk cId="3450038661" sldId="697"/>
            <ac:cxnSpMk id="17" creationId="{22B677B7-1292-7ECF-3081-3E3A11E03D00}"/>
          </ac:cxnSpMkLst>
        </pc:cxnChg>
      </pc:sldChg>
      <pc:sldChg chg="addSp modSp mod">
        <pc:chgData name="Nicolas Ferry" userId="ba8af584-8b1d-4fa1-9405-513acdbffb3c" providerId="ADAL" clId="{A490B68E-0882-6C45-AF0A-24E84FDEED14}" dt="2023-01-09T12:52:08.137" v="937" actId="1035"/>
        <pc:sldMkLst>
          <pc:docMk/>
          <pc:sldMk cId="2965822733" sldId="699"/>
        </pc:sldMkLst>
        <pc:spChg chg="mod">
          <ac:chgData name="Nicolas Ferry" userId="ba8af584-8b1d-4fa1-9405-513acdbffb3c" providerId="ADAL" clId="{A490B68E-0882-6C45-AF0A-24E84FDEED14}" dt="2023-01-09T12:22:54.172" v="284" actId="121"/>
          <ac:spMkLst>
            <pc:docMk/>
            <pc:sldMk cId="2965822733" sldId="699"/>
            <ac:spMk id="2" creationId="{5DC2C609-1041-495A-9EF6-49C300ECBB6D}"/>
          </ac:spMkLst>
        </pc:spChg>
        <pc:spChg chg="mod">
          <ac:chgData name="Nicolas Ferry" userId="ba8af584-8b1d-4fa1-9405-513acdbffb3c" providerId="ADAL" clId="{A490B68E-0882-6C45-AF0A-24E84FDEED14}" dt="2023-01-09T12:39:41.661" v="394" actId="14100"/>
          <ac:spMkLst>
            <pc:docMk/>
            <pc:sldMk cId="2965822733" sldId="699"/>
            <ac:spMk id="3" creationId="{5B58E25D-3761-C143-E49D-0628D1CC3126}"/>
          </ac:spMkLst>
        </pc:spChg>
        <pc:spChg chg="add mod">
          <ac:chgData name="Nicolas Ferry" userId="ba8af584-8b1d-4fa1-9405-513acdbffb3c" providerId="ADAL" clId="{A490B68E-0882-6C45-AF0A-24E84FDEED14}" dt="2023-01-09T12:23:53.539" v="314" actId="1076"/>
          <ac:spMkLst>
            <pc:docMk/>
            <pc:sldMk cId="2965822733" sldId="699"/>
            <ac:spMk id="4" creationId="{CC6500A6-321D-2267-7ABC-92964CD4E055}"/>
          </ac:spMkLst>
        </pc:spChg>
        <pc:spChg chg="add mod">
          <ac:chgData name="Nicolas Ferry" userId="ba8af584-8b1d-4fa1-9405-513acdbffb3c" providerId="ADAL" clId="{A490B68E-0882-6C45-AF0A-24E84FDEED14}" dt="2023-01-09T12:52:08.137" v="937" actId="1035"/>
          <ac:spMkLst>
            <pc:docMk/>
            <pc:sldMk cId="2965822733" sldId="699"/>
            <ac:spMk id="5" creationId="{9DA71163-C70C-BC08-483E-E8E652FC46AB}"/>
          </ac:spMkLst>
        </pc:spChg>
        <pc:picChg chg="mod">
          <ac:chgData name="Nicolas Ferry" userId="ba8af584-8b1d-4fa1-9405-513acdbffb3c" providerId="ADAL" clId="{A490B68E-0882-6C45-AF0A-24E84FDEED14}" dt="2023-01-09T12:39:44.612" v="395" actId="1076"/>
          <ac:picMkLst>
            <pc:docMk/>
            <pc:sldMk cId="2965822733" sldId="699"/>
            <ac:picMk id="2050" creationId="{6AA814DC-2022-7BCC-71F0-2988F2785535}"/>
          </ac:picMkLst>
        </pc:picChg>
      </pc:sldChg>
      <pc:sldChg chg="modSp mod">
        <pc:chgData name="Nicolas Ferry" userId="ba8af584-8b1d-4fa1-9405-513acdbffb3c" providerId="ADAL" clId="{A490B68E-0882-6C45-AF0A-24E84FDEED14}" dt="2023-01-09T12:54:10.091" v="946" actId="1076"/>
        <pc:sldMkLst>
          <pc:docMk/>
          <pc:sldMk cId="1075755558" sldId="700"/>
        </pc:sldMkLst>
        <pc:spChg chg="mod">
          <ac:chgData name="Nicolas Ferry" userId="ba8af584-8b1d-4fa1-9405-513acdbffb3c" providerId="ADAL" clId="{A490B68E-0882-6C45-AF0A-24E84FDEED14}" dt="2023-01-09T12:24:32.905" v="316" actId="121"/>
          <ac:spMkLst>
            <pc:docMk/>
            <pc:sldMk cId="1075755558" sldId="700"/>
            <ac:spMk id="2" creationId="{7D16AA3C-34CB-81F0-DF23-0665EF17182A}"/>
          </ac:spMkLst>
        </pc:spChg>
        <pc:spChg chg="mod">
          <ac:chgData name="Nicolas Ferry" userId="ba8af584-8b1d-4fa1-9405-513acdbffb3c" providerId="ADAL" clId="{A490B68E-0882-6C45-AF0A-24E84FDEED14}" dt="2023-01-09T12:54:10.091" v="946" actId="1076"/>
          <ac:spMkLst>
            <pc:docMk/>
            <pc:sldMk cId="1075755558" sldId="700"/>
            <ac:spMk id="3" creationId="{CF10F132-3846-25A8-F10B-5226B8F83C8E}"/>
          </ac:spMkLst>
        </pc:spChg>
      </pc:sldChg>
      <pc:sldChg chg="new del">
        <pc:chgData name="Nicolas Ferry" userId="ba8af584-8b1d-4fa1-9405-513acdbffb3c" providerId="ADAL" clId="{A490B68E-0882-6C45-AF0A-24E84FDEED14}" dt="2023-01-09T12:51:26.391" v="930" actId="2696"/>
        <pc:sldMkLst>
          <pc:docMk/>
          <pc:sldMk cId="3905669702" sldId="701"/>
        </pc:sldMkLst>
      </pc:sldChg>
    </pc:docChg>
  </pc:docChgLst>
  <pc:docChgLst>
    <pc:chgData name="Philippe Renevier" userId="e8518df1-42af-4787-a4b5-73e72f3a1282" providerId="ADAL" clId="{3CA65D28-5D2D-486A-A6B9-2F52339FA707}"/>
    <pc:docChg chg="custSel modSld">
      <pc:chgData name="Philippe Renevier" userId="e8518df1-42af-4787-a4b5-73e72f3a1282" providerId="ADAL" clId="{3CA65D28-5D2D-486A-A6B9-2F52339FA707}" dt="2024-01-15T10:40:40.670" v="221" actId="20577"/>
      <pc:docMkLst>
        <pc:docMk/>
      </pc:docMkLst>
      <pc:sldChg chg="modSp mod">
        <pc:chgData name="Philippe Renevier" userId="e8518df1-42af-4787-a4b5-73e72f3a1282" providerId="ADAL" clId="{3CA65D28-5D2D-486A-A6B9-2F52339FA707}" dt="2024-01-15T10:39:22.757" v="187" actId="20577"/>
        <pc:sldMkLst>
          <pc:docMk/>
          <pc:sldMk cId="2081001937" sldId="445"/>
        </pc:sldMkLst>
        <pc:spChg chg="mod">
          <ac:chgData name="Philippe Renevier" userId="e8518df1-42af-4787-a4b5-73e72f3a1282" providerId="ADAL" clId="{3CA65D28-5D2D-486A-A6B9-2F52339FA707}" dt="2024-01-15T10:39:22.757" v="187" actId="20577"/>
          <ac:spMkLst>
            <pc:docMk/>
            <pc:sldMk cId="2081001937" sldId="445"/>
            <ac:spMk id="3" creationId="{E5F686AD-5971-7147-8B6B-FF99A4A81320}"/>
          </ac:spMkLst>
        </pc:spChg>
      </pc:sldChg>
      <pc:sldChg chg="modSp mod">
        <pc:chgData name="Philippe Renevier" userId="e8518df1-42af-4787-a4b5-73e72f3a1282" providerId="ADAL" clId="{3CA65D28-5D2D-486A-A6B9-2F52339FA707}" dt="2024-01-15T10:36:58.179" v="178" actId="33524"/>
        <pc:sldMkLst>
          <pc:docMk/>
          <pc:sldMk cId="3052839481" sldId="466"/>
        </pc:sldMkLst>
        <pc:spChg chg="mod">
          <ac:chgData name="Philippe Renevier" userId="e8518df1-42af-4787-a4b5-73e72f3a1282" providerId="ADAL" clId="{3CA65D28-5D2D-486A-A6B9-2F52339FA707}" dt="2024-01-15T10:36:58.179" v="178" actId="33524"/>
          <ac:spMkLst>
            <pc:docMk/>
            <pc:sldMk cId="3052839481" sldId="466"/>
            <ac:spMk id="3" creationId="{DBC69565-497E-7B44-A59D-C6A1F98F8841}"/>
          </ac:spMkLst>
        </pc:spChg>
      </pc:sldChg>
      <pc:sldChg chg="modSp mod">
        <pc:chgData name="Philippe Renevier" userId="e8518df1-42af-4787-a4b5-73e72f3a1282" providerId="ADAL" clId="{3CA65D28-5D2D-486A-A6B9-2F52339FA707}" dt="2024-01-15T10:37:20.918" v="181" actId="20577"/>
        <pc:sldMkLst>
          <pc:docMk/>
          <pc:sldMk cId="1253439581" sldId="469"/>
        </pc:sldMkLst>
        <pc:spChg chg="mod">
          <ac:chgData name="Philippe Renevier" userId="e8518df1-42af-4787-a4b5-73e72f3a1282" providerId="ADAL" clId="{3CA65D28-5D2D-486A-A6B9-2F52339FA707}" dt="2024-01-15T10:37:20.918" v="181" actId="20577"/>
          <ac:spMkLst>
            <pc:docMk/>
            <pc:sldMk cId="1253439581" sldId="469"/>
            <ac:spMk id="3" creationId="{D34DC1B6-BE14-CE4F-8E86-67C62A498C59}"/>
          </ac:spMkLst>
        </pc:spChg>
      </pc:sldChg>
      <pc:sldChg chg="modSp mod">
        <pc:chgData name="Philippe Renevier" userId="e8518df1-42af-4787-a4b5-73e72f3a1282" providerId="ADAL" clId="{3CA65D28-5D2D-486A-A6B9-2F52339FA707}" dt="2024-01-15T10:37:59.623" v="185" actId="20577"/>
        <pc:sldMkLst>
          <pc:docMk/>
          <pc:sldMk cId="3563597185" sldId="471"/>
        </pc:sldMkLst>
        <pc:spChg chg="mod">
          <ac:chgData name="Philippe Renevier" userId="e8518df1-42af-4787-a4b5-73e72f3a1282" providerId="ADAL" clId="{3CA65D28-5D2D-486A-A6B9-2F52339FA707}" dt="2024-01-15T10:37:59.623" v="185" actId="20577"/>
          <ac:spMkLst>
            <pc:docMk/>
            <pc:sldMk cId="3563597185" sldId="471"/>
            <ac:spMk id="3" creationId="{EB01703F-7098-C643-9A94-5B342D00A31C}"/>
          </ac:spMkLst>
        </pc:spChg>
      </pc:sldChg>
      <pc:sldChg chg="modSp mod">
        <pc:chgData name="Philippe Renevier" userId="e8518df1-42af-4787-a4b5-73e72f3a1282" providerId="ADAL" clId="{3CA65D28-5D2D-486A-A6B9-2F52339FA707}" dt="2024-01-15T10:34:14.942" v="173" actId="20577"/>
        <pc:sldMkLst>
          <pc:docMk/>
          <pc:sldMk cId="1004820547" sldId="474"/>
        </pc:sldMkLst>
        <pc:spChg chg="mod">
          <ac:chgData name="Philippe Renevier" userId="e8518df1-42af-4787-a4b5-73e72f3a1282" providerId="ADAL" clId="{3CA65D28-5D2D-486A-A6B9-2F52339FA707}" dt="2024-01-15T10:34:14.942" v="173" actId="20577"/>
          <ac:spMkLst>
            <pc:docMk/>
            <pc:sldMk cId="1004820547" sldId="474"/>
            <ac:spMk id="3" creationId="{0509F8A9-9797-984E-BCE3-896C924D02FD}"/>
          </ac:spMkLst>
        </pc:spChg>
      </pc:sldChg>
      <pc:sldChg chg="modSp mod">
        <pc:chgData name="Philippe Renevier" userId="e8518df1-42af-4787-a4b5-73e72f3a1282" providerId="ADAL" clId="{3CA65D28-5D2D-486A-A6B9-2F52339FA707}" dt="2024-01-15T10:34:38.077" v="177" actId="20577"/>
        <pc:sldMkLst>
          <pc:docMk/>
          <pc:sldMk cId="699518935" sldId="478"/>
        </pc:sldMkLst>
        <pc:spChg chg="mod">
          <ac:chgData name="Philippe Renevier" userId="e8518df1-42af-4787-a4b5-73e72f3a1282" providerId="ADAL" clId="{3CA65D28-5D2D-486A-A6B9-2F52339FA707}" dt="2024-01-15T10:34:38.077" v="177" actId="20577"/>
          <ac:spMkLst>
            <pc:docMk/>
            <pc:sldMk cId="699518935" sldId="478"/>
            <ac:spMk id="3" creationId="{F7D326F5-E526-AD49-86DB-C78519813479}"/>
          </ac:spMkLst>
        </pc:spChg>
      </pc:sldChg>
      <pc:sldChg chg="modSp mod">
        <pc:chgData name="Philippe Renevier" userId="e8518df1-42af-4787-a4b5-73e72f3a1282" providerId="ADAL" clId="{3CA65D28-5D2D-486A-A6B9-2F52339FA707}" dt="2024-01-15T10:25:25.548" v="6" actId="20577"/>
        <pc:sldMkLst>
          <pc:docMk/>
          <pc:sldMk cId="0" sldId="691"/>
        </pc:sldMkLst>
        <pc:spChg chg="mod">
          <ac:chgData name="Philippe Renevier" userId="e8518df1-42af-4787-a4b5-73e72f3a1282" providerId="ADAL" clId="{3CA65D28-5D2D-486A-A6B9-2F52339FA707}" dt="2024-01-15T10:25:25.548" v="6" actId="20577"/>
          <ac:spMkLst>
            <pc:docMk/>
            <pc:sldMk cId="0" sldId="691"/>
            <ac:spMk id="2" creationId="{00000000-0000-0000-0000-000000000000}"/>
          </ac:spMkLst>
        </pc:spChg>
      </pc:sldChg>
      <pc:sldChg chg="modSp mod">
        <pc:chgData name="Philippe Renevier" userId="e8518df1-42af-4787-a4b5-73e72f3a1282" providerId="ADAL" clId="{3CA65D28-5D2D-486A-A6B9-2F52339FA707}" dt="2024-01-15T10:32:57.229" v="169" actId="20577"/>
        <pc:sldMkLst>
          <pc:docMk/>
          <pc:sldMk cId="1094377509" sldId="694"/>
        </pc:sldMkLst>
        <pc:spChg chg="mod">
          <ac:chgData name="Philippe Renevier" userId="e8518df1-42af-4787-a4b5-73e72f3a1282" providerId="ADAL" clId="{3CA65D28-5D2D-486A-A6B9-2F52339FA707}" dt="2024-01-15T10:32:57.229" v="169" actId="20577"/>
          <ac:spMkLst>
            <pc:docMk/>
            <pc:sldMk cId="1094377509" sldId="694"/>
            <ac:spMk id="3" creationId="{35539F30-CDB1-DB15-7C1B-30DF0798BD7A}"/>
          </ac:spMkLst>
        </pc:spChg>
      </pc:sldChg>
      <pc:sldChg chg="modSp mod">
        <pc:chgData name="Philippe Renevier" userId="e8518df1-42af-4787-a4b5-73e72f3a1282" providerId="ADAL" clId="{3CA65D28-5D2D-486A-A6B9-2F52339FA707}" dt="2024-01-15T10:34:06.447" v="171" actId="33524"/>
        <pc:sldMkLst>
          <pc:docMk/>
          <pc:sldMk cId="3494003061" sldId="696"/>
        </pc:sldMkLst>
        <pc:spChg chg="mod">
          <ac:chgData name="Philippe Renevier" userId="e8518df1-42af-4787-a4b5-73e72f3a1282" providerId="ADAL" clId="{3CA65D28-5D2D-486A-A6B9-2F52339FA707}" dt="2024-01-15T10:34:06.447" v="171" actId="33524"/>
          <ac:spMkLst>
            <pc:docMk/>
            <pc:sldMk cId="3494003061" sldId="696"/>
            <ac:spMk id="3" creationId="{05B5BB9F-77EF-A643-8DAF-C31832E906B0}"/>
          </ac:spMkLst>
        </pc:spChg>
      </pc:sldChg>
      <pc:sldChg chg="modSp mod">
        <pc:chgData name="Philippe Renevier" userId="e8518df1-42af-4787-a4b5-73e72f3a1282" providerId="ADAL" clId="{3CA65D28-5D2D-486A-A6B9-2F52339FA707}" dt="2024-01-15T10:40:40.670" v="221" actId="20577"/>
        <pc:sldMkLst>
          <pc:docMk/>
          <pc:sldMk cId="33822735" sldId="698"/>
        </pc:sldMkLst>
        <pc:spChg chg="mod">
          <ac:chgData name="Philippe Renevier" userId="e8518df1-42af-4787-a4b5-73e72f3a1282" providerId="ADAL" clId="{3CA65D28-5D2D-486A-A6B9-2F52339FA707}" dt="2024-01-15T10:40:32.734" v="190" actId="20577"/>
          <ac:spMkLst>
            <pc:docMk/>
            <pc:sldMk cId="33822735" sldId="698"/>
            <ac:spMk id="2" creationId="{00C15807-FB60-613F-E67E-1EBD9E5D5F6E}"/>
          </ac:spMkLst>
        </pc:spChg>
        <pc:spChg chg="mod">
          <ac:chgData name="Philippe Renevier" userId="e8518df1-42af-4787-a4b5-73e72f3a1282" providerId="ADAL" clId="{3CA65D28-5D2D-486A-A6B9-2F52339FA707}" dt="2024-01-15T10:40:40.670" v="221" actId="20577"/>
          <ac:spMkLst>
            <pc:docMk/>
            <pc:sldMk cId="33822735" sldId="698"/>
            <ac:spMk id="3" creationId="{F4282B2D-5842-CF10-05EC-85576A0D5B66}"/>
          </ac:spMkLst>
        </pc:spChg>
      </pc:sldChg>
    </pc:docChg>
  </pc:docChgLst>
  <pc:docChgLst>
    <pc:chgData name="Philippe Renevier" userId="e8518df1-42af-4787-a4b5-73e72f3a1282" providerId="ADAL" clId="{061A19A2-3420-43EA-A7E8-0A135D27A43C}"/>
    <pc:docChg chg="modSld">
      <pc:chgData name="Philippe Renevier" userId="e8518df1-42af-4787-a4b5-73e72f3a1282" providerId="ADAL" clId="{061A19A2-3420-43EA-A7E8-0A135D27A43C}" dt="2023-03-08T09:27:27.677" v="0" actId="20577"/>
      <pc:docMkLst>
        <pc:docMk/>
      </pc:docMkLst>
      <pc:sldChg chg="modSp mod">
        <pc:chgData name="Philippe Renevier" userId="e8518df1-42af-4787-a4b5-73e72f3a1282" providerId="ADAL" clId="{061A19A2-3420-43EA-A7E8-0A135D27A43C}" dt="2023-03-08T09:27:27.677" v="0" actId="20577"/>
        <pc:sldMkLst>
          <pc:docMk/>
          <pc:sldMk cId="1942045201" sldId="506"/>
        </pc:sldMkLst>
        <pc:spChg chg="mod">
          <ac:chgData name="Philippe Renevier" userId="e8518df1-42af-4787-a4b5-73e72f3a1282" providerId="ADAL" clId="{061A19A2-3420-43EA-A7E8-0A135D27A43C}" dt="2023-03-08T09:27:27.677" v="0" actId="20577"/>
          <ac:spMkLst>
            <pc:docMk/>
            <pc:sldMk cId="1942045201" sldId="506"/>
            <ac:spMk id="5" creationId="{09B16F35-EC3A-3641-A0E4-BB9D3E4B5D28}"/>
          </ac:spMkLst>
        </pc:spChg>
      </pc:sldChg>
    </pc:docChg>
  </pc:docChgLst>
  <pc:docChgLst>
    <pc:chgData name="Philippe Renevier" userId="e8518df1-42af-4787-a4b5-73e72f3a1282" providerId="ADAL" clId="{F78DA754-C366-4F60-8313-A08C23805074}"/>
    <pc:docChg chg="undo custSel modSld">
      <pc:chgData name="Philippe Renevier" userId="e8518df1-42af-4787-a4b5-73e72f3a1282" providerId="ADAL" clId="{F78DA754-C366-4F60-8313-A08C23805074}" dt="2024-01-29T06:45:17.243" v="145" actId="20577"/>
      <pc:docMkLst>
        <pc:docMk/>
      </pc:docMkLst>
      <pc:sldChg chg="addSp delSp mod">
        <pc:chgData name="Philippe Renevier" userId="e8518df1-42af-4787-a4b5-73e72f3a1282" providerId="ADAL" clId="{F78DA754-C366-4F60-8313-A08C23805074}" dt="2024-01-29T06:37:50.309" v="139" actId="478"/>
        <pc:sldMkLst>
          <pc:docMk/>
          <pc:sldMk cId="2520605692" sldId="461"/>
        </pc:sldMkLst>
        <pc:spChg chg="add del">
          <ac:chgData name="Philippe Renevier" userId="e8518df1-42af-4787-a4b5-73e72f3a1282" providerId="ADAL" clId="{F78DA754-C366-4F60-8313-A08C23805074}" dt="2024-01-29T06:37:50.309" v="139" actId="478"/>
          <ac:spMkLst>
            <pc:docMk/>
            <pc:sldMk cId="2520605692" sldId="461"/>
            <ac:spMk id="6" creationId="{6EE5B69A-A2BC-664E-A4EE-5C771939E9F9}"/>
          </ac:spMkLst>
        </pc:spChg>
      </pc:sldChg>
      <pc:sldChg chg="modSp mod">
        <pc:chgData name="Philippe Renevier" userId="e8518df1-42af-4787-a4b5-73e72f3a1282" providerId="ADAL" clId="{F78DA754-C366-4F60-8313-A08C23805074}" dt="2024-01-29T06:38:36.207" v="140" actId="33524"/>
        <pc:sldMkLst>
          <pc:docMk/>
          <pc:sldMk cId="1535586907" sldId="463"/>
        </pc:sldMkLst>
        <pc:spChg chg="mod">
          <ac:chgData name="Philippe Renevier" userId="e8518df1-42af-4787-a4b5-73e72f3a1282" providerId="ADAL" clId="{F78DA754-C366-4F60-8313-A08C23805074}" dt="2024-01-29T06:38:36.207" v="140" actId="33524"/>
          <ac:spMkLst>
            <pc:docMk/>
            <pc:sldMk cId="1535586907" sldId="463"/>
            <ac:spMk id="5" creationId="{9B82EF2B-FD63-5141-A9FD-6FE0C2E90E2C}"/>
          </ac:spMkLst>
        </pc:spChg>
      </pc:sldChg>
      <pc:sldChg chg="modSp mod">
        <pc:chgData name="Philippe Renevier" userId="e8518df1-42af-4787-a4b5-73e72f3a1282" providerId="ADAL" clId="{F78DA754-C366-4F60-8313-A08C23805074}" dt="2024-01-29T06:45:17.243" v="145" actId="20577"/>
        <pc:sldMkLst>
          <pc:docMk/>
          <pc:sldMk cId="2881699641" sldId="493"/>
        </pc:sldMkLst>
        <pc:spChg chg="mod">
          <ac:chgData name="Philippe Renevier" userId="e8518df1-42af-4787-a4b5-73e72f3a1282" providerId="ADAL" clId="{F78DA754-C366-4F60-8313-A08C23805074}" dt="2024-01-29T06:45:17.243" v="145" actId="20577"/>
          <ac:spMkLst>
            <pc:docMk/>
            <pc:sldMk cId="2881699641" sldId="493"/>
            <ac:spMk id="2" creationId="{A35D0AFC-C2F6-7840-931B-196D3A18186E}"/>
          </ac:spMkLst>
        </pc:spChg>
      </pc:sldChg>
      <pc:sldChg chg="delSp mod">
        <pc:chgData name="Philippe Renevier" userId="e8518df1-42af-4787-a4b5-73e72f3a1282" providerId="ADAL" clId="{F78DA754-C366-4F60-8313-A08C23805074}" dt="2024-01-22T10:56:03.319" v="137" actId="478"/>
        <pc:sldMkLst>
          <pc:docMk/>
          <pc:sldMk cId="1755617972" sldId="497"/>
        </pc:sldMkLst>
        <pc:spChg chg="del">
          <ac:chgData name="Philippe Renevier" userId="e8518df1-42af-4787-a4b5-73e72f3a1282" providerId="ADAL" clId="{F78DA754-C366-4F60-8313-A08C23805074}" dt="2024-01-22T10:56:03.319" v="137" actId="478"/>
          <ac:spMkLst>
            <pc:docMk/>
            <pc:sldMk cId="1755617972" sldId="497"/>
            <ac:spMk id="6" creationId="{9AD0A9D1-3FF3-9440-868A-AE12FBC3CD65}"/>
          </ac:spMkLst>
        </pc:spChg>
      </pc:sldChg>
      <pc:sldChg chg="modSp mod">
        <pc:chgData name="Philippe Renevier" userId="e8518df1-42af-4787-a4b5-73e72f3a1282" providerId="ADAL" clId="{F78DA754-C366-4F60-8313-A08C23805074}" dt="2024-01-22T10:55:44.388" v="136" actId="20577"/>
        <pc:sldMkLst>
          <pc:docMk/>
          <pc:sldMk cId="1094377509" sldId="694"/>
        </pc:sldMkLst>
        <pc:spChg chg="mod">
          <ac:chgData name="Philippe Renevier" userId="e8518df1-42af-4787-a4b5-73e72f3a1282" providerId="ADAL" clId="{F78DA754-C366-4F60-8313-A08C23805074}" dt="2024-01-22T10:55:44.388" v="136" actId="20577"/>
          <ac:spMkLst>
            <pc:docMk/>
            <pc:sldMk cId="1094377509" sldId="694"/>
            <ac:spMk id="3" creationId="{35539F30-CDB1-DB15-7C1B-30DF0798BD7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41492" cy="34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80396" y="1"/>
            <a:ext cx="4341492" cy="34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45861"/>
            <a:ext cx="4341492" cy="34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183" tIns="45590" rIns="91183" bIns="45590" numCol="1" anchor="b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80396" y="6545861"/>
            <a:ext cx="4341492" cy="34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183" tIns="45590" rIns="91183" bIns="45590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/>
            </a:lvl1pPr>
          </a:lstStyle>
          <a:p>
            <a:fld id="{8EEF61D1-B314-6E4E-B06E-C2B572B65251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3836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41492" cy="34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80396" y="1"/>
            <a:ext cx="4341492" cy="34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121150" y="519113"/>
            <a:ext cx="1785938" cy="2581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38903" y="3272931"/>
            <a:ext cx="7344082" cy="3097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45861"/>
            <a:ext cx="4341492" cy="34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183" tIns="45590" rIns="91183" bIns="45590" numCol="1" anchor="b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80396" y="6545861"/>
            <a:ext cx="4341492" cy="34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183" tIns="45590" rIns="91183" bIns="45590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/>
            </a:lvl1pPr>
          </a:lstStyle>
          <a:p>
            <a:fld id="{748886B1-E4A1-5142-80CE-C4D7B1CF958A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64874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056" kern="1200">
        <a:solidFill>
          <a:schemeClr val="tx1"/>
        </a:solidFill>
        <a:latin typeface="Tahoma" charset="0"/>
        <a:ea typeface="ＭＳ Ｐゴシック" charset="0"/>
        <a:cs typeface="+mn-cs"/>
      </a:defRPr>
    </a:lvl1pPr>
    <a:lvl2pPr marL="402282" algn="l" rtl="0" eaLnBrk="0" fontAlgn="base" hangingPunct="0">
      <a:spcBef>
        <a:spcPct val="30000"/>
      </a:spcBef>
      <a:spcAft>
        <a:spcPct val="0"/>
      </a:spcAft>
      <a:defRPr kumimoji="1" sz="1056" kern="1200">
        <a:solidFill>
          <a:schemeClr val="tx1"/>
        </a:solidFill>
        <a:latin typeface="Tahoma" charset="0"/>
        <a:ea typeface="ＭＳ Ｐゴシック" charset="0"/>
        <a:cs typeface="+mn-cs"/>
      </a:defRPr>
    </a:lvl2pPr>
    <a:lvl3pPr marL="804565" algn="l" rtl="0" eaLnBrk="0" fontAlgn="base" hangingPunct="0">
      <a:spcBef>
        <a:spcPct val="30000"/>
      </a:spcBef>
      <a:spcAft>
        <a:spcPct val="0"/>
      </a:spcAft>
      <a:defRPr kumimoji="1" sz="1056" kern="1200">
        <a:solidFill>
          <a:schemeClr val="tx1"/>
        </a:solidFill>
        <a:latin typeface="Tahoma" charset="0"/>
        <a:ea typeface="ＭＳ Ｐゴシック" charset="0"/>
        <a:cs typeface="+mn-cs"/>
      </a:defRPr>
    </a:lvl3pPr>
    <a:lvl4pPr marL="1206848" algn="l" rtl="0" eaLnBrk="0" fontAlgn="base" hangingPunct="0">
      <a:spcBef>
        <a:spcPct val="30000"/>
      </a:spcBef>
      <a:spcAft>
        <a:spcPct val="0"/>
      </a:spcAft>
      <a:defRPr kumimoji="1" sz="1056" kern="1200">
        <a:solidFill>
          <a:schemeClr val="tx1"/>
        </a:solidFill>
        <a:latin typeface="Tahoma" charset="0"/>
        <a:ea typeface="ＭＳ Ｐゴシック" charset="0"/>
        <a:cs typeface="+mn-cs"/>
      </a:defRPr>
    </a:lvl4pPr>
    <a:lvl5pPr marL="1609131" algn="l" rtl="0" eaLnBrk="0" fontAlgn="base" hangingPunct="0">
      <a:spcBef>
        <a:spcPct val="30000"/>
      </a:spcBef>
      <a:spcAft>
        <a:spcPct val="0"/>
      </a:spcAft>
      <a:defRPr kumimoji="1" sz="1056" kern="1200">
        <a:solidFill>
          <a:schemeClr val="tx1"/>
        </a:solidFill>
        <a:latin typeface="Tahoma" charset="0"/>
        <a:ea typeface="ＭＳ Ｐゴシック" charset="0"/>
        <a:cs typeface="+mn-cs"/>
      </a:defRPr>
    </a:lvl5pPr>
    <a:lvl6pPr marL="2011413" algn="l" defTabSz="402282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6pPr>
    <a:lvl7pPr marL="2413695" algn="l" defTabSz="402282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7pPr>
    <a:lvl8pPr marL="2815978" algn="l" defTabSz="402282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8pPr>
    <a:lvl9pPr marL="3218261" algn="l" defTabSz="402282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85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4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16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15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024484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267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765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842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e libre 6">
            <a:extLst>
              <a:ext uri="{FF2B5EF4-FFF2-40B4-BE49-F238E27FC236}">
                <a16:creationId xmlns:a16="http://schemas.microsoft.com/office/drawing/2014/main" id="{C7DA466D-375F-E37F-5FF4-29D7A348545C}"/>
              </a:ext>
            </a:extLst>
          </p:cNvPr>
          <p:cNvSpPr/>
          <p:nvPr userDrawn="1"/>
        </p:nvSpPr>
        <p:spPr>
          <a:xfrm flipH="1" flipV="1">
            <a:off x="1933300" y="7487604"/>
            <a:ext cx="4924700" cy="2430307"/>
          </a:xfrm>
          <a:custGeom>
            <a:avLst/>
            <a:gdLst>
              <a:gd name="connsiteX0" fmla="*/ 0 w 5878682"/>
              <a:gd name="connsiteY0" fmla="*/ 0 h 3434803"/>
              <a:gd name="connsiteX1" fmla="*/ 5878682 w 5878682"/>
              <a:gd name="connsiteY1" fmla="*/ 0 h 3434803"/>
              <a:gd name="connsiteX2" fmla="*/ 5663651 w 5878682"/>
              <a:gd name="connsiteY2" fmla="*/ 28916 h 3434803"/>
              <a:gd name="connsiteX3" fmla="*/ 8764 w 5878682"/>
              <a:gd name="connsiteY3" fmla="*/ 3367611 h 3434803"/>
              <a:gd name="connsiteX4" fmla="*/ 0 w 5878682"/>
              <a:gd name="connsiteY4" fmla="*/ 3434803 h 343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8682" h="3434803">
                <a:moveTo>
                  <a:pt x="0" y="0"/>
                </a:moveTo>
                <a:lnTo>
                  <a:pt x="5878682" y="0"/>
                </a:lnTo>
                <a:lnTo>
                  <a:pt x="5663651" y="28916"/>
                </a:lnTo>
                <a:cubicBezTo>
                  <a:pt x="2577239" y="483512"/>
                  <a:pt x="283433" y="1790017"/>
                  <a:pt x="8764" y="3367611"/>
                </a:cubicBezTo>
                <a:lnTo>
                  <a:pt x="0" y="3434803"/>
                </a:lnTo>
                <a:close/>
              </a:path>
            </a:pathLst>
          </a:custGeom>
          <a:solidFill>
            <a:srgbClr val="0080A4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12" dirty="0"/>
          </a:p>
        </p:txBody>
      </p:sp>
      <p:sp>
        <p:nvSpPr>
          <p:cNvPr id="6" name="Forme libre 7">
            <a:extLst>
              <a:ext uri="{FF2B5EF4-FFF2-40B4-BE49-F238E27FC236}">
                <a16:creationId xmlns:a16="http://schemas.microsoft.com/office/drawing/2014/main" id="{73439838-C838-ABF3-E915-177F95550A87}"/>
              </a:ext>
            </a:extLst>
          </p:cNvPr>
          <p:cNvSpPr/>
          <p:nvPr userDrawn="1"/>
        </p:nvSpPr>
        <p:spPr>
          <a:xfrm>
            <a:off x="-16100" y="1"/>
            <a:ext cx="4873158" cy="2430307"/>
          </a:xfrm>
          <a:custGeom>
            <a:avLst/>
            <a:gdLst>
              <a:gd name="connsiteX0" fmla="*/ 0 w 5878682"/>
              <a:gd name="connsiteY0" fmla="*/ 0 h 3434803"/>
              <a:gd name="connsiteX1" fmla="*/ 5878682 w 5878682"/>
              <a:gd name="connsiteY1" fmla="*/ 0 h 3434803"/>
              <a:gd name="connsiteX2" fmla="*/ 5663651 w 5878682"/>
              <a:gd name="connsiteY2" fmla="*/ 28916 h 3434803"/>
              <a:gd name="connsiteX3" fmla="*/ 8764 w 5878682"/>
              <a:gd name="connsiteY3" fmla="*/ 3367611 h 3434803"/>
              <a:gd name="connsiteX4" fmla="*/ 0 w 5878682"/>
              <a:gd name="connsiteY4" fmla="*/ 3434803 h 343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8682" h="3434803">
                <a:moveTo>
                  <a:pt x="0" y="0"/>
                </a:moveTo>
                <a:lnTo>
                  <a:pt x="5878682" y="0"/>
                </a:lnTo>
                <a:lnTo>
                  <a:pt x="5663651" y="28916"/>
                </a:lnTo>
                <a:cubicBezTo>
                  <a:pt x="2577239" y="483512"/>
                  <a:pt x="283433" y="1790017"/>
                  <a:pt x="8764" y="3367611"/>
                </a:cubicBezTo>
                <a:lnTo>
                  <a:pt x="0" y="343480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512" dirty="0"/>
          </a:p>
        </p:txBody>
      </p:sp>
    </p:spTree>
    <p:extLst>
      <p:ext uri="{BB962C8B-B14F-4D97-AF65-F5344CB8AC3E}">
        <p14:creationId xmlns:p14="http://schemas.microsoft.com/office/powerpoint/2010/main" val="163945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976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DB2ACB7-68A6-21D9-4F44-C59BCEC4FDB2}"/>
              </a:ext>
            </a:extLst>
          </p:cNvPr>
          <p:cNvSpPr/>
          <p:nvPr userDrawn="1"/>
        </p:nvSpPr>
        <p:spPr>
          <a:xfrm>
            <a:off x="6439006" y="7948385"/>
            <a:ext cx="418994" cy="103515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286" b="1" smtClean="0">
                <a:solidFill>
                  <a:schemeClr val="bg1"/>
                </a:solidFill>
              </a:rPr>
              <a:pPr/>
              <a:t>‹N°›</a:t>
            </a:fld>
            <a:endParaRPr lang="fr-FR" sz="1286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845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84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3E97914B-63D5-9FD6-C432-EAF2853C98A7}"/>
              </a:ext>
            </a:extLst>
          </p:cNvPr>
          <p:cNvCxnSpPr>
            <a:cxnSpLocks/>
          </p:cNvCxnSpPr>
          <p:nvPr/>
        </p:nvCxnSpPr>
        <p:spPr>
          <a:xfrm>
            <a:off x="418481" y="6041570"/>
            <a:ext cx="0" cy="3015886"/>
          </a:xfrm>
          <a:prstGeom prst="line">
            <a:avLst/>
          </a:prstGeom>
          <a:ln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85762703-2CEE-F643-71AE-9EC0FF298AEE}"/>
              </a:ext>
            </a:extLst>
          </p:cNvPr>
          <p:cNvCxnSpPr>
            <a:cxnSpLocks/>
          </p:cNvCxnSpPr>
          <p:nvPr/>
        </p:nvCxnSpPr>
        <p:spPr>
          <a:xfrm>
            <a:off x="548680" y="6415615"/>
            <a:ext cx="0" cy="2641841"/>
          </a:xfrm>
          <a:prstGeom prst="line">
            <a:avLst/>
          </a:prstGeom>
          <a:ln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4631F28F-7B38-43FD-56CE-18B79180DF6B}"/>
              </a:ext>
            </a:extLst>
          </p:cNvPr>
          <p:cNvCxnSpPr>
            <a:cxnSpLocks/>
          </p:cNvCxnSpPr>
          <p:nvPr/>
        </p:nvCxnSpPr>
        <p:spPr>
          <a:xfrm>
            <a:off x="670510" y="6615339"/>
            <a:ext cx="0" cy="2442117"/>
          </a:xfrm>
          <a:prstGeom prst="line">
            <a:avLst/>
          </a:prstGeom>
          <a:ln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E5E437D9-44EF-ADB0-95C9-CC7F5BEE54B0}"/>
              </a:ext>
            </a:extLst>
          </p:cNvPr>
          <p:cNvCxnSpPr>
            <a:cxnSpLocks/>
          </p:cNvCxnSpPr>
          <p:nvPr/>
        </p:nvCxnSpPr>
        <p:spPr>
          <a:xfrm>
            <a:off x="319956" y="5768461"/>
            <a:ext cx="0" cy="3288995"/>
          </a:xfrm>
          <a:prstGeom prst="line">
            <a:avLst/>
          </a:prstGeom>
          <a:ln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5" name="Image 34">
            <a:extLst>
              <a:ext uri="{FF2B5EF4-FFF2-40B4-BE49-F238E27FC236}">
                <a16:creationId xmlns:a16="http://schemas.microsoft.com/office/drawing/2014/main" id="{3CAC3216-18CC-AAF6-7128-C44F3B27859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AFCFF"/>
              </a:clrFrom>
              <a:clrTo>
                <a:srgbClr val="FAFC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04266" y="3652978"/>
            <a:ext cx="2037102" cy="243932"/>
          </a:xfrm>
          <a:prstGeom prst="rect">
            <a:avLst/>
          </a:prstGeom>
        </p:spPr>
      </p:pic>
      <p:pic>
        <p:nvPicPr>
          <p:cNvPr id="119" name="Image 118">
            <a:extLst>
              <a:ext uri="{FF2B5EF4-FFF2-40B4-BE49-F238E27FC236}">
                <a16:creationId xmlns:a16="http://schemas.microsoft.com/office/drawing/2014/main" id="{CC25CF63-03F0-A657-DC17-D3DF6D607BB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12117" y="2808981"/>
            <a:ext cx="1100998" cy="902935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CD49E130-A8EC-DEA2-6D36-B07FCF914A9D}"/>
              </a:ext>
            </a:extLst>
          </p:cNvPr>
          <p:cNvSpPr/>
          <p:nvPr/>
        </p:nvSpPr>
        <p:spPr>
          <a:xfrm>
            <a:off x="836712" y="3263871"/>
            <a:ext cx="1853112" cy="3339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344FB25-0CA1-6D4D-1629-EB14F0CE014F}"/>
              </a:ext>
            </a:extLst>
          </p:cNvPr>
          <p:cNvSpPr/>
          <p:nvPr/>
        </p:nvSpPr>
        <p:spPr>
          <a:xfrm>
            <a:off x="548680" y="3629258"/>
            <a:ext cx="2141144" cy="1180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73D6C1-E7BC-545F-E6F9-6341A918C094}"/>
              </a:ext>
            </a:extLst>
          </p:cNvPr>
          <p:cNvSpPr/>
          <p:nvPr/>
        </p:nvSpPr>
        <p:spPr>
          <a:xfrm>
            <a:off x="548680" y="2337887"/>
            <a:ext cx="1728192" cy="2858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3F0E43E9-35EF-FE6E-6098-5810B3B6352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81766" y="2344236"/>
            <a:ext cx="1483538" cy="534763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537D5D7-2E43-EC5A-4E53-ECBB91E599ED}"/>
              </a:ext>
            </a:extLst>
          </p:cNvPr>
          <p:cNvSpPr txBox="1"/>
          <p:nvPr/>
        </p:nvSpPr>
        <p:spPr>
          <a:xfrm>
            <a:off x="116632" y="200472"/>
            <a:ext cx="1551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Memo Python</a:t>
            </a:r>
          </a:p>
          <a:p>
            <a:pPr algn="ctr"/>
            <a:r>
              <a:rPr lang="fr-FR" b="1" dirty="0">
                <a:solidFill>
                  <a:schemeClr val="bg1"/>
                </a:solidFill>
              </a:rPr>
              <a:t>Version 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B88B0F5-4AA5-A157-BF7E-630341A02962}"/>
              </a:ext>
            </a:extLst>
          </p:cNvPr>
          <p:cNvSpPr/>
          <p:nvPr/>
        </p:nvSpPr>
        <p:spPr>
          <a:xfrm>
            <a:off x="548680" y="2623736"/>
            <a:ext cx="2880320" cy="1794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AC6C86-0FD9-84C5-FD47-1222EC6EEB37}"/>
              </a:ext>
            </a:extLst>
          </p:cNvPr>
          <p:cNvSpPr/>
          <p:nvPr/>
        </p:nvSpPr>
        <p:spPr>
          <a:xfrm>
            <a:off x="548680" y="2115513"/>
            <a:ext cx="1728192" cy="216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71C901-91B2-1CD4-6D63-D299D9B86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80" y="1611457"/>
            <a:ext cx="4392488" cy="235449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math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__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__ ==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'__main__'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nbTentatives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10100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range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,nbTentatives+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x =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random.uniform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y =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random.uniform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distance =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math.sqrt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((x-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)*(x-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)+(y-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)*(y-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distance &lt;=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+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pi =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/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nbTentatives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f"approximation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de pi =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pi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354A38E-A260-FA3C-6DF7-C9E9CCBBD99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81766" y="2047871"/>
            <a:ext cx="1043310" cy="355674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C23F67A6-AE3D-0FA0-2B03-F57C22842BC8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2276872" y="2223525"/>
            <a:ext cx="2404894" cy="218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3109508-0442-0679-3202-8FDEE4800D46}"/>
              </a:ext>
            </a:extLst>
          </p:cNvPr>
          <p:cNvSpPr/>
          <p:nvPr/>
        </p:nvSpPr>
        <p:spPr>
          <a:xfrm>
            <a:off x="2557530" y="1611457"/>
            <a:ext cx="1800200" cy="571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dirty="0"/>
              <a:t>Point d’entrée dans le script, parfois masqué par les outils</a:t>
            </a:r>
          </a:p>
          <a:p>
            <a:r>
              <a:rPr lang="fr-FR" sz="1050" i="1" dirty="0"/>
              <a:t>C’est une bonne pratique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53D38512-981B-B83E-1197-2A44E67BF44A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2276872" y="2480812"/>
            <a:ext cx="2404894" cy="13080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7373A3A-C54A-4B6D-9EA9-6D47FA7483A7}"/>
              </a:ext>
            </a:extLst>
          </p:cNvPr>
          <p:cNvSpPr/>
          <p:nvPr/>
        </p:nvSpPr>
        <p:spPr>
          <a:xfrm rot="175782">
            <a:off x="2851912" y="2323291"/>
            <a:ext cx="1483538" cy="3305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dirty="0"/>
              <a:t>Définir et affecter une valeur à des variables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B812F181-9E18-D49D-CB4B-E864E6AACC59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3429000" y="2713485"/>
            <a:ext cx="1275266" cy="51677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C8C5CEA0-379F-D0E0-00C6-857BE18BD112}"/>
              </a:ext>
            </a:extLst>
          </p:cNvPr>
          <p:cNvSpPr/>
          <p:nvPr/>
        </p:nvSpPr>
        <p:spPr>
          <a:xfrm rot="1335254">
            <a:off x="3438283" y="2997622"/>
            <a:ext cx="1140088" cy="3147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50" dirty="0"/>
              <a:t>Une boucle « répéter n fois »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9518F442-9D6E-3E02-FC12-4C6BA3DBF945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>
            <a:off x="2689824" y="3688304"/>
            <a:ext cx="2014442" cy="8664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EBEA2856-2DAE-9934-4C97-8497DD03373B}"/>
              </a:ext>
            </a:extLst>
          </p:cNvPr>
          <p:cNvSpPr/>
          <p:nvPr/>
        </p:nvSpPr>
        <p:spPr>
          <a:xfrm rot="120000">
            <a:off x="3016998" y="3559995"/>
            <a:ext cx="1327241" cy="3317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/>
              <a:t>Définir et affecter une valeur à des variables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F629A82B-74DB-DCF5-BFE7-847B8BD7DC8B}"/>
              </a:ext>
            </a:extLst>
          </p:cNvPr>
          <p:cNvSpPr txBox="1"/>
          <p:nvPr/>
        </p:nvSpPr>
        <p:spPr>
          <a:xfrm>
            <a:off x="1196752" y="1208584"/>
            <a:ext cx="4189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Correspondance python &lt;-&gt; block / scratch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25D1EBEE-D885-DE4F-F32C-7EC8D0B8BB07}"/>
              </a:ext>
            </a:extLst>
          </p:cNvPr>
          <p:cNvCxnSpPr>
            <a:cxnSpLocks/>
            <a:stCxn id="50" idx="1"/>
            <a:endCxn id="53" idx="1"/>
          </p:cNvCxnSpPr>
          <p:nvPr/>
        </p:nvCxnSpPr>
        <p:spPr>
          <a:xfrm rot="10800000" flipV="1">
            <a:off x="614142" y="3430843"/>
            <a:ext cx="222571" cy="1282168"/>
          </a:xfrm>
          <a:prstGeom prst="bentConnector3">
            <a:avLst>
              <a:gd name="adj1" fmla="val 202709"/>
            </a:avLst>
          </a:prstGeom>
          <a:ln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C351E61-147C-EA21-7D98-EF63F9958308}"/>
              </a:ext>
            </a:extLst>
          </p:cNvPr>
          <p:cNvSpPr/>
          <p:nvPr/>
        </p:nvSpPr>
        <p:spPr>
          <a:xfrm>
            <a:off x="614141" y="4151935"/>
            <a:ext cx="1806549" cy="2626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/>
              <a:t>Forme avec si (condition) alors</a:t>
            </a:r>
          </a:p>
        </p:txBody>
      </p:sp>
      <p:pic>
        <p:nvPicPr>
          <p:cNvPr id="53" name="Image 52">
            <a:extLst>
              <a:ext uri="{FF2B5EF4-FFF2-40B4-BE49-F238E27FC236}">
                <a16:creationId xmlns:a16="http://schemas.microsoft.com/office/drawing/2014/main" id="{7A17A518-7F0A-99A3-45EE-C530AF97D1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141" y="4437683"/>
            <a:ext cx="1912805" cy="550656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50CB81A7-0C0F-480C-E9B0-B1DBA9916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831" y="6753200"/>
            <a:ext cx="2966140" cy="235449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math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__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__ ==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'__main__'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nbTentatives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10100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range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,nbTentatives+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x =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random.uniform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y =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random.uniform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distance =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math.sqrt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((x-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)*(x-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)+(y-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)*(y-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distance &lt;=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+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pi =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/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nbTentatives</a:t>
            </a:r>
            <a:b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5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f"approximation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de pi = 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pi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954EE1F-3CE4-390A-525A-FBD8B7CE0AB5}"/>
              </a:ext>
            </a:extLst>
          </p:cNvPr>
          <p:cNvSpPr/>
          <p:nvPr/>
        </p:nvSpPr>
        <p:spPr>
          <a:xfrm>
            <a:off x="418481" y="6041570"/>
            <a:ext cx="2628289" cy="219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/>
              <a:t>Niveau 1 : dans le point d’entrée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AD3639F-EFD2-B55F-3D3E-C7F68C06EDC1}"/>
              </a:ext>
            </a:extLst>
          </p:cNvPr>
          <p:cNvSpPr/>
          <p:nvPr/>
        </p:nvSpPr>
        <p:spPr>
          <a:xfrm>
            <a:off x="548680" y="6313027"/>
            <a:ext cx="2498085" cy="2051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/>
              <a:t>Niveau 2 : dans la boucle for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0FA8DFE-385A-8408-5438-F01D8CFBFCD5}"/>
              </a:ext>
            </a:extLst>
          </p:cNvPr>
          <p:cNvSpPr/>
          <p:nvPr/>
        </p:nvSpPr>
        <p:spPr>
          <a:xfrm>
            <a:off x="665276" y="6577587"/>
            <a:ext cx="2381485" cy="2051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/>
              <a:t>Niveau 3 : dans le « if »</a:t>
            </a:r>
          </a:p>
        </p:txBody>
      </p: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A2C5A823-5ABB-2894-4E01-D4BEDB278B4D}"/>
              </a:ext>
            </a:extLst>
          </p:cNvPr>
          <p:cNvGrpSpPr/>
          <p:nvPr/>
        </p:nvGrpSpPr>
        <p:grpSpPr>
          <a:xfrm>
            <a:off x="2420690" y="8685024"/>
            <a:ext cx="2520478" cy="425152"/>
            <a:chOff x="5619381" y="6086479"/>
            <a:chExt cx="2520478" cy="425152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6508A89F-C376-6277-A8DA-8844084B3F7C}"/>
                </a:ext>
              </a:extLst>
            </p:cNvPr>
            <p:cNvSpPr/>
            <p:nvPr/>
          </p:nvSpPr>
          <p:spPr>
            <a:xfrm>
              <a:off x="6381060" y="6086479"/>
              <a:ext cx="1758799" cy="42515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000" dirty="0"/>
                <a:t>Le retour à une indentation précédente met fin au « if »</a:t>
              </a:r>
            </a:p>
          </p:txBody>
        </p:sp>
        <p:cxnSp>
          <p:nvCxnSpPr>
            <p:cNvPr id="88" name="Connecteur droit avec flèche 87">
              <a:extLst>
                <a:ext uri="{FF2B5EF4-FFF2-40B4-BE49-F238E27FC236}">
                  <a16:creationId xmlns:a16="http://schemas.microsoft.com/office/drawing/2014/main" id="{76C8FCDB-0DE2-37B8-563A-C1C8FA346BCE}"/>
                </a:ext>
              </a:extLst>
            </p:cNvPr>
            <p:cNvCxnSpPr>
              <a:cxnSpLocks/>
              <a:endCxn id="87" idx="1"/>
            </p:cNvCxnSpPr>
            <p:nvPr/>
          </p:nvCxnSpPr>
          <p:spPr>
            <a:xfrm>
              <a:off x="5619381" y="6086479"/>
              <a:ext cx="761679" cy="212576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470145A9-4431-D0AA-D681-97C3D3850E3F}"/>
              </a:ext>
            </a:extLst>
          </p:cNvPr>
          <p:cNvSpPr/>
          <p:nvPr/>
        </p:nvSpPr>
        <p:spPr>
          <a:xfrm>
            <a:off x="319956" y="5768461"/>
            <a:ext cx="2726811" cy="219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/>
              <a:t>Niveau 0 : le « bord du fichier »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2723C7F4-A140-3622-F54E-FE1670F18B2C}"/>
              </a:ext>
            </a:extLst>
          </p:cNvPr>
          <p:cNvSpPr txBox="1"/>
          <p:nvPr/>
        </p:nvSpPr>
        <p:spPr>
          <a:xfrm>
            <a:off x="1060378" y="5354697"/>
            <a:ext cx="4243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Structuration du code avec les indentations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1AB71702-8566-A9DA-6217-146EA1B83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206" y="6049277"/>
            <a:ext cx="2158425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nbTentatives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10100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range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,nbTentatives+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000" i="1" dirty="0">
                <a:solidFill>
                  <a:schemeClr val="bg1">
                    <a:lumMod val="50000"/>
                  </a:schemeClr>
                </a:solidFill>
                <a:latin typeface="JetBrains Mono"/>
              </a:rPr>
              <a:t>              # […]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pi =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/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nbTentatives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f"approximation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de pi =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pi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1240467-BD74-09C6-085A-6FA6F763C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5496" y="7431258"/>
            <a:ext cx="2693742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x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random.uniform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y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random.uniform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distance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math.sqrt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((x-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)*(x-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)+(y-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)*(y-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distance &lt;=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000" dirty="0">
                <a:solidFill>
                  <a:srgbClr val="080808"/>
                </a:solidFill>
                <a:latin typeface="JetBrains Mono"/>
              </a:rPr>
              <a:t>	</a:t>
            </a:r>
            <a:r>
              <a:rPr lang="fr-FR" altLang="fr-FR" sz="1000" i="1" dirty="0">
                <a:solidFill>
                  <a:schemeClr val="bg1">
                    <a:lumMod val="50000"/>
                  </a:schemeClr>
                </a:solidFill>
                <a:latin typeface="JetBrains Mono"/>
              </a:rPr>
              <a:t># […] </a:t>
            </a:r>
            <a:endParaRPr kumimoji="0" lang="fr-FR" altLang="fr-FR" sz="1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000" dirty="0">
                <a:solidFill>
                  <a:srgbClr val="080808"/>
                </a:solidFill>
                <a:latin typeface="JetBrains Mono"/>
              </a:rPr>
              <a:t>	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2EB7C06-6FC0-16E4-25F5-8AB00247B553}"/>
              </a:ext>
            </a:extLst>
          </p:cNvPr>
          <p:cNvSpPr/>
          <p:nvPr/>
        </p:nvSpPr>
        <p:spPr>
          <a:xfrm>
            <a:off x="3663216" y="5750660"/>
            <a:ext cx="2037100" cy="3170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Niveau 1 : dans le point d’entrée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0295FEC-3EBE-8021-F60C-78338CB4B2F0}"/>
              </a:ext>
            </a:extLst>
          </p:cNvPr>
          <p:cNvSpPr/>
          <p:nvPr/>
        </p:nvSpPr>
        <p:spPr>
          <a:xfrm>
            <a:off x="3623202" y="7168300"/>
            <a:ext cx="2077114" cy="2364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/>
              <a:t>Niveau 2 : dans la boucle for</a:t>
            </a:r>
          </a:p>
        </p:txBody>
      </p:sp>
      <p:cxnSp>
        <p:nvCxnSpPr>
          <p:cNvPr id="136" name="Connecteur : en angle 135">
            <a:extLst>
              <a:ext uri="{FF2B5EF4-FFF2-40B4-BE49-F238E27FC236}">
                <a16:creationId xmlns:a16="http://schemas.microsoft.com/office/drawing/2014/main" id="{8E2861C5-2EA4-3A5F-E8FB-B83C4F3CEE52}"/>
              </a:ext>
            </a:extLst>
          </p:cNvPr>
          <p:cNvCxnSpPr>
            <a:cxnSpLocks/>
            <a:stCxn id="142" idx="1"/>
            <a:endCxn id="134" idx="1"/>
          </p:cNvCxnSpPr>
          <p:nvPr/>
        </p:nvCxnSpPr>
        <p:spPr>
          <a:xfrm rot="10800000" flipV="1">
            <a:off x="3623203" y="6622728"/>
            <a:ext cx="504061" cy="663790"/>
          </a:xfrm>
          <a:prstGeom prst="bentConnector3">
            <a:avLst>
              <a:gd name="adj1" fmla="val 145352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67F1AA3-E7AE-21F2-6E26-F93BC92D7C70}"/>
              </a:ext>
            </a:extLst>
          </p:cNvPr>
          <p:cNvSpPr/>
          <p:nvPr/>
        </p:nvSpPr>
        <p:spPr>
          <a:xfrm>
            <a:off x="4127263" y="6549194"/>
            <a:ext cx="61079" cy="1470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ZoneTexte 145">
            <a:extLst>
              <a:ext uri="{FF2B5EF4-FFF2-40B4-BE49-F238E27FC236}">
                <a16:creationId xmlns:a16="http://schemas.microsoft.com/office/drawing/2014/main" id="{D1B3FAE2-1486-0297-AF14-209256211D6C}"/>
              </a:ext>
            </a:extLst>
          </p:cNvPr>
          <p:cNvSpPr txBox="1"/>
          <p:nvPr/>
        </p:nvSpPr>
        <p:spPr>
          <a:xfrm>
            <a:off x="2634817" y="422142"/>
            <a:ext cx="4154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Structure générale d’un script Python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C721270-71A8-986B-B3C2-DE2957241B29}"/>
              </a:ext>
            </a:extLst>
          </p:cNvPr>
          <p:cNvSpPr/>
          <p:nvPr/>
        </p:nvSpPr>
        <p:spPr>
          <a:xfrm>
            <a:off x="548680" y="3779275"/>
            <a:ext cx="2141144" cy="1249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8" name="Connecteur droit avec flèche 147">
            <a:extLst>
              <a:ext uri="{FF2B5EF4-FFF2-40B4-BE49-F238E27FC236}">
                <a16:creationId xmlns:a16="http://schemas.microsoft.com/office/drawing/2014/main" id="{55685CA8-6923-85D1-9582-CD416EBE1429}"/>
              </a:ext>
            </a:extLst>
          </p:cNvPr>
          <p:cNvCxnSpPr>
            <a:cxnSpLocks/>
            <a:stCxn id="147" idx="3"/>
            <a:endCxn id="150" idx="1"/>
          </p:cNvCxnSpPr>
          <p:nvPr/>
        </p:nvCxnSpPr>
        <p:spPr>
          <a:xfrm>
            <a:off x="2689824" y="3841756"/>
            <a:ext cx="2021635" cy="123728"/>
          </a:xfrm>
          <a:prstGeom prst="bentConnector3">
            <a:avLst>
              <a:gd name="adj1" fmla="val 9599"/>
            </a:avLst>
          </a:prstGeom>
          <a:ln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3346F96-A77D-7AC1-2804-28893FE9BADA}"/>
              </a:ext>
            </a:extLst>
          </p:cNvPr>
          <p:cNvSpPr/>
          <p:nvPr/>
        </p:nvSpPr>
        <p:spPr>
          <a:xfrm>
            <a:off x="3011614" y="3993714"/>
            <a:ext cx="1346116" cy="284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/>
              <a:t>Affichage de la valeur de la variable pi </a:t>
            </a:r>
          </a:p>
        </p:txBody>
      </p:sp>
      <p:pic>
        <p:nvPicPr>
          <p:cNvPr id="150" name="Image 149">
            <a:extLst>
              <a:ext uri="{FF2B5EF4-FFF2-40B4-BE49-F238E27FC236}">
                <a16:creationId xmlns:a16="http://schemas.microsoft.com/office/drawing/2014/main" id="{AC11888A-7AC7-BB7E-9589-E0F578FE167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11459" y="3843638"/>
            <a:ext cx="841422" cy="243691"/>
          </a:xfrm>
          <a:prstGeom prst="rect">
            <a:avLst/>
          </a:prstGeom>
        </p:spPr>
      </p:pic>
      <p:sp>
        <p:nvSpPr>
          <p:cNvPr id="165" name="ZoneTexte 164">
            <a:extLst>
              <a:ext uri="{FF2B5EF4-FFF2-40B4-BE49-F238E27FC236}">
                <a16:creationId xmlns:a16="http://schemas.microsoft.com/office/drawing/2014/main" id="{2E8EB21D-4EBD-CE8C-C44B-FDD2C99FD165}"/>
              </a:ext>
            </a:extLst>
          </p:cNvPr>
          <p:cNvSpPr txBox="1"/>
          <p:nvPr/>
        </p:nvSpPr>
        <p:spPr>
          <a:xfrm>
            <a:off x="6229647" y="9452241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SNT</a:t>
            </a:r>
          </a:p>
        </p:txBody>
      </p:sp>
    </p:spTree>
    <p:extLst>
      <p:ext uri="{BB962C8B-B14F-4D97-AF65-F5344CB8AC3E}">
        <p14:creationId xmlns:p14="http://schemas.microsoft.com/office/powerpoint/2010/main" val="102536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AC11663D-4D36-4B58-B226-D554C1892EFA}"/>
              </a:ext>
            </a:extLst>
          </p:cNvPr>
          <p:cNvSpPr/>
          <p:nvPr/>
        </p:nvSpPr>
        <p:spPr>
          <a:xfrm>
            <a:off x="1242645" y="7837514"/>
            <a:ext cx="5573667" cy="1902203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4DF73BF-BF5D-18D0-A2CC-01F6F673138D}"/>
              </a:ext>
            </a:extLst>
          </p:cNvPr>
          <p:cNvSpPr txBox="1"/>
          <p:nvPr/>
        </p:nvSpPr>
        <p:spPr>
          <a:xfrm>
            <a:off x="116632" y="200472"/>
            <a:ext cx="1551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Memo Python</a:t>
            </a:r>
          </a:p>
          <a:p>
            <a:pPr algn="ctr"/>
            <a:r>
              <a:rPr lang="fr-FR" b="1" dirty="0">
                <a:solidFill>
                  <a:schemeClr val="bg1"/>
                </a:solidFill>
              </a:rPr>
              <a:t>Version 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C0DAB77-1006-C63C-1926-E3AAF9A619F6}"/>
              </a:ext>
            </a:extLst>
          </p:cNvPr>
          <p:cNvSpPr txBox="1"/>
          <p:nvPr/>
        </p:nvSpPr>
        <p:spPr>
          <a:xfrm>
            <a:off x="2634817" y="422142"/>
            <a:ext cx="3909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Instructions et éléments de Python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265BC39-2B4C-AE6A-83CD-F6D648303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736" y="5344850"/>
            <a:ext cx="5661236" cy="227244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EE8A1CE-997E-A2F2-E5CC-F5D9C325020E}"/>
              </a:ext>
            </a:extLst>
          </p:cNvPr>
          <p:cNvSpPr txBox="1"/>
          <p:nvPr/>
        </p:nvSpPr>
        <p:spPr>
          <a:xfrm>
            <a:off x="44624" y="6252594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Boucle </a:t>
            </a:r>
            <a:r>
              <a:rPr lang="fr-FR" dirty="0" err="1"/>
              <a:t>while</a:t>
            </a:r>
            <a:r>
              <a:rPr lang="fr-FR" dirty="0"/>
              <a:t> 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0606C63-FDE5-E729-C690-5F725F2F3CA2}"/>
              </a:ext>
            </a:extLst>
          </p:cNvPr>
          <p:cNvSpPr txBox="1"/>
          <p:nvPr/>
        </p:nvSpPr>
        <p:spPr>
          <a:xfrm>
            <a:off x="44624" y="2458389"/>
            <a:ext cx="4705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Instruction conditionnelle « if » et les conditions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1CBDA546-C5DA-8EB3-0376-292C9E3EF483}"/>
              </a:ext>
            </a:extLst>
          </p:cNvPr>
          <p:cNvSpPr txBox="1">
            <a:spLocks/>
          </p:cNvSpPr>
          <p:nvPr/>
        </p:nvSpPr>
        <p:spPr>
          <a:xfrm>
            <a:off x="4670616" y="2764559"/>
            <a:ext cx="2202633" cy="20785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050" dirty="0"/>
              <a:t>des booléens : </a:t>
            </a:r>
            <a:r>
              <a:rPr lang="fr-FR" sz="1050" b="1" dirty="0" err="1"/>
              <a:t>True</a:t>
            </a:r>
            <a:r>
              <a:rPr lang="fr-FR" sz="1050" dirty="0"/>
              <a:t> (vrai) et </a:t>
            </a:r>
            <a:r>
              <a:rPr lang="fr-FR" sz="1050" b="1" dirty="0"/>
              <a:t>False</a:t>
            </a:r>
            <a:r>
              <a:rPr lang="fr-FR" sz="1050" dirty="0"/>
              <a:t> (faux) et d’autres expressions entre booléen : </a:t>
            </a:r>
            <a:br>
              <a:rPr lang="fr-FR" sz="1050" dirty="0"/>
            </a:br>
            <a:r>
              <a:rPr lang="fr-FR" sz="1050" dirty="0"/>
              <a:t> - </a:t>
            </a:r>
            <a:r>
              <a:rPr lang="fr-FR" sz="900" dirty="0"/>
              <a:t>a </a:t>
            </a:r>
            <a:r>
              <a:rPr lang="fr-FR" sz="900" b="1" dirty="0"/>
              <a:t>and</a:t>
            </a:r>
            <a:r>
              <a:rPr lang="fr-FR" sz="900" dirty="0"/>
              <a:t> b : (et) expression qui est vrai uniquement si a vaut vrai </a:t>
            </a:r>
            <a:r>
              <a:rPr lang="fr-FR" sz="900" b="1" u="sng" dirty="0"/>
              <a:t>et</a:t>
            </a:r>
            <a:r>
              <a:rPr lang="fr-FR" sz="900" dirty="0"/>
              <a:t> si b vaut vrai </a:t>
            </a:r>
            <a:br>
              <a:rPr lang="fr-FR" sz="900" dirty="0"/>
            </a:br>
            <a:r>
              <a:rPr lang="fr-FR" sz="900" dirty="0"/>
              <a:t> - a </a:t>
            </a:r>
            <a:r>
              <a:rPr lang="fr-FR" sz="900" b="1" dirty="0"/>
              <a:t>or</a:t>
            </a:r>
            <a:r>
              <a:rPr lang="fr-FR" sz="900" dirty="0"/>
              <a:t> b : (ou) expression qui est vrai si a vaut vrai </a:t>
            </a:r>
            <a:r>
              <a:rPr lang="fr-FR" sz="900" b="1" u="sng" dirty="0"/>
              <a:t>ou</a:t>
            </a:r>
            <a:r>
              <a:rPr lang="fr-FR" sz="900" dirty="0"/>
              <a:t> si b vaut vrai </a:t>
            </a:r>
            <a:r>
              <a:rPr lang="fr-FR" sz="900" b="1" u="sng" dirty="0"/>
              <a:t>ou</a:t>
            </a:r>
            <a:r>
              <a:rPr lang="fr-FR" sz="900" dirty="0"/>
              <a:t> les deux valent vrais.</a:t>
            </a:r>
            <a:br>
              <a:rPr lang="fr-FR" sz="900" dirty="0"/>
            </a:br>
            <a:r>
              <a:rPr lang="fr-FR" sz="900" dirty="0"/>
              <a:t> - </a:t>
            </a:r>
            <a:r>
              <a:rPr lang="fr-FR" sz="900" b="1" dirty="0"/>
              <a:t>not</a:t>
            </a:r>
            <a:r>
              <a:rPr lang="fr-FR" sz="900" dirty="0"/>
              <a:t> a : (not = négation, le contraire) expression qui vaut vrai si a est faux</a:t>
            </a:r>
          </a:p>
          <a:p>
            <a:pPr marL="0" indent="0">
              <a:buNone/>
            </a:pPr>
            <a:r>
              <a:rPr lang="fr-FR" sz="1000" dirty="0"/>
              <a:t>Les égalités / inégalités mathématiques forment des expressions booléennes : ( ==, !=, &lt;, &gt;, &lt;=, &gt;= ) </a:t>
            </a:r>
          </a:p>
        </p:txBody>
      </p: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996A474A-4B30-66A1-A2DB-42B467C6F308}"/>
              </a:ext>
            </a:extLst>
          </p:cNvPr>
          <p:cNvSpPr txBox="1">
            <a:spLocks/>
          </p:cNvSpPr>
          <p:nvPr/>
        </p:nvSpPr>
        <p:spPr>
          <a:xfrm>
            <a:off x="386805" y="848544"/>
            <a:ext cx="6282555" cy="1432730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100" dirty="0"/>
              <a:t>	         Affectation :  </a:t>
            </a:r>
            <a:r>
              <a:rPr lang="fr-FR" sz="1100" dirty="0" err="1"/>
              <a:t>nom_variable</a:t>
            </a:r>
            <a:r>
              <a:rPr lang="fr-FR" sz="1100" dirty="0"/>
              <a:t> = valeur</a:t>
            </a:r>
            <a:br>
              <a:rPr lang="fr-FR" sz="1100" dirty="0"/>
            </a:br>
            <a:r>
              <a:rPr lang="fr-FR" sz="1100" dirty="0"/>
              <a:t>	   Variable : « symbole » qui représente une valeur changeante</a:t>
            </a:r>
            <a:br>
              <a:rPr lang="fr-FR" sz="1100" dirty="0"/>
            </a:br>
            <a:r>
              <a:rPr lang="fr-FR" sz="1100" dirty="0"/>
              <a:t>                  Nom d’une  variable : explicite, pour savoir ce que c’est</a:t>
            </a:r>
            <a:br>
              <a:rPr lang="fr-FR" sz="1100" dirty="0"/>
            </a:br>
            <a:r>
              <a:rPr lang="fr-FR" sz="1100" dirty="0"/>
              <a:t>           </a:t>
            </a:r>
            <a:r>
              <a:rPr lang="fr-FR" sz="1100" b="1" dirty="0">
                <a:solidFill>
                  <a:schemeClr val="bg1">
                    <a:lumMod val="50000"/>
                  </a:schemeClr>
                </a:solidFill>
              </a:rPr>
              <a:t>#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 un commentaire commence par un </a:t>
            </a:r>
            <a:r>
              <a:rPr lang="fr-FR" sz="1100" b="1" dirty="0">
                <a:solidFill>
                  <a:schemeClr val="bg1">
                    <a:lumMod val="50000"/>
                  </a:schemeClr>
                </a:solidFill>
              </a:rPr>
              <a:t>#</a:t>
            </a:r>
            <a:br>
              <a:rPr lang="fr-FR" sz="1100" dirty="0"/>
            </a:br>
            <a:r>
              <a:rPr lang="fr-FR" sz="1100" dirty="0"/>
              <a:t>    Type « courant » des variables : </a:t>
            </a:r>
          </a:p>
          <a:p>
            <a:pPr lvl="1"/>
            <a:r>
              <a:rPr lang="fr-FR" sz="1000" dirty="0"/>
              <a:t>Nombre entier (</a:t>
            </a:r>
            <a:r>
              <a:rPr lang="fr-FR" sz="1000" dirty="0" err="1"/>
              <a:t>int</a:t>
            </a:r>
            <a:r>
              <a:rPr lang="fr-FR" sz="1000" dirty="0"/>
              <a:t>) , Nombre « réel » (</a:t>
            </a:r>
            <a:r>
              <a:rPr lang="fr-FR" sz="1000" dirty="0" err="1"/>
              <a:t>float</a:t>
            </a:r>
            <a:r>
              <a:rPr lang="fr-FR" sz="1000" dirty="0"/>
              <a:t>)</a:t>
            </a:r>
          </a:p>
          <a:p>
            <a:pPr lvl="1"/>
            <a:r>
              <a:rPr lang="fr-FR" sz="1000" dirty="0"/>
              <a:t>Expression booléenne (</a:t>
            </a:r>
            <a:r>
              <a:rPr lang="fr-FR" sz="1000" dirty="0" err="1"/>
              <a:t>boolean</a:t>
            </a:r>
            <a:r>
              <a:rPr lang="fr-FR" sz="1000" dirty="0"/>
              <a:t>, </a:t>
            </a:r>
            <a:r>
              <a:rPr lang="fr-FR" sz="1000" b="1" dirty="0" err="1"/>
              <a:t>True</a:t>
            </a:r>
            <a:r>
              <a:rPr lang="fr-FR" sz="1000" dirty="0"/>
              <a:t> / </a:t>
            </a:r>
            <a:r>
              <a:rPr lang="fr-FR" sz="1000" b="1" dirty="0"/>
              <a:t>False</a:t>
            </a:r>
            <a:r>
              <a:rPr lang="fr-FR" sz="1000" dirty="0"/>
              <a:t>)</a:t>
            </a:r>
          </a:p>
          <a:p>
            <a:pPr lvl="1"/>
            <a:r>
              <a:rPr lang="fr-FR" sz="1000" dirty="0"/>
              <a:t>Chaine de caractères (string / </a:t>
            </a:r>
            <a:r>
              <a:rPr lang="fr-FR" sz="1000" dirty="0" err="1"/>
              <a:t>str</a:t>
            </a:r>
            <a:r>
              <a:rPr lang="fr-FR" sz="1000" dirty="0"/>
              <a:t>)</a:t>
            </a:r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C05A2339-9C0A-892A-AC17-9128D4BDF501}"/>
              </a:ext>
            </a:extLst>
          </p:cNvPr>
          <p:cNvSpPr/>
          <p:nvPr/>
        </p:nvSpPr>
        <p:spPr>
          <a:xfrm>
            <a:off x="4852614" y="822252"/>
            <a:ext cx="1872209" cy="4832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dirty="0"/>
              <a:t>Il existe des mots-clés réservés par Python. Exemple : « if », « </a:t>
            </a:r>
            <a:r>
              <a:rPr lang="fr-FR" sz="1000" dirty="0" err="1"/>
              <a:t>else</a:t>
            </a:r>
            <a:r>
              <a:rPr lang="fr-FR" sz="1000" dirty="0"/>
              <a:t> », « for », « </a:t>
            </a:r>
            <a:r>
              <a:rPr lang="fr-FR" sz="1000" dirty="0" err="1"/>
              <a:t>while</a:t>
            </a:r>
            <a:r>
              <a:rPr lang="fr-FR" sz="1000" dirty="0"/>
              <a:t> », etc.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E978AFE4-18E7-10ED-C5AA-910D10A04C18}"/>
              </a:ext>
            </a:extLst>
          </p:cNvPr>
          <p:cNvSpPr/>
          <p:nvPr/>
        </p:nvSpPr>
        <p:spPr>
          <a:xfrm>
            <a:off x="3429000" y="1463830"/>
            <a:ext cx="1312690" cy="7192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/>
              <a:t>Conversion de type : </a:t>
            </a:r>
          </a:p>
          <a:p>
            <a:pPr algn="ctr"/>
            <a:r>
              <a:rPr lang="fr-FR" sz="1000" dirty="0" err="1"/>
              <a:t>int</a:t>
            </a:r>
            <a:r>
              <a:rPr lang="fr-FR" sz="1000" dirty="0"/>
              <a:t>(), </a:t>
            </a:r>
            <a:r>
              <a:rPr lang="fr-FR" sz="1000" dirty="0" err="1"/>
              <a:t>float</a:t>
            </a:r>
            <a:r>
              <a:rPr lang="fr-FR" sz="1000" dirty="0"/>
              <a:t>(), </a:t>
            </a:r>
            <a:br>
              <a:rPr lang="fr-FR" sz="1000" dirty="0"/>
            </a:br>
            <a:endParaRPr lang="fr-FR" sz="1000" dirty="0"/>
          </a:p>
          <a:p>
            <a:pPr algn="ctr"/>
            <a:r>
              <a:rPr lang="fr-FR" sz="1000" dirty="0" err="1"/>
              <a:t>str</a:t>
            </a:r>
            <a:r>
              <a:rPr lang="fr-FR" sz="1000" dirty="0"/>
              <a:t>()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AA802649-39CE-E248-479D-1162652BD361}"/>
              </a:ext>
            </a:extLst>
          </p:cNvPr>
          <p:cNvSpPr/>
          <p:nvPr/>
        </p:nvSpPr>
        <p:spPr>
          <a:xfrm>
            <a:off x="4852614" y="1463517"/>
            <a:ext cx="1872209" cy="5885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000" b="1" dirty="0" err="1"/>
              <a:t>print</a:t>
            </a:r>
            <a:r>
              <a:rPr lang="fr-FR" sz="1000" dirty="0"/>
              <a:t> : pour afficher du texte</a:t>
            </a:r>
          </a:p>
          <a:p>
            <a:r>
              <a:rPr lang="fr-FR" sz="1000" b="1" dirty="0"/>
              <a:t>input</a:t>
            </a:r>
            <a:r>
              <a:rPr lang="fr-FR" sz="1000" dirty="0"/>
              <a:t> : pour lire un texte tapé au clavier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7EE94B94-F555-BE4A-6C53-71D6267E3D65}"/>
              </a:ext>
            </a:extLst>
          </p:cNvPr>
          <p:cNvSpPr txBox="1"/>
          <p:nvPr/>
        </p:nvSpPr>
        <p:spPr>
          <a:xfrm>
            <a:off x="40973" y="8784421"/>
            <a:ext cx="125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Boucle for :</a:t>
            </a:r>
          </a:p>
        </p:txBody>
      </p:sp>
      <p:pic>
        <p:nvPicPr>
          <p:cNvPr id="66" name="Image 65">
            <a:extLst>
              <a:ext uri="{FF2B5EF4-FFF2-40B4-BE49-F238E27FC236}">
                <a16:creationId xmlns:a16="http://schemas.microsoft.com/office/drawing/2014/main" id="{F85B21EB-DD8D-2ACA-23CB-F24A72F84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33" y="2764559"/>
            <a:ext cx="4608512" cy="2272447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C91ECEF3-13B2-0605-3F84-A486A12E5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95" y="7905328"/>
            <a:ext cx="6117981" cy="183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987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4DF73BF-BF5D-18D0-A2CC-01F6F673138D}"/>
              </a:ext>
            </a:extLst>
          </p:cNvPr>
          <p:cNvSpPr txBox="1"/>
          <p:nvPr/>
        </p:nvSpPr>
        <p:spPr>
          <a:xfrm>
            <a:off x="116632" y="200472"/>
            <a:ext cx="1551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Memo Python</a:t>
            </a:r>
          </a:p>
          <a:p>
            <a:pPr algn="ctr"/>
            <a:r>
              <a:rPr lang="fr-FR" b="1" dirty="0">
                <a:solidFill>
                  <a:schemeClr val="bg1"/>
                </a:solidFill>
              </a:rPr>
              <a:t>Version 1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7EE94B94-F555-BE4A-6C53-71D6267E3D65}"/>
              </a:ext>
            </a:extLst>
          </p:cNvPr>
          <p:cNvSpPr txBox="1"/>
          <p:nvPr/>
        </p:nvSpPr>
        <p:spPr>
          <a:xfrm>
            <a:off x="9054" y="2398522"/>
            <a:ext cx="1015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fonction: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4CC170C2-8E01-86FF-A257-BAFD47527476}"/>
              </a:ext>
            </a:extLst>
          </p:cNvPr>
          <p:cNvSpPr txBox="1"/>
          <p:nvPr/>
        </p:nvSpPr>
        <p:spPr>
          <a:xfrm>
            <a:off x="6228316" y="3178253"/>
            <a:ext cx="553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SNT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CC170C2-8E01-86FF-A257-BAFD47527476}"/>
              </a:ext>
            </a:extLst>
          </p:cNvPr>
          <p:cNvSpPr txBox="1"/>
          <p:nvPr/>
        </p:nvSpPr>
        <p:spPr>
          <a:xfrm>
            <a:off x="6229647" y="9452241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SNT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E9883E54-B189-753D-2C08-54BECDE94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778" y="1064568"/>
            <a:ext cx="5761638" cy="266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1655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 2013 – 2022">
  <a:themeElements>
    <a:clrScheme name="Personnalisé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472C4"/>
      </a:hlink>
      <a:folHlink>
        <a:srgbClr val="954F72"/>
      </a:folHlink>
    </a:clrScheme>
    <a:fontScheme name="Thème Office 2013 –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 2013 –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19951</TotalTime>
  <Words>718</Words>
  <Application>Microsoft Office PowerPoint</Application>
  <PresentationFormat>Format A4 (210 x 297 mm)</PresentationFormat>
  <Paragraphs>52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JetBrains Mono</vt:lpstr>
      <vt:lpstr>Calibri Light</vt:lpstr>
      <vt:lpstr>Tahoma</vt:lpstr>
      <vt:lpstr>Arial</vt:lpstr>
      <vt:lpstr>Calibri</vt:lpstr>
      <vt:lpstr>Thème Office 2013 – 2022</vt:lpstr>
      <vt:lpstr>Présentation PowerPoint</vt:lpstr>
      <vt:lpstr>Présentation PowerPoint</vt:lpstr>
      <vt:lpstr>Présentation PowerPoint</vt:lpstr>
    </vt:vector>
  </TitlesOfParts>
  <Company>Université de Nice Sophia Antipolis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Génie Logiciel  Objet</dc:title>
  <dc:subject>Cours 3</dc:subject>
  <dc:creator>Philippe Collet</dc:creator>
  <dc:description/>
  <cp:lastModifiedBy>Philippe Renevier Gonin</cp:lastModifiedBy>
  <cp:revision>974</cp:revision>
  <cp:lastPrinted>2024-08-23T14:50:14Z</cp:lastPrinted>
  <dcterms:created xsi:type="dcterms:W3CDTF">2000-01-12T14:25:05Z</dcterms:created>
  <dcterms:modified xsi:type="dcterms:W3CDTF">2024-08-26T13:06:18Z</dcterms:modified>
</cp:coreProperties>
</file>