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70" r:id="rId5"/>
  </p:sldIdLst>
  <p:sldSz cx="12192000" cy="6858000"/>
  <p:notesSz cx="9601200" cy="7315200"/>
  <p:embeddedFontLst>
    <p:embeddedFont>
      <p:font typeface="French Script MT" panose="03020402040607040605" pitchFamily="66" charset="0"/>
      <p:regular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boucle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Boucle « </a:t>
            </a:r>
            <a:r>
              <a:rPr lang="fr-FR" dirty="0" err="1"/>
              <a:t>while</a:t>
            </a:r>
            <a:r>
              <a:rPr lang="fr-FR" dirty="0"/>
              <a:t>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fr-FR" dirty="0"/>
              <a:t>Il n’est pas toujours possible de savoir combien de fois une boucle doit être faite. Par exemple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Remplir 5 verres d’eau : on sait, c’est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Écrire 9 &lt;</a:t>
            </a:r>
            <a:r>
              <a:rPr lang="fr-FR" dirty="0" err="1"/>
              <a:t>img</a:t>
            </a:r>
            <a:r>
              <a:rPr lang="fr-FR" dirty="0"/>
              <a:t>&gt; (image html) : on sait, c’est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Répéter ippon-</a:t>
            </a:r>
            <a:r>
              <a:rPr lang="fr-FR" dirty="0" err="1"/>
              <a:t>seoi</a:t>
            </a:r>
            <a:r>
              <a:rPr lang="fr-FR" dirty="0"/>
              <a:t>-nage (une technique au judo) jusqu’à la maitrise du geste : on ne sait pas combien de fois il faudra répéter la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Frotter un objet pour le nettoyer : on ne se sait pas non plus combien de fois/temps  il faudra frotter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Dans des fictions, répéter la même journée jusqu’à trouver la solution (« </a:t>
            </a:r>
            <a:r>
              <a:rPr lang="fr-FR" i="1" dirty="0"/>
              <a:t>un jour sans fin </a:t>
            </a:r>
            <a:r>
              <a:rPr lang="fr-FR" dirty="0"/>
              <a:t>», « </a:t>
            </a:r>
            <a:r>
              <a:rPr lang="fr-FR" i="1" dirty="0" err="1"/>
              <a:t>edge</a:t>
            </a:r>
            <a:r>
              <a:rPr lang="fr-FR" i="1" dirty="0"/>
              <a:t> of </a:t>
            </a:r>
            <a:r>
              <a:rPr lang="fr-FR" i="1" dirty="0" err="1"/>
              <a:t>tomorrow</a:t>
            </a:r>
            <a:r>
              <a:rPr lang="fr-FR" i="1" dirty="0"/>
              <a:t> </a:t>
            </a:r>
            <a:r>
              <a:rPr lang="fr-FR" dirty="0"/>
              <a:t>», etc.) : on ne se sait pas non plus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tant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Mais on ne va pas s’entrainer ou frotter indéfiniment </a:t>
            </a:r>
          </a:p>
          <a:p>
            <a:r>
              <a:rPr lang="fr-FR" dirty="0"/>
              <a:t>Il faut exprimer une condition de fin :</a:t>
            </a:r>
          </a:p>
          <a:p>
            <a:pPr lvl="1"/>
            <a:r>
              <a:rPr lang="fr-FR" dirty="0"/>
              <a:t>Je répète le geste ippon-</a:t>
            </a:r>
            <a:r>
              <a:rPr lang="fr-FR" dirty="0" err="1"/>
              <a:t>seoi</a:t>
            </a:r>
            <a:r>
              <a:rPr lang="fr-FR" dirty="0"/>
              <a:t>-nage tant que je ne maitrise pas la technique</a:t>
            </a:r>
          </a:p>
          <a:p>
            <a:pPr lvl="1"/>
            <a:r>
              <a:rPr lang="fr-FR" dirty="0"/>
              <a:t>Je frotte l’objet tant qu’il n’est pas propre/brillant</a:t>
            </a:r>
          </a:p>
          <a:p>
            <a:r>
              <a:rPr lang="fr-FR" dirty="0"/>
              <a:t>Une boucle « sans fin » n’est pas envisageable</a:t>
            </a:r>
          </a:p>
          <a:p>
            <a:pPr lvl="1"/>
            <a:r>
              <a:rPr lang="fr-FR" dirty="0"/>
              <a:t>Peut-être je ne suis pas doué pour le judo…</a:t>
            </a:r>
          </a:p>
          <a:p>
            <a:pPr lvl="1"/>
            <a:r>
              <a:rPr lang="fr-FR" dirty="0"/>
              <a:t>Peut-être que l’objet est irrécupérable…</a:t>
            </a:r>
          </a:p>
          <a:p>
            <a:r>
              <a:rPr lang="fr-FR" dirty="0"/>
              <a:t>Il est possible de mettre plusieurs conditions </a:t>
            </a:r>
          </a:p>
          <a:p>
            <a:pPr lvl="1"/>
            <a:r>
              <a:rPr lang="fr-FR" dirty="0"/>
              <a:t>Je répète le geste ippon-</a:t>
            </a:r>
            <a:r>
              <a:rPr lang="fr-FR" dirty="0" err="1"/>
              <a:t>seoi</a:t>
            </a:r>
            <a:r>
              <a:rPr lang="fr-FR" dirty="0"/>
              <a:t>-nage tant que je ne maitrise pas la technique </a:t>
            </a:r>
            <a:r>
              <a:rPr lang="fr-FR" b="1" u="sng" dirty="0"/>
              <a:t>ou</a:t>
            </a:r>
            <a:r>
              <a:rPr lang="fr-FR" dirty="0"/>
              <a:t> que la séance d’entrainement n’est pas finie</a:t>
            </a:r>
          </a:p>
          <a:p>
            <a:pPr lvl="1"/>
            <a:r>
              <a:rPr lang="fr-FR" dirty="0"/>
              <a:t>Je frotte l’objet tant qu’il n’est pas propre </a:t>
            </a:r>
            <a:r>
              <a:rPr lang="fr-FR" b="1" u="sng" dirty="0"/>
              <a:t>et</a:t>
            </a:r>
            <a:r>
              <a:rPr lang="fr-FR" dirty="0"/>
              <a:t> qu’il me reste du produit nettoyant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631504" y="3113130"/>
            <a:ext cx="9063660" cy="2460628"/>
            <a:chOff x="1631504" y="3113130"/>
            <a:chExt cx="9063660" cy="24606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30"/>
              <a:ext cx="8640960" cy="14709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591944" y="4742131"/>
              <a:ext cx="5103220" cy="8316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Ce qui est répété est marqué par l’indentation</a:t>
              </a:r>
            </a:p>
            <a:p>
              <a:r>
                <a:rPr lang="fr-FR" dirty="0"/>
                <a:t>Le contenu de la boucle peut être n’importe quelles instructions (d’autres boucles, des « ifs », etc.)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>
              <a:off x="10272464" y="3848599"/>
              <a:ext cx="422700" cy="1309346"/>
            </a:xfrm>
            <a:prstGeom prst="bentConnector3">
              <a:avLst>
                <a:gd name="adj1" fmla="val 154081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767408" y="1700808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720080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mot-clef « </a:t>
              </a:r>
              <a:r>
                <a:rPr lang="fr-FR" dirty="0" err="1"/>
                <a:t>while</a:t>
              </a:r>
              <a:r>
                <a:rPr lang="fr-FR" dirty="0"/>
                <a:t> » définit une boucle « tant que »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791848" y="2348880"/>
              <a:ext cx="415720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2199404" y="1700808"/>
            <a:ext cx="6656806" cy="1368152"/>
            <a:chOff x="2199404" y="1700808"/>
            <a:chExt cx="6656806" cy="1368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199404" y="2708920"/>
              <a:ext cx="208823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911854" y="1700808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la boucle continue tant que la condition est vraie, cela peut être une expression plus compliquée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3243520" y="2348880"/>
              <a:ext cx="3140512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4335152" y="2587115"/>
            <a:ext cx="7665504" cy="481845"/>
            <a:chOff x="4335152" y="2587115"/>
            <a:chExt cx="7665504" cy="481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4335152" y="2708920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120336" y="2587115"/>
              <a:ext cx="2880320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4495496" y="2803139"/>
              <a:ext cx="4624840" cy="8580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737557" y="3831816"/>
            <a:ext cx="5574467" cy="2229010"/>
            <a:chOff x="737557" y="3831816"/>
            <a:chExt cx="5574467" cy="22290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3831816"/>
              <a:ext cx="4593432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737557" y="5229199"/>
              <a:ext cx="4599164" cy="8316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La condition doit évoluer dans la boucle, dans le bon sens, sinon c’est une boucle sans fin / une boucle infinie qui bloque le script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0"/>
              <a:endCxn id="30" idx="2"/>
            </p:cNvCxnSpPr>
            <p:nvPr/>
          </p:nvCxnSpPr>
          <p:spPr>
            <a:xfrm flipV="1">
              <a:off x="3037139" y="4171615"/>
              <a:ext cx="978169" cy="105758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361A799-B755-285F-825A-D3A6AB126DE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343472" y="2636912"/>
            <a:ext cx="89812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f"il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reste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allumettes"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"Combien d'allumettes prenez-vous ? 1, 2 ou 3 : 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coupJ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f"Après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votre tour, il reste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allumettes"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19521</TotalTime>
  <Words>413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Courier New</vt:lpstr>
      <vt:lpstr>Arial</vt:lpstr>
      <vt:lpstr>JetBrains Mono</vt:lpstr>
      <vt:lpstr>Calibri</vt:lpstr>
      <vt:lpstr>French Script MT</vt:lpstr>
      <vt:lpstr>Calibri Light</vt:lpstr>
      <vt:lpstr>Tahoma</vt:lpstr>
      <vt:lpstr>00_cartographie interaction</vt:lpstr>
      <vt:lpstr>Sciences Numériques et Technologie</vt:lpstr>
      <vt:lpstr>Boucle « while »</vt:lpstr>
      <vt:lpstr>tant que</vt:lpstr>
      <vt:lpstr>En Python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955</cp:revision>
  <cp:lastPrinted>2001-08-07T10:40:35Z</cp:lastPrinted>
  <dcterms:created xsi:type="dcterms:W3CDTF">2000-01-12T14:25:05Z</dcterms:created>
  <dcterms:modified xsi:type="dcterms:W3CDTF">2024-08-22T08:46:31Z</dcterms:modified>
</cp:coreProperties>
</file>