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6"/>
  </p:notesMasterIdLst>
  <p:sldIdLst>
    <p:sldId id="256" r:id="rId2"/>
    <p:sldId id="257" r:id="rId3"/>
    <p:sldId id="258" r:id="rId4"/>
    <p:sldId id="259" r:id="rId5"/>
    <p:sldId id="261" r:id="rId6"/>
    <p:sldId id="284" r:id="rId7"/>
    <p:sldId id="285" r:id="rId8"/>
    <p:sldId id="286" r:id="rId9"/>
    <p:sldId id="262" r:id="rId10"/>
    <p:sldId id="287" r:id="rId11"/>
    <p:sldId id="268" r:id="rId12"/>
    <p:sldId id="267" r:id="rId13"/>
    <p:sldId id="263" r:id="rId14"/>
    <p:sldId id="288" r:id="rId15"/>
    <p:sldId id="289" r:id="rId16"/>
    <p:sldId id="265" r:id="rId17"/>
    <p:sldId id="290" r:id="rId18"/>
    <p:sldId id="264" r:id="rId19"/>
    <p:sldId id="266" r:id="rId20"/>
    <p:sldId id="270" r:id="rId21"/>
    <p:sldId id="271" r:id="rId22"/>
    <p:sldId id="272" r:id="rId23"/>
    <p:sldId id="273" r:id="rId24"/>
    <p:sldId id="274" r:id="rId25"/>
    <p:sldId id="275" r:id="rId26"/>
    <p:sldId id="276" r:id="rId27"/>
    <p:sldId id="277" r:id="rId28"/>
    <p:sldId id="278" r:id="rId29"/>
    <p:sldId id="279" r:id="rId30"/>
    <p:sldId id="282" r:id="rId31"/>
    <p:sldId id="292" r:id="rId32"/>
    <p:sldId id="293" r:id="rId33"/>
    <p:sldId id="280" r:id="rId34"/>
    <p:sldId id="281" r:id="rId35"/>
    <p:sldId id="294" r:id="rId36"/>
    <p:sldId id="295" r:id="rId37"/>
    <p:sldId id="283" r:id="rId38"/>
    <p:sldId id="296" r:id="rId39"/>
    <p:sldId id="297" r:id="rId40"/>
    <p:sldId id="298" r:id="rId41"/>
    <p:sldId id="299" r:id="rId42"/>
    <p:sldId id="300" r:id="rId43"/>
    <p:sldId id="302" r:id="rId44"/>
    <p:sldId id="303" r:id="rId45"/>
    <p:sldId id="304" r:id="rId46"/>
    <p:sldId id="305" r:id="rId47"/>
    <p:sldId id="306" r:id="rId48"/>
    <p:sldId id="307" r:id="rId49"/>
    <p:sldId id="308" r:id="rId50"/>
    <p:sldId id="309" r:id="rId51"/>
    <p:sldId id="310" r:id="rId52"/>
    <p:sldId id="269" r:id="rId53"/>
    <p:sldId id="311" r:id="rId54"/>
    <p:sldId id="312" r:id="rId55"/>
    <p:sldId id="313" r:id="rId56"/>
    <p:sldId id="314" r:id="rId57"/>
    <p:sldId id="315" r:id="rId58"/>
    <p:sldId id="316" r:id="rId59"/>
    <p:sldId id="317" r:id="rId60"/>
    <p:sldId id="318" r:id="rId61"/>
    <p:sldId id="319" r:id="rId62"/>
    <p:sldId id="320"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5"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260" r:id="rId110"/>
    <p:sldId id="371" r:id="rId111"/>
    <p:sldId id="372" r:id="rId112"/>
    <p:sldId id="373" r:id="rId113"/>
    <p:sldId id="374" r:id="rId114"/>
    <p:sldId id="375" r:id="rId1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C5A9486-8671-4A1C-96A4-1296807B2024}">
          <p14:sldIdLst>
            <p14:sldId id="256"/>
            <p14:sldId id="257"/>
            <p14:sldId id="258"/>
            <p14:sldId id="259"/>
            <p14:sldId id="261"/>
            <p14:sldId id="284"/>
            <p14:sldId id="285"/>
            <p14:sldId id="286"/>
            <p14:sldId id="262"/>
            <p14:sldId id="287"/>
            <p14:sldId id="268"/>
            <p14:sldId id="267"/>
            <p14:sldId id="263"/>
            <p14:sldId id="288"/>
            <p14:sldId id="289"/>
            <p14:sldId id="265"/>
            <p14:sldId id="290"/>
            <p14:sldId id="264"/>
            <p14:sldId id="266"/>
            <p14:sldId id="270"/>
            <p14:sldId id="271"/>
            <p14:sldId id="272"/>
            <p14:sldId id="273"/>
            <p14:sldId id="274"/>
            <p14:sldId id="275"/>
            <p14:sldId id="276"/>
            <p14:sldId id="277"/>
            <p14:sldId id="278"/>
            <p14:sldId id="279"/>
            <p14:sldId id="282"/>
            <p14:sldId id="292"/>
            <p14:sldId id="293"/>
            <p14:sldId id="280"/>
            <p14:sldId id="281"/>
            <p14:sldId id="294"/>
            <p14:sldId id="295"/>
            <p14:sldId id="283"/>
            <p14:sldId id="296"/>
            <p14:sldId id="297"/>
            <p14:sldId id="298"/>
            <p14:sldId id="299"/>
            <p14:sldId id="300"/>
            <p14:sldId id="302"/>
            <p14:sldId id="303"/>
            <p14:sldId id="304"/>
            <p14:sldId id="305"/>
            <p14:sldId id="306"/>
            <p14:sldId id="307"/>
            <p14:sldId id="308"/>
            <p14:sldId id="309"/>
            <p14:sldId id="310"/>
            <p14:sldId id="269"/>
            <p14:sldId id="311"/>
            <p14:sldId id="312"/>
            <p14:sldId id="313"/>
            <p14:sldId id="314"/>
            <p14:sldId id="315"/>
            <p14:sldId id="316"/>
            <p14:sldId id="317"/>
            <p14:sldId id="318"/>
            <p14:sldId id="319"/>
            <p14:sldId id="320"/>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5"/>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260"/>
            <p14:sldId id="371"/>
            <p14:sldId id="372"/>
            <p14:sldId id="373"/>
            <p14:sldId id="374"/>
            <p14:sldId id="3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84B7D-4D12-4F75-B646-EF9FC2159E9C}" v="23" dt="2025-03-03T09:58:52.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1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Renevier Gonin" userId="34ad6640c2f144aa" providerId="LiveId" clId="{86184B7D-4D12-4F75-B646-EF9FC2159E9C}"/>
    <pc:docChg chg="undo custSel addSld delSld modSld delSection modSection">
      <pc:chgData name="Philippe Renevier Gonin" userId="34ad6640c2f144aa" providerId="LiveId" clId="{86184B7D-4D12-4F75-B646-EF9FC2159E9C}" dt="2025-03-03T10:01:17.271" v="1108" actId="20577"/>
      <pc:docMkLst>
        <pc:docMk/>
      </pc:docMkLst>
      <pc:sldChg chg="modSp add mod">
        <pc:chgData name="Philippe Renevier Gonin" userId="34ad6640c2f144aa" providerId="LiveId" clId="{86184B7D-4D12-4F75-B646-EF9FC2159E9C}" dt="2025-02-25T15:28:38.316" v="594" actId="20577"/>
        <pc:sldMkLst>
          <pc:docMk/>
          <pc:sldMk cId="1526361101" sldId="256"/>
        </pc:sldMkLst>
        <pc:spChg chg="mod">
          <ac:chgData name="Philippe Renevier Gonin" userId="34ad6640c2f144aa" providerId="LiveId" clId="{86184B7D-4D12-4F75-B646-EF9FC2159E9C}" dt="2025-02-25T13:52:46.517" v="18" actId="6549"/>
          <ac:spMkLst>
            <pc:docMk/>
            <pc:sldMk cId="1526361101" sldId="256"/>
            <ac:spMk id="2" creationId="{00000000-0000-0000-0000-000000000000}"/>
          </ac:spMkLst>
        </pc:spChg>
        <pc:spChg chg="mod">
          <ac:chgData name="Philippe Renevier Gonin" userId="34ad6640c2f144aa" providerId="LiveId" clId="{86184B7D-4D12-4F75-B646-EF9FC2159E9C}" dt="2025-02-25T15:28:38.316" v="594" actId="20577"/>
          <ac:spMkLst>
            <pc:docMk/>
            <pc:sldMk cId="1526361101" sldId="256"/>
            <ac:spMk id="3" creationId="{00000000-0000-0000-0000-000000000000}"/>
          </ac:spMkLst>
        </pc:spChg>
      </pc:sldChg>
      <pc:sldChg chg="del">
        <pc:chgData name="Philippe Renevier Gonin" userId="34ad6640c2f144aa" providerId="LiveId" clId="{86184B7D-4D12-4F75-B646-EF9FC2159E9C}" dt="2025-02-25T13:52:13.648" v="0" actId="47"/>
        <pc:sldMkLst>
          <pc:docMk/>
          <pc:sldMk cId="3457789970" sldId="256"/>
        </pc:sldMkLst>
      </pc:sldChg>
      <pc:sldChg chg="modSp add mod">
        <pc:chgData name="Philippe Renevier Gonin" userId="34ad6640c2f144aa" providerId="LiveId" clId="{86184B7D-4D12-4F75-B646-EF9FC2159E9C}" dt="2025-02-25T13:52:43.876" v="3" actId="27636"/>
        <pc:sldMkLst>
          <pc:docMk/>
          <pc:sldMk cId="882280639" sldId="257"/>
        </pc:sldMkLst>
        <pc:spChg chg="mod">
          <ac:chgData name="Philippe Renevier Gonin" userId="34ad6640c2f144aa" providerId="LiveId" clId="{86184B7D-4D12-4F75-B646-EF9FC2159E9C}" dt="2025-02-25T13:52:43.876" v="3" actId="27636"/>
          <ac:spMkLst>
            <pc:docMk/>
            <pc:sldMk cId="882280639" sldId="257"/>
            <ac:spMk id="3" creationId="{00000000-0000-0000-0000-000000000000}"/>
          </ac:spMkLst>
        </pc:spChg>
      </pc:sldChg>
      <pc:sldChg chg="del">
        <pc:chgData name="Philippe Renevier Gonin" userId="34ad6640c2f144aa" providerId="LiveId" clId="{86184B7D-4D12-4F75-B646-EF9FC2159E9C}" dt="2025-02-25T13:52:13.648" v="0" actId="47"/>
        <pc:sldMkLst>
          <pc:docMk/>
          <pc:sldMk cId="2664631001" sldId="257"/>
        </pc:sldMkLst>
      </pc:sldChg>
      <pc:sldChg chg="del">
        <pc:chgData name="Philippe Renevier Gonin" userId="34ad6640c2f144aa" providerId="LiveId" clId="{86184B7D-4D12-4F75-B646-EF9FC2159E9C}" dt="2025-02-25T13:52:13.648" v="0" actId="47"/>
        <pc:sldMkLst>
          <pc:docMk/>
          <pc:sldMk cId="1203798956" sldId="258"/>
        </pc:sldMkLst>
      </pc:sldChg>
      <pc:sldChg chg="modSp add mod">
        <pc:chgData name="Philippe Renevier Gonin" userId="34ad6640c2f144aa" providerId="LiveId" clId="{86184B7D-4D12-4F75-B646-EF9FC2159E9C}" dt="2025-03-03T09:26:07.936" v="846" actId="27636"/>
        <pc:sldMkLst>
          <pc:docMk/>
          <pc:sldMk cId="4204539336" sldId="258"/>
        </pc:sldMkLst>
        <pc:spChg chg="mod">
          <ac:chgData name="Philippe Renevier Gonin" userId="34ad6640c2f144aa" providerId="LiveId" clId="{86184B7D-4D12-4F75-B646-EF9FC2159E9C}" dt="2025-03-03T09:26:07.936" v="846" actId="27636"/>
          <ac:spMkLst>
            <pc:docMk/>
            <pc:sldMk cId="4204539336" sldId="258"/>
            <ac:spMk id="3" creationId="{00000000-0000-0000-0000-000000000000}"/>
          </ac:spMkLst>
        </pc:spChg>
      </pc:sldChg>
      <pc:sldChg chg="modSp add mod">
        <pc:chgData name="Philippe Renevier Gonin" userId="34ad6640c2f144aa" providerId="LiveId" clId="{86184B7D-4D12-4F75-B646-EF9FC2159E9C}" dt="2025-02-25T13:58:11.864" v="232" actId="27636"/>
        <pc:sldMkLst>
          <pc:docMk/>
          <pc:sldMk cId="1504729614" sldId="259"/>
        </pc:sldMkLst>
        <pc:spChg chg="mod">
          <ac:chgData name="Philippe Renevier Gonin" userId="34ad6640c2f144aa" providerId="LiveId" clId="{86184B7D-4D12-4F75-B646-EF9FC2159E9C}" dt="2025-02-25T13:58:11.864" v="232" actId="27636"/>
          <ac:spMkLst>
            <pc:docMk/>
            <pc:sldMk cId="1504729614" sldId="259"/>
            <ac:spMk id="3" creationId="{00000000-0000-0000-0000-000000000000}"/>
          </ac:spMkLst>
        </pc:spChg>
      </pc:sldChg>
      <pc:sldChg chg="del">
        <pc:chgData name="Philippe Renevier Gonin" userId="34ad6640c2f144aa" providerId="LiveId" clId="{86184B7D-4D12-4F75-B646-EF9FC2159E9C}" dt="2025-02-25T13:52:13.648" v="0" actId="47"/>
        <pc:sldMkLst>
          <pc:docMk/>
          <pc:sldMk cId="3776932008" sldId="259"/>
        </pc:sldMkLst>
      </pc:sldChg>
      <pc:sldChg chg="del">
        <pc:chgData name="Philippe Renevier Gonin" userId="34ad6640c2f144aa" providerId="LiveId" clId="{86184B7D-4D12-4F75-B646-EF9FC2159E9C}" dt="2025-02-25T13:52:13.648" v="0" actId="47"/>
        <pc:sldMkLst>
          <pc:docMk/>
          <pc:sldMk cId="643005221" sldId="260"/>
        </pc:sldMkLst>
      </pc:sldChg>
      <pc:sldChg chg="modSp add del mod">
        <pc:chgData name="Philippe Renevier Gonin" userId="34ad6640c2f144aa" providerId="LiveId" clId="{86184B7D-4D12-4F75-B646-EF9FC2159E9C}" dt="2025-02-25T15:28:41.420" v="595" actId="47"/>
        <pc:sldMkLst>
          <pc:docMk/>
          <pc:sldMk cId="3555865895" sldId="260"/>
        </pc:sldMkLst>
      </pc:sldChg>
      <pc:sldChg chg="modSp add mod">
        <pc:chgData name="Philippe Renevier Gonin" userId="34ad6640c2f144aa" providerId="LiveId" clId="{86184B7D-4D12-4F75-B646-EF9FC2159E9C}" dt="2025-02-25T15:30:20.359" v="599" actId="27636"/>
        <pc:sldMkLst>
          <pc:docMk/>
          <pc:sldMk cId="4026305844" sldId="260"/>
        </pc:sldMkLst>
        <pc:spChg chg="mod">
          <ac:chgData name="Philippe Renevier Gonin" userId="34ad6640c2f144aa" providerId="LiveId" clId="{86184B7D-4D12-4F75-B646-EF9FC2159E9C}" dt="2025-02-25T15:30:20.359" v="599" actId="27636"/>
          <ac:spMkLst>
            <pc:docMk/>
            <pc:sldMk cId="4026305844" sldId="260"/>
            <ac:spMk id="3" creationId="{00000000-0000-0000-0000-000000000000}"/>
          </ac:spMkLst>
        </pc:spChg>
      </pc:sldChg>
      <pc:sldChg chg="del">
        <pc:chgData name="Philippe Renevier Gonin" userId="34ad6640c2f144aa" providerId="LiveId" clId="{86184B7D-4D12-4F75-B646-EF9FC2159E9C}" dt="2025-02-25T13:52:13.648" v="0" actId="47"/>
        <pc:sldMkLst>
          <pc:docMk/>
          <pc:sldMk cId="3062900071" sldId="261"/>
        </pc:sldMkLst>
      </pc:sldChg>
      <pc:sldChg chg="add">
        <pc:chgData name="Philippe Renevier Gonin" userId="34ad6640c2f144aa" providerId="LiveId" clId="{86184B7D-4D12-4F75-B646-EF9FC2159E9C}" dt="2025-02-25T13:52:43.780" v="1"/>
        <pc:sldMkLst>
          <pc:docMk/>
          <pc:sldMk cId="3325075396" sldId="261"/>
        </pc:sldMkLst>
      </pc:sldChg>
      <pc:sldChg chg="modSp add mod">
        <pc:chgData name="Philippe Renevier Gonin" userId="34ad6640c2f144aa" providerId="LiveId" clId="{86184B7D-4D12-4F75-B646-EF9FC2159E9C}" dt="2025-02-25T14:01:24.361" v="277" actId="15"/>
        <pc:sldMkLst>
          <pc:docMk/>
          <pc:sldMk cId="1374660019" sldId="262"/>
        </pc:sldMkLst>
        <pc:spChg chg="mod">
          <ac:chgData name="Philippe Renevier Gonin" userId="34ad6640c2f144aa" providerId="LiveId" clId="{86184B7D-4D12-4F75-B646-EF9FC2159E9C}" dt="2025-02-25T14:01:24.361" v="277" actId="15"/>
          <ac:spMkLst>
            <pc:docMk/>
            <pc:sldMk cId="1374660019" sldId="262"/>
            <ac:spMk id="3" creationId="{00000000-0000-0000-0000-000000000000}"/>
          </ac:spMkLst>
        </pc:spChg>
      </pc:sldChg>
      <pc:sldChg chg="del">
        <pc:chgData name="Philippe Renevier Gonin" userId="34ad6640c2f144aa" providerId="LiveId" clId="{86184B7D-4D12-4F75-B646-EF9FC2159E9C}" dt="2025-02-25T13:52:13.648" v="0" actId="47"/>
        <pc:sldMkLst>
          <pc:docMk/>
          <pc:sldMk cId="3474603651" sldId="262"/>
        </pc:sldMkLst>
      </pc:sldChg>
      <pc:sldChg chg="modSp add mod">
        <pc:chgData name="Philippe Renevier Gonin" userId="34ad6640c2f144aa" providerId="LiveId" clId="{86184B7D-4D12-4F75-B646-EF9FC2159E9C}" dt="2025-02-25T14:02:44.282" v="300" actId="20577"/>
        <pc:sldMkLst>
          <pc:docMk/>
          <pc:sldMk cId="234229294" sldId="263"/>
        </pc:sldMkLst>
        <pc:spChg chg="mod">
          <ac:chgData name="Philippe Renevier Gonin" userId="34ad6640c2f144aa" providerId="LiveId" clId="{86184B7D-4D12-4F75-B646-EF9FC2159E9C}" dt="2025-02-25T14:02:44.282" v="300" actId="20577"/>
          <ac:spMkLst>
            <pc:docMk/>
            <pc:sldMk cId="234229294" sldId="263"/>
            <ac:spMk id="3" creationId="{00000000-0000-0000-0000-000000000000}"/>
          </ac:spMkLst>
        </pc:spChg>
      </pc:sldChg>
      <pc:sldChg chg="del">
        <pc:chgData name="Philippe Renevier Gonin" userId="34ad6640c2f144aa" providerId="LiveId" clId="{86184B7D-4D12-4F75-B646-EF9FC2159E9C}" dt="2025-02-25T13:52:13.648" v="0" actId="47"/>
        <pc:sldMkLst>
          <pc:docMk/>
          <pc:sldMk cId="3301411393" sldId="263"/>
        </pc:sldMkLst>
      </pc:sldChg>
      <pc:sldChg chg="del">
        <pc:chgData name="Philippe Renevier Gonin" userId="34ad6640c2f144aa" providerId="LiveId" clId="{86184B7D-4D12-4F75-B646-EF9FC2159E9C}" dt="2025-02-25T13:52:13.648" v="0" actId="47"/>
        <pc:sldMkLst>
          <pc:docMk/>
          <pc:sldMk cId="1075879345" sldId="264"/>
        </pc:sldMkLst>
      </pc:sldChg>
      <pc:sldChg chg="add">
        <pc:chgData name="Philippe Renevier Gonin" userId="34ad6640c2f144aa" providerId="LiveId" clId="{86184B7D-4D12-4F75-B646-EF9FC2159E9C}" dt="2025-02-25T13:52:43.780" v="1"/>
        <pc:sldMkLst>
          <pc:docMk/>
          <pc:sldMk cId="2875958105" sldId="264"/>
        </pc:sldMkLst>
      </pc:sldChg>
      <pc:sldChg chg="del">
        <pc:chgData name="Philippe Renevier Gonin" userId="34ad6640c2f144aa" providerId="LiveId" clId="{86184B7D-4D12-4F75-B646-EF9FC2159E9C}" dt="2025-02-25T13:52:13.648" v="0" actId="47"/>
        <pc:sldMkLst>
          <pc:docMk/>
          <pc:sldMk cId="1288889407" sldId="265"/>
        </pc:sldMkLst>
      </pc:sldChg>
      <pc:sldChg chg="modSp add mod">
        <pc:chgData name="Philippe Renevier Gonin" userId="34ad6640c2f144aa" providerId="LiveId" clId="{86184B7D-4D12-4F75-B646-EF9FC2159E9C}" dt="2025-02-25T14:04:14.842" v="335" actId="27636"/>
        <pc:sldMkLst>
          <pc:docMk/>
          <pc:sldMk cId="2877873295" sldId="265"/>
        </pc:sldMkLst>
        <pc:spChg chg="mod">
          <ac:chgData name="Philippe Renevier Gonin" userId="34ad6640c2f144aa" providerId="LiveId" clId="{86184B7D-4D12-4F75-B646-EF9FC2159E9C}" dt="2025-02-25T13:52:43.955" v="11" actId="27636"/>
          <ac:spMkLst>
            <pc:docMk/>
            <pc:sldMk cId="2877873295" sldId="265"/>
            <ac:spMk id="2" creationId="{00000000-0000-0000-0000-000000000000}"/>
          </ac:spMkLst>
        </pc:spChg>
        <pc:spChg chg="mod">
          <ac:chgData name="Philippe Renevier Gonin" userId="34ad6640c2f144aa" providerId="LiveId" clId="{86184B7D-4D12-4F75-B646-EF9FC2159E9C}" dt="2025-02-25T14:04:14.842" v="335" actId="27636"/>
          <ac:spMkLst>
            <pc:docMk/>
            <pc:sldMk cId="2877873295" sldId="265"/>
            <ac:spMk id="3" creationId="{00000000-0000-0000-0000-000000000000}"/>
          </ac:spMkLst>
        </pc:spChg>
      </pc:sldChg>
      <pc:sldChg chg="add">
        <pc:chgData name="Philippe Renevier Gonin" userId="34ad6640c2f144aa" providerId="LiveId" clId="{86184B7D-4D12-4F75-B646-EF9FC2159E9C}" dt="2025-02-25T13:52:43.780" v="1"/>
        <pc:sldMkLst>
          <pc:docMk/>
          <pc:sldMk cId="1361893102" sldId="266"/>
        </pc:sldMkLst>
      </pc:sldChg>
      <pc:sldChg chg="del">
        <pc:chgData name="Philippe Renevier Gonin" userId="34ad6640c2f144aa" providerId="LiveId" clId="{86184B7D-4D12-4F75-B646-EF9FC2159E9C}" dt="2025-02-25T13:52:13.648" v="0" actId="47"/>
        <pc:sldMkLst>
          <pc:docMk/>
          <pc:sldMk cId="3827465630" sldId="266"/>
        </pc:sldMkLst>
      </pc:sldChg>
      <pc:sldChg chg="modSp add mod">
        <pc:chgData name="Philippe Renevier Gonin" userId="34ad6640c2f144aa" providerId="LiveId" clId="{86184B7D-4D12-4F75-B646-EF9FC2159E9C}" dt="2025-02-25T14:02:32.635" v="299" actId="1076"/>
        <pc:sldMkLst>
          <pc:docMk/>
          <pc:sldMk cId="3844877476" sldId="267"/>
        </pc:sldMkLst>
        <pc:spChg chg="mod">
          <ac:chgData name="Philippe Renevier Gonin" userId="34ad6640c2f144aa" providerId="LiveId" clId="{86184B7D-4D12-4F75-B646-EF9FC2159E9C}" dt="2025-02-25T13:52:43.923" v="8" actId="27636"/>
          <ac:spMkLst>
            <pc:docMk/>
            <pc:sldMk cId="3844877476" sldId="267"/>
            <ac:spMk id="2" creationId="{00000000-0000-0000-0000-000000000000}"/>
          </ac:spMkLst>
        </pc:spChg>
        <pc:picChg chg="mod">
          <ac:chgData name="Philippe Renevier Gonin" userId="34ad6640c2f144aa" providerId="LiveId" clId="{86184B7D-4D12-4F75-B646-EF9FC2159E9C}" dt="2025-02-25T14:02:32.635" v="299" actId="1076"/>
          <ac:picMkLst>
            <pc:docMk/>
            <pc:sldMk cId="3844877476" sldId="267"/>
            <ac:picMk id="1026" creationId="{00000000-0000-0000-0000-000000000000}"/>
          </ac:picMkLst>
        </pc:picChg>
      </pc:sldChg>
      <pc:sldChg chg="del">
        <pc:chgData name="Philippe Renevier Gonin" userId="34ad6640c2f144aa" providerId="LiveId" clId="{86184B7D-4D12-4F75-B646-EF9FC2159E9C}" dt="2025-02-25T13:52:13.648" v="0" actId="47"/>
        <pc:sldMkLst>
          <pc:docMk/>
          <pc:sldMk cId="3895265193" sldId="267"/>
        </pc:sldMkLst>
      </pc:sldChg>
      <pc:sldChg chg="modSp add mod">
        <pc:chgData name="Philippe Renevier Gonin" userId="34ad6640c2f144aa" providerId="LiveId" clId="{86184B7D-4D12-4F75-B646-EF9FC2159E9C}" dt="2025-03-03T09:27:51.550" v="876" actId="20577"/>
        <pc:sldMkLst>
          <pc:docMk/>
          <pc:sldMk cId="719159604" sldId="268"/>
        </pc:sldMkLst>
        <pc:spChg chg="mod">
          <ac:chgData name="Philippe Renevier Gonin" userId="34ad6640c2f144aa" providerId="LiveId" clId="{86184B7D-4D12-4F75-B646-EF9FC2159E9C}" dt="2025-03-03T09:27:51.550" v="876" actId="20577"/>
          <ac:spMkLst>
            <pc:docMk/>
            <pc:sldMk cId="719159604" sldId="268"/>
            <ac:spMk id="3" creationId="{00000000-0000-0000-0000-000000000000}"/>
          </ac:spMkLst>
        </pc:spChg>
      </pc:sldChg>
      <pc:sldChg chg="del">
        <pc:chgData name="Philippe Renevier Gonin" userId="34ad6640c2f144aa" providerId="LiveId" clId="{86184B7D-4D12-4F75-B646-EF9FC2159E9C}" dt="2025-02-25T13:52:13.648" v="0" actId="47"/>
        <pc:sldMkLst>
          <pc:docMk/>
          <pc:sldMk cId="1389148487" sldId="268"/>
        </pc:sldMkLst>
      </pc:sldChg>
      <pc:sldChg chg="add">
        <pc:chgData name="Philippe Renevier Gonin" userId="34ad6640c2f144aa" providerId="LiveId" clId="{86184B7D-4D12-4F75-B646-EF9FC2159E9C}" dt="2025-02-25T14:29:24.385" v="368"/>
        <pc:sldMkLst>
          <pc:docMk/>
          <pc:sldMk cId="822175799" sldId="269"/>
        </pc:sldMkLst>
      </pc:sldChg>
      <pc:sldChg chg="del">
        <pc:chgData name="Philippe Renevier Gonin" userId="34ad6640c2f144aa" providerId="LiveId" clId="{86184B7D-4D12-4F75-B646-EF9FC2159E9C}" dt="2025-02-25T13:52:13.648" v="0" actId="47"/>
        <pc:sldMkLst>
          <pc:docMk/>
          <pc:sldMk cId="2041478985" sldId="269"/>
        </pc:sldMkLst>
      </pc:sldChg>
      <pc:sldChg chg="add">
        <pc:chgData name="Philippe Renevier Gonin" userId="34ad6640c2f144aa" providerId="LiveId" clId="{86184B7D-4D12-4F75-B646-EF9FC2159E9C}" dt="2025-02-25T13:52:43.780" v="1"/>
        <pc:sldMkLst>
          <pc:docMk/>
          <pc:sldMk cId="495137320" sldId="270"/>
        </pc:sldMkLst>
      </pc:sldChg>
      <pc:sldChg chg="del">
        <pc:chgData name="Philippe Renevier Gonin" userId="34ad6640c2f144aa" providerId="LiveId" clId="{86184B7D-4D12-4F75-B646-EF9FC2159E9C}" dt="2025-02-25T13:52:13.648" v="0" actId="47"/>
        <pc:sldMkLst>
          <pc:docMk/>
          <pc:sldMk cId="4029909030" sldId="270"/>
        </pc:sldMkLst>
      </pc:sldChg>
      <pc:sldChg chg="del">
        <pc:chgData name="Philippe Renevier Gonin" userId="34ad6640c2f144aa" providerId="LiveId" clId="{86184B7D-4D12-4F75-B646-EF9FC2159E9C}" dt="2025-02-25T13:52:13.648" v="0" actId="47"/>
        <pc:sldMkLst>
          <pc:docMk/>
          <pc:sldMk cId="918569533" sldId="271"/>
        </pc:sldMkLst>
      </pc:sldChg>
      <pc:sldChg chg="modSp add mod">
        <pc:chgData name="Philippe Renevier Gonin" userId="34ad6640c2f144aa" providerId="LiveId" clId="{86184B7D-4D12-4F75-B646-EF9FC2159E9C}" dt="2025-02-25T13:52:43.987" v="15" actId="27636"/>
        <pc:sldMkLst>
          <pc:docMk/>
          <pc:sldMk cId="2921757201" sldId="271"/>
        </pc:sldMkLst>
        <pc:spChg chg="mod">
          <ac:chgData name="Philippe Renevier Gonin" userId="34ad6640c2f144aa" providerId="LiveId" clId="{86184B7D-4D12-4F75-B646-EF9FC2159E9C}" dt="2025-02-25T13:52:43.987" v="15" actId="27636"/>
          <ac:spMkLst>
            <pc:docMk/>
            <pc:sldMk cId="2921757201" sldId="271"/>
            <ac:spMk id="4" creationId="{00000000-0000-0000-0000-000000000000}"/>
          </ac:spMkLst>
        </pc:spChg>
      </pc:sldChg>
      <pc:sldChg chg="add">
        <pc:chgData name="Philippe Renevier Gonin" userId="34ad6640c2f144aa" providerId="LiveId" clId="{86184B7D-4D12-4F75-B646-EF9FC2159E9C}" dt="2025-02-25T13:52:43.780" v="1"/>
        <pc:sldMkLst>
          <pc:docMk/>
          <pc:sldMk cId="560368897" sldId="272"/>
        </pc:sldMkLst>
      </pc:sldChg>
      <pc:sldChg chg="del">
        <pc:chgData name="Philippe Renevier Gonin" userId="34ad6640c2f144aa" providerId="LiveId" clId="{86184B7D-4D12-4F75-B646-EF9FC2159E9C}" dt="2025-02-25T13:52:13.648" v="0" actId="47"/>
        <pc:sldMkLst>
          <pc:docMk/>
          <pc:sldMk cId="2475170743" sldId="272"/>
        </pc:sldMkLst>
      </pc:sldChg>
      <pc:sldChg chg="del">
        <pc:chgData name="Philippe Renevier Gonin" userId="34ad6640c2f144aa" providerId="LiveId" clId="{86184B7D-4D12-4F75-B646-EF9FC2159E9C}" dt="2025-02-25T13:52:13.648" v="0" actId="47"/>
        <pc:sldMkLst>
          <pc:docMk/>
          <pc:sldMk cId="103294747" sldId="273"/>
        </pc:sldMkLst>
      </pc:sldChg>
      <pc:sldChg chg="add">
        <pc:chgData name="Philippe Renevier Gonin" userId="34ad6640c2f144aa" providerId="LiveId" clId="{86184B7D-4D12-4F75-B646-EF9FC2159E9C}" dt="2025-02-25T13:52:43.780" v="1"/>
        <pc:sldMkLst>
          <pc:docMk/>
          <pc:sldMk cId="2985048227" sldId="273"/>
        </pc:sldMkLst>
      </pc:sldChg>
      <pc:sldChg chg="del">
        <pc:chgData name="Philippe Renevier Gonin" userId="34ad6640c2f144aa" providerId="LiveId" clId="{86184B7D-4D12-4F75-B646-EF9FC2159E9C}" dt="2025-02-25T13:52:13.648" v="0" actId="47"/>
        <pc:sldMkLst>
          <pc:docMk/>
          <pc:sldMk cId="1177515201" sldId="274"/>
        </pc:sldMkLst>
      </pc:sldChg>
      <pc:sldChg chg="add">
        <pc:chgData name="Philippe Renevier Gonin" userId="34ad6640c2f144aa" providerId="LiveId" clId="{86184B7D-4D12-4F75-B646-EF9FC2159E9C}" dt="2025-02-25T13:52:43.780" v="1"/>
        <pc:sldMkLst>
          <pc:docMk/>
          <pc:sldMk cId="2028306218" sldId="274"/>
        </pc:sldMkLst>
      </pc:sldChg>
      <pc:sldChg chg="del">
        <pc:chgData name="Philippe Renevier Gonin" userId="34ad6640c2f144aa" providerId="LiveId" clId="{86184B7D-4D12-4F75-B646-EF9FC2159E9C}" dt="2025-02-25T13:52:13.648" v="0" actId="47"/>
        <pc:sldMkLst>
          <pc:docMk/>
          <pc:sldMk cId="4234333737" sldId="275"/>
        </pc:sldMkLst>
      </pc:sldChg>
      <pc:sldChg chg="add">
        <pc:chgData name="Philippe Renevier Gonin" userId="34ad6640c2f144aa" providerId="LiveId" clId="{86184B7D-4D12-4F75-B646-EF9FC2159E9C}" dt="2025-02-25T13:52:43.780" v="1"/>
        <pc:sldMkLst>
          <pc:docMk/>
          <pc:sldMk cId="4261534569" sldId="275"/>
        </pc:sldMkLst>
      </pc:sldChg>
      <pc:sldChg chg="add">
        <pc:chgData name="Philippe Renevier Gonin" userId="34ad6640c2f144aa" providerId="LiveId" clId="{86184B7D-4D12-4F75-B646-EF9FC2159E9C}" dt="2025-02-25T13:52:43.780" v="1"/>
        <pc:sldMkLst>
          <pc:docMk/>
          <pc:sldMk cId="2211800935" sldId="276"/>
        </pc:sldMkLst>
      </pc:sldChg>
      <pc:sldChg chg="del">
        <pc:chgData name="Philippe Renevier Gonin" userId="34ad6640c2f144aa" providerId="LiveId" clId="{86184B7D-4D12-4F75-B646-EF9FC2159E9C}" dt="2025-02-25T13:52:13.648" v="0" actId="47"/>
        <pc:sldMkLst>
          <pc:docMk/>
          <pc:sldMk cId="3624995498" sldId="276"/>
        </pc:sldMkLst>
      </pc:sldChg>
      <pc:sldChg chg="del">
        <pc:chgData name="Philippe Renevier Gonin" userId="34ad6640c2f144aa" providerId="LiveId" clId="{86184B7D-4D12-4F75-B646-EF9FC2159E9C}" dt="2025-02-25T13:52:13.648" v="0" actId="47"/>
        <pc:sldMkLst>
          <pc:docMk/>
          <pc:sldMk cId="172371879" sldId="277"/>
        </pc:sldMkLst>
      </pc:sldChg>
      <pc:sldChg chg="add">
        <pc:chgData name="Philippe Renevier Gonin" userId="34ad6640c2f144aa" providerId="LiveId" clId="{86184B7D-4D12-4F75-B646-EF9FC2159E9C}" dt="2025-02-25T13:52:43.780" v="1"/>
        <pc:sldMkLst>
          <pc:docMk/>
          <pc:sldMk cId="2077980541" sldId="277"/>
        </pc:sldMkLst>
      </pc:sldChg>
      <pc:sldChg chg="del">
        <pc:chgData name="Philippe Renevier Gonin" userId="34ad6640c2f144aa" providerId="LiveId" clId="{86184B7D-4D12-4F75-B646-EF9FC2159E9C}" dt="2025-02-25T13:52:13.648" v="0" actId="47"/>
        <pc:sldMkLst>
          <pc:docMk/>
          <pc:sldMk cId="2175700607" sldId="278"/>
        </pc:sldMkLst>
      </pc:sldChg>
      <pc:sldChg chg="add">
        <pc:chgData name="Philippe Renevier Gonin" userId="34ad6640c2f144aa" providerId="LiveId" clId="{86184B7D-4D12-4F75-B646-EF9FC2159E9C}" dt="2025-02-25T13:52:43.780" v="1"/>
        <pc:sldMkLst>
          <pc:docMk/>
          <pc:sldMk cId="3632780408" sldId="278"/>
        </pc:sldMkLst>
      </pc:sldChg>
      <pc:sldChg chg="del">
        <pc:chgData name="Philippe Renevier Gonin" userId="34ad6640c2f144aa" providerId="LiveId" clId="{86184B7D-4D12-4F75-B646-EF9FC2159E9C}" dt="2025-02-25T13:52:13.648" v="0" actId="47"/>
        <pc:sldMkLst>
          <pc:docMk/>
          <pc:sldMk cId="1535277860" sldId="279"/>
        </pc:sldMkLst>
      </pc:sldChg>
      <pc:sldChg chg="add">
        <pc:chgData name="Philippe Renevier Gonin" userId="34ad6640c2f144aa" providerId="LiveId" clId="{86184B7D-4D12-4F75-B646-EF9FC2159E9C}" dt="2025-02-25T13:52:43.780" v="1"/>
        <pc:sldMkLst>
          <pc:docMk/>
          <pc:sldMk cId="2177444382" sldId="279"/>
        </pc:sldMkLst>
      </pc:sldChg>
      <pc:sldChg chg="del">
        <pc:chgData name="Philippe Renevier Gonin" userId="34ad6640c2f144aa" providerId="LiveId" clId="{86184B7D-4D12-4F75-B646-EF9FC2159E9C}" dt="2025-02-25T13:52:13.648" v="0" actId="47"/>
        <pc:sldMkLst>
          <pc:docMk/>
          <pc:sldMk cId="890694398" sldId="280"/>
        </pc:sldMkLst>
      </pc:sldChg>
      <pc:sldChg chg="add">
        <pc:chgData name="Philippe Renevier Gonin" userId="34ad6640c2f144aa" providerId="LiveId" clId="{86184B7D-4D12-4F75-B646-EF9FC2159E9C}" dt="2025-02-25T13:52:43.780" v="1"/>
        <pc:sldMkLst>
          <pc:docMk/>
          <pc:sldMk cId="3809309123" sldId="280"/>
        </pc:sldMkLst>
      </pc:sldChg>
      <pc:sldChg chg="del">
        <pc:chgData name="Philippe Renevier Gonin" userId="34ad6640c2f144aa" providerId="LiveId" clId="{86184B7D-4D12-4F75-B646-EF9FC2159E9C}" dt="2025-02-25T13:52:13.648" v="0" actId="47"/>
        <pc:sldMkLst>
          <pc:docMk/>
          <pc:sldMk cId="395706062" sldId="281"/>
        </pc:sldMkLst>
      </pc:sldChg>
      <pc:sldChg chg="add">
        <pc:chgData name="Philippe Renevier Gonin" userId="34ad6640c2f144aa" providerId="LiveId" clId="{86184B7D-4D12-4F75-B646-EF9FC2159E9C}" dt="2025-02-25T13:52:43.780" v="1"/>
        <pc:sldMkLst>
          <pc:docMk/>
          <pc:sldMk cId="2182173241" sldId="281"/>
        </pc:sldMkLst>
      </pc:sldChg>
      <pc:sldChg chg="modSp add mod">
        <pc:chgData name="Philippe Renevier Gonin" userId="34ad6640c2f144aa" providerId="LiveId" clId="{86184B7D-4D12-4F75-B646-EF9FC2159E9C}" dt="2025-02-25T13:52:44.003" v="16" actId="27636"/>
        <pc:sldMkLst>
          <pc:docMk/>
          <pc:sldMk cId="2404287473" sldId="282"/>
        </pc:sldMkLst>
        <pc:spChg chg="mod">
          <ac:chgData name="Philippe Renevier Gonin" userId="34ad6640c2f144aa" providerId="LiveId" clId="{86184B7D-4D12-4F75-B646-EF9FC2159E9C}" dt="2025-02-25T13:52:44.003" v="16" actId="27636"/>
          <ac:spMkLst>
            <pc:docMk/>
            <pc:sldMk cId="2404287473" sldId="282"/>
            <ac:spMk id="3" creationId="{00000000-0000-0000-0000-000000000000}"/>
          </ac:spMkLst>
        </pc:spChg>
      </pc:sldChg>
      <pc:sldChg chg="modSp add mod">
        <pc:chgData name="Philippe Renevier Gonin" userId="34ad6640c2f144aa" providerId="LiveId" clId="{86184B7D-4D12-4F75-B646-EF9FC2159E9C}" dt="2025-02-25T14:08:38.384" v="367" actId="14100"/>
        <pc:sldMkLst>
          <pc:docMk/>
          <pc:sldMk cId="4040477309" sldId="283"/>
        </pc:sldMkLst>
        <pc:spChg chg="mod">
          <ac:chgData name="Philippe Renevier Gonin" userId="34ad6640c2f144aa" providerId="LiveId" clId="{86184B7D-4D12-4F75-B646-EF9FC2159E9C}" dt="2025-02-25T14:08:35.719" v="366" actId="1076"/>
          <ac:spMkLst>
            <pc:docMk/>
            <pc:sldMk cId="4040477309" sldId="283"/>
            <ac:spMk id="15" creationId="{00000000-0000-0000-0000-000000000000}"/>
          </ac:spMkLst>
        </pc:spChg>
        <pc:spChg chg="mod">
          <ac:chgData name="Philippe Renevier Gonin" userId="34ad6640c2f144aa" providerId="LiveId" clId="{86184B7D-4D12-4F75-B646-EF9FC2159E9C}" dt="2025-02-25T14:08:05.906" v="359" actId="1076"/>
          <ac:spMkLst>
            <pc:docMk/>
            <pc:sldMk cId="4040477309" sldId="283"/>
            <ac:spMk id="16" creationId="{00000000-0000-0000-0000-000000000000}"/>
          </ac:spMkLst>
        </pc:spChg>
        <pc:cxnChg chg="mod">
          <ac:chgData name="Philippe Renevier Gonin" userId="34ad6640c2f144aa" providerId="LiveId" clId="{86184B7D-4D12-4F75-B646-EF9FC2159E9C}" dt="2025-02-25T14:08:38.384" v="367" actId="14100"/>
          <ac:cxnSpMkLst>
            <pc:docMk/>
            <pc:sldMk cId="4040477309" sldId="283"/>
            <ac:cxnSpMk id="28" creationId="{00000000-0000-0000-0000-000000000000}"/>
          </ac:cxnSpMkLst>
        </pc:cxnChg>
        <pc:cxnChg chg="mod">
          <ac:chgData name="Philippe Renevier Gonin" userId="34ad6640c2f144aa" providerId="LiveId" clId="{86184B7D-4D12-4F75-B646-EF9FC2159E9C}" dt="2025-02-25T14:08:16.431" v="361" actId="14100"/>
          <ac:cxnSpMkLst>
            <pc:docMk/>
            <pc:sldMk cId="4040477309" sldId="283"/>
            <ac:cxnSpMk id="32" creationId="{00000000-0000-0000-0000-000000000000}"/>
          </ac:cxnSpMkLst>
        </pc:cxnChg>
      </pc:sldChg>
      <pc:sldChg chg="add">
        <pc:chgData name="Philippe Renevier Gonin" userId="34ad6640c2f144aa" providerId="LiveId" clId="{86184B7D-4D12-4F75-B646-EF9FC2159E9C}" dt="2025-02-25T13:52:43.780" v="1"/>
        <pc:sldMkLst>
          <pc:docMk/>
          <pc:sldMk cId="2476620362" sldId="284"/>
        </pc:sldMkLst>
      </pc:sldChg>
      <pc:sldChg chg="add">
        <pc:chgData name="Philippe Renevier Gonin" userId="34ad6640c2f144aa" providerId="LiveId" clId="{86184B7D-4D12-4F75-B646-EF9FC2159E9C}" dt="2025-02-25T13:52:43.780" v="1"/>
        <pc:sldMkLst>
          <pc:docMk/>
          <pc:sldMk cId="1457966212" sldId="285"/>
        </pc:sldMkLst>
      </pc:sldChg>
      <pc:sldChg chg="modSp add mod">
        <pc:chgData name="Philippe Renevier Gonin" userId="34ad6640c2f144aa" providerId="LiveId" clId="{86184B7D-4D12-4F75-B646-EF9FC2159E9C}" dt="2025-02-25T13:59:56.170" v="248" actId="14100"/>
        <pc:sldMkLst>
          <pc:docMk/>
          <pc:sldMk cId="1231461582" sldId="286"/>
        </pc:sldMkLst>
        <pc:spChg chg="mod">
          <ac:chgData name="Philippe Renevier Gonin" userId="34ad6640c2f144aa" providerId="LiveId" clId="{86184B7D-4D12-4F75-B646-EF9FC2159E9C}" dt="2025-02-25T13:58:57.277" v="233" actId="1076"/>
          <ac:spMkLst>
            <pc:docMk/>
            <pc:sldMk cId="1231461582" sldId="286"/>
            <ac:spMk id="3" creationId="{00000000-0000-0000-0000-000000000000}"/>
          </ac:spMkLst>
        </pc:spChg>
        <pc:spChg chg="mod">
          <ac:chgData name="Philippe Renevier Gonin" userId="34ad6640c2f144aa" providerId="LiveId" clId="{86184B7D-4D12-4F75-B646-EF9FC2159E9C}" dt="2025-02-25T13:59:33.981" v="245" actId="1076"/>
          <ac:spMkLst>
            <pc:docMk/>
            <pc:sldMk cId="1231461582" sldId="286"/>
            <ac:spMk id="12" creationId="{00000000-0000-0000-0000-000000000000}"/>
          </ac:spMkLst>
        </pc:spChg>
        <pc:spChg chg="mod">
          <ac:chgData name="Philippe Renevier Gonin" userId="34ad6640c2f144aa" providerId="LiveId" clId="{86184B7D-4D12-4F75-B646-EF9FC2159E9C}" dt="2025-02-25T13:59:41.284" v="246" actId="1076"/>
          <ac:spMkLst>
            <pc:docMk/>
            <pc:sldMk cId="1231461582" sldId="286"/>
            <ac:spMk id="13" creationId="{00000000-0000-0000-0000-000000000000}"/>
          </ac:spMkLst>
        </pc:spChg>
        <pc:spChg chg="mod">
          <ac:chgData name="Philippe Renevier Gonin" userId="34ad6640c2f144aa" providerId="LiveId" clId="{86184B7D-4D12-4F75-B646-EF9FC2159E9C}" dt="2025-02-25T13:59:46.519" v="247" actId="1076"/>
          <ac:spMkLst>
            <pc:docMk/>
            <pc:sldMk cId="1231461582" sldId="286"/>
            <ac:spMk id="18" creationId="{00000000-0000-0000-0000-000000000000}"/>
          </ac:spMkLst>
        </pc:spChg>
        <pc:cxnChg chg="mod">
          <ac:chgData name="Philippe Renevier Gonin" userId="34ad6640c2f144aa" providerId="LiveId" clId="{86184B7D-4D12-4F75-B646-EF9FC2159E9C}" dt="2025-02-25T13:59:33.981" v="245" actId="1076"/>
          <ac:cxnSpMkLst>
            <pc:docMk/>
            <pc:sldMk cId="1231461582" sldId="286"/>
            <ac:cxnSpMk id="29" creationId="{00000000-0000-0000-0000-000000000000}"/>
          </ac:cxnSpMkLst>
        </pc:cxnChg>
        <pc:cxnChg chg="mod">
          <ac:chgData name="Philippe Renevier Gonin" userId="34ad6640c2f144aa" providerId="LiveId" clId="{86184B7D-4D12-4F75-B646-EF9FC2159E9C}" dt="2025-02-25T13:59:41.284" v="246" actId="1076"/>
          <ac:cxnSpMkLst>
            <pc:docMk/>
            <pc:sldMk cId="1231461582" sldId="286"/>
            <ac:cxnSpMk id="39" creationId="{00000000-0000-0000-0000-000000000000}"/>
          </ac:cxnSpMkLst>
        </pc:cxnChg>
        <pc:cxnChg chg="mod">
          <ac:chgData name="Philippe Renevier Gonin" userId="34ad6640c2f144aa" providerId="LiveId" clId="{86184B7D-4D12-4F75-B646-EF9FC2159E9C}" dt="2025-02-25T13:59:56.170" v="248" actId="14100"/>
          <ac:cxnSpMkLst>
            <pc:docMk/>
            <pc:sldMk cId="1231461582" sldId="286"/>
            <ac:cxnSpMk id="43" creationId="{00000000-0000-0000-0000-000000000000}"/>
          </ac:cxnSpMkLst>
        </pc:cxnChg>
      </pc:sldChg>
      <pc:sldChg chg="del">
        <pc:chgData name="Philippe Renevier Gonin" userId="34ad6640c2f144aa" providerId="LiveId" clId="{86184B7D-4D12-4F75-B646-EF9FC2159E9C}" dt="2025-02-25T13:52:13.648" v="0" actId="47"/>
        <pc:sldMkLst>
          <pc:docMk/>
          <pc:sldMk cId="832302374" sldId="287"/>
        </pc:sldMkLst>
      </pc:sldChg>
      <pc:sldChg chg="modSp add mod">
        <pc:chgData name="Philippe Renevier Gonin" userId="34ad6640c2f144aa" providerId="LiveId" clId="{86184B7D-4D12-4F75-B646-EF9FC2159E9C}" dt="2025-02-25T13:52:43.907" v="6" actId="27636"/>
        <pc:sldMkLst>
          <pc:docMk/>
          <pc:sldMk cId="1912036413" sldId="287"/>
        </pc:sldMkLst>
        <pc:spChg chg="mod">
          <ac:chgData name="Philippe Renevier Gonin" userId="34ad6640c2f144aa" providerId="LiveId" clId="{86184B7D-4D12-4F75-B646-EF9FC2159E9C}" dt="2025-02-25T13:52:43.907" v="6" actId="27636"/>
          <ac:spMkLst>
            <pc:docMk/>
            <pc:sldMk cId="1912036413" sldId="287"/>
            <ac:spMk id="3" creationId="{00000000-0000-0000-0000-000000000000}"/>
          </ac:spMkLst>
        </pc:spChg>
      </pc:sldChg>
      <pc:sldChg chg="modSp add mod">
        <pc:chgData name="Philippe Renevier Gonin" userId="34ad6640c2f144aa" providerId="LiveId" clId="{86184B7D-4D12-4F75-B646-EF9FC2159E9C}" dt="2025-02-25T14:02:49.054" v="301" actId="20577"/>
        <pc:sldMkLst>
          <pc:docMk/>
          <pc:sldMk cId="1895711831" sldId="288"/>
        </pc:sldMkLst>
        <pc:spChg chg="mod">
          <ac:chgData name="Philippe Renevier Gonin" userId="34ad6640c2f144aa" providerId="LiveId" clId="{86184B7D-4D12-4F75-B646-EF9FC2159E9C}" dt="2025-02-25T14:02:49.054" v="301" actId="20577"/>
          <ac:spMkLst>
            <pc:docMk/>
            <pc:sldMk cId="1895711831" sldId="288"/>
            <ac:spMk id="3" creationId="{00000000-0000-0000-0000-000000000000}"/>
          </ac:spMkLst>
        </pc:spChg>
      </pc:sldChg>
      <pc:sldChg chg="modSp add mod">
        <pc:chgData name="Philippe Renevier Gonin" userId="34ad6640c2f144aa" providerId="LiveId" clId="{86184B7D-4D12-4F75-B646-EF9FC2159E9C}" dt="2025-02-25T14:03:18.843" v="303" actId="20577"/>
        <pc:sldMkLst>
          <pc:docMk/>
          <pc:sldMk cId="930363787" sldId="289"/>
        </pc:sldMkLst>
        <pc:spChg chg="mod">
          <ac:chgData name="Philippe Renevier Gonin" userId="34ad6640c2f144aa" providerId="LiveId" clId="{86184B7D-4D12-4F75-B646-EF9FC2159E9C}" dt="2025-02-25T14:03:18.843" v="303" actId="20577"/>
          <ac:spMkLst>
            <pc:docMk/>
            <pc:sldMk cId="930363787" sldId="289"/>
            <ac:spMk id="3" creationId="{00000000-0000-0000-0000-000000000000}"/>
          </ac:spMkLst>
        </pc:spChg>
      </pc:sldChg>
      <pc:sldChg chg="modSp add mod">
        <pc:chgData name="Philippe Renevier Gonin" userId="34ad6640c2f144aa" providerId="LiveId" clId="{86184B7D-4D12-4F75-B646-EF9FC2159E9C}" dt="2025-02-25T14:04:51.570" v="358" actId="20577"/>
        <pc:sldMkLst>
          <pc:docMk/>
          <pc:sldMk cId="2255219560" sldId="290"/>
        </pc:sldMkLst>
        <pc:spChg chg="mod">
          <ac:chgData name="Philippe Renevier Gonin" userId="34ad6640c2f144aa" providerId="LiveId" clId="{86184B7D-4D12-4F75-B646-EF9FC2159E9C}" dt="2025-02-25T13:52:43.971" v="14" actId="27636"/>
          <ac:spMkLst>
            <pc:docMk/>
            <pc:sldMk cId="2255219560" sldId="290"/>
            <ac:spMk id="2" creationId="{00000000-0000-0000-0000-000000000000}"/>
          </ac:spMkLst>
        </pc:spChg>
        <pc:spChg chg="mod">
          <ac:chgData name="Philippe Renevier Gonin" userId="34ad6640c2f144aa" providerId="LiveId" clId="{86184B7D-4D12-4F75-B646-EF9FC2159E9C}" dt="2025-02-25T14:04:51.570" v="358" actId="20577"/>
          <ac:spMkLst>
            <pc:docMk/>
            <pc:sldMk cId="2255219560" sldId="290"/>
            <ac:spMk id="3" creationId="{00000000-0000-0000-0000-000000000000}"/>
          </ac:spMkLst>
        </pc:spChg>
      </pc:sldChg>
      <pc:sldChg chg="add">
        <pc:chgData name="Philippe Renevier Gonin" userId="34ad6640c2f144aa" providerId="LiveId" clId="{86184B7D-4D12-4F75-B646-EF9FC2159E9C}" dt="2025-02-25T13:52:43.780" v="1"/>
        <pc:sldMkLst>
          <pc:docMk/>
          <pc:sldMk cId="2607397600" sldId="291"/>
        </pc:sldMkLst>
      </pc:sldChg>
      <pc:sldChg chg="add">
        <pc:chgData name="Philippe Renevier Gonin" userId="34ad6640c2f144aa" providerId="LiveId" clId="{86184B7D-4D12-4F75-B646-EF9FC2159E9C}" dt="2025-02-25T13:52:43.780" v="1"/>
        <pc:sldMkLst>
          <pc:docMk/>
          <pc:sldMk cId="967365368" sldId="292"/>
        </pc:sldMkLst>
      </pc:sldChg>
      <pc:sldChg chg="add">
        <pc:chgData name="Philippe Renevier Gonin" userId="34ad6640c2f144aa" providerId="LiveId" clId="{86184B7D-4D12-4F75-B646-EF9FC2159E9C}" dt="2025-02-25T13:52:43.780" v="1"/>
        <pc:sldMkLst>
          <pc:docMk/>
          <pc:sldMk cId="2746326586" sldId="293"/>
        </pc:sldMkLst>
      </pc:sldChg>
      <pc:sldChg chg="del">
        <pc:chgData name="Philippe Renevier Gonin" userId="34ad6640c2f144aa" providerId="LiveId" clId="{86184B7D-4D12-4F75-B646-EF9FC2159E9C}" dt="2025-02-25T13:52:13.648" v="0" actId="47"/>
        <pc:sldMkLst>
          <pc:docMk/>
          <pc:sldMk cId="3068938109" sldId="293"/>
        </pc:sldMkLst>
      </pc:sldChg>
      <pc:sldChg chg="add">
        <pc:chgData name="Philippe Renevier Gonin" userId="34ad6640c2f144aa" providerId="LiveId" clId="{86184B7D-4D12-4F75-B646-EF9FC2159E9C}" dt="2025-02-25T13:52:43.780" v="1"/>
        <pc:sldMkLst>
          <pc:docMk/>
          <pc:sldMk cId="589479628" sldId="294"/>
        </pc:sldMkLst>
      </pc:sldChg>
      <pc:sldChg chg="del">
        <pc:chgData name="Philippe Renevier Gonin" userId="34ad6640c2f144aa" providerId="LiveId" clId="{86184B7D-4D12-4F75-B646-EF9FC2159E9C}" dt="2025-02-25T13:52:13.648" v="0" actId="47"/>
        <pc:sldMkLst>
          <pc:docMk/>
          <pc:sldMk cId="1495904911" sldId="294"/>
        </pc:sldMkLst>
      </pc:sldChg>
      <pc:sldChg chg="del">
        <pc:chgData name="Philippe Renevier Gonin" userId="34ad6640c2f144aa" providerId="LiveId" clId="{86184B7D-4D12-4F75-B646-EF9FC2159E9C}" dt="2025-02-25T13:52:13.648" v="0" actId="47"/>
        <pc:sldMkLst>
          <pc:docMk/>
          <pc:sldMk cId="837811092" sldId="295"/>
        </pc:sldMkLst>
      </pc:sldChg>
      <pc:sldChg chg="add">
        <pc:chgData name="Philippe Renevier Gonin" userId="34ad6640c2f144aa" providerId="LiveId" clId="{86184B7D-4D12-4F75-B646-EF9FC2159E9C}" dt="2025-02-25T13:52:43.780" v="1"/>
        <pc:sldMkLst>
          <pc:docMk/>
          <pc:sldMk cId="2134699721" sldId="295"/>
        </pc:sldMkLst>
      </pc:sldChg>
      <pc:sldChg chg="del">
        <pc:chgData name="Philippe Renevier Gonin" userId="34ad6640c2f144aa" providerId="LiveId" clId="{86184B7D-4D12-4F75-B646-EF9FC2159E9C}" dt="2025-02-25T13:52:13.648" v="0" actId="47"/>
        <pc:sldMkLst>
          <pc:docMk/>
          <pc:sldMk cId="1215187222" sldId="296"/>
        </pc:sldMkLst>
      </pc:sldChg>
      <pc:sldChg chg="modSp add mod">
        <pc:chgData name="Philippe Renevier Gonin" userId="34ad6640c2f144aa" providerId="LiveId" clId="{86184B7D-4D12-4F75-B646-EF9FC2159E9C}" dt="2025-02-25T13:52:44.018" v="17" actId="27636"/>
        <pc:sldMkLst>
          <pc:docMk/>
          <pc:sldMk cId="3754454371" sldId="296"/>
        </pc:sldMkLst>
        <pc:spChg chg="mod">
          <ac:chgData name="Philippe Renevier Gonin" userId="34ad6640c2f144aa" providerId="LiveId" clId="{86184B7D-4D12-4F75-B646-EF9FC2159E9C}" dt="2025-02-25T13:52:44.018" v="17" actId="27636"/>
          <ac:spMkLst>
            <pc:docMk/>
            <pc:sldMk cId="3754454371" sldId="296"/>
            <ac:spMk id="3" creationId="{00000000-0000-0000-0000-000000000000}"/>
          </ac:spMkLst>
        </pc:spChg>
      </pc:sldChg>
      <pc:sldChg chg="add">
        <pc:chgData name="Philippe Renevier Gonin" userId="34ad6640c2f144aa" providerId="LiveId" clId="{86184B7D-4D12-4F75-B646-EF9FC2159E9C}" dt="2025-02-25T13:52:43.780" v="1"/>
        <pc:sldMkLst>
          <pc:docMk/>
          <pc:sldMk cId="1680064570" sldId="297"/>
        </pc:sldMkLst>
      </pc:sldChg>
      <pc:sldChg chg="del">
        <pc:chgData name="Philippe Renevier Gonin" userId="34ad6640c2f144aa" providerId="LiveId" clId="{86184B7D-4D12-4F75-B646-EF9FC2159E9C}" dt="2025-02-25T13:52:13.648" v="0" actId="47"/>
        <pc:sldMkLst>
          <pc:docMk/>
          <pc:sldMk cId="1702198548" sldId="297"/>
        </pc:sldMkLst>
      </pc:sldChg>
      <pc:sldChg chg="add">
        <pc:chgData name="Philippe Renevier Gonin" userId="34ad6640c2f144aa" providerId="LiveId" clId="{86184B7D-4D12-4F75-B646-EF9FC2159E9C}" dt="2025-02-25T14:29:24.385" v="368"/>
        <pc:sldMkLst>
          <pc:docMk/>
          <pc:sldMk cId="1068895663" sldId="298"/>
        </pc:sldMkLst>
      </pc:sldChg>
      <pc:sldChg chg="modSp add mod">
        <pc:chgData name="Philippe Renevier Gonin" userId="34ad6640c2f144aa" providerId="LiveId" clId="{86184B7D-4D12-4F75-B646-EF9FC2159E9C}" dt="2025-02-25T14:29:39.574" v="396" actId="20577"/>
        <pc:sldMkLst>
          <pc:docMk/>
          <pc:sldMk cId="3313785218" sldId="299"/>
        </pc:sldMkLst>
        <pc:spChg chg="mod">
          <ac:chgData name="Philippe Renevier Gonin" userId="34ad6640c2f144aa" providerId="LiveId" clId="{86184B7D-4D12-4F75-B646-EF9FC2159E9C}" dt="2025-02-25T14:29:39.574" v="396" actId="20577"/>
          <ac:spMkLst>
            <pc:docMk/>
            <pc:sldMk cId="3313785218" sldId="299"/>
            <ac:spMk id="3" creationId="{00000000-0000-0000-0000-000000000000}"/>
          </ac:spMkLst>
        </pc:spChg>
      </pc:sldChg>
      <pc:sldChg chg="modSp add mod">
        <pc:chgData name="Philippe Renevier Gonin" userId="34ad6640c2f144aa" providerId="LiveId" clId="{86184B7D-4D12-4F75-B646-EF9FC2159E9C}" dt="2025-02-25T15:13:55.720" v="568" actId="27636"/>
        <pc:sldMkLst>
          <pc:docMk/>
          <pc:sldMk cId="3587366807" sldId="300"/>
        </pc:sldMkLst>
        <pc:spChg chg="mod">
          <ac:chgData name="Philippe Renevier Gonin" userId="34ad6640c2f144aa" providerId="LiveId" clId="{86184B7D-4D12-4F75-B646-EF9FC2159E9C}" dt="2025-02-25T15:13:55.720" v="568" actId="27636"/>
          <ac:spMkLst>
            <pc:docMk/>
            <pc:sldMk cId="3587366807" sldId="300"/>
            <ac:spMk id="3" creationId="{00000000-0000-0000-0000-000000000000}"/>
          </ac:spMkLst>
        </pc:spChg>
      </pc:sldChg>
      <pc:sldChg chg="add del">
        <pc:chgData name="Philippe Renevier Gonin" userId="34ad6640c2f144aa" providerId="LiveId" clId="{86184B7D-4D12-4F75-B646-EF9FC2159E9C}" dt="2025-03-03T09:34:44.402" v="877" actId="47"/>
        <pc:sldMkLst>
          <pc:docMk/>
          <pc:sldMk cId="3321287054" sldId="301"/>
        </pc:sldMkLst>
      </pc:sldChg>
      <pc:sldChg chg="modSp add mod">
        <pc:chgData name="Philippe Renevier Gonin" userId="34ad6640c2f144aa" providerId="LiveId" clId="{86184B7D-4D12-4F75-B646-EF9FC2159E9C}" dt="2025-02-25T14:31:07.475" v="400" actId="20577"/>
        <pc:sldMkLst>
          <pc:docMk/>
          <pc:sldMk cId="880677593" sldId="302"/>
        </pc:sldMkLst>
        <pc:spChg chg="mod">
          <ac:chgData name="Philippe Renevier Gonin" userId="34ad6640c2f144aa" providerId="LiveId" clId="{86184B7D-4D12-4F75-B646-EF9FC2159E9C}" dt="2025-02-25T14:31:07.475" v="400" actId="20577"/>
          <ac:spMkLst>
            <pc:docMk/>
            <pc:sldMk cId="880677593" sldId="302"/>
            <ac:spMk id="3" creationId="{00000000-0000-0000-0000-000000000000}"/>
          </ac:spMkLst>
        </pc:spChg>
      </pc:sldChg>
      <pc:sldChg chg="del">
        <pc:chgData name="Philippe Renevier Gonin" userId="34ad6640c2f144aa" providerId="LiveId" clId="{86184B7D-4D12-4F75-B646-EF9FC2159E9C}" dt="2025-02-25T13:52:13.648" v="0" actId="47"/>
        <pc:sldMkLst>
          <pc:docMk/>
          <pc:sldMk cId="3962039730" sldId="302"/>
        </pc:sldMkLst>
      </pc:sldChg>
      <pc:sldChg chg="modSp add mod">
        <pc:chgData name="Philippe Renevier Gonin" userId="34ad6640c2f144aa" providerId="LiveId" clId="{86184B7D-4D12-4F75-B646-EF9FC2159E9C}" dt="2025-03-03T09:36:17.771" v="926" actId="20577"/>
        <pc:sldMkLst>
          <pc:docMk/>
          <pc:sldMk cId="131415852" sldId="303"/>
        </pc:sldMkLst>
        <pc:spChg chg="mod">
          <ac:chgData name="Philippe Renevier Gonin" userId="34ad6640c2f144aa" providerId="LiveId" clId="{86184B7D-4D12-4F75-B646-EF9FC2159E9C}" dt="2025-03-03T09:36:17.771" v="926" actId="20577"/>
          <ac:spMkLst>
            <pc:docMk/>
            <pc:sldMk cId="131415852" sldId="303"/>
            <ac:spMk id="3" creationId="{00000000-0000-0000-0000-000000000000}"/>
          </ac:spMkLst>
        </pc:spChg>
      </pc:sldChg>
      <pc:sldChg chg="modSp add mod">
        <pc:chgData name="Philippe Renevier Gonin" userId="34ad6640c2f144aa" providerId="LiveId" clId="{86184B7D-4D12-4F75-B646-EF9FC2159E9C}" dt="2025-02-25T14:34:26.252" v="403" actId="20577"/>
        <pc:sldMkLst>
          <pc:docMk/>
          <pc:sldMk cId="2824203873" sldId="304"/>
        </pc:sldMkLst>
        <pc:spChg chg="mod">
          <ac:chgData name="Philippe Renevier Gonin" userId="34ad6640c2f144aa" providerId="LiveId" clId="{86184B7D-4D12-4F75-B646-EF9FC2159E9C}" dt="2025-02-25T14:34:26.252" v="403" actId="20577"/>
          <ac:spMkLst>
            <pc:docMk/>
            <pc:sldMk cId="2824203873" sldId="304"/>
            <ac:spMk id="3" creationId="{00000000-0000-0000-0000-000000000000}"/>
          </ac:spMkLst>
        </pc:spChg>
      </pc:sldChg>
      <pc:sldChg chg="del">
        <pc:chgData name="Philippe Renevier Gonin" userId="34ad6640c2f144aa" providerId="LiveId" clId="{86184B7D-4D12-4F75-B646-EF9FC2159E9C}" dt="2025-02-25T13:52:13.648" v="0" actId="47"/>
        <pc:sldMkLst>
          <pc:docMk/>
          <pc:sldMk cId="3812129633" sldId="304"/>
        </pc:sldMkLst>
      </pc:sldChg>
      <pc:sldChg chg="modSp add mod">
        <pc:chgData name="Philippe Renevier Gonin" userId="34ad6640c2f144aa" providerId="LiveId" clId="{86184B7D-4D12-4F75-B646-EF9FC2159E9C}" dt="2025-03-03T09:56:48.483" v="1042" actId="20577"/>
        <pc:sldMkLst>
          <pc:docMk/>
          <pc:sldMk cId="2217127477" sldId="305"/>
        </pc:sldMkLst>
        <pc:spChg chg="mod">
          <ac:chgData name="Philippe Renevier Gonin" userId="34ad6640c2f144aa" providerId="LiveId" clId="{86184B7D-4D12-4F75-B646-EF9FC2159E9C}" dt="2025-03-03T09:56:48.483" v="1042" actId="20577"/>
          <ac:spMkLst>
            <pc:docMk/>
            <pc:sldMk cId="2217127477" sldId="305"/>
            <ac:spMk id="3" creationId="{00000000-0000-0000-0000-000000000000}"/>
          </ac:spMkLst>
        </pc:spChg>
      </pc:sldChg>
      <pc:sldChg chg="del">
        <pc:chgData name="Philippe Renevier Gonin" userId="34ad6640c2f144aa" providerId="LiveId" clId="{86184B7D-4D12-4F75-B646-EF9FC2159E9C}" dt="2025-02-25T13:52:13.648" v="0" actId="47"/>
        <pc:sldMkLst>
          <pc:docMk/>
          <pc:sldMk cId="3914965325" sldId="305"/>
        </pc:sldMkLst>
      </pc:sldChg>
      <pc:sldChg chg="del">
        <pc:chgData name="Philippe Renevier Gonin" userId="34ad6640c2f144aa" providerId="LiveId" clId="{86184B7D-4D12-4F75-B646-EF9FC2159E9C}" dt="2025-02-25T13:52:13.648" v="0" actId="47"/>
        <pc:sldMkLst>
          <pc:docMk/>
          <pc:sldMk cId="2214402797" sldId="306"/>
        </pc:sldMkLst>
      </pc:sldChg>
      <pc:sldChg chg="add">
        <pc:chgData name="Philippe Renevier Gonin" userId="34ad6640c2f144aa" providerId="LiveId" clId="{86184B7D-4D12-4F75-B646-EF9FC2159E9C}" dt="2025-02-25T14:29:24.385" v="368"/>
        <pc:sldMkLst>
          <pc:docMk/>
          <pc:sldMk cId="3172340697" sldId="306"/>
        </pc:sldMkLst>
      </pc:sldChg>
      <pc:sldChg chg="modSp add mod">
        <pc:chgData name="Philippe Renevier Gonin" userId="34ad6640c2f144aa" providerId="LiveId" clId="{86184B7D-4D12-4F75-B646-EF9FC2159E9C}" dt="2025-02-25T14:29:24.515" v="372" actId="27636"/>
        <pc:sldMkLst>
          <pc:docMk/>
          <pc:sldMk cId="2401945229" sldId="307"/>
        </pc:sldMkLst>
        <pc:spChg chg="mod">
          <ac:chgData name="Philippe Renevier Gonin" userId="34ad6640c2f144aa" providerId="LiveId" clId="{86184B7D-4D12-4F75-B646-EF9FC2159E9C}" dt="2025-02-25T14:29:24.515" v="372" actId="27636"/>
          <ac:spMkLst>
            <pc:docMk/>
            <pc:sldMk cId="2401945229" sldId="307"/>
            <ac:spMk id="3" creationId="{00000000-0000-0000-0000-000000000000}"/>
          </ac:spMkLst>
        </pc:spChg>
      </pc:sldChg>
      <pc:sldChg chg="del">
        <pc:chgData name="Philippe Renevier Gonin" userId="34ad6640c2f144aa" providerId="LiveId" clId="{86184B7D-4D12-4F75-B646-EF9FC2159E9C}" dt="2025-02-25T13:52:13.648" v="0" actId="47"/>
        <pc:sldMkLst>
          <pc:docMk/>
          <pc:sldMk cId="3311383398" sldId="307"/>
        </pc:sldMkLst>
      </pc:sldChg>
      <pc:sldChg chg="add">
        <pc:chgData name="Philippe Renevier Gonin" userId="34ad6640c2f144aa" providerId="LiveId" clId="{86184B7D-4D12-4F75-B646-EF9FC2159E9C}" dt="2025-02-25T14:29:24.385" v="368"/>
        <pc:sldMkLst>
          <pc:docMk/>
          <pc:sldMk cId="933156823" sldId="308"/>
        </pc:sldMkLst>
      </pc:sldChg>
      <pc:sldChg chg="del">
        <pc:chgData name="Philippe Renevier Gonin" userId="34ad6640c2f144aa" providerId="LiveId" clId="{86184B7D-4D12-4F75-B646-EF9FC2159E9C}" dt="2025-02-25T13:52:13.648" v="0" actId="47"/>
        <pc:sldMkLst>
          <pc:docMk/>
          <pc:sldMk cId="4181052313" sldId="308"/>
        </pc:sldMkLst>
      </pc:sldChg>
      <pc:sldChg chg="modSp add mod">
        <pc:chgData name="Philippe Renevier Gonin" userId="34ad6640c2f144aa" providerId="LiveId" clId="{86184B7D-4D12-4F75-B646-EF9FC2159E9C}" dt="2025-02-25T14:29:24.529" v="373" actId="27636"/>
        <pc:sldMkLst>
          <pc:docMk/>
          <pc:sldMk cId="2849097204" sldId="309"/>
        </pc:sldMkLst>
        <pc:spChg chg="mod">
          <ac:chgData name="Philippe Renevier Gonin" userId="34ad6640c2f144aa" providerId="LiveId" clId="{86184B7D-4D12-4F75-B646-EF9FC2159E9C}" dt="2025-02-25T14:29:24.529" v="373" actId="27636"/>
          <ac:spMkLst>
            <pc:docMk/>
            <pc:sldMk cId="2849097204" sldId="309"/>
            <ac:spMk id="3" creationId="{00000000-0000-0000-0000-000000000000}"/>
          </ac:spMkLst>
        </pc:spChg>
      </pc:sldChg>
      <pc:sldChg chg="del">
        <pc:chgData name="Philippe Renevier Gonin" userId="34ad6640c2f144aa" providerId="LiveId" clId="{86184B7D-4D12-4F75-B646-EF9FC2159E9C}" dt="2025-02-25T13:52:13.648" v="0" actId="47"/>
        <pc:sldMkLst>
          <pc:docMk/>
          <pc:sldMk cId="3126841276" sldId="309"/>
        </pc:sldMkLst>
      </pc:sldChg>
      <pc:sldChg chg="add">
        <pc:chgData name="Philippe Renevier Gonin" userId="34ad6640c2f144aa" providerId="LiveId" clId="{86184B7D-4D12-4F75-B646-EF9FC2159E9C}" dt="2025-02-25T14:29:24.385" v="368"/>
        <pc:sldMkLst>
          <pc:docMk/>
          <pc:sldMk cId="957730785" sldId="310"/>
        </pc:sldMkLst>
      </pc:sldChg>
      <pc:sldChg chg="modSp add mod">
        <pc:chgData name="Philippe Renevier Gonin" userId="34ad6640c2f144aa" providerId="LiveId" clId="{86184B7D-4D12-4F75-B646-EF9FC2159E9C}" dt="2025-02-25T14:29:24.529" v="374" actId="27636"/>
        <pc:sldMkLst>
          <pc:docMk/>
          <pc:sldMk cId="3266913866" sldId="311"/>
        </pc:sldMkLst>
        <pc:spChg chg="mod">
          <ac:chgData name="Philippe Renevier Gonin" userId="34ad6640c2f144aa" providerId="LiveId" clId="{86184B7D-4D12-4F75-B646-EF9FC2159E9C}" dt="2025-02-25T14:29:24.529" v="374" actId="27636"/>
          <ac:spMkLst>
            <pc:docMk/>
            <pc:sldMk cId="3266913866" sldId="311"/>
            <ac:spMk id="3" creationId="{00000000-0000-0000-0000-000000000000}"/>
          </ac:spMkLst>
        </pc:spChg>
      </pc:sldChg>
      <pc:sldChg chg="add">
        <pc:chgData name="Philippe Renevier Gonin" userId="34ad6640c2f144aa" providerId="LiveId" clId="{86184B7D-4D12-4F75-B646-EF9FC2159E9C}" dt="2025-02-25T14:29:24.385" v="368"/>
        <pc:sldMkLst>
          <pc:docMk/>
          <pc:sldMk cId="504083600" sldId="312"/>
        </pc:sldMkLst>
      </pc:sldChg>
      <pc:sldChg chg="modSp add mod">
        <pc:chgData name="Philippe Renevier Gonin" userId="34ad6640c2f144aa" providerId="LiveId" clId="{86184B7D-4D12-4F75-B646-EF9FC2159E9C}" dt="2025-02-25T14:29:24.545" v="375" actId="27636"/>
        <pc:sldMkLst>
          <pc:docMk/>
          <pc:sldMk cId="3438716775" sldId="313"/>
        </pc:sldMkLst>
        <pc:spChg chg="mod">
          <ac:chgData name="Philippe Renevier Gonin" userId="34ad6640c2f144aa" providerId="LiveId" clId="{86184B7D-4D12-4F75-B646-EF9FC2159E9C}" dt="2025-02-25T14:29:24.545" v="375" actId="27636"/>
          <ac:spMkLst>
            <pc:docMk/>
            <pc:sldMk cId="3438716775" sldId="313"/>
            <ac:spMk id="2" creationId="{00000000-0000-0000-0000-000000000000}"/>
          </ac:spMkLst>
        </pc:spChg>
      </pc:sldChg>
      <pc:sldChg chg="modSp add mod">
        <pc:chgData name="Philippe Renevier Gonin" userId="34ad6640c2f144aa" providerId="LiveId" clId="{86184B7D-4D12-4F75-B646-EF9FC2159E9C}" dt="2025-02-25T14:29:24.545" v="376" actId="27636"/>
        <pc:sldMkLst>
          <pc:docMk/>
          <pc:sldMk cId="1350913669" sldId="314"/>
        </pc:sldMkLst>
        <pc:spChg chg="mod">
          <ac:chgData name="Philippe Renevier Gonin" userId="34ad6640c2f144aa" providerId="LiveId" clId="{86184B7D-4D12-4F75-B646-EF9FC2159E9C}" dt="2025-02-25T14:29:24.545" v="376" actId="27636"/>
          <ac:spMkLst>
            <pc:docMk/>
            <pc:sldMk cId="1350913669" sldId="314"/>
            <ac:spMk id="3" creationId="{00000000-0000-0000-0000-000000000000}"/>
          </ac:spMkLst>
        </pc:spChg>
      </pc:sldChg>
      <pc:sldChg chg="del">
        <pc:chgData name="Philippe Renevier Gonin" userId="34ad6640c2f144aa" providerId="LiveId" clId="{86184B7D-4D12-4F75-B646-EF9FC2159E9C}" dt="2025-02-25T13:52:13.648" v="0" actId="47"/>
        <pc:sldMkLst>
          <pc:docMk/>
          <pc:sldMk cId="3312138805" sldId="314"/>
        </pc:sldMkLst>
      </pc:sldChg>
      <pc:sldChg chg="add">
        <pc:chgData name="Philippe Renevier Gonin" userId="34ad6640c2f144aa" providerId="LiveId" clId="{86184B7D-4D12-4F75-B646-EF9FC2159E9C}" dt="2025-02-25T14:29:24.385" v="368"/>
        <pc:sldMkLst>
          <pc:docMk/>
          <pc:sldMk cId="2378464806" sldId="315"/>
        </pc:sldMkLst>
      </pc:sldChg>
      <pc:sldChg chg="modSp add mod">
        <pc:chgData name="Philippe Renevier Gonin" userId="34ad6640c2f144aa" providerId="LiveId" clId="{86184B7D-4D12-4F75-B646-EF9FC2159E9C}" dt="2025-02-25T14:45:59.385" v="446" actId="20577"/>
        <pc:sldMkLst>
          <pc:docMk/>
          <pc:sldMk cId="3809189822" sldId="316"/>
        </pc:sldMkLst>
        <pc:spChg chg="mod">
          <ac:chgData name="Philippe Renevier Gonin" userId="34ad6640c2f144aa" providerId="LiveId" clId="{86184B7D-4D12-4F75-B646-EF9FC2159E9C}" dt="2025-02-25T14:45:59.385" v="446" actId="20577"/>
          <ac:spMkLst>
            <pc:docMk/>
            <pc:sldMk cId="3809189822" sldId="316"/>
            <ac:spMk id="2" creationId="{00000000-0000-0000-0000-000000000000}"/>
          </ac:spMkLst>
        </pc:spChg>
      </pc:sldChg>
      <pc:sldChg chg="modSp add mod">
        <pc:chgData name="Philippe Renevier Gonin" userId="34ad6640c2f144aa" providerId="LiveId" clId="{86184B7D-4D12-4F75-B646-EF9FC2159E9C}" dt="2025-02-25T14:29:24.561" v="377" actId="27636"/>
        <pc:sldMkLst>
          <pc:docMk/>
          <pc:sldMk cId="3739115652" sldId="317"/>
        </pc:sldMkLst>
        <pc:spChg chg="mod">
          <ac:chgData name="Philippe Renevier Gonin" userId="34ad6640c2f144aa" providerId="LiveId" clId="{86184B7D-4D12-4F75-B646-EF9FC2159E9C}" dt="2025-02-25T14:29:24.561" v="377" actId="27636"/>
          <ac:spMkLst>
            <pc:docMk/>
            <pc:sldMk cId="3739115652" sldId="317"/>
            <ac:spMk id="5" creationId="{00000000-0000-0000-0000-000000000000}"/>
          </ac:spMkLst>
        </pc:spChg>
      </pc:sldChg>
      <pc:sldChg chg="modSp add mod">
        <pc:chgData name="Philippe Renevier Gonin" userId="34ad6640c2f144aa" providerId="LiveId" clId="{86184B7D-4D12-4F75-B646-EF9FC2159E9C}" dt="2025-02-25T14:29:24.576" v="378" actId="27636"/>
        <pc:sldMkLst>
          <pc:docMk/>
          <pc:sldMk cId="1155281711" sldId="318"/>
        </pc:sldMkLst>
        <pc:spChg chg="mod">
          <ac:chgData name="Philippe Renevier Gonin" userId="34ad6640c2f144aa" providerId="LiveId" clId="{86184B7D-4D12-4F75-B646-EF9FC2159E9C}" dt="2025-02-25T14:29:24.576" v="378" actId="27636"/>
          <ac:spMkLst>
            <pc:docMk/>
            <pc:sldMk cId="1155281711" sldId="318"/>
            <ac:spMk id="3" creationId="{00000000-0000-0000-0000-000000000000}"/>
          </ac:spMkLst>
        </pc:spChg>
      </pc:sldChg>
      <pc:sldChg chg="add">
        <pc:chgData name="Philippe Renevier Gonin" userId="34ad6640c2f144aa" providerId="LiveId" clId="{86184B7D-4D12-4F75-B646-EF9FC2159E9C}" dt="2025-02-25T14:29:24.385" v="368"/>
        <pc:sldMkLst>
          <pc:docMk/>
          <pc:sldMk cId="2639552743" sldId="319"/>
        </pc:sldMkLst>
      </pc:sldChg>
      <pc:sldChg chg="modSp add mod">
        <pc:chgData name="Philippe Renevier Gonin" userId="34ad6640c2f144aa" providerId="LiveId" clId="{86184B7D-4D12-4F75-B646-EF9FC2159E9C}" dt="2025-02-25T14:29:24.592" v="380" actId="27636"/>
        <pc:sldMkLst>
          <pc:docMk/>
          <pc:sldMk cId="3002633343" sldId="320"/>
        </pc:sldMkLst>
        <pc:spChg chg="mod">
          <ac:chgData name="Philippe Renevier Gonin" userId="34ad6640c2f144aa" providerId="LiveId" clId="{86184B7D-4D12-4F75-B646-EF9FC2159E9C}" dt="2025-02-25T14:29:24.592" v="380" actId="27636"/>
          <ac:spMkLst>
            <pc:docMk/>
            <pc:sldMk cId="3002633343" sldId="320"/>
            <ac:spMk id="2" creationId="{00000000-0000-0000-0000-000000000000}"/>
          </ac:spMkLst>
        </pc:spChg>
        <pc:spChg chg="mod">
          <ac:chgData name="Philippe Renevier Gonin" userId="34ad6640c2f144aa" providerId="LiveId" clId="{86184B7D-4D12-4F75-B646-EF9FC2159E9C}" dt="2025-02-25T14:29:24.592" v="379" actId="27636"/>
          <ac:spMkLst>
            <pc:docMk/>
            <pc:sldMk cId="3002633343" sldId="320"/>
            <ac:spMk id="3" creationId="{00000000-0000-0000-0000-000000000000}"/>
          </ac:spMkLst>
        </pc:spChg>
      </pc:sldChg>
      <pc:sldChg chg="modSp add mod">
        <pc:chgData name="Philippe Renevier Gonin" userId="34ad6640c2f144aa" providerId="LiveId" clId="{86184B7D-4D12-4F75-B646-EF9FC2159E9C}" dt="2025-02-25T14:29:24.592" v="381" actId="27636"/>
        <pc:sldMkLst>
          <pc:docMk/>
          <pc:sldMk cId="2742365538" sldId="321"/>
        </pc:sldMkLst>
        <pc:spChg chg="mod">
          <ac:chgData name="Philippe Renevier Gonin" userId="34ad6640c2f144aa" providerId="LiveId" clId="{86184B7D-4D12-4F75-B646-EF9FC2159E9C}" dt="2025-02-25T14:29:24.592" v="381" actId="27636"/>
          <ac:spMkLst>
            <pc:docMk/>
            <pc:sldMk cId="2742365538" sldId="321"/>
            <ac:spMk id="3" creationId="{00000000-0000-0000-0000-000000000000}"/>
          </ac:spMkLst>
        </pc:spChg>
      </pc:sldChg>
      <pc:sldChg chg="modSp add mod">
        <pc:chgData name="Philippe Renevier Gonin" userId="34ad6640c2f144aa" providerId="LiveId" clId="{86184B7D-4D12-4F75-B646-EF9FC2159E9C}" dt="2025-02-25T14:29:24.615" v="382" actId="27636"/>
        <pc:sldMkLst>
          <pc:docMk/>
          <pc:sldMk cId="2969315383" sldId="322"/>
        </pc:sldMkLst>
        <pc:spChg chg="mod">
          <ac:chgData name="Philippe Renevier Gonin" userId="34ad6640c2f144aa" providerId="LiveId" clId="{86184B7D-4D12-4F75-B646-EF9FC2159E9C}" dt="2025-02-25T14:29:24.615" v="382" actId="27636"/>
          <ac:spMkLst>
            <pc:docMk/>
            <pc:sldMk cId="2969315383" sldId="322"/>
            <ac:spMk id="3" creationId="{00000000-0000-0000-0000-000000000000}"/>
          </ac:spMkLst>
        </pc:spChg>
      </pc:sldChg>
      <pc:sldChg chg="add">
        <pc:chgData name="Philippe Renevier Gonin" userId="34ad6640c2f144aa" providerId="LiveId" clId="{86184B7D-4D12-4F75-B646-EF9FC2159E9C}" dt="2025-02-25T14:29:24.385" v="368"/>
        <pc:sldMkLst>
          <pc:docMk/>
          <pc:sldMk cId="1953255436" sldId="323"/>
        </pc:sldMkLst>
      </pc:sldChg>
      <pc:sldChg chg="modSp add mod">
        <pc:chgData name="Philippe Renevier Gonin" userId="34ad6640c2f144aa" providerId="LiveId" clId="{86184B7D-4D12-4F75-B646-EF9FC2159E9C}" dt="2025-02-25T14:29:24.624" v="383" actId="27636"/>
        <pc:sldMkLst>
          <pc:docMk/>
          <pc:sldMk cId="2113011653" sldId="324"/>
        </pc:sldMkLst>
        <pc:spChg chg="mod">
          <ac:chgData name="Philippe Renevier Gonin" userId="34ad6640c2f144aa" providerId="LiveId" clId="{86184B7D-4D12-4F75-B646-EF9FC2159E9C}" dt="2025-02-25T14:29:24.624" v="383" actId="27636"/>
          <ac:spMkLst>
            <pc:docMk/>
            <pc:sldMk cId="2113011653" sldId="324"/>
            <ac:spMk id="3" creationId="{00000000-0000-0000-0000-000000000000}"/>
          </ac:spMkLst>
        </pc:spChg>
      </pc:sldChg>
      <pc:sldChg chg="add">
        <pc:chgData name="Philippe Renevier Gonin" userId="34ad6640c2f144aa" providerId="LiveId" clId="{86184B7D-4D12-4F75-B646-EF9FC2159E9C}" dt="2025-02-25T14:29:24.385" v="368"/>
        <pc:sldMkLst>
          <pc:docMk/>
          <pc:sldMk cId="1512148172" sldId="325"/>
        </pc:sldMkLst>
      </pc:sldChg>
      <pc:sldChg chg="add">
        <pc:chgData name="Philippe Renevier Gonin" userId="34ad6640c2f144aa" providerId="LiveId" clId="{86184B7D-4D12-4F75-B646-EF9FC2159E9C}" dt="2025-02-25T14:29:24.385" v="368"/>
        <pc:sldMkLst>
          <pc:docMk/>
          <pc:sldMk cId="1496582151" sldId="326"/>
        </pc:sldMkLst>
      </pc:sldChg>
      <pc:sldChg chg="add">
        <pc:chgData name="Philippe Renevier Gonin" userId="34ad6640c2f144aa" providerId="LiveId" clId="{86184B7D-4D12-4F75-B646-EF9FC2159E9C}" dt="2025-02-25T14:29:24.385" v="368"/>
        <pc:sldMkLst>
          <pc:docMk/>
          <pc:sldMk cId="783664812" sldId="327"/>
        </pc:sldMkLst>
      </pc:sldChg>
      <pc:sldChg chg="modSp add mod">
        <pc:chgData name="Philippe Renevier Gonin" userId="34ad6640c2f144aa" providerId="LiveId" clId="{86184B7D-4D12-4F75-B646-EF9FC2159E9C}" dt="2025-02-25T14:29:24.656" v="385" actId="27636"/>
        <pc:sldMkLst>
          <pc:docMk/>
          <pc:sldMk cId="3122419407" sldId="328"/>
        </pc:sldMkLst>
        <pc:spChg chg="mod">
          <ac:chgData name="Philippe Renevier Gonin" userId="34ad6640c2f144aa" providerId="LiveId" clId="{86184B7D-4D12-4F75-B646-EF9FC2159E9C}" dt="2025-02-25T14:29:24.656" v="385" actId="27636"/>
          <ac:spMkLst>
            <pc:docMk/>
            <pc:sldMk cId="3122419407" sldId="328"/>
            <ac:spMk id="2" creationId="{00000000-0000-0000-0000-000000000000}"/>
          </ac:spMkLst>
        </pc:spChg>
        <pc:spChg chg="mod">
          <ac:chgData name="Philippe Renevier Gonin" userId="34ad6640c2f144aa" providerId="LiveId" clId="{86184B7D-4D12-4F75-B646-EF9FC2159E9C}" dt="2025-02-25T14:29:24.640" v="384" actId="27636"/>
          <ac:spMkLst>
            <pc:docMk/>
            <pc:sldMk cId="3122419407" sldId="328"/>
            <ac:spMk id="3" creationId="{00000000-0000-0000-0000-000000000000}"/>
          </ac:spMkLst>
        </pc:spChg>
      </pc:sldChg>
      <pc:sldChg chg="add">
        <pc:chgData name="Philippe Renevier Gonin" userId="34ad6640c2f144aa" providerId="LiveId" clId="{86184B7D-4D12-4F75-B646-EF9FC2159E9C}" dt="2025-02-25T14:29:24.385" v="368"/>
        <pc:sldMkLst>
          <pc:docMk/>
          <pc:sldMk cId="29828563" sldId="329"/>
        </pc:sldMkLst>
      </pc:sldChg>
      <pc:sldChg chg="add">
        <pc:chgData name="Philippe Renevier Gonin" userId="34ad6640c2f144aa" providerId="LiveId" clId="{86184B7D-4D12-4F75-B646-EF9FC2159E9C}" dt="2025-02-25T14:29:24.385" v="368"/>
        <pc:sldMkLst>
          <pc:docMk/>
          <pc:sldMk cId="301397429" sldId="330"/>
        </pc:sldMkLst>
      </pc:sldChg>
      <pc:sldChg chg="modSp add mod">
        <pc:chgData name="Philippe Renevier Gonin" userId="34ad6640c2f144aa" providerId="LiveId" clId="{86184B7D-4D12-4F75-B646-EF9FC2159E9C}" dt="2025-02-25T14:29:24.672" v="388" actId="27636"/>
        <pc:sldMkLst>
          <pc:docMk/>
          <pc:sldMk cId="718693399" sldId="331"/>
        </pc:sldMkLst>
        <pc:spChg chg="mod">
          <ac:chgData name="Philippe Renevier Gonin" userId="34ad6640c2f144aa" providerId="LiveId" clId="{86184B7D-4D12-4F75-B646-EF9FC2159E9C}" dt="2025-02-25T14:29:24.672" v="388" actId="27636"/>
          <ac:spMkLst>
            <pc:docMk/>
            <pc:sldMk cId="718693399" sldId="331"/>
            <ac:spMk id="2" creationId="{00000000-0000-0000-0000-000000000000}"/>
          </ac:spMkLst>
        </pc:spChg>
        <pc:spChg chg="mod">
          <ac:chgData name="Philippe Renevier Gonin" userId="34ad6640c2f144aa" providerId="LiveId" clId="{86184B7D-4D12-4F75-B646-EF9FC2159E9C}" dt="2025-02-25T14:29:24.672" v="386" actId="27636"/>
          <ac:spMkLst>
            <pc:docMk/>
            <pc:sldMk cId="718693399" sldId="331"/>
            <ac:spMk id="3" creationId="{00000000-0000-0000-0000-000000000000}"/>
          </ac:spMkLst>
        </pc:spChg>
        <pc:spChg chg="mod">
          <ac:chgData name="Philippe Renevier Gonin" userId="34ad6640c2f144aa" providerId="LiveId" clId="{86184B7D-4D12-4F75-B646-EF9FC2159E9C}" dt="2025-02-25T14:29:24.672" v="387" actId="27636"/>
          <ac:spMkLst>
            <pc:docMk/>
            <pc:sldMk cId="718693399" sldId="331"/>
            <ac:spMk id="22" creationId="{00000000-0000-0000-0000-000000000000}"/>
          </ac:spMkLst>
        </pc:spChg>
      </pc:sldChg>
      <pc:sldChg chg="add">
        <pc:chgData name="Philippe Renevier Gonin" userId="34ad6640c2f144aa" providerId="LiveId" clId="{86184B7D-4D12-4F75-B646-EF9FC2159E9C}" dt="2025-02-25T14:29:24.385" v="368"/>
        <pc:sldMkLst>
          <pc:docMk/>
          <pc:sldMk cId="1634681042" sldId="332"/>
        </pc:sldMkLst>
      </pc:sldChg>
      <pc:sldChg chg="modSp add mod">
        <pc:chgData name="Philippe Renevier Gonin" userId="34ad6640c2f144aa" providerId="LiveId" clId="{86184B7D-4D12-4F75-B646-EF9FC2159E9C}" dt="2025-03-03T09:38:09.046" v="927" actId="6549"/>
        <pc:sldMkLst>
          <pc:docMk/>
          <pc:sldMk cId="4136643256" sldId="333"/>
        </pc:sldMkLst>
        <pc:spChg chg="mod">
          <ac:chgData name="Philippe Renevier Gonin" userId="34ad6640c2f144aa" providerId="LiveId" clId="{86184B7D-4D12-4F75-B646-EF9FC2159E9C}" dt="2025-03-03T09:38:09.046" v="927" actId="6549"/>
          <ac:spMkLst>
            <pc:docMk/>
            <pc:sldMk cId="4136643256" sldId="333"/>
            <ac:spMk id="3" creationId="{00000000-0000-0000-0000-000000000000}"/>
          </ac:spMkLst>
        </pc:spChg>
      </pc:sldChg>
      <pc:sldChg chg="modSp add mod">
        <pc:chgData name="Philippe Renevier Gonin" userId="34ad6640c2f144aa" providerId="LiveId" clId="{86184B7D-4D12-4F75-B646-EF9FC2159E9C}" dt="2025-02-25T14:29:24.720" v="390" actId="27636"/>
        <pc:sldMkLst>
          <pc:docMk/>
          <pc:sldMk cId="1088502518" sldId="334"/>
        </pc:sldMkLst>
        <pc:spChg chg="mod">
          <ac:chgData name="Philippe Renevier Gonin" userId="34ad6640c2f144aa" providerId="LiveId" clId="{86184B7D-4D12-4F75-B646-EF9FC2159E9C}" dt="2025-02-25T14:29:24.720" v="390" actId="27636"/>
          <ac:spMkLst>
            <pc:docMk/>
            <pc:sldMk cId="1088502518" sldId="334"/>
            <ac:spMk id="3" creationId="{00000000-0000-0000-0000-000000000000}"/>
          </ac:spMkLst>
        </pc:spChg>
      </pc:sldChg>
      <pc:sldChg chg="modSp add mod">
        <pc:chgData name="Philippe Renevier Gonin" userId="34ad6640c2f144aa" providerId="LiveId" clId="{86184B7D-4D12-4F75-B646-EF9FC2159E9C}" dt="2025-02-25T14:29:24.720" v="391" actId="27636"/>
        <pc:sldMkLst>
          <pc:docMk/>
          <pc:sldMk cId="3579288144" sldId="335"/>
        </pc:sldMkLst>
        <pc:spChg chg="mod">
          <ac:chgData name="Philippe Renevier Gonin" userId="34ad6640c2f144aa" providerId="LiveId" clId="{86184B7D-4D12-4F75-B646-EF9FC2159E9C}" dt="2025-02-25T14:29:24.720" v="391" actId="27636"/>
          <ac:spMkLst>
            <pc:docMk/>
            <pc:sldMk cId="3579288144" sldId="335"/>
            <ac:spMk id="3" creationId="{00000000-0000-0000-0000-000000000000}"/>
          </ac:spMkLst>
        </pc:spChg>
      </pc:sldChg>
      <pc:sldChg chg="modSp add mod">
        <pc:chgData name="Philippe Renevier Gonin" userId="34ad6640c2f144aa" providerId="LiveId" clId="{86184B7D-4D12-4F75-B646-EF9FC2159E9C}" dt="2025-02-25T14:56:36.161" v="459" actId="1076"/>
        <pc:sldMkLst>
          <pc:docMk/>
          <pc:sldMk cId="1579491036" sldId="336"/>
        </pc:sldMkLst>
        <pc:spChg chg="mod">
          <ac:chgData name="Philippe Renevier Gonin" userId="34ad6640c2f144aa" providerId="LiveId" clId="{86184B7D-4D12-4F75-B646-EF9FC2159E9C}" dt="2025-02-25T14:56:32.833" v="457" actId="403"/>
          <ac:spMkLst>
            <pc:docMk/>
            <pc:sldMk cId="1579491036" sldId="336"/>
            <ac:spMk id="3" creationId="{00000000-0000-0000-0000-000000000000}"/>
          </ac:spMkLst>
        </pc:spChg>
        <pc:picChg chg="mod">
          <ac:chgData name="Philippe Renevier Gonin" userId="34ad6640c2f144aa" providerId="LiveId" clId="{86184B7D-4D12-4F75-B646-EF9FC2159E9C}" dt="2025-02-25T14:56:36.161" v="459" actId="1076"/>
          <ac:picMkLst>
            <pc:docMk/>
            <pc:sldMk cId="1579491036" sldId="336"/>
            <ac:picMk id="3074" creationId="{00000000-0000-0000-0000-000000000000}"/>
          </ac:picMkLst>
        </pc:picChg>
      </pc:sldChg>
      <pc:sldChg chg="add">
        <pc:chgData name="Philippe Renevier Gonin" userId="34ad6640c2f144aa" providerId="LiveId" clId="{86184B7D-4D12-4F75-B646-EF9FC2159E9C}" dt="2025-02-25T14:29:24.385" v="368"/>
        <pc:sldMkLst>
          <pc:docMk/>
          <pc:sldMk cId="3765348172" sldId="337"/>
        </pc:sldMkLst>
      </pc:sldChg>
      <pc:sldChg chg="modSp add mod">
        <pc:chgData name="Philippe Renevier Gonin" userId="34ad6640c2f144aa" providerId="LiveId" clId="{86184B7D-4D12-4F75-B646-EF9FC2159E9C}" dt="2025-02-25T14:59:13.993" v="479" actId="20577"/>
        <pc:sldMkLst>
          <pc:docMk/>
          <pc:sldMk cId="1063145077" sldId="338"/>
        </pc:sldMkLst>
        <pc:spChg chg="mod">
          <ac:chgData name="Philippe Renevier Gonin" userId="34ad6640c2f144aa" providerId="LiveId" clId="{86184B7D-4D12-4F75-B646-EF9FC2159E9C}" dt="2025-02-25T14:59:13.993" v="479" actId="20577"/>
          <ac:spMkLst>
            <pc:docMk/>
            <pc:sldMk cId="1063145077" sldId="338"/>
            <ac:spMk id="3" creationId="{00000000-0000-0000-0000-000000000000}"/>
          </ac:spMkLst>
        </pc:spChg>
      </pc:sldChg>
      <pc:sldChg chg="del">
        <pc:chgData name="Philippe Renevier Gonin" userId="34ad6640c2f144aa" providerId="LiveId" clId="{86184B7D-4D12-4F75-B646-EF9FC2159E9C}" dt="2025-02-25T13:52:13.648" v="0" actId="47"/>
        <pc:sldMkLst>
          <pc:docMk/>
          <pc:sldMk cId="3292893225" sldId="339"/>
        </pc:sldMkLst>
      </pc:sldChg>
      <pc:sldChg chg="add">
        <pc:chgData name="Philippe Renevier Gonin" userId="34ad6640c2f144aa" providerId="LiveId" clId="{86184B7D-4D12-4F75-B646-EF9FC2159E9C}" dt="2025-02-25T15:00:39.529" v="480"/>
        <pc:sldMkLst>
          <pc:docMk/>
          <pc:sldMk cId="3562563124" sldId="339"/>
        </pc:sldMkLst>
      </pc:sldChg>
      <pc:sldChg chg="modSp add mod">
        <pc:chgData name="Philippe Renevier Gonin" userId="34ad6640c2f144aa" providerId="LiveId" clId="{86184B7D-4D12-4F75-B646-EF9FC2159E9C}" dt="2025-02-25T15:01:19.631" v="503" actId="6549"/>
        <pc:sldMkLst>
          <pc:docMk/>
          <pc:sldMk cId="1765889424" sldId="340"/>
        </pc:sldMkLst>
        <pc:spChg chg="mod">
          <ac:chgData name="Philippe Renevier Gonin" userId="34ad6640c2f144aa" providerId="LiveId" clId="{86184B7D-4D12-4F75-B646-EF9FC2159E9C}" dt="2025-02-25T15:01:05.741" v="497" actId="20577"/>
          <ac:spMkLst>
            <pc:docMk/>
            <pc:sldMk cId="1765889424" sldId="340"/>
            <ac:spMk id="2" creationId="{00000000-0000-0000-0000-000000000000}"/>
          </ac:spMkLst>
        </pc:spChg>
        <pc:spChg chg="mod">
          <ac:chgData name="Philippe Renevier Gonin" userId="34ad6640c2f144aa" providerId="LiveId" clId="{86184B7D-4D12-4F75-B646-EF9FC2159E9C}" dt="2025-02-25T15:01:19.631" v="503" actId="6549"/>
          <ac:spMkLst>
            <pc:docMk/>
            <pc:sldMk cId="1765889424" sldId="340"/>
            <ac:spMk id="3" creationId="{00000000-0000-0000-0000-000000000000}"/>
          </ac:spMkLst>
        </pc:spChg>
      </pc:sldChg>
      <pc:sldChg chg="del">
        <pc:chgData name="Philippe Renevier Gonin" userId="34ad6640c2f144aa" providerId="LiveId" clId="{86184B7D-4D12-4F75-B646-EF9FC2159E9C}" dt="2025-02-25T13:52:13.648" v="0" actId="47"/>
        <pc:sldMkLst>
          <pc:docMk/>
          <pc:sldMk cId="3578540685" sldId="340"/>
        </pc:sldMkLst>
      </pc:sldChg>
      <pc:sldChg chg="addSp modSp add mod">
        <pc:chgData name="Philippe Renevier Gonin" userId="34ad6640c2f144aa" providerId="LiveId" clId="{86184B7D-4D12-4F75-B646-EF9FC2159E9C}" dt="2025-03-03T09:59:14.817" v="1063" actId="14100"/>
        <pc:sldMkLst>
          <pc:docMk/>
          <pc:sldMk cId="1407294918" sldId="341"/>
        </pc:sldMkLst>
        <pc:spChg chg="add mod">
          <ac:chgData name="Philippe Renevier Gonin" userId="34ad6640c2f144aa" providerId="LiveId" clId="{86184B7D-4D12-4F75-B646-EF9FC2159E9C}" dt="2025-03-03T09:59:01.331" v="1060" actId="1076"/>
          <ac:spMkLst>
            <pc:docMk/>
            <pc:sldMk cId="1407294918" sldId="341"/>
            <ac:spMk id="3" creationId="{0A3CF59B-8AF8-E6C6-47DA-5F9CCFD76555}"/>
          </ac:spMkLst>
        </pc:spChg>
        <pc:cxnChg chg="add mod">
          <ac:chgData name="Philippe Renevier Gonin" userId="34ad6640c2f144aa" providerId="LiveId" clId="{86184B7D-4D12-4F75-B646-EF9FC2159E9C}" dt="2025-03-03T09:59:14.817" v="1063" actId="14100"/>
          <ac:cxnSpMkLst>
            <pc:docMk/>
            <pc:sldMk cId="1407294918" sldId="341"/>
            <ac:cxnSpMk id="5" creationId="{32D5A1DB-0AA2-20CB-222C-7C80ECF88F61}"/>
          </ac:cxnSpMkLst>
        </pc:cxnChg>
      </pc:sldChg>
      <pc:sldChg chg="del">
        <pc:chgData name="Philippe Renevier Gonin" userId="34ad6640c2f144aa" providerId="LiveId" clId="{86184B7D-4D12-4F75-B646-EF9FC2159E9C}" dt="2025-02-25T13:52:13.648" v="0" actId="47"/>
        <pc:sldMkLst>
          <pc:docMk/>
          <pc:sldMk cId="3429034207" sldId="341"/>
        </pc:sldMkLst>
      </pc:sldChg>
      <pc:sldChg chg="del">
        <pc:chgData name="Philippe Renevier Gonin" userId="34ad6640c2f144aa" providerId="LiveId" clId="{86184B7D-4D12-4F75-B646-EF9FC2159E9C}" dt="2025-02-25T13:52:13.648" v="0" actId="47"/>
        <pc:sldMkLst>
          <pc:docMk/>
          <pc:sldMk cId="331845952" sldId="342"/>
        </pc:sldMkLst>
      </pc:sldChg>
      <pc:sldChg chg="add">
        <pc:chgData name="Philippe Renevier Gonin" userId="34ad6640c2f144aa" providerId="LiveId" clId="{86184B7D-4D12-4F75-B646-EF9FC2159E9C}" dt="2025-02-25T15:00:39.529" v="480"/>
        <pc:sldMkLst>
          <pc:docMk/>
          <pc:sldMk cId="2399528742" sldId="342"/>
        </pc:sldMkLst>
      </pc:sldChg>
      <pc:sldChg chg="add">
        <pc:chgData name="Philippe Renevier Gonin" userId="34ad6640c2f144aa" providerId="LiveId" clId="{86184B7D-4D12-4F75-B646-EF9FC2159E9C}" dt="2025-02-25T15:00:39.529" v="480"/>
        <pc:sldMkLst>
          <pc:docMk/>
          <pc:sldMk cId="1924622475" sldId="343"/>
        </pc:sldMkLst>
      </pc:sldChg>
      <pc:sldChg chg="del">
        <pc:chgData name="Philippe Renevier Gonin" userId="34ad6640c2f144aa" providerId="LiveId" clId="{86184B7D-4D12-4F75-B646-EF9FC2159E9C}" dt="2025-02-25T13:52:13.648" v="0" actId="47"/>
        <pc:sldMkLst>
          <pc:docMk/>
          <pc:sldMk cId="3369559108" sldId="343"/>
        </pc:sldMkLst>
      </pc:sldChg>
      <pc:sldChg chg="del">
        <pc:chgData name="Philippe Renevier Gonin" userId="34ad6640c2f144aa" providerId="LiveId" clId="{86184B7D-4D12-4F75-B646-EF9FC2159E9C}" dt="2025-02-25T13:52:13.648" v="0" actId="47"/>
        <pc:sldMkLst>
          <pc:docMk/>
          <pc:sldMk cId="2296861078" sldId="344"/>
        </pc:sldMkLst>
      </pc:sldChg>
      <pc:sldChg chg="add del">
        <pc:chgData name="Philippe Renevier Gonin" userId="34ad6640c2f144aa" providerId="LiveId" clId="{86184B7D-4D12-4F75-B646-EF9FC2159E9C}" dt="2025-02-25T15:02:24.252" v="504" actId="47"/>
        <pc:sldMkLst>
          <pc:docMk/>
          <pc:sldMk cId="3870567401" sldId="344"/>
        </pc:sldMkLst>
      </pc:sldChg>
      <pc:sldChg chg="addSp delSp modSp add mod chgLayout">
        <pc:chgData name="Philippe Renevier Gonin" userId="34ad6640c2f144aa" providerId="LiveId" clId="{86184B7D-4D12-4F75-B646-EF9FC2159E9C}" dt="2025-03-03T09:58:24.295" v="1056" actId="207"/>
        <pc:sldMkLst>
          <pc:docMk/>
          <pc:sldMk cId="817471603" sldId="345"/>
        </pc:sldMkLst>
        <pc:spChg chg="mod ord">
          <ac:chgData name="Philippe Renevier Gonin" userId="34ad6640c2f144aa" providerId="LiveId" clId="{86184B7D-4D12-4F75-B646-EF9FC2159E9C}" dt="2025-03-03T09:58:07.931" v="1047" actId="6264"/>
          <ac:spMkLst>
            <pc:docMk/>
            <pc:sldMk cId="817471603" sldId="345"/>
            <ac:spMk id="2" creationId="{00000000-0000-0000-0000-000000000000}"/>
          </ac:spMkLst>
        </pc:spChg>
        <pc:spChg chg="mod ord">
          <ac:chgData name="Philippe Renevier Gonin" userId="34ad6640c2f144aa" providerId="LiveId" clId="{86184B7D-4D12-4F75-B646-EF9FC2159E9C}" dt="2025-03-03T09:58:24.295" v="1056" actId="207"/>
          <ac:spMkLst>
            <pc:docMk/>
            <pc:sldMk cId="817471603" sldId="345"/>
            <ac:spMk id="3" creationId="{00000000-0000-0000-0000-000000000000}"/>
          </ac:spMkLst>
        </pc:spChg>
        <pc:spChg chg="add del mod">
          <ac:chgData name="Philippe Renevier Gonin" userId="34ad6640c2f144aa" providerId="LiveId" clId="{86184B7D-4D12-4F75-B646-EF9FC2159E9C}" dt="2025-03-03T09:58:07.931" v="1047" actId="6264"/>
          <ac:spMkLst>
            <pc:docMk/>
            <pc:sldMk cId="817471603" sldId="345"/>
            <ac:spMk id="4" creationId="{E157D573-1F2C-F314-4729-1FF72E20A999}"/>
          </ac:spMkLst>
        </pc:spChg>
        <pc:spChg chg="add del mod">
          <ac:chgData name="Philippe Renevier Gonin" userId="34ad6640c2f144aa" providerId="LiveId" clId="{86184B7D-4D12-4F75-B646-EF9FC2159E9C}" dt="2025-03-03T09:58:07.931" v="1047" actId="6264"/>
          <ac:spMkLst>
            <pc:docMk/>
            <pc:sldMk cId="817471603" sldId="345"/>
            <ac:spMk id="5" creationId="{1C8E2433-E89E-FD15-E028-3EDD5B685972}"/>
          </ac:spMkLst>
        </pc:spChg>
      </pc:sldChg>
      <pc:sldChg chg="del">
        <pc:chgData name="Philippe Renevier Gonin" userId="34ad6640c2f144aa" providerId="LiveId" clId="{86184B7D-4D12-4F75-B646-EF9FC2159E9C}" dt="2025-02-25T13:52:13.648" v="0" actId="47"/>
        <pc:sldMkLst>
          <pc:docMk/>
          <pc:sldMk cId="1364025433" sldId="345"/>
        </pc:sldMkLst>
      </pc:sldChg>
      <pc:sldChg chg="del">
        <pc:chgData name="Philippe Renevier Gonin" userId="34ad6640c2f144aa" providerId="LiveId" clId="{86184B7D-4D12-4F75-B646-EF9FC2159E9C}" dt="2025-02-25T13:52:13.648" v="0" actId="47"/>
        <pc:sldMkLst>
          <pc:docMk/>
          <pc:sldMk cId="1627182648" sldId="346"/>
        </pc:sldMkLst>
      </pc:sldChg>
      <pc:sldChg chg="modSp add del mod">
        <pc:chgData name="Philippe Renevier Gonin" userId="34ad6640c2f144aa" providerId="LiveId" clId="{86184B7D-4D12-4F75-B646-EF9FC2159E9C}" dt="2025-03-03T09:57:43.453" v="1043" actId="47"/>
        <pc:sldMkLst>
          <pc:docMk/>
          <pc:sldMk cId="2168049027" sldId="346"/>
        </pc:sldMkLst>
      </pc:sldChg>
      <pc:sldChg chg="modSp add del mod">
        <pc:chgData name="Philippe Renevier Gonin" userId="34ad6640c2f144aa" providerId="LiveId" clId="{86184B7D-4D12-4F75-B646-EF9FC2159E9C}" dt="2025-03-03T09:58:01.877" v="1046" actId="47"/>
        <pc:sldMkLst>
          <pc:docMk/>
          <pc:sldMk cId="888199900" sldId="347"/>
        </pc:sldMkLst>
        <pc:spChg chg="mod">
          <ac:chgData name="Philippe Renevier Gonin" userId="34ad6640c2f144aa" providerId="LiveId" clId="{86184B7D-4D12-4F75-B646-EF9FC2159E9C}" dt="2025-03-03T09:57:58.848" v="1045" actId="27636"/>
          <ac:spMkLst>
            <pc:docMk/>
            <pc:sldMk cId="888199900" sldId="347"/>
            <ac:spMk id="3" creationId="{00000000-0000-0000-0000-000000000000}"/>
          </ac:spMkLst>
        </pc:spChg>
      </pc:sldChg>
      <pc:sldChg chg="del">
        <pc:chgData name="Philippe Renevier Gonin" userId="34ad6640c2f144aa" providerId="LiveId" clId="{86184B7D-4D12-4F75-B646-EF9FC2159E9C}" dt="2025-02-25T13:52:13.648" v="0" actId="47"/>
        <pc:sldMkLst>
          <pc:docMk/>
          <pc:sldMk cId="1565007863" sldId="347"/>
        </pc:sldMkLst>
      </pc:sldChg>
      <pc:sldChg chg="addSp delSp modSp add mod chgLayout">
        <pc:chgData name="Philippe Renevier Gonin" userId="34ad6640c2f144aa" providerId="LiveId" clId="{86184B7D-4D12-4F75-B646-EF9FC2159E9C}" dt="2025-03-03T10:00:11.463" v="1106" actId="15"/>
        <pc:sldMkLst>
          <pc:docMk/>
          <pc:sldMk cId="493353097" sldId="348"/>
        </pc:sldMkLst>
        <pc:spChg chg="mod ord">
          <ac:chgData name="Philippe Renevier Gonin" userId="34ad6640c2f144aa" providerId="LiveId" clId="{86184B7D-4D12-4F75-B646-EF9FC2159E9C}" dt="2025-03-03T09:41:57.524" v="947" actId="6264"/>
          <ac:spMkLst>
            <pc:docMk/>
            <pc:sldMk cId="493353097" sldId="348"/>
            <ac:spMk id="2" creationId="{00000000-0000-0000-0000-000000000000}"/>
          </ac:spMkLst>
        </pc:spChg>
        <pc:spChg chg="mod ord">
          <ac:chgData name="Philippe Renevier Gonin" userId="34ad6640c2f144aa" providerId="LiveId" clId="{86184B7D-4D12-4F75-B646-EF9FC2159E9C}" dt="2025-03-03T10:00:11.463" v="1106" actId="15"/>
          <ac:spMkLst>
            <pc:docMk/>
            <pc:sldMk cId="493353097" sldId="348"/>
            <ac:spMk id="3" creationId="{00000000-0000-0000-0000-000000000000}"/>
          </ac:spMkLst>
        </pc:spChg>
        <pc:spChg chg="add del mod">
          <ac:chgData name="Philippe Renevier Gonin" userId="34ad6640c2f144aa" providerId="LiveId" clId="{86184B7D-4D12-4F75-B646-EF9FC2159E9C}" dt="2025-03-03T09:41:57.524" v="947" actId="6264"/>
          <ac:spMkLst>
            <pc:docMk/>
            <pc:sldMk cId="493353097" sldId="348"/>
            <ac:spMk id="4" creationId="{F591C5CE-D640-6311-2B11-02F47D100EF2}"/>
          </ac:spMkLst>
        </pc:spChg>
        <pc:spChg chg="add del mod">
          <ac:chgData name="Philippe Renevier Gonin" userId="34ad6640c2f144aa" providerId="LiveId" clId="{86184B7D-4D12-4F75-B646-EF9FC2159E9C}" dt="2025-03-03T09:41:57.524" v="947" actId="6264"/>
          <ac:spMkLst>
            <pc:docMk/>
            <pc:sldMk cId="493353097" sldId="348"/>
            <ac:spMk id="5" creationId="{F7E2DDA3-83A0-A231-A4E7-0AA784766412}"/>
          </ac:spMkLst>
        </pc:spChg>
      </pc:sldChg>
      <pc:sldChg chg="del">
        <pc:chgData name="Philippe Renevier Gonin" userId="34ad6640c2f144aa" providerId="LiveId" clId="{86184B7D-4D12-4F75-B646-EF9FC2159E9C}" dt="2025-02-25T13:52:13.648" v="0" actId="47"/>
        <pc:sldMkLst>
          <pc:docMk/>
          <pc:sldMk cId="2339645226" sldId="348"/>
        </pc:sldMkLst>
      </pc:sldChg>
      <pc:sldChg chg="del">
        <pc:chgData name="Philippe Renevier Gonin" userId="34ad6640c2f144aa" providerId="LiveId" clId="{86184B7D-4D12-4F75-B646-EF9FC2159E9C}" dt="2025-02-25T13:52:13.648" v="0" actId="47"/>
        <pc:sldMkLst>
          <pc:docMk/>
          <pc:sldMk cId="2777587288" sldId="349"/>
        </pc:sldMkLst>
      </pc:sldChg>
      <pc:sldChg chg="modSp add mod">
        <pc:chgData name="Philippe Renevier Gonin" userId="34ad6640c2f144aa" providerId="LiveId" clId="{86184B7D-4D12-4F75-B646-EF9FC2159E9C}" dt="2025-03-03T09:59:39.980" v="1065" actId="20577"/>
        <pc:sldMkLst>
          <pc:docMk/>
          <pc:sldMk cId="3731705137" sldId="349"/>
        </pc:sldMkLst>
        <pc:spChg chg="mod">
          <ac:chgData name="Philippe Renevier Gonin" userId="34ad6640c2f144aa" providerId="LiveId" clId="{86184B7D-4D12-4F75-B646-EF9FC2159E9C}" dt="2025-03-03T09:59:39.980" v="1065" actId="20577"/>
          <ac:spMkLst>
            <pc:docMk/>
            <pc:sldMk cId="3731705137" sldId="349"/>
            <ac:spMk id="2" creationId="{00000000-0000-0000-0000-000000000000}"/>
          </ac:spMkLst>
        </pc:spChg>
        <pc:spChg chg="mod">
          <ac:chgData name="Philippe Renevier Gonin" userId="34ad6640c2f144aa" providerId="LiveId" clId="{86184B7D-4D12-4F75-B646-EF9FC2159E9C}" dt="2025-03-03T09:43:24.426" v="970" actId="27636"/>
          <ac:spMkLst>
            <pc:docMk/>
            <pc:sldMk cId="3731705137" sldId="349"/>
            <ac:spMk id="3" creationId="{00000000-0000-0000-0000-000000000000}"/>
          </ac:spMkLst>
        </pc:spChg>
      </pc:sldChg>
      <pc:sldChg chg="del">
        <pc:chgData name="Philippe Renevier Gonin" userId="34ad6640c2f144aa" providerId="LiveId" clId="{86184B7D-4D12-4F75-B646-EF9FC2159E9C}" dt="2025-02-25T13:52:13.648" v="0" actId="47"/>
        <pc:sldMkLst>
          <pc:docMk/>
          <pc:sldMk cId="291678291" sldId="350"/>
        </pc:sldMkLst>
      </pc:sldChg>
      <pc:sldChg chg="modSp add mod">
        <pc:chgData name="Philippe Renevier Gonin" userId="34ad6640c2f144aa" providerId="LiveId" clId="{86184B7D-4D12-4F75-B646-EF9FC2159E9C}" dt="2025-02-25T15:00:39.689" v="487" actId="27636"/>
        <pc:sldMkLst>
          <pc:docMk/>
          <pc:sldMk cId="640671100" sldId="350"/>
        </pc:sldMkLst>
        <pc:spChg chg="mod">
          <ac:chgData name="Philippe Renevier Gonin" userId="34ad6640c2f144aa" providerId="LiveId" clId="{86184B7D-4D12-4F75-B646-EF9FC2159E9C}" dt="2025-02-25T15:00:39.689" v="487" actId="27636"/>
          <ac:spMkLst>
            <pc:docMk/>
            <pc:sldMk cId="640671100" sldId="350"/>
            <ac:spMk id="3" creationId="{00000000-0000-0000-0000-000000000000}"/>
          </ac:spMkLst>
        </pc:spChg>
      </pc:sldChg>
      <pc:sldChg chg="modSp add mod">
        <pc:chgData name="Philippe Renevier Gonin" userId="34ad6640c2f144aa" providerId="LiveId" clId="{86184B7D-4D12-4F75-B646-EF9FC2159E9C}" dt="2025-02-25T15:00:39.697" v="488" actId="27636"/>
        <pc:sldMkLst>
          <pc:docMk/>
          <pc:sldMk cId="409117722" sldId="351"/>
        </pc:sldMkLst>
        <pc:spChg chg="mod">
          <ac:chgData name="Philippe Renevier Gonin" userId="34ad6640c2f144aa" providerId="LiveId" clId="{86184B7D-4D12-4F75-B646-EF9FC2159E9C}" dt="2025-02-25T15:00:39.697" v="488" actId="27636"/>
          <ac:spMkLst>
            <pc:docMk/>
            <pc:sldMk cId="409117722" sldId="351"/>
            <ac:spMk id="3" creationId="{00000000-0000-0000-0000-000000000000}"/>
          </ac:spMkLst>
        </pc:spChg>
      </pc:sldChg>
      <pc:sldChg chg="del">
        <pc:chgData name="Philippe Renevier Gonin" userId="34ad6640c2f144aa" providerId="LiveId" clId="{86184B7D-4D12-4F75-B646-EF9FC2159E9C}" dt="2025-02-25T13:52:13.648" v="0" actId="47"/>
        <pc:sldMkLst>
          <pc:docMk/>
          <pc:sldMk cId="2179408825" sldId="351"/>
        </pc:sldMkLst>
      </pc:sldChg>
      <pc:sldChg chg="modSp add mod">
        <pc:chgData name="Philippe Renevier Gonin" userId="34ad6640c2f144aa" providerId="LiveId" clId="{86184B7D-4D12-4F75-B646-EF9FC2159E9C}" dt="2025-02-25T15:00:39.706" v="489" actId="27636"/>
        <pc:sldMkLst>
          <pc:docMk/>
          <pc:sldMk cId="3148162480" sldId="352"/>
        </pc:sldMkLst>
        <pc:spChg chg="mod">
          <ac:chgData name="Philippe Renevier Gonin" userId="34ad6640c2f144aa" providerId="LiveId" clId="{86184B7D-4D12-4F75-B646-EF9FC2159E9C}" dt="2025-02-25T15:00:39.706" v="489" actId="27636"/>
          <ac:spMkLst>
            <pc:docMk/>
            <pc:sldMk cId="3148162480" sldId="352"/>
            <ac:spMk id="3" creationId="{00000000-0000-0000-0000-000000000000}"/>
          </ac:spMkLst>
        </pc:spChg>
      </pc:sldChg>
      <pc:sldChg chg="del">
        <pc:chgData name="Philippe Renevier Gonin" userId="34ad6640c2f144aa" providerId="LiveId" clId="{86184B7D-4D12-4F75-B646-EF9FC2159E9C}" dt="2025-02-25T13:52:13.648" v="0" actId="47"/>
        <pc:sldMkLst>
          <pc:docMk/>
          <pc:sldMk cId="3284333021" sldId="352"/>
        </pc:sldMkLst>
      </pc:sldChg>
      <pc:sldChg chg="modSp add mod">
        <pc:chgData name="Philippe Renevier Gonin" userId="34ad6640c2f144aa" providerId="LiveId" clId="{86184B7D-4D12-4F75-B646-EF9FC2159E9C}" dt="2025-02-25T15:06:33.348" v="537" actId="1076"/>
        <pc:sldMkLst>
          <pc:docMk/>
          <pc:sldMk cId="99766503" sldId="353"/>
        </pc:sldMkLst>
        <pc:spChg chg="mod">
          <ac:chgData name="Philippe Renevier Gonin" userId="34ad6640c2f144aa" providerId="LiveId" clId="{86184B7D-4D12-4F75-B646-EF9FC2159E9C}" dt="2025-02-25T15:00:39.716" v="490" actId="27636"/>
          <ac:spMkLst>
            <pc:docMk/>
            <pc:sldMk cId="99766503" sldId="353"/>
            <ac:spMk id="3" creationId="{00000000-0000-0000-0000-000000000000}"/>
          </ac:spMkLst>
        </pc:spChg>
        <pc:spChg chg="mod">
          <ac:chgData name="Philippe Renevier Gonin" userId="34ad6640c2f144aa" providerId="LiveId" clId="{86184B7D-4D12-4F75-B646-EF9FC2159E9C}" dt="2025-02-25T15:06:33.348" v="537" actId="1076"/>
          <ac:spMkLst>
            <pc:docMk/>
            <pc:sldMk cId="99766503" sldId="353"/>
            <ac:spMk id="58" creationId="{00000000-0000-0000-0000-000000000000}"/>
          </ac:spMkLst>
        </pc:spChg>
      </pc:sldChg>
      <pc:sldChg chg="del">
        <pc:chgData name="Philippe Renevier Gonin" userId="34ad6640c2f144aa" providerId="LiveId" clId="{86184B7D-4D12-4F75-B646-EF9FC2159E9C}" dt="2025-02-25T13:52:13.648" v="0" actId="47"/>
        <pc:sldMkLst>
          <pc:docMk/>
          <pc:sldMk cId="140684691" sldId="353"/>
        </pc:sldMkLst>
      </pc:sldChg>
      <pc:sldChg chg="del">
        <pc:chgData name="Philippe Renevier Gonin" userId="34ad6640c2f144aa" providerId="LiveId" clId="{86184B7D-4D12-4F75-B646-EF9FC2159E9C}" dt="2025-02-25T13:52:13.648" v="0" actId="47"/>
        <pc:sldMkLst>
          <pc:docMk/>
          <pc:sldMk cId="1035326577" sldId="354"/>
        </pc:sldMkLst>
      </pc:sldChg>
      <pc:sldChg chg="modSp add mod">
        <pc:chgData name="Philippe Renevier Gonin" userId="34ad6640c2f144aa" providerId="LiveId" clId="{86184B7D-4D12-4F75-B646-EF9FC2159E9C}" dt="2025-02-25T15:07:40.290" v="538" actId="20577"/>
        <pc:sldMkLst>
          <pc:docMk/>
          <pc:sldMk cId="2666542387" sldId="354"/>
        </pc:sldMkLst>
        <pc:spChg chg="mod">
          <ac:chgData name="Philippe Renevier Gonin" userId="34ad6640c2f144aa" providerId="LiveId" clId="{86184B7D-4D12-4F75-B646-EF9FC2159E9C}" dt="2025-02-25T15:07:40.290" v="538" actId="20577"/>
          <ac:spMkLst>
            <pc:docMk/>
            <pc:sldMk cId="2666542387" sldId="354"/>
            <ac:spMk id="3" creationId="{00000000-0000-0000-0000-000000000000}"/>
          </ac:spMkLst>
        </pc:spChg>
      </pc:sldChg>
      <pc:sldChg chg="modSp add mod">
        <pc:chgData name="Philippe Renevier Gonin" userId="34ad6640c2f144aa" providerId="LiveId" clId="{86184B7D-4D12-4F75-B646-EF9FC2159E9C}" dt="2025-02-25T15:00:39.735" v="492" actId="27636"/>
        <pc:sldMkLst>
          <pc:docMk/>
          <pc:sldMk cId="2113220094" sldId="355"/>
        </pc:sldMkLst>
        <pc:spChg chg="mod">
          <ac:chgData name="Philippe Renevier Gonin" userId="34ad6640c2f144aa" providerId="LiveId" clId="{86184B7D-4D12-4F75-B646-EF9FC2159E9C}" dt="2025-02-25T15:00:39.735" v="492" actId="27636"/>
          <ac:spMkLst>
            <pc:docMk/>
            <pc:sldMk cId="2113220094" sldId="355"/>
            <ac:spMk id="3" creationId="{00000000-0000-0000-0000-000000000000}"/>
          </ac:spMkLst>
        </pc:spChg>
      </pc:sldChg>
      <pc:sldChg chg="del">
        <pc:chgData name="Philippe Renevier Gonin" userId="34ad6640c2f144aa" providerId="LiveId" clId="{86184B7D-4D12-4F75-B646-EF9FC2159E9C}" dt="2025-02-25T13:52:13.648" v="0" actId="47"/>
        <pc:sldMkLst>
          <pc:docMk/>
          <pc:sldMk cId="4203519802" sldId="355"/>
        </pc:sldMkLst>
      </pc:sldChg>
      <pc:sldChg chg="del">
        <pc:chgData name="Philippe Renevier Gonin" userId="34ad6640c2f144aa" providerId="LiveId" clId="{86184B7D-4D12-4F75-B646-EF9FC2159E9C}" dt="2025-02-25T13:52:13.648" v="0" actId="47"/>
        <pc:sldMkLst>
          <pc:docMk/>
          <pc:sldMk cId="1655298590" sldId="356"/>
        </pc:sldMkLst>
      </pc:sldChg>
      <pc:sldChg chg="modSp add mod">
        <pc:chgData name="Philippe Renevier Gonin" userId="34ad6640c2f144aa" providerId="LiveId" clId="{86184B7D-4D12-4F75-B646-EF9FC2159E9C}" dt="2025-02-25T15:00:39.743" v="493" actId="27636"/>
        <pc:sldMkLst>
          <pc:docMk/>
          <pc:sldMk cId="2433340468" sldId="356"/>
        </pc:sldMkLst>
        <pc:spChg chg="mod">
          <ac:chgData name="Philippe Renevier Gonin" userId="34ad6640c2f144aa" providerId="LiveId" clId="{86184B7D-4D12-4F75-B646-EF9FC2159E9C}" dt="2025-02-25T15:00:39.743" v="493" actId="27636"/>
          <ac:spMkLst>
            <pc:docMk/>
            <pc:sldMk cId="2433340468" sldId="356"/>
            <ac:spMk id="3" creationId="{00000000-0000-0000-0000-000000000000}"/>
          </ac:spMkLst>
        </pc:spChg>
      </pc:sldChg>
      <pc:sldChg chg="del">
        <pc:chgData name="Philippe Renevier Gonin" userId="34ad6640c2f144aa" providerId="LiveId" clId="{86184B7D-4D12-4F75-B646-EF9FC2159E9C}" dt="2025-02-25T13:52:13.648" v="0" actId="47"/>
        <pc:sldMkLst>
          <pc:docMk/>
          <pc:sldMk cId="2555375738" sldId="357"/>
        </pc:sldMkLst>
      </pc:sldChg>
      <pc:sldChg chg="add">
        <pc:chgData name="Philippe Renevier Gonin" userId="34ad6640c2f144aa" providerId="LiveId" clId="{86184B7D-4D12-4F75-B646-EF9FC2159E9C}" dt="2025-02-25T15:00:39.529" v="480"/>
        <pc:sldMkLst>
          <pc:docMk/>
          <pc:sldMk cId="3972265789" sldId="357"/>
        </pc:sldMkLst>
      </pc:sldChg>
      <pc:sldChg chg="del">
        <pc:chgData name="Philippe Renevier Gonin" userId="34ad6640c2f144aa" providerId="LiveId" clId="{86184B7D-4D12-4F75-B646-EF9FC2159E9C}" dt="2025-02-25T13:52:13.648" v="0" actId="47"/>
        <pc:sldMkLst>
          <pc:docMk/>
          <pc:sldMk cId="2022514822" sldId="358"/>
        </pc:sldMkLst>
      </pc:sldChg>
      <pc:sldChg chg="add">
        <pc:chgData name="Philippe Renevier Gonin" userId="34ad6640c2f144aa" providerId="LiveId" clId="{86184B7D-4D12-4F75-B646-EF9FC2159E9C}" dt="2025-02-25T15:00:39.529" v="480"/>
        <pc:sldMkLst>
          <pc:docMk/>
          <pc:sldMk cId="2092335642" sldId="358"/>
        </pc:sldMkLst>
      </pc:sldChg>
      <pc:sldChg chg="add">
        <pc:chgData name="Philippe Renevier Gonin" userId="34ad6640c2f144aa" providerId="LiveId" clId="{86184B7D-4D12-4F75-B646-EF9FC2159E9C}" dt="2025-02-25T15:00:39.529" v="480"/>
        <pc:sldMkLst>
          <pc:docMk/>
          <pc:sldMk cId="2550222678" sldId="359"/>
        </pc:sldMkLst>
      </pc:sldChg>
      <pc:sldChg chg="del">
        <pc:chgData name="Philippe Renevier Gonin" userId="34ad6640c2f144aa" providerId="LiveId" clId="{86184B7D-4D12-4F75-B646-EF9FC2159E9C}" dt="2025-02-25T13:52:13.648" v="0" actId="47"/>
        <pc:sldMkLst>
          <pc:docMk/>
          <pc:sldMk cId="4194492072" sldId="359"/>
        </pc:sldMkLst>
      </pc:sldChg>
      <pc:sldChg chg="del">
        <pc:chgData name="Philippe Renevier Gonin" userId="34ad6640c2f144aa" providerId="LiveId" clId="{86184B7D-4D12-4F75-B646-EF9FC2159E9C}" dt="2025-02-25T13:52:13.648" v="0" actId="47"/>
        <pc:sldMkLst>
          <pc:docMk/>
          <pc:sldMk cId="106740052" sldId="360"/>
        </pc:sldMkLst>
      </pc:sldChg>
      <pc:sldChg chg="modSp add mod">
        <pc:chgData name="Philippe Renevier Gonin" userId="34ad6640c2f144aa" providerId="LiveId" clId="{86184B7D-4D12-4F75-B646-EF9FC2159E9C}" dt="2025-02-25T15:09:20.484" v="547" actId="20577"/>
        <pc:sldMkLst>
          <pc:docMk/>
          <pc:sldMk cId="2613480775" sldId="360"/>
        </pc:sldMkLst>
        <pc:spChg chg="mod">
          <ac:chgData name="Philippe Renevier Gonin" userId="34ad6640c2f144aa" providerId="LiveId" clId="{86184B7D-4D12-4F75-B646-EF9FC2159E9C}" dt="2025-02-25T15:09:20.484" v="547" actId="20577"/>
          <ac:spMkLst>
            <pc:docMk/>
            <pc:sldMk cId="2613480775" sldId="360"/>
            <ac:spMk id="3" creationId="{00000000-0000-0000-0000-000000000000}"/>
          </ac:spMkLst>
        </pc:spChg>
      </pc:sldChg>
      <pc:sldChg chg="modSp add mod">
        <pc:chgData name="Philippe Renevier Gonin" userId="34ad6640c2f144aa" providerId="LiveId" clId="{86184B7D-4D12-4F75-B646-EF9FC2159E9C}" dt="2025-02-25T15:00:39.776" v="495" actId="27636"/>
        <pc:sldMkLst>
          <pc:docMk/>
          <pc:sldMk cId="2262206070" sldId="361"/>
        </pc:sldMkLst>
        <pc:spChg chg="mod">
          <ac:chgData name="Philippe Renevier Gonin" userId="34ad6640c2f144aa" providerId="LiveId" clId="{86184B7D-4D12-4F75-B646-EF9FC2159E9C}" dt="2025-02-25T15:00:39.776" v="495" actId="27636"/>
          <ac:spMkLst>
            <pc:docMk/>
            <pc:sldMk cId="2262206070" sldId="361"/>
            <ac:spMk id="3" creationId="{00000000-0000-0000-0000-000000000000}"/>
          </ac:spMkLst>
        </pc:spChg>
      </pc:sldChg>
      <pc:sldChg chg="del">
        <pc:chgData name="Philippe Renevier Gonin" userId="34ad6640c2f144aa" providerId="LiveId" clId="{86184B7D-4D12-4F75-B646-EF9FC2159E9C}" dt="2025-02-25T13:52:13.648" v="0" actId="47"/>
        <pc:sldMkLst>
          <pc:docMk/>
          <pc:sldMk cId="2430799524" sldId="361"/>
        </pc:sldMkLst>
      </pc:sldChg>
      <pc:sldChg chg="modSp add mod">
        <pc:chgData name="Philippe Renevier Gonin" userId="34ad6640c2f144aa" providerId="LiveId" clId="{86184B7D-4D12-4F75-B646-EF9FC2159E9C}" dt="2025-03-03T10:01:17.271" v="1108" actId="20577"/>
        <pc:sldMkLst>
          <pc:docMk/>
          <pc:sldMk cId="957543889" sldId="362"/>
        </pc:sldMkLst>
        <pc:spChg chg="mod">
          <ac:chgData name="Philippe Renevier Gonin" userId="34ad6640c2f144aa" providerId="LiveId" clId="{86184B7D-4D12-4F75-B646-EF9FC2159E9C}" dt="2025-03-03T10:01:17.271" v="1108" actId="20577"/>
          <ac:spMkLst>
            <pc:docMk/>
            <pc:sldMk cId="957543889" sldId="362"/>
            <ac:spMk id="16387" creationId="{00000000-0000-0000-0000-000000000000}"/>
          </ac:spMkLst>
        </pc:spChg>
      </pc:sldChg>
      <pc:sldChg chg="del">
        <pc:chgData name="Philippe Renevier Gonin" userId="34ad6640c2f144aa" providerId="LiveId" clId="{86184B7D-4D12-4F75-B646-EF9FC2159E9C}" dt="2025-02-25T13:52:13.648" v="0" actId="47"/>
        <pc:sldMkLst>
          <pc:docMk/>
          <pc:sldMk cId="1941721675" sldId="362"/>
        </pc:sldMkLst>
      </pc:sldChg>
      <pc:sldChg chg="add">
        <pc:chgData name="Philippe Renevier Gonin" userId="34ad6640c2f144aa" providerId="LiveId" clId="{86184B7D-4D12-4F75-B646-EF9FC2159E9C}" dt="2025-02-25T15:00:39.529" v="480"/>
        <pc:sldMkLst>
          <pc:docMk/>
          <pc:sldMk cId="1728149643" sldId="363"/>
        </pc:sldMkLst>
      </pc:sldChg>
      <pc:sldChg chg="del">
        <pc:chgData name="Philippe Renevier Gonin" userId="34ad6640c2f144aa" providerId="LiveId" clId="{86184B7D-4D12-4F75-B646-EF9FC2159E9C}" dt="2025-02-25T13:52:13.648" v="0" actId="47"/>
        <pc:sldMkLst>
          <pc:docMk/>
          <pc:sldMk cId="4062978521" sldId="363"/>
        </pc:sldMkLst>
      </pc:sldChg>
      <pc:sldChg chg="del">
        <pc:chgData name="Philippe Renevier Gonin" userId="34ad6640c2f144aa" providerId="LiveId" clId="{86184B7D-4D12-4F75-B646-EF9FC2159E9C}" dt="2025-02-25T13:52:13.648" v="0" actId="47"/>
        <pc:sldMkLst>
          <pc:docMk/>
          <pc:sldMk cId="2830274032" sldId="364"/>
        </pc:sldMkLst>
      </pc:sldChg>
      <pc:sldChg chg="add">
        <pc:chgData name="Philippe Renevier Gonin" userId="34ad6640c2f144aa" providerId="LiveId" clId="{86184B7D-4D12-4F75-B646-EF9FC2159E9C}" dt="2025-02-25T15:00:39.529" v="480"/>
        <pc:sldMkLst>
          <pc:docMk/>
          <pc:sldMk cId="3514825896" sldId="364"/>
        </pc:sldMkLst>
      </pc:sldChg>
      <pc:sldChg chg="modSp add mod">
        <pc:chgData name="Philippe Renevier Gonin" userId="34ad6640c2f144aa" providerId="LiveId" clId="{86184B7D-4D12-4F75-B646-EF9FC2159E9C}" dt="2025-02-25T15:09:35.825" v="548" actId="20577"/>
        <pc:sldMkLst>
          <pc:docMk/>
          <pc:sldMk cId="2580453867" sldId="365"/>
        </pc:sldMkLst>
        <pc:spChg chg="mod">
          <ac:chgData name="Philippe Renevier Gonin" userId="34ad6640c2f144aa" providerId="LiveId" clId="{86184B7D-4D12-4F75-B646-EF9FC2159E9C}" dt="2025-02-25T15:09:35.825" v="548" actId="20577"/>
          <ac:spMkLst>
            <pc:docMk/>
            <pc:sldMk cId="2580453867" sldId="365"/>
            <ac:spMk id="20483" creationId="{00000000-0000-0000-0000-000000000000}"/>
          </ac:spMkLst>
        </pc:spChg>
      </pc:sldChg>
      <pc:sldChg chg="del">
        <pc:chgData name="Philippe Renevier Gonin" userId="34ad6640c2f144aa" providerId="LiveId" clId="{86184B7D-4D12-4F75-B646-EF9FC2159E9C}" dt="2025-02-25T13:52:13.648" v="0" actId="47"/>
        <pc:sldMkLst>
          <pc:docMk/>
          <pc:sldMk cId="3256755333" sldId="365"/>
        </pc:sldMkLst>
      </pc:sldChg>
      <pc:sldChg chg="modSp add mod">
        <pc:chgData name="Philippe Renevier Gonin" userId="34ad6640c2f144aa" providerId="LiveId" clId="{86184B7D-4D12-4F75-B646-EF9FC2159E9C}" dt="2025-02-25T15:11:33.576" v="566" actId="1076"/>
        <pc:sldMkLst>
          <pc:docMk/>
          <pc:sldMk cId="1006639671" sldId="366"/>
        </pc:sldMkLst>
        <pc:spChg chg="mod">
          <ac:chgData name="Philippe Renevier Gonin" userId="34ad6640c2f144aa" providerId="LiveId" clId="{86184B7D-4D12-4F75-B646-EF9FC2159E9C}" dt="2025-02-25T15:11:33.576" v="566" actId="1076"/>
          <ac:spMkLst>
            <pc:docMk/>
            <pc:sldMk cId="1006639671" sldId="366"/>
            <ac:spMk id="6" creationId="{00000000-0000-0000-0000-000000000000}"/>
          </ac:spMkLst>
        </pc:spChg>
        <pc:spChg chg="mod">
          <ac:chgData name="Philippe Renevier Gonin" userId="34ad6640c2f144aa" providerId="LiveId" clId="{86184B7D-4D12-4F75-B646-EF9FC2159E9C}" dt="2025-02-25T15:10:34.767" v="557" actId="947"/>
          <ac:spMkLst>
            <pc:docMk/>
            <pc:sldMk cId="1006639671" sldId="366"/>
            <ac:spMk id="145" creationId="{00000000-0000-0000-0000-000000000000}"/>
          </ac:spMkLst>
        </pc:spChg>
        <pc:grpChg chg="mod">
          <ac:chgData name="Philippe Renevier Gonin" userId="34ad6640c2f144aa" providerId="LiveId" clId="{86184B7D-4D12-4F75-B646-EF9FC2159E9C}" dt="2025-02-25T15:11:18.966" v="563" actId="1038"/>
          <ac:grpSpMkLst>
            <pc:docMk/>
            <pc:sldMk cId="1006639671" sldId="366"/>
            <ac:grpSpMk id="167" creationId="{00000000-0000-0000-0000-000000000000}"/>
          </ac:grpSpMkLst>
        </pc:grpChg>
        <pc:cxnChg chg="mod">
          <ac:chgData name="Philippe Renevier Gonin" userId="34ad6640c2f144aa" providerId="LiveId" clId="{86184B7D-4D12-4F75-B646-EF9FC2159E9C}" dt="2025-02-25T15:11:03.772" v="560" actId="1076"/>
          <ac:cxnSpMkLst>
            <pc:docMk/>
            <pc:sldMk cId="1006639671" sldId="366"/>
            <ac:cxnSpMk id="8" creationId="{00000000-0000-0000-0000-000000000000}"/>
          </ac:cxnSpMkLst>
        </pc:cxnChg>
      </pc:sldChg>
      <pc:sldChg chg="del">
        <pc:chgData name="Philippe Renevier Gonin" userId="34ad6640c2f144aa" providerId="LiveId" clId="{86184B7D-4D12-4F75-B646-EF9FC2159E9C}" dt="2025-02-25T13:52:13.648" v="0" actId="47"/>
        <pc:sldMkLst>
          <pc:docMk/>
          <pc:sldMk cId="1849794224" sldId="366"/>
        </pc:sldMkLst>
      </pc:sldChg>
      <pc:sldChg chg="del">
        <pc:chgData name="Philippe Renevier Gonin" userId="34ad6640c2f144aa" providerId="LiveId" clId="{86184B7D-4D12-4F75-B646-EF9FC2159E9C}" dt="2025-02-25T13:52:13.648" v="0" actId="47"/>
        <pc:sldMkLst>
          <pc:docMk/>
          <pc:sldMk cId="204170871" sldId="367"/>
        </pc:sldMkLst>
      </pc:sldChg>
      <pc:sldChg chg="modSp add mod modClrScheme chgLayout">
        <pc:chgData name="Philippe Renevier Gonin" userId="34ad6640c2f144aa" providerId="LiveId" clId="{86184B7D-4D12-4F75-B646-EF9FC2159E9C}" dt="2025-02-25T15:30:25.397" v="604" actId="700"/>
        <pc:sldMkLst>
          <pc:docMk/>
          <pc:sldMk cId="1849794224" sldId="367"/>
        </pc:sldMkLst>
        <pc:spChg chg="mod ord">
          <ac:chgData name="Philippe Renevier Gonin" userId="34ad6640c2f144aa" providerId="LiveId" clId="{86184B7D-4D12-4F75-B646-EF9FC2159E9C}" dt="2025-02-25T15:30:25.397" v="604" actId="700"/>
          <ac:spMkLst>
            <pc:docMk/>
            <pc:sldMk cId="1849794224" sldId="367"/>
            <ac:spMk id="2" creationId="{00000000-0000-0000-0000-000000000000}"/>
          </ac:spMkLst>
        </pc:spChg>
        <pc:spChg chg="mod ord">
          <ac:chgData name="Philippe Renevier Gonin" userId="34ad6640c2f144aa" providerId="LiveId" clId="{86184B7D-4D12-4F75-B646-EF9FC2159E9C}" dt="2025-02-25T15:30:25.397" v="604" actId="700"/>
          <ac:spMkLst>
            <pc:docMk/>
            <pc:sldMk cId="1849794224" sldId="367"/>
            <ac:spMk id="3" creationId="{00000000-0000-0000-0000-000000000000}"/>
          </ac:spMkLst>
        </pc:spChg>
      </pc:sldChg>
      <pc:sldChg chg="del">
        <pc:chgData name="Philippe Renevier Gonin" userId="34ad6640c2f144aa" providerId="LiveId" clId="{86184B7D-4D12-4F75-B646-EF9FC2159E9C}" dt="2025-02-25T13:52:13.648" v="0" actId="47"/>
        <pc:sldMkLst>
          <pc:docMk/>
          <pc:sldMk cId="183695582" sldId="368"/>
        </pc:sldMkLst>
      </pc:sldChg>
      <pc:sldChg chg="modSp add mod">
        <pc:chgData name="Philippe Renevier Gonin" userId="34ad6640c2f144aa" providerId="LiveId" clId="{86184B7D-4D12-4F75-B646-EF9FC2159E9C}" dt="2025-02-25T15:30:20.327" v="597" actId="27636"/>
        <pc:sldMkLst>
          <pc:docMk/>
          <pc:sldMk cId="204170871" sldId="368"/>
        </pc:sldMkLst>
        <pc:spChg chg="mod">
          <ac:chgData name="Philippe Renevier Gonin" userId="34ad6640c2f144aa" providerId="LiveId" clId="{86184B7D-4D12-4F75-B646-EF9FC2159E9C}" dt="2025-02-25T15:30:20.327" v="597" actId="27636"/>
          <ac:spMkLst>
            <pc:docMk/>
            <pc:sldMk cId="204170871" sldId="368"/>
            <ac:spMk id="3" creationId="{00000000-0000-0000-0000-000000000000}"/>
          </ac:spMkLst>
        </pc:spChg>
      </pc:sldChg>
      <pc:sldChg chg="modSp add mod">
        <pc:chgData name="Philippe Renevier Gonin" userId="34ad6640c2f144aa" providerId="LiveId" clId="{86184B7D-4D12-4F75-B646-EF9FC2159E9C}" dt="2025-02-25T15:30:20.339" v="598" actId="27636"/>
        <pc:sldMkLst>
          <pc:docMk/>
          <pc:sldMk cId="183695582" sldId="369"/>
        </pc:sldMkLst>
        <pc:spChg chg="mod">
          <ac:chgData name="Philippe Renevier Gonin" userId="34ad6640c2f144aa" providerId="LiveId" clId="{86184B7D-4D12-4F75-B646-EF9FC2159E9C}" dt="2025-02-25T15:30:20.339" v="598" actId="27636"/>
          <ac:spMkLst>
            <pc:docMk/>
            <pc:sldMk cId="183695582" sldId="369"/>
            <ac:spMk id="3" creationId="{00000000-0000-0000-0000-000000000000}"/>
          </ac:spMkLst>
        </pc:spChg>
      </pc:sldChg>
      <pc:sldChg chg="del">
        <pc:chgData name="Philippe Renevier Gonin" userId="34ad6640c2f144aa" providerId="LiveId" clId="{86184B7D-4D12-4F75-B646-EF9FC2159E9C}" dt="2025-02-25T13:52:13.648" v="0" actId="47"/>
        <pc:sldMkLst>
          <pc:docMk/>
          <pc:sldMk cId="2145609285" sldId="369"/>
        </pc:sldMkLst>
      </pc:sldChg>
      <pc:sldChg chg="add">
        <pc:chgData name="Philippe Renevier Gonin" userId="34ad6640c2f144aa" providerId="LiveId" clId="{86184B7D-4D12-4F75-B646-EF9FC2159E9C}" dt="2025-02-25T15:30:20.249" v="596"/>
        <pc:sldMkLst>
          <pc:docMk/>
          <pc:sldMk cId="2145609285" sldId="370"/>
        </pc:sldMkLst>
      </pc:sldChg>
      <pc:sldChg chg="del">
        <pc:chgData name="Philippe Renevier Gonin" userId="34ad6640c2f144aa" providerId="LiveId" clId="{86184B7D-4D12-4F75-B646-EF9FC2159E9C}" dt="2025-02-25T13:52:13.648" v="0" actId="47"/>
        <pc:sldMkLst>
          <pc:docMk/>
          <pc:sldMk cId="4026305844" sldId="370"/>
        </pc:sldMkLst>
      </pc:sldChg>
      <pc:sldChg chg="add del">
        <pc:chgData name="Philippe Renevier Gonin" userId="34ad6640c2f144aa" providerId="LiveId" clId="{86184B7D-4D12-4F75-B646-EF9FC2159E9C}" dt="2025-02-25T15:30:20.249" v="596"/>
        <pc:sldMkLst>
          <pc:docMk/>
          <pc:sldMk cId="2312528660" sldId="371"/>
        </pc:sldMkLst>
      </pc:sldChg>
      <pc:sldChg chg="modSp add mod">
        <pc:chgData name="Philippe Renevier Gonin" userId="34ad6640c2f144aa" providerId="LiveId" clId="{86184B7D-4D12-4F75-B646-EF9FC2159E9C}" dt="2025-02-25T15:30:20.372" v="600" actId="27636"/>
        <pc:sldMkLst>
          <pc:docMk/>
          <pc:sldMk cId="2376726353" sldId="372"/>
        </pc:sldMkLst>
        <pc:spChg chg="mod">
          <ac:chgData name="Philippe Renevier Gonin" userId="34ad6640c2f144aa" providerId="LiveId" clId="{86184B7D-4D12-4F75-B646-EF9FC2159E9C}" dt="2025-02-25T15:30:20.372" v="600" actId="27636"/>
          <ac:spMkLst>
            <pc:docMk/>
            <pc:sldMk cId="2376726353" sldId="372"/>
            <ac:spMk id="3" creationId="{00000000-0000-0000-0000-000000000000}"/>
          </ac:spMkLst>
        </pc:spChg>
      </pc:sldChg>
      <pc:sldChg chg="modSp add del mod">
        <pc:chgData name="Philippe Renevier Gonin" userId="34ad6640c2f144aa" providerId="LiveId" clId="{86184B7D-4D12-4F75-B646-EF9FC2159E9C}" dt="2025-02-25T15:30:20.386" v="601" actId="27636"/>
        <pc:sldMkLst>
          <pc:docMk/>
          <pc:sldMk cId="2039153564" sldId="373"/>
        </pc:sldMkLst>
        <pc:spChg chg="mod">
          <ac:chgData name="Philippe Renevier Gonin" userId="34ad6640c2f144aa" providerId="LiveId" clId="{86184B7D-4D12-4F75-B646-EF9FC2159E9C}" dt="2025-02-25T15:30:20.386" v="601" actId="27636"/>
          <ac:spMkLst>
            <pc:docMk/>
            <pc:sldMk cId="2039153564" sldId="373"/>
            <ac:spMk id="3" creationId="{00000000-0000-0000-0000-000000000000}"/>
          </ac:spMkLst>
        </pc:spChg>
      </pc:sldChg>
      <pc:sldChg chg="modSp add mod">
        <pc:chgData name="Philippe Renevier Gonin" userId="34ad6640c2f144aa" providerId="LiveId" clId="{86184B7D-4D12-4F75-B646-EF9FC2159E9C}" dt="2025-02-25T15:30:20.400" v="602" actId="27636"/>
        <pc:sldMkLst>
          <pc:docMk/>
          <pc:sldMk cId="1078742387" sldId="374"/>
        </pc:sldMkLst>
        <pc:spChg chg="mod">
          <ac:chgData name="Philippe Renevier Gonin" userId="34ad6640c2f144aa" providerId="LiveId" clId="{86184B7D-4D12-4F75-B646-EF9FC2159E9C}" dt="2025-02-25T15:30:20.400" v="602" actId="27636"/>
          <ac:spMkLst>
            <pc:docMk/>
            <pc:sldMk cId="1078742387" sldId="374"/>
            <ac:spMk id="3" creationId="{00000000-0000-0000-0000-000000000000}"/>
          </ac:spMkLst>
        </pc:spChg>
      </pc:sldChg>
      <pc:sldChg chg="modSp add mod">
        <pc:chgData name="Philippe Renevier Gonin" userId="34ad6640c2f144aa" providerId="LiveId" clId="{86184B7D-4D12-4F75-B646-EF9FC2159E9C}" dt="2025-02-25T15:30:20.408" v="603" actId="27636"/>
        <pc:sldMkLst>
          <pc:docMk/>
          <pc:sldMk cId="1830589088" sldId="375"/>
        </pc:sldMkLst>
        <pc:spChg chg="mod">
          <ac:chgData name="Philippe Renevier Gonin" userId="34ad6640c2f144aa" providerId="LiveId" clId="{86184B7D-4D12-4F75-B646-EF9FC2159E9C}" dt="2025-02-25T15:30:20.408" v="603" actId="27636"/>
          <ac:spMkLst>
            <pc:docMk/>
            <pc:sldMk cId="1830589088" sldId="375"/>
            <ac:spMk id="3" creationId="{00000000-0000-0000-0000-000000000000}"/>
          </ac:spMkLst>
        </pc:spChg>
      </pc:sldChg>
      <pc:sldChg chg="add del">
        <pc:chgData name="Philippe Renevier Gonin" userId="34ad6640c2f144aa" providerId="LiveId" clId="{86184B7D-4D12-4F75-B646-EF9FC2159E9C}" dt="2025-02-25T15:44:06.051" v="695" actId="47"/>
        <pc:sldMkLst>
          <pc:docMk/>
          <pc:sldMk cId="2681079471" sldId="376"/>
        </pc:sldMkLst>
      </pc:sldChg>
      <pc:sldChg chg="add del">
        <pc:chgData name="Philippe Renevier Gonin" userId="34ad6640c2f144aa" providerId="LiveId" clId="{86184B7D-4D12-4F75-B646-EF9FC2159E9C}" dt="2025-02-25T15:32:46.922" v="632" actId="47"/>
        <pc:sldMkLst>
          <pc:docMk/>
          <pc:sldMk cId="3667573144" sldId="377"/>
        </pc:sldMkLst>
      </pc:sldChg>
      <pc:sldChg chg="modSp add del mod">
        <pc:chgData name="Philippe Renevier Gonin" userId="34ad6640c2f144aa" providerId="LiveId" clId="{86184B7D-4D12-4F75-B646-EF9FC2159E9C}" dt="2025-02-25T15:44:06.051" v="695" actId="47"/>
        <pc:sldMkLst>
          <pc:docMk/>
          <pc:sldMk cId="1507256212" sldId="378"/>
        </pc:sldMkLst>
      </pc:sldChg>
      <pc:sldChg chg="modSp add del mod">
        <pc:chgData name="Philippe Renevier Gonin" userId="34ad6640c2f144aa" providerId="LiveId" clId="{86184B7D-4D12-4F75-B646-EF9FC2159E9C}" dt="2025-02-25T15:44:06.051" v="695" actId="47"/>
        <pc:sldMkLst>
          <pc:docMk/>
          <pc:sldMk cId="1788696893" sldId="379"/>
        </pc:sldMkLst>
      </pc:sldChg>
      <pc:sldChg chg="modSp add del mod">
        <pc:chgData name="Philippe Renevier Gonin" userId="34ad6640c2f144aa" providerId="LiveId" clId="{86184B7D-4D12-4F75-B646-EF9FC2159E9C}" dt="2025-02-25T15:32:58.575" v="633" actId="47"/>
        <pc:sldMkLst>
          <pc:docMk/>
          <pc:sldMk cId="1145995130" sldId="380"/>
        </pc:sldMkLst>
      </pc:sldChg>
      <pc:sldChg chg="modSp add del mod">
        <pc:chgData name="Philippe Renevier Gonin" userId="34ad6640c2f144aa" providerId="LiveId" clId="{86184B7D-4D12-4F75-B646-EF9FC2159E9C}" dt="2025-02-25T15:44:06.051" v="695" actId="47"/>
        <pc:sldMkLst>
          <pc:docMk/>
          <pc:sldMk cId="2618526173" sldId="381"/>
        </pc:sldMkLst>
      </pc:sldChg>
      <pc:sldChg chg="add del">
        <pc:chgData name="Philippe Renevier Gonin" userId="34ad6640c2f144aa" providerId="LiveId" clId="{86184B7D-4D12-4F75-B646-EF9FC2159E9C}" dt="2025-02-25T15:44:06.051" v="695" actId="47"/>
        <pc:sldMkLst>
          <pc:docMk/>
          <pc:sldMk cId="3932285920" sldId="382"/>
        </pc:sldMkLst>
      </pc:sldChg>
      <pc:sldChg chg="add del">
        <pc:chgData name="Philippe Renevier Gonin" userId="34ad6640c2f144aa" providerId="LiveId" clId="{86184B7D-4D12-4F75-B646-EF9FC2159E9C}" dt="2025-02-25T15:44:06.051" v="695" actId="47"/>
        <pc:sldMkLst>
          <pc:docMk/>
          <pc:sldMk cId="4186962363" sldId="383"/>
        </pc:sldMkLst>
      </pc:sldChg>
      <pc:sldChg chg="modSp add del mod">
        <pc:chgData name="Philippe Renevier Gonin" userId="34ad6640c2f144aa" providerId="LiveId" clId="{86184B7D-4D12-4F75-B646-EF9FC2159E9C}" dt="2025-02-25T15:44:06.051" v="695" actId="47"/>
        <pc:sldMkLst>
          <pc:docMk/>
          <pc:sldMk cId="501933353" sldId="384"/>
        </pc:sldMkLst>
      </pc:sldChg>
      <pc:sldChg chg="modSp add del mod">
        <pc:chgData name="Philippe Renevier Gonin" userId="34ad6640c2f144aa" providerId="LiveId" clId="{86184B7D-4D12-4F75-B646-EF9FC2159E9C}" dt="2025-02-25T15:44:06.051" v="695" actId="47"/>
        <pc:sldMkLst>
          <pc:docMk/>
          <pc:sldMk cId="1505412218" sldId="385"/>
        </pc:sldMkLst>
      </pc:sldChg>
      <pc:sldChg chg="modSp add del mod">
        <pc:chgData name="Philippe Renevier Gonin" userId="34ad6640c2f144aa" providerId="LiveId" clId="{86184B7D-4D12-4F75-B646-EF9FC2159E9C}" dt="2025-02-25T15:44:06.051" v="695" actId="47"/>
        <pc:sldMkLst>
          <pc:docMk/>
          <pc:sldMk cId="3523213445" sldId="386"/>
        </pc:sldMkLst>
      </pc:sldChg>
      <pc:sldChg chg="modSp add del mod">
        <pc:chgData name="Philippe Renevier Gonin" userId="34ad6640c2f144aa" providerId="LiveId" clId="{86184B7D-4D12-4F75-B646-EF9FC2159E9C}" dt="2025-02-25T15:44:06.051" v="695" actId="47"/>
        <pc:sldMkLst>
          <pc:docMk/>
          <pc:sldMk cId="461314233" sldId="387"/>
        </pc:sldMkLst>
      </pc:sldChg>
      <pc:sldChg chg="modSp add del mod">
        <pc:chgData name="Philippe Renevier Gonin" userId="34ad6640c2f144aa" providerId="LiveId" clId="{86184B7D-4D12-4F75-B646-EF9FC2159E9C}" dt="2025-02-25T15:44:06.051" v="695" actId="47"/>
        <pc:sldMkLst>
          <pc:docMk/>
          <pc:sldMk cId="3561091406" sldId="388"/>
        </pc:sldMkLst>
      </pc:sldChg>
      <pc:sldChg chg="modSp add del mod">
        <pc:chgData name="Philippe Renevier Gonin" userId="34ad6640c2f144aa" providerId="LiveId" clId="{86184B7D-4D12-4F75-B646-EF9FC2159E9C}" dt="2025-02-25T15:44:06.051" v="695" actId="47"/>
        <pc:sldMkLst>
          <pc:docMk/>
          <pc:sldMk cId="2074820485" sldId="389"/>
        </pc:sldMkLst>
      </pc:sldChg>
      <pc:sldChg chg="modSp add del mod">
        <pc:chgData name="Philippe Renevier Gonin" userId="34ad6640c2f144aa" providerId="LiveId" clId="{86184B7D-4D12-4F75-B646-EF9FC2159E9C}" dt="2025-02-25T15:44:06.051" v="695" actId="47"/>
        <pc:sldMkLst>
          <pc:docMk/>
          <pc:sldMk cId="4105349003" sldId="390"/>
        </pc:sldMkLst>
      </pc:sldChg>
      <pc:sldChg chg="add del">
        <pc:chgData name="Philippe Renevier Gonin" userId="34ad6640c2f144aa" providerId="LiveId" clId="{86184B7D-4D12-4F75-B646-EF9FC2159E9C}" dt="2025-02-25T15:44:06.051" v="695" actId="47"/>
        <pc:sldMkLst>
          <pc:docMk/>
          <pc:sldMk cId="1649136853" sldId="391"/>
        </pc:sldMkLst>
      </pc:sldChg>
      <pc:sldChg chg="add del">
        <pc:chgData name="Philippe Renevier Gonin" userId="34ad6640c2f144aa" providerId="LiveId" clId="{86184B7D-4D12-4F75-B646-EF9FC2159E9C}" dt="2025-02-25T15:44:06.051" v="695" actId="47"/>
        <pc:sldMkLst>
          <pc:docMk/>
          <pc:sldMk cId="4241269694" sldId="392"/>
        </pc:sldMkLst>
      </pc:sldChg>
      <pc:sldChg chg="add del">
        <pc:chgData name="Philippe Renevier Gonin" userId="34ad6640c2f144aa" providerId="LiveId" clId="{86184B7D-4D12-4F75-B646-EF9FC2159E9C}" dt="2025-02-25T15:44:06.051" v="695" actId="47"/>
        <pc:sldMkLst>
          <pc:docMk/>
          <pc:sldMk cId="1783876479" sldId="393"/>
        </pc:sldMkLst>
      </pc:sldChg>
      <pc:sldChg chg="modSp add del mod">
        <pc:chgData name="Philippe Renevier Gonin" userId="34ad6640c2f144aa" providerId="LiveId" clId="{86184B7D-4D12-4F75-B646-EF9FC2159E9C}" dt="2025-02-25T15:44:06.051" v="695" actId="47"/>
        <pc:sldMkLst>
          <pc:docMk/>
          <pc:sldMk cId="1609176377" sldId="394"/>
        </pc:sldMkLst>
      </pc:sldChg>
      <pc:sldChg chg="add del">
        <pc:chgData name="Philippe Renevier Gonin" userId="34ad6640c2f144aa" providerId="LiveId" clId="{86184B7D-4D12-4F75-B646-EF9FC2159E9C}" dt="2025-02-25T15:44:06.051" v="695" actId="47"/>
        <pc:sldMkLst>
          <pc:docMk/>
          <pc:sldMk cId="4124534285" sldId="395"/>
        </pc:sldMkLst>
      </pc:sldChg>
      <pc:sldChg chg="modSp add del mod">
        <pc:chgData name="Philippe Renevier Gonin" userId="34ad6640c2f144aa" providerId="LiveId" clId="{86184B7D-4D12-4F75-B646-EF9FC2159E9C}" dt="2025-02-25T15:44:06.051" v="695" actId="47"/>
        <pc:sldMkLst>
          <pc:docMk/>
          <pc:sldMk cId="4194481970" sldId="396"/>
        </pc:sldMkLst>
      </pc:sldChg>
      <pc:sldChg chg="modSp add del mod">
        <pc:chgData name="Philippe Renevier Gonin" userId="34ad6640c2f144aa" providerId="LiveId" clId="{86184B7D-4D12-4F75-B646-EF9FC2159E9C}" dt="2025-02-25T15:44:06.051" v="695" actId="47"/>
        <pc:sldMkLst>
          <pc:docMk/>
          <pc:sldMk cId="796292905" sldId="397"/>
        </pc:sldMkLst>
      </pc:sldChg>
      <pc:sldChg chg="modSp add del mod">
        <pc:chgData name="Philippe Renevier Gonin" userId="34ad6640c2f144aa" providerId="LiveId" clId="{86184B7D-4D12-4F75-B646-EF9FC2159E9C}" dt="2025-02-25T15:44:06.051" v="695" actId="47"/>
        <pc:sldMkLst>
          <pc:docMk/>
          <pc:sldMk cId="869460298" sldId="398"/>
        </pc:sldMkLst>
      </pc:sldChg>
      <pc:sldChg chg="add del">
        <pc:chgData name="Philippe Renevier Gonin" userId="34ad6640c2f144aa" providerId="LiveId" clId="{86184B7D-4D12-4F75-B646-EF9FC2159E9C}" dt="2025-02-25T15:44:06.051" v="695" actId="47"/>
        <pc:sldMkLst>
          <pc:docMk/>
          <pc:sldMk cId="3035673532" sldId="399"/>
        </pc:sldMkLst>
      </pc:sldChg>
      <pc:sldChg chg="modSp add del mod">
        <pc:chgData name="Philippe Renevier Gonin" userId="34ad6640c2f144aa" providerId="LiveId" clId="{86184B7D-4D12-4F75-B646-EF9FC2159E9C}" dt="2025-02-25T15:44:06.051" v="695" actId="47"/>
        <pc:sldMkLst>
          <pc:docMk/>
          <pc:sldMk cId="838129049" sldId="400"/>
        </pc:sldMkLst>
      </pc:sldChg>
      <pc:sldChg chg="addSp delSp modSp add del mod chgLayout">
        <pc:chgData name="Philippe Renevier Gonin" userId="34ad6640c2f144aa" providerId="LiveId" clId="{86184B7D-4D12-4F75-B646-EF9FC2159E9C}" dt="2025-02-25T15:44:06.051" v="695" actId="47"/>
        <pc:sldMkLst>
          <pc:docMk/>
          <pc:sldMk cId="3621972456" sldId="401"/>
        </pc:sldMkLst>
      </pc:sldChg>
      <pc:sldChg chg="modSp add del mod">
        <pc:chgData name="Philippe Renevier Gonin" userId="34ad6640c2f144aa" providerId="LiveId" clId="{86184B7D-4D12-4F75-B646-EF9FC2159E9C}" dt="2025-02-25T15:44:06.051" v="695" actId="47"/>
        <pc:sldMkLst>
          <pc:docMk/>
          <pc:sldMk cId="3251846788" sldId="402"/>
        </pc:sldMkLst>
      </pc:sldChg>
      <pc:sldChg chg="add del">
        <pc:chgData name="Philippe Renevier Gonin" userId="34ad6640c2f144aa" providerId="LiveId" clId="{86184B7D-4D12-4F75-B646-EF9FC2159E9C}" dt="2025-02-25T15:44:06.051" v="695" actId="47"/>
        <pc:sldMkLst>
          <pc:docMk/>
          <pc:sldMk cId="3650078226" sldId="403"/>
        </pc:sldMkLst>
      </pc:sldChg>
      <pc:sldChg chg="modSp add del mod">
        <pc:chgData name="Philippe Renevier Gonin" userId="34ad6640c2f144aa" providerId="LiveId" clId="{86184B7D-4D12-4F75-B646-EF9FC2159E9C}" dt="2025-02-25T15:44:06.051" v="695" actId="47"/>
        <pc:sldMkLst>
          <pc:docMk/>
          <pc:sldMk cId="1174730766" sldId="404"/>
        </pc:sldMkLst>
      </pc:sldChg>
      <pc:sldChg chg="modSp add del mod">
        <pc:chgData name="Philippe Renevier Gonin" userId="34ad6640c2f144aa" providerId="LiveId" clId="{86184B7D-4D12-4F75-B646-EF9FC2159E9C}" dt="2025-02-25T15:44:06.051" v="695" actId="47"/>
        <pc:sldMkLst>
          <pc:docMk/>
          <pc:sldMk cId="3019672960" sldId="405"/>
        </pc:sldMkLst>
      </pc:sldChg>
      <pc:sldChg chg="modSp add del mod">
        <pc:chgData name="Philippe Renevier Gonin" userId="34ad6640c2f144aa" providerId="LiveId" clId="{86184B7D-4D12-4F75-B646-EF9FC2159E9C}" dt="2025-02-25T15:44:06.051" v="695" actId="47"/>
        <pc:sldMkLst>
          <pc:docMk/>
          <pc:sldMk cId="108280821" sldId="406"/>
        </pc:sldMkLst>
      </pc:sldChg>
      <pc:sldChg chg="modSp add del mod">
        <pc:chgData name="Philippe Renevier Gonin" userId="34ad6640c2f144aa" providerId="LiveId" clId="{86184B7D-4D12-4F75-B646-EF9FC2159E9C}" dt="2025-02-25T15:44:06.051" v="695" actId="47"/>
        <pc:sldMkLst>
          <pc:docMk/>
          <pc:sldMk cId="3857286451" sldId="407"/>
        </pc:sldMkLst>
      </pc:sldChg>
      <pc:sldChg chg="add del">
        <pc:chgData name="Philippe Renevier Gonin" userId="34ad6640c2f144aa" providerId="LiveId" clId="{86184B7D-4D12-4F75-B646-EF9FC2159E9C}" dt="2025-02-25T15:44:06.051" v="695" actId="47"/>
        <pc:sldMkLst>
          <pc:docMk/>
          <pc:sldMk cId="928300183" sldId="408"/>
        </pc:sldMkLst>
      </pc:sldChg>
      <pc:sldChg chg="add del">
        <pc:chgData name="Philippe Renevier Gonin" userId="34ad6640c2f144aa" providerId="LiveId" clId="{86184B7D-4D12-4F75-B646-EF9FC2159E9C}" dt="2025-02-25T15:44:06.051" v="695" actId="47"/>
        <pc:sldMkLst>
          <pc:docMk/>
          <pc:sldMk cId="412985966" sldId="409"/>
        </pc:sldMkLst>
      </pc:sldChg>
      <pc:sldChg chg="add del">
        <pc:chgData name="Philippe Renevier Gonin" userId="34ad6640c2f144aa" providerId="LiveId" clId="{86184B7D-4D12-4F75-B646-EF9FC2159E9C}" dt="2025-02-25T15:44:06.051" v="695" actId="47"/>
        <pc:sldMkLst>
          <pc:docMk/>
          <pc:sldMk cId="1842981720" sldId="410"/>
        </pc:sldMkLst>
      </pc:sldChg>
      <pc:sldChg chg="add del">
        <pc:chgData name="Philippe Renevier Gonin" userId="34ad6640c2f144aa" providerId="LiveId" clId="{86184B7D-4D12-4F75-B646-EF9FC2159E9C}" dt="2025-02-25T15:44:06.051" v="695" actId="47"/>
        <pc:sldMkLst>
          <pc:docMk/>
          <pc:sldMk cId="1379244956" sldId="411"/>
        </pc:sldMkLst>
      </pc:sldChg>
      <pc:sldChg chg="modSp add del mod">
        <pc:chgData name="Philippe Renevier Gonin" userId="34ad6640c2f144aa" providerId="LiveId" clId="{86184B7D-4D12-4F75-B646-EF9FC2159E9C}" dt="2025-02-25T15:44:06.051" v="695" actId="47"/>
        <pc:sldMkLst>
          <pc:docMk/>
          <pc:sldMk cId="504657211" sldId="412"/>
        </pc:sldMkLst>
      </pc:sldChg>
      <pc:sldChg chg="modSp add del mod">
        <pc:chgData name="Philippe Renevier Gonin" userId="34ad6640c2f144aa" providerId="LiveId" clId="{86184B7D-4D12-4F75-B646-EF9FC2159E9C}" dt="2025-02-25T15:44:06.051" v="695" actId="47"/>
        <pc:sldMkLst>
          <pc:docMk/>
          <pc:sldMk cId="2493046580" sldId="413"/>
        </pc:sldMkLst>
      </pc:sldChg>
      <pc:sldChg chg="modSp add del mod">
        <pc:chgData name="Philippe Renevier Gonin" userId="34ad6640c2f144aa" providerId="LiveId" clId="{86184B7D-4D12-4F75-B646-EF9FC2159E9C}" dt="2025-02-25T15:44:06.051" v="695" actId="47"/>
        <pc:sldMkLst>
          <pc:docMk/>
          <pc:sldMk cId="1421013895" sldId="414"/>
        </pc:sldMkLst>
      </pc:sldChg>
      <pc:sldChg chg="modSp add del mod">
        <pc:chgData name="Philippe Renevier Gonin" userId="34ad6640c2f144aa" providerId="LiveId" clId="{86184B7D-4D12-4F75-B646-EF9FC2159E9C}" dt="2025-02-25T15:44:06.051" v="695" actId="47"/>
        <pc:sldMkLst>
          <pc:docMk/>
          <pc:sldMk cId="692094764" sldId="415"/>
        </pc:sldMkLst>
      </pc:sldChg>
      <pc:sldChg chg="modSp add del mod">
        <pc:chgData name="Philippe Renevier Gonin" userId="34ad6640c2f144aa" providerId="LiveId" clId="{86184B7D-4D12-4F75-B646-EF9FC2159E9C}" dt="2025-02-25T15:44:06.051" v="695" actId="47"/>
        <pc:sldMkLst>
          <pc:docMk/>
          <pc:sldMk cId="2423085855" sldId="416"/>
        </pc:sldMkLst>
      </pc:sldChg>
      <pc:sldChg chg="modSp add del mod">
        <pc:chgData name="Philippe Renevier Gonin" userId="34ad6640c2f144aa" providerId="LiveId" clId="{86184B7D-4D12-4F75-B646-EF9FC2159E9C}" dt="2025-02-25T15:44:06.051" v="695" actId="47"/>
        <pc:sldMkLst>
          <pc:docMk/>
          <pc:sldMk cId="1453385591" sldId="417"/>
        </pc:sldMkLst>
      </pc:sldChg>
    </pc:docChg>
  </pc:docChgLst>
  <pc:docChgLst>
    <pc:chgData name="Philippe Renevier Gonin" userId="34ad6640c2f144aa" providerId="LiveId" clId="{ADAFB918-1F50-482F-93A4-0A428AF4870C}"/>
    <pc:docChg chg="undo custSel addSld delSld modSld sldOrd modMainMaster">
      <pc:chgData name="Philippe Renevier Gonin" userId="34ad6640c2f144aa" providerId="LiveId" clId="{ADAFB918-1F50-482F-93A4-0A428AF4870C}" dt="2025-01-12T20:54:35.011" v="244" actId="14100"/>
      <pc:docMkLst>
        <pc:docMk/>
      </pc:docMkLst>
      <pc:sldChg chg="modSp">
        <pc:chgData name="Philippe Renevier Gonin" userId="34ad6640c2f144aa" providerId="LiveId" clId="{ADAFB918-1F50-482F-93A4-0A428AF4870C}" dt="2024-12-31T10:19:30.491" v="0"/>
        <pc:sldMkLst>
          <pc:docMk/>
          <pc:sldMk cId="3457789970" sldId="256"/>
        </pc:sldMkLst>
      </pc:sldChg>
      <pc:sldChg chg="modSp">
        <pc:chgData name="Philippe Renevier Gonin" userId="34ad6640c2f144aa" providerId="LiveId" clId="{ADAFB918-1F50-482F-93A4-0A428AF4870C}" dt="2024-12-31T10:19:30.491" v="0"/>
        <pc:sldMkLst>
          <pc:docMk/>
          <pc:sldMk cId="2664631001" sldId="257"/>
        </pc:sldMkLst>
      </pc:sldChg>
      <pc:sldChg chg="modSp">
        <pc:chgData name="Philippe Renevier Gonin" userId="34ad6640c2f144aa" providerId="LiveId" clId="{ADAFB918-1F50-482F-93A4-0A428AF4870C}" dt="2024-12-31T10:19:30.491" v="0"/>
        <pc:sldMkLst>
          <pc:docMk/>
          <pc:sldMk cId="1203798956" sldId="258"/>
        </pc:sldMkLst>
      </pc:sldChg>
      <pc:sldChg chg="modSp">
        <pc:chgData name="Philippe Renevier Gonin" userId="34ad6640c2f144aa" providerId="LiveId" clId="{ADAFB918-1F50-482F-93A4-0A428AF4870C}" dt="2024-12-31T10:19:30.491" v="0"/>
        <pc:sldMkLst>
          <pc:docMk/>
          <pc:sldMk cId="3776932008" sldId="259"/>
        </pc:sldMkLst>
      </pc:sldChg>
      <pc:sldChg chg="modSp">
        <pc:chgData name="Philippe Renevier Gonin" userId="34ad6640c2f144aa" providerId="LiveId" clId="{ADAFB918-1F50-482F-93A4-0A428AF4870C}" dt="2024-12-31T10:19:30.491" v="0"/>
        <pc:sldMkLst>
          <pc:docMk/>
          <pc:sldMk cId="643005221" sldId="260"/>
        </pc:sldMkLst>
      </pc:sldChg>
      <pc:sldChg chg="modSp">
        <pc:chgData name="Philippe Renevier Gonin" userId="34ad6640c2f144aa" providerId="LiveId" clId="{ADAFB918-1F50-482F-93A4-0A428AF4870C}" dt="2024-12-31T10:19:30.491" v="0"/>
        <pc:sldMkLst>
          <pc:docMk/>
          <pc:sldMk cId="3062900071" sldId="261"/>
        </pc:sldMkLst>
      </pc:sldChg>
      <pc:sldChg chg="modSp">
        <pc:chgData name="Philippe Renevier Gonin" userId="34ad6640c2f144aa" providerId="LiveId" clId="{ADAFB918-1F50-482F-93A4-0A428AF4870C}" dt="2024-12-31T10:19:30.491" v="0"/>
        <pc:sldMkLst>
          <pc:docMk/>
          <pc:sldMk cId="3474603651" sldId="262"/>
        </pc:sldMkLst>
      </pc:sldChg>
      <pc:sldChg chg="modSp mod">
        <pc:chgData name="Philippe Renevier Gonin" userId="34ad6640c2f144aa" providerId="LiveId" clId="{ADAFB918-1F50-482F-93A4-0A428AF4870C}" dt="2024-12-31T13:30:23.468" v="242" actId="313"/>
        <pc:sldMkLst>
          <pc:docMk/>
          <pc:sldMk cId="3301411393" sldId="263"/>
        </pc:sldMkLst>
      </pc:sldChg>
      <pc:sldChg chg="modSp">
        <pc:chgData name="Philippe Renevier Gonin" userId="34ad6640c2f144aa" providerId="LiveId" clId="{ADAFB918-1F50-482F-93A4-0A428AF4870C}" dt="2024-12-31T10:19:30.491" v="0"/>
        <pc:sldMkLst>
          <pc:docMk/>
          <pc:sldMk cId="1075879345" sldId="264"/>
        </pc:sldMkLst>
      </pc:sldChg>
      <pc:sldChg chg="add ord">
        <pc:chgData name="Philippe Renevier Gonin" userId="34ad6640c2f144aa" providerId="LiveId" clId="{ADAFB918-1F50-482F-93A4-0A428AF4870C}" dt="2024-12-31T10:22:03.270" v="3"/>
        <pc:sldMkLst>
          <pc:docMk/>
          <pc:sldMk cId="1288889407" sldId="265"/>
        </pc:sldMkLst>
      </pc:sldChg>
      <pc:sldChg chg="add">
        <pc:chgData name="Philippe Renevier Gonin" userId="34ad6640c2f144aa" providerId="LiveId" clId="{ADAFB918-1F50-482F-93A4-0A428AF4870C}" dt="2024-12-31T10:22:11.996" v="4"/>
        <pc:sldMkLst>
          <pc:docMk/>
          <pc:sldMk cId="3827465630" sldId="266"/>
        </pc:sldMkLst>
      </pc:sldChg>
      <pc:sldChg chg="add">
        <pc:chgData name="Philippe Renevier Gonin" userId="34ad6640c2f144aa" providerId="LiveId" clId="{ADAFB918-1F50-482F-93A4-0A428AF4870C}" dt="2024-12-31T10:22:48.312" v="5"/>
        <pc:sldMkLst>
          <pc:docMk/>
          <pc:sldMk cId="3895265193" sldId="267"/>
        </pc:sldMkLst>
      </pc:sldChg>
      <pc:sldChg chg="add">
        <pc:chgData name="Philippe Renevier Gonin" userId="34ad6640c2f144aa" providerId="LiveId" clId="{ADAFB918-1F50-482F-93A4-0A428AF4870C}" dt="2024-12-31T10:22:48.312" v="5"/>
        <pc:sldMkLst>
          <pc:docMk/>
          <pc:sldMk cId="1389148487" sldId="268"/>
        </pc:sldMkLst>
      </pc:sldChg>
      <pc:sldChg chg="add">
        <pc:chgData name="Philippe Renevier Gonin" userId="34ad6640c2f144aa" providerId="LiveId" clId="{ADAFB918-1F50-482F-93A4-0A428AF4870C}" dt="2024-12-31T10:22:48.312" v="5"/>
        <pc:sldMkLst>
          <pc:docMk/>
          <pc:sldMk cId="2041478985" sldId="269"/>
        </pc:sldMkLst>
      </pc:sldChg>
      <pc:sldChg chg="add">
        <pc:chgData name="Philippe Renevier Gonin" userId="34ad6640c2f144aa" providerId="LiveId" clId="{ADAFB918-1F50-482F-93A4-0A428AF4870C}" dt="2024-12-31T10:22:48.312" v="5"/>
        <pc:sldMkLst>
          <pc:docMk/>
          <pc:sldMk cId="4029909030" sldId="270"/>
        </pc:sldMkLst>
      </pc:sldChg>
      <pc:sldChg chg="modSp add mod">
        <pc:chgData name="Philippe Renevier Gonin" userId="34ad6640c2f144aa" providerId="LiveId" clId="{ADAFB918-1F50-482F-93A4-0A428AF4870C}" dt="2024-12-31T10:22:48.402" v="6" actId="27636"/>
        <pc:sldMkLst>
          <pc:docMk/>
          <pc:sldMk cId="918569533" sldId="271"/>
        </pc:sldMkLst>
      </pc:sldChg>
      <pc:sldChg chg="add">
        <pc:chgData name="Philippe Renevier Gonin" userId="34ad6640c2f144aa" providerId="LiveId" clId="{ADAFB918-1F50-482F-93A4-0A428AF4870C}" dt="2024-12-31T10:22:48.312" v="5"/>
        <pc:sldMkLst>
          <pc:docMk/>
          <pc:sldMk cId="2475170743" sldId="272"/>
        </pc:sldMkLst>
      </pc:sldChg>
      <pc:sldChg chg="add">
        <pc:chgData name="Philippe Renevier Gonin" userId="34ad6640c2f144aa" providerId="LiveId" clId="{ADAFB918-1F50-482F-93A4-0A428AF4870C}" dt="2024-12-31T10:23:38.077" v="7"/>
        <pc:sldMkLst>
          <pc:docMk/>
          <pc:sldMk cId="103294747" sldId="273"/>
        </pc:sldMkLst>
      </pc:sldChg>
      <pc:sldChg chg="add">
        <pc:chgData name="Philippe Renevier Gonin" userId="34ad6640c2f144aa" providerId="LiveId" clId="{ADAFB918-1F50-482F-93A4-0A428AF4870C}" dt="2024-12-31T10:23:38.077" v="7"/>
        <pc:sldMkLst>
          <pc:docMk/>
          <pc:sldMk cId="1177515201" sldId="274"/>
        </pc:sldMkLst>
      </pc:sldChg>
      <pc:sldChg chg="modSp add mod">
        <pc:chgData name="Philippe Renevier Gonin" userId="34ad6640c2f144aa" providerId="LiveId" clId="{ADAFB918-1F50-482F-93A4-0A428AF4870C}" dt="2025-01-12T20:54:35.011" v="244" actId="14100"/>
        <pc:sldMkLst>
          <pc:docMk/>
          <pc:sldMk cId="4234333737" sldId="275"/>
        </pc:sldMkLst>
      </pc:sldChg>
      <pc:sldChg chg="add">
        <pc:chgData name="Philippe Renevier Gonin" userId="34ad6640c2f144aa" providerId="LiveId" clId="{ADAFB918-1F50-482F-93A4-0A428AF4870C}" dt="2024-12-31T10:23:38.077" v="7"/>
        <pc:sldMkLst>
          <pc:docMk/>
          <pc:sldMk cId="3624995498" sldId="276"/>
        </pc:sldMkLst>
      </pc:sldChg>
      <pc:sldChg chg="add">
        <pc:chgData name="Philippe Renevier Gonin" userId="34ad6640c2f144aa" providerId="LiveId" clId="{ADAFB918-1F50-482F-93A4-0A428AF4870C}" dt="2024-12-31T10:23:38.077" v="7"/>
        <pc:sldMkLst>
          <pc:docMk/>
          <pc:sldMk cId="172371879" sldId="277"/>
        </pc:sldMkLst>
      </pc:sldChg>
      <pc:sldChg chg="add">
        <pc:chgData name="Philippe Renevier Gonin" userId="34ad6640c2f144aa" providerId="LiveId" clId="{ADAFB918-1F50-482F-93A4-0A428AF4870C}" dt="2024-12-31T10:23:38.077" v="7"/>
        <pc:sldMkLst>
          <pc:docMk/>
          <pc:sldMk cId="2175700607" sldId="278"/>
        </pc:sldMkLst>
      </pc:sldChg>
      <pc:sldChg chg="add">
        <pc:chgData name="Philippe Renevier Gonin" userId="34ad6640c2f144aa" providerId="LiveId" clId="{ADAFB918-1F50-482F-93A4-0A428AF4870C}" dt="2024-12-31T10:26:34.802" v="8"/>
        <pc:sldMkLst>
          <pc:docMk/>
          <pc:sldMk cId="1535277860" sldId="279"/>
        </pc:sldMkLst>
      </pc:sldChg>
      <pc:sldChg chg="add">
        <pc:chgData name="Philippe Renevier Gonin" userId="34ad6640c2f144aa" providerId="LiveId" clId="{ADAFB918-1F50-482F-93A4-0A428AF4870C}" dt="2024-12-31T10:26:34.802" v="8"/>
        <pc:sldMkLst>
          <pc:docMk/>
          <pc:sldMk cId="890694398" sldId="280"/>
        </pc:sldMkLst>
      </pc:sldChg>
      <pc:sldChg chg="delSp modSp add mod">
        <pc:chgData name="Philippe Renevier Gonin" userId="34ad6640c2f144aa" providerId="LiveId" clId="{ADAFB918-1F50-482F-93A4-0A428AF4870C}" dt="2024-12-31T10:31:11.711" v="93" actId="20577"/>
        <pc:sldMkLst>
          <pc:docMk/>
          <pc:sldMk cId="395706062" sldId="281"/>
        </pc:sldMkLst>
      </pc:sldChg>
      <pc:sldChg chg="add del">
        <pc:chgData name="Philippe Renevier Gonin" userId="34ad6640c2f144aa" providerId="LiveId" clId="{ADAFB918-1F50-482F-93A4-0A428AF4870C}" dt="2024-12-31T10:26:56.298" v="9" actId="47"/>
        <pc:sldMkLst>
          <pc:docMk/>
          <pc:sldMk cId="718035934" sldId="281"/>
        </pc:sldMkLst>
      </pc:sldChg>
      <pc:sldChg chg="modSp add del mod">
        <pc:chgData name="Philippe Renevier Gonin" userId="34ad6640c2f144aa" providerId="LiveId" clId="{ADAFB918-1F50-482F-93A4-0A428AF4870C}" dt="2024-12-31T10:27:22.133" v="11" actId="47"/>
        <pc:sldMkLst>
          <pc:docMk/>
          <pc:sldMk cId="1319330245" sldId="282"/>
        </pc:sldMkLst>
      </pc:sldChg>
      <pc:sldChg chg="addSp delSp modSp add mod">
        <pc:chgData name="Philippe Renevier Gonin" userId="34ad6640c2f144aa" providerId="LiveId" clId="{ADAFB918-1F50-482F-93A4-0A428AF4870C}" dt="2024-12-31T10:30:42.749" v="64" actId="113"/>
        <pc:sldMkLst>
          <pc:docMk/>
          <pc:sldMk cId="3068938109" sldId="293"/>
        </pc:sldMkLst>
      </pc:sldChg>
      <pc:sldChg chg="delSp modSp add mod">
        <pc:chgData name="Philippe Renevier Gonin" userId="34ad6640c2f144aa" providerId="LiveId" clId="{ADAFB918-1F50-482F-93A4-0A428AF4870C}" dt="2024-12-31T10:29:55.356" v="30" actId="20577"/>
        <pc:sldMkLst>
          <pc:docMk/>
          <pc:sldMk cId="1495904911" sldId="294"/>
        </pc:sldMkLst>
      </pc:sldChg>
      <pc:sldMasterChg chg="modSp mod">
        <pc:chgData name="Philippe Renevier Gonin" userId="34ad6640c2f144aa" providerId="LiveId" clId="{ADAFB918-1F50-482F-93A4-0A428AF4870C}" dt="2024-12-31T13:29:40.891" v="100" actId="1076"/>
        <pc:sldMasterMkLst>
          <pc:docMk/>
          <pc:sldMasterMk cId="3654240032" sldId="2147483672"/>
        </pc:sldMasterMkLst>
        <pc:spChg chg="mod">
          <ac:chgData name="Philippe Renevier Gonin" userId="34ad6640c2f144aa" providerId="LiveId" clId="{ADAFB918-1F50-482F-93A4-0A428AF4870C}" dt="2024-12-31T13:29:35.901" v="99" actId="1076"/>
          <ac:spMkLst>
            <pc:docMk/>
            <pc:sldMasterMk cId="3654240032" sldId="2147483672"/>
            <ac:spMk id="6" creationId="{00000000-0000-0000-0000-000000000000}"/>
          </ac:spMkLst>
        </pc:spChg>
        <pc:spChg chg="mod">
          <ac:chgData name="Philippe Renevier Gonin" userId="34ad6640c2f144aa" providerId="LiveId" clId="{ADAFB918-1F50-482F-93A4-0A428AF4870C}" dt="2024-12-31T13:29:40.891" v="100" actId="1076"/>
          <ac:spMkLst>
            <pc:docMk/>
            <pc:sldMasterMk cId="3654240032" sldId="2147483672"/>
            <ac:spMk id="24" creationId="{5ED8475D-BF86-714B-A797-D3A2D69C008F}"/>
          </ac:spMkLst>
        </pc:spChg>
      </pc:sldMasterChg>
    </pc:docChg>
  </pc:docChgLst>
  <pc:docChgLst>
    <pc:chgData name="Philippe Renevier Gonin" userId="34ad6640c2f144aa" providerId="LiveId" clId="{EE443C38-2A48-42EC-B2C0-EFE8C61E7241}"/>
    <pc:docChg chg="undo custSel addSld delSld modSld modMainMaster">
      <pc:chgData name="Philippe Renevier Gonin" userId="34ad6640c2f144aa" providerId="LiveId" clId="{EE443C38-2A48-42EC-B2C0-EFE8C61E7241}" dt="2025-02-25T13:41:30.607" v="3122" actId="20577"/>
      <pc:docMkLst>
        <pc:docMk/>
      </pc:docMkLst>
      <pc:sldChg chg="modSp mod">
        <pc:chgData name="Philippe Renevier Gonin" userId="34ad6640c2f144aa" providerId="LiveId" clId="{EE443C38-2A48-42EC-B2C0-EFE8C61E7241}" dt="2025-02-25T13:27:59.204" v="3103" actId="313"/>
        <pc:sldMkLst>
          <pc:docMk/>
          <pc:sldMk cId="3457789970" sldId="256"/>
        </pc:sldMkLst>
      </pc:sldChg>
      <pc:sldChg chg="modSp mod">
        <pc:chgData name="Philippe Renevier Gonin" userId="34ad6640c2f144aa" providerId="LiveId" clId="{EE443C38-2A48-42EC-B2C0-EFE8C61E7241}" dt="2025-02-25T13:27:42.756" v="3085" actId="1036"/>
        <pc:sldMkLst>
          <pc:docMk/>
          <pc:sldMk cId="1203798956" sldId="258"/>
        </pc:sldMkLst>
      </pc:sldChg>
      <pc:sldChg chg="modSp modAnim">
        <pc:chgData name="Philippe Renevier Gonin" userId="34ad6640c2f144aa" providerId="LiveId" clId="{EE443C38-2A48-42EC-B2C0-EFE8C61E7241}" dt="2025-02-25T13:38:45.259" v="3107" actId="14"/>
        <pc:sldMkLst>
          <pc:docMk/>
          <pc:sldMk cId="2041478985" sldId="269"/>
        </pc:sldMkLst>
      </pc:sldChg>
      <pc:sldChg chg="modSp mod modAnim">
        <pc:chgData name="Philippe Renevier Gonin" userId="34ad6640c2f144aa" providerId="LiveId" clId="{EE443C38-2A48-42EC-B2C0-EFE8C61E7241}" dt="2025-02-25T09:29:40.413" v="1650" actId="20577"/>
        <pc:sldMkLst>
          <pc:docMk/>
          <pc:sldMk cId="2175700607" sldId="278"/>
        </pc:sldMkLst>
      </pc:sldChg>
      <pc:sldChg chg="modSp mod">
        <pc:chgData name="Philippe Renevier Gonin" userId="34ad6640c2f144aa" providerId="LiveId" clId="{EE443C38-2A48-42EC-B2C0-EFE8C61E7241}" dt="2025-02-23T15:03:39.150" v="1192" actId="20577"/>
        <pc:sldMkLst>
          <pc:docMk/>
          <pc:sldMk cId="395706062" sldId="281"/>
        </pc:sldMkLst>
      </pc:sldChg>
      <pc:sldChg chg="modSp add mod">
        <pc:chgData name="Philippe Renevier Gonin" userId="34ad6640c2f144aa" providerId="LiveId" clId="{EE443C38-2A48-42EC-B2C0-EFE8C61E7241}" dt="2025-02-25T13:40:32.042" v="3112" actId="20577"/>
        <pc:sldMkLst>
          <pc:docMk/>
          <pc:sldMk cId="832302374" sldId="287"/>
        </pc:sldMkLst>
      </pc:sldChg>
      <pc:sldChg chg="modSp mod">
        <pc:chgData name="Philippe Renevier Gonin" userId="34ad6640c2f144aa" providerId="LiveId" clId="{EE443C38-2A48-42EC-B2C0-EFE8C61E7241}" dt="2025-02-23T15:03:45.876" v="1195" actId="20577"/>
        <pc:sldMkLst>
          <pc:docMk/>
          <pc:sldMk cId="3068938109" sldId="293"/>
        </pc:sldMkLst>
      </pc:sldChg>
      <pc:sldChg chg="modSp mod">
        <pc:chgData name="Philippe Renevier Gonin" userId="34ad6640c2f144aa" providerId="LiveId" clId="{EE443C38-2A48-42EC-B2C0-EFE8C61E7241}" dt="2025-02-25T09:31:47.940" v="1965" actId="20577"/>
        <pc:sldMkLst>
          <pc:docMk/>
          <pc:sldMk cId="1495904911" sldId="294"/>
        </pc:sldMkLst>
      </pc:sldChg>
      <pc:sldChg chg="modSp add mod">
        <pc:chgData name="Philippe Renevier Gonin" userId="34ad6640c2f144aa" providerId="LiveId" clId="{EE443C38-2A48-42EC-B2C0-EFE8C61E7241}" dt="2025-02-23T15:03:48.682" v="1196" actId="20577"/>
        <pc:sldMkLst>
          <pc:docMk/>
          <pc:sldMk cId="837811092" sldId="295"/>
        </pc:sldMkLst>
      </pc:sldChg>
      <pc:sldChg chg="modSp add mod">
        <pc:chgData name="Philippe Renevier Gonin" userId="34ad6640c2f144aa" providerId="LiveId" clId="{EE443C38-2A48-42EC-B2C0-EFE8C61E7241}" dt="2025-02-23T15:10:07.777" v="1200" actId="27636"/>
        <pc:sldMkLst>
          <pc:docMk/>
          <pc:sldMk cId="1215187222" sldId="296"/>
        </pc:sldMkLst>
      </pc:sldChg>
      <pc:sldChg chg="modSp add mod">
        <pc:chgData name="Philippe Renevier Gonin" userId="34ad6640c2f144aa" providerId="LiveId" clId="{EE443C38-2A48-42EC-B2C0-EFE8C61E7241}" dt="2025-02-23T15:10:07.819" v="1201" actId="27636"/>
        <pc:sldMkLst>
          <pc:docMk/>
          <pc:sldMk cId="1702198548" sldId="297"/>
        </pc:sldMkLst>
      </pc:sldChg>
      <pc:sldChg chg="modSp add mod">
        <pc:chgData name="Philippe Renevier Gonin" userId="34ad6640c2f144aa" providerId="LiveId" clId="{EE443C38-2A48-42EC-B2C0-EFE8C61E7241}" dt="2025-02-23T15:10:07.830" v="1202" actId="27636"/>
        <pc:sldMkLst>
          <pc:docMk/>
          <pc:sldMk cId="3962039730" sldId="302"/>
        </pc:sldMkLst>
      </pc:sldChg>
      <pc:sldChg chg="modSp add mod">
        <pc:chgData name="Philippe Renevier Gonin" userId="34ad6640c2f144aa" providerId="LiveId" clId="{EE443C38-2A48-42EC-B2C0-EFE8C61E7241}" dt="2025-02-23T15:10:07.891" v="1207" actId="27636"/>
        <pc:sldMkLst>
          <pc:docMk/>
          <pc:sldMk cId="3812129633" sldId="304"/>
        </pc:sldMkLst>
      </pc:sldChg>
      <pc:sldChg chg="modSp add mod">
        <pc:chgData name="Philippe Renevier Gonin" userId="34ad6640c2f144aa" providerId="LiveId" clId="{EE443C38-2A48-42EC-B2C0-EFE8C61E7241}" dt="2025-02-23T15:10:07.905" v="1208" actId="27636"/>
        <pc:sldMkLst>
          <pc:docMk/>
          <pc:sldMk cId="3914965325" sldId="305"/>
        </pc:sldMkLst>
      </pc:sldChg>
      <pc:sldChg chg="modSp add mod">
        <pc:chgData name="Philippe Renevier Gonin" userId="34ad6640c2f144aa" providerId="LiveId" clId="{EE443C38-2A48-42EC-B2C0-EFE8C61E7241}" dt="2025-02-23T15:10:07.921" v="1209" actId="27636"/>
        <pc:sldMkLst>
          <pc:docMk/>
          <pc:sldMk cId="2214402797" sldId="306"/>
        </pc:sldMkLst>
      </pc:sldChg>
      <pc:sldChg chg="add">
        <pc:chgData name="Philippe Renevier Gonin" userId="34ad6640c2f144aa" providerId="LiveId" clId="{EE443C38-2A48-42EC-B2C0-EFE8C61E7241}" dt="2025-02-23T15:10:07.710" v="1199"/>
        <pc:sldMkLst>
          <pc:docMk/>
          <pc:sldMk cId="3311383398" sldId="307"/>
        </pc:sldMkLst>
      </pc:sldChg>
      <pc:sldChg chg="modSp add mod">
        <pc:chgData name="Philippe Renevier Gonin" userId="34ad6640c2f144aa" providerId="LiveId" clId="{EE443C38-2A48-42EC-B2C0-EFE8C61E7241}" dt="2025-02-23T15:10:07.942" v="1211" actId="27636"/>
        <pc:sldMkLst>
          <pc:docMk/>
          <pc:sldMk cId="4181052313" sldId="308"/>
        </pc:sldMkLst>
      </pc:sldChg>
      <pc:sldChg chg="add">
        <pc:chgData name="Philippe Renevier Gonin" userId="34ad6640c2f144aa" providerId="LiveId" clId="{EE443C38-2A48-42EC-B2C0-EFE8C61E7241}" dt="2025-02-23T15:10:07.710" v="1199"/>
        <pc:sldMkLst>
          <pc:docMk/>
          <pc:sldMk cId="3126841276" sldId="309"/>
        </pc:sldMkLst>
      </pc:sldChg>
      <pc:sldChg chg="modSp add mod">
        <pc:chgData name="Philippe Renevier Gonin" userId="34ad6640c2f144aa" providerId="LiveId" clId="{EE443C38-2A48-42EC-B2C0-EFE8C61E7241}" dt="2025-02-23T15:10:07.971" v="1213" actId="27636"/>
        <pc:sldMkLst>
          <pc:docMk/>
          <pc:sldMk cId="3312138805" sldId="314"/>
        </pc:sldMkLst>
      </pc:sldChg>
      <pc:sldChg chg="delSp modSp add mod delAnim">
        <pc:chgData name="Philippe Renevier Gonin" userId="34ad6640c2f144aa" providerId="LiveId" clId="{EE443C38-2A48-42EC-B2C0-EFE8C61E7241}" dt="2025-02-25T09:34:37.249" v="2053" actId="478"/>
        <pc:sldMkLst>
          <pc:docMk/>
          <pc:sldMk cId="3292893225" sldId="339"/>
        </pc:sldMkLst>
      </pc:sldChg>
      <pc:sldChg chg="delSp modSp add mod delAnim modAnim">
        <pc:chgData name="Philippe Renevier Gonin" userId="34ad6640c2f144aa" providerId="LiveId" clId="{EE443C38-2A48-42EC-B2C0-EFE8C61E7241}" dt="2025-02-25T09:39:54.964" v="2263" actId="6549"/>
        <pc:sldMkLst>
          <pc:docMk/>
          <pc:sldMk cId="3578540685" sldId="340"/>
        </pc:sldMkLst>
      </pc:sldChg>
      <pc:sldChg chg="modSp add mod modAnim">
        <pc:chgData name="Philippe Renevier Gonin" userId="34ad6640c2f144aa" providerId="LiveId" clId="{EE443C38-2A48-42EC-B2C0-EFE8C61E7241}" dt="2025-02-25T09:44:55.988" v="2369" actId="1076"/>
        <pc:sldMkLst>
          <pc:docMk/>
          <pc:sldMk cId="3429034207" sldId="341"/>
        </pc:sldMkLst>
      </pc:sldChg>
      <pc:sldChg chg="modSp add mod modAnim">
        <pc:chgData name="Philippe Renevier Gonin" userId="34ad6640c2f144aa" providerId="LiveId" clId="{EE443C38-2A48-42EC-B2C0-EFE8C61E7241}" dt="2025-02-25T09:46:43.544" v="2508" actId="20577"/>
        <pc:sldMkLst>
          <pc:docMk/>
          <pc:sldMk cId="331845952" sldId="342"/>
        </pc:sldMkLst>
      </pc:sldChg>
      <pc:sldChg chg="modSp add modAnim">
        <pc:chgData name="Philippe Renevier Gonin" userId="34ad6640c2f144aa" providerId="LiveId" clId="{EE443C38-2A48-42EC-B2C0-EFE8C61E7241}" dt="2025-02-25T13:39:54.898" v="3110" actId="20577"/>
        <pc:sldMkLst>
          <pc:docMk/>
          <pc:sldMk cId="3369559108" sldId="343"/>
        </pc:sldMkLst>
      </pc:sldChg>
      <pc:sldChg chg="modSp add mod modAnim">
        <pc:chgData name="Philippe Renevier Gonin" userId="34ad6640c2f144aa" providerId="LiveId" clId="{EE443C38-2A48-42EC-B2C0-EFE8C61E7241}" dt="2025-02-25T09:52:29.114" v="2904" actId="20577"/>
        <pc:sldMkLst>
          <pc:docMk/>
          <pc:sldMk cId="2296861078" sldId="344"/>
        </pc:sldMkLst>
      </pc:sldChg>
      <pc:sldChg chg="modSp add mod">
        <pc:chgData name="Philippe Renevier Gonin" userId="34ad6640c2f144aa" providerId="LiveId" clId="{EE443C38-2A48-42EC-B2C0-EFE8C61E7241}" dt="2025-02-23T15:10:07.933" v="1210" actId="27636"/>
        <pc:sldMkLst>
          <pc:docMk/>
          <pc:sldMk cId="1364025433" sldId="345"/>
        </pc:sldMkLst>
      </pc:sldChg>
      <pc:sldChg chg="modSp add mod">
        <pc:chgData name="Philippe Renevier Gonin" userId="34ad6640c2f144aa" providerId="LiveId" clId="{EE443C38-2A48-42EC-B2C0-EFE8C61E7241}" dt="2025-02-25T13:40:51.414" v="3118" actId="27636"/>
        <pc:sldMkLst>
          <pc:docMk/>
          <pc:sldMk cId="1627182648" sldId="346"/>
        </pc:sldMkLst>
      </pc:sldChg>
      <pc:sldChg chg="add">
        <pc:chgData name="Philippe Renevier Gonin" userId="34ad6640c2f144aa" providerId="LiveId" clId="{EE443C38-2A48-42EC-B2C0-EFE8C61E7241}" dt="2025-02-23T15:10:07.710" v="1199"/>
        <pc:sldMkLst>
          <pc:docMk/>
          <pc:sldMk cId="1565007863" sldId="347"/>
        </pc:sldMkLst>
      </pc:sldChg>
      <pc:sldChg chg="addSp delSp modSp add mod addAnim delAnim">
        <pc:chgData name="Philippe Renevier Gonin" userId="34ad6640c2f144aa" providerId="LiveId" clId="{EE443C38-2A48-42EC-B2C0-EFE8C61E7241}" dt="2025-02-25T13:41:19.023" v="3120" actId="20577"/>
        <pc:sldMkLst>
          <pc:docMk/>
          <pc:sldMk cId="2339645226" sldId="348"/>
        </pc:sldMkLst>
      </pc:sldChg>
      <pc:sldChg chg="modSp add mod">
        <pc:chgData name="Philippe Renevier Gonin" userId="34ad6640c2f144aa" providerId="LiveId" clId="{EE443C38-2A48-42EC-B2C0-EFE8C61E7241}" dt="2025-02-25T13:41:30.607" v="3122" actId="20577"/>
        <pc:sldMkLst>
          <pc:docMk/>
          <pc:sldMk cId="2777587288" sldId="349"/>
        </pc:sldMkLst>
      </pc:sldChg>
      <pc:sldChg chg="modSp add mod">
        <pc:chgData name="Philippe Renevier Gonin" userId="34ad6640c2f144aa" providerId="LiveId" clId="{EE443C38-2A48-42EC-B2C0-EFE8C61E7241}" dt="2025-02-23T15:10:08.100" v="1215" actId="27636"/>
        <pc:sldMkLst>
          <pc:docMk/>
          <pc:sldMk cId="291678291" sldId="350"/>
        </pc:sldMkLst>
      </pc:sldChg>
      <pc:sldChg chg="modSp add mod">
        <pc:chgData name="Philippe Renevier Gonin" userId="34ad6640c2f144aa" providerId="LiveId" clId="{EE443C38-2A48-42EC-B2C0-EFE8C61E7241}" dt="2025-02-25T10:25:10.940" v="3020" actId="20577"/>
        <pc:sldMkLst>
          <pc:docMk/>
          <pc:sldMk cId="2179408825" sldId="351"/>
        </pc:sldMkLst>
      </pc:sldChg>
      <pc:sldChg chg="modSp add mod">
        <pc:chgData name="Philippe Renevier Gonin" userId="34ad6640c2f144aa" providerId="LiveId" clId="{EE443C38-2A48-42EC-B2C0-EFE8C61E7241}" dt="2025-02-23T15:10:08.131" v="1217" actId="27636"/>
        <pc:sldMkLst>
          <pc:docMk/>
          <pc:sldMk cId="3284333021" sldId="352"/>
        </pc:sldMkLst>
      </pc:sldChg>
      <pc:sldChg chg="modSp add mod">
        <pc:chgData name="Philippe Renevier Gonin" userId="34ad6640c2f144aa" providerId="LiveId" clId="{EE443C38-2A48-42EC-B2C0-EFE8C61E7241}" dt="2025-02-23T15:10:08.141" v="1218" actId="27636"/>
        <pc:sldMkLst>
          <pc:docMk/>
          <pc:sldMk cId="140684691" sldId="353"/>
        </pc:sldMkLst>
      </pc:sldChg>
      <pc:sldChg chg="modSp add mod">
        <pc:chgData name="Philippe Renevier Gonin" userId="34ad6640c2f144aa" providerId="LiveId" clId="{EE443C38-2A48-42EC-B2C0-EFE8C61E7241}" dt="2025-02-23T15:10:08.154" v="1219" actId="27636"/>
        <pc:sldMkLst>
          <pc:docMk/>
          <pc:sldMk cId="1035326577" sldId="354"/>
        </pc:sldMkLst>
      </pc:sldChg>
      <pc:sldChg chg="add">
        <pc:chgData name="Philippe Renevier Gonin" userId="34ad6640c2f144aa" providerId="LiveId" clId="{EE443C38-2A48-42EC-B2C0-EFE8C61E7241}" dt="2025-02-23T15:10:07.710" v="1199"/>
        <pc:sldMkLst>
          <pc:docMk/>
          <pc:sldMk cId="4203519802" sldId="355"/>
        </pc:sldMkLst>
      </pc:sldChg>
      <pc:sldChg chg="modSp add mod">
        <pc:chgData name="Philippe Renevier Gonin" userId="34ad6640c2f144aa" providerId="LiveId" clId="{EE443C38-2A48-42EC-B2C0-EFE8C61E7241}" dt="2025-02-23T15:10:08.169" v="1220" actId="27636"/>
        <pc:sldMkLst>
          <pc:docMk/>
          <pc:sldMk cId="1655298590" sldId="356"/>
        </pc:sldMkLst>
      </pc:sldChg>
      <pc:sldChg chg="modSp add mod">
        <pc:chgData name="Philippe Renevier Gonin" userId="34ad6640c2f144aa" providerId="LiveId" clId="{EE443C38-2A48-42EC-B2C0-EFE8C61E7241}" dt="2025-02-23T15:10:08.186" v="1221" actId="27636"/>
        <pc:sldMkLst>
          <pc:docMk/>
          <pc:sldMk cId="2555375738" sldId="357"/>
        </pc:sldMkLst>
      </pc:sldChg>
      <pc:sldChg chg="modSp add mod">
        <pc:chgData name="Philippe Renevier Gonin" userId="34ad6640c2f144aa" providerId="LiveId" clId="{EE443C38-2A48-42EC-B2C0-EFE8C61E7241}" dt="2025-02-23T15:10:08.199" v="1222" actId="27636"/>
        <pc:sldMkLst>
          <pc:docMk/>
          <pc:sldMk cId="2022514822" sldId="358"/>
        </pc:sldMkLst>
      </pc:sldChg>
      <pc:sldChg chg="modSp add mod">
        <pc:chgData name="Philippe Renevier Gonin" userId="34ad6640c2f144aa" providerId="LiveId" clId="{EE443C38-2A48-42EC-B2C0-EFE8C61E7241}" dt="2025-02-23T15:10:08.209" v="1223" actId="27636"/>
        <pc:sldMkLst>
          <pc:docMk/>
          <pc:sldMk cId="4194492072" sldId="359"/>
        </pc:sldMkLst>
      </pc:sldChg>
      <pc:sldChg chg="delSp modSp add mod delAnim">
        <pc:chgData name="Philippe Renevier Gonin" userId="34ad6640c2f144aa" providerId="LiveId" clId="{EE443C38-2A48-42EC-B2C0-EFE8C61E7241}" dt="2025-02-25T09:36:06.743" v="2067" actId="14100"/>
        <pc:sldMkLst>
          <pc:docMk/>
          <pc:sldMk cId="106740052" sldId="360"/>
        </pc:sldMkLst>
      </pc:sldChg>
      <pc:sldChg chg="delSp modSp add mod delAnim">
        <pc:chgData name="Philippe Renevier Gonin" userId="34ad6640c2f144aa" providerId="LiveId" clId="{EE443C38-2A48-42EC-B2C0-EFE8C61E7241}" dt="2025-02-25T09:36:52.386" v="2070" actId="14100"/>
        <pc:sldMkLst>
          <pc:docMk/>
          <pc:sldMk cId="2430799524" sldId="361"/>
        </pc:sldMkLst>
      </pc:sldChg>
      <pc:sldChg chg="delSp modSp add mod delAnim modAnim">
        <pc:chgData name="Philippe Renevier Gonin" userId="34ad6640c2f144aa" providerId="LiveId" clId="{EE443C38-2A48-42EC-B2C0-EFE8C61E7241}" dt="2025-02-25T09:42:40.312" v="2296" actId="14100"/>
        <pc:sldMkLst>
          <pc:docMk/>
          <pc:sldMk cId="1941721675" sldId="362"/>
        </pc:sldMkLst>
      </pc:sldChg>
      <pc:sldChg chg="addSp modSp add mod modAnim">
        <pc:chgData name="Philippe Renevier Gonin" userId="34ad6640c2f144aa" providerId="LiveId" clId="{EE443C38-2A48-42EC-B2C0-EFE8C61E7241}" dt="2025-02-25T09:40:37.023" v="2272" actId="14100"/>
        <pc:sldMkLst>
          <pc:docMk/>
          <pc:sldMk cId="4062978521" sldId="363"/>
        </pc:sldMkLst>
      </pc:sldChg>
      <pc:sldChg chg="addSp modSp add mod modAnim">
        <pc:chgData name="Philippe Renevier Gonin" userId="34ad6640c2f144aa" providerId="LiveId" clId="{EE443C38-2A48-42EC-B2C0-EFE8C61E7241}" dt="2025-02-25T09:40:53.839" v="2276" actId="14100"/>
        <pc:sldMkLst>
          <pc:docMk/>
          <pc:sldMk cId="2830274032" sldId="364"/>
        </pc:sldMkLst>
      </pc:sldChg>
      <pc:sldChg chg="addSp modSp add mod modAnim">
        <pc:chgData name="Philippe Renevier Gonin" userId="34ad6640c2f144aa" providerId="LiveId" clId="{EE443C38-2A48-42EC-B2C0-EFE8C61E7241}" dt="2025-02-25T09:41:48.787" v="2287" actId="1076"/>
        <pc:sldMkLst>
          <pc:docMk/>
          <pc:sldMk cId="3256755333" sldId="365"/>
        </pc:sldMkLst>
      </pc:sldChg>
      <pc:sldChg chg="modSp add del">
        <pc:chgData name="Philippe Renevier Gonin" userId="34ad6640c2f144aa" providerId="LiveId" clId="{EE443C38-2A48-42EC-B2C0-EFE8C61E7241}" dt="2025-02-25T09:41:52.783" v="2288" actId="47"/>
        <pc:sldMkLst>
          <pc:docMk/>
          <pc:sldMk cId="107003559" sldId="366"/>
        </pc:sldMkLst>
      </pc:sldChg>
      <pc:sldChg chg="modSp add mod modClrScheme chgLayout">
        <pc:chgData name="Philippe Renevier Gonin" userId="34ad6640c2f144aa" providerId="LiveId" clId="{EE443C38-2A48-42EC-B2C0-EFE8C61E7241}" dt="2025-02-25T13:17:11.779" v="3030" actId="20577"/>
        <pc:sldMkLst>
          <pc:docMk/>
          <pc:sldMk cId="1849794224" sldId="366"/>
        </pc:sldMkLst>
      </pc:sldChg>
      <pc:sldChg chg="modSp add mod">
        <pc:chgData name="Philippe Renevier Gonin" userId="34ad6640c2f144aa" providerId="LiveId" clId="{EE443C38-2A48-42EC-B2C0-EFE8C61E7241}" dt="2025-02-25T13:18:05.984" v="3056" actId="20577"/>
        <pc:sldMkLst>
          <pc:docMk/>
          <pc:sldMk cId="204170871" sldId="367"/>
        </pc:sldMkLst>
      </pc:sldChg>
      <pc:sldChg chg="modSp add mod">
        <pc:chgData name="Philippe Renevier Gonin" userId="34ad6640c2f144aa" providerId="LiveId" clId="{EE443C38-2A48-42EC-B2C0-EFE8C61E7241}" dt="2025-02-25T13:18:55.662" v="3065" actId="20577"/>
        <pc:sldMkLst>
          <pc:docMk/>
          <pc:sldMk cId="183695582" sldId="368"/>
        </pc:sldMkLst>
      </pc:sldChg>
      <pc:sldChg chg="modSp add mod">
        <pc:chgData name="Philippe Renevier Gonin" userId="34ad6640c2f144aa" providerId="LiveId" clId="{EE443C38-2A48-42EC-B2C0-EFE8C61E7241}" dt="2025-02-25T13:19:00.642" v="3066" actId="20577"/>
        <pc:sldMkLst>
          <pc:docMk/>
          <pc:sldMk cId="2145609285" sldId="369"/>
        </pc:sldMkLst>
      </pc:sldChg>
      <pc:sldChg chg="modSp add mod">
        <pc:chgData name="Philippe Renevier Gonin" userId="34ad6640c2f144aa" providerId="LiveId" clId="{EE443C38-2A48-42EC-B2C0-EFE8C61E7241}" dt="2025-02-25T13:19:25.385" v="3070" actId="20577"/>
        <pc:sldMkLst>
          <pc:docMk/>
          <pc:sldMk cId="4026305844" sldId="370"/>
        </pc:sldMkLst>
      </pc:sldChg>
      <pc:sldChg chg="modSp add mod">
        <pc:chgData name="Philippe Renevier Gonin" userId="34ad6640c2f144aa" providerId="LiveId" clId="{EE443C38-2A48-42EC-B2C0-EFE8C61E7241}" dt="2025-02-25T13:19:58.890" v="3074" actId="15"/>
        <pc:sldMkLst>
          <pc:docMk/>
          <pc:sldMk cId="2312528660" sldId="371"/>
        </pc:sldMkLst>
        <pc:spChg chg="mod">
          <ac:chgData name="Philippe Renevier Gonin" userId="34ad6640c2f144aa" providerId="LiveId" clId="{EE443C38-2A48-42EC-B2C0-EFE8C61E7241}" dt="2025-02-25T13:19:58.890" v="3074" actId="15"/>
          <ac:spMkLst>
            <pc:docMk/>
            <pc:sldMk cId="2312528660" sldId="371"/>
            <ac:spMk id="3" creationId="{00000000-0000-0000-0000-000000000000}"/>
          </ac:spMkLst>
        </pc:spChg>
      </pc:sldChg>
      <pc:sldChg chg="modSp add del mod">
        <pc:chgData name="Philippe Renevier Gonin" userId="34ad6640c2f144aa" providerId="LiveId" clId="{EE443C38-2A48-42EC-B2C0-EFE8C61E7241}" dt="2025-02-25T13:20:22.445" v="3077" actId="47"/>
        <pc:sldMkLst>
          <pc:docMk/>
          <pc:sldMk cId="2376726353" sldId="372"/>
        </pc:sldMkLst>
        <pc:spChg chg="mod">
          <ac:chgData name="Philippe Renevier Gonin" userId="34ad6640c2f144aa" providerId="LiveId" clId="{EE443C38-2A48-42EC-B2C0-EFE8C61E7241}" dt="2025-02-25T13:16:57.490" v="3025" actId="27636"/>
          <ac:spMkLst>
            <pc:docMk/>
            <pc:sldMk cId="2376726353" sldId="372"/>
            <ac:spMk id="3" creationId="{00000000-0000-0000-0000-000000000000}"/>
          </ac:spMkLst>
        </pc:spChg>
      </pc:sldChg>
      <pc:sldChg chg="modSp add mod">
        <pc:chgData name="Philippe Renevier Gonin" userId="34ad6640c2f144aa" providerId="LiveId" clId="{EE443C38-2A48-42EC-B2C0-EFE8C61E7241}" dt="2025-02-25T13:16:57.500" v="3026" actId="27636"/>
        <pc:sldMkLst>
          <pc:docMk/>
          <pc:sldMk cId="2039153564" sldId="373"/>
        </pc:sldMkLst>
        <pc:spChg chg="mod">
          <ac:chgData name="Philippe Renevier Gonin" userId="34ad6640c2f144aa" providerId="LiveId" clId="{EE443C38-2A48-42EC-B2C0-EFE8C61E7241}" dt="2025-02-25T13:16:57.500" v="3026" actId="27636"/>
          <ac:spMkLst>
            <pc:docMk/>
            <pc:sldMk cId="2039153564" sldId="373"/>
            <ac:spMk id="3" creationId="{00000000-0000-0000-0000-000000000000}"/>
          </ac:spMkLst>
        </pc:spChg>
      </pc:sldChg>
      <pc:sldMasterChg chg="modSp mod">
        <pc:chgData name="Philippe Renevier Gonin" userId="34ad6640c2f144aa" providerId="LiveId" clId="{EE443C38-2A48-42EC-B2C0-EFE8C61E7241}" dt="2025-02-23T14:56:26.520" v="16" actId="20577"/>
        <pc:sldMasterMkLst>
          <pc:docMk/>
          <pc:sldMasterMk cId="3654240032" sldId="2147483672"/>
        </pc:sldMasterMkLst>
        <pc:spChg chg="mod">
          <ac:chgData name="Philippe Renevier Gonin" userId="34ad6640c2f144aa" providerId="LiveId" clId="{EE443C38-2A48-42EC-B2C0-EFE8C61E7241}" dt="2025-02-23T14:56:26.520" v="16" actId="20577"/>
          <ac:spMkLst>
            <pc:docMk/>
            <pc:sldMasterMk cId="3654240032" sldId="2147483672"/>
            <ac:spMk id="6" creationId="{00000000-0000-0000-0000-000000000000}"/>
          </ac:spMkLst>
        </pc:spChg>
        <pc:spChg chg="mod">
          <ac:chgData name="Philippe Renevier Gonin" userId="34ad6640c2f144aa" providerId="LiveId" clId="{EE443C38-2A48-42EC-B2C0-EFE8C61E7241}" dt="2025-02-23T14:56:12.042" v="2" actId="20577"/>
          <ac:spMkLst>
            <pc:docMk/>
            <pc:sldMasterMk cId="3654240032" sldId="2147483672"/>
            <ac:spMk id="23" creationId="{08CD2D47-8046-9B4F-F092-F4855D972ED4}"/>
          </ac:spMkLst>
        </pc:spChg>
        <pc:spChg chg="mod">
          <ac:chgData name="Philippe Renevier Gonin" userId="34ad6640c2f144aa" providerId="LiveId" clId="{EE443C38-2A48-42EC-B2C0-EFE8C61E7241}" dt="2025-02-23T14:56:17.174" v="3" actId="6549"/>
          <ac:spMkLst>
            <pc:docMk/>
            <pc:sldMasterMk cId="3654240032" sldId="2147483672"/>
            <ac:spMk id="24" creationId="{5ED8475D-BF86-714B-A797-D3A2D69C008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9DB75-3676-4440-9AE1-F85D1D1F0CDB}" type="datetimeFigureOut">
              <a:rPr lang="fr-FR" smtClean="0"/>
              <a:t>16/04/2025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7E803-2CEB-4846-89E9-9C10DA704EA7}" type="slidenum">
              <a:rPr lang="fr-FR" smtClean="0"/>
              <a:t>‹N°›</a:t>
            </a:fld>
            <a:endParaRPr lang="fr-FR"/>
          </a:p>
        </p:txBody>
      </p:sp>
    </p:spTree>
    <p:extLst>
      <p:ext uri="{BB962C8B-B14F-4D97-AF65-F5344CB8AC3E}">
        <p14:creationId xmlns:p14="http://schemas.microsoft.com/office/powerpoint/2010/main" val="118158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0D4AB6D-7F8F-4E3D-A10D-A07B7319200A}" type="slidenum">
              <a:rPr lang="en-US" smtClean="0"/>
              <a:pPr/>
              <a:t>8</a:t>
            </a:fld>
            <a:endParaRPr lang="en-US"/>
          </a:p>
        </p:txBody>
      </p:sp>
    </p:spTree>
    <p:extLst>
      <p:ext uri="{BB962C8B-B14F-4D97-AF65-F5344CB8AC3E}">
        <p14:creationId xmlns:p14="http://schemas.microsoft.com/office/powerpoint/2010/main" val="399841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7E24B61A-9D38-4791-AE39-703B6520288F}" type="slidenum">
              <a:rPr lang="en-US" smtClean="0"/>
              <a:t>27</a:t>
            </a:fld>
            <a:endParaRPr lang="en-US"/>
          </a:p>
        </p:txBody>
      </p:sp>
    </p:spTree>
    <p:extLst>
      <p:ext uri="{BB962C8B-B14F-4D97-AF65-F5344CB8AC3E}">
        <p14:creationId xmlns:p14="http://schemas.microsoft.com/office/powerpoint/2010/main" val="3961644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132296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101934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19831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66468" y="365125"/>
            <a:ext cx="8787332" cy="1325563"/>
          </a:xfrm>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a:extLst>
              <a:ext uri="{FF2B5EF4-FFF2-40B4-BE49-F238E27FC236}">
                <a16:creationId xmlns:a16="http://schemas.microsoft.com/office/drawing/2014/main" id="{058A4081-4677-4987-948E-3879A98F69E7}"/>
              </a:ext>
            </a:extLst>
          </p:cNvPr>
          <p:cNvSpPr/>
          <p:nvPr/>
        </p:nvSpPr>
        <p:spPr>
          <a:xfrm>
            <a:off x="11353801" y="5460320"/>
            <a:ext cx="838200"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74667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Tree>
    <p:extLst>
      <p:ext uri="{BB962C8B-B14F-4D97-AF65-F5344CB8AC3E}">
        <p14:creationId xmlns:p14="http://schemas.microsoft.com/office/powerpoint/2010/main" val="304633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535730" y="365125"/>
            <a:ext cx="8818069" cy="1325563"/>
          </a:xfr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llipse 7"/>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lumMod val="50000"/>
                  </a:schemeClr>
                </a:solidFill>
              </a:rPr>
              <a:pPr/>
              <a:t>‹N°›</a:t>
            </a:fld>
            <a:endParaRPr lang="fr-FR" sz="1800" b="1" dirty="0">
              <a:solidFill>
                <a:schemeClr val="bg1">
                  <a:lumMod val="50000"/>
                </a:schemeClr>
              </a:solidFill>
            </a:endParaRPr>
          </a:p>
        </p:txBody>
      </p:sp>
      <p:sp>
        <p:nvSpPr>
          <p:cNvPr id="9" name="Ellipse 8">
            <a:extLst>
              <a:ext uri="{FF2B5EF4-FFF2-40B4-BE49-F238E27FC236}">
                <a16:creationId xmlns:a16="http://schemas.microsoft.com/office/drawing/2014/main" id="{74672F91-A04E-4D89-AB2F-C03D13D150F7}"/>
              </a:ext>
            </a:extLst>
          </p:cNvPr>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40426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547256" y="365125"/>
            <a:ext cx="8808131"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llipse 9"/>
          <p:cNvSpPr/>
          <p:nvPr/>
        </p:nvSpPr>
        <p:spPr>
          <a:xfrm>
            <a:off x="11447121" y="54730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91980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562624" y="365125"/>
            <a:ext cx="8791175" cy="1325563"/>
          </a:xfrm>
        </p:spPr>
        <p:txBody>
          <a:bodyPr/>
          <a:lstStyle/>
          <a:p>
            <a:r>
              <a:rPr lang="fr-FR"/>
              <a:t>Modifiez le style du titre</a:t>
            </a:r>
          </a:p>
        </p:txBody>
      </p:sp>
      <p:sp>
        <p:nvSpPr>
          <p:cNvPr id="6" name="Ellipse 5"/>
          <p:cNvSpPr/>
          <p:nvPr/>
        </p:nvSpPr>
        <p:spPr>
          <a:xfrm>
            <a:off x="11447121" y="5449207"/>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54933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llipse 4"/>
          <p:cNvSpPr/>
          <p:nvPr/>
        </p:nvSpPr>
        <p:spPr>
          <a:xfrm>
            <a:off x="11447121" y="5497739"/>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94152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142828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418750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rme libre 6"/>
          <p:cNvSpPr/>
          <p:nvPr/>
        </p:nvSpPr>
        <p:spPr>
          <a:xfrm flipH="1" flipV="1">
            <a:off x="7261891" y="3866852"/>
            <a:ext cx="4924700"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rgbClr val="0080A4"/>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 name="Forme libre 7"/>
          <p:cNvSpPr/>
          <p:nvPr/>
        </p:nvSpPr>
        <p:spPr>
          <a:xfrm>
            <a:off x="-16101" y="0"/>
            <a:ext cx="4873158"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chemeClr val="accent1">
              <a:lumMod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2783632" y="365125"/>
            <a:ext cx="8570168"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ZoneTexte 5"/>
          <p:cNvSpPr txBox="1"/>
          <p:nvPr/>
        </p:nvSpPr>
        <p:spPr>
          <a:xfrm>
            <a:off x="8153400" y="6538912"/>
            <a:ext cx="4008855" cy="276999"/>
          </a:xfrm>
          <a:prstGeom prst="rect">
            <a:avLst/>
          </a:prstGeom>
          <a:noFill/>
        </p:spPr>
        <p:txBody>
          <a:bodyPr wrap="square" rtlCol="0">
            <a:spAutoFit/>
          </a:bodyPr>
          <a:lstStyle/>
          <a:p>
            <a:pPr algn="r"/>
            <a:r>
              <a:rPr lang="fr-FR" sz="1200" baseline="0" dirty="0">
                <a:solidFill>
                  <a:schemeClr val="bg1"/>
                </a:solidFill>
                <a:latin typeface="Courier New" panose="02070309020205020404" pitchFamily="49" charset="0"/>
                <a:cs typeface="Courier New" panose="02070309020205020404" pitchFamily="49" charset="0"/>
              </a:rPr>
              <a:t>Web : </a:t>
            </a:r>
            <a:r>
              <a:rPr lang="fr-FR" sz="1200" baseline="0" dirty="0" err="1">
                <a:solidFill>
                  <a:schemeClr val="bg1"/>
                </a:solidFill>
                <a:latin typeface="Courier New" panose="02070309020205020404" pitchFamily="49" charset="0"/>
                <a:cs typeface="Courier New" panose="02070309020205020404" pitchFamily="49" charset="0"/>
              </a:rPr>
              <a:t>css</a:t>
            </a:r>
            <a:endParaRPr lang="fr-FR" sz="1400" dirty="0">
              <a:solidFill>
                <a:schemeClr val="bg1"/>
              </a:solidFill>
              <a:latin typeface="French Script MT" panose="03020402040607040605" pitchFamily="66" charset="0"/>
            </a:endParaRPr>
          </a:p>
        </p:txBody>
      </p:sp>
      <p:sp>
        <p:nvSpPr>
          <p:cNvPr id="22" name="ZoneTexte 21">
            <a:extLst>
              <a:ext uri="{FF2B5EF4-FFF2-40B4-BE49-F238E27FC236}">
                <a16:creationId xmlns:a16="http://schemas.microsoft.com/office/drawing/2014/main" id="{6BBEF0EF-A363-FB40-6AD9-F0D1C2C71918}"/>
              </a:ext>
            </a:extLst>
          </p:cNvPr>
          <p:cNvSpPr txBox="1"/>
          <p:nvPr/>
        </p:nvSpPr>
        <p:spPr>
          <a:xfrm>
            <a:off x="7153275" y="185738"/>
            <a:ext cx="184731" cy="369332"/>
          </a:xfrm>
          <a:prstGeom prst="rect">
            <a:avLst/>
          </a:prstGeom>
          <a:noFill/>
        </p:spPr>
        <p:txBody>
          <a:bodyPr wrap="none" rtlCol="0">
            <a:spAutoFit/>
          </a:bodyPr>
          <a:lstStyle/>
          <a:p>
            <a:endParaRPr lang="fr-FR" dirty="0"/>
          </a:p>
        </p:txBody>
      </p:sp>
      <p:sp>
        <p:nvSpPr>
          <p:cNvPr id="23" name="ZoneTexte 22">
            <a:extLst>
              <a:ext uri="{FF2B5EF4-FFF2-40B4-BE49-F238E27FC236}">
                <a16:creationId xmlns:a16="http://schemas.microsoft.com/office/drawing/2014/main" id="{08CD2D47-8046-9B4F-F092-F4855D972ED4}"/>
              </a:ext>
            </a:extLst>
          </p:cNvPr>
          <p:cNvSpPr txBox="1"/>
          <p:nvPr/>
        </p:nvSpPr>
        <p:spPr>
          <a:xfrm>
            <a:off x="119336" y="185738"/>
            <a:ext cx="1199367" cy="769441"/>
          </a:xfrm>
          <a:prstGeom prst="rect">
            <a:avLst/>
          </a:prstGeom>
          <a:noFill/>
        </p:spPr>
        <p:txBody>
          <a:bodyPr wrap="none" rtlCol="0">
            <a:spAutoFit/>
          </a:bodyPr>
          <a:lstStyle/>
          <a:p>
            <a:r>
              <a:rPr lang="fr-FR" sz="4400" kern="1200" baseline="0" dirty="0">
                <a:solidFill>
                  <a:schemeClr val="bg1"/>
                </a:solidFill>
                <a:latin typeface="Courier New" panose="02070309020205020404" pitchFamily="49" charset="0"/>
                <a:ea typeface="+mn-ea"/>
                <a:cs typeface="Courier New" panose="02070309020205020404" pitchFamily="49" charset="0"/>
              </a:rPr>
              <a:t>SNT</a:t>
            </a:r>
          </a:p>
        </p:txBody>
      </p:sp>
      <p:sp>
        <p:nvSpPr>
          <p:cNvPr id="24" name="ZoneTexte 23">
            <a:extLst>
              <a:ext uri="{FF2B5EF4-FFF2-40B4-BE49-F238E27FC236}">
                <a16:creationId xmlns:a16="http://schemas.microsoft.com/office/drawing/2014/main" id="{5ED8475D-BF86-714B-A797-D3A2D69C008F}"/>
              </a:ext>
            </a:extLst>
          </p:cNvPr>
          <p:cNvSpPr txBox="1"/>
          <p:nvPr/>
        </p:nvSpPr>
        <p:spPr>
          <a:xfrm>
            <a:off x="8153399" y="6060212"/>
            <a:ext cx="4008855" cy="461665"/>
          </a:xfrm>
          <a:prstGeom prst="rect">
            <a:avLst/>
          </a:prstGeom>
          <a:noFill/>
        </p:spPr>
        <p:txBody>
          <a:bodyPr wrap="square" rtlCol="0">
            <a:spAutoFit/>
          </a:bodyPr>
          <a:lstStyle/>
          <a:p>
            <a:pPr algn="r"/>
            <a:br>
              <a:rPr lang="fr-FR" sz="1200" baseline="0" dirty="0">
                <a:solidFill>
                  <a:schemeClr val="bg1"/>
                </a:solidFill>
                <a:latin typeface="Courier New" panose="02070309020205020404" pitchFamily="49" charset="0"/>
                <a:cs typeface="Courier New" panose="02070309020205020404" pitchFamily="49" charset="0"/>
              </a:rPr>
            </a:br>
            <a:r>
              <a:rPr lang="fr-FR" sz="1200" baseline="0" dirty="0">
                <a:solidFill>
                  <a:schemeClr val="bg1"/>
                </a:solidFill>
                <a:latin typeface="Courier New" panose="02070309020205020404" pitchFamily="49" charset="0"/>
                <a:cs typeface="Courier New" panose="02070309020205020404" pitchFamily="49" charset="0"/>
              </a:rPr>
              <a:t>Philippe Renevier-Gonin</a:t>
            </a:r>
            <a:endParaRPr lang="fr-FR" sz="1400" dirty="0">
              <a:solidFill>
                <a:schemeClr val="bg1"/>
              </a:solidFill>
              <a:latin typeface="French Script MT" panose="03020402040607040605" pitchFamily="66" charset="0"/>
            </a:endParaRPr>
          </a:p>
        </p:txBody>
      </p:sp>
    </p:spTree>
    <p:extLst>
      <p:ext uri="{BB962C8B-B14F-4D97-AF65-F5344CB8AC3E}">
        <p14:creationId xmlns:p14="http://schemas.microsoft.com/office/powerpoint/2010/main" val="180949535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w3.org/Style/CSS/current-wor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hyperlink" Target="http://dabblet.com/gist/8410318c07bfa4084b90"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abblet.com/gist/9314223"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www.w3.org/TR/html5/syntax.html#element-restrictions"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dabblet.com/gist/b40a4864acb7a6aaae64"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dabblet.com/gist/718beb16ceb98e6ecae2"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tml.spec.whatwg.org/multipage/semantics.html#the-link-elem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6.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w3.org/TR/selectors/#type-selectors" TargetMode="External"/><Relationship Id="rId2" Type="http://schemas.openxmlformats.org/officeDocument/2006/relationships/hyperlink" Target="http://www.w3.org/TR/selectors/#universal-selector" TargetMode="External"/><Relationship Id="rId1" Type="http://schemas.openxmlformats.org/officeDocument/2006/relationships/slideLayout" Target="../slideLayouts/slideLayout4.xml"/><Relationship Id="rId5" Type="http://schemas.openxmlformats.org/officeDocument/2006/relationships/hyperlink" Target="http://www.w3.org/TR/selectors/#descendant-combinators" TargetMode="External"/><Relationship Id="rId4" Type="http://schemas.openxmlformats.org/officeDocument/2006/relationships/hyperlink" Target="http://www.w3.org/TR/selectors/#id-select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dabblet.com/gist/7687090f00b2fe73c920"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caniuse.com/" TargetMode="External"/><Relationship Id="rId2" Type="http://schemas.openxmlformats.org/officeDocument/2006/relationships/hyperlink" Target="http://www.w3.org/Style/CSS/current-work" TargetMode="External"/><Relationship Id="rId1" Type="http://schemas.openxmlformats.org/officeDocument/2006/relationships/slideLayout" Target="../slideLayouts/slideLayout2.xml"/><Relationship Id="rId4" Type="http://schemas.openxmlformats.org/officeDocument/2006/relationships/hyperlink" Target="https://developer.mozilla.org/fr/docs/Web/CS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w3.org/TR/css3-colo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w3.org/TR/css3-color/#svg-color"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dabblet.com/gist/c1e399c986b3fbf9a223"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hyperlink" Target="http://dabblet.com/gist/bbbb6b5361fbb0e0da8c"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dabblet.com/gist/e2b5dbea5be73286f32d"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dabblet.com/gist/a1a32066c5f56e72eda8"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hyperlink" Target="http://dabblet.com/gist/266f3c0c98570bc8c5bb" TargetMode="Externa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hyperlink" Target="http://dabblet.com/gist/4a89bc28519517908236"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hyperlink" Target="http://www.w3.org/TR/css3-font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dabblet.com/gist/d8f90dd17c425669f24f"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9.xml.rels><?xml version="1.0" encoding="UTF-8" standalone="yes"?>
<Relationships xmlns="http://schemas.openxmlformats.org/package/2006/relationships"><Relationship Id="rId2" Type="http://schemas.openxmlformats.org/officeDocument/2006/relationships/hyperlink" Target="http://www.w3.org/TR/css3-text/#text-align-proper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hyperlink" Target="http://www.w3.org/TR/selectors/#selector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www.w3.org/TR/selectors/#type-selectors" TargetMode="External"/><Relationship Id="rId2" Type="http://schemas.openxmlformats.org/officeDocument/2006/relationships/hyperlink" Target="http://www.w3.org/TR/selectors/#universal-selector" TargetMode="External"/><Relationship Id="rId1" Type="http://schemas.openxmlformats.org/officeDocument/2006/relationships/slideLayout" Target="../slideLayouts/slideLayout2.xml"/><Relationship Id="rId6" Type="http://schemas.openxmlformats.org/officeDocument/2006/relationships/hyperlink" Target="http://dabblet.com/gist/ea7e09a9382bd31e96ac" TargetMode="External"/><Relationship Id="rId5" Type="http://schemas.openxmlformats.org/officeDocument/2006/relationships/hyperlink" Target="http://www.w3.org/TR/selectors/#structural-pseudos" TargetMode="External"/><Relationship Id="rId4" Type="http://schemas.openxmlformats.org/officeDocument/2006/relationships/hyperlink" Target="http://www.w3.org/TR/selectors/#attribute-selectors"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www.w3.org/TR/selectors/#link" TargetMode="External"/><Relationship Id="rId7" Type="http://schemas.openxmlformats.org/officeDocument/2006/relationships/hyperlink" Target="http://www.w3.org/TR/selectors/#UIstates" TargetMode="External"/><Relationship Id="rId2" Type="http://schemas.openxmlformats.org/officeDocument/2006/relationships/hyperlink" Target="http://www.w3.org/TR/selectors/#structural-pseudos" TargetMode="External"/><Relationship Id="rId1" Type="http://schemas.openxmlformats.org/officeDocument/2006/relationships/slideLayout" Target="../slideLayouts/slideLayout2.xml"/><Relationship Id="rId6" Type="http://schemas.openxmlformats.org/officeDocument/2006/relationships/hyperlink" Target="http://www.w3.org/TR/selectors/#lang-pseudo" TargetMode="External"/><Relationship Id="rId5" Type="http://schemas.openxmlformats.org/officeDocument/2006/relationships/hyperlink" Target="http://www.w3.org/TR/selectors/#target-pseudo" TargetMode="External"/><Relationship Id="rId4" Type="http://schemas.openxmlformats.org/officeDocument/2006/relationships/hyperlink" Target="http://www.w3.org/TR/selectors/#useraction-pseudos"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www.w3.org/TR/selectors/#descendant-combinators" TargetMode="External"/><Relationship Id="rId2" Type="http://schemas.openxmlformats.org/officeDocument/2006/relationships/hyperlink" Target="http://www.w3.org/TR/selectors/#first-line" TargetMode="External"/><Relationship Id="rId1" Type="http://schemas.openxmlformats.org/officeDocument/2006/relationships/slideLayout" Target="../slideLayouts/slideLayout2.xml"/><Relationship Id="rId5" Type="http://schemas.openxmlformats.org/officeDocument/2006/relationships/hyperlink" Target="http://www.w3.org/TR/selectors/#adjacent-sibling-combinators" TargetMode="External"/><Relationship Id="rId4" Type="http://schemas.openxmlformats.org/officeDocument/2006/relationships/hyperlink" Target="http://www.w3.org/TR/selectors/#child-combinato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5.png"/></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dabblet.com/gist/c463857d4a567fee0adbe793d1396b2f" TargetMode="Externa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2.xml.rels><?xml version="1.0" encoding="UTF-8" standalone="yes"?>
<Relationships xmlns="http://schemas.openxmlformats.org/package/2006/relationships"><Relationship Id="rId3" Type="http://schemas.openxmlformats.org/officeDocument/2006/relationships/hyperlink" Target="http://dabblet.com/gist/da67c2a33f8d023ba7aff5f5f1a7dff5" TargetMode="Externa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3.xml.rels><?xml version="1.0" encoding="UTF-8" standalone="yes"?>
<Relationships xmlns="http://schemas.openxmlformats.org/package/2006/relationships"><Relationship Id="rId3" Type="http://schemas.openxmlformats.org/officeDocument/2006/relationships/hyperlink" Target="http://dabblet.com/gist/da67c2a33f8d023ba7aff5f5f1a7dff5" TargetMode="Externa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www.w3.org/TR/css3-content/"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CSS: l’entrée en matière</a:t>
            </a:r>
            <a:endParaRPr lang="en-US" dirty="0"/>
          </a:p>
        </p:txBody>
      </p:sp>
      <p:sp>
        <p:nvSpPr>
          <p:cNvPr id="3" name="Sous-titre 2"/>
          <p:cNvSpPr>
            <a:spLocks noGrp="1"/>
          </p:cNvSpPr>
          <p:nvPr>
            <p:ph type="subTitle" idx="1"/>
          </p:nvPr>
        </p:nvSpPr>
        <p:spPr/>
        <p:txBody>
          <a:bodyPr>
            <a:normAutofit lnSpcReduction="10000"/>
          </a:bodyPr>
          <a:lstStyle/>
          <a:p>
            <a:r>
              <a:rPr lang="fr-FR" dirty="0"/>
              <a:t>Bases de CSS</a:t>
            </a:r>
          </a:p>
          <a:p>
            <a:endParaRPr lang="fr-FR" dirty="0"/>
          </a:p>
          <a:p>
            <a:r>
              <a:rPr lang="fr-FR" dirty="0"/>
              <a:t>Ressources: spécifications CSS, </a:t>
            </a:r>
            <a:r>
              <a:rPr lang="fr-FR" dirty="0" err="1"/>
              <a:t>c.f</a:t>
            </a:r>
            <a:r>
              <a:rPr lang="fr-FR" dirty="0"/>
              <a:t>. </a:t>
            </a:r>
            <a:r>
              <a:rPr lang="fr-FR" dirty="0">
                <a:hlinkClick r:id="rId2"/>
              </a:rPr>
              <a:t>http://www.w3.org/Style/CSS/current-work</a:t>
            </a:r>
            <a:r>
              <a:rPr lang="fr-FR" dirty="0"/>
              <a:t> </a:t>
            </a:r>
            <a:endParaRPr lang="en-US" dirty="0"/>
          </a:p>
        </p:txBody>
      </p:sp>
    </p:spTree>
    <p:extLst>
      <p:ext uri="{BB962C8B-B14F-4D97-AF65-F5344CB8AC3E}">
        <p14:creationId xmlns:p14="http://schemas.microsoft.com/office/powerpoint/2010/main" val="152636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Doit-on tout spécifier en CSS ?</a:t>
            </a:r>
          </a:p>
        </p:txBody>
      </p:sp>
      <p:sp>
        <p:nvSpPr>
          <p:cNvPr id="3" name="Espace réservé du contenu 2"/>
          <p:cNvSpPr>
            <a:spLocks noGrp="1"/>
          </p:cNvSpPr>
          <p:nvPr>
            <p:ph idx="1"/>
          </p:nvPr>
        </p:nvSpPr>
        <p:spPr/>
        <p:txBody>
          <a:bodyPr>
            <a:normAutofit/>
          </a:bodyPr>
          <a:lstStyle/>
          <a:p>
            <a:r>
              <a:rPr lang="fr-FR" dirty="0"/>
              <a:t>Dans l’exemple précédent, il n’a pas été préciser (spécifier) quelle était la police de caractère des paragraphes, ni leur couleur d’écriture, etc.</a:t>
            </a:r>
          </a:p>
          <a:p>
            <a:r>
              <a:rPr lang="fr-FR" dirty="0"/>
              <a:t>Chaque propriété à une valeur par défaut (propre à chaque navigateur)</a:t>
            </a:r>
          </a:p>
          <a:p>
            <a:r>
              <a:rPr lang="fr-FR" dirty="0"/>
              <a:t>Si l’auteur de la page ne spécifie pas (directement ou non), alors la valeur par défaut est utilisée pour rendre la page lisible (le rendu)</a:t>
            </a:r>
          </a:p>
          <a:p>
            <a:r>
              <a:rPr lang="fr-FR" dirty="0"/>
              <a:t>La réponse est donc : non (si la valeur par défaut convient)</a:t>
            </a:r>
          </a:p>
        </p:txBody>
      </p:sp>
    </p:spTree>
    <p:extLst>
      <p:ext uri="{BB962C8B-B14F-4D97-AF65-F5344CB8AC3E}">
        <p14:creationId xmlns:p14="http://schemas.microsoft.com/office/powerpoint/2010/main" val="19120364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title"/>
          </p:nvPr>
        </p:nvSpPr>
        <p:spPr/>
        <p:txBody>
          <a:bodyPr/>
          <a:lstStyle/>
          <a:p>
            <a:pPr eaLnBrk="1" hangingPunct="1"/>
            <a:r>
              <a:rPr lang="fr-FR" sz="4000"/>
              <a:t>Assignation, cascade et héritage</a:t>
            </a:r>
          </a:p>
        </p:txBody>
      </p:sp>
      <p:sp>
        <p:nvSpPr>
          <p:cNvPr id="16387" name="Rectangle 9"/>
          <p:cNvSpPr>
            <a:spLocks noGrp="1" noChangeArrowheads="1"/>
          </p:cNvSpPr>
          <p:nvPr>
            <p:ph idx="1"/>
          </p:nvPr>
        </p:nvSpPr>
        <p:spPr/>
        <p:txBody>
          <a:bodyPr/>
          <a:lstStyle/>
          <a:p>
            <a:pPr eaLnBrk="1" hangingPunct="1"/>
            <a:r>
              <a:rPr lang="fr-FR" sz="2400" dirty="0"/>
              <a:t>Le navigateur analyse le document (arbre d’éléments HTML)</a:t>
            </a:r>
          </a:p>
          <a:p>
            <a:pPr eaLnBrk="1" hangingPunct="1"/>
            <a:r>
              <a:rPr lang="fr-FR" sz="2400" dirty="0"/>
              <a:t>Le navigateur calcule le style pour chaque élément</a:t>
            </a:r>
          </a:p>
          <a:p>
            <a:pPr lvl="1" eaLnBrk="1" hangingPunct="1"/>
            <a:r>
              <a:rPr lang="fr-FR" sz="2000" dirty="0"/>
              <a:t>Pour chaque propriété (de style) possible</a:t>
            </a:r>
          </a:p>
          <a:p>
            <a:pPr lvl="1" eaLnBrk="1" hangingPunct="1"/>
            <a:r>
              <a:rPr lang="fr-FR" sz="2000" dirty="0"/>
              <a:t>En partant de la racine de l’arbre (html, puis body, …)</a:t>
            </a:r>
          </a:p>
          <a:p>
            <a:pPr lvl="1" eaLnBrk="1" hangingPunct="1"/>
            <a:r>
              <a:rPr lang="fr-FR" sz="2000" dirty="0"/>
              <a:t>Calcul en plusieurs étapes en se basant sur les valeurs spécifiées directement, celles qu’il faut calculer et celles qu’il faut ajuster. </a:t>
            </a:r>
          </a:p>
          <a:p>
            <a:pPr lvl="1" eaLnBrk="1" hangingPunct="1"/>
            <a:endParaRPr lang="fr-FR" sz="2000" dirty="0"/>
          </a:p>
          <a:p>
            <a:r>
              <a:rPr lang="fr-FR" sz="2400" dirty="0"/>
              <a:t>On parle de cascade car : </a:t>
            </a:r>
          </a:p>
          <a:p>
            <a:pPr lvl="1"/>
            <a:r>
              <a:rPr lang="fr-FR" sz="2000" dirty="0"/>
              <a:t>Les styles proviennent de plusieurs sources</a:t>
            </a:r>
          </a:p>
          <a:p>
            <a:pPr lvl="1"/>
            <a:r>
              <a:rPr lang="fr-FR" sz="2000" dirty="0"/>
              <a:t>Un élément peut être désigner par plusieurs sélecteurs </a:t>
            </a:r>
          </a:p>
          <a:p>
            <a:pPr lvl="1"/>
            <a:r>
              <a:rPr lang="fr-FR" sz="2000" dirty="0"/>
              <a:t>Certaines propriétés héritent des valeurs des éléments qui les contiennent (éléments parent dans l’arbre)</a:t>
            </a:r>
          </a:p>
        </p:txBody>
      </p:sp>
    </p:spTree>
    <p:extLst>
      <p:ext uri="{BB962C8B-B14F-4D97-AF65-F5344CB8AC3E}">
        <p14:creationId xmlns:p14="http://schemas.microsoft.com/office/powerpoint/2010/main" val="9575438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p:txBody>
          <a:bodyPr/>
          <a:lstStyle/>
          <a:p>
            <a:pPr eaLnBrk="1" hangingPunct="1"/>
            <a:r>
              <a:rPr lang="fr-FR"/>
              <a:t>Valeurs spécifiées</a:t>
            </a:r>
          </a:p>
        </p:txBody>
      </p:sp>
      <p:sp>
        <p:nvSpPr>
          <p:cNvPr id="17411" name="Rectangle 9"/>
          <p:cNvSpPr>
            <a:spLocks noGrp="1" noChangeArrowheads="1"/>
          </p:cNvSpPr>
          <p:nvPr>
            <p:ph idx="1"/>
          </p:nvPr>
        </p:nvSpPr>
        <p:spPr/>
        <p:txBody>
          <a:bodyPr/>
          <a:lstStyle/>
          <a:p>
            <a:pPr eaLnBrk="1" hangingPunct="1"/>
            <a:r>
              <a:rPr lang="fr-FR" sz="2400" dirty="0"/>
              <a:t>Les navigateurs doivent d'abord appliquer une valeur spécifiée à une propriété selon le mécanisme suivant (dans l'ordre de priorité) :</a:t>
            </a:r>
          </a:p>
          <a:p>
            <a:pPr marL="914400" lvl="1" indent="-457200">
              <a:buFontTx/>
              <a:buAutoNum type="arabicPeriod"/>
            </a:pPr>
            <a:r>
              <a:rPr lang="fr-FR" sz="2000" dirty="0"/>
              <a:t>Si la cascade donne une valeur, utiliser celle−ci ;</a:t>
            </a:r>
          </a:p>
          <a:p>
            <a:pPr marL="914400" lvl="1" indent="-457200">
              <a:buFontTx/>
              <a:buAutoNum type="arabicPeriod"/>
            </a:pPr>
            <a:r>
              <a:rPr lang="fr-FR" sz="2000" dirty="0"/>
              <a:t>Sinon, si la propriété est héritée, utiliser la valeur de l'élément parent ;</a:t>
            </a:r>
          </a:p>
          <a:p>
            <a:pPr marL="914400" lvl="1" indent="-457200">
              <a:buFontTx/>
              <a:buAutoNum type="arabicPeriod"/>
            </a:pPr>
            <a:r>
              <a:rPr lang="fr-FR" sz="2000" dirty="0"/>
              <a:t>Sinon, utiliser la valeur initiale de la propriété. Cette valeur initiale est définie pour chaque propriété par le navigateur.</a:t>
            </a:r>
          </a:p>
          <a:p>
            <a:pPr eaLnBrk="1" hangingPunct="1"/>
            <a:r>
              <a:rPr lang="fr-FR" sz="2400" dirty="0"/>
              <a:t>La racine de l'arborescence du document n'ayant pas de parent, et ne pouvant donc pas hériter de valeurs, c'est la valeur initiale qui est utilisée si nécessaire.</a:t>
            </a:r>
          </a:p>
        </p:txBody>
      </p:sp>
    </p:spTree>
    <p:extLst>
      <p:ext uri="{BB962C8B-B14F-4D97-AF65-F5344CB8AC3E}">
        <p14:creationId xmlns:p14="http://schemas.microsoft.com/office/powerpoint/2010/main" val="17281496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normAutofit/>
          </a:bodyPr>
          <a:lstStyle/>
          <a:p>
            <a:r>
              <a:rPr lang="fr-FR"/>
              <a:t>Cascade : identifier les styles à appliquer</a:t>
            </a:r>
          </a:p>
        </p:txBody>
      </p:sp>
      <p:sp>
        <p:nvSpPr>
          <p:cNvPr id="19459" name="Rectangle 7"/>
          <p:cNvSpPr>
            <a:spLocks noGrp="1" noChangeArrowheads="1"/>
          </p:cNvSpPr>
          <p:nvPr>
            <p:ph idx="1"/>
          </p:nvPr>
        </p:nvSpPr>
        <p:spPr/>
        <p:txBody>
          <a:bodyPr>
            <a:normAutofit/>
          </a:bodyPr>
          <a:lstStyle/>
          <a:p>
            <a:r>
              <a:rPr lang="fr-FR" sz="2000" dirty="0"/>
              <a:t>Trouver toutes les déclarations</a:t>
            </a:r>
          </a:p>
          <a:p>
            <a:pPr lvl="1"/>
            <a:r>
              <a:rPr lang="fr-FR" sz="1800" dirty="0"/>
              <a:t>Pour chaque propriété (selon média)</a:t>
            </a:r>
          </a:p>
          <a:p>
            <a:pPr lvl="1"/>
            <a:r>
              <a:rPr lang="fr-FR" sz="1800" dirty="0"/>
              <a:t>Pour chaque élément (sélecteurs)</a:t>
            </a:r>
          </a:p>
          <a:p>
            <a:r>
              <a:rPr lang="fr-FR" sz="2000" dirty="0"/>
              <a:t>Trier selon l’origine </a:t>
            </a:r>
          </a:p>
          <a:p>
            <a:pPr lvl="1"/>
            <a:r>
              <a:rPr lang="fr-FR" sz="1800" dirty="0"/>
              <a:t>auteur &gt; utilisateur &gt; navigateur</a:t>
            </a:r>
          </a:p>
          <a:p>
            <a:r>
              <a:rPr lang="fr-FR" sz="2000" dirty="0"/>
              <a:t>Trier selon spécificité des sélecteurs </a:t>
            </a:r>
          </a:p>
          <a:p>
            <a:pPr lvl="1"/>
            <a:r>
              <a:rPr lang="fr-FR" sz="1800" dirty="0"/>
              <a:t>les plus spécifiques prévalent </a:t>
            </a:r>
          </a:p>
          <a:p>
            <a:pPr lvl="1"/>
            <a:r>
              <a:rPr lang="fr-FR" sz="1800" dirty="0"/>
              <a:t>Les pseudo−éléments et les pseudo−classes sont considérés comme éléments et classes</a:t>
            </a:r>
          </a:p>
          <a:p>
            <a:r>
              <a:rPr lang="fr-FR" sz="2000" dirty="0"/>
              <a:t>Trier selon ordre d’apparition</a:t>
            </a:r>
          </a:p>
          <a:p>
            <a:pPr lvl="1"/>
            <a:r>
              <a:rPr lang="fr-FR" sz="1800" dirty="0"/>
              <a:t>si deux règles ont les mêmes poids, origines et spécificités, c'est la dernière survenue qui l'emporte. </a:t>
            </a:r>
          </a:p>
          <a:p>
            <a:pPr lvl="1"/>
            <a:r>
              <a:rPr lang="fr-FR" sz="1800" dirty="0"/>
              <a:t>Les règles issues de feuilles de style importées sont considérées comme étant survenues avant chacune de celles de la feuille de style elle−même.</a:t>
            </a:r>
          </a:p>
        </p:txBody>
      </p:sp>
    </p:spTree>
    <p:extLst>
      <p:ext uri="{BB962C8B-B14F-4D97-AF65-F5344CB8AC3E}">
        <p14:creationId xmlns:p14="http://schemas.microsoft.com/office/powerpoint/2010/main" val="35148258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fr-FR" dirty="0"/>
              <a:t>Spécificité d'un sélecteur</a:t>
            </a:r>
          </a:p>
        </p:txBody>
      </p:sp>
      <p:sp>
        <p:nvSpPr>
          <p:cNvPr id="20483" name="Rectangle 5"/>
          <p:cNvSpPr>
            <a:spLocks noGrp="1" noChangeArrowheads="1"/>
          </p:cNvSpPr>
          <p:nvPr>
            <p:ph idx="1"/>
          </p:nvPr>
        </p:nvSpPr>
        <p:spPr/>
        <p:txBody>
          <a:bodyPr>
            <a:normAutofit fontScale="55000" lnSpcReduction="20000"/>
          </a:bodyPr>
          <a:lstStyle/>
          <a:p>
            <a:r>
              <a:rPr lang="fr-FR" dirty="0"/>
              <a:t>La spécificité d'un sélecteur est déterminée comme suit :</a:t>
            </a:r>
          </a:p>
          <a:p>
            <a:pPr lvl="1"/>
            <a:r>
              <a:rPr lang="fr-FR" dirty="0"/>
              <a:t>dans le sélecteur, compter le nombre d'attributs Id (= a) ;</a:t>
            </a:r>
          </a:p>
          <a:p>
            <a:pPr lvl="1"/>
            <a:r>
              <a:rPr lang="fr-FR" dirty="0"/>
              <a:t>puis celui des autres attributs, classes  et des pseudo−classes (= b) ;</a:t>
            </a:r>
          </a:p>
          <a:p>
            <a:pPr lvl="1"/>
            <a:r>
              <a:rPr lang="fr-FR" dirty="0"/>
              <a:t>et ensuite le nombre de « type </a:t>
            </a:r>
            <a:r>
              <a:rPr lang="fr-FR" dirty="0" err="1"/>
              <a:t>selector</a:t>
            </a:r>
            <a:r>
              <a:rPr lang="fr-FR" dirty="0"/>
              <a:t> » et de « pseudo </a:t>
            </a:r>
            <a:r>
              <a:rPr lang="fr-FR" dirty="0" err="1"/>
              <a:t>element</a:t>
            </a:r>
            <a:r>
              <a:rPr lang="fr-FR" dirty="0"/>
              <a:t> » (= c) ;</a:t>
            </a:r>
          </a:p>
          <a:p>
            <a:pPr lvl="1"/>
            <a:r>
              <a:rPr lang="fr-FR" dirty="0"/>
              <a:t>ignorer le sélecteur universel .</a:t>
            </a:r>
          </a:p>
          <a:p>
            <a:r>
              <a:rPr lang="fr-FR" dirty="0"/>
              <a:t>Assembler les trois nombres a−b−c (dans un système de nombre avec une base étendue) pour obtenir la spécificité.</a:t>
            </a:r>
          </a:p>
          <a:p>
            <a:pPr lvl="1"/>
            <a:r>
              <a:rPr lang="fr-FR" dirty="0"/>
              <a:t>* {} 		/* a=0 b=0 c=0 −&gt; </a:t>
            </a:r>
            <a:r>
              <a:rPr lang="fr-FR" dirty="0" err="1"/>
              <a:t>specificité</a:t>
            </a:r>
            <a:r>
              <a:rPr lang="fr-FR" dirty="0"/>
              <a:t> = 0 */</a:t>
            </a:r>
          </a:p>
          <a:p>
            <a:pPr lvl="1"/>
            <a:r>
              <a:rPr lang="fr-FR" dirty="0"/>
              <a:t>LI {} 		/* a=0 b=0 c=1 −&gt; </a:t>
            </a:r>
            <a:r>
              <a:rPr lang="fr-FR" dirty="0" err="1"/>
              <a:t>specificité</a:t>
            </a:r>
            <a:r>
              <a:rPr lang="fr-FR" dirty="0"/>
              <a:t> = 1 */</a:t>
            </a:r>
          </a:p>
          <a:p>
            <a:pPr lvl="1"/>
            <a:r>
              <a:rPr lang="fr-FR" dirty="0"/>
              <a:t>UL LI {} 		/* a=0 b=0 c=2 −&gt; </a:t>
            </a:r>
            <a:r>
              <a:rPr lang="fr-FR" dirty="0" err="1"/>
              <a:t>specificité</a:t>
            </a:r>
            <a:r>
              <a:rPr lang="fr-FR" dirty="0"/>
              <a:t> = 2 */</a:t>
            </a:r>
          </a:p>
          <a:p>
            <a:pPr lvl="1"/>
            <a:r>
              <a:rPr lang="fr-FR" dirty="0"/>
              <a:t>UL LI+LI {} 		/* a=0 b=0 c=3 −&gt; </a:t>
            </a:r>
            <a:r>
              <a:rPr lang="fr-FR" dirty="0" err="1"/>
              <a:t>specificité</a:t>
            </a:r>
            <a:r>
              <a:rPr lang="fr-FR" dirty="0"/>
              <a:t> = 3 */</a:t>
            </a:r>
          </a:p>
          <a:p>
            <a:pPr lvl="1"/>
            <a:r>
              <a:rPr lang="fr-FR" dirty="0"/>
              <a:t>H1 + *[REL=up]{} 	/* a=0 b=1 c=1 −&gt; </a:t>
            </a:r>
            <a:r>
              <a:rPr lang="fr-FR" dirty="0" err="1"/>
              <a:t>specificité</a:t>
            </a:r>
            <a:r>
              <a:rPr lang="fr-FR" dirty="0"/>
              <a:t> = 1-1 */</a:t>
            </a:r>
          </a:p>
          <a:p>
            <a:pPr lvl="1"/>
            <a:r>
              <a:rPr lang="fr-FR" dirty="0"/>
              <a:t>UL OL </a:t>
            </a:r>
            <a:r>
              <a:rPr lang="fr-FR" dirty="0" err="1"/>
              <a:t>LI.red</a:t>
            </a:r>
            <a:r>
              <a:rPr lang="fr-FR" dirty="0"/>
              <a:t> {} 		/* a=0 b=1 c=3 −&gt; </a:t>
            </a:r>
            <a:r>
              <a:rPr lang="fr-FR" dirty="0" err="1"/>
              <a:t>specificité</a:t>
            </a:r>
            <a:r>
              <a:rPr lang="fr-FR" dirty="0"/>
              <a:t> = 1-3 */</a:t>
            </a:r>
          </a:p>
          <a:p>
            <a:pPr lvl="1"/>
            <a:r>
              <a:rPr lang="fr-FR" dirty="0" err="1"/>
              <a:t>LI.red</a:t>
            </a:r>
            <a:r>
              <a:rPr lang="fr-FR" dirty="0"/>
              <a:t>[</a:t>
            </a:r>
            <a:r>
              <a:rPr lang="fr-FR" dirty="0" err="1"/>
              <a:t>title</a:t>
            </a:r>
            <a:r>
              <a:rPr lang="fr-FR" dirty="0"/>
              <a:t>] {} 		/* a=0 b=2 c=1 −&gt; </a:t>
            </a:r>
            <a:r>
              <a:rPr lang="fr-FR" dirty="0" err="1"/>
              <a:t>specificité</a:t>
            </a:r>
            <a:r>
              <a:rPr lang="fr-FR" dirty="0"/>
              <a:t> = 2-1 */</a:t>
            </a:r>
          </a:p>
          <a:p>
            <a:pPr lvl="1"/>
            <a:r>
              <a:rPr lang="fr-FR" dirty="0"/>
              <a:t>#x34y {} 		/* a=1 b=0 c=0 −&gt; </a:t>
            </a:r>
            <a:r>
              <a:rPr lang="fr-FR" dirty="0" err="1"/>
              <a:t>specificité</a:t>
            </a:r>
            <a:r>
              <a:rPr lang="fr-FR" dirty="0"/>
              <a:t> = 1-0-0 */</a:t>
            </a:r>
          </a:p>
          <a:p>
            <a:r>
              <a:rPr lang="fr-FR" dirty="0"/>
              <a:t>Pour HTML, les valeurs de l'attribut "style" sont des règles de feuille de style. </a:t>
            </a:r>
          </a:p>
          <a:p>
            <a:pPr lvl="1"/>
            <a:r>
              <a:rPr lang="fr-FR" dirty="0"/>
              <a:t>Ces règles n'ont pas de sélecteurs</a:t>
            </a:r>
          </a:p>
          <a:p>
            <a:pPr lvl="1"/>
            <a:r>
              <a:rPr lang="fr-FR" dirty="0"/>
              <a:t>mais pour la cascade, elles sont  plus prioritaire qu’un sélecteur d'ID (spécificité : </a:t>
            </a:r>
            <a:r>
              <a:rPr lang="el-GR" dirty="0"/>
              <a:t>α</a:t>
            </a:r>
            <a:r>
              <a:rPr lang="fr-FR" dirty="0"/>
              <a:t>= 1 a=0, b=0, c=0). </a:t>
            </a:r>
          </a:p>
          <a:p>
            <a:pPr lvl="1"/>
            <a:r>
              <a:rPr lang="fr-FR" dirty="0"/>
              <a:t>dans l'optique du « tri selon ordre d’apparition » (ordre d’apparition), elles surviennent après toutes les autres règles.</a:t>
            </a:r>
          </a:p>
        </p:txBody>
      </p:sp>
    </p:spTree>
    <p:extLst>
      <p:ext uri="{BB962C8B-B14F-4D97-AF65-F5344CB8AC3E}">
        <p14:creationId xmlns:p14="http://schemas.microsoft.com/office/powerpoint/2010/main" val="25804538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chor="t">
            <a:normAutofit/>
          </a:bodyPr>
          <a:lstStyle/>
          <a:p>
            <a:r>
              <a:rPr lang="fr-FR" sz="4000" dirty="0"/>
              <a:t>Illustration</a:t>
            </a:r>
          </a:p>
        </p:txBody>
      </p:sp>
      <p:sp>
        <p:nvSpPr>
          <p:cNvPr id="6" name="Espace réservé du texte 5"/>
          <p:cNvSpPr>
            <a:spLocks noGrp="1"/>
          </p:cNvSpPr>
          <p:nvPr>
            <p:ph type="body" sz="half" idx="2"/>
          </p:nvPr>
        </p:nvSpPr>
        <p:spPr>
          <a:xfrm>
            <a:off x="1020188" y="1352813"/>
            <a:ext cx="3932237" cy="3811588"/>
          </a:xfrm>
        </p:spPr>
        <p:txBody>
          <a:bodyPr>
            <a:noAutofit/>
          </a:bodyPr>
          <a:lstStyle/>
          <a:p>
            <a:r>
              <a:rPr lang="fr-FR" sz="1200" dirty="0"/>
              <a:t>&lt;body&gt;</a:t>
            </a:r>
          </a:p>
          <a:p>
            <a:r>
              <a:rPr lang="fr-FR" sz="1200" dirty="0"/>
              <a:t>	&lt;h1&gt;Titre&lt;/h1&gt;</a:t>
            </a:r>
          </a:p>
          <a:p>
            <a:r>
              <a:rPr lang="fr-FR" sz="1200" dirty="0"/>
              <a:t>	&lt;p&gt;Un paragraphe&lt;/p&gt;</a:t>
            </a:r>
          </a:p>
          <a:p>
            <a:r>
              <a:rPr lang="fr-FR" sz="1200" dirty="0"/>
              <a:t>	&lt;p&gt;Un autre &lt;/p&gt;</a:t>
            </a:r>
          </a:p>
          <a:p>
            <a:r>
              <a:rPr lang="fr-FR" sz="1200" dirty="0"/>
              <a:t>&lt;/body&gt;</a:t>
            </a:r>
          </a:p>
          <a:p>
            <a:endParaRPr lang="fr-FR" sz="1200" dirty="0"/>
          </a:p>
          <a:p>
            <a:endParaRPr lang="fr-FR" sz="1200" dirty="0"/>
          </a:p>
          <a:p>
            <a:r>
              <a:rPr lang="fr-FR" sz="1200" dirty="0"/>
              <a:t>* {</a:t>
            </a:r>
          </a:p>
          <a:p>
            <a:r>
              <a:rPr lang="fr-FR" sz="1200" dirty="0"/>
              <a:t> </a:t>
            </a:r>
            <a:r>
              <a:rPr lang="fr-FR" sz="1200" dirty="0" err="1"/>
              <a:t>color</a:t>
            </a:r>
            <a:r>
              <a:rPr lang="fr-FR" sz="1200" dirty="0"/>
              <a:t> : </a:t>
            </a:r>
            <a:r>
              <a:rPr lang="fr-FR" sz="1200" dirty="0" err="1"/>
              <a:t>red</a:t>
            </a:r>
            <a:r>
              <a:rPr lang="fr-FR" sz="1200" dirty="0"/>
              <a:t>;</a:t>
            </a:r>
          </a:p>
          <a:p>
            <a:r>
              <a:rPr lang="fr-FR" sz="1200" dirty="0"/>
              <a:t>}</a:t>
            </a:r>
          </a:p>
          <a:p>
            <a:r>
              <a:rPr lang="fr-FR" sz="1200" dirty="0"/>
              <a:t>h1 {</a:t>
            </a:r>
          </a:p>
          <a:p>
            <a:r>
              <a:rPr lang="fr-FR" sz="1200" dirty="0"/>
              <a:t> </a:t>
            </a:r>
            <a:r>
              <a:rPr lang="fr-FR" sz="1200" dirty="0" err="1"/>
              <a:t>color</a:t>
            </a:r>
            <a:r>
              <a:rPr lang="fr-FR" sz="1200" dirty="0"/>
              <a:t>: green;</a:t>
            </a:r>
          </a:p>
          <a:p>
            <a:r>
              <a:rPr lang="fr-FR" sz="1200" dirty="0"/>
              <a:t>}</a:t>
            </a:r>
          </a:p>
          <a:p>
            <a:r>
              <a:rPr lang="fr-FR" sz="1200" dirty="0"/>
              <a:t>p {</a:t>
            </a:r>
          </a:p>
          <a:p>
            <a:r>
              <a:rPr lang="fr-FR" sz="1200" dirty="0" err="1"/>
              <a:t>margin</a:t>
            </a:r>
            <a:r>
              <a:rPr lang="fr-FR" sz="1200" dirty="0"/>
              <a:t>: 0;</a:t>
            </a:r>
          </a:p>
          <a:p>
            <a:r>
              <a:rPr lang="fr-FR" sz="1200" dirty="0"/>
              <a:t>}</a:t>
            </a:r>
          </a:p>
        </p:txBody>
      </p:sp>
      <p:cxnSp>
        <p:nvCxnSpPr>
          <p:cNvPr id="8" name="Connecteur droit 7"/>
          <p:cNvCxnSpPr/>
          <p:nvPr/>
        </p:nvCxnSpPr>
        <p:spPr>
          <a:xfrm>
            <a:off x="1711523" y="2877319"/>
            <a:ext cx="3008313" cy="0"/>
          </a:xfrm>
          <a:prstGeom prst="line">
            <a:avLst/>
          </a:prstGeom>
          <a:ln>
            <a:prstDash val="dash"/>
          </a:ln>
        </p:spPr>
        <p:style>
          <a:lnRef idx="3">
            <a:schemeClr val="dk1"/>
          </a:lnRef>
          <a:fillRef idx="0">
            <a:schemeClr val="dk1"/>
          </a:fillRef>
          <a:effectRef idx="2">
            <a:schemeClr val="dk1"/>
          </a:effectRef>
          <a:fontRef idx="minor">
            <a:schemeClr val="tx1"/>
          </a:fontRef>
        </p:style>
      </p:cxnSp>
      <p:grpSp>
        <p:nvGrpSpPr>
          <p:cNvPr id="57" name="Groupe 56"/>
          <p:cNvGrpSpPr/>
          <p:nvPr/>
        </p:nvGrpSpPr>
        <p:grpSpPr>
          <a:xfrm>
            <a:off x="5854462" y="509268"/>
            <a:ext cx="4345994" cy="1911620"/>
            <a:chOff x="4322468" y="497807"/>
            <a:chExt cx="4345994" cy="1911620"/>
          </a:xfrm>
        </p:grpSpPr>
        <p:grpSp>
          <p:nvGrpSpPr>
            <p:cNvPr id="9" name="Groupe 8"/>
            <p:cNvGrpSpPr/>
            <p:nvPr/>
          </p:nvGrpSpPr>
          <p:grpSpPr>
            <a:xfrm>
              <a:off x="4322468" y="497807"/>
              <a:ext cx="3057844" cy="1911620"/>
              <a:chOff x="3275856" y="3753795"/>
              <a:chExt cx="3057844" cy="1911620"/>
            </a:xfrm>
          </p:grpSpPr>
          <p:grpSp>
            <p:nvGrpSpPr>
              <p:cNvPr id="10" name="Groupe 9"/>
              <p:cNvGrpSpPr/>
              <p:nvPr/>
            </p:nvGrpSpPr>
            <p:grpSpPr>
              <a:xfrm>
                <a:off x="3275856" y="3784662"/>
                <a:ext cx="2553788" cy="1880753"/>
                <a:chOff x="5580112" y="2127883"/>
                <a:chExt cx="2553788" cy="1880753"/>
              </a:xfrm>
            </p:grpSpPr>
            <p:sp>
              <p:nvSpPr>
                <p:cNvPr id="27" name="Organigramme : Alternative 26"/>
                <p:cNvSpPr/>
                <p:nvPr/>
              </p:nvSpPr>
              <p:spPr>
                <a:xfrm flipV="1">
                  <a:off x="6981772" y="3576588"/>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t>body</a:t>
                  </a:r>
                </a:p>
              </p:txBody>
            </p:sp>
            <p:sp>
              <p:nvSpPr>
                <p:cNvPr id="28" name="Organigramme : Alternative 27"/>
                <p:cNvSpPr/>
                <p:nvPr/>
              </p:nvSpPr>
              <p:spPr>
                <a:xfrm flipV="1">
                  <a:off x="5580112" y="2838635"/>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h1</a:t>
                  </a:r>
                </a:p>
              </p:txBody>
            </p:sp>
            <p:sp>
              <p:nvSpPr>
                <p:cNvPr id="29" name="Organigramme : Alternative 28"/>
                <p:cNvSpPr/>
                <p:nvPr/>
              </p:nvSpPr>
              <p:spPr>
                <a:xfrm flipV="1">
                  <a:off x="5580112" y="2127883"/>
                  <a:ext cx="1152128" cy="433794"/>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tx1"/>
                      </a:solidFill>
                    </a:rPr>
                    <a:t>Titre</a:t>
                  </a:r>
                </a:p>
              </p:txBody>
            </p:sp>
            <p:cxnSp>
              <p:nvCxnSpPr>
                <p:cNvPr id="30" name="Connecteur droit avec flèche 29"/>
                <p:cNvCxnSpPr>
                  <a:stCxn id="28" idx="2"/>
                  <a:endCxn id="29" idx="0"/>
                </p:cNvCxnSpPr>
                <p:nvPr/>
              </p:nvCxnSpPr>
              <p:spPr>
                <a:xfrm flipV="1">
                  <a:off x="6156176" y="2561677"/>
                  <a:ext cx="0" cy="27695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31" name="Connecteur droit avec flèche 30"/>
                <p:cNvCxnSpPr>
                  <a:stCxn id="27" idx="2"/>
                  <a:endCxn id="28" idx="0"/>
                </p:cNvCxnSpPr>
                <p:nvPr/>
              </p:nvCxnSpPr>
              <p:spPr>
                <a:xfrm flipH="1" flipV="1">
                  <a:off x="6156176" y="3270683"/>
                  <a:ext cx="140166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1" name="Organigramme : Alternative 10"/>
              <p:cNvSpPr/>
              <p:nvPr/>
            </p:nvSpPr>
            <p:spPr>
              <a:xfrm flipV="1">
                <a:off x="4677516" y="4495414"/>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14" name="Organigramme : Alternative 13"/>
              <p:cNvSpPr/>
              <p:nvPr/>
            </p:nvSpPr>
            <p:spPr>
              <a:xfrm flipV="1">
                <a:off x="4677516" y="3753795"/>
                <a:ext cx="1656184"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tx1"/>
                    </a:solidFill>
                  </a:rPr>
                  <a:t>Un paragraphe</a:t>
                </a:r>
              </a:p>
            </p:txBody>
          </p:sp>
          <p:cxnSp>
            <p:nvCxnSpPr>
              <p:cNvPr id="21" name="Connecteur en angle 20"/>
              <p:cNvCxnSpPr>
                <a:stCxn id="11" idx="2"/>
                <a:endCxn id="14" idx="0"/>
              </p:cNvCxnSpPr>
              <p:nvPr/>
            </p:nvCxnSpPr>
            <p:spPr>
              <a:xfrm rot="5400000" flipH="1" flipV="1">
                <a:off x="5232833" y="4222639"/>
                <a:ext cx="293523" cy="252028"/>
              </a:xfrm>
              <a:prstGeom prst="bentConnector3">
                <a:avLst>
                  <a:gd name="adj1" fmla="val 3229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6" name="Connecteur droit avec flèche 25"/>
              <p:cNvCxnSpPr>
                <a:stCxn id="27" idx="2"/>
                <a:endCxn id="11" idx="0"/>
              </p:cNvCxnSpPr>
              <p:nvPr/>
            </p:nvCxnSpPr>
            <p:spPr>
              <a:xfrm flipV="1">
                <a:off x="5253580" y="4927462"/>
                <a:ext cx="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38" name="Organigramme : Alternative 37"/>
            <p:cNvSpPr/>
            <p:nvPr/>
          </p:nvSpPr>
          <p:spPr>
            <a:xfrm flipV="1">
              <a:off x="7516334" y="1253727"/>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39" name="Organigramme : Alternative 38"/>
            <p:cNvSpPr/>
            <p:nvPr/>
          </p:nvSpPr>
          <p:spPr>
            <a:xfrm flipV="1">
              <a:off x="7516334" y="497807"/>
              <a:ext cx="1152128"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chemeClr val="tx1"/>
                  </a:solidFill>
                </a:rPr>
                <a:t>Un autre</a:t>
              </a:r>
            </a:p>
          </p:txBody>
        </p:sp>
        <p:cxnSp>
          <p:nvCxnSpPr>
            <p:cNvPr id="40" name="Connecteur en angle 39"/>
            <p:cNvCxnSpPr>
              <a:stCxn id="38" idx="2"/>
              <a:endCxn id="39" idx="0"/>
            </p:cNvCxnSpPr>
            <p:nvPr/>
          </p:nvCxnSpPr>
          <p:spPr>
            <a:xfrm rot="5400000" flipH="1" flipV="1">
              <a:off x="7938486" y="1099815"/>
              <a:ext cx="307824" cy="12700"/>
            </a:xfrm>
            <a:prstGeom prst="bentConnector3">
              <a:avLst>
                <a:gd name="adj1" fmla="val 50000"/>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41" name="Connecteur droit avec flèche 40"/>
            <p:cNvCxnSpPr>
              <a:stCxn id="27" idx="2"/>
              <a:endCxn id="38" idx="0"/>
            </p:cNvCxnSpPr>
            <p:nvPr/>
          </p:nvCxnSpPr>
          <p:spPr>
            <a:xfrm flipV="1">
              <a:off x="6300192" y="1685775"/>
              <a:ext cx="1792206" cy="291604"/>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nvGrpSpPr>
          <p:cNvPr id="103" name="Groupe 102"/>
          <p:cNvGrpSpPr/>
          <p:nvPr/>
        </p:nvGrpSpPr>
        <p:grpSpPr>
          <a:xfrm>
            <a:off x="3215680" y="501176"/>
            <a:ext cx="6976782" cy="3503889"/>
            <a:chOff x="1691680" y="501175"/>
            <a:chExt cx="6976782" cy="3503889"/>
          </a:xfrm>
        </p:grpSpPr>
        <p:grpSp>
          <p:nvGrpSpPr>
            <p:cNvPr id="58" name="Groupe 57"/>
            <p:cNvGrpSpPr/>
            <p:nvPr/>
          </p:nvGrpSpPr>
          <p:grpSpPr>
            <a:xfrm>
              <a:off x="4322468" y="501175"/>
              <a:ext cx="4345994" cy="1911620"/>
              <a:chOff x="4322468" y="497807"/>
              <a:chExt cx="4345994" cy="1911620"/>
            </a:xfrm>
          </p:grpSpPr>
          <p:grpSp>
            <p:nvGrpSpPr>
              <p:cNvPr id="59" name="Groupe 58"/>
              <p:cNvGrpSpPr/>
              <p:nvPr/>
            </p:nvGrpSpPr>
            <p:grpSpPr>
              <a:xfrm>
                <a:off x="4322468" y="497807"/>
                <a:ext cx="3057844" cy="1911620"/>
                <a:chOff x="3275856" y="3753795"/>
                <a:chExt cx="3057844" cy="1911620"/>
              </a:xfrm>
            </p:grpSpPr>
            <p:grpSp>
              <p:nvGrpSpPr>
                <p:cNvPr id="64" name="Groupe 63"/>
                <p:cNvGrpSpPr/>
                <p:nvPr/>
              </p:nvGrpSpPr>
              <p:grpSpPr>
                <a:xfrm>
                  <a:off x="3275856" y="3784662"/>
                  <a:ext cx="2553788" cy="1880753"/>
                  <a:chOff x="5580112" y="2127883"/>
                  <a:chExt cx="2553788" cy="1880753"/>
                </a:xfrm>
              </p:grpSpPr>
              <p:sp>
                <p:nvSpPr>
                  <p:cNvPr id="69" name="Organigramme : Alternative 68"/>
                  <p:cNvSpPr/>
                  <p:nvPr/>
                </p:nvSpPr>
                <p:spPr>
                  <a:xfrm flipV="1">
                    <a:off x="6981772" y="3576588"/>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t>body</a:t>
                    </a:r>
                  </a:p>
                </p:txBody>
              </p:sp>
              <p:sp>
                <p:nvSpPr>
                  <p:cNvPr id="70" name="Organigramme : Alternative 69"/>
                  <p:cNvSpPr/>
                  <p:nvPr/>
                </p:nvSpPr>
                <p:spPr>
                  <a:xfrm flipV="1">
                    <a:off x="5580112" y="2838635"/>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h1</a:t>
                    </a:r>
                  </a:p>
                </p:txBody>
              </p:sp>
              <p:sp>
                <p:nvSpPr>
                  <p:cNvPr id="71" name="Organigramme : Alternative 70"/>
                  <p:cNvSpPr/>
                  <p:nvPr/>
                </p:nvSpPr>
                <p:spPr>
                  <a:xfrm flipV="1">
                    <a:off x="5580112" y="2127883"/>
                    <a:ext cx="1152128" cy="433794"/>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Titre</a:t>
                    </a:r>
                  </a:p>
                </p:txBody>
              </p:sp>
              <p:cxnSp>
                <p:nvCxnSpPr>
                  <p:cNvPr id="72" name="Connecteur droit avec flèche 71"/>
                  <p:cNvCxnSpPr>
                    <a:stCxn id="70" idx="2"/>
                    <a:endCxn id="71" idx="0"/>
                  </p:cNvCxnSpPr>
                  <p:nvPr/>
                </p:nvCxnSpPr>
                <p:spPr>
                  <a:xfrm flipV="1">
                    <a:off x="6156176" y="2561677"/>
                    <a:ext cx="0" cy="27695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73" name="Connecteur droit avec flèche 72"/>
                  <p:cNvCxnSpPr>
                    <a:stCxn id="69" idx="2"/>
                    <a:endCxn id="70" idx="0"/>
                  </p:cNvCxnSpPr>
                  <p:nvPr/>
                </p:nvCxnSpPr>
                <p:spPr>
                  <a:xfrm flipH="1" flipV="1">
                    <a:off x="6156176" y="3270683"/>
                    <a:ext cx="140166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65" name="Organigramme : Alternative 64"/>
                <p:cNvSpPr/>
                <p:nvPr/>
              </p:nvSpPr>
              <p:spPr>
                <a:xfrm flipV="1">
                  <a:off x="4677516" y="4495414"/>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66" name="Organigramme : Alternative 65"/>
                <p:cNvSpPr/>
                <p:nvPr/>
              </p:nvSpPr>
              <p:spPr>
                <a:xfrm flipV="1">
                  <a:off x="4677516" y="3753795"/>
                  <a:ext cx="1656184"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paragraphe</a:t>
                  </a:r>
                </a:p>
              </p:txBody>
            </p:sp>
            <p:cxnSp>
              <p:nvCxnSpPr>
                <p:cNvPr id="67" name="Connecteur en angle 66"/>
                <p:cNvCxnSpPr>
                  <a:stCxn id="65" idx="2"/>
                  <a:endCxn id="66" idx="0"/>
                </p:cNvCxnSpPr>
                <p:nvPr/>
              </p:nvCxnSpPr>
              <p:spPr>
                <a:xfrm rot="5400000" flipH="1" flipV="1">
                  <a:off x="5232833" y="4222639"/>
                  <a:ext cx="293523" cy="252028"/>
                </a:xfrm>
                <a:prstGeom prst="bentConnector3">
                  <a:avLst>
                    <a:gd name="adj1" fmla="val 3229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68" name="Connecteur droit avec flèche 67"/>
                <p:cNvCxnSpPr>
                  <a:stCxn id="69" idx="2"/>
                  <a:endCxn id="65" idx="0"/>
                </p:cNvCxnSpPr>
                <p:nvPr/>
              </p:nvCxnSpPr>
              <p:spPr>
                <a:xfrm flipV="1">
                  <a:off x="5253580" y="4927462"/>
                  <a:ext cx="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60" name="Organigramme : Alternative 59"/>
              <p:cNvSpPr/>
              <p:nvPr/>
            </p:nvSpPr>
            <p:spPr>
              <a:xfrm flipV="1">
                <a:off x="7516334" y="1253727"/>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61" name="Organigramme : Alternative 60"/>
              <p:cNvSpPr/>
              <p:nvPr/>
            </p:nvSpPr>
            <p:spPr>
              <a:xfrm flipV="1">
                <a:off x="7516334" y="497807"/>
                <a:ext cx="1152128"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autre</a:t>
                </a:r>
              </a:p>
            </p:txBody>
          </p:sp>
          <p:cxnSp>
            <p:nvCxnSpPr>
              <p:cNvPr id="62" name="Connecteur en angle 61"/>
              <p:cNvCxnSpPr>
                <a:stCxn id="60" idx="2"/>
                <a:endCxn id="61" idx="0"/>
              </p:cNvCxnSpPr>
              <p:nvPr/>
            </p:nvCxnSpPr>
            <p:spPr>
              <a:xfrm rot="5400000" flipH="1" flipV="1">
                <a:off x="7938486" y="1099815"/>
                <a:ext cx="307824" cy="12700"/>
              </a:xfrm>
              <a:prstGeom prst="bentConnector3">
                <a:avLst>
                  <a:gd name="adj1" fmla="val 50000"/>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63" name="Connecteur droit avec flèche 62"/>
              <p:cNvCxnSpPr>
                <a:stCxn id="69" idx="2"/>
                <a:endCxn id="60" idx="0"/>
              </p:cNvCxnSpPr>
              <p:nvPr/>
            </p:nvCxnSpPr>
            <p:spPr>
              <a:xfrm flipV="1">
                <a:off x="6300192" y="1685775"/>
                <a:ext cx="1792206" cy="291604"/>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nvGrpSpPr>
            <p:cNvPr id="92" name="Groupe 91"/>
            <p:cNvGrpSpPr/>
            <p:nvPr/>
          </p:nvGrpSpPr>
          <p:grpSpPr>
            <a:xfrm>
              <a:off x="1691680" y="3284984"/>
              <a:ext cx="572493" cy="720080"/>
              <a:chOff x="1691680" y="3284984"/>
              <a:chExt cx="572493" cy="720080"/>
            </a:xfrm>
          </p:grpSpPr>
          <p:sp>
            <p:nvSpPr>
              <p:cNvPr id="90" name="Accolade fermante 89"/>
              <p:cNvSpPr/>
              <p:nvPr/>
            </p:nvSpPr>
            <p:spPr>
              <a:xfrm>
                <a:off x="1691680" y="3284984"/>
                <a:ext cx="144016" cy="72008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91" name="Ellipse 90"/>
              <p:cNvSpPr/>
              <p:nvPr/>
            </p:nvSpPr>
            <p:spPr>
              <a:xfrm>
                <a:off x="1976141" y="349259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grpSp>
      </p:grpSp>
      <p:grpSp>
        <p:nvGrpSpPr>
          <p:cNvPr id="120" name="Groupe 119"/>
          <p:cNvGrpSpPr/>
          <p:nvPr/>
        </p:nvGrpSpPr>
        <p:grpSpPr>
          <a:xfrm>
            <a:off x="3225026" y="508065"/>
            <a:ext cx="6967436" cy="4560301"/>
            <a:chOff x="1701026" y="508064"/>
            <a:chExt cx="6967436" cy="4560301"/>
          </a:xfrm>
        </p:grpSpPr>
        <p:grpSp>
          <p:nvGrpSpPr>
            <p:cNvPr id="93" name="Groupe 92"/>
            <p:cNvGrpSpPr/>
            <p:nvPr/>
          </p:nvGrpSpPr>
          <p:grpSpPr>
            <a:xfrm>
              <a:off x="1701026" y="4348285"/>
              <a:ext cx="572493" cy="720080"/>
              <a:chOff x="1691680" y="3284984"/>
              <a:chExt cx="572493" cy="720080"/>
            </a:xfrm>
          </p:grpSpPr>
          <p:sp>
            <p:nvSpPr>
              <p:cNvPr id="94" name="Accolade fermante 93"/>
              <p:cNvSpPr/>
              <p:nvPr/>
            </p:nvSpPr>
            <p:spPr>
              <a:xfrm>
                <a:off x="1691680" y="3284984"/>
                <a:ext cx="144016" cy="72008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95" name="Ellipse 94"/>
              <p:cNvSpPr/>
              <p:nvPr/>
            </p:nvSpPr>
            <p:spPr>
              <a:xfrm>
                <a:off x="1976141" y="349259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grpSp>
        <p:grpSp>
          <p:nvGrpSpPr>
            <p:cNvPr id="104" name="Groupe 103"/>
            <p:cNvGrpSpPr/>
            <p:nvPr/>
          </p:nvGrpSpPr>
          <p:grpSpPr>
            <a:xfrm>
              <a:off x="4322468" y="508064"/>
              <a:ext cx="4345994" cy="1911620"/>
              <a:chOff x="4322468" y="497807"/>
              <a:chExt cx="4345994" cy="1911620"/>
            </a:xfrm>
          </p:grpSpPr>
          <p:grpSp>
            <p:nvGrpSpPr>
              <p:cNvPr id="105" name="Groupe 104"/>
              <p:cNvGrpSpPr/>
              <p:nvPr/>
            </p:nvGrpSpPr>
            <p:grpSpPr>
              <a:xfrm>
                <a:off x="4322468" y="497807"/>
                <a:ext cx="3057844" cy="1911620"/>
                <a:chOff x="3275856" y="3753795"/>
                <a:chExt cx="3057844" cy="1911620"/>
              </a:xfrm>
            </p:grpSpPr>
            <p:grpSp>
              <p:nvGrpSpPr>
                <p:cNvPr id="110" name="Groupe 109"/>
                <p:cNvGrpSpPr/>
                <p:nvPr/>
              </p:nvGrpSpPr>
              <p:grpSpPr>
                <a:xfrm>
                  <a:off x="3275856" y="3784662"/>
                  <a:ext cx="2553788" cy="1880753"/>
                  <a:chOff x="5580112" y="2127883"/>
                  <a:chExt cx="2553788" cy="1880753"/>
                </a:xfrm>
              </p:grpSpPr>
              <p:sp>
                <p:nvSpPr>
                  <p:cNvPr id="115" name="Organigramme : Alternative 114"/>
                  <p:cNvSpPr/>
                  <p:nvPr/>
                </p:nvSpPr>
                <p:spPr>
                  <a:xfrm flipV="1">
                    <a:off x="6981772" y="3576588"/>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t>body</a:t>
                    </a:r>
                  </a:p>
                </p:txBody>
              </p:sp>
              <p:sp>
                <p:nvSpPr>
                  <p:cNvPr id="116" name="Organigramme : Alternative 115"/>
                  <p:cNvSpPr/>
                  <p:nvPr/>
                </p:nvSpPr>
                <p:spPr>
                  <a:xfrm flipV="1">
                    <a:off x="5580112" y="2838635"/>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h1</a:t>
                    </a:r>
                  </a:p>
                </p:txBody>
              </p:sp>
              <p:sp>
                <p:nvSpPr>
                  <p:cNvPr id="117" name="Organigramme : Alternative 116"/>
                  <p:cNvSpPr/>
                  <p:nvPr/>
                </p:nvSpPr>
                <p:spPr>
                  <a:xfrm flipV="1">
                    <a:off x="5580112" y="2127883"/>
                    <a:ext cx="1152128" cy="433794"/>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00B050"/>
                        </a:solidFill>
                      </a:rPr>
                      <a:t>Titre</a:t>
                    </a:r>
                  </a:p>
                </p:txBody>
              </p:sp>
              <p:cxnSp>
                <p:nvCxnSpPr>
                  <p:cNvPr id="118" name="Connecteur droit avec flèche 117"/>
                  <p:cNvCxnSpPr>
                    <a:stCxn id="116" idx="2"/>
                    <a:endCxn id="117" idx="0"/>
                  </p:cNvCxnSpPr>
                  <p:nvPr/>
                </p:nvCxnSpPr>
                <p:spPr>
                  <a:xfrm flipV="1">
                    <a:off x="6156176" y="2561677"/>
                    <a:ext cx="0" cy="27695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19" name="Connecteur droit avec flèche 118"/>
                  <p:cNvCxnSpPr>
                    <a:stCxn id="115" idx="2"/>
                    <a:endCxn id="116" idx="0"/>
                  </p:cNvCxnSpPr>
                  <p:nvPr/>
                </p:nvCxnSpPr>
                <p:spPr>
                  <a:xfrm flipH="1" flipV="1">
                    <a:off x="6156176" y="3270683"/>
                    <a:ext cx="140166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11" name="Organigramme : Alternative 110"/>
                <p:cNvSpPr/>
                <p:nvPr/>
              </p:nvSpPr>
              <p:spPr>
                <a:xfrm flipV="1">
                  <a:off x="4677516" y="4495414"/>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112" name="Organigramme : Alternative 111"/>
                <p:cNvSpPr/>
                <p:nvPr/>
              </p:nvSpPr>
              <p:spPr>
                <a:xfrm flipV="1">
                  <a:off x="4677516" y="3753795"/>
                  <a:ext cx="1656184"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paragraphe</a:t>
                  </a:r>
                </a:p>
              </p:txBody>
            </p:sp>
            <p:cxnSp>
              <p:nvCxnSpPr>
                <p:cNvPr id="113" name="Connecteur en angle 112"/>
                <p:cNvCxnSpPr>
                  <a:stCxn id="111" idx="2"/>
                  <a:endCxn id="112" idx="0"/>
                </p:cNvCxnSpPr>
                <p:nvPr/>
              </p:nvCxnSpPr>
              <p:spPr>
                <a:xfrm rot="5400000" flipH="1" flipV="1">
                  <a:off x="5232833" y="4222639"/>
                  <a:ext cx="293523" cy="252028"/>
                </a:xfrm>
                <a:prstGeom prst="bentConnector3">
                  <a:avLst>
                    <a:gd name="adj1" fmla="val 3229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14" name="Connecteur droit avec flèche 113"/>
                <p:cNvCxnSpPr>
                  <a:stCxn id="115" idx="2"/>
                  <a:endCxn id="111" idx="0"/>
                </p:cNvCxnSpPr>
                <p:nvPr/>
              </p:nvCxnSpPr>
              <p:spPr>
                <a:xfrm flipV="1">
                  <a:off x="5253580" y="4927462"/>
                  <a:ext cx="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06" name="Organigramme : Alternative 105"/>
              <p:cNvSpPr/>
              <p:nvPr/>
            </p:nvSpPr>
            <p:spPr>
              <a:xfrm flipV="1">
                <a:off x="7516334" y="1253727"/>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107" name="Organigramme : Alternative 106"/>
              <p:cNvSpPr/>
              <p:nvPr/>
            </p:nvSpPr>
            <p:spPr>
              <a:xfrm flipV="1">
                <a:off x="7516334" y="497807"/>
                <a:ext cx="1152128"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autre</a:t>
                </a:r>
              </a:p>
            </p:txBody>
          </p:sp>
          <p:cxnSp>
            <p:nvCxnSpPr>
              <p:cNvPr id="108" name="Connecteur en angle 107"/>
              <p:cNvCxnSpPr>
                <a:stCxn id="106" idx="2"/>
                <a:endCxn id="107" idx="0"/>
              </p:cNvCxnSpPr>
              <p:nvPr/>
            </p:nvCxnSpPr>
            <p:spPr>
              <a:xfrm rot="5400000" flipH="1" flipV="1">
                <a:off x="7938486" y="1099815"/>
                <a:ext cx="307824" cy="12700"/>
              </a:xfrm>
              <a:prstGeom prst="bentConnector3">
                <a:avLst>
                  <a:gd name="adj1" fmla="val 50000"/>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09" name="Connecteur droit avec flèche 108"/>
              <p:cNvCxnSpPr>
                <a:stCxn id="115" idx="2"/>
                <a:endCxn id="106" idx="0"/>
              </p:cNvCxnSpPr>
              <p:nvPr/>
            </p:nvCxnSpPr>
            <p:spPr>
              <a:xfrm flipV="1">
                <a:off x="6300192" y="1685775"/>
                <a:ext cx="1792206" cy="291604"/>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grpSp>
        <p:nvGrpSpPr>
          <p:cNvPr id="140" name="Groupe 139"/>
          <p:cNvGrpSpPr/>
          <p:nvPr/>
        </p:nvGrpSpPr>
        <p:grpSpPr>
          <a:xfrm>
            <a:off x="3223240" y="228538"/>
            <a:ext cx="6969222" cy="5799877"/>
            <a:chOff x="1699240" y="228537"/>
            <a:chExt cx="6969222" cy="5799877"/>
          </a:xfrm>
        </p:grpSpPr>
        <p:grpSp>
          <p:nvGrpSpPr>
            <p:cNvPr id="137" name="Groupe 136"/>
            <p:cNvGrpSpPr/>
            <p:nvPr/>
          </p:nvGrpSpPr>
          <p:grpSpPr>
            <a:xfrm>
              <a:off x="1699240" y="497806"/>
              <a:ext cx="6969222" cy="5530608"/>
              <a:chOff x="1699240" y="497806"/>
              <a:chExt cx="6969222" cy="5530608"/>
            </a:xfrm>
          </p:grpSpPr>
          <p:grpSp>
            <p:nvGrpSpPr>
              <p:cNvPr id="96" name="Groupe 95"/>
              <p:cNvGrpSpPr/>
              <p:nvPr/>
            </p:nvGrpSpPr>
            <p:grpSpPr>
              <a:xfrm>
                <a:off x="1699240" y="5308334"/>
                <a:ext cx="572493" cy="720080"/>
                <a:chOff x="1691680" y="3284984"/>
                <a:chExt cx="572493" cy="720080"/>
              </a:xfrm>
            </p:grpSpPr>
            <p:sp>
              <p:nvSpPr>
                <p:cNvPr id="97" name="Accolade fermante 96"/>
                <p:cNvSpPr/>
                <p:nvPr/>
              </p:nvSpPr>
              <p:spPr>
                <a:xfrm>
                  <a:off x="1691680" y="3284984"/>
                  <a:ext cx="144016" cy="72008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98" name="Ellipse 97"/>
                <p:cNvSpPr/>
                <p:nvPr/>
              </p:nvSpPr>
              <p:spPr>
                <a:xfrm>
                  <a:off x="1976141" y="349259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grpSp>
          <p:grpSp>
            <p:nvGrpSpPr>
              <p:cNvPr id="121" name="Groupe 120"/>
              <p:cNvGrpSpPr/>
              <p:nvPr/>
            </p:nvGrpSpPr>
            <p:grpSpPr>
              <a:xfrm>
                <a:off x="4322468" y="497806"/>
                <a:ext cx="4345994" cy="1911620"/>
                <a:chOff x="4322468" y="497807"/>
                <a:chExt cx="4345994" cy="1911620"/>
              </a:xfrm>
            </p:grpSpPr>
            <p:grpSp>
              <p:nvGrpSpPr>
                <p:cNvPr id="122" name="Groupe 121"/>
                <p:cNvGrpSpPr/>
                <p:nvPr/>
              </p:nvGrpSpPr>
              <p:grpSpPr>
                <a:xfrm>
                  <a:off x="4322468" y="497807"/>
                  <a:ext cx="3057844" cy="1911620"/>
                  <a:chOff x="3275856" y="3753795"/>
                  <a:chExt cx="3057844" cy="1911620"/>
                </a:xfrm>
              </p:grpSpPr>
              <p:grpSp>
                <p:nvGrpSpPr>
                  <p:cNvPr id="127" name="Groupe 126"/>
                  <p:cNvGrpSpPr/>
                  <p:nvPr/>
                </p:nvGrpSpPr>
                <p:grpSpPr>
                  <a:xfrm>
                    <a:off x="3275856" y="3784662"/>
                    <a:ext cx="2553788" cy="1880753"/>
                    <a:chOff x="5580112" y="2127883"/>
                    <a:chExt cx="2553788" cy="1880753"/>
                  </a:xfrm>
                </p:grpSpPr>
                <p:sp>
                  <p:nvSpPr>
                    <p:cNvPr id="132" name="Organigramme : Alternative 131"/>
                    <p:cNvSpPr/>
                    <p:nvPr/>
                  </p:nvSpPr>
                  <p:spPr>
                    <a:xfrm flipV="1">
                      <a:off x="6981772" y="3576588"/>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t>body</a:t>
                      </a:r>
                    </a:p>
                  </p:txBody>
                </p:sp>
                <p:sp>
                  <p:nvSpPr>
                    <p:cNvPr id="133" name="Organigramme : Alternative 132"/>
                    <p:cNvSpPr/>
                    <p:nvPr/>
                  </p:nvSpPr>
                  <p:spPr>
                    <a:xfrm flipV="1">
                      <a:off x="5580112" y="2838635"/>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h1</a:t>
                      </a:r>
                    </a:p>
                  </p:txBody>
                </p:sp>
                <p:sp>
                  <p:nvSpPr>
                    <p:cNvPr id="134" name="Organigramme : Alternative 133"/>
                    <p:cNvSpPr/>
                    <p:nvPr/>
                  </p:nvSpPr>
                  <p:spPr>
                    <a:xfrm flipV="1">
                      <a:off x="5580112" y="2127883"/>
                      <a:ext cx="1152128" cy="433794"/>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00B050"/>
                          </a:solidFill>
                        </a:rPr>
                        <a:t>Titre</a:t>
                      </a:r>
                    </a:p>
                  </p:txBody>
                </p:sp>
                <p:cxnSp>
                  <p:nvCxnSpPr>
                    <p:cNvPr id="135" name="Connecteur droit avec flèche 134"/>
                    <p:cNvCxnSpPr>
                      <a:stCxn id="133" idx="2"/>
                      <a:endCxn id="134" idx="0"/>
                    </p:cNvCxnSpPr>
                    <p:nvPr/>
                  </p:nvCxnSpPr>
                  <p:spPr>
                    <a:xfrm flipV="1">
                      <a:off x="6156176" y="2561677"/>
                      <a:ext cx="0" cy="27695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36" name="Connecteur droit avec flèche 135"/>
                    <p:cNvCxnSpPr>
                      <a:stCxn id="132" idx="2"/>
                      <a:endCxn id="133" idx="0"/>
                    </p:cNvCxnSpPr>
                    <p:nvPr/>
                  </p:nvCxnSpPr>
                  <p:spPr>
                    <a:xfrm flipH="1" flipV="1">
                      <a:off x="6156176" y="3270683"/>
                      <a:ext cx="140166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28" name="Organigramme : Alternative 127"/>
                  <p:cNvSpPr/>
                  <p:nvPr/>
                </p:nvSpPr>
                <p:spPr>
                  <a:xfrm flipV="1">
                    <a:off x="4677516" y="4495414"/>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129" name="Organigramme : Alternative 128"/>
                  <p:cNvSpPr/>
                  <p:nvPr/>
                </p:nvSpPr>
                <p:spPr>
                  <a:xfrm flipV="1">
                    <a:off x="4677516" y="3753795"/>
                    <a:ext cx="1656184"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paragraphe</a:t>
                    </a:r>
                  </a:p>
                </p:txBody>
              </p:sp>
              <p:cxnSp>
                <p:nvCxnSpPr>
                  <p:cNvPr id="130" name="Connecteur en angle 129"/>
                  <p:cNvCxnSpPr>
                    <a:stCxn id="128" idx="2"/>
                    <a:endCxn id="129" idx="0"/>
                  </p:cNvCxnSpPr>
                  <p:nvPr/>
                </p:nvCxnSpPr>
                <p:spPr>
                  <a:xfrm rot="5400000" flipH="1" flipV="1">
                    <a:off x="5232833" y="4222639"/>
                    <a:ext cx="293523" cy="252028"/>
                  </a:xfrm>
                  <a:prstGeom prst="bentConnector3">
                    <a:avLst>
                      <a:gd name="adj1" fmla="val 3229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31" name="Connecteur droit avec flèche 130"/>
                  <p:cNvCxnSpPr>
                    <a:stCxn id="132" idx="2"/>
                    <a:endCxn id="128" idx="0"/>
                  </p:cNvCxnSpPr>
                  <p:nvPr/>
                </p:nvCxnSpPr>
                <p:spPr>
                  <a:xfrm flipV="1">
                    <a:off x="5253580" y="4927462"/>
                    <a:ext cx="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23" name="Organigramme : Alternative 122"/>
                <p:cNvSpPr/>
                <p:nvPr/>
              </p:nvSpPr>
              <p:spPr>
                <a:xfrm flipV="1">
                  <a:off x="7516334" y="1253727"/>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124" name="Organigramme : Alternative 123"/>
                <p:cNvSpPr/>
                <p:nvPr/>
              </p:nvSpPr>
              <p:spPr>
                <a:xfrm flipV="1">
                  <a:off x="7516334" y="497807"/>
                  <a:ext cx="1152128"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autre</a:t>
                  </a:r>
                </a:p>
              </p:txBody>
            </p:sp>
            <p:cxnSp>
              <p:nvCxnSpPr>
                <p:cNvPr id="125" name="Connecteur en angle 124"/>
                <p:cNvCxnSpPr>
                  <a:stCxn id="123" idx="2"/>
                  <a:endCxn id="124" idx="0"/>
                </p:cNvCxnSpPr>
                <p:nvPr/>
              </p:nvCxnSpPr>
              <p:spPr>
                <a:xfrm rot="5400000" flipH="1" flipV="1">
                  <a:off x="7938486" y="1099815"/>
                  <a:ext cx="307824" cy="12700"/>
                </a:xfrm>
                <a:prstGeom prst="bentConnector3">
                  <a:avLst>
                    <a:gd name="adj1" fmla="val 50000"/>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26" name="Connecteur droit avec flèche 125"/>
                <p:cNvCxnSpPr>
                  <a:stCxn id="132" idx="2"/>
                  <a:endCxn id="123" idx="0"/>
                </p:cNvCxnSpPr>
                <p:nvPr/>
              </p:nvCxnSpPr>
              <p:spPr>
                <a:xfrm flipV="1">
                  <a:off x="6300192" y="1685775"/>
                  <a:ext cx="1792206" cy="291604"/>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grpSp>
        <p:sp>
          <p:nvSpPr>
            <p:cNvPr id="138" name="ZoneTexte 137"/>
            <p:cNvSpPr txBox="1"/>
            <p:nvPr/>
          </p:nvSpPr>
          <p:spPr>
            <a:xfrm>
              <a:off x="5679379" y="228538"/>
              <a:ext cx="1173719" cy="307777"/>
            </a:xfrm>
            <a:prstGeom prst="rect">
              <a:avLst/>
            </a:prstGeom>
            <a:noFill/>
          </p:spPr>
          <p:txBody>
            <a:bodyPr wrap="none" rtlCol="0">
              <a:spAutoFit/>
            </a:bodyPr>
            <a:lstStyle/>
            <a:p>
              <a:r>
                <a:rPr lang="fr-FR" sz="1400" i="1" dirty="0"/>
                <a:t>pas de marge</a:t>
              </a:r>
            </a:p>
          </p:txBody>
        </p:sp>
        <p:sp>
          <p:nvSpPr>
            <p:cNvPr id="139" name="ZoneTexte 138"/>
            <p:cNvSpPr txBox="1"/>
            <p:nvPr/>
          </p:nvSpPr>
          <p:spPr>
            <a:xfrm>
              <a:off x="7494743" y="228537"/>
              <a:ext cx="1173719" cy="307777"/>
            </a:xfrm>
            <a:prstGeom prst="rect">
              <a:avLst/>
            </a:prstGeom>
            <a:noFill/>
          </p:spPr>
          <p:txBody>
            <a:bodyPr wrap="none" rtlCol="0">
              <a:spAutoFit/>
            </a:bodyPr>
            <a:lstStyle/>
            <a:p>
              <a:r>
                <a:rPr lang="fr-FR" sz="1400" i="1" dirty="0"/>
                <a:t>pas de marge</a:t>
              </a:r>
            </a:p>
          </p:txBody>
        </p:sp>
      </p:grpSp>
      <p:grpSp>
        <p:nvGrpSpPr>
          <p:cNvPr id="168" name="Groupe 167"/>
          <p:cNvGrpSpPr/>
          <p:nvPr/>
        </p:nvGrpSpPr>
        <p:grpSpPr>
          <a:xfrm>
            <a:off x="5912911" y="5608544"/>
            <a:ext cx="3888432" cy="1166216"/>
            <a:chOff x="4388911" y="5640653"/>
            <a:chExt cx="3888432" cy="1166216"/>
          </a:xfrm>
        </p:grpSpPr>
        <p:sp>
          <p:nvSpPr>
            <p:cNvPr id="146" name="ZoneTexte 145"/>
            <p:cNvSpPr txBox="1"/>
            <p:nvPr/>
          </p:nvSpPr>
          <p:spPr>
            <a:xfrm>
              <a:off x="5790904" y="5837373"/>
              <a:ext cx="1270604" cy="969496"/>
            </a:xfrm>
            <a:prstGeom prst="rect">
              <a:avLst/>
            </a:prstGeom>
            <a:solidFill>
              <a:schemeClr val="bg1"/>
            </a:solidFill>
            <a:ln>
              <a:solidFill>
                <a:schemeClr val="tx1"/>
              </a:solidFill>
            </a:ln>
          </p:spPr>
          <p:txBody>
            <a:bodyPr wrap="none" rtlCol="0">
              <a:spAutoFit/>
            </a:bodyPr>
            <a:lstStyle/>
            <a:p>
              <a:r>
                <a:rPr lang="fr-FR" b="1" dirty="0">
                  <a:solidFill>
                    <a:srgbClr val="00B050"/>
                  </a:solidFill>
                </a:rPr>
                <a:t>Titre</a:t>
              </a:r>
              <a:endParaRPr lang="fr-FR" sz="1400" b="1" dirty="0">
                <a:solidFill>
                  <a:srgbClr val="00B050"/>
                </a:solidFill>
              </a:endParaRPr>
            </a:p>
            <a:p>
              <a:endParaRPr lang="fr-FR" sz="1100" dirty="0"/>
            </a:p>
            <a:p>
              <a:r>
                <a:rPr lang="fr-FR" sz="1400" dirty="0">
                  <a:solidFill>
                    <a:srgbClr val="FF0000"/>
                  </a:solidFill>
                </a:rPr>
                <a:t>Un paragraphe</a:t>
              </a:r>
              <a:br>
                <a:rPr lang="fr-FR" sz="1400" dirty="0">
                  <a:solidFill>
                    <a:srgbClr val="FF0000"/>
                  </a:solidFill>
                </a:rPr>
              </a:br>
              <a:r>
                <a:rPr lang="fr-FR" sz="1400" dirty="0">
                  <a:solidFill>
                    <a:srgbClr val="FF0000"/>
                  </a:solidFill>
                </a:rPr>
                <a:t>Un autre</a:t>
              </a:r>
            </a:p>
          </p:txBody>
        </p:sp>
        <p:sp>
          <p:nvSpPr>
            <p:cNvPr id="147" name="Accolade ouvrante 146"/>
            <p:cNvSpPr/>
            <p:nvPr/>
          </p:nvSpPr>
          <p:spPr>
            <a:xfrm rot="16200000">
              <a:off x="6211160" y="3818404"/>
              <a:ext cx="243934" cy="388843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grpSp>
        <p:nvGrpSpPr>
          <p:cNvPr id="167" name="Groupe 166"/>
          <p:cNvGrpSpPr/>
          <p:nvPr/>
        </p:nvGrpSpPr>
        <p:grpSpPr>
          <a:xfrm>
            <a:off x="1754401" y="2466987"/>
            <a:ext cx="8465105" cy="4169726"/>
            <a:chOff x="219237" y="2457170"/>
            <a:chExt cx="8465105" cy="4169726"/>
          </a:xfrm>
        </p:grpSpPr>
        <p:grpSp>
          <p:nvGrpSpPr>
            <p:cNvPr id="99" name="Groupe 98"/>
            <p:cNvGrpSpPr/>
            <p:nvPr/>
          </p:nvGrpSpPr>
          <p:grpSpPr>
            <a:xfrm>
              <a:off x="1699240" y="6162532"/>
              <a:ext cx="572493" cy="464364"/>
              <a:chOff x="1726608" y="3284984"/>
              <a:chExt cx="572493" cy="464364"/>
            </a:xfrm>
          </p:grpSpPr>
          <p:sp>
            <p:nvSpPr>
              <p:cNvPr id="100" name="Accolade fermante 99"/>
              <p:cNvSpPr/>
              <p:nvPr/>
            </p:nvSpPr>
            <p:spPr>
              <a:xfrm>
                <a:off x="1726608" y="3284984"/>
                <a:ext cx="109087" cy="46436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101" name="Ellipse 100"/>
              <p:cNvSpPr/>
              <p:nvPr/>
            </p:nvSpPr>
            <p:spPr>
              <a:xfrm>
                <a:off x="2011069" y="337818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grpSp>
        <p:sp>
          <p:nvSpPr>
            <p:cNvPr id="102" name="ZoneTexte 101"/>
            <p:cNvSpPr txBox="1"/>
            <p:nvPr/>
          </p:nvSpPr>
          <p:spPr>
            <a:xfrm>
              <a:off x="219237" y="6248838"/>
              <a:ext cx="1519390" cy="307777"/>
            </a:xfrm>
            <a:prstGeom prst="rect">
              <a:avLst/>
            </a:prstGeom>
            <a:noFill/>
          </p:spPr>
          <p:txBody>
            <a:bodyPr wrap="none" rtlCol="0">
              <a:spAutoFit/>
            </a:bodyPr>
            <a:lstStyle/>
            <a:p>
              <a:r>
                <a:rPr lang="fr-FR" sz="1400" i="1" dirty="0">
                  <a:solidFill>
                    <a:schemeClr val="bg1">
                      <a:lumMod val="50000"/>
                    </a:schemeClr>
                  </a:solidFill>
                </a:rPr>
                <a:t>Valeurs par défaut</a:t>
              </a:r>
            </a:p>
          </p:txBody>
        </p:sp>
        <p:sp>
          <p:nvSpPr>
            <p:cNvPr id="144" name="Accolade ouvrante 143"/>
            <p:cNvSpPr/>
            <p:nvPr/>
          </p:nvSpPr>
          <p:spPr>
            <a:xfrm rot="16200000">
              <a:off x="6211160" y="634921"/>
              <a:ext cx="243934" cy="388843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145" name="ZoneTexte 144"/>
            <p:cNvSpPr txBox="1"/>
            <p:nvPr/>
          </p:nvSpPr>
          <p:spPr>
            <a:xfrm>
              <a:off x="4606400" y="2636005"/>
              <a:ext cx="3613810" cy="1015663"/>
            </a:xfrm>
            <a:prstGeom prst="rect">
              <a:avLst/>
            </a:prstGeom>
            <a:noFill/>
          </p:spPr>
          <p:txBody>
            <a:bodyPr wrap="none" rtlCol="0">
              <a:spAutoFit/>
            </a:bodyPr>
            <a:lstStyle/>
            <a:p>
              <a:r>
                <a:rPr lang="fr-FR" sz="1200" dirty="0"/>
                <a:t>Apparence complétée par les valeurs par défaut :</a:t>
              </a:r>
            </a:p>
            <a:p>
              <a:pPr marL="285750" indent="-285750">
                <a:buFontTx/>
                <a:buChar char="-"/>
              </a:pPr>
              <a:r>
                <a:rPr lang="fr-FR" sz="1200" dirty="0"/>
                <a:t>Polices de caractère (taille, épaisseur de trait, etc.)</a:t>
              </a:r>
            </a:p>
            <a:p>
              <a:pPr marL="285750" indent="-285750">
                <a:buFontTx/>
                <a:buChar char="-"/>
              </a:pPr>
              <a:r>
                <a:rPr lang="fr-FR" sz="1200" dirty="0"/>
                <a:t>Marges pour h1 (car non spécifiées)</a:t>
              </a:r>
            </a:p>
            <a:p>
              <a:pPr marL="285750" indent="-285750">
                <a:buFontTx/>
                <a:buChar char="-"/>
              </a:pPr>
              <a:r>
                <a:rPr lang="fr-FR" sz="1200" strike="sngStrike" dirty="0"/>
                <a:t>Couleurs (car toutes spécifiées)</a:t>
              </a:r>
            </a:p>
            <a:p>
              <a:pPr marL="285750" indent="-285750">
                <a:buFontTx/>
                <a:buChar char="-"/>
              </a:pPr>
              <a:r>
                <a:rPr lang="fr-FR" sz="1200" dirty="0"/>
                <a:t>Etc.</a:t>
              </a:r>
            </a:p>
          </p:txBody>
        </p:sp>
        <p:grpSp>
          <p:nvGrpSpPr>
            <p:cNvPr id="148" name="Groupe 147"/>
            <p:cNvGrpSpPr/>
            <p:nvPr/>
          </p:nvGrpSpPr>
          <p:grpSpPr>
            <a:xfrm>
              <a:off x="4322468" y="3479095"/>
              <a:ext cx="4361874" cy="2180870"/>
              <a:chOff x="3323259" y="4067968"/>
              <a:chExt cx="4361874" cy="2180870"/>
            </a:xfrm>
          </p:grpSpPr>
          <p:grpSp>
            <p:nvGrpSpPr>
              <p:cNvPr id="149" name="Groupe 148"/>
              <p:cNvGrpSpPr/>
              <p:nvPr/>
            </p:nvGrpSpPr>
            <p:grpSpPr>
              <a:xfrm>
                <a:off x="3323259" y="4337218"/>
                <a:ext cx="4345994" cy="1911620"/>
                <a:chOff x="4322468" y="497807"/>
                <a:chExt cx="4345994" cy="1911620"/>
              </a:xfrm>
            </p:grpSpPr>
            <p:grpSp>
              <p:nvGrpSpPr>
                <p:cNvPr id="152" name="Groupe 151"/>
                <p:cNvGrpSpPr/>
                <p:nvPr/>
              </p:nvGrpSpPr>
              <p:grpSpPr>
                <a:xfrm>
                  <a:off x="4322468" y="497807"/>
                  <a:ext cx="3057844" cy="1911620"/>
                  <a:chOff x="3275856" y="3753795"/>
                  <a:chExt cx="3057844" cy="1911620"/>
                </a:xfrm>
              </p:grpSpPr>
              <p:grpSp>
                <p:nvGrpSpPr>
                  <p:cNvPr id="157" name="Groupe 156"/>
                  <p:cNvGrpSpPr/>
                  <p:nvPr/>
                </p:nvGrpSpPr>
                <p:grpSpPr>
                  <a:xfrm>
                    <a:off x="3275856" y="3784662"/>
                    <a:ext cx="2553788" cy="1880753"/>
                    <a:chOff x="5580112" y="2127883"/>
                    <a:chExt cx="2553788" cy="1880753"/>
                  </a:xfrm>
                </p:grpSpPr>
                <p:sp>
                  <p:nvSpPr>
                    <p:cNvPr id="162" name="Organigramme : Alternative 161"/>
                    <p:cNvSpPr/>
                    <p:nvPr/>
                  </p:nvSpPr>
                  <p:spPr>
                    <a:xfrm flipV="1">
                      <a:off x="6981772" y="3576588"/>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t>body</a:t>
                      </a:r>
                    </a:p>
                  </p:txBody>
                </p:sp>
                <p:sp>
                  <p:nvSpPr>
                    <p:cNvPr id="163" name="Organigramme : Alternative 162"/>
                    <p:cNvSpPr/>
                    <p:nvPr/>
                  </p:nvSpPr>
                  <p:spPr>
                    <a:xfrm flipV="1">
                      <a:off x="5580112" y="2838635"/>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h1</a:t>
                      </a:r>
                    </a:p>
                  </p:txBody>
                </p:sp>
                <p:sp>
                  <p:nvSpPr>
                    <p:cNvPr id="164" name="Organigramme : Alternative 163"/>
                    <p:cNvSpPr/>
                    <p:nvPr/>
                  </p:nvSpPr>
                  <p:spPr>
                    <a:xfrm flipV="1">
                      <a:off x="5580112" y="2127883"/>
                      <a:ext cx="1152128" cy="433794"/>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sz="2800" b="1" dirty="0">
                          <a:solidFill>
                            <a:srgbClr val="00B050"/>
                          </a:solidFill>
                        </a:rPr>
                        <a:t>Titre</a:t>
                      </a:r>
                      <a:endParaRPr lang="fr-FR" sz="2000" b="1" dirty="0">
                        <a:solidFill>
                          <a:srgbClr val="00B050"/>
                        </a:solidFill>
                      </a:endParaRPr>
                    </a:p>
                  </p:txBody>
                </p:sp>
                <p:cxnSp>
                  <p:nvCxnSpPr>
                    <p:cNvPr id="165" name="Connecteur droit avec flèche 164"/>
                    <p:cNvCxnSpPr>
                      <a:stCxn id="163" idx="2"/>
                      <a:endCxn id="164" idx="0"/>
                    </p:cNvCxnSpPr>
                    <p:nvPr/>
                  </p:nvCxnSpPr>
                  <p:spPr>
                    <a:xfrm flipV="1">
                      <a:off x="6156176" y="2561677"/>
                      <a:ext cx="0" cy="276958"/>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66" name="Connecteur droit avec flèche 165"/>
                    <p:cNvCxnSpPr>
                      <a:stCxn id="162" idx="2"/>
                      <a:endCxn id="163" idx="0"/>
                    </p:cNvCxnSpPr>
                    <p:nvPr/>
                  </p:nvCxnSpPr>
                  <p:spPr>
                    <a:xfrm flipH="1" flipV="1">
                      <a:off x="6156176" y="3270683"/>
                      <a:ext cx="140166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58" name="Organigramme : Alternative 157"/>
                  <p:cNvSpPr/>
                  <p:nvPr/>
                </p:nvSpPr>
                <p:spPr>
                  <a:xfrm flipV="1">
                    <a:off x="4677516" y="4495414"/>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159" name="Organigramme : Alternative 158"/>
                  <p:cNvSpPr/>
                  <p:nvPr/>
                </p:nvSpPr>
                <p:spPr>
                  <a:xfrm flipV="1">
                    <a:off x="4677516" y="3753795"/>
                    <a:ext cx="1656184"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paragraphe</a:t>
                    </a:r>
                  </a:p>
                </p:txBody>
              </p:sp>
              <p:cxnSp>
                <p:nvCxnSpPr>
                  <p:cNvPr id="160" name="Connecteur en angle 159"/>
                  <p:cNvCxnSpPr>
                    <a:stCxn id="158" idx="2"/>
                    <a:endCxn id="159" idx="0"/>
                  </p:cNvCxnSpPr>
                  <p:nvPr/>
                </p:nvCxnSpPr>
                <p:spPr>
                  <a:xfrm rot="5400000" flipH="1" flipV="1">
                    <a:off x="5232833" y="4222639"/>
                    <a:ext cx="293523" cy="252028"/>
                  </a:xfrm>
                  <a:prstGeom prst="bentConnector3">
                    <a:avLst>
                      <a:gd name="adj1" fmla="val 32299"/>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61" name="Connecteur droit avec flèche 160"/>
                  <p:cNvCxnSpPr>
                    <a:stCxn id="162" idx="2"/>
                    <a:endCxn id="158" idx="0"/>
                  </p:cNvCxnSpPr>
                  <p:nvPr/>
                </p:nvCxnSpPr>
                <p:spPr>
                  <a:xfrm flipV="1">
                    <a:off x="5253580" y="4927462"/>
                    <a:ext cx="0" cy="30590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53" name="Organigramme : Alternative 152"/>
                <p:cNvSpPr/>
                <p:nvPr/>
              </p:nvSpPr>
              <p:spPr>
                <a:xfrm flipV="1">
                  <a:off x="7516334" y="1253727"/>
                  <a:ext cx="1152128" cy="432048"/>
                </a:xfrm>
                <a:prstGeom prst="flowChartAlternateProcess">
                  <a:avLst/>
                </a:prstGeom>
                <a:solidFill>
                  <a:schemeClr val="accent6">
                    <a:lumMod val="50000"/>
                  </a:schemeClr>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rot lat="0" lon="0" rev="10800000"/>
                    </a:camera>
                    <a:lightRig rig="threePt" dir="t"/>
                  </a:scene3d>
                </a:bodyPr>
                <a:lstStyle/>
                <a:p>
                  <a:pPr algn="ctr"/>
                  <a:r>
                    <a:rPr lang="fr-FR" dirty="0"/>
                    <a:t>p</a:t>
                  </a:r>
                </a:p>
              </p:txBody>
            </p:sp>
            <p:sp>
              <p:nvSpPr>
                <p:cNvPr id="154" name="Organigramme : Alternative 153"/>
                <p:cNvSpPr/>
                <p:nvPr/>
              </p:nvSpPr>
              <p:spPr>
                <a:xfrm flipV="1">
                  <a:off x="7516334" y="497807"/>
                  <a:ext cx="1152128" cy="448096"/>
                </a:xfrm>
                <a:prstGeom prst="flowChartAlternateProcess">
                  <a:avLst/>
                </a:prstGeom>
                <a:pattFill prst="wdUpDiag">
                  <a:fgClr>
                    <a:schemeClr val="accent3"/>
                  </a:fgClr>
                  <a:bgClr>
                    <a:schemeClr val="bg1"/>
                  </a:bgClr>
                </a:pattFill>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fr-FR" dirty="0">
                      <a:solidFill>
                        <a:srgbClr val="FF0000"/>
                      </a:solidFill>
                    </a:rPr>
                    <a:t>Un autre</a:t>
                  </a:r>
                </a:p>
              </p:txBody>
            </p:sp>
            <p:cxnSp>
              <p:nvCxnSpPr>
                <p:cNvPr id="155" name="Connecteur en angle 154"/>
                <p:cNvCxnSpPr>
                  <a:stCxn id="153" idx="2"/>
                  <a:endCxn id="154" idx="0"/>
                </p:cNvCxnSpPr>
                <p:nvPr/>
              </p:nvCxnSpPr>
              <p:spPr>
                <a:xfrm rot="5400000" flipH="1" flipV="1">
                  <a:off x="7938486" y="1099815"/>
                  <a:ext cx="307824" cy="12700"/>
                </a:xfrm>
                <a:prstGeom prst="bentConnector3">
                  <a:avLst>
                    <a:gd name="adj1" fmla="val 50000"/>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56" name="Connecteur droit avec flèche 155"/>
                <p:cNvCxnSpPr>
                  <a:stCxn id="162" idx="2"/>
                  <a:endCxn id="153" idx="0"/>
                </p:cNvCxnSpPr>
                <p:nvPr/>
              </p:nvCxnSpPr>
              <p:spPr>
                <a:xfrm flipV="1">
                  <a:off x="6300192" y="1685775"/>
                  <a:ext cx="1792206" cy="291604"/>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grpSp>
          <p:sp>
            <p:nvSpPr>
              <p:cNvPr id="150" name="ZoneTexte 149"/>
              <p:cNvSpPr txBox="1"/>
              <p:nvPr/>
            </p:nvSpPr>
            <p:spPr>
              <a:xfrm>
                <a:off x="4696050" y="4067969"/>
                <a:ext cx="1173719" cy="307777"/>
              </a:xfrm>
              <a:prstGeom prst="rect">
                <a:avLst/>
              </a:prstGeom>
              <a:noFill/>
            </p:spPr>
            <p:txBody>
              <a:bodyPr wrap="none" rtlCol="0">
                <a:spAutoFit/>
              </a:bodyPr>
              <a:lstStyle/>
              <a:p>
                <a:r>
                  <a:rPr lang="fr-FR" sz="1400" i="1" dirty="0"/>
                  <a:t>pas de marge</a:t>
                </a:r>
              </a:p>
            </p:txBody>
          </p:sp>
          <p:sp>
            <p:nvSpPr>
              <p:cNvPr id="151" name="ZoneTexte 150"/>
              <p:cNvSpPr txBox="1"/>
              <p:nvPr/>
            </p:nvSpPr>
            <p:spPr>
              <a:xfrm>
                <a:off x="6511414" y="4067968"/>
                <a:ext cx="1173719" cy="307777"/>
              </a:xfrm>
              <a:prstGeom prst="rect">
                <a:avLst/>
              </a:prstGeom>
              <a:noFill/>
            </p:spPr>
            <p:txBody>
              <a:bodyPr wrap="none" rtlCol="0">
                <a:spAutoFit/>
              </a:bodyPr>
              <a:lstStyle/>
              <a:p>
                <a:r>
                  <a:rPr lang="fr-FR" sz="1400" i="1" dirty="0"/>
                  <a:t>pas de marge</a:t>
                </a:r>
              </a:p>
            </p:txBody>
          </p:sp>
        </p:grpSp>
      </p:grpSp>
    </p:spTree>
    <p:extLst>
      <p:ext uri="{BB962C8B-B14F-4D97-AF65-F5344CB8AC3E}">
        <p14:creationId xmlns:p14="http://schemas.microsoft.com/office/powerpoint/2010/main" val="100663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wipe(left)">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left)">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up)">
                                      <p:cBhvr>
                                        <p:cTn id="22" dur="5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wipe(up)">
                                      <p:cBhvr>
                                        <p:cTn id="2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&lt;table&gt; - HTML - CSS</a:t>
            </a:r>
            <a:endParaRPr lang="fr-FR" dirty="0"/>
          </a:p>
        </p:txBody>
      </p:sp>
      <p:sp>
        <p:nvSpPr>
          <p:cNvPr id="3" name="Sous-titre 2"/>
          <p:cNvSpPr>
            <a:spLocks noGrp="1"/>
          </p:cNvSpPr>
          <p:nvPr>
            <p:ph type="body" idx="1"/>
          </p:nvPr>
        </p:nvSpPr>
        <p:spPr/>
        <p:txBody>
          <a:bodyPr/>
          <a:lstStyle/>
          <a:p>
            <a:r>
              <a:rPr lang="fr-FR"/>
              <a:t>Pour faire des tableaux</a:t>
            </a:r>
          </a:p>
          <a:p>
            <a:r>
              <a:rPr lang="fr-FR"/>
              <a:t>Pour les mettre en forme</a:t>
            </a:r>
            <a:endParaRPr lang="fr-FR" dirty="0"/>
          </a:p>
        </p:txBody>
      </p:sp>
    </p:spTree>
    <p:extLst>
      <p:ext uri="{BB962C8B-B14F-4D97-AF65-F5344CB8AC3E}">
        <p14:creationId xmlns:p14="http://schemas.microsoft.com/office/powerpoint/2010/main" val="1849794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 de table</a:t>
            </a:r>
            <a:endParaRPr lang="fr-FR" dirty="0"/>
          </a:p>
        </p:txBody>
      </p:sp>
      <p:sp>
        <p:nvSpPr>
          <p:cNvPr id="3" name="Espace réservé du contenu 2"/>
          <p:cNvSpPr>
            <a:spLocks noGrp="1"/>
          </p:cNvSpPr>
          <p:nvPr>
            <p:ph idx="1"/>
          </p:nvPr>
        </p:nvSpPr>
        <p:spPr/>
        <p:txBody>
          <a:bodyPr>
            <a:normAutofit fontScale="70000" lnSpcReduction="20000"/>
          </a:bodyPr>
          <a:lstStyle/>
          <a:p>
            <a:r>
              <a:rPr lang="fr-FR">
                <a:hlinkClick r:id="rId2"/>
              </a:rPr>
              <a:t>http://dabblet.com/gist/8410318c07bfa4084b90</a:t>
            </a:r>
            <a:endParaRPr lang="fr-FR"/>
          </a:p>
          <a:p>
            <a:r>
              <a:rPr lang="fr-FR"/>
              <a:t>&lt;table&gt; contient, dans l’ordre, </a:t>
            </a:r>
          </a:p>
          <a:p>
            <a:pPr lvl="1"/>
            <a:r>
              <a:rPr lang="fr-FR"/>
              <a:t>&lt;caption&gt; (optionnel)</a:t>
            </a:r>
          </a:p>
          <a:p>
            <a:pPr lvl="1"/>
            <a:r>
              <a:rPr lang="fr-FR"/>
              <a:t>&lt;colgroup&gt; (optionnel)</a:t>
            </a:r>
          </a:p>
          <a:p>
            <a:pPr lvl="1"/>
            <a:r>
              <a:rPr lang="fr-FR"/>
              <a:t>&lt;thead&gt; (optionnel)</a:t>
            </a:r>
          </a:p>
          <a:p>
            <a:pPr lvl="1"/>
            <a:r>
              <a:rPr lang="fr-FR"/>
              <a:t>&lt;tfoot&gt; (optionnel)</a:t>
            </a:r>
          </a:p>
          <a:p>
            <a:pPr lvl="1"/>
            <a:r>
              <a:rPr lang="fr-FR"/>
              <a:t>&lt;tbody&gt; (1 ou plusieurs)</a:t>
            </a:r>
          </a:p>
          <a:p>
            <a:pPr lvl="2"/>
            <a:r>
              <a:rPr lang="fr-FR"/>
              <a:t>Exception : </a:t>
            </a:r>
          </a:p>
          <a:p>
            <a:pPr lvl="3"/>
            <a:r>
              <a:rPr lang="fr-FR"/>
              <a:t>&lt;tbody&gt; peut être optionnel si les balises précédentes sont bien fermées et que le corps du tableau commence par un &lt;tr&gt; </a:t>
            </a:r>
          </a:p>
          <a:p>
            <a:pPr lvl="4"/>
            <a:r>
              <a:rPr lang="fr-FR"/>
              <a:t>&lt;tr&gt; peut donc être directement un enfant de &lt;table&gt;</a:t>
            </a:r>
          </a:p>
          <a:p>
            <a:pPr lvl="4"/>
            <a:r>
              <a:rPr lang="fr-FR"/>
              <a:t>Dans ce cas, &lt;tfoot&gt; peut venir en dernier (mais un seul &lt;tfoot&gt; en tout)</a:t>
            </a:r>
          </a:p>
          <a:p>
            <a:r>
              <a:rPr lang="fr-FR"/>
              <a:t>Le contenu est fait par ligne &lt;tr&gt; (dans &lt;thead&gt;, &lt;tfoot&gt; ou &lt;tbody&gt;</a:t>
            </a:r>
          </a:p>
          <a:p>
            <a:pPr lvl="1"/>
            <a:r>
              <a:rPr lang="fr-FR"/>
              <a:t>Nombre de lignes = nombre de &lt;tr&gt; </a:t>
            </a:r>
          </a:p>
          <a:p>
            <a:pPr lvl="2"/>
            <a:r>
              <a:rPr lang="fr-FR"/>
              <a:t>Attention aux attributs rowspan de &lt;td&gt; ou &lt;th&gt;</a:t>
            </a:r>
          </a:p>
          <a:p>
            <a:r>
              <a:rPr lang="fr-FR"/>
              <a:t>Les cases par &lt;td&gt; ou &lt;th&gt;</a:t>
            </a:r>
          </a:p>
          <a:p>
            <a:pPr lvl="1"/>
            <a:r>
              <a:rPr lang="fr-FR"/>
              <a:t>Nombre de colonnes = nombre total de &lt;td&gt; et &lt;th&gt; par ligne</a:t>
            </a:r>
          </a:p>
          <a:p>
            <a:pPr lvl="2"/>
            <a:r>
              <a:rPr lang="fr-FR"/>
              <a:t>Attention aux attributs colspan de &lt;td&gt; ou &lt;th&gt;</a:t>
            </a:r>
            <a:endParaRPr lang="fr-FR" dirty="0"/>
          </a:p>
        </p:txBody>
      </p:sp>
    </p:spTree>
    <p:extLst>
      <p:ext uri="{BB962C8B-B14F-4D97-AF65-F5344CB8AC3E}">
        <p14:creationId xmlns:p14="http://schemas.microsoft.com/office/powerpoint/2010/main" val="2041708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Balise &lt;table&gt;</a:t>
            </a:r>
            <a:endParaRPr lang="fr-FR" dirty="0"/>
          </a:p>
        </p:txBody>
      </p:sp>
      <p:sp>
        <p:nvSpPr>
          <p:cNvPr id="3" name="Espace réservé du contenu 2"/>
          <p:cNvSpPr>
            <a:spLocks noGrp="1"/>
          </p:cNvSpPr>
          <p:nvPr>
            <p:ph idx="1"/>
          </p:nvPr>
        </p:nvSpPr>
        <p:spPr/>
        <p:txBody>
          <a:bodyPr>
            <a:normAutofit fontScale="85000" lnSpcReduction="20000"/>
          </a:bodyPr>
          <a:lstStyle/>
          <a:p>
            <a:r>
              <a:rPr lang="fr-FR"/>
              <a:t>Un seul attribut, à usage limité : border</a:t>
            </a:r>
            <a:br>
              <a:rPr lang="fr-FR"/>
            </a:br>
            <a:r>
              <a:rPr lang="fr-FR"/>
              <a:t>border=""  </a:t>
            </a:r>
            <a:r>
              <a:rPr lang="fr-FR">
                <a:sym typeface="Wingdings" panose="05000000000000000000" pitchFamily="2" charset="2"/>
              </a:rPr>
              <a:t> il ne faut pas dessiner le contour</a:t>
            </a:r>
            <a:br>
              <a:rPr lang="fr-FR">
                <a:sym typeface="Wingdings" panose="05000000000000000000" pitchFamily="2" charset="2"/>
              </a:rPr>
            </a:br>
            <a:r>
              <a:rPr lang="fr-FR"/>
              <a:t>border="1"</a:t>
            </a:r>
            <a:r>
              <a:rPr lang="fr-FR">
                <a:sym typeface="Wingdings" panose="05000000000000000000" pitchFamily="2" charset="2"/>
              </a:rPr>
              <a:t>  il faut dessiner le contour</a:t>
            </a:r>
          </a:p>
          <a:p>
            <a:pPr lvl="1"/>
            <a:r>
              <a:rPr lang="fr-FR">
                <a:sym typeface="Wingdings" panose="05000000000000000000" pitchFamily="2" charset="2"/>
              </a:rPr>
              <a:t>Le quadrillage se dessine en css par la propriété « border » sur les éléments &lt;table&gt; (contours extérieurs), &lt;th&gt; et &lt;td&gt; (quadrillage interne)</a:t>
            </a:r>
          </a:p>
          <a:p>
            <a:r>
              <a:rPr lang="fr-FR">
                <a:sym typeface="Wingdings" panose="05000000000000000000" pitchFamily="2" charset="2"/>
              </a:rPr>
              <a:t>En CSS, il y a 4 propriétés particulières à table</a:t>
            </a:r>
          </a:p>
          <a:p>
            <a:pPr lvl="1"/>
            <a:r>
              <a:rPr lang="fr-FR">
                <a:sym typeface="Wingdings" panose="05000000000000000000" pitchFamily="2" charset="2"/>
              </a:rPr>
              <a:t>border-collapse : separate (les cellules ne sont pas collées) ou collapse soit inherit soit initial</a:t>
            </a:r>
          </a:p>
          <a:p>
            <a:pPr lvl="1"/>
            <a:r>
              <a:rPr lang="fr-FR">
                <a:sym typeface="Wingdings" panose="05000000000000000000" pitchFamily="2" charset="2"/>
              </a:rPr>
              <a:t>border-spacing : pour préciser l’espacement (une longueur) entre les cellules (si border-collapse: separate) soit inherit soit initial</a:t>
            </a:r>
          </a:p>
          <a:p>
            <a:pPr lvl="2"/>
            <a:r>
              <a:rPr lang="fr-FR">
                <a:sym typeface="Wingdings" panose="05000000000000000000" pitchFamily="2" charset="2"/>
              </a:rPr>
              <a:t>une ou deux longueurs (pour l’espacement horizontal et/pui vertical)</a:t>
            </a:r>
          </a:p>
          <a:p>
            <a:pPr lvl="1"/>
            <a:r>
              <a:rPr lang="fr-FR">
                <a:sym typeface="Wingdings" panose="05000000000000000000" pitchFamily="2" charset="2"/>
              </a:rPr>
              <a:t>empty-cells : pour dessiner (show) ou non (hide) les cellules vides cellules (si border-collapse: separate) soit inherit soit initial</a:t>
            </a:r>
          </a:p>
          <a:p>
            <a:pPr lvl="1"/>
            <a:r>
              <a:rPr lang="fr-FR">
                <a:sym typeface="Wingdings" panose="05000000000000000000" pitchFamily="2" charset="2"/>
              </a:rPr>
              <a:t>table-layout : choix de l’algo pour dessiner le tableau, soit auto (par défaut, attente du chargement pour calculer la largeur en fonction du contenu) soit fixed (les largeurs des colonnes sont fixées par width sur table et/ou col/colgroup) soit inherit soit initial</a:t>
            </a:r>
            <a:endParaRPr lang="fr-FR" dirty="0">
              <a:sym typeface="Wingdings" panose="05000000000000000000" pitchFamily="2" charset="2"/>
            </a:endParaRPr>
          </a:p>
        </p:txBody>
      </p:sp>
    </p:spTree>
    <p:extLst>
      <p:ext uri="{BB962C8B-B14F-4D97-AF65-F5344CB8AC3E}">
        <p14:creationId xmlns:p14="http://schemas.microsoft.com/office/powerpoint/2010/main" val="1836955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Balise &lt;caption&gt;</a:t>
            </a:r>
            <a:endParaRPr lang="fr-FR" dirty="0"/>
          </a:p>
        </p:txBody>
      </p:sp>
      <p:sp>
        <p:nvSpPr>
          <p:cNvPr id="3" name="Espace réservé du contenu 2"/>
          <p:cNvSpPr>
            <a:spLocks noGrp="1"/>
          </p:cNvSpPr>
          <p:nvPr>
            <p:ph idx="1"/>
          </p:nvPr>
        </p:nvSpPr>
        <p:spPr/>
        <p:txBody>
          <a:bodyPr/>
          <a:lstStyle/>
          <a:p>
            <a:r>
              <a:rPr lang="fr-FR"/>
              <a:t>Précise la légende du tableau</a:t>
            </a:r>
          </a:p>
          <a:p>
            <a:r>
              <a:rPr lang="fr-FR"/>
              <a:t>Contient du Flow exception faite d’une autre &lt;table&gt; (directement ou indirectement)</a:t>
            </a:r>
          </a:p>
          <a:p>
            <a:r>
              <a:rPr lang="fr-FR"/>
              <a:t>CSS, une propriété particulière : </a:t>
            </a:r>
          </a:p>
          <a:p>
            <a:pPr lvl="1"/>
            <a:r>
              <a:rPr lang="fr-FR"/>
              <a:t>caption-side : </a:t>
            </a:r>
            <a:r>
              <a:rPr lang="en-US"/>
              <a:t>top | bottom | left | right | inherit</a:t>
            </a:r>
            <a:endParaRPr lang="fr-FR" dirty="0"/>
          </a:p>
        </p:txBody>
      </p:sp>
    </p:spTree>
    <p:extLst>
      <p:ext uri="{BB962C8B-B14F-4D97-AF65-F5344CB8AC3E}">
        <p14:creationId xmlns:p14="http://schemas.microsoft.com/office/powerpoint/2010/main" val="21456092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Balises &lt;colgroup&gt; et &lt;col&gt;</a:t>
            </a:r>
            <a:endParaRPr lang="fr-FR" dirty="0"/>
          </a:p>
        </p:txBody>
      </p:sp>
      <p:sp>
        <p:nvSpPr>
          <p:cNvPr id="3" name="Espace réservé du contenu 2"/>
          <p:cNvSpPr>
            <a:spLocks noGrp="1"/>
          </p:cNvSpPr>
          <p:nvPr>
            <p:ph idx="1"/>
          </p:nvPr>
        </p:nvSpPr>
        <p:spPr/>
        <p:txBody>
          <a:bodyPr>
            <a:normAutofit fontScale="85000" lnSpcReduction="20000"/>
          </a:bodyPr>
          <a:lstStyle/>
          <a:p>
            <a:pPr lvl="1"/>
            <a:r>
              <a:rPr lang="fr-FR"/>
              <a:t>Regroupement de colonnes</a:t>
            </a:r>
          </a:p>
          <a:p>
            <a:pPr lvl="2"/>
            <a:r>
              <a:rPr lang="fr-FR"/>
              <a:t>Utilise pour dire lesquelles vont ensemble</a:t>
            </a:r>
          </a:p>
          <a:p>
            <a:pPr lvl="2"/>
            <a:r>
              <a:rPr lang="fr-FR"/>
              <a:t>Concrètement : utilisable par le css</a:t>
            </a:r>
          </a:p>
          <a:p>
            <a:pPr lvl="2"/>
            <a:r>
              <a:rPr lang="fr-FR"/>
              <a:t>Ne contient pas les éléments…</a:t>
            </a:r>
          </a:p>
          <a:p>
            <a:r>
              <a:rPr lang="fr-FR"/>
              <a:t>&lt;colgroup&gt;</a:t>
            </a:r>
          </a:p>
          <a:p>
            <a:pPr lvl="1"/>
            <a:r>
              <a:rPr lang="fr-FR"/>
              <a:t>Contient des &lt;col /&gt; ou </a:t>
            </a:r>
            <a:br>
              <a:rPr lang="fr-FR"/>
            </a:br>
            <a:r>
              <a:rPr lang="fr-FR"/>
              <a:t>Utilise l’attribut span (nombre de « colonnes »)</a:t>
            </a:r>
          </a:p>
          <a:p>
            <a:r>
              <a:rPr lang="fr-FR"/>
              <a:t>&lt;col&gt;</a:t>
            </a:r>
          </a:p>
          <a:p>
            <a:pPr lvl="1"/>
            <a:r>
              <a:rPr lang="fr-FR"/>
              <a:t>Balise vide (&lt;col /&gt;)</a:t>
            </a:r>
          </a:p>
          <a:p>
            <a:pPr lvl="1"/>
            <a:r>
              <a:rPr lang="fr-FR"/>
              <a:t>Désigne une colonne (en fonction de sa place…)</a:t>
            </a:r>
          </a:p>
          <a:p>
            <a:pPr lvl="1"/>
            <a:r>
              <a:rPr lang="fr-FR"/>
              <a:t>attribut : span (nombre) </a:t>
            </a:r>
          </a:p>
          <a:p>
            <a:r>
              <a:rPr lang="fr-FR"/>
              <a:t>CSS limité</a:t>
            </a:r>
          </a:p>
          <a:p>
            <a:pPr lvl="1"/>
            <a:r>
              <a:rPr lang="fr-FR"/>
              <a:t>background, border, visibility, width</a:t>
            </a:r>
          </a:p>
          <a:p>
            <a:pPr lvl="1"/>
            <a:r>
              <a:rPr lang="fr-FR"/>
              <a:t>visibility : visible | hidden (cacher mais prend de la place) | collapse (cacher mais ne prend pas de place)</a:t>
            </a:r>
          </a:p>
          <a:p>
            <a:endParaRPr lang="fr-FR" dirty="0"/>
          </a:p>
        </p:txBody>
      </p:sp>
    </p:spTree>
    <p:extLst>
      <p:ext uri="{BB962C8B-B14F-4D97-AF65-F5344CB8AC3E}">
        <p14:creationId xmlns:p14="http://schemas.microsoft.com/office/powerpoint/2010/main" val="402630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Éditer du </a:t>
            </a:r>
            <a:r>
              <a:rPr lang="fr-FR" dirty="0" err="1"/>
              <a:t>css</a:t>
            </a:r>
            <a:endParaRPr lang="en-US" dirty="0"/>
          </a:p>
        </p:txBody>
      </p:sp>
      <p:sp>
        <p:nvSpPr>
          <p:cNvPr id="3" name="Espace réservé du contenu 2"/>
          <p:cNvSpPr>
            <a:spLocks noGrp="1"/>
          </p:cNvSpPr>
          <p:nvPr>
            <p:ph idx="1"/>
          </p:nvPr>
        </p:nvSpPr>
        <p:spPr/>
        <p:txBody>
          <a:bodyPr>
            <a:normAutofit/>
          </a:bodyPr>
          <a:lstStyle/>
          <a:p>
            <a:r>
              <a:rPr lang="fr-FR" dirty="0"/>
              <a:t>Avec un éditeur de texte tout simple (</a:t>
            </a:r>
            <a:r>
              <a:rPr lang="fr-FR" dirty="0" err="1"/>
              <a:t>notepad</a:t>
            </a:r>
            <a:r>
              <a:rPr lang="fr-FR" dirty="0"/>
              <a:t>++ par exemple)</a:t>
            </a:r>
          </a:p>
          <a:p>
            <a:pPr lvl="1"/>
            <a:r>
              <a:rPr lang="fr-FR" dirty="0"/>
              <a:t>En local ou sur un serveur</a:t>
            </a:r>
          </a:p>
          <a:p>
            <a:r>
              <a:rPr lang="fr-FR" dirty="0"/>
              <a:t>Avec un environnement de développement (</a:t>
            </a:r>
            <a:r>
              <a:rPr lang="fr-FR" dirty="0" err="1"/>
              <a:t>vscode</a:t>
            </a:r>
            <a:r>
              <a:rPr lang="fr-FR" dirty="0"/>
              <a:t>, </a:t>
            </a:r>
            <a:r>
              <a:rPr lang="fr-FR" dirty="0" err="1"/>
              <a:t>webstorm</a:t>
            </a:r>
            <a:r>
              <a:rPr lang="fr-FR" dirty="0"/>
              <a:t>, etc.)</a:t>
            </a:r>
          </a:p>
          <a:p>
            <a:r>
              <a:rPr lang="fr-FR" dirty="0"/>
              <a:t>Edition en ligne </a:t>
            </a:r>
          </a:p>
          <a:p>
            <a:pPr lvl="1"/>
            <a:r>
              <a:rPr lang="fr-FR" dirty="0"/>
              <a:t>dabblet.com (cache les préfixes)</a:t>
            </a:r>
            <a:br>
              <a:rPr lang="fr-FR" dirty="0"/>
            </a:br>
            <a:r>
              <a:rPr lang="en-US" dirty="0">
                <a:hlinkClick r:id="rId2"/>
              </a:rPr>
              <a:t>http://dabblet.com/gist/9314223</a:t>
            </a:r>
            <a:endParaRPr lang="fr-FR" dirty="0"/>
          </a:p>
          <a:p>
            <a:pPr lvl="1"/>
            <a:r>
              <a:rPr lang="fr-FR" dirty="0"/>
              <a:t>jsbin.com</a:t>
            </a:r>
          </a:p>
          <a:p>
            <a:pPr lvl="1"/>
            <a:r>
              <a:rPr lang="fr-FR" dirty="0"/>
              <a:t>Etc.</a:t>
            </a:r>
            <a:endParaRPr lang="en-US" dirty="0"/>
          </a:p>
        </p:txBody>
      </p:sp>
    </p:spTree>
    <p:extLst>
      <p:ext uri="{BB962C8B-B14F-4D97-AF65-F5344CB8AC3E}">
        <p14:creationId xmlns:p14="http://schemas.microsoft.com/office/powerpoint/2010/main" val="7191596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Parties d’un tableau</a:t>
            </a:r>
            <a:endParaRPr lang="fr-FR" dirty="0"/>
          </a:p>
        </p:txBody>
      </p:sp>
      <p:sp>
        <p:nvSpPr>
          <p:cNvPr id="3" name="Espace réservé du contenu 2"/>
          <p:cNvSpPr>
            <a:spLocks noGrp="1"/>
          </p:cNvSpPr>
          <p:nvPr>
            <p:ph idx="1"/>
          </p:nvPr>
        </p:nvSpPr>
        <p:spPr/>
        <p:txBody>
          <a:bodyPr/>
          <a:lstStyle/>
          <a:p>
            <a:r>
              <a:rPr lang="fr-FR"/>
              <a:t>&lt;thead&gt; (titre sur lignes « suppérieures »), &lt;tfoot&gt; (bas du tableau) et &lt;tbody&gt; (bloc de données)</a:t>
            </a:r>
          </a:p>
          <a:p>
            <a:r>
              <a:rPr lang="fr-FR"/>
              <a:t>Contiennent des &lt;tr&gt; (0 ou +) ou du &lt;script&gt;</a:t>
            </a:r>
          </a:p>
          <a:p>
            <a:endParaRPr lang="fr-FR" dirty="0"/>
          </a:p>
        </p:txBody>
      </p:sp>
    </p:spTree>
    <p:extLst>
      <p:ext uri="{BB962C8B-B14F-4D97-AF65-F5344CB8AC3E}">
        <p14:creationId xmlns:p14="http://schemas.microsoft.com/office/powerpoint/2010/main" val="23125286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Ligne d’un tableau</a:t>
            </a:r>
            <a:endParaRPr lang="fr-FR" dirty="0"/>
          </a:p>
        </p:txBody>
      </p:sp>
      <p:sp>
        <p:nvSpPr>
          <p:cNvPr id="3" name="Espace réservé du contenu 2"/>
          <p:cNvSpPr>
            <a:spLocks noGrp="1"/>
          </p:cNvSpPr>
          <p:nvPr>
            <p:ph idx="1"/>
          </p:nvPr>
        </p:nvSpPr>
        <p:spPr/>
        <p:txBody>
          <a:bodyPr>
            <a:normAutofit/>
          </a:bodyPr>
          <a:lstStyle/>
          <a:p>
            <a:r>
              <a:rPr lang="fr-FR"/>
              <a:t>&lt;tr&gt; </a:t>
            </a:r>
          </a:p>
          <a:p>
            <a:r>
              <a:rPr lang="fr-FR"/>
              <a:t>Contient des &lt;td&gt;, &lt;th&gt; (0 ou plus) et/ou du &lt;script&gt;</a:t>
            </a:r>
          </a:p>
          <a:p>
            <a:endParaRPr lang="fr-FR"/>
          </a:p>
          <a:p>
            <a:r>
              <a:rPr lang="fr-FR"/>
              <a:t>En principe, possible directement sous &lt;table&gt; sous certaines conditions, mais </a:t>
            </a:r>
            <a:r>
              <a:rPr lang="fr-FR">
                <a:hlinkClick r:id="rId2"/>
              </a:rPr>
              <a:t>http://www.w3.org/TR/html5/syntax.html#element-restrictions</a:t>
            </a:r>
            <a:r>
              <a:rPr lang="fr-FR"/>
              <a:t> </a:t>
            </a:r>
            <a:br>
              <a:rPr lang="fr-FR"/>
            </a:br>
            <a:r>
              <a:rPr lang="fr-FR">
                <a:sym typeface="Wingdings" panose="05000000000000000000" pitchFamily="2" charset="2"/>
              </a:rPr>
              <a:t> les navigateurs ajoutent automatiquement un tbody s’il n’y en a pas…</a:t>
            </a:r>
            <a:endParaRPr lang="fr-FR"/>
          </a:p>
          <a:p>
            <a:endParaRPr lang="fr-FR" dirty="0"/>
          </a:p>
        </p:txBody>
      </p:sp>
    </p:spTree>
    <p:extLst>
      <p:ext uri="{BB962C8B-B14F-4D97-AF65-F5344CB8AC3E}">
        <p14:creationId xmlns:p14="http://schemas.microsoft.com/office/powerpoint/2010/main" val="23767263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Cases (ou cellules) d’un tableau</a:t>
            </a:r>
            <a:endParaRPr lang="fr-FR" dirty="0"/>
          </a:p>
        </p:txBody>
      </p:sp>
      <p:sp>
        <p:nvSpPr>
          <p:cNvPr id="3" name="Espace réservé du contenu 2"/>
          <p:cNvSpPr>
            <a:spLocks noGrp="1"/>
          </p:cNvSpPr>
          <p:nvPr>
            <p:ph idx="1"/>
          </p:nvPr>
        </p:nvSpPr>
        <p:spPr/>
        <p:txBody>
          <a:bodyPr>
            <a:normAutofit fontScale="70000" lnSpcReduction="20000"/>
          </a:bodyPr>
          <a:lstStyle/>
          <a:p>
            <a:r>
              <a:rPr lang="fr-FR"/>
              <a:t>&lt;th&gt; : table header</a:t>
            </a:r>
          </a:p>
          <a:p>
            <a:pPr lvl="1"/>
            <a:r>
              <a:rPr lang="fr-FR"/>
              <a:t>Contient du Flow excepté du Sectioning Content, &lt;header&gt;, &lt;footer&gt; et du Heading Content</a:t>
            </a:r>
          </a:p>
          <a:p>
            <a:r>
              <a:rPr lang="fr-FR"/>
              <a:t>&lt;td&gt; : table data</a:t>
            </a:r>
          </a:p>
          <a:p>
            <a:pPr lvl="1"/>
            <a:r>
              <a:rPr lang="fr-FR"/>
              <a:t>Contient du Flow</a:t>
            </a:r>
          </a:p>
          <a:p>
            <a:r>
              <a:rPr lang="fr-FR"/>
              <a:t>Attributs communs</a:t>
            </a:r>
          </a:p>
          <a:p>
            <a:pPr lvl="1"/>
            <a:r>
              <a:rPr lang="fr-FR"/>
              <a:t>rowspan : pour indiquer sur combien de ligne s’étend la cellule</a:t>
            </a:r>
          </a:p>
          <a:p>
            <a:pPr lvl="1"/>
            <a:r>
              <a:rPr lang="fr-FR"/>
              <a:t>colspan : pour indiquer sur combien de colonne s’étend la cellule</a:t>
            </a:r>
          </a:p>
          <a:p>
            <a:pPr lvl="1"/>
            <a:r>
              <a:rPr lang="fr-FR"/>
              <a:t>Attention : à bien compter les td/th sur les autres lignes / colonnes…</a:t>
            </a:r>
          </a:p>
          <a:p>
            <a:pPr lvl="1"/>
            <a:r>
              <a:rPr lang="fr-FR"/>
              <a:t>Attention : pas toujours visible sans CSS…</a:t>
            </a:r>
          </a:p>
          <a:p>
            <a:pPr lvl="1"/>
            <a:r>
              <a:rPr lang="fr-FR">
                <a:hlinkClick r:id="rId2"/>
              </a:rPr>
              <a:t>http://dabblet.com/gist/b40a4864acb7a6aaae64</a:t>
            </a:r>
            <a:r>
              <a:rPr lang="fr-FR"/>
              <a:t> </a:t>
            </a:r>
          </a:p>
          <a:p>
            <a:pPr lvl="1"/>
            <a:r>
              <a:rPr lang="fr-FR"/>
              <a:t>headers</a:t>
            </a:r>
          </a:p>
          <a:p>
            <a:r>
              <a:rPr lang="fr-FR"/>
              <a:t>Attributs propres à &lt;th&gt;</a:t>
            </a:r>
          </a:p>
          <a:p>
            <a:pPr lvl="1"/>
            <a:r>
              <a:rPr lang="fr-FR"/>
              <a:t>scope : row |col | rowgroup (= tbody, thead ou tfoot)| colgroup | auto</a:t>
            </a:r>
          </a:p>
          <a:p>
            <a:pPr lvl="2"/>
            <a:r>
              <a:rPr lang="fr-FR"/>
              <a:t>Pour dire à quoi s’applique le titre</a:t>
            </a:r>
          </a:p>
          <a:p>
            <a:pPr lvl="2"/>
            <a:r>
              <a:rPr lang="fr-FR"/>
              <a:t>Auto : décidé par le navigateur</a:t>
            </a:r>
          </a:p>
          <a:p>
            <a:pPr lvl="1"/>
            <a:r>
              <a:rPr lang="fr-FR"/>
              <a:t>abbr : pour fournir une description (en principe plus courte) du titre</a:t>
            </a:r>
            <a:endParaRPr lang="fr-FR" dirty="0"/>
          </a:p>
        </p:txBody>
      </p:sp>
    </p:spTree>
    <p:extLst>
      <p:ext uri="{BB962C8B-B14F-4D97-AF65-F5344CB8AC3E}">
        <p14:creationId xmlns:p14="http://schemas.microsoft.com/office/powerpoint/2010/main" val="20391535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Mise en forme de table (1)</a:t>
            </a:r>
            <a:endParaRPr lang="fr-FR" dirty="0"/>
          </a:p>
        </p:txBody>
      </p:sp>
      <p:sp>
        <p:nvSpPr>
          <p:cNvPr id="3" name="Espace réservé du contenu 2"/>
          <p:cNvSpPr>
            <a:spLocks noGrp="1"/>
          </p:cNvSpPr>
          <p:nvPr>
            <p:ph idx="1"/>
          </p:nvPr>
        </p:nvSpPr>
        <p:spPr/>
        <p:txBody>
          <a:bodyPr>
            <a:normAutofit fontScale="85000" lnSpcReduction="10000"/>
          </a:bodyPr>
          <a:lstStyle/>
          <a:p>
            <a:r>
              <a:rPr lang="fr-FR">
                <a:hlinkClick r:id="rId2"/>
              </a:rPr>
              <a:t>http://dabblet.com/gist/718beb16ceb98e6ecae2</a:t>
            </a:r>
            <a:r>
              <a:rPr lang="fr-FR"/>
              <a:t> </a:t>
            </a:r>
          </a:p>
          <a:p>
            <a:r>
              <a:rPr lang="fr-FR"/>
              <a:t>Quadrillage sur les cellules</a:t>
            </a:r>
          </a:p>
          <a:p>
            <a:pPr lvl="1"/>
            <a:r>
              <a:rPr lang="fr-FR"/>
              <a:t>Conflit sur l’arrondi</a:t>
            </a:r>
          </a:p>
          <a:p>
            <a:r>
              <a:rPr lang="fr-FR"/>
              <a:t>Ombre arrondie même s’il n’y a pas de bord</a:t>
            </a:r>
          </a:p>
          <a:p>
            <a:r>
              <a:rPr lang="fr-FR"/>
              <a:t>Mettre en valeur une ligne sur 2 dans les tbody</a:t>
            </a:r>
          </a:p>
          <a:p>
            <a:r>
              <a:rPr lang="fr-FR"/>
              <a:t>Parfois, </a:t>
            </a:r>
          </a:p>
          <a:p>
            <a:pPr lvl="1"/>
            <a:r>
              <a:rPr lang="fr-FR"/>
              <a:t>« border-collapse: collapse; » est replacé par </a:t>
            </a:r>
            <a:br>
              <a:rPr lang="fr-FR"/>
            </a:br>
            <a:r>
              <a:rPr lang="fr-FR"/>
              <a:t>« border-collapse: separate; </a:t>
            </a:r>
            <a:br>
              <a:rPr lang="fr-FR"/>
            </a:br>
            <a:r>
              <a:rPr lang="fr-FR"/>
              <a:t>border-spacing: 0; »</a:t>
            </a:r>
          </a:p>
          <a:p>
            <a:pPr lvl="2"/>
            <a:r>
              <a:rPr lang="fr-FR"/>
              <a:t>Pour l’arrondi de cellules il faut que border-collapse soit à separate</a:t>
            </a:r>
          </a:p>
          <a:p>
            <a:pPr lvl="1"/>
            <a:r>
              <a:rPr lang="fr-FR"/>
              <a:t>Combiner caption-side avec une margin ou un padding (pas de chevauchement sur l’ombre)</a:t>
            </a:r>
          </a:p>
          <a:p>
            <a:pPr lvl="1"/>
            <a:r>
              <a:rPr lang="fr-FR"/>
              <a:t>Effets différents selon navigateur </a:t>
            </a:r>
          </a:p>
          <a:p>
            <a:pPr lvl="2"/>
            <a:r>
              <a:rPr lang="fr-FR"/>
              <a:t>Voir le côté droit de la cellule vide</a:t>
            </a:r>
            <a:endParaRPr lang="fr-FR" dirty="0"/>
          </a:p>
        </p:txBody>
      </p:sp>
    </p:spTree>
    <p:extLst>
      <p:ext uri="{BB962C8B-B14F-4D97-AF65-F5344CB8AC3E}">
        <p14:creationId xmlns:p14="http://schemas.microsoft.com/office/powerpoint/2010/main" val="10787423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Mise en forme de table (2)</a:t>
            </a:r>
            <a:endParaRPr lang="fr-FR" dirty="0"/>
          </a:p>
        </p:txBody>
      </p:sp>
      <p:sp>
        <p:nvSpPr>
          <p:cNvPr id="3" name="Espace réservé du contenu 2"/>
          <p:cNvSpPr>
            <a:spLocks noGrp="1"/>
          </p:cNvSpPr>
          <p:nvPr>
            <p:ph idx="1"/>
          </p:nvPr>
        </p:nvSpPr>
        <p:spPr/>
        <p:txBody>
          <a:bodyPr>
            <a:normAutofit/>
          </a:bodyPr>
          <a:lstStyle/>
          <a:p>
            <a:r>
              <a:rPr lang="fr-FR"/>
              <a:t>Pour désigner la cellule en haut à gauche</a:t>
            </a:r>
          </a:p>
          <a:p>
            <a:pPr lvl="1"/>
            <a:r>
              <a:rPr lang="fr-FR"/>
              <a:t>S’il y un thead et pas de script en 1er enfant</a:t>
            </a:r>
            <a:br>
              <a:rPr lang="fr-FR"/>
            </a:br>
            <a:r>
              <a:rPr lang="fr-FR"/>
              <a:t>thead tr:first-of-type *:nth-child(1) </a:t>
            </a:r>
          </a:p>
          <a:p>
            <a:r>
              <a:rPr lang="fr-FR"/>
              <a:t>Pour désigner la cellule en haut à droite</a:t>
            </a:r>
          </a:p>
          <a:p>
            <a:pPr lvl="1"/>
            <a:r>
              <a:rPr lang="fr-FR"/>
              <a:t>thead tr:first-of-type *:nth-last-child(1) </a:t>
            </a:r>
          </a:p>
          <a:p>
            <a:r>
              <a:rPr lang="fr-FR"/>
              <a:t>Pour désigner la cellule en bas à gauche</a:t>
            </a:r>
          </a:p>
          <a:p>
            <a:pPr lvl="1"/>
            <a:r>
              <a:rPr lang="fr-FR"/>
              <a:t>tbody tr:last-of-type *:nth-child(1) </a:t>
            </a:r>
          </a:p>
          <a:p>
            <a:r>
              <a:rPr lang="fr-FR"/>
              <a:t>Pour désigner la cellule en bas à droite</a:t>
            </a:r>
          </a:p>
          <a:p>
            <a:pPr lvl="1"/>
            <a:r>
              <a:rPr lang="fr-FR"/>
              <a:t>tbody tr:last-of-type *:nth-last-child (1) </a:t>
            </a:r>
          </a:p>
          <a:p>
            <a:pPr lvl="1"/>
            <a:endParaRPr lang="fr-FR" dirty="0"/>
          </a:p>
        </p:txBody>
      </p:sp>
    </p:spTree>
    <p:extLst>
      <p:ext uri="{BB962C8B-B14F-4D97-AF65-F5344CB8AC3E}">
        <p14:creationId xmlns:p14="http://schemas.microsoft.com/office/powerpoint/2010/main" val="183058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 inspecteurs » intégrées dans les navigateurs</a:t>
            </a:r>
            <a:endParaRPr lang="en-US" dirty="0"/>
          </a:p>
        </p:txBody>
      </p:sp>
      <p:sp>
        <p:nvSpPr>
          <p:cNvPr id="3" name="Espace réservé du contenu 2"/>
          <p:cNvSpPr>
            <a:spLocks noGrp="1"/>
          </p:cNvSpPr>
          <p:nvPr>
            <p:ph idx="1"/>
          </p:nvPr>
        </p:nvSpPr>
        <p:spPr/>
        <p:txBody>
          <a:bodyPr>
            <a:normAutofit/>
          </a:bodyPr>
          <a:lstStyle/>
          <a:p>
            <a:r>
              <a:rPr lang="fr-FR" sz="2000" dirty="0"/>
              <a:t>Clic-droit « </a:t>
            </a:r>
            <a:r>
              <a:rPr lang="fr-FR" sz="2000" dirty="0" err="1"/>
              <a:t>inspect</a:t>
            </a:r>
            <a:r>
              <a:rPr lang="fr-FR" sz="2000" dirty="0"/>
              <a:t> » (ou inspecter)</a:t>
            </a:r>
          </a:p>
          <a:p>
            <a:pPr lvl="1"/>
            <a:r>
              <a:rPr lang="fr-FR" sz="1800" dirty="0"/>
              <a:t>F12 sous </a:t>
            </a:r>
            <a:r>
              <a:rPr lang="fr-FR" sz="1800" dirty="0" err="1"/>
              <a:t>windows</a:t>
            </a:r>
            <a:r>
              <a:rPr lang="fr-FR" sz="1800" dirty="0"/>
              <a:t> (exemple ici avec chrome)</a:t>
            </a:r>
          </a:p>
          <a:p>
            <a:r>
              <a:rPr lang="fr-FR" sz="2000" dirty="0"/>
              <a:t>Permettent de tester sur la page (plutôt pour « essayer)</a:t>
            </a:r>
          </a:p>
          <a:p>
            <a:pPr lvl="1"/>
            <a:r>
              <a:rPr lang="fr-FR" sz="1600" dirty="0"/>
              <a:t>https://developer.chrome.com/devtools/docs/elements-styles</a:t>
            </a:r>
          </a:p>
          <a:p>
            <a:pPr marL="0" indent="0">
              <a:buNone/>
            </a:pPr>
            <a:endParaRPr lang="fr-FR"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3777" y="3222964"/>
            <a:ext cx="6114306" cy="34392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87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Une erreur dans une déclaration ? </a:t>
            </a:r>
            <a:endParaRPr lang="en-US" dirty="0"/>
          </a:p>
        </p:txBody>
      </p:sp>
      <p:sp>
        <p:nvSpPr>
          <p:cNvPr id="3" name="Espace réservé du contenu 2"/>
          <p:cNvSpPr>
            <a:spLocks noGrp="1"/>
          </p:cNvSpPr>
          <p:nvPr>
            <p:ph idx="1"/>
          </p:nvPr>
        </p:nvSpPr>
        <p:spPr/>
        <p:txBody>
          <a:bodyPr>
            <a:normAutofit/>
          </a:bodyPr>
          <a:lstStyle/>
          <a:p>
            <a:r>
              <a:rPr lang="fr-FR" dirty="0"/>
              <a:t>La ligne/déclaration est ignorée </a:t>
            </a:r>
          </a:p>
          <a:p>
            <a:pPr lvl="1"/>
            <a:r>
              <a:rPr lang="fr-FR" dirty="0"/>
              <a:t>et peut-être la suivante ou la précédente, voire toute une partie du fichier CSS si l’erreur est un oubli de " ou de )</a:t>
            </a:r>
          </a:p>
          <a:p>
            <a:pPr lvl="1"/>
            <a:r>
              <a:rPr lang="fr-FR" dirty="0"/>
              <a:t>Exemple : oubli d’un « ; » terminal : les deux propriétés (celle de l’oubli et la suivante s’il y en a une avant le }) sont ignorées</a:t>
            </a:r>
          </a:p>
          <a:p>
            <a:pPr lvl="1"/>
            <a:r>
              <a:rPr lang="fr-FR" dirty="0"/>
              <a:t>Exemple: un espace de trop (nous verrons plus tard les unités)</a:t>
            </a:r>
          </a:p>
          <a:p>
            <a:pPr lvl="2"/>
            <a:r>
              <a:rPr lang="fr-FR" dirty="0"/>
              <a:t>« </a:t>
            </a:r>
            <a:r>
              <a:rPr lang="fr-FR" dirty="0">
                <a:latin typeface="Courier New" panose="02070309020205020404" pitchFamily="49" charset="0"/>
                <a:cs typeface="Courier New" panose="02070309020205020404" pitchFamily="49" charset="0"/>
              </a:rPr>
              <a:t>2rem</a:t>
            </a:r>
            <a:r>
              <a:rPr lang="fr-FR" dirty="0"/>
              <a:t> »  est valide</a:t>
            </a:r>
          </a:p>
          <a:p>
            <a:pPr lvl="2"/>
            <a:r>
              <a:rPr lang="fr-FR" dirty="0"/>
              <a:t>« </a:t>
            </a:r>
            <a:r>
              <a:rPr lang="fr-FR" dirty="0">
                <a:latin typeface="Courier New" panose="02070309020205020404" pitchFamily="49" charset="0"/>
                <a:cs typeface="Courier New" panose="02070309020205020404" pitchFamily="49" charset="0"/>
              </a:rPr>
              <a:t>2 rem</a:t>
            </a:r>
            <a:r>
              <a:rPr lang="fr-FR" dirty="0"/>
              <a:t> » ne l’est pas</a:t>
            </a:r>
          </a:p>
          <a:p>
            <a:r>
              <a:rPr lang="fr-FR" dirty="0"/>
              <a:t>Le navigateur passe outre et ignore donc les lignes impactées…</a:t>
            </a:r>
          </a:p>
          <a:p>
            <a:pPr lvl="1"/>
            <a:r>
              <a:rPr lang="fr-FR" dirty="0"/>
              <a:t>Ouf, sinon les préfixes seraient ingérables</a:t>
            </a:r>
            <a:endParaRPr lang="en-US" dirty="0"/>
          </a:p>
        </p:txBody>
      </p:sp>
    </p:spTree>
    <p:extLst>
      <p:ext uri="{BB962C8B-B14F-4D97-AF65-F5344CB8AC3E}">
        <p14:creationId xmlns:p14="http://schemas.microsoft.com/office/powerpoint/2010/main" val="23422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Intégrer le css dans la page web ?</a:t>
            </a:r>
            <a:endParaRPr lang="en-US" dirty="0"/>
          </a:p>
        </p:txBody>
      </p:sp>
      <p:sp>
        <p:nvSpPr>
          <p:cNvPr id="3" name="Espace réservé du contenu 2"/>
          <p:cNvSpPr>
            <a:spLocks noGrp="1"/>
          </p:cNvSpPr>
          <p:nvPr>
            <p:ph idx="1"/>
          </p:nvPr>
        </p:nvSpPr>
        <p:spPr/>
        <p:txBody>
          <a:bodyPr>
            <a:normAutofit/>
          </a:bodyPr>
          <a:lstStyle/>
          <a:p>
            <a:r>
              <a:rPr lang="fr-FR" dirty="0"/>
              <a:t>Plusieurs possibilités : </a:t>
            </a:r>
          </a:p>
          <a:p>
            <a:pPr lvl="1"/>
            <a:r>
              <a:rPr lang="fr-FR" dirty="0"/>
              <a:t>Balise </a:t>
            </a:r>
            <a:r>
              <a:rPr lang="fr-FR" dirty="0" err="1"/>
              <a:t>link</a:t>
            </a:r>
            <a:r>
              <a:rPr lang="fr-FR" dirty="0"/>
              <a:t> : lier un fichier contenant que du CSS avec la page</a:t>
            </a:r>
          </a:p>
          <a:p>
            <a:pPr lvl="1"/>
            <a:r>
              <a:rPr lang="fr-FR" dirty="0"/>
              <a:t>Balise style : écrire du CSS dans la page web</a:t>
            </a:r>
          </a:p>
          <a:p>
            <a:pPr lvl="1"/>
            <a:r>
              <a:rPr lang="fr-FR" dirty="0" err="1"/>
              <a:t>Css</a:t>
            </a:r>
            <a:r>
              <a:rPr lang="fr-FR" dirty="0"/>
              <a:t> dans l’attribut « style » d’une balise : écrire des déclarations directement sur l’élément concerné</a:t>
            </a:r>
          </a:p>
          <a:p>
            <a:r>
              <a:rPr lang="fr-FR" b="1" dirty="0"/>
              <a:t>Balise </a:t>
            </a:r>
            <a:r>
              <a:rPr lang="fr-FR" b="1" dirty="0" err="1"/>
              <a:t>link</a:t>
            </a:r>
            <a:r>
              <a:rPr lang="fr-FR" b="1" dirty="0"/>
              <a:t> la plus pratique </a:t>
            </a:r>
            <a:br>
              <a:rPr lang="fr-FR" dirty="0"/>
            </a:br>
            <a:r>
              <a:rPr lang="fr-FR" dirty="0"/>
              <a:t>partage d’un style entre plusieurs pages</a:t>
            </a:r>
          </a:p>
          <a:p>
            <a:r>
              <a:rPr lang="fr-FR" dirty="0"/>
              <a:t>Les autres plutôt utilisés par des programmes qui génèrent des pages web (Content Management System)</a:t>
            </a:r>
            <a:endParaRPr lang="en-US" dirty="0"/>
          </a:p>
        </p:txBody>
      </p:sp>
    </p:spTree>
    <p:extLst>
      <p:ext uri="{BB962C8B-B14F-4D97-AF65-F5344CB8AC3E}">
        <p14:creationId xmlns:p14="http://schemas.microsoft.com/office/powerpoint/2010/main" val="189571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Mettre du CSS dans une balise</a:t>
            </a:r>
          </a:p>
        </p:txBody>
      </p:sp>
      <p:sp>
        <p:nvSpPr>
          <p:cNvPr id="3" name="Espace réservé du contenu 2"/>
          <p:cNvSpPr>
            <a:spLocks noGrp="1"/>
          </p:cNvSpPr>
          <p:nvPr>
            <p:ph idx="1"/>
          </p:nvPr>
        </p:nvSpPr>
        <p:spPr/>
        <p:txBody>
          <a:bodyPr>
            <a:normAutofit/>
          </a:bodyPr>
          <a:lstStyle/>
          <a:p>
            <a:r>
              <a:rPr lang="fr-FR" dirty="0" err="1"/>
              <a:t>Css</a:t>
            </a:r>
            <a:r>
              <a:rPr lang="fr-FR" dirty="0"/>
              <a:t> dans l’attribut « style » d’une balise</a:t>
            </a:r>
          </a:p>
          <a:p>
            <a:r>
              <a:rPr lang="fr-FR" dirty="0"/>
              <a:t>Ne contient que des déclarations, sans sélecteurs</a:t>
            </a:r>
          </a:p>
          <a:p>
            <a:r>
              <a:rPr lang="fr-FR" dirty="0"/>
              <a:t>Ces déclarations ne s’appliquent qu’à l’élément à qui appartient l’attribut style</a:t>
            </a:r>
          </a:p>
          <a:p>
            <a:r>
              <a:rPr lang="fr-FR" dirty="0"/>
              <a:t>Exemples : </a:t>
            </a:r>
            <a:br>
              <a:rPr lang="fr-FR" dirty="0"/>
            </a:br>
            <a:r>
              <a:rPr lang="en-US" sz="2800" dirty="0">
                <a:latin typeface="Courier New" panose="02070309020205020404" pitchFamily="49" charset="0"/>
                <a:cs typeface="Courier New" panose="02070309020205020404" pitchFamily="49" charset="0"/>
              </a:rPr>
              <a:t>&lt;h1 style="color: red;"&gt; … &lt;/h1&gt;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&lt;p style="color: blue; font-weight: bold;"&gt; … &lt;/p&gt;</a:t>
            </a:r>
          </a:p>
          <a:p>
            <a:endParaRPr lang="fr-FR" dirty="0"/>
          </a:p>
        </p:txBody>
      </p:sp>
    </p:spTree>
    <p:extLst>
      <p:ext uri="{BB962C8B-B14F-4D97-AF65-F5344CB8AC3E}">
        <p14:creationId xmlns:p14="http://schemas.microsoft.com/office/powerpoint/2010/main" val="93036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a:t>Intégrer le css dans la page web avec une (ou plusieurs) balise &lt;style&gt;</a:t>
            </a:r>
            <a:endParaRPr lang="en-US" dirty="0"/>
          </a:p>
        </p:txBody>
      </p:sp>
      <p:sp>
        <p:nvSpPr>
          <p:cNvPr id="3" name="Espace réservé du contenu 2"/>
          <p:cNvSpPr>
            <a:spLocks noGrp="1"/>
          </p:cNvSpPr>
          <p:nvPr>
            <p:ph idx="1"/>
          </p:nvPr>
        </p:nvSpPr>
        <p:spPr/>
        <p:txBody>
          <a:bodyPr>
            <a:normAutofit fontScale="92500" lnSpcReduction="10000"/>
          </a:bodyPr>
          <a:lstStyle/>
          <a:p>
            <a:r>
              <a:rPr lang="fr-FR" dirty="0"/>
              <a:t>Balise style : le </a:t>
            </a:r>
            <a:r>
              <a:rPr lang="fr-FR" dirty="0" err="1"/>
              <a:t>css</a:t>
            </a:r>
            <a:r>
              <a:rPr lang="fr-FR" dirty="0"/>
              <a:t> est dans le fichier html</a:t>
            </a:r>
          </a:p>
          <a:p>
            <a:pPr marL="0" indent="0">
              <a:buNone/>
            </a:pPr>
            <a:r>
              <a:rPr lang="en-US" dirty="0">
                <a:latin typeface="Courier New" panose="02070309020205020404" pitchFamily="49" charset="0"/>
                <a:cs typeface="Courier New" panose="02070309020205020404" pitchFamily="49" charset="0"/>
              </a:rPr>
              <a:t>&lt;style&gt;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 { background-color: grey;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&lt;/style&gt;</a:t>
            </a:r>
            <a:endParaRPr lang="fr-FR" dirty="0">
              <a:latin typeface="Courier New" panose="02070309020205020404" pitchFamily="49" charset="0"/>
              <a:cs typeface="Courier New" panose="02070309020205020404" pitchFamily="49" charset="0"/>
            </a:endParaRPr>
          </a:p>
          <a:p>
            <a:r>
              <a:rPr lang="fr-FR" dirty="0"/>
              <a:t>Généralement dans le &lt;</a:t>
            </a:r>
            <a:r>
              <a:rPr lang="fr-FR" dirty="0" err="1"/>
              <a:t>head</a:t>
            </a:r>
            <a:r>
              <a:rPr lang="fr-FR" dirty="0"/>
              <a:t>&gt; (en fait là où des </a:t>
            </a:r>
            <a:r>
              <a:rPr lang="fr-FR" dirty="0" err="1"/>
              <a:t>méta-données</a:t>
            </a:r>
            <a:r>
              <a:rPr lang="fr-FR" dirty="0"/>
              <a:t> peuvent être utilisées)</a:t>
            </a:r>
          </a:p>
          <a:p>
            <a:r>
              <a:rPr lang="fr-FR" dirty="0"/>
              <a:t>Quelques attributs particuliers : </a:t>
            </a:r>
          </a:p>
          <a:p>
            <a:pPr lvl="1"/>
            <a:r>
              <a:rPr lang="fr-FR" dirty="0"/>
              <a:t>media : précise sur quel dispositif le style s’applique</a:t>
            </a:r>
            <a:br>
              <a:rPr lang="fr-FR" dirty="0"/>
            </a:br>
            <a:r>
              <a:rPr lang="fr-FR" dirty="0"/>
              <a:t>Par défaut c’est pour tous les dispositifs</a:t>
            </a:r>
            <a:br>
              <a:rPr lang="fr-FR" dirty="0"/>
            </a:br>
            <a:r>
              <a:rPr lang="fr-FR" dirty="0"/>
              <a:t>c’est une « media </a:t>
            </a:r>
            <a:r>
              <a:rPr lang="fr-FR" dirty="0" err="1"/>
              <a:t>query</a:t>
            </a:r>
            <a:r>
              <a:rPr lang="fr-FR" dirty="0"/>
              <a:t> » (</a:t>
            </a:r>
            <a:r>
              <a:rPr lang="fr-FR" dirty="0" err="1"/>
              <a:t>c.f</a:t>
            </a:r>
            <a:r>
              <a:rPr lang="fr-FR" dirty="0"/>
              <a:t>. plus tard)</a:t>
            </a:r>
          </a:p>
          <a:p>
            <a:pPr lvl="1"/>
            <a:r>
              <a:rPr lang="fr-FR" dirty="0" err="1"/>
              <a:t>disabled</a:t>
            </a:r>
            <a:r>
              <a:rPr lang="fr-FR" dirty="0"/>
              <a:t> (si présent, sous la forme </a:t>
            </a:r>
            <a:r>
              <a:rPr lang="fr-FR" dirty="0" err="1"/>
              <a:t>disabled</a:t>
            </a:r>
            <a:r>
              <a:rPr lang="fr-FR" dirty="0"/>
              <a:t>="</a:t>
            </a:r>
            <a:r>
              <a:rPr lang="fr-FR" dirty="0" err="1"/>
              <a:t>disabled</a:t>
            </a:r>
            <a:r>
              <a:rPr lang="fr-FR" dirty="0"/>
              <a:t>"), le style n’est pas pris en compte</a:t>
            </a:r>
          </a:p>
        </p:txBody>
      </p:sp>
    </p:spTree>
    <p:extLst>
      <p:ext uri="{BB962C8B-B14F-4D97-AF65-F5344CB8AC3E}">
        <p14:creationId xmlns:p14="http://schemas.microsoft.com/office/powerpoint/2010/main" val="287787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a:t>Intégrer le css dans la page web avec une (ou plusieurs) balise &lt;link&gt;</a:t>
            </a:r>
            <a:endParaRPr lang="en-US" dirty="0"/>
          </a:p>
        </p:txBody>
      </p:sp>
      <p:sp>
        <p:nvSpPr>
          <p:cNvPr id="3" name="Espace réservé du contenu 2"/>
          <p:cNvSpPr>
            <a:spLocks noGrp="1"/>
          </p:cNvSpPr>
          <p:nvPr>
            <p:ph idx="1"/>
          </p:nvPr>
        </p:nvSpPr>
        <p:spPr/>
        <p:txBody>
          <a:bodyPr>
            <a:normAutofit fontScale="77500" lnSpcReduction="20000"/>
          </a:bodyPr>
          <a:lstStyle/>
          <a:p>
            <a:r>
              <a:rPr lang="fr-FR" dirty="0"/>
              <a:t>Balise </a:t>
            </a:r>
            <a:r>
              <a:rPr lang="fr-FR" dirty="0" err="1"/>
              <a:t>link</a:t>
            </a:r>
            <a:r>
              <a:rPr lang="fr-FR" dirty="0"/>
              <a:t> : lien vers un fichier</a:t>
            </a:r>
            <a:br>
              <a:rPr lang="fr-FR" dirty="0"/>
            </a:br>
            <a:r>
              <a:rPr lang="en-US" dirty="0"/>
              <a:t>&lt;link </a:t>
            </a:r>
            <a:r>
              <a:rPr lang="en-US" dirty="0" err="1"/>
              <a:t>rel</a:t>
            </a:r>
            <a:r>
              <a:rPr lang="en-US" dirty="0"/>
              <a:t>="stylesheet" type="text/</a:t>
            </a:r>
            <a:r>
              <a:rPr lang="en-US" dirty="0" err="1"/>
              <a:t>css</a:t>
            </a:r>
            <a:r>
              <a:rPr lang="en-US" dirty="0"/>
              <a:t>" media="</a:t>
            </a:r>
            <a:r>
              <a:rPr lang="en-US" dirty="0" err="1"/>
              <a:t>screen,print</a:t>
            </a:r>
            <a:r>
              <a:rPr lang="en-US" dirty="0"/>
              <a:t>" </a:t>
            </a:r>
            <a:r>
              <a:rPr lang="en-US" dirty="0" err="1"/>
              <a:t>href</a:t>
            </a:r>
            <a:r>
              <a:rPr lang="en-US" dirty="0"/>
              <a:t>="fleur.css" /&gt; </a:t>
            </a:r>
          </a:p>
          <a:p>
            <a:pPr lvl="1"/>
            <a:r>
              <a:rPr lang="fr-FR" b="1" dirty="0"/>
              <a:t>&lt;</a:t>
            </a:r>
            <a:r>
              <a:rPr lang="fr-FR" b="1" dirty="0" err="1"/>
              <a:t>link</a:t>
            </a:r>
            <a:r>
              <a:rPr lang="fr-FR" b="1" dirty="0"/>
              <a:t>&gt; avec un </a:t>
            </a:r>
            <a:r>
              <a:rPr lang="fr-FR" b="1" dirty="0" err="1"/>
              <a:t>rel</a:t>
            </a:r>
            <a:r>
              <a:rPr lang="fr-FR" b="1" dirty="0"/>
              <a:t> forcément placée dans &lt;</a:t>
            </a:r>
            <a:r>
              <a:rPr lang="fr-FR" b="1" dirty="0" err="1"/>
              <a:t>head</a:t>
            </a:r>
            <a:r>
              <a:rPr lang="fr-FR" b="1" dirty="0"/>
              <a:t>&gt;</a:t>
            </a:r>
          </a:p>
          <a:p>
            <a:pPr lvl="1"/>
            <a:r>
              <a:rPr lang="fr-FR" dirty="0"/>
              <a:t>utilisable dans autant de pages que voulues</a:t>
            </a:r>
          </a:p>
          <a:p>
            <a:pPr lvl="1"/>
            <a:r>
              <a:rPr lang="fr-FR" dirty="0"/>
              <a:t>Plusieurs balises </a:t>
            </a:r>
            <a:r>
              <a:rPr lang="fr-FR" dirty="0" err="1"/>
              <a:t>link</a:t>
            </a:r>
            <a:r>
              <a:rPr lang="fr-FR" dirty="0"/>
              <a:t> possibles (le navigateur fait des requêtes supplémentaires pour chaque balise </a:t>
            </a:r>
            <a:r>
              <a:rPr lang="fr-FR" dirty="0" err="1"/>
              <a:t>link</a:t>
            </a:r>
            <a:r>
              <a:rPr lang="fr-FR" dirty="0"/>
              <a:t>)</a:t>
            </a:r>
          </a:p>
          <a:p>
            <a:pPr lvl="1"/>
            <a:r>
              <a:rPr lang="en-US" dirty="0">
                <a:hlinkClick r:id="rId2"/>
              </a:rPr>
              <a:t>https://html.spec.whatwg.org/multipage/semantics.html#the-link-element</a:t>
            </a:r>
            <a:r>
              <a:rPr lang="en-US" dirty="0"/>
              <a:t> </a:t>
            </a:r>
          </a:p>
          <a:p>
            <a:r>
              <a:rPr lang="fr-FR" dirty="0"/>
              <a:t>Généralement dans le &lt;</a:t>
            </a:r>
            <a:r>
              <a:rPr lang="fr-FR" dirty="0" err="1"/>
              <a:t>head</a:t>
            </a:r>
            <a:r>
              <a:rPr lang="fr-FR" dirty="0"/>
              <a:t>&gt; (en fait là où des </a:t>
            </a:r>
            <a:r>
              <a:rPr lang="fr-FR" dirty="0" err="1"/>
              <a:t>méta-données</a:t>
            </a:r>
            <a:r>
              <a:rPr lang="fr-FR" dirty="0"/>
              <a:t> peuvent être utilisées)</a:t>
            </a:r>
          </a:p>
          <a:p>
            <a:r>
              <a:rPr lang="fr-FR" dirty="0"/>
              <a:t>4 attributs (+ l’attribut </a:t>
            </a:r>
            <a:r>
              <a:rPr lang="fr-FR" dirty="0" err="1"/>
              <a:t>title</a:t>
            </a:r>
            <a:r>
              <a:rPr lang="fr-FR" dirty="0"/>
              <a:t>)</a:t>
            </a:r>
          </a:p>
          <a:p>
            <a:pPr lvl="1"/>
            <a:r>
              <a:rPr lang="fr-FR" dirty="0"/>
              <a:t>Attribut </a:t>
            </a:r>
            <a:r>
              <a:rPr lang="fr-FR" b="1" dirty="0" err="1"/>
              <a:t>rel</a:t>
            </a:r>
            <a:r>
              <a:rPr lang="fr-FR" b="1" dirty="0"/>
              <a:t>="</a:t>
            </a:r>
            <a:r>
              <a:rPr lang="fr-FR" b="1" dirty="0" err="1"/>
              <a:t>stylesheet</a:t>
            </a:r>
            <a:r>
              <a:rPr lang="fr-FR" b="1" dirty="0"/>
              <a:t>" obligatoire </a:t>
            </a:r>
            <a:r>
              <a:rPr lang="fr-FR" dirty="0"/>
              <a:t>(pour lier une feuille de styles)</a:t>
            </a:r>
          </a:p>
          <a:p>
            <a:pPr lvl="1"/>
            <a:r>
              <a:rPr lang="fr-FR" dirty="0"/>
              <a:t>type : indique le format du style. </a:t>
            </a:r>
            <a:br>
              <a:rPr lang="fr-FR" dirty="0"/>
            </a:br>
            <a:r>
              <a:rPr lang="fr-FR" dirty="0"/>
              <a:t>Par défaut c’est type="</a:t>
            </a:r>
            <a:r>
              <a:rPr lang="fr-FR" dirty="0" err="1"/>
              <a:t>text</a:t>
            </a:r>
            <a:r>
              <a:rPr lang="fr-FR" dirty="0"/>
              <a:t>/</a:t>
            </a:r>
            <a:r>
              <a:rPr lang="fr-FR" dirty="0" err="1"/>
              <a:t>css</a:t>
            </a:r>
            <a:r>
              <a:rPr lang="fr-FR" dirty="0"/>
              <a:t>" </a:t>
            </a:r>
          </a:p>
          <a:p>
            <a:pPr lvl="1"/>
            <a:r>
              <a:rPr lang="fr-FR" dirty="0"/>
              <a:t>media : précise sur quel dispositif le style s’applique </a:t>
            </a:r>
            <a:br>
              <a:rPr lang="fr-FR" dirty="0"/>
            </a:br>
            <a:r>
              <a:rPr lang="fr-FR" dirty="0"/>
              <a:t>Par défaut c’est pour tous les dispositifs</a:t>
            </a:r>
            <a:br>
              <a:rPr lang="fr-FR" dirty="0"/>
            </a:br>
            <a:r>
              <a:rPr lang="fr-FR" dirty="0"/>
              <a:t>c’est une « media </a:t>
            </a:r>
            <a:r>
              <a:rPr lang="fr-FR" dirty="0" err="1"/>
              <a:t>query</a:t>
            </a:r>
            <a:r>
              <a:rPr lang="fr-FR" dirty="0"/>
              <a:t> » (</a:t>
            </a:r>
            <a:r>
              <a:rPr lang="fr-FR" dirty="0" err="1"/>
              <a:t>c.f</a:t>
            </a:r>
            <a:r>
              <a:rPr lang="fr-FR" dirty="0"/>
              <a:t>. plus tard)</a:t>
            </a:r>
          </a:p>
          <a:p>
            <a:pPr lvl="1"/>
            <a:r>
              <a:rPr lang="fr-FR" dirty="0" err="1"/>
              <a:t>href</a:t>
            </a:r>
            <a:r>
              <a:rPr lang="fr-FR" dirty="0"/>
              <a:t> : indique le chemin (local ou via http://) vers le fichier </a:t>
            </a:r>
            <a:r>
              <a:rPr lang="fr-FR" dirty="0" err="1"/>
              <a:t>css</a:t>
            </a:r>
            <a:endParaRPr lang="fr-FR" dirty="0"/>
          </a:p>
        </p:txBody>
      </p:sp>
    </p:spTree>
    <p:extLst>
      <p:ext uri="{BB962C8B-B14F-4D97-AF65-F5344CB8AC3E}">
        <p14:creationId xmlns:p14="http://schemas.microsoft.com/office/powerpoint/2010/main" val="225521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dirty="0"/>
              <a:t>Illustration : image d’une page sans </a:t>
            </a:r>
            <a:r>
              <a:rPr lang="fr-FR" dirty="0" err="1"/>
              <a:t>css</a:t>
            </a:r>
            <a:endParaRPr lang="en-US" dirty="0"/>
          </a:p>
        </p:txBody>
      </p:sp>
      <p:pic>
        <p:nvPicPr>
          <p:cNvPr id="9" name="Espace réservé du contenu 8" descr="first contact with CSS - Google Chrome"/>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9456" y="1628800"/>
            <a:ext cx="4604320" cy="4377200"/>
          </a:xfrm>
        </p:spPr>
      </p:pic>
      <p:pic>
        <p:nvPicPr>
          <p:cNvPr id="10" name="Espace réservé du contenu 9" descr="E:\enseignement\2013-2014\css\introduction\firstcontact-00.html - Notepad++"/>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79976" y="1689006"/>
            <a:ext cx="5400600" cy="4285258"/>
          </a:xfrm>
        </p:spPr>
      </p:pic>
    </p:spTree>
    <p:extLst>
      <p:ext uri="{BB962C8B-B14F-4D97-AF65-F5344CB8AC3E}">
        <p14:creationId xmlns:p14="http://schemas.microsoft.com/office/powerpoint/2010/main" val="287595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a:t>La même page avec du </a:t>
            </a:r>
            <a:r>
              <a:rPr lang="fr-FR" dirty="0" err="1"/>
              <a:t>css</a:t>
            </a:r>
            <a:endParaRPr lang="en-US" dirty="0"/>
          </a:p>
        </p:txBody>
      </p:sp>
      <p:pic>
        <p:nvPicPr>
          <p:cNvPr id="12" name="Espace réservé du contenu 11" descr="first contact with CSS - Google Chrome"/>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0608" y="1626568"/>
            <a:ext cx="4606668" cy="4379432"/>
          </a:xfrm>
        </p:spPr>
      </p:pic>
      <p:pic>
        <p:nvPicPr>
          <p:cNvPr id="14" name="Espace réservé du contenu 13" descr="E:\enseignement\2013-2014\css\introduction\firstcontact-01.html - Notepad++"/>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92362" y="1702567"/>
            <a:ext cx="5388214" cy="4274967"/>
          </a:xfrm>
        </p:spPr>
      </p:pic>
    </p:spTree>
    <p:extLst>
      <p:ext uri="{BB962C8B-B14F-4D97-AF65-F5344CB8AC3E}">
        <p14:creationId xmlns:p14="http://schemas.microsoft.com/office/powerpoint/2010/main" val="136189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Histoire de CSS (1/2)</a:t>
            </a:r>
            <a:endParaRPr lang="en-US" dirty="0"/>
          </a:p>
        </p:txBody>
      </p:sp>
      <p:sp>
        <p:nvSpPr>
          <p:cNvPr id="3" name="Espace réservé du contenu 2"/>
          <p:cNvSpPr>
            <a:spLocks noGrp="1"/>
          </p:cNvSpPr>
          <p:nvPr>
            <p:ph idx="1"/>
          </p:nvPr>
        </p:nvSpPr>
        <p:spPr/>
        <p:txBody>
          <a:bodyPr>
            <a:normAutofit/>
          </a:bodyPr>
          <a:lstStyle/>
          <a:p>
            <a:r>
              <a:rPr lang="fr-FR" i="1" dirty="0" err="1"/>
              <a:t>c.f</a:t>
            </a:r>
            <a:r>
              <a:rPr lang="fr-FR" i="1" dirty="0"/>
              <a:t>. article </a:t>
            </a:r>
            <a:r>
              <a:rPr lang="fr-FR" i="1" dirty="0" err="1"/>
              <a:t>wikipedia</a:t>
            </a:r>
            <a:r>
              <a:rPr lang="fr-FR" i="1" dirty="0"/>
              <a:t> (en français ou en anglais)</a:t>
            </a:r>
          </a:p>
          <a:p>
            <a:endParaRPr lang="fr-FR" dirty="0"/>
          </a:p>
          <a:p>
            <a:r>
              <a:rPr lang="fr-FR" dirty="0"/>
              <a:t>Créé vers 1995</a:t>
            </a:r>
          </a:p>
          <a:p>
            <a:pPr lvl="1"/>
            <a:r>
              <a:rPr lang="en-US" i="1" dirty="0"/>
              <a:t>Cascading HTML Style Sheets</a:t>
            </a:r>
            <a:r>
              <a:rPr lang="en-US" dirty="0"/>
              <a:t> de</a:t>
            </a:r>
            <a:r>
              <a:rPr lang="fr-FR" dirty="0"/>
              <a:t> </a:t>
            </a:r>
            <a:r>
              <a:rPr lang="en-US" dirty="0" err="1"/>
              <a:t>Håkon</a:t>
            </a:r>
            <a:r>
              <a:rPr lang="en-US" dirty="0"/>
              <a:t> </a:t>
            </a:r>
            <a:r>
              <a:rPr lang="en-US" dirty="0" err="1"/>
              <a:t>Wium</a:t>
            </a:r>
            <a:r>
              <a:rPr lang="en-US" dirty="0"/>
              <a:t> Lie (</a:t>
            </a:r>
            <a:r>
              <a:rPr lang="en-US" dirty="0" err="1"/>
              <a:t>créateur</a:t>
            </a:r>
            <a:r>
              <a:rPr lang="en-US" dirty="0"/>
              <a:t> du test Acid2, </a:t>
            </a:r>
            <a:r>
              <a:rPr lang="en-US" dirty="0" err="1"/>
              <a:t>impliqué</a:t>
            </a:r>
            <a:r>
              <a:rPr lang="en-US" dirty="0"/>
              <a:t> </a:t>
            </a:r>
            <a:r>
              <a:rPr lang="en-US" dirty="0" err="1"/>
              <a:t>dans</a:t>
            </a:r>
            <a:r>
              <a:rPr lang="en-US" dirty="0"/>
              <a:t> Opera)</a:t>
            </a:r>
          </a:p>
          <a:p>
            <a:pPr lvl="1"/>
            <a:r>
              <a:rPr lang="en-US" dirty="0"/>
              <a:t>« Stream-based Style Sheet Proposal » (SSP) de </a:t>
            </a:r>
            <a:r>
              <a:rPr lang="fr-FR" dirty="0"/>
              <a:t>Bert Bos (actuellement au W3C)</a:t>
            </a:r>
          </a:p>
          <a:p>
            <a:r>
              <a:rPr lang="fr-FR" dirty="0"/>
              <a:t>Définir le rendu par les auteurs, et non plus par les navigateurs</a:t>
            </a:r>
          </a:p>
          <a:p>
            <a:r>
              <a:rPr lang="fr-FR" dirty="0"/>
              <a:t>Plus général que l’HTML</a:t>
            </a:r>
          </a:p>
        </p:txBody>
      </p:sp>
    </p:spTree>
    <p:extLst>
      <p:ext uri="{BB962C8B-B14F-4D97-AF65-F5344CB8AC3E}">
        <p14:creationId xmlns:p14="http://schemas.microsoft.com/office/powerpoint/2010/main" val="882280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a:t>Illustration d’un sélecteur</a:t>
            </a:r>
            <a:endParaRPr lang="en-US" dirty="0"/>
          </a:p>
        </p:txBody>
      </p:sp>
      <p:grpSp>
        <p:nvGrpSpPr>
          <p:cNvPr id="3" name="Groupe 2"/>
          <p:cNvGrpSpPr/>
          <p:nvPr/>
        </p:nvGrpSpPr>
        <p:grpSpPr>
          <a:xfrm>
            <a:off x="551384" y="1772816"/>
            <a:ext cx="10585176" cy="3960440"/>
            <a:chOff x="467544" y="2564904"/>
            <a:chExt cx="8208912" cy="2592288"/>
          </a:xfrm>
          <a:effectLst>
            <a:outerShdw blurRad="50800" dist="38100" dir="2700000" algn="tl" rotWithShape="0">
              <a:prstClr val="black">
                <a:alpha val="40000"/>
              </a:prstClr>
            </a:outerShdw>
          </a:effectLst>
        </p:grpSpPr>
        <p:pic>
          <p:nvPicPr>
            <p:cNvPr id="2" name="Image 1"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708920"/>
              <a:ext cx="4032447" cy="2376264"/>
            </a:xfrm>
            <a:prstGeom prst="rect">
              <a:avLst/>
            </a:prstGeom>
          </p:spPr>
        </p:pic>
        <p:pic>
          <p:nvPicPr>
            <p:cNvPr id="19" name="Image 18"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564904"/>
              <a:ext cx="4032448" cy="2592288"/>
            </a:xfrm>
            <a:prstGeom prst="rect">
              <a:avLst/>
            </a:prstGeom>
          </p:spPr>
        </p:pic>
        <p:sp>
          <p:nvSpPr>
            <p:cNvPr id="7" name="Ellipse 6"/>
            <p:cNvSpPr/>
            <p:nvPr/>
          </p:nvSpPr>
          <p:spPr>
            <a:xfrm>
              <a:off x="755576" y="2814836"/>
              <a:ext cx="360040" cy="28803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à coins arrondis 10"/>
            <p:cNvSpPr/>
            <p:nvPr/>
          </p:nvSpPr>
          <p:spPr>
            <a:xfrm>
              <a:off x="4644008" y="2708920"/>
              <a:ext cx="4032448" cy="393948"/>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eur en angle 12"/>
            <p:cNvCxnSpPr>
              <a:stCxn id="7" idx="0"/>
              <a:endCxn id="11" idx="0"/>
            </p:cNvCxnSpPr>
            <p:nvPr/>
          </p:nvCxnSpPr>
          <p:spPr>
            <a:xfrm rot="5400000" flipH="1" flipV="1">
              <a:off x="3744956" y="-100440"/>
              <a:ext cx="105916" cy="5724636"/>
            </a:xfrm>
            <a:prstGeom prst="bentConnector3">
              <a:avLst>
                <a:gd name="adj1" fmla="val 315831"/>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95137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a:t>Le même sélecteur utilisé pour d’autres éléments</a:t>
            </a:r>
            <a:endParaRPr lang="en-US" dirty="0"/>
          </a:p>
        </p:txBody>
      </p:sp>
      <p:grpSp>
        <p:nvGrpSpPr>
          <p:cNvPr id="2" name="Groupe 1"/>
          <p:cNvGrpSpPr/>
          <p:nvPr/>
        </p:nvGrpSpPr>
        <p:grpSpPr>
          <a:xfrm>
            <a:off x="551384" y="1772816"/>
            <a:ext cx="10598142" cy="3960440"/>
            <a:chOff x="467544" y="2564904"/>
            <a:chExt cx="8208911" cy="2592288"/>
          </a:xfrm>
          <a:effectLst>
            <a:outerShdw blurRad="50800" dist="38100" dir="2700000" algn="tl" rotWithShape="0">
              <a:prstClr val="black">
                <a:alpha val="40000"/>
              </a:prstClr>
            </a:outerShdw>
          </a:effectLst>
        </p:grpSpPr>
        <p:pic>
          <p:nvPicPr>
            <p:cNvPr id="15" name="Image 14"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708920"/>
              <a:ext cx="4032447" cy="2376264"/>
            </a:xfrm>
            <a:prstGeom prst="rect">
              <a:avLst/>
            </a:prstGeom>
          </p:spPr>
        </p:pic>
        <p:pic>
          <p:nvPicPr>
            <p:cNvPr id="14" name="Image 13"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564904"/>
              <a:ext cx="4032448" cy="2592288"/>
            </a:xfrm>
            <a:prstGeom prst="rect">
              <a:avLst/>
            </a:prstGeom>
          </p:spPr>
        </p:pic>
        <p:sp>
          <p:nvSpPr>
            <p:cNvPr id="7" name="Ellipse 6"/>
            <p:cNvSpPr/>
            <p:nvPr/>
          </p:nvSpPr>
          <p:spPr>
            <a:xfrm>
              <a:off x="793676" y="3534916"/>
              <a:ext cx="720080" cy="254124"/>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à coins arrondis 10"/>
            <p:cNvSpPr/>
            <p:nvPr/>
          </p:nvSpPr>
          <p:spPr>
            <a:xfrm>
              <a:off x="4625305" y="3172594"/>
              <a:ext cx="4032448" cy="45338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eur en angle 12"/>
            <p:cNvCxnSpPr>
              <a:stCxn id="7" idx="6"/>
              <a:endCxn id="11" idx="1"/>
            </p:cNvCxnSpPr>
            <p:nvPr/>
          </p:nvCxnSpPr>
          <p:spPr>
            <a:xfrm flipV="1">
              <a:off x="1513756" y="3399284"/>
              <a:ext cx="3111549" cy="262694"/>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0" name="Rectangle à coins arrondis 9"/>
            <p:cNvSpPr/>
            <p:nvPr/>
          </p:nvSpPr>
          <p:spPr>
            <a:xfrm>
              <a:off x="4625305" y="3865240"/>
              <a:ext cx="4032448" cy="36004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à coins arrondis 11"/>
            <p:cNvSpPr/>
            <p:nvPr/>
          </p:nvSpPr>
          <p:spPr>
            <a:xfrm>
              <a:off x="4625305" y="4484737"/>
              <a:ext cx="4032448" cy="36004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eur en angle 18"/>
            <p:cNvCxnSpPr>
              <a:stCxn id="7" idx="6"/>
              <a:endCxn id="10" idx="1"/>
            </p:cNvCxnSpPr>
            <p:nvPr/>
          </p:nvCxnSpPr>
          <p:spPr>
            <a:xfrm>
              <a:off x="1513756" y="3661978"/>
              <a:ext cx="3111549" cy="383282"/>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22" name="Connecteur en angle 21"/>
            <p:cNvCxnSpPr>
              <a:stCxn id="7" idx="6"/>
              <a:endCxn id="12" idx="1"/>
            </p:cNvCxnSpPr>
            <p:nvPr/>
          </p:nvCxnSpPr>
          <p:spPr>
            <a:xfrm>
              <a:off x="1513756" y="3661978"/>
              <a:ext cx="3111549" cy="1002779"/>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92175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e 27"/>
          <p:cNvGrpSpPr/>
          <p:nvPr/>
        </p:nvGrpSpPr>
        <p:grpSpPr>
          <a:xfrm>
            <a:off x="551385" y="1772816"/>
            <a:ext cx="10585176" cy="4032448"/>
            <a:chOff x="323528" y="2564904"/>
            <a:chExt cx="8208911" cy="2592288"/>
          </a:xfrm>
          <a:effectLst>
            <a:outerShdw blurRad="50800" dist="38100" dir="2700000" algn="tl" rotWithShape="0">
              <a:prstClr val="black">
                <a:alpha val="40000"/>
              </a:prstClr>
            </a:outerShdw>
          </a:effectLst>
        </p:grpSpPr>
        <p:pic>
          <p:nvPicPr>
            <p:cNvPr id="19" name="Image 18"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2708920"/>
              <a:ext cx="4032447" cy="2376264"/>
            </a:xfrm>
            <a:prstGeom prst="rect">
              <a:avLst/>
            </a:prstGeom>
            <a:effectLst>
              <a:outerShdw blurRad="50800" dist="38100" dir="2700000" algn="tl" rotWithShape="0">
                <a:prstClr val="black">
                  <a:alpha val="40000"/>
                </a:prstClr>
              </a:outerShdw>
            </a:effectLst>
          </p:spPr>
        </p:pic>
        <p:pic>
          <p:nvPicPr>
            <p:cNvPr id="18" name="Image 17"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564904"/>
              <a:ext cx="4032448" cy="2592288"/>
            </a:xfrm>
            <a:prstGeom prst="rect">
              <a:avLst/>
            </a:prstGeom>
            <a:effectLst>
              <a:outerShdw blurRad="50800" dist="38100" dir="2700000" algn="tl" rotWithShape="0">
                <a:prstClr val="black">
                  <a:alpha val="40000"/>
                </a:prstClr>
              </a:outerShdw>
            </a:effectLst>
          </p:spPr>
        </p:pic>
        <p:sp>
          <p:nvSpPr>
            <p:cNvPr id="7" name="Ellipse 6"/>
            <p:cNvSpPr/>
            <p:nvPr/>
          </p:nvSpPr>
          <p:spPr>
            <a:xfrm>
              <a:off x="611560" y="4403204"/>
              <a:ext cx="936104" cy="28803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à coins arrondis 10"/>
            <p:cNvSpPr/>
            <p:nvPr/>
          </p:nvSpPr>
          <p:spPr>
            <a:xfrm>
              <a:off x="4481289" y="3667738"/>
              <a:ext cx="4032448" cy="17426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eur en angle 12"/>
            <p:cNvCxnSpPr>
              <a:stCxn id="7" idx="6"/>
              <a:endCxn id="10" idx="1"/>
            </p:cNvCxnSpPr>
            <p:nvPr/>
          </p:nvCxnSpPr>
          <p:spPr>
            <a:xfrm flipV="1">
              <a:off x="1547664" y="3399284"/>
              <a:ext cx="2933625" cy="1147936"/>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0" name="Rectangle à coins arrondis 9"/>
            <p:cNvSpPr/>
            <p:nvPr/>
          </p:nvSpPr>
          <p:spPr>
            <a:xfrm>
              <a:off x="4481289" y="3172594"/>
              <a:ext cx="4032448" cy="45338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à coins arrondis 11"/>
            <p:cNvSpPr/>
            <p:nvPr/>
          </p:nvSpPr>
          <p:spPr>
            <a:xfrm>
              <a:off x="4481289" y="3880098"/>
              <a:ext cx="4032448" cy="36004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à coins arrondis 13"/>
            <p:cNvSpPr/>
            <p:nvPr/>
          </p:nvSpPr>
          <p:spPr>
            <a:xfrm>
              <a:off x="4481289" y="4490070"/>
              <a:ext cx="4032448" cy="36004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à coins arrondis 16"/>
            <p:cNvSpPr/>
            <p:nvPr/>
          </p:nvSpPr>
          <p:spPr>
            <a:xfrm>
              <a:off x="4481289" y="4283571"/>
              <a:ext cx="4032448" cy="17426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0</a:t>
              </a:r>
              <a:endParaRPr lang="en-US" dirty="0"/>
            </a:p>
          </p:txBody>
        </p:sp>
        <p:cxnSp>
          <p:nvCxnSpPr>
            <p:cNvPr id="20" name="Connecteur en angle 19"/>
            <p:cNvCxnSpPr>
              <a:stCxn id="7" idx="6"/>
              <a:endCxn id="11" idx="1"/>
            </p:cNvCxnSpPr>
            <p:nvPr/>
          </p:nvCxnSpPr>
          <p:spPr>
            <a:xfrm flipV="1">
              <a:off x="1547664" y="3754868"/>
              <a:ext cx="2933625" cy="792352"/>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21" name="Connecteur en angle 20"/>
            <p:cNvCxnSpPr>
              <a:stCxn id="7" idx="6"/>
              <a:endCxn id="12" idx="1"/>
            </p:cNvCxnSpPr>
            <p:nvPr/>
          </p:nvCxnSpPr>
          <p:spPr>
            <a:xfrm flipV="1">
              <a:off x="1547664" y="4060118"/>
              <a:ext cx="2933625" cy="487102"/>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22" name="Connecteur en angle 21"/>
            <p:cNvCxnSpPr>
              <a:stCxn id="7" idx="6"/>
              <a:endCxn id="17" idx="1"/>
            </p:cNvCxnSpPr>
            <p:nvPr/>
          </p:nvCxnSpPr>
          <p:spPr>
            <a:xfrm flipV="1">
              <a:off x="1547665" y="4370701"/>
              <a:ext cx="2933624" cy="176519"/>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23" name="Connecteur en angle 22"/>
            <p:cNvCxnSpPr>
              <a:stCxn id="7" idx="6"/>
              <a:endCxn id="14" idx="1"/>
            </p:cNvCxnSpPr>
            <p:nvPr/>
          </p:nvCxnSpPr>
          <p:spPr>
            <a:xfrm>
              <a:off x="1547664" y="4547220"/>
              <a:ext cx="2933625" cy="122870"/>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
        <p:nvSpPr>
          <p:cNvPr id="4" name="Titre 3"/>
          <p:cNvSpPr>
            <a:spLocks noGrp="1"/>
          </p:cNvSpPr>
          <p:nvPr>
            <p:ph type="title"/>
          </p:nvPr>
        </p:nvSpPr>
        <p:spPr/>
        <p:txBody>
          <a:bodyPr>
            <a:normAutofit/>
          </a:bodyPr>
          <a:lstStyle/>
          <a:p>
            <a:r>
              <a:rPr lang="fr-FR" dirty="0"/>
              <a:t>Une combinaison de sélecteurs</a:t>
            </a:r>
            <a:endParaRPr lang="en-US" dirty="0"/>
          </a:p>
        </p:txBody>
      </p:sp>
    </p:spTree>
    <p:extLst>
      <p:ext uri="{BB962C8B-B14F-4D97-AF65-F5344CB8AC3E}">
        <p14:creationId xmlns:p14="http://schemas.microsoft.com/office/powerpoint/2010/main" val="560368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551385" y="1772816"/>
            <a:ext cx="10585176" cy="4032448"/>
            <a:chOff x="467544" y="2564904"/>
            <a:chExt cx="8208911" cy="2592288"/>
          </a:xfrm>
          <a:effectLst>
            <a:outerShdw blurRad="50800" dist="38100" dir="2700000" algn="tl" rotWithShape="0">
              <a:prstClr val="black">
                <a:alpha val="40000"/>
              </a:prstClr>
            </a:outerShdw>
          </a:effectLst>
        </p:grpSpPr>
        <p:pic>
          <p:nvPicPr>
            <p:cNvPr id="11" name="Image 10"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708920"/>
              <a:ext cx="4032447" cy="2376264"/>
            </a:xfrm>
            <a:prstGeom prst="rect">
              <a:avLst/>
            </a:prstGeom>
          </p:spPr>
        </p:pic>
        <p:pic>
          <p:nvPicPr>
            <p:cNvPr id="9" name="Image 8"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564904"/>
              <a:ext cx="4032448" cy="2592288"/>
            </a:xfrm>
            <a:prstGeom prst="rect">
              <a:avLst/>
            </a:prstGeom>
          </p:spPr>
        </p:pic>
        <p:sp>
          <p:nvSpPr>
            <p:cNvPr id="7" name="Ellipse 6"/>
            <p:cNvSpPr/>
            <p:nvPr/>
          </p:nvSpPr>
          <p:spPr>
            <a:xfrm>
              <a:off x="1043608" y="3707507"/>
              <a:ext cx="1512168" cy="254124"/>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eur en angle 9"/>
            <p:cNvCxnSpPr>
              <a:stCxn id="7" idx="6"/>
            </p:cNvCxnSpPr>
            <p:nvPr/>
          </p:nvCxnSpPr>
          <p:spPr>
            <a:xfrm flipV="1">
              <a:off x="2555776" y="3346326"/>
              <a:ext cx="2069529" cy="488243"/>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en angle 12"/>
            <p:cNvCxnSpPr>
              <a:stCxn id="7" idx="6"/>
            </p:cNvCxnSpPr>
            <p:nvPr/>
          </p:nvCxnSpPr>
          <p:spPr>
            <a:xfrm>
              <a:off x="2555776" y="3834569"/>
              <a:ext cx="2069529" cy="172591"/>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en angle 13"/>
            <p:cNvCxnSpPr>
              <a:stCxn id="7" idx="6"/>
            </p:cNvCxnSpPr>
            <p:nvPr/>
          </p:nvCxnSpPr>
          <p:spPr>
            <a:xfrm>
              <a:off x="2555776" y="3834569"/>
              <a:ext cx="2069529" cy="782563"/>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p:txBody>
          <a:bodyPr>
            <a:normAutofit/>
          </a:bodyPr>
          <a:lstStyle/>
          <a:p>
            <a:r>
              <a:rPr lang="fr-FR" dirty="0"/>
              <a:t>mise en valeur (propriété: valeur;)</a:t>
            </a:r>
            <a:endParaRPr lang="en-US" dirty="0"/>
          </a:p>
        </p:txBody>
      </p:sp>
    </p:spTree>
    <p:extLst>
      <p:ext uri="{BB962C8B-B14F-4D97-AF65-F5344CB8AC3E}">
        <p14:creationId xmlns:p14="http://schemas.microsoft.com/office/powerpoint/2010/main" val="2985048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551385" y="1772816"/>
            <a:ext cx="10585176" cy="3960440"/>
            <a:chOff x="467544" y="2564904"/>
            <a:chExt cx="8208911" cy="2592288"/>
          </a:xfrm>
          <a:effectLst>
            <a:outerShdw blurRad="50800" dist="38100" dir="2700000" algn="tl" rotWithShape="0">
              <a:prstClr val="black">
                <a:alpha val="40000"/>
              </a:prstClr>
            </a:outerShdw>
          </a:effectLst>
        </p:grpSpPr>
        <p:pic>
          <p:nvPicPr>
            <p:cNvPr id="13" name="Image 12"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708920"/>
              <a:ext cx="4032447" cy="2376264"/>
            </a:xfrm>
            <a:prstGeom prst="rect">
              <a:avLst/>
            </a:prstGeom>
          </p:spPr>
        </p:pic>
        <p:pic>
          <p:nvPicPr>
            <p:cNvPr id="12" name="Image 1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564904"/>
              <a:ext cx="4032448" cy="2592288"/>
            </a:xfrm>
            <a:prstGeom prst="rect">
              <a:avLst/>
            </a:prstGeom>
          </p:spPr>
        </p:pic>
        <p:sp>
          <p:nvSpPr>
            <p:cNvPr id="7" name="Ellipse 6"/>
            <p:cNvSpPr/>
            <p:nvPr/>
          </p:nvSpPr>
          <p:spPr>
            <a:xfrm>
              <a:off x="2555776" y="3680824"/>
              <a:ext cx="1872208" cy="30749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Connecteur en angle 8"/>
            <p:cNvCxnSpPr>
              <a:stCxn id="7" idx="6"/>
            </p:cNvCxnSpPr>
            <p:nvPr/>
          </p:nvCxnSpPr>
          <p:spPr>
            <a:xfrm flipV="1">
              <a:off x="4427984" y="3501008"/>
              <a:ext cx="2069529" cy="333561"/>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 name="Connecteur en angle 9"/>
            <p:cNvCxnSpPr>
              <a:stCxn id="7" idx="6"/>
            </p:cNvCxnSpPr>
            <p:nvPr/>
          </p:nvCxnSpPr>
          <p:spPr>
            <a:xfrm>
              <a:off x="4427984" y="3834569"/>
              <a:ext cx="2069529" cy="242503"/>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1" name="Connecteur en angle 10"/>
            <p:cNvCxnSpPr>
              <a:stCxn id="7" idx="6"/>
            </p:cNvCxnSpPr>
            <p:nvPr/>
          </p:nvCxnSpPr>
          <p:spPr>
            <a:xfrm>
              <a:off x="4427984" y="3834569"/>
              <a:ext cx="2069529" cy="818567"/>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p:txBody>
          <a:bodyPr>
            <a:normAutofit/>
          </a:bodyPr>
          <a:lstStyle/>
          <a:p>
            <a:r>
              <a:rPr lang="fr-FR" dirty="0"/>
              <a:t>mise en valeur (propriété: valeur;)</a:t>
            </a:r>
            <a:endParaRPr lang="en-US" dirty="0"/>
          </a:p>
        </p:txBody>
      </p:sp>
    </p:spTree>
    <p:extLst>
      <p:ext uri="{BB962C8B-B14F-4D97-AF65-F5344CB8AC3E}">
        <p14:creationId xmlns:p14="http://schemas.microsoft.com/office/powerpoint/2010/main" val="2028306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mise en valeur (propriété: valeur;)</a:t>
            </a:r>
            <a:endParaRPr lang="en-US" dirty="0"/>
          </a:p>
        </p:txBody>
      </p:sp>
      <p:grpSp>
        <p:nvGrpSpPr>
          <p:cNvPr id="5" name="Groupe 4"/>
          <p:cNvGrpSpPr/>
          <p:nvPr/>
        </p:nvGrpSpPr>
        <p:grpSpPr>
          <a:xfrm>
            <a:off x="540204" y="1804023"/>
            <a:ext cx="10585176" cy="3744418"/>
            <a:chOff x="457200" y="2533397"/>
            <a:chExt cx="8229600" cy="2695803"/>
          </a:xfrm>
          <a:effectLst>
            <a:outerShdw blurRad="50800" dist="38100" dir="2700000" algn="tl" rotWithShape="0">
              <a:prstClr val="black">
                <a:alpha val="40000"/>
              </a:prstClr>
            </a:outerShdw>
          </a:effectLst>
        </p:grpSpPr>
        <p:pic>
          <p:nvPicPr>
            <p:cNvPr id="4" name="Image 3"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33397"/>
              <a:ext cx="3970784" cy="2695803"/>
            </a:xfrm>
            <a:prstGeom prst="rect">
              <a:avLst/>
            </a:prstGeom>
          </p:spPr>
        </p:pic>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726" y="2679664"/>
              <a:ext cx="4026074" cy="2367034"/>
            </a:xfrm>
            <a:prstGeom prst="rect">
              <a:avLst/>
            </a:prstGeom>
          </p:spPr>
        </p:pic>
        <p:sp>
          <p:nvSpPr>
            <p:cNvPr id="7" name="Ellipse 6"/>
            <p:cNvSpPr/>
            <p:nvPr/>
          </p:nvSpPr>
          <p:spPr>
            <a:xfrm>
              <a:off x="2627784" y="3680824"/>
              <a:ext cx="1800200" cy="30749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Connecteur en angle 8"/>
            <p:cNvCxnSpPr>
              <a:stCxn id="7" idx="6"/>
            </p:cNvCxnSpPr>
            <p:nvPr/>
          </p:nvCxnSpPr>
          <p:spPr>
            <a:xfrm flipV="1">
              <a:off x="4427984" y="3501009"/>
              <a:ext cx="2069529" cy="333560"/>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 name="Connecteur en angle 9"/>
            <p:cNvCxnSpPr>
              <a:stCxn id="7" idx="6"/>
            </p:cNvCxnSpPr>
            <p:nvPr/>
          </p:nvCxnSpPr>
          <p:spPr>
            <a:xfrm>
              <a:off x="4427984" y="3834569"/>
              <a:ext cx="2069529" cy="242503"/>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1" name="Connecteur en angle 10"/>
            <p:cNvCxnSpPr>
              <a:stCxn id="7" idx="6"/>
            </p:cNvCxnSpPr>
            <p:nvPr/>
          </p:nvCxnSpPr>
          <p:spPr>
            <a:xfrm>
              <a:off x="4427984" y="3834569"/>
              <a:ext cx="2069529" cy="818567"/>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261534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mise en valeur (propriété: valeur;)</a:t>
            </a:r>
            <a:endParaRPr lang="en-US" dirty="0"/>
          </a:p>
        </p:txBody>
      </p:sp>
      <p:grpSp>
        <p:nvGrpSpPr>
          <p:cNvPr id="3" name="Groupe 2"/>
          <p:cNvGrpSpPr/>
          <p:nvPr/>
        </p:nvGrpSpPr>
        <p:grpSpPr>
          <a:xfrm>
            <a:off x="767408" y="1988840"/>
            <a:ext cx="10092300" cy="3746650"/>
            <a:chOff x="876910" y="1895890"/>
            <a:chExt cx="8238791" cy="3543797"/>
          </a:xfrm>
        </p:grpSpPr>
        <p:pic>
          <p:nvPicPr>
            <p:cNvPr id="5" name="Image 4"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10" y="1895890"/>
              <a:ext cx="3551074" cy="3543797"/>
            </a:xfrm>
            <a:prstGeom prst="rect">
              <a:avLst/>
            </a:prstGeom>
          </p:spPr>
        </p:pic>
        <p:pic>
          <p:nvPicPr>
            <p:cNvPr id="6" name="Image 5"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487" y="2681869"/>
              <a:ext cx="4526214" cy="2667723"/>
            </a:xfrm>
            <a:prstGeom prst="rect">
              <a:avLst/>
            </a:prstGeom>
          </p:spPr>
        </p:pic>
        <p:sp>
          <p:nvSpPr>
            <p:cNvPr id="7" name="Ellipse 6"/>
            <p:cNvSpPr/>
            <p:nvPr/>
          </p:nvSpPr>
          <p:spPr>
            <a:xfrm>
              <a:off x="1596467" y="3802075"/>
              <a:ext cx="743285" cy="30749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Connecteur en angle 8"/>
            <p:cNvCxnSpPr>
              <a:stCxn id="7" idx="5"/>
            </p:cNvCxnSpPr>
            <p:nvPr/>
          </p:nvCxnSpPr>
          <p:spPr>
            <a:xfrm rot="5400000" flipH="1" flipV="1">
              <a:off x="3627411" y="2225749"/>
              <a:ext cx="442274" cy="3235296"/>
            </a:xfrm>
            <a:prstGeom prst="bentConnector4">
              <a:avLst>
                <a:gd name="adj1" fmla="val -32304"/>
                <a:gd name="adj2" fmla="val 51682"/>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 name="Connecteur en angle 9"/>
            <p:cNvCxnSpPr>
              <a:stCxn id="7" idx="5"/>
            </p:cNvCxnSpPr>
            <p:nvPr/>
          </p:nvCxnSpPr>
          <p:spPr>
            <a:xfrm rot="16200000" flipH="1">
              <a:off x="3781654" y="2513780"/>
              <a:ext cx="133789" cy="3235296"/>
            </a:xfrm>
            <a:prstGeom prst="bentConnector2">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1" name="Connecteur en angle 10"/>
            <p:cNvCxnSpPr>
              <a:stCxn id="7" idx="5"/>
            </p:cNvCxnSpPr>
            <p:nvPr/>
          </p:nvCxnSpPr>
          <p:spPr>
            <a:xfrm rot="16200000" flipH="1">
              <a:off x="3493622" y="2801812"/>
              <a:ext cx="709853" cy="3235296"/>
            </a:xfrm>
            <a:prstGeom prst="bentConnector2">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21180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Des propriétés pour certains éléments</a:t>
            </a:r>
            <a:endParaRPr lang="en-US" dirty="0"/>
          </a:p>
        </p:txBody>
      </p:sp>
      <p:grpSp>
        <p:nvGrpSpPr>
          <p:cNvPr id="22" name="Groupe 21"/>
          <p:cNvGrpSpPr/>
          <p:nvPr/>
        </p:nvGrpSpPr>
        <p:grpSpPr>
          <a:xfrm>
            <a:off x="1271465" y="1700808"/>
            <a:ext cx="10063614" cy="3456384"/>
            <a:chOff x="539552" y="2116047"/>
            <a:chExt cx="8479437" cy="2625906"/>
          </a:xfrm>
        </p:grpSpPr>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155273"/>
              <a:ext cx="3586625" cy="2547454"/>
            </a:xfrm>
            <a:prstGeom prst="rect">
              <a:avLst/>
            </a:prstGeom>
          </p:spPr>
        </p:pic>
        <p:pic>
          <p:nvPicPr>
            <p:cNvPr id="4" name="Image 3"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116047"/>
              <a:ext cx="4446989" cy="2625906"/>
            </a:xfrm>
            <a:prstGeom prst="rect">
              <a:avLst/>
            </a:prstGeom>
          </p:spPr>
        </p:pic>
        <p:sp>
          <p:nvSpPr>
            <p:cNvPr id="5" name="Ellipse 4"/>
            <p:cNvSpPr/>
            <p:nvPr/>
          </p:nvSpPr>
          <p:spPr>
            <a:xfrm>
              <a:off x="1065594" y="4175265"/>
              <a:ext cx="1370549" cy="261847"/>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à coins arrondis 5"/>
            <p:cNvSpPr/>
            <p:nvPr/>
          </p:nvSpPr>
          <p:spPr>
            <a:xfrm>
              <a:off x="4625305" y="3171923"/>
              <a:ext cx="4393684" cy="191686"/>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eur en angle 6"/>
            <p:cNvCxnSpPr>
              <a:stCxn id="5" idx="6"/>
              <a:endCxn id="8" idx="1"/>
            </p:cNvCxnSpPr>
            <p:nvPr/>
          </p:nvCxnSpPr>
          <p:spPr>
            <a:xfrm flipV="1">
              <a:off x="2436143" y="2882084"/>
              <a:ext cx="2189162" cy="1424105"/>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8" name="Rectangle à coins arrondis 7"/>
            <p:cNvSpPr/>
            <p:nvPr/>
          </p:nvSpPr>
          <p:spPr>
            <a:xfrm>
              <a:off x="4625305" y="2632725"/>
              <a:ext cx="4393684" cy="498718"/>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à coins arrondis 8"/>
            <p:cNvSpPr/>
            <p:nvPr/>
          </p:nvSpPr>
          <p:spPr>
            <a:xfrm>
              <a:off x="4625305" y="3404617"/>
              <a:ext cx="4393684" cy="396044"/>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à coins arrondis 9"/>
            <p:cNvSpPr/>
            <p:nvPr/>
          </p:nvSpPr>
          <p:spPr>
            <a:xfrm>
              <a:off x="4625305" y="4092978"/>
              <a:ext cx="4393684" cy="396044"/>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à coins arrondis 10"/>
            <p:cNvSpPr/>
            <p:nvPr/>
          </p:nvSpPr>
          <p:spPr>
            <a:xfrm>
              <a:off x="4625305" y="3842751"/>
              <a:ext cx="4393684" cy="210855"/>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eur en angle 11"/>
            <p:cNvCxnSpPr>
              <a:stCxn id="5" idx="6"/>
              <a:endCxn id="6" idx="1"/>
            </p:cNvCxnSpPr>
            <p:nvPr/>
          </p:nvCxnSpPr>
          <p:spPr>
            <a:xfrm flipV="1">
              <a:off x="2436143" y="3267766"/>
              <a:ext cx="2189162" cy="1038423"/>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en angle 12"/>
            <p:cNvCxnSpPr>
              <a:stCxn id="5" idx="6"/>
              <a:endCxn id="9" idx="1"/>
            </p:cNvCxnSpPr>
            <p:nvPr/>
          </p:nvCxnSpPr>
          <p:spPr>
            <a:xfrm flipV="1">
              <a:off x="2436143" y="3602639"/>
              <a:ext cx="2189162" cy="703550"/>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en angle 13"/>
            <p:cNvCxnSpPr>
              <a:stCxn id="5" idx="6"/>
              <a:endCxn id="11" idx="1"/>
            </p:cNvCxnSpPr>
            <p:nvPr/>
          </p:nvCxnSpPr>
          <p:spPr>
            <a:xfrm flipV="1">
              <a:off x="2436143" y="3948179"/>
              <a:ext cx="2189162" cy="358010"/>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5" name="Connecteur en angle 14"/>
            <p:cNvCxnSpPr>
              <a:stCxn id="5" idx="6"/>
              <a:endCxn id="10" idx="1"/>
            </p:cNvCxnSpPr>
            <p:nvPr/>
          </p:nvCxnSpPr>
          <p:spPr>
            <a:xfrm flipV="1">
              <a:off x="2436143" y="4291000"/>
              <a:ext cx="2189162" cy="15189"/>
            </a:xfrm>
            <a:prstGeom prst="bentConnector3">
              <a:avLst>
                <a:gd name="adj1" fmla="val 50000"/>
              </a:avLst>
            </a:prstGeom>
            <a:noFill/>
            <a:ln>
              <a:solidFill>
                <a:srgbClr val="FF0000"/>
              </a:solidFill>
              <a:headEnd type="none" w="med" len="med"/>
              <a:tail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
        <p:nvSpPr>
          <p:cNvPr id="16" name="ZoneTexte 15"/>
          <p:cNvSpPr txBox="1"/>
          <p:nvPr/>
        </p:nvSpPr>
        <p:spPr>
          <a:xfrm>
            <a:off x="2279577" y="5517233"/>
            <a:ext cx="8051563" cy="646331"/>
          </a:xfrm>
          <a:prstGeom prst="rect">
            <a:avLst/>
          </a:prstGeom>
          <a:noFill/>
        </p:spPr>
        <p:txBody>
          <a:bodyPr wrap="none" rtlCol="0">
            <a:spAutoFit/>
          </a:bodyPr>
          <a:lstStyle/>
          <a:p>
            <a:r>
              <a:rPr lang="fr-FR" dirty="0" err="1"/>
              <a:t>color</a:t>
            </a:r>
            <a:r>
              <a:rPr lang="fr-FR" dirty="0"/>
              <a:t> s’applique à tous les éléments</a:t>
            </a:r>
          </a:p>
          <a:p>
            <a:r>
              <a:rPr lang="fr-FR" dirty="0" err="1"/>
              <a:t>margin-bottom</a:t>
            </a:r>
            <a:r>
              <a:rPr lang="fr-FR" dirty="0"/>
              <a:t> ne s’applique pas à &lt;a&gt; (comme la plus part des éléments </a:t>
            </a:r>
            <a:r>
              <a:rPr lang="fr-FR" i="1" dirty="0" err="1"/>
              <a:t>phrasing</a:t>
            </a:r>
            <a:r>
              <a:rPr lang="fr-FR" dirty="0"/>
              <a:t>) </a:t>
            </a:r>
            <a:endParaRPr lang="en-US" dirty="0"/>
          </a:p>
        </p:txBody>
      </p:sp>
    </p:spTree>
    <p:extLst>
      <p:ext uri="{BB962C8B-B14F-4D97-AF65-F5344CB8AC3E}">
        <p14:creationId xmlns:p14="http://schemas.microsoft.com/office/powerpoint/2010/main" val="207798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sélecteurs (simples)</a:t>
            </a:r>
            <a:endParaRPr lang="en-US" dirty="0"/>
          </a:p>
        </p:txBody>
      </p:sp>
      <p:sp>
        <p:nvSpPr>
          <p:cNvPr id="3" name="Espace réservé du texte 2"/>
          <p:cNvSpPr>
            <a:spLocks noGrp="1"/>
          </p:cNvSpPr>
          <p:nvPr>
            <p:ph type="body" idx="1"/>
          </p:nvPr>
        </p:nvSpPr>
        <p:spPr/>
        <p:txBody>
          <a:bodyPr/>
          <a:lstStyle/>
          <a:p>
            <a:r>
              <a:rPr lang="fr-FR" dirty="0"/>
              <a:t>Pour jouer rapidement avec le </a:t>
            </a:r>
            <a:r>
              <a:rPr lang="fr-FR" dirty="0" err="1"/>
              <a:t>css</a:t>
            </a:r>
            <a:endParaRPr lang="fr-FR" dirty="0"/>
          </a:p>
        </p:txBody>
      </p:sp>
    </p:spTree>
    <p:extLst>
      <p:ext uri="{BB962C8B-B14F-4D97-AF65-F5344CB8AC3E}">
        <p14:creationId xmlns:p14="http://schemas.microsoft.com/office/powerpoint/2010/main" val="3632780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 sélecteurs « de bases »</a:t>
            </a:r>
            <a:endParaRPr lang="en-US" dirty="0"/>
          </a:p>
        </p:txBody>
      </p:sp>
      <p:graphicFrame>
        <p:nvGraphicFramePr>
          <p:cNvPr id="5" name="Espace réservé du contenu 4"/>
          <p:cNvGraphicFramePr>
            <a:graphicFrameLocks noGrp="1"/>
          </p:cNvGraphicFramePr>
          <p:nvPr>
            <p:ph sz="half" idx="1"/>
          </p:nvPr>
        </p:nvGraphicFramePr>
        <p:xfrm>
          <a:off x="1127448" y="1528910"/>
          <a:ext cx="9710737" cy="4489396"/>
        </p:xfrm>
        <a:graphic>
          <a:graphicData uri="http://schemas.openxmlformats.org/drawingml/2006/table">
            <a:tbl>
              <a:tblPr/>
              <a:tblGrid>
                <a:gridCol w="2088232">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gridCol w="2217421">
                  <a:extLst>
                    <a:ext uri="{9D8B030D-6E8A-4147-A177-3AD203B41FA5}">
                      <a16:colId xmlns:a16="http://schemas.microsoft.com/office/drawing/2014/main" val="20002"/>
                    </a:ext>
                  </a:extLst>
                </a:gridCol>
                <a:gridCol w="796572">
                  <a:extLst>
                    <a:ext uri="{9D8B030D-6E8A-4147-A177-3AD203B41FA5}">
                      <a16:colId xmlns:a16="http://schemas.microsoft.com/office/drawing/2014/main" val="20003"/>
                    </a:ext>
                  </a:extLst>
                </a:gridCol>
              </a:tblGrid>
              <a:tr h="539074">
                <a:tc>
                  <a:txBody>
                    <a:bodyPr/>
                    <a:lstStyle/>
                    <a:p>
                      <a:pPr algn="ctr" fontAlgn="ctr"/>
                      <a:r>
                        <a:rPr lang="en-US" sz="2400" b="1" i="0" u="none" strike="noStrike" dirty="0" err="1">
                          <a:solidFill>
                            <a:srgbClr val="FFFFFF"/>
                          </a:solidFill>
                          <a:effectLst/>
                          <a:latin typeface="Arial"/>
                        </a:rPr>
                        <a:t>Selecteur</a:t>
                      </a:r>
                      <a:endParaRPr lang="en-US" sz="2400" b="1" i="0" u="none" strike="noStrike" dirty="0">
                        <a:solidFill>
                          <a:srgbClr val="FFFFFF"/>
                        </a:solidFill>
                        <a:effectLst/>
                        <a:latin typeface="Arial"/>
                      </a:endParaRPr>
                    </a:p>
                  </a:txBody>
                  <a:tcPr marL="4213" marR="4213"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2400" b="1" i="0" u="none" strike="noStrike" dirty="0">
                          <a:solidFill>
                            <a:srgbClr val="FFFFFF"/>
                          </a:solidFill>
                          <a:effectLst/>
                          <a:latin typeface="Arial"/>
                        </a:rPr>
                        <a:t>Signification</a:t>
                      </a:r>
                    </a:p>
                  </a:txBody>
                  <a:tcPr marL="4213" marR="4213"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2000" b="1" i="0" u="none" strike="noStrike" dirty="0">
                          <a:solidFill>
                            <a:srgbClr val="FFFFFF"/>
                          </a:solidFill>
                          <a:effectLst/>
                          <a:latin typeface="Arial"/>
                        </a:rPr>
                        <a:t>Lien et</a:t>
                      </a:r>
                      <a:r>
                        <a:rPr lang="en-US" sz="2000" b="1" i="0" u="none" strike="noStrike" baseline="0" dirty="0">
                          <a:solidFill>
                            <a:srgbClr val="FFFFFF"/>
                          </a:solidFill>
                          <a:effectLst/>
                          <a:latin typeface="Arial"/>
                        </a:rPr>
                        <a:t> nom</a:t>
                      </a:r>
                      <a:endParaRPr lang="en-US" sz="2000" b="1" i="0" u="none" strike="noStrike" dirty="0">
                        <a:solidFill>
                          <a:srgbClr val="FFFFFF"/>
                        </a:solidFill>
                        <a:effectLst/>
                        <a:latin typeface="Arial"/>
                      </a:endParaRPr>
                    </a:p>
                  </a:txBody>
                  <a:tcPr marL="4213" marR="4213"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Arial"/>
                        </a:rPr>
                        <a:t>Version CSS</a:t>
                      </a:r>
                    </a:p>
                  </a:txBody>
                  <a:tcPr marL="4213" marR="4213"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0"/>
                  </a:ext>
                </a:extLst>
              </a:tr>
              <a:tr h="499245">
                <a:tc>
                  <a:txBody>
                    <a:bodyPr/>
                    <a:lstStyle/>
                    <a:p>
                      <a:pPr algn="l" fontAlgn="t"/>
                      <a:r>
                        <a:rPr lang="en-US" sz="2400" b="0" i="0" u="none" strike="noStrike" dirty="0">
                          <a:solidFill>
                            <a:srgbClr val="000000"/>
                          </a:solidFill>
                          <a:effectLst/>
                          <a:latin typeface="Arial"/>
                        </a:rPr>
                        <a:t>*</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dirty="0">
                          <a:solidFill>
                            <a:srgbClr val="000000"/>
                          </a:solidFill>
                          <a:effectLst/>
                          <a:latin typeface="Arial"/>
                        </a:rPr>
                        <a:t>any element</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sng" strike="noStrike">
                          <a:solidFill>
                            <a:srgbClr val="0000FF"/>
                          </a:solidFill>
                          <a:effectLst/>
                          <a:latin typeface="Calibri"/>
                          <a:hlinkClick r:id="rId2"/>
                        </a:rPr>
                        <a:t>Universal selector</a:t>
                      </a:r>
                      <a:endParaRPr lang="en-US" sz="1600" b="0" i="0" u="sng" strike="noStrike">
                        <a:solidFill>
                          <a:srgbClr val="0000FF"/>
                        </a:solidFill>
                        <a:effectLst/>
                        <a:latin typeface="Calibri"/>
                      </a:endParaRP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a:rPr>
                        <a:t>2</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9245">
                <a:tc>
                  <a:txBody>
                    <a:bodyPr/>
                    <a:lstStyle/>
                    <a:p>
                      <a:pPr algn="l" fontAlgn="t"/>
                      <a:r>
                        <a:rPr lang="en-US" sz="2400" b="0" i="0" u="none" strike="noStrike">
                          <a:solidFill>
                            <a:srgbClr val="000000"/>
                          </a:solidFill>
                          <a:effectLst/>
                          <a:latin typeface="Arial"/>
                        </a:rPr>
                        <a:t>E</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dirty="0">
                          <a:solidFill>
                            <a:srgbClr val="000000"/>
                          </a:solidFill>
                          <a:effectLst/>
                          <a:latin typeface="Arial"/>
                        </a:rPr>
                        <a:t>an element of type E</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sng" strike="noStrike">
                          <a:solidFill>
                            <a:srgbClr val="0000FF"/>
                          </a:solidFill>
                          <a:effectLst/>
                          <a:latin typeface="Calibri"/>
                          <a:hlinkClick r:id="rId3"/>
                        </a:rPr>
                        <a:t>Type selector</a:t>
                      </a:r>
                      <a:endParaRPr lang="en-US" sz="1600" b="0" i="0" u="sng" strike="noStrike">
                        <a:solidFill>
                          <a:srgbClr val="0000FF"/>
                        </a:solidFill>
                        <a:effectLst/>
                        <a:latin typeface="Calibri"/>
                      </a:endParaRP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a:rPr>
                        <a:t>1</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64236">
                <a:tc>
                  <a:txBody>
                    <a:bodyPr/>
                    <a:lstStyle/>
                    <a:p>
                      <a:pPr algn="l" fontAlgn="t"/>
                      <a:r>
                        <a:rPr lang="en-US" sz="2400" b="0" i="0" u="none" strike="noStrike" dirty="0" err="1">
                          <a:solidFill>
                            <a:srgbClr val="000000"/>
                          </a:solidFill>
                          <a:effectLst/>
                          <a:latin typeface="Arial"/>
                        </a:rPr>
                        <a:t>E.className</a:t>
                      </a:r>
                      <a:endParaRPr lang="en-US" sz="2400" b="0" i="0" u="none" strike="noStrike" dirty="0">
                        <a:solidFill>
                          <a:srgbClr val="000000"/>
                        </a:solidFill>
                        <a:effectLst/>
                        <a:latin typeface="Arial"/>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dirty="0">
                          <a:solidFill>
                            <a:srgbClr val="000000"/>
                          </a:solidFill>
                          <a:effectLst/>
                          <a:latin typeface="Arial"/>
                        </a:rPr>
                        <a:t>an E element whose class is "</a:t>
                      </a:r>
                      <a:r>
                        <a:rPr lang="en-US" sz="2400" b="0" i="0" u="none" strike="noStrike" dirty="0" err="1">
                          <a:solidFill>
                            <a:srgbClr val="000000"/>
                          </a:solidFill>
                          <a:effectLst/>
                          <a:latin typeface="Arial"/>
                        </a:rPr>
                        <a:t>className</a:t>
                      </a:r>
                      <a:r>
                        <a:rPr lang="en-US" sz="2400" b="0" i="0" u="none" strike="noStrike" dirty="0">
                          <a:solidFill>
                            <a:srgbClr val="000000"/>
                          </a:solidFill>
                          <a:effectLst/>
                          <a:latin typeface="Arial"/>
                        </a:rPr>
                        <a:t>" (the document language specifies how class is determined).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sng" strike="noStrike" dirty="0">
                          <a:solidFill>
                            <a:srgbClr val="0000FF"/>
                          </a:solidFill>
                          <a:effectLst/>
                          <a:latin typeface="Calibri"/>
                        </a:rPr>
                        <a:t>Class selectors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Arial"/>
                        </a:rPr>
                        <a:t>1</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9245">
                <a:tc>
                  <a:txBody>
                    <a:bodyPr/>
                    <a:lstStyle/>
                    <a:p>
                      <a:pPr algn="l" fontAlgn="t"/>
                      <a:r>
                        <a:rPr lang="en-US" sz="2400" b="0" i="0" u="none" strike="noStrike">
                          <a:solidFill>
                            <a:srgbClr val="000000"/>
                          </a:solidFill>
                          <a:effectLst/>
                          <a:latin typeface="Arial"/>
                        </a:rPr>
                        <a:t>E#myid</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dirty="0">
                          <a:solidFill>
                            <a:srgbClr val="000000"/>
                          </a:solidFill>
                          <a:effectLst/>
                          <a:latin typeface="Arial"/>
                        </a:rPr>
                        <a:t>an E element which “id” attribute is equal to "</a:t>
                      </a:r>
                      <a:r>
                        <a:rPr lang="en-US" sz="2400" b="0" i="0" u="none" strike="noStrike" dirty="0" err="1">
                          <a:solidFill>
                            <a:srgbClr val="000000"/>
                          </a:solidFill>
                          <a:effectLst/>
                          <a:latin typeface="Arial"/>
                        </a:rPr>
                        <a:t>myid</a:t>
                      </a:r>
                      <a:r>
                        <a:rPr lang="en-US" sz="2400" b="0" i="0" u="none" strike="noStrike" dirty="0">
                          <a:solidFill>
                            <a:srgbClr val="000000"/>
                          </a:solidFill>
                          <a:effectLst/>
                          <a:latin typeface="Arial"/>
                        </a:rPr>
                        <a:t>".</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sng" strike="noStrike" dirty="0">
                          <a:solidFill>
                            <a:srgbClr val="0000FF"/>
                          </a:solidFill>
                          <a:effectLst/>
                          <a:latin typeface="Calibri"/>
                          <a:hlinkClick r:id="rId4"/>
                        </a:rPr>
                        <a:t>ID selectors</a:t>
                      </a:r>
                      <a:endParaRPr lang="en-US" sz="1600" b="0" i="0" u="sng" strike="noStrike" dirty="0">
                        <a:solidFill>
                          <a:srgbClr val="0000FF"/>
                        </a:solidFill>
                        <a:effectLst/>
                        <a:latin typeface="Calibri"/>
                      </a:endParaRP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a:solidFill>
                            <a:srgbClr val="000000"/>
                          </a:solidFill>
                          <a:effectLst/>
                          <a:latin typeface="Arial"/>
                        </a:rPr>
                        <a:t>1</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9245">
                <a:tc>
                  <a:txBody>
                    <a:bodyPr/>
                    <a:lstStyle/>
                    <a:p>
                      <a:pPr algn="l" fontAlgn="t"/>
                      <a:r>
                        <a:rPr lang="en-US" sz="2400" b="0" i="0" u="none" strike="noStrike" dirty="0">
                          <a:solidFill>
                            <a:srgbClr val="000000"/>
                          </a:solidFill>
                          <a:effectLst/>
                          <a:latin typeface="Arial"/>
                        </a:rPr>
                        <a:t>E F</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dirty="0">
                          <a:solidFill>
                            <a:srgbClr val="000000"/>
                          </a:solidFill>
                          <a:effectLst/>
                          <a:latin typeface="Arial"/>
                        </a:rPr>
                        <a:t>an F element descendant of an E element</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0" i="0" u="sng" strike="noStrike" dirty="0">
                          <a:solidFill>
                            <a:srgbClr val="0000FF"/>
                          </a:solidFill>
                          <a:effectLst/>
                          <a:latin typeface="Calibri"/>
                          <a:hlinkClick r:id="rId5"/>
                        </a:rPr>
                        <a:t>Descendant combinator</a:t>
                      </a:r>
                      <a:endParaRPr lang="en-US" sz="1600" b="0" i="0" u="sng" strike="noStrike" dirty="0">
                        <a:solidFill>
                          <a:srgbClr val="0000FF"/>
                        </a:solidFill>
                        <a:effectLst/>
                        <a:latin typeface="Calibri"/>
                      </a:endParaRP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Arial"/>
                        </a:rPr>
                        <a:t>1</a:t>
                      </a:r>
                    </a:p>
                  </a:txBody>
                  <a:tcPr marL="4213" marR="4213"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744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Histoire de CSS (2/2)</a:t>
            </a:r>
            <a:endParaRPr lang="en-US" dirty="0"/>
          </a:p>
        </p:txBody>
      </p:sp>
      <p:sp>
        <p:nvSpPr>
          <p:cNvPr id="3" name="Espace réservé du contenu 2"/>
          <p:cNvSpPr>
            <a:spLocks noGrp="1"/>
          </p:cNvSpPr>
          <p:nvPr>
            <p:ph idx="1"/>
          </p:nvPr>
        </p:nvSpPr>
        <p:spPr/>
        <p:txBody>
          <a:bodyPr>
            <a:normAutofit fontScale="92500" lnSpcReduction="10000"/>
          </a:bodyPr>
          <a:lstStyle/>
          <a:p>
            <a:r>
              <a:rPr lang="fr-FR" dirty="0"/>
              <a:t>Chaque version de CSS inclut les précédentes</a:t>
            </a:r>
            <a:endParaRPr lang="en-US" dirty="0"/>
          </a:p>
          <a:p>
            <a:r>
              <a:rPr lang="en-US" dirty="0"/>
              <a:t>Fin 1996 : version finale de CSS1</a:t>
            </a:r>
          </a:p>
          <a:p>
            <a:pPr lvl="1"/>
            <a:r>
              <a:rPr lang="fr-FR" dirty="0"/>
              <a:t>8 sélecteurs et une cinquantaine de propriétés</a:t>
            </a:r>
          </a:p>
          <a:p>
            <a:r>
              <a:rPr lang="fr-FR" dirty="0"/>
              <a:t>2007 : Version « standard » de CSS2.1</a:t>
            </a:r>
          </a:p>
          <a:p>
            <a:pPr lvl="1"/>
            <a:r>
              <a:rPr lang="fr-FR" dirty="0"/>
              <a:t>Début de CSS2 en 1998</a:t>
            </a:r>
          </a:p>
          <a:p>
            <a:pPr lvl="1"/>
            <a:r>
              <a:rPr lang="fr-FR" dirty="0"/>
              <a:t>Ajoute 11 sélecteurs </a:t>
            </a:r>
            <a:r>
              <a:rPr lang="en-US" dirty="0"/>
              <a:t> et 70 </a:t>
            </a:r>
            <a:r>
              <a:rPr lang="en-US" dirty="0" err="1"/>
              <a:t>propriétés</a:t>
            </a:r>
            <a:endParaRPr lang="en-US" dirty="0"/>
          </a:p>
          <a:p>
            <a:r>
              <a:rPr lang="fr-FR" dirty="0"/>
              <a:t>CSS3 débuté en 1999, « CSS4 » a débuté en 2010. Il n’existe pas vraiment, c’est une version itérative de modules </a:t>
            </a:r>
          </a:p>
          <a:p>
            <a:r>
              <a:rPr lang="fr-FR" dirty="0"/>
              <a:t>Actuellement des « snapshot » (« en gros », une version par an)</a:t>
            </a:r>
          </a:p>
          <a:p>
            <a:r>
              <a:rPr lang="fr-FR" dirty="0"/>
              <a:t>Support de CSS par les navigateurs : de mieux en mieux (cela n’a pas toujours été le cas)</a:t>
            </a:r>
          </a:p>
        </p:txBody>
      </p:sp>
    </p:spTree>
    <p:extLst>
      <p:ext uri="{BB962C8B-B14F-4D97-AF65-F5344CB8AC3E}">
        <p14:creationId xmlns:p14="http://schemas.microsoft.com/office/powerpoint/2010/main" val="4204539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rappel</a:t>
            </a:r>
            <a:endParaRPr lang="en-US" dirty="0"/>
          </a:p>
        </p:txBody>
      </p:sp>
      <p:sp>
        <p:nvSpPr>
          <p:cNvPr id="3" name="Espace réservé du contenu 2"/>
          <p:cNvSpPr>
            <a:spLocks noGrp="1"/>
          </p:cNvSpPr>
          <p:nvPr>
            <p:ph idx="1"/>
          </p:nvPr>
        </p:nvSpPr>
        <p:spPr>
          <a:xfrm>
            <a:off x="609600" y="1417638"/>
            <a:ext cx="10972800" cy="4891681"/>
          </a:xfrm>
        </p:spPr>
        <p:txBody>
          <a:bodyPr>
            <a:normAutofit fontScale="62500" lnSpcReduction="20000"/>
          </a:bodyPr>
          <a:lstStyle/>
          <a:p>
            <a:pPr lvl="0">
              <a:buClr>
                <a:srgbClr val="F0A22E"/>
              </a:buClr>
              <a:buSzPct val="70000"/>
              <a:buNone/>
            </a:pPr>
            <a:r>
              <a:rPr lang="fr-FR" dirty="0"/>
              <a:t>Un document html = un arbre</a:t>
            </a:r>
            <a:br>
              <a:rPr lang="fr-FR" dirty="0"/>
            </a:br>
            <a:r>
              <a:rPr lang="fr-FR" sz="1300" b="1" dirty="0">
                <a:solidFill>
                  <a:srgbClr val="FF0000"/>
                </a:solidFill>
                <a:latin typeface="Franklin Gothic Book"/>
              </a:rPr>
              <a:t>&lt;h1&gt;</a:t>
            </a:r>
            <a:r>
              <a:rPr lang="fr-FR" sz="1300" dirty="0">
                <a:solidFill>
                  <a:srgbClr val="4E3B30"/>
                </a:solidFill>
                <a:latin typeface="Franklin Gothic Book"/>
              </a:rPr>
              <a:t>Le </a:t>
            </a:r>
            <a:r>
              <a:rPr lang="fr-FR" sz="1300" b="1" dirty="0">
                <a:solidFill>
                  <a:srgbClr val="FF0000"/>
                </a:solidFill>
                <a:latin typeface="Franklin Gothic Book"/>
              </a:rPr>
              <a:t>&lt;</a:t>
            </a:r>
            <a:r>
              <a:rPr lang="fr-FR" sz="1300" b="1" dirty="0" err="1">
                <a:solidFill>
                  <a:srgbClr val="FF0000"/>
                </a:solidFill>
                <a:latin typeface="Franklin Gothic Book"/>
              </a:rPr>
              <a:t>strong</a:t>
            </a:r>
            <a:r>
              <a:rPr lang="fr-FR" sz="1300" b="1" dirty="0">
                <a:solidFill>
                  <a:srgbClr val="FF0000"/>
                </a:solidFill>
                <a:latin typeface="Franklin Gothic Book"/>
              </a:rPr>
              <a:t>&gt;</a:t>
            </a:r>
            <a:r>
              <a:rPr lang="fr-FR" sz="1300" dirty="0">
                <a:solidFill>
                  <a:srgbClr val="4E3B30"/>
                </a:solidFill>
                <a:latin typeface="Franklin Gothic Book"/>
              </a:rPr>
              <a:t>dormeur du val</a:t>
            </a:r>
            <a:r>
              <a:rPr lang="fr-FR" sz="1300" b="1" dirty="0">
                <a:solidFill>
                  <a:srgbClr val="FF0000"/>
                </a:solidFill>
                <a:latin typeface="Franklin Gothic Book"/>
              </a:rPr>
              <a:t>&lt;/</a:t>
            </a:r>
            <a:r>
              <a:rPr lang="fr-FR" sz="1300" b="1" dirty="0" err="1">
                <a:solidFill>
                  <a:srgbClr val="FF0000"/>
                </a:solidFill>
                <a:latin typeface="Franklin Gothic Book"/>
              </a:rPr>
              <a:t>strong</a:t>
            </a:r>
            <a:r>
              <a:rPr lang="fr-FR" sz="1300" b="1" dirty="0">
                <a:solidFill>
                  <a:srgbClr val="FF0000"/>
                </a:solidFill>
                <a:latin typeface="Franklin Gothic Book"/>
              </a:rPr>
              <a:t>&gt;&lt;/h1&gt;</a:t>
            </a:r>
            <a:endParaRPr lang="fr-FR" sz="1300" b="1" dirty="0">
              <a:solidFill>
                <a:srgbClr val="4E3B30"/>
              </a:solidFill>
              <a:latin typeface="Franklin Gothic Book"/>
            </a:endParaRPr>
          </a:p>
          <a:p>
            <a:pPr lvl="0">
              <a:buClr>
                <a:srgbClr val="F0A22E"/>
              </a:buClr>
              <a:buSzPct val="70000"/>
              <a:buNone/>
            </a:pPr>
            <a:r>
              <a:rPr lang="fr-FR" sz="1300" b="1" dirty="0">
                <a:solidFill>
                  <a:srgbClr val="FF0000"/>
                </a:solidFill>
                <a:latin typeface="Franklin Gothic Book"/>
              </a:rPr>
              <a:t>&lt;p&gt;</a:t>
            </a:r>
            <a:r>
              <a:rPr lang="fr-FR" sz="1300" dirty="0">
                <a:solidFill>
                  <a:srgbClr val="4E3B30"/>
                </a:solidFill>
                <a:latin typeface="Franklin Gothic Book"/>
              </a:rPr>
              <a:t>C'est un trou de verdure où chante une rivière</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Accrochant follement aux herbes des haillons</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D'argent ; où le soleil, de la montagne fière, </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Luit : c'est un petit val qui mousse de rayons.</a:t>
            </a:r>
            <a:r>
              <a:rPr lang="fr-FR" sz="1300" b="1" dirty="0">
                <a:solidFill>
                  <a:srgbClr val="FF0000"/>
                </a:solidFill>
                <a:latin typeface="Franklin Gothic Book"/>
              </a:rPr>
              <a:t>&lt;/p&gt;</a:t>
            </a:r>
          </a:p>
          <a:p>
            <a:pPr lvl="0">
              <a:buClr>
                <a:srgbClr val="F0A22E"/>
              </a:buClr>
              <a:buSzPct val="70000"/>
              <a:buNone/>
            </a:pPr>
            <a:endParaRPr lang="fr-FR" sz="1300" dirty="0">
              <a:solidFill>
                <a:srgbClr val="4E3B30"/>
              </a:solidFill>
              <a:latin typeface="Franklin Gothic Book"/>
            </a:endParaRPr>
          </a:p>
          <a:p>
            <a:pPr lvl="0">
              <a:buClr>
                <a:srgbClr val="F0A22E"/>
              </a:buClr>
              <a:buSzPct val="70000"/>
              <a:buNone/>
            </a:pPr>
            <a:r>
              <a:rPr lang="fr-FR" sz="1300" b="1" dirty="0">
                <a:solidFill>
                  <a:srgbClr val="FF0000"/>
                </a:solidFill>
                <a:latin typeface="Franklin Gothic Book"/>
              </a:rPr>
              <a:t>&lt;p&gt;</a:t>
            </a:r>
            <a:r>
              <a:rPr lang="fr-FR" sz="1300" dirty="0">
                <a:solidFill>
                  <a:srgbClr val="4E3B30"/>
                </a:solidFill>
                <a:latin typeface="Franklin Gothic Book"/>
              </a:rPr>
              <a:t>Un soldat jeune, bouche ouverte, tête nue, </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Et la nuque baignant dans le frais cresson bleu, </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Dort ; il est étendu dans l'herbe, sous la nue, </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Pâle dans son lit vert où la lumière pleut.</a:t>
            </a:r>
            <a:r>
              <a:rPr lang="fr-FR" sz="1300" b="1" dirty="0">
                <a:solidFill>
                  <a:srgbClr val="FF0000"/>
                </a:solidFill>
                <a:latin typeface="Franklin Gothic Book"/>
              </a:rPr>
              <a:t>&lt;/p&gt;</a:t>
            </a:r>
            <a:endParaRPr lang="fr-FR" sz="1300" dirty="0">
              <a:solidFill>
                <a:srgbClr val="4E3B30"/>
              </a:solidFill>
              <a:latin typeface="Franklin Gothic Book"/>
            </a:endParaRPr>
          </a:p>
          <a:p>
            <a:pPr lvl="0">
              <a:buClr>
                <a:srgbClr val="F0A22E"/>
              </a:buClr>
              <a:buSzPct val="70000"/>
              <a:buNone/>
            </a:pPr>
            <a:endParaRPr lang="fr-FR" sz="1300" b="1" dirty="0">
              <a:solidFill>
                <a:srgbClr val="FF0000"/>
              </a:solidFill>
              <a:latin typeface="Franklin Gothic Book"/>
            </a:endParaRPr>
          </a:p>
          <a:p>
            <a:pPr lvl="0">
              <a:buClr>
                <a:srgbClr val="F0A22E"/>
              </a:buClr>
              <a:buSzPct val="70000"/>
              <a:buNone/>
            </a:pPr>
            <a:r>
              <a:rPr lang="fr-FR" sz="1300" b="1" dirty="0">
                <a:solidFill>
                  <a:srgbClr val="FF0000"/>
                </a:solidFill>
                <a:latin typeface="Franklin Gothic Book"/>
              </a:rPr>
              <a:t>&lt;p&gt;</a:t>
            </a:r>
            <a:r>
              <a:rPr lang="fr-FR" sz="1300" dirty="0">
                <a:solidFill>
                  <a:srgbClr val="4E3B30"/>
                </a:solidFill>
                <a:latin typeface="Franklin Gothic Book"/>
              </a:rPr>
              <a:t>Les pieds dans les glaïeuls, il dort. Souriant comme</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Sourirait un enfant malade, il fait un somme :</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Nature, berce-le chaudement : il a froid.</a:t>
            </a:r>
            <a:r>
              <a:rPr lang="fr-FR" sz="1300" b="1" dirty="0">
                <a:solidFill>
                  <a:srgbClr val="FF0000"/>
                </a:solidFill>
                <a:latin typeface="Franklin Gothic Book"/>
              </a:rPr>
              <a:t>&lt;/p&gt;</a:t>
            </a:r>
            <a:endParaRPr lang="fr-FR" sz="1300" dirty="0">
              <a:solidFill>
                <a:srgbClr val="4E3B30"/>
              </a:solidFill>
              <a:latin typeface="Franklin Gothic Book"/>
            </a:endParaRPr>
          </a:p>
          <a:p>
            <a:pPr lvl="0">
              <a:buClr>
                <a:srgbClr val="F0A22E"/>
              </a:buClr>
              <a:buSzPct val="70000"/>
              <a:buNone/>
            </a:pPr>
            <a:endParaRPr lang="fr-FR" sz="1300" b="1" dirty="0">
              <a:solidFill>
                <a:srgbClr val="FF0000"/>
              </a:solidFill>
              <a:latin typeface="Franklin Gothic Book"/>
            </a:endParaRPr>
          </a:p>
          <a:p>
            <a:pPr lvl="0">
              <a:buClr>
                <a:srgbClr val="F0A22E"/>
              </a:buClr>
              <a:buSzPct val="70000"/>
              <a:buNone/>
            </a:pPr>
            <a:r>
              <a:rPr lang="fr-FR" sz="1300" b="1" dirty="0">
                <a:solidFill>
                  <a:srgbClr val="FF0000"/>
                </a:solidFill>
                <a:latin typeface="Franklin Gothic Book"/>
              </a:rPr>
              <a:t>&lt;p&gt;</a:t>
            </a:r>
            <a:r>
              <a:rPr lang="fr-FR" sz="1300" dirty="0">
                <a:solidFill>
                  <a:srgbClr val="4E3B30"/>
                </a:solidFill>
                <a:latin typeface="Franklin Gothic Book"/>
              </a:rPr>
              <a:t>Les parfums ne                 font pas frissonner sa narine ;</a:t>
            </a:r>
            <a:r>
              <a:rPr lang="fr-FR" sz="1300" b="1" dirty="0">
                <a:solidFill>
                  <a:srgbClr val="FF0000"/>
                </a:solidFill>
                <a:latin typeface="Franklin Gothic Book"/>
              </a:rPr>
              <a:t> &lt;</a:t>
            </a:r>
            <a:r>
              <a:rPr lang="fr-FR" sz="1300" b="1" dirty="0" err="1">
                <a:solidFill>
                  <a:srgbClr val="FF0000"/>
                </a:solidFill>
                <a:latin typeface="Franklin Gothic Book"/>
              </a:rPr>
              <a:t>br</a:t>
            </a:r>
            <a:r>
              <a:rPr lang="fr-FR" sz="1300" b="1" dirty="0">
                <a:solidFill>
                  <a:srgbClr val="FF0000"/>
                </a:solidFill>
                <a:latin typeface="Franklin Gothic Book"/>
              </a:rPr>
              <a:t> /&gt;</a:t>
            </a:r>
            <a:r>
              <a:rPr lang="fr-FR" sz="1300" dirty="0">
                <a:solidFill>
                  <a:srgbClr val="4E3B30"/>
                </a:solidFill>
                <a:latin typeface="Franklin Gothic Book"/>
              </a:rPr>
              <a:t>Il dort dans le soleil, </a:t>
            </a:r>
          </a:p>
          <a:p>
            <a:pPr lvl="0">
              <a:buClr>
                <a:srgbClr val="F0A22E"/>
              </a:buClr>
              <a:buSzPct val="70000"/>
              <a:buNone/>
            </a:pPr>
            <a:endParaRPr lang="fr-FR" sz="1300" dirty="0">
              <a:solidFill>
                <a:srgbClr val="4E3B30"/>
              </a:solidFill>
              <a:latin typeface="Franklin Gothic Book"/>
            </a:endParaRPr>
          </a:p>
          <a:p>
            <a:pPr lvl="0">
              <a:buClr>
                <a:srgbClr val="F0A22E"/>
              </a:buClr>
              <a:buSzPct val="70000"/>
              <a:buNone/>
            </a:pPr>
            <a:endParaRPr lang="fr-FR" sz="1300" dirty="0">
              <a:solidFill>
                <a:srgbClr val="4E3B30"/>
              </a:solidFill>
              <a:latin typeface="Franklin Gothic Book"/>
            </a:endParaRPr>
          </a:p>
          <a:p>
            <a:pPr lvl="0">
              <a:buClr>
                <a:srgbClr val="F0A22E"/>
              </a:buClr>
              <a:buSzPct val="70000"/>
              <a:buNone/>
            </a:pPr>
            <a:r>
              <a:rPr lang="fr-FR" sz="1300" dirty="0">
                <a:solidFill>
                  <a:srgbClr val="4E3B30"/>
                </a:solidFill>
                <a:latin typeface="Franklin Gothic Book"/>
              </a:rPr>
              <a:t>la main sur sa poitrine, </a:t>
            </a:r>
            <a:r>
              <a:rPr lang="fr-FR" sz="1300" b="1" dirty="0">
                <a:solidFill>
                  <a:srgbClr val="FF0000"/>
                </a:solidFill>
                <a:latin typeface="Franklin Gothic Book"/>
              </a:rPr>
              <a:t>&lt;</a:t>
            </a:r>
            <a:r>
              <a:rPr lang="fr-FR" sz="1300" b="1" dirty="0" err="1">
                <a:solidFill>
                  <a:srgbClr val="FF0000"/>
                </a:solidFill>
                <a:latin typeface="Franklin Gothic Book"/>
              </a:rPr>
              <a:t>br</a:t>
            </a:r>
            <a:r>
              <a:rPr lang="fr-FR" sz="1300" b="1" dirty="0">
                <a:solidFill>
                  <a:srgbClr val="FF0000"/>
                </a:solidFill>
                <a:latin typeface="Franklin Gothic Book"/>
              </a:rPr>
              <a:t> /&gt;</a:t>
            </a:r>
          </a:p>
          <a:p>
            <a:pPr lvl="0">
              <a:buClr>
                <a:srgbClr val="F0A22E"/>
              </a:buClr>
              <a:buSzPct val="70000"/>
              <a:buNone/>
            </a:pPr>
            <a:r>
              <a:rPr lang="fr-FR" sz="1300" dirty="0">
                <a:solidFill>
                  <a:srgbClr val="4E3B30"/>
                </a:solidFill>
                <a:latin typeface="Franklin Gothic Book"/>
              </a:rPr>
              <a:t>Tranquille.             Il a deux trous rouges au côté droit.</a:t>
            </a:r>
            <a:r>
              <a:rPr lang="fr-FR" sz="1300" b="1" dirty="0">
                <a:solidFill>
                  <a:srgbClr val="FF0000"/>
                </a:solidFill>
                <a:latin typeface="Franklin Gothic Book"/>
              </a:rPr>
              <a:t>&lt;/p&gt;</a:t>
            </a:r>
            <a:br>
              <a:rPr lang="fr-FR" sz="1300" b="1" dirty="0">
                <a:solidFill>
                  <a:srgbClr val="FF0000"/>
                </a:solidFill>
                <a:latin typeface="Franklin Gothic Book"/>
              </a:rPr>
            </a:br>
            <a:endParaRPr lang="fr-FR" sz="1300" b="1" dirty="0">
              <a:solidFill>
                <a:srgbClr val="FF0000"/>
              </a:solidFill>
              <a:latin typeface="Franklin Gothic Book"/>
            </a:endParaRPr>
          </a:p>
          <a:p>
            <a:pPr lvl="0">
              <a:buClr>
                <a:srgbClr val="F0A22E"/>
              </a:buClr>
              <a:buSzPct val="70000"/>
              <a:buNone/>
            </a:pPr>
            <a:r>
              <a:rPr lang="en-US" sz="1300" b="1" dirty="0">
                <a:solidFill>
                  <a:srgbClr val="FF0000"/>
                </a:solidFill>
                <a:latin typeface="Franklin Gothic Book"/>
              </a:rPr>
              <a:t>&lt;p&gt;&lt;strong&gt;</a:t>
            </a:r>
            <a:r>
              <a:rPr lang="en-US" sz="1300" dirty="0">
                <a:solidFill>
                  <a:srgbClr val="4E3B30"/>
                </a:solidFill>
                <a:latin typeface="Franklin Gothic Book"/>
              </a:rPr>
              <a:t>Arthur RIMBAUD</a:t>
            </a:r>
            <a:r>
              <a:rPr lang="en-US" sz="1300" b="1" dirty="0">
                <a:solidFill>
                  <a:srgbClr val="FF0000"/>
                </a:solidFill>
                <a:latin typeface="Franklin Gothic Book"/>
              </a:rPr>
              <a:t>&lt;/strong&gt;&lt;</a:t>
            </a:r>
            <a:r>
              <a:rPr lang="en-US" sz="1300" b="1" dirty="0" err="1">
                <a:solidFill>
                  <a:srgbClr val="FF0000"/>
                </a:solidFill>
                <a:latin typeface="Franklin Gothic Book"/>
              </a:rPr>
              <a:t>em</a:t>
            </a:r>
            <a:r>
              <a:rPr lang="en-US" sz="1300" b="1" dirty="0">
                <a:solidFill>
                  <a:srgbClr val="FF0000"/>
                </a:solidFill>
                <a:latin typeface="Franklin Gothic Book"/>
              </a:rPr>
              <a:t>&gt;</a:t>
            </a:r>
            <a:r>
              <a:rPr lang="en-US" sz="1300" dirty="0">
                <a:solidFill>
                  <a:srgbClr val="4E3B30"/>
                </a:solidFill>
                <a:latin typeface="Franklin Gothic Book"/>
              </a:rPr>
              <a:t>(1854-1891)</a:t>
            </a:r>
            <a:r>
              <a:rPr lang="en-US" sz="1300" b="1" dirty="0">
                <a:solidFill>
                  <a:srgbClr val="FF0000"/>
                </a:solidFill>
                <a:latin typeface="Franklin Gothic Book"/>
              </a:rPr>
              <a:t>&lt;/</a:t>
            </a:r>
            <a:r>
              <a:rPr lang="en-US" sz="1300" b="1" dirty="0" err="1">
                <a:solidFill>
                  <a:srgbClr val="FF0000"/>
                </a:solidFill>
                <a:latin typeface="Franklin Gothic Book"/>
              </a:rPr>
              <a:t>em</a:t>
            </a:r>
            <a:r>
              <a:rPr lang="en-US" sz="1300" b="1" dirty="0">
                <a:solidFill>
                  <a:srgbClr val="FF0000"/>
                </a:solidFill>
                <a:latin typeface="Franklin Gothic Book"/>
              </a:rPr>
              <a:t>&gt;&lt;/p&gt;</a:t>
            </a:r>
          </a:p>
          <a:p>
            <a:pPr lvl="0">
              <a:buClr>
                <a:srgbClr val="F0A22E"/>
              </a:buClr>
              <a:buSzPct val="70000"/>
              <a:buNone/>
            </a:pPr>
            <a:endParaRPr lang="fr-FR" sz="1300" b="1" dirty="0">
              <a:solidFill>
                <a:srgbClr val="FF0000"/>
              </a:solidFill>
              <a:latin typeface="Franklin Gothic Book"/>
            </a:endParaRPr>
          </a:p>
          <a:p>
            <a:pPr lvl="0">
              <a:buClr>
                <a:srgbClr val="F0A22E"/>
              </a:buClr>
              <a:buSzPct val="70000"/>
              <a:buNone/>
            </a:pPr>
            <a:endParaRPr lang="fr-FR" sz="1300" dirty="0">
              <a:solidFill>
                <a:srgbClr val="4E3B30"/>
              </a:solidFill>
              <a:latin typeface="Franklin Gothic Book"/>
            </a:endParaRPr>
          </a:p>
          <a:p>
            <a:endParaRPr lang="en-US" dirty="0"/>
          </a:p>
        </p:txBody>
      </p:sp>
      <p:pic>
        <p:nvPicPr>
          <p:cNvPr id="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164"/>
          <a:stretch/>
        </p:blipFill>
        <p:spPr bwMode="auto">
          <a:xfrm>
            <a:off x="6672064" y="1184915"/>
            <a:ext cx="5001426" cy="533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4287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dirty="0" err="1"/>
              <a:t>universal</a:t>
            </a:r>
            <a:r>
              <a:rPr lang="fr-FR" dirty="0"/>
              <a:t> </a:t>
            </a:r>
            <a:r>
              <a:rPr lang="fr-FR" dirty="0" err="1"/>
              <a:t>selector</a:t>
            </a:r>
            <a:r>
              <a:rPr lang="fr-FR" dirty="0"/>
              <a:t>)</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167" y="1196753"/>
            <a:ext cx="7161666" cy="533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e 28"/>
          <p:cNvGrpSpPr/>
          <p:nvPr/>
        </p:nvGrpSpPr>
        <p:grpSpPr>
          <a:xfrm>
            <a:off x="4655841" y="1138809"/>
            <a:ext cx="2232247" cy="5202391"/>
            <a:chOff x="3131840" y="1138808"/>
            <a:chExt cx="2232247" cy="5202391"/>
          </a:xfrm>
        </p:grpSpPr>
        <p:sp>
          <p:nvSpPr>
            <p:cNvPr id="6" name="Ellipse 5"/>
            <p:cNvSpPr/>
            <p:nvPr/>
          </p:nvSpPr>
          <p:spPr>
            <a:xfrm>
              <a:off x="3131840" y="2420888"/>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7" name="Ellipse 6"/>
            <p:cNvSpPr/>
            <p:nvPr/>
          </p:nvSpPr>
          <p:spPr>
            <a:xfrm>
              <a:off x="3707904" y="1138808"/>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Ellipse 7"/>
            <p:cNvSpPr/>
            <p:nvPr/>
          </p:nvSpPr>
          <p:spPr>
            <a:xfrm>
              <a:off x="4241871" y="1187551"/>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9" name="Ellipse 8"/>
            <p:cNvSpPr/>
            <p:nvPr/>
          </p:nvSpPr>
          <p:spPr>
            <a:xfrm>
              <a:off x="4217779" y="1432519"/>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Ellipse 9"/>
            <p:cNvSpPr/>
            <p:nvPr/>
          </p:nvSpPr>
          <p:spPr>
            <a:xfrm>
              <a:off x="4751746" y="1487215"/>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1" name="Ellipse 10"/>
            <p:cNvSpPr/>
            <p:nvPr/>
          </p:nvSpPr>
          <p:spPr>
            <a:xfrm>
              <a:off x="4143852" y="2146994"/>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2" name="Ellipse 11"/>
            <p:cNvSpPr/>
            <p:nvPr/>
          </p:nvSpPr>
          <p:spPr>
            <a:xfrm>
              <a:off x="4649827" y="1833192"/>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3" name="Ellipse 12"/>
            <p:cNvSpPr/>
            <p:nvPr/>
          </p:nvSpPr>
          <p:spPr>
            <a:xfrm>
              <a:off x="4626859" y="2176867"/>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4" name="Ellipse 13"/>
            <p:cNvSpPr/>
            <p:nvPr/>
          </p:nvSpPr>
          <p:spPr>
            <a:xfrm>
              <a:off x="4658502" y="2516891"/>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5" name="Ellipse 14"/>
            <p:cNvSpPr/>
            <p:nvPr/>
          </p:nvSpPr>
          <p:spPr>
            <a:xfrm>
              <a:off x="4732679" y="2988940"/>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6" name="Ellipse 15"/>
            <p:cNvSpPr/>
            <p:nvPr/>
          </p:nvSpPr>
          <p:spPr>
            <a:xfrm>
              <a:off x="4194811" y="3331872"/>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7" name="Ellipse 16"/>
            <p:cNvSpPr/>
            <p:nvPr/>
          </p:nvSpPr>
          <p:spPr>
            <a:xfrm>
              <a:off x="3707904" y="3719166"/>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8" name="Ellipse 17"/>
            <p:cNvSpPr/>
            <p:nvPr/>
          </p:nvSpPr>
          <p:spPr>
            <a:xfrm>
              <a:off x="4709024" y="3316991"/>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9" name="Ellipse 18"/>
            <p:cNvSpPr/>
            <p:nvPr/>
          </p:nvSpPr>
          <p:spPr>
            <a:xfrm>
              <a:off x="4682157" y="3659170"/>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0" name="Ellipse 19"/>
            <p:cNvSpPr/>
            <p:nvPr/>
          </p:nvSpPr>
          <p:spPr>
            <a:xfrm>
              <a:off x="4709024" y="4104212"/>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Ellipse 20"/>
            <p:cNvSpPr/>
            <p:nvPr/>
          </p:nvSpPr>
          <p:spPr>
            <a:xfrm>
              <a:off x="4216686" y="4285029"/>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2" name="Ellipse 21"/>
            <p:cNvSpPr/>
            <p:nvPr/>
          </p:nvSpPr>
          <p:spPr>
            <a:xfrm>
              <a:off x="4241871" y="5238186"/>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3" name="Ellipse 22"/>
            <p:cNvSpPr/>
            <p:nvPr/>
          </p:nvSpPr>
          <p:spPr>
            <a:xfrm>
              <a:off x="4216686" y="5909151"/>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4" name="Ellipse 23"/>
            <p:cNvSpPr/>
            <p:nvPr/>
          </p:nvSpPr>
          <p:spPr>
            <a:xfrm>
              <a:off x="4682157" y="4437017"/>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5" name="Ellipse 24"/>
            <p:cNvSpPr/>
            <p:nvPr/>
          </p:nvSpPr>
          <p:spPr>
            <a:xfrm>
              <a:off x="4703593" y="4926832"/>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6" name="Ellipse 25"/>
            <p:cNvSpPr/>
            <p:nvPr/>
          </p:nvSpPr>
          <p:spPr>
            <a:xfrm>
              <a:off x="4673919" y="5503148"/>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7" name="Ellipse 26"/>
            <p:cNvSpPr/>
            <p:nvPr/>
          </p:nvSpPr>
          <p:spPr>
            <a:xfrm>
              <a:off x="4774306" y="5849125"/>
              <a:ext cx="589781"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8" name="Ellipse 27"/>
            <p:cNvSpPr/>
            <p:nvPr/>
          </p:nvSpPr>
          <p:spPr>
            <a:xfrm>
              <a:off x="4684526" y="6053167"/>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sp>
        <p:nvSpPr>
          <p:cNvPr id="30" name="ZoneTexte 29"/>
          <p:cNvSpPr txBox="1"/>
          <p:nvPr/>
        </p:nvSpPr>
        <p:spPr>
          <a:xfrm>
            <a:off x="263352" y="4104213"/>
            <a:ext cx="4320445" cy="923330"/>
          </a:xfrm>
          <a:prstGeom prst="rect">
            <a:avLst/>
          </a:prstGeom>
          <a:noFill/>
        </p:spPr>
        <p:txBody>
          <a:bodyPr wrap="square" rtlCol="0">
            <a:spAutoFit/>
          </a:bodyPr>
          <a:lstStyle/>
          <a:p>
            <a:r>
              <a:rPr lang="fr-FR" b="1" dirty="0"/>
              <a:t>* : toutes les balises sont concernées</a:t>
            </a:r>
          </a:p>
          <a:p>
            <a:r>
              <a:rPr lang="fr-FR" dirty="0"/>
              <a:t>(</a:t>
            </a:r>
            <a:r>
              <a:rPr lang="fr-FR" i="1" dirty="0"/>
              <a:t>mais toutes les propriétés ne s’appliquent pas à toutes les balises</a:t>
            </a:r>
            <a:r>
              <a:rPr lang="fr-FR" dirty="0"/>
              <a:t>)</a:t>
            </a:r>
          </a:p>
        </p:txBody>
      </p:sp>
    </p:spTree>
    <p:extLst>
      <p:ext uri="{BB962C8B-B14F-4D97-AF65-F5344CB8AC3E}">
        <p14:creationId xmlns:p14="http://schemas.microsoft.com/office/powerpoint/2010/main" val="96736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 (Type </a:t>
            </a:r>
            <a:r>
              <a:rPr lang="fr-FR" dirty="0" err="1"/>
              <a:t>Selector</a:t>
            </a:r>
            <a:r>
              <a:rPr lang="fr-FR"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67" y="1196753"/>
            <a:ext cx="7161666" cy="533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e 9"/>
          <p:cNvGrpSpPr/>
          <p:nvPr/>
        </p:nvGrpSpPr>
        <p:grpSpPr>
          <a:xfrm>
            <a:off x="335360" y="1417639"/>
            <a:ext cx="5832648" cy="4167281"/>
            <a:chOff x="-1188640" y="1417638"/>
            <a:chExt cx="5832648" cy="4167281"/>
          </a:xfrm>
        </p:grpSpPr>
        <p:sp>
          <p:nvSpPr>
            <p:cNvPr id="7" name="ZoneTexte 6"/>
            <p:cNvSpPr txBox="1"/>
            <p:nvPr/>
          </p:nvSpPr>
          <p:spPr>
            <a:xfrm>
              <a:off x="-1188640" y="5184809"/>
              <a:ext cx="3836711" cy="400110"/>
            </a:xfrm>
            <a:prstGeom prst="rect">
              <a:avLst/>
            </a:prstGeom>
            <a:noFill/>
          </p:spPr>
          <p:txBody>
            <a:bodyPr wrap="square" rtlCol="0">
              <a:spAutoFit/>
            </a:bodyPr>
            <a:lstStyle/>
            <a:p>
              <a:r>
                <a:rPr lang="fr-FR" sz="2000" dirty="0"/>
                <a:t>h1 : désigne tous les &lt;h1&gt;</a:t>
              </a:r>
            </a:p>
          </p:txBody>
        </p:sp>
        <p:sp>
          <p:nvSpPr>
            <p:cNvPr id="9" name="Ellipse 8"/>
            <p:cNvSpPr/>
            <p:nvPr/>
          </p:nvSpPr>
          <p:spPr>
            <a:xfrm>
              <a:off x="4211960" y="1417638"/>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grpSp>
        <p:nvGrpSpPr>
          <p:cNvPr id="23" name="Groupe 22"/>
          <p:cNvGrpSpPr/>
          <p:nvPr/>
        </p:nvGrpSpPr>
        <p:grpSpPr>
          <a:xfrm>
            <a:off x="335360" y="2195738"/>
            <a:ext cx="5832648" cy="4055155"/>
            <a:chOff x="-1188640" y="2195737"/>
            <a:chExt cx="5832648" cy="4055155"/>
          </a:xfrm>
        </p:grpSpPr>
        <p:sp>
          <p:nvSpPr>
            <p:cNvPr id="11" name="Ellipse 10"/>
            <p:cNvSpPr/>
            <p:nvPr/>
          </p:nvSpPr>
          <p:spPr>
            <a:xfrm>
              <a:off x="4211960" y="2195737"/>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nvGrpSpPr>
            <p:cNvPr id="18" name="Groupe 17"/>
            <p:cNvGrpSpPr/>
            <p:nvPr/>
          </p:nvGrpSpPr>
          <p:grpSpPr>
            <a:xfrm>
              <a:off x="-1188640" y="3296543"/>
              <a:ext cx="5832648" cy="2954349"/>
              <a:chOff x="-1188640" y="3296543"/>
              <a:chExt cx="5832648" cy="2954349"/>
            </a:xfrm>
          </p:grpSpPr>
          <p:sp>
            <p:nvSpPr>
              <p:cNvPr id="8" name="ZoneTexte 7"/>
              <p:cNvSpPr txBox="1"/>
              <p:nvPr/>
            </p:nvSpPr>
            <p:spPr>
              <a:xfrm>
                <a:off x="-1188640" y="5554141"/>
                <a:ext cx="3602672" cy="400110"/>
              </a:xfrm>
              <a:prstGeom prst="rect">
                <a:avLst/>
              </a:prstGeom>
              <a:noFill/>
            </p:spPr>
            <p:txBody>
              <a:bodyPr wrap="square" rtlCol="0">
                <a:spAutoFit/>
              </a:bodyPr>
              <a:lstStyle/>
              <a:p>
                <a:r>
                  <a:rPr lang="fr-FR" sz="2000" dirty="0"/>
                  <a:t>p : désigne tous les &lt;p&gt;</a:t>
                </a:r>
              </a:p>
            </p:txBody>
          </p:sp>
          <p:sp>
            <p:nvSpPr>
              <p:cNvPr id="12" name="Ellipse 11"/>
              <p:cNvSpPr/>
              <p:nvPr/>
            </p:nvSpPr>
            <p:spPr>
              <a:xfrm>
                <a:off x="4211960" y="3296543"/>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3" name="Ellipse 12"/>
              <p:cNvSpPr/>
              <p:nvPr/>
            </p:nvSpPr>
            <p:spPr>
              <a:xfrm>
                <a:off x="4211960" y="4281326"/>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4" name="Ellipse 13"/>
              <p:cNvSpPr/>
              <p:nvPr/>
            </p:nvSpPr>
            <p:spPr>
              <a:xfrm>
                <a:off x="4211960" y="5266109"/>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5" name="Ellipse 14"/>
              <p:cNvSpPr/>
              <p:nvPr/>
            </p:nvSpPr>
            <p:spPr>
              <a:xfrm>
                <a:off x="4211960" y="5962860"/>
                <a:ext cx="432048"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grpSp>
      <p:sp>
        <p:nvSpPr>
          <p:cNvPr id="17" name="ZoneTexte 16"/>
          <p:cNvSpPr txBox="1"/>
          <p:nvPr/>
        </p:nvSpPr>
        <p:spPr>
          <a:xfrm>
            <a:off x="263352" y="3956864"/>
            <a:ext cx="4176464" cy="707886"/>
          </a:xfrm>
          <a:prstGeom prst="rect">
            <a:avLst/>
          </a:prstGeom>
          <a:noFill/>
        </p:spPr>
        <p:txBody>
          <a:bodyPr wrap="square" rtlCol="0">
            <a:spAutoFit/>
          </a:bodyPr>
          <a:lstStyle/>
          <a:p>
            <a:r>
              <a:rPr lang="fr-FR" sz="2000" dirty="0"/>
              <a:t>E : désigne toutes les </a:t>
            </a:r>
            <a:r>
              <a:rPr lang="fr-FR" sz="2000" dirty="0" err="1"/>
              <a:t>occurances</a:t>
            </a:r>
            <a:r>
              <a:rPr lang="fr-FR" sz="2000" dirty="0"/>
              <a:t> d’un élément (= une balise) où qu’elle soit</a:t>
            </a:r>
          </a:p>
        </p:txBody>
      </p:sp>
      <p:grpSp>
        <p:nvGrpSpPr>
          <p:cNvPr id="22" name="Groupe 21"/>
          <p:cNvGrpSpPr/>
          <p:nvPr/>
        </p:nvGrpSpPr>
        <p:grpSpPr>
          <a:xfrm>
            <a:off x="335360" y="1509324"/>
            <a:ext cx="6472072" cy="4812996"/>
            <a:chOff x="-1188640" y="1509324"/>
            <a:chExt cx="6472072" cy="4812996"/>
          </a:xfrm>
        </p:grpSpPr>
        <p:sp>
          <p:nvSpPr>
            <p:cNvPr id="19" name="ZoneTexte 18"/>
            <p:cNvSpPr txBox="1"/>
            <p:nvPr/>
          </p:nvSpPr>
          <p:spPr>
            <a:xfrm>
              <a:off x="-1188640" y="5922210"/>
              <a:ext cx="4558318" cy="400110"/>
            </a:xfrm>
            <a:prstGeom prst="rect">
              <a:avLst/>
            </a:prstGeom>
            <a:noFill/>
          </p:spPr>
          <p:txBody>
            <a:bodyPr wrap="square" rtlCol="0">
              <a:spAutoFit/>
            </a:bodyPr>
            <a:lstStyle/>
            <a:p>
              <a:r>
                <a:rPr lang="fr-FR" sz="2000" dirty="0" err="1"/>
                <a:t>strong</a:t>
              </a:r>
              <a:r>
                <a:rPr lang="fr-FR" sz="2000" dirty="0"/>
                <a:t> : désigne tous les &lt;</a:t>
              </a:r>
              <a:r>
                <a:rPr lang="fr-FR" sz="2000" dirty="0" err="1"/>
                <a:t>strong</a:t>
              </a:r>
              <a:r>
                <a:rPr lang="fr-FR" sz="2000" dirty="0"/>
                <a:t>&gt;</a:t>
              </a:r>
            </a:p>
          </p:txBody>
        </p:sp>
        <p:sp>
          <p:nvSpPr>
            <p:cNvPr id="20" name="Ellipse 19"/>
            <p:cNvSpPr/>
            <p:nvPr/>
          </p:nvSpPr>
          <p:spPr>
            <a:xfrm>
              <a:off x="4727264" y="1509324"/>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Ellipse 20"/>
            <p:cNvSpPr/>
            <p:nvPr/>
          </p:nvSpPr>
          <p:spPr>
            <a:xfrm>
              <a:off x="4737279" y="5856167"/>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spTree>
    <p:extLst>
      <p:ext uri="{BB962C8B-B14F-4D97-AF65-F5344CB8AC3E}">
        <p14:creationId xmlns:p14="http://schemas.microsoft.com/office/powerpoint/2010/main" val="274632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err="1"/>
              <a:t>E.className</a:t>
            </a:r>
            <a:r>
              <a:rPr lang="en-US" dirty="0"/>
              <a:t> (Class Selectors)</a:t>
            </a:r>
          </a:p>
        </p:txBody>
      </p:sp>
      <p:sp>
        <p:nvSpPr>
          <p:cNvPr id="7" name="Espace réservé du contenu 6"/>
          <p:cNvSpPr>
            <a:spLocks noGrp="1"/>
          </p:cNvSpPr>
          <p:nvPr>
            <p:ph sz="half" idx="1"/>
          </p:nvPr>
        </p:nvSpPr>
        <p:spPr>
          <a:xfrm>
            <a:off x="609600" y="3284985"/>
            <a:ext cx="10972800" cy="2841179"/>
          </a:xfrm>
        </p:spPr>
        <p:txBody>
          <a:bodyPr>
            <a:normAutofit fontScale="62500" lnSpcReduction="20000"/>
          </a:bodyPr>
          <a:lstStyle/>
          <a:p>
            <a:r>
              <a:rPr lang="fr-FR" dirty="0"/>
              <a:t>Pour désigner des balises qui ont un  </a:t>
            </a:r>
            <a:r>
              <a:rPr lang="fr-FR" b="1" dirty="0"/>
              <a:t>attribut « class » (de html)</a:t>
            </a:r>
            <a:endParaRPr lang="fr-FR" dirty="0"/>
          </a:p>
          <a:p>
            <a:r>
              <a:rPr lang="fr-FR" dirty="0"/>
              <a:t>Se combine avec le « type </a:t>
            </a:r>
            <a:r>
              <a:rPr lang="fr-FR" dirty="0" err="1"/>
              <a:t>selector</a:t>
            </a:r>
            <a:r>
              <a:rPr lang="fr-FR" dirty="0"/>
              <a:t> » et l’« </a:t>
            </a:r>
            <a:r>
              <a:rPr lang="fr-FR" dirty="0" err="1"/>
              <a:t>universal</a:t>
            </a:r>
            <a:r>
              <a:rPr lang="fr-FR" dirty="0"/>
              <a:t> </a:t>
            </a:r>
            <a:r>
              <a:rPr lang="fr-FR" dirty="0" err="1"/>
              <a:t>selector</a:t>
            </a:r>
            <a:r>
              <a:rPr lang="fr-FR" dirty="0"/>
              <a:t> »</a:t>
            </a:r>
          </a:p>
          <a:p>
            <a:r>
              <a:rPr lang="fr-FR" dirty="0"/>
              <a:t>Exemples :</a:t>
            </a:r>
          </a:p>
          <a:p>
            <a:pPr lvl="1"/>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classname</a:t>
            </a:r>
            <a:r>
              <a:rPr lang="fr-FR" dirty="0">
                <a:latin typeface="Courier New" panose="02070309020205020404" pitchFamily="49" charset="0"/>
                <a:cs typeface="Courier New" panose="02070309020205020404" pitchFamily="49" charset="0"/>
              </a:rPr>
              <a:t> 	</a:t>
            </a:r>
            <a:r>
              <a:rPr lang="fr-FR" dirty="0"/>
              <a:t>=&gt; désigne les &lt;p&gt; lignes 1 et 3, le &lt;h1&gt; ligne 2 et le &lt;</a:t>
            </a:r>
            <a:r>
              <a:rPr lang="fr-FR" dirty="0" err="1"/>
              <a:t>em</a:t>
            </a:r>
            <a:r>
              <a:rPr lang="fr-FR" dirty="0"/>
              <a:t>&gt; ligne 3</a:t>
            </a:r>
            <a:br>
              <a:rPr lang="fr-FR" dirty="0"/>
            </a:br>
            <a:endParaRPr lang="fr-FR" dirty="0"/>
          </a:p>
          <a:p>
            <a:pPr lvl="1"/>
            <a:r>
              <a:rPr lang="fr-FR" dirty="0" err="1">
                <a:latin typeface="Courier New" panose="02070309020205020404" pitchFamily="49" charset="0"/>
                <a:cs typeface="Courier New" panose="02070309020205020404" pitchFamily="49" charset="0"/>
              </a:rPr>
              <a:t>p.classname</a:t>
            </a:r>
            <a:r>
              <a:rPr lang="fr-FR" dirty="0">
                <a:latin typeface="Courier New" panose="02070309020205020404" pitchFamily="49" charset="0"/>
                <a:cs typeface="Courier New" panose="02070309020205020404" pitchFamily="49" charset="0"/>
              </a:rPr>
              <a:t> 	</a:t>
            </a:r>
            <a:r>
              <a:rPr lang="fr-FR" dirty="0"/>
              <a:t>=&gt; désigne les </a:t>
            </a:r>
            <a:r>
              <a:rPr lang="fr-FR" dirty="0" err="1"/>
              <a:t>les</a:t>
            </a:r>
            <a:r>
              <a:rPr lang="fr-FR" dirty="0"/>
              <a:t> &lt;p&gt; lignes 1 et 3</a:t>
            </a:r>
            <a:br>
              <a:rPr lang="en-US" dirty="0"/>
            </a:br>
            <a:endParaRPr lang="en-US" dirty="0"/>
          </a:p>
          <a:p>
            <a:pPr lvl="1"/>
            <a:r>
              <a:rPr lang="en-US" dirty="0" err="1">
                <a:latin typeface="Courier New" panose="02070309020205020404" pitchFamily="49" charset="0"/>
                <a:cs typeface="Courier New" panose="02070309020205020404" pitchFamily="49" charset="0"/>
              </a:rPr>
              <a:t>p.anotherclass</a:t>
            </a:r>
            <a:r>
              <a:rPr lang="en-US" dirty="0">
                <a:latin typeface="Courier New" panose="02070309020205020404" pitchFamily="49" charset="0"/>
                <a:cs typeface="Courier New" panose="02070309020205020404" pitchFamily="49" charset="0"/>
              </a:rPr>
              <a:t> 	</a:t>
            </a:r>
            <a:r>
              <a:rPr lang="en-US" dirty="0"/>
              <a:t>=&gt; </a:t>
            </a:r>
            <a:r>
              <a:rPr lang="en-US" dirty="0" err="1"/>
              <a:t>rien</a:t>
            </a:r>
            <a:r>
              <a:rPr lang="en-US" dirty="0"/>
              <a:t>, </a:t>
            </a:r>
            <a:r>
              <a:rPr lang="en-US" dirty="0" err="1"/>
              <a:t>aucune</a:t>
            </a:r>
            <a:r>
              <a:rPr lang="en-US" dirty="0"/>
              <a:t> </a:t>
            </a:r>
            <a:r>
              <a:rPr lang="en-US" dirty="0" err="1"/>
              <a:t>balise</a:t>
            </a:r>
            <a:r>
              <a:rPr lang="en-US" dirty="0"/>
              <a:t> &lt;p&gt; </a:t>
            </a:r>
            <a:r>
              <a:rPr lang="en-US" dirty="0" err="1"/>
              <a:t>n’a</a:t>
            </a:r>
            <a:r>
              <a:rPr lang="en-US" dirty="0"/>
              <a:t> son </a:t>
            </a:r>
            <a:r>
              <a:rPr lang="en-US" dirty="0" err="1"/>
              <a:t>attribut</a:t>
            </a:r>
            <a:r>
              <a:rPr lang="en-US" dirty="0"/>
              <a:t> “class” </a:t>
            </a:r>
            <a:r>
              <a:rPr lang="en-US" dirty="0" err="1"/>
              <a:t>dont</a:t>
            </a:r>
            <a:r>
              <a:rPr lang="en-US" dirty="0"/>
              <a:t> la </a:t>
            </a:r>
            <a:r>
              <a:rPr lang="en-US" dirty="0" err="1"/>
              <a:t>valeur</a:t>
            </a:r>
            <a:r>
              <a:rPr lang="en-US" dirty="0"/>
              <a:t> </a:t>
            </a:r>
            <a:r>
              <a:rPr lang="en-US" dirty="0" err="1"/>
              <a:t>est</a:t>
            </a:r>
            <a:r>
              <a:rPr lang="en-US" dirty="0"/>
              <a:t> “</a:t>
            </a:r>
            <a:r>
              <a:rPr lang="en-US" dirty="0" err="1"/>
              <a:t>anotherclass</a:t>
            </a:r>
            <a:r>
              <a:rPr lang="en-US" dirty="0"/>
              <a:t>”. </a:t>
            </a:r>
          </a:p>
          <a:p>
            <a:r>
              <a:rPr lang="en-US" dirty="0"/>
              <a:t>a class name “</a:t>
            </a:r>
            <a:r>
              <a:rPr lang="en-US" i="1" dirty="0"/>
              <a:t>can contain only the characters [a-zA-Z0-9] and ISO 10646 characters U+00A0 and higher, plus the hyphen (-) and the underscore (_); they cannot start with a digit, two hyphens, or a hyphen followed by a digit.”</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205" y="1340768"/>
            <a:ext cx="9704680" cy="179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9309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Plusieurs classes</a:t>
            </a:r>
            <a:endParaRPr lang="en-US" dirty="0"/>
          </a:p>
        </p:txBody>
      </p:sp>
      <p:sp>
        <p:nvSpPr>
          <p:cNvPr id="3" name="Espace réservé du contenu 2"/>
          <p:cNvSpPr>
            <a:spLocks noGrp="1"/>
          </p:cNvSpPr>
          <p:nvPr>
            <p:ph sz="half" idx="1"/>
          </p:nvPr>
        </p:nvSpPr>
        <p:spPr>
          <a:xfrm>
            <a:off x="1981200" y="3645025"/>
            <a:ext cx="8219256" cy="2481139"/>
          </a:xfrm>
        </p:spPr>
        <p:txBody>
          <a:bodyPr>
            <a:normAutofit fontScale="92500" lnSpcReduction="20000"/>
          </a:bodyPr>
          <a:lstStyle/>
          <a:p>
            <a:pPr marL="0" indent="0">
              <a:buNone/>
            </a:pPr>
            <a:r>
              <a:rPr lang="fr-FR" dirty="0" err="1">
                <a:latin typeface="Courier New" panose="02070309020205020404" pitchFamily="49" charset="0"/>
                <a:cs typeface="Courier New" panose="02070309020205020404" pitchFamily="49" charset="0"/>
              </a:rPr>
              <a:t>p.first</a:t>
            </a:r>
            <a:r>
              <a:rPr lang="fr-FR" dirty="0">
                <a:latin typeface="Courier New" panose="02070309020205020404" pitchFamily="49" charset="0"/>
                <a:cs typeface="Courier New" panose="02070309020205020404" pitchFamily="49" charset="0"/>
              </a:rPr>
              <a:t> 		  </a:t>
            </a:r>
            <a:r>
              <a:rPr lang="fr-FR" dirty="0"/>
              <a:t>=&gt; le premier et le troisième &lt;p&gt;</a:t>
            </a:r>
          </a:p>
          <a:p>
            <a:pPr marL="0" indent="0">
              <a:buNone/>
            </a:pPr>
            <a:r>
              <a:rPr lang="fr-FR" dirty="0" err="1">
                <a:latin typeface="Courier New" panose="02070309020205020404" pitchFamily="49" charset="0"/>
                <a:cs typeface="Courier New" panose="02070309020205020404" pitchFamily="49" charset="0"/>
              </a:rPr>
              <a:t>p.second</a:t>
            </a:r>
            <a:r>
              <a:rPr lang="fr-FR" dirty="0">
                <a:latin typeface="Courier New" panose="02070309020205020404" pitchFamily="49" charset="0"/>
                <a:cs typeface="Courier New" panose="02070309020205020404" pitchFamily="49" charset="0"/>
              </a:rPr>
              <a:t> 		  </a:t>
            </a:r>
            <a:r>
              <a:rPr lang="fr-FR" dirty="0"/>
              <a:t>=&gt; le deuxième et le troisième &lt;p&gt;</a:t>
            </a:r>
          </a:p>
          <a:p>
            <a:pPr marL="0" indent="0">
              <a:buNone/>
            </a:pPr>
            <a:r>
              <a:rPr lang="fr-FR" dirty="0" err="1">
                <a:latin typeface="Courier New" panose="02070309020205020404" pitchFamily="49" charset="0"/>
                <a:cs typeface="Courier New" panose="02070309020205020404" pitchFamily="49" charset="0"/>
              </a:rPr>
              <a:t>p.first.second</a:t>
            </a:r>
            <a:r>
              <a:rPr lang="fr-FR" dirty="0">
                <a:latin typeface="Courier New" panose="02070309020205020404" pitchFamily="49" charset="0"/>
                <a:cs typeface="Courier New" panose="02070309020205020404" pitchFamily="49" charset="0"/>
              </a:rPr>
              <a:t>  </a:t>
            </a:r>
            <a:r>
              <a:rPr lang="fr-FR" dirty="0"/>
              <a:t>=&gt; le troisième &lt;p&gt;</a:t>
            </a:r>
          </a:p>
          <a:p>
            <a:pPr marL="0" indent="0">
              <a:buNone/>
            </a:pPr>
            <a:r>
              <a:rPr lang="fr-FR" dirty="0" err="1">
                <a:latin typeface="Courier New" panose="02070309020205020404" pitchFamily="49" charset="0"/>
                <a:cs typeface="Courier New" panose="02070309020205020404" pitchFamily="49" charset="0"/>
              </a:rPr>
              <a:t>p.second.first</a:t>
            </a:r>
            <a:r>
              <a:rPr lang="fr-FR" dirty="0">
                <a:latin typeface="Courier New" panose="02070309020205020404" pitchFamily="49" charset="0"/>
                <a:cs typeface="Courier New" panose="02070309020205020404" pitchFamily="49" charset="0"/>
              </a:rPr>
              <a:t>  </a:t>
            </a:r>
            <a:r>
              <a:rPr lang="fr-FR" dirty="0"/>
              <a:t>=&gt; le troisième &lt;p&gt;</a:t>
            </a:r>
          </a:p>
          <a:p>
            <a:pPr marL="0" indent="0">
              <a:buNone/>
            </a:pPr>
            <a:endParaRPr lang="fr-FR" dirty="0">
              <a:hlinkClick r:id="rId2"/>
            </a:endParaRPr>
          </a:p>
          <a:p>
            <a:pPr marL="0" indent="0">
              <a:buNone/>
            </a:pPr>
            <a:r>
              <a:rPr lang="en-US" dirty="0">
                <a:hlinkClick r:id="rId2"/>
              </a:rPr>
              <a:t>http://dabblet.com/gist/7687090f00b2fe73c920</a:t>
            </a:r>
            <a:r>
              <a:rPr lang="en-US" dirty="0"/>
              <a:t> </a:t>
            </a:r>
          </a:p>
        </p:txBody>
      </p:sp>
      <p:sp>
        <p:nvSpPr>
          <p:cNvPr id="4" name="Espace réservé du contenu 3"/>
          <p:cNvSpPr>
            <a:spLocks noGrp="1"/>
          </p:cNvSpPr>
          <p:nvPr>
            <p:ph sz="half" idx="2"/>
          </p:nvPr>
        </p:nvSpPr>
        <p:spPr>
          <a:xfrm>
            <a:off x="1919536" y="1600201"/>
            <a:ext cx="8291264" cy="1972816"/>
          </a:xfrm>
        </p:spPr>
        <p:txBody>
          <a:bodyPr>
            <a:normAutofit fontScale="92500" lnSpcReduction="20000"/>
          </a:bodyPr>
          <a:lstStyle/>
          <a:p>
            <a:pPr marL="0" indent="0">
              <a:buNone/>
            </a:pPr>
            <a:r>
              <a:rPr lang="en-US" dirty="0">
                <a:solidFill>
                  <a:srgbClr val="999999"/>
                </a:solidFill>
              </a:rPr>
              <a:t>&lt;</a:t>
            </a:r>
            <a:r>
              <a:rPr lang="en-US" dirty="0">
                <a:solidFill>
                  <a:srgbClr val="990055"/>
                </a:solidFill>
              </a:rPr>
              <a:t>p </a:t>
            </a:r>
            <a:r>
              <a:rPr lang="en-US" dirty="0">
                <a:solidFill>
                  <a:srgbClr val="669900"/>
                </a:solidFill>
              </a:rPr>
              <a:t>class</a:t>
            </a:r>
            <a:r>
              <a:rPr lang="en-US" dirty="0">
                <a:solidFill>
                  <a:srgbClr val="999999"/>
                </a:solidFill>
              </a:rPr>
              <a:t>="</a:t>
            </a:r>
            <a:r>
              <a:rPr lang="en-US" dirty="0">
                <a:solidFill>
                  <a:srgbClr val="0077AA"/>
                </a:solidFill>
              </a:rPr>
              <a:t>first</a:t>
            </a:r>
            <a:r>
              <a:rPr lang="en-US" dirty="0">
                <a:solidFill>
                  <a:srgbClr val="999999"/>
                </a:solidFill>
              </a:rPr>
              <a:t>"&gt;</a:t>
            </a:r>
            <a:r>
              <a:rPr lang="en-US" dirty="0"/>
              <a:t>A paragraph of the class "first"</a:t>
            </a:r>
            <a:r>
              <a:rPr lang="en-US" dirty="0">
                <a:solidFill>
                  <a:srgbClr val="999999"/>
                </a:solidFill>
              </a:rPr>
              <a:t>&lt;/</a:t>
            </a:r>
            <a:r>
              <a:rPr lang="en-US" dirty="0">
                <a:solidFill>
                  <a:srgbClr val="990055"/>
                </a:solidFill>
              </a:rPr>
              <a:t>p</a:t>
            </a:r>
            <a:r>
              <a:rPr lang="en-US" dirty="0">
                <a:solidFill>
                  <a:srgbClr val="999999"/>
                </a:solidFill>
              </a:rPr>
              <a:t>&gt;</a:t>
            </a:r>
            <a:r>
              <a:rPr lang="en-US" dirty="0"/>
              <a:t> </a:t>
            </a:r>
            <a:br>
              <a:rPr lang="en-US" dirty="0"/>
            </a:br>
            <a:r>
              <a:rPr lang="en-US" dirty="0">
                <a:solidFill>
                  <a:srgbClr val="999999"/>
                </a:solidFill>
              </a:rPr>
              <a:t>&lt;</a:t>
            </a:r>
            <a:r>
              <a:rPr lang="en-US" dirty="0">
                <a:solidFill>
                  <a:srgbClr val="990055"/>
                </a:solidFill>
              </a:rPr>
              <a:t>p </a:t>
            </a:r>
            <a:r>
              <a:rPr lang="en-US" dirty="0">
                <a:solidFill>
                  <a:srgbClr val="669900"/>
                </a:solidFill>
              </a:rPr>
              <a:t>class</a:t>
            </a:r>
            <a:r>
              <a:rPr lang="en-US" dirty="0">
                <a:solidFill>
                  <a:srgbClr val="999999"/>
                </a:solidFill>
              </a:rPr>
              <a:t>="</a:t>
            </a:r>
            <a:r>
              <a:rPr lang="en-US" dirty="0">
                <a:solidFill>
                  <a:srgbClr val="0077AA"/>
                </a:solidFill>
              </a:rPr>
              <a:t>second</a:t>
            </a:r>
            <a:r>
              <a:rPr lang="en-US" dirty="0">
                <a:solidFill>
                  <a:srgbClr val="999999"/>
                </a:solidFill>
              </a:rPr>
              <a:t>"&gt;</a:t>
            </a:r>
            <a:r>
              <a:rPr lang="en-US" dirty="0"/>
              <a:t>A paragraph of the class "first"</a:t>
            </a:r>
            <a:r>
              <a:rPr lang="en-US" dirty="0">
                <a:solidFill>
                  <a:srgbClr val="999999"/>
                </a:solidFill>
              </a:rPr>
              <a:t>&lt;/</a:t>
            </a:r>
            <a:r>
              <a:rPr lang="en-US" dirty="0">
                <a:solidFill>
                  <a:srgbClr val="990055"/>
                </a:solidFill>
              </a:rPr>
              <a:t>p</a:t>
            </a:r>
            <a:r>
              <a:rPr lang="en-US" dirty="0">
                <a:solidFill>
                  <a:srgbClr val="999999"/>
                </a:solidFill>
              </a:rPr>
              <a:t>&gt;</a:t>
            </a:r>
            <a:r>
              <a:rPr lang="en-US" dirty="0"/>
              <a:t> </a:t>
            </a:r>
            <a:br>
              <a:rPr lang="en-US" dirty="0"/>
            </a:br>
            <a:r>
              <a:rPr lang="en-US" dirty="0">
                <a:solidFill>
                  <a:srgbClr val="999999"/>
                </a:solidFill>
              </a:rPr>
              <a:t>&lt;</a:t>
            </a:r>
            <a:r>
              <a:rPr lang="en-US" dirty="0">
                <a:solidFill>
                  <a:srgbClr val="990055"/>
                </a:solidFill>
              </a:rPr>
              <a:t>p </a:t>
            </a:r>
            <a:r>
              <a:rPr lang="en-US" dirty="0">
                <a:solidFill>
                  <a:srgbClr val="669900"/>
                </a:solidFill>
              </a:rPr>
              <a:t>class</a:t>
            </a:r>
            <a:r>
              <a:rPr lang="en-US" dirty="0">
                <a:solidFill>
                  <a:srgbClr val="999999"/>
                </a:solidFill>
              </a:rPr>
              <a:t>="</a:t>
            </a:r>
            <a:r>
              <a:rPr lang="en-US" dirty="0">
                <a:solidFill>
                  <a:srgbClr val="0077AA"/>
                </a:solidFill>
              </a:rPr>
              <a:t>first second</a:t>
            </a:r>
            <a:r>
              <a:rPr lang="en-US" dirty="0">
                <a:solidFill>
                  <a:srgbClr val="999999"/>
                </a:solidFill>
              </a:rPr>
              <a:t>"&gt;</a:t>
            </a:r>
            <a:r>
              <a:rPr lang="en-US" dirty="0"/>
              <a:t>A paragraph of the class "first" and of the class second</a:t>
            </a:r>
            <a:r>
              <a:rPr lang="en-US" dirty="0">
                <a:solidFill>
                  <a:srgbClr val="999999"/>
                </a:solidFill>
              </a:rPr>
              <a:t>&lt;/</a:t>
            </a:r>
            <a:r>
              <a:rPr lang="en-US" dirty="0">
                <a:solidFill>
                  <a:srgbClr val="990055"/>
                </a:solidFill>
              </a:rPr>
              <a:t>p</a:t>
            </a:r>
            <a:r>
              <a:rPr lang="en-US" dirty="0">
                <a:solidFill>
                  <a:srgbClr val="999999"/>
                </a:solidFill>
              </a:rPr>
              <a:t>&gt;</a:t>
            </a:r>
            <a:endParaRPr lang="en-US" dirty="0"/>
          </a:p>
        </p:txBody>
      </p:sp>
    </p:spTree>
    <p:extLst>
      <p:ext uri="{BB962C8B-B14F-4D97-AF65-F5344CB8AC3E}">
        <p14:creationId xmlns:p14="http://schemas.microsoft.com/office/powerpoint/2010/main" val="2182173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E#myId</a:t>
            </a:r>
            <a:r>
              <a:rPr lang="fr-FR" dirty="0"/>
              <a:t> (id </a:t>
            </a:r>
            <a:r>
              <a:rPr lang="fr-FR" dirty="0" err="1"/>
              <a:t>selector</a:t>
            </a:r>
            <a:r>
              <a:rPr lang="fr-FR" dirty="0"/>
              <a:t>)</a:t>
            </a:r>
          </a:p>
        </p:txBody>
      </p:sp>
      <p:sp>
        <p:nvSpPr>
          <p:cNvPr id="3" name="Espace réservé du contenu 2"/>
          <p:cNvSpPr>
            <a:spLocks noGrp="1"/>
          </p:cNvSpPr>
          <p:nvPr>
            <p:ph idx="1"/>
          </p:nvPr>
        </p:nvSpPr>
        <p:spPr/>
        <p:txBody>
          <a:bodyPr/>
          <a:lstStyle/>
          <a:p>
            <a:r>
              <a:rPr lang="fr-FR" dirty="0"/>
              <a:t>Pour désigner </a:t>
            </a:r>
            <a:r>
              <a:rPr lang="fr-FR" b="1" dirty="0"/>
              <a:t>LA</a:t>
            </a:r>
            <a:r>
              <a:rPr lang="fr-FR" dirty="0"/>
              <a:t> balise par la valeur de son </a:t>
            </a:r>
            <a:r>
              <a:rPr lang="fr-FR" b="1" dirty="0"/>
              <a:t>attribut id</a:t>
            </a:r>
          </a:p>
          <a:p>
            <a:r>
              <a:rPr lang="fr-FR" dirty="0"/>
              <a:t>« id » est un attribut général (à toutes les balises). </a:t>
            </a:r>
          </a:p>
          <a:p>
            <a:r>
              <a:rPr lang="fr-FR" dirty="0"/>
              <a:t>Chaque « id » doit être unique</a:t>
            </a:r>
          </a:p>
        </p:txBody>
      </p:sp>
    </p:spTree>
    <p:extLst>
      <p:ext uri="{BB962C8B-B14F-4D97-AF65-F5344CB8AC3E}">
        <p14:creationId xmlns:p14="http://schemas.microsoft.com/office/powerpoint/2010/main" val="589479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 F (descendant </a:t>
            </a:r>
            <a:r>
              <a:rPr lang="fr-FR" dirty="0" err="1"/>
              <a:t>combinator</a:t>
            </a:r>
            <a:r>
              <a:rPr lang="fr-FR" dirty="0"/>
              <a:t>)</a:t>
            </a:r>
          </a:p>
        </p:txBody>
      </p:sp>
      <p:sp>
        <p:nvSpPr>
          <p:cNvPr id="3" name="Espace réservé du contenu 2"/>
          <p:cNvSpPr>
            <a:spLocks noGrp="1"/>
          </p:cNvSpPr>
          <p:nvPr>
            <p:ph idx="1"/>
          </p:nvPr>
        </p:nvSpPr>
        <p:spPr/>
        <p:txBody>
          <a:bodyPr/>
          <a:lstStyle/>
          <a:p>
            <a:r>
              <a:rPr lang="fr-FR" dirty="0"/>
              <a:t>Pour désigner dans l’arbre tous éléments F ( = une balise) qui sont en dessous d’un autre E</a:t>
            </a:r>
          </a:p>
          <a:p>
            <a:endParaRPr lang="fr-FR" dirty="0"/>
          </a:p>
          <a:p>
            <a:r>
              <a:rPr lang="fr-FR" dirty="0"/>
              <a:t>E est un ancêtre de F</a:t>
            </a:r>
          </a:p>
          <a:p>
            <a:r>
              <a:rPr lang="fr-FR" dirty="0"/>
              <a:t>Pour qu’un « F » soit désigner par « E F », il faut que si on « remonte » (si la racine est en haut) dans l’arbre à partir d’un F vers la racine, il faut passer par un E</a:t>
            </a:r>
          </a:p>
        </p:txBody>
      </p:sp>
    </p:spTree>
    <p:extLst>
      <p:ext uri="{BB962C8B-B14F-4D97-AF65-F5344CB8AC3E}">
        <p14:creationId xmlns:p14="http://schemas.microsoft.com/office/powerpoint/2010/main" val="2134699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836" y="439896"/>
            <a:ext cx="8107640" cy="60372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e 24"/>
          <p:cNvGrpSpPr/>
          <p:nvPr/>
        </p:nvGrpSpPr>
        <p:grpSpPr>
          <a:xfrm>
            <a:off x="2049837" y="764704"/>
            <a:ext cx="4924115" cy="5328592"/>
            <a:chOff x="525836" y="764704"/>
            <a:chExt cx="4924115" cy="5328592"/>
          </a:xfrm>
        </p:grpSpPr>
        <p:sp>
          <p:nvSpPr>
            <p:cNvPr id="13" name="Rectangle à coins arrondis 12"/>
            <p:cNvSpPr/>
            <p:nvPr/>
          </p:nvSpPr>
          <p:spPr>
            <a:xfrm>
              <a:off x="525836" y="3645024"/>
              <a:ext cx="2029940" cy="504056"/>
            </a:xfrm>
            <a:prstGeom prst="roundRect">
              <a:avLst/>
            </a:prstGeom>
            <a:ln w="762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body     </a:t>
              </a:r>
              <a:r>
                <a:rPr lang="fr-FR" dirty="0" err="1"/>
                <a:t>strong</a:t>
              </a:r>
              <a:endParaRPr lang="en-US" dirty="0"/>
            </a:p>
          </p:txBody>
        </p:sp>
        <p:sp>
          <p:nvSpPr>
            <p:cNvPr id="14" name="Ellipse 13"/>
            <p:cNvSpPr/>
            <p:nvPr/>
          </p:nvSpPr>
          <p:spPr>
            <a:xfrm>
              <a:off x="4746194" y="764704"/>
              <a:ext cx="648072" cy="432048"/>
            </a:xfrm>
            <a:prstGeom prst="ellipse">
              <a:avLst/>
            </a:prstGeom>
            <a:noFill/>
            <a:ln w="762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p:cNvSpPr/>
            <p:nvPr/>
          </p:nvSpPr>
          <p:spPr>
            <a:xfrm>
              <a:off x="4801879" y="5661248"/>
              <a:ext cx="648072" cy="432048"/>
            </a:xfrm>
            <a:prstGeom prst="ellipse">
              <a:avLst/>
            </a:prstGeom>
            <a:noFill/>
            <a:ln w="762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eur en angle 18"/>
            <p:cNvCxnSpPr>
              <a:stCxn id="13" idx="3"/>
              <a:endCxn id="14" idx="2"/>
            </p:cNvCxnSpPr>
            <p:nvPr/>
          </p:nvCxnSpPr>
          <p:spPr>
            <a:xfrm flipV="1">
              <a:off x="2555776" y="980728"/>
              <a:ext cx="2190418" cy="2916324"/>
            </a:xfrm>
            <a:prstGeom prst="bentConnector3">
              <a:avLst/>
            </a:prstGeom>
            <a:ln w="76200">
              <a:headEnd type="arrow"/>
              <a:tailEnd type="arrow"/>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23" name="Connecteur en angle 22"/>
            <p:cNvCxnSpPr>
              <a:stCxn id="13" idx="3"/>
              <a:endCxn id="18" idx="2"/>
            </p:cNvCxnSpPr>
            <p:nvPr/>
          </p:nvCxnSpPr>
          <p:spPr>
            <a:xfrm>
              <a:off x="2555776" y="3897052"/>
              <a:ext cx="2246103" cy="1980220"/>
            </a:xfrm>
            <a:prstGeom prst="bentConnector3">
              <a:avLst/>
            </a:prstGeom>
            <a:ln w="76200">
              <a:headEnd type="arrow"/>
              <a:tailEnd type="arrow"/>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grpSp>
        <p:nvGrpSpPr>
          <p:cNvPr id="2058" name="Groupe 2057"/>
          <p:cNvGrpSpPr/>
          <p:nvPr/>
        </p:nvGrpSpPr>
        <p:grpSpPr>
          <a:xfrm>
            <a:off x="6253872" y="764704"/>
            <a:ext cx="5445905" cy="1252161"/>
            <a:chOff x="4729871" y="764704"/>
            <a:chExt cx="5445905" cy="1252161"/>
          </a:xfrm>
        </p:grpSpPr>
        <p:grpSp>
          <p:nvGrpSpPr>
            <p:cNvPr id="29" name="Groupe 28"/>
            <p:cNvGrpSpPr/>
            <p:nvPr/>
          </p:nvGrpSpPr>
          <p:grpSpPr>
            <a:xfrm>
              <a:off x="4729871" y="764704"/>
              <a:ext cx="5445905" cy="1252161"/>
              <a:chOff x="4729871" y="764704"/>
              <a:chExt cx="5445905" cy="1252161"/>
            </a:xfrm>
          </p:grpSpPr>
          <p:sp>
            <p:nvSpPr>
              <p:cNvPr id="15" name="Rectangle à coins arrondis 14"/>
              <p:cNvSpPr/>
              <p:nvPr/>
            </p:nvSpPr>
            <p:spPr>
              <a:xfrm>
                <a:off x="8145836" y="1512809"/>
                <a:ext cx="2029940" cy="504056"/>
              </a:xfrm>
              <a:prstGeom prst="roundRect">
                <a:avLst/>
              </a:prstGeom>
              <a:ln w="762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h1    </a:t>
                </a:r>
                <a:r>
                  <a:rPr lang="fr-FR" dirty="0" err="1"/>
                  <a:t>strong</a:t>
                </a:r>
                <a:endParaRPr lang="en-US" dirty="0"/>
              </a:p>
            </p:txBody>
          </p:sp>
          <p:sp>
            <p:nvSpPr>
              <p:cNvPr id="27" name="Ellipse 26"/>
              <p:cNvSpPr/>
              <p:nvPr/>
            </p:nvSpPr>
            <p:spPr>
              <a:xfrm>
                <a:off x="4729871" y="764704"/>
                <a:ext cx="648072" cy="432048"/>
              </a:xfrm>
              <a:prstGeom prst="ellipse">
                <a:avLst/>
              </a:prstGeom>
              <a:noFill/>
              <a:ln w="762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Connecteur en angle 27"/>
            <p:cNvCxnSpPr>
              <a:cxnSpLocks/>
              <a:stCxn id="15" idx="0"/>
              <a:endCxn id="27" idx="6"/>
            </p:cNvCxnSpPr>
            <p:nvPr/>
          </p:nvCxnSpPr>
          <p:spPr>
            <a:xfrm rot="16200000" flipV="1">
              <a:off x="7003335" y="-644663"/>
              <a:ext cx="532081" cy="3782863"/>
            </a:xfrm>
            <a:prstGeom prst="bentConnector2">
              <a:avLst/>
            </a:prstGeom>
            <a:ln w="76200">
              <a:headEnd type="arrow"/>
              <a:tailEnd type="arrow"/>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grpSp>
        <p:nvGrpSpPr>
          <p:cNvPr id="2049" name="Groupe 2048"/>
          <p:cNvGrpSpPr/>
          <p:nvPr/>
        </p:nvGrpSpPr>
        <p:grpSpPr>
          <a:xfrm>
            <a:off x="6312025" y="4545124"/>
            <a:ext cx="5078620" cy="1548172"/>
            <a:chOff x="4724539" y="4545124"/>
            <a:chExt cx="5078620" cy="1548172"/>
          </a:xfrm>
        </p:grpSpPr>
        <p:sp>
          <p:nvSpPr>
            <p:cNvPr id="16" name="Rectangle à coins arrondis 15"/>
            <p:cNvSpPr/>
            <p:nvPr/>
          </p:nvSpPr>
          <p:spPr>
            <a:xfrm>
              <a:off x="7773219" y="4545124"/>
              <a:ext cx="2029940" cy="504056"/>
            </a:xfrm>
            <a:prstGeom prst="roundRect">
              <a:avLst/>
            </a:prstGeom>
            <a:ln w="762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     </a:t>
              </a:r>
              <a:r>
                <a:rPr lang="fr-FR" dirty="0" err="1"/>
                <a:t>strong</a:t>
              </a:r>
              <a:endParaRPr lang="en-US" dirty="0"/>
            </a:p>
          </p:txBody>
        </p:sp>
        <p:sp>
          <p:nvSpPr>
            <p:cNvPr id="31" name="Ellipse 30"/>
            <p:cNvSpPr/>
            <p:nvPr/>
          </p:nvSpPr>
          <p:spPr>
            <a:xfrm>
              <a:off x="4724539" y="5661248"/>
              <a:ext cx="648072" cy="432048"/>
            </a:xfrm>
            <a:prstGeom prst="ellipse">
              <a:avLst/>
            </a:prstGeom>
            <a:noFill/>
            <a:ln w="762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necteur en angle 31"/>
            <p:cNvCxnSpPr>
              <a:cxnSpLocks/>
              <a:stCxn id="16" idx="2"/>
              <a:endCxn id="31" idx="6"/>
            </p:cNvCxnSpPr>
            <p:nvPr/>
          </p:nvCxnSpPr>
          <p:spPr>
            <a:xfrm rot="5400000">
              <a:off x="6666354" y="3755437"/>
              <a:ext cx="828092" cy="3415578"/>
            </a:xfrm>
            <a:prstGeom prst="bentConnector2">
              <a:avLst/>
            </a:prstGeom>
            <a:ln w="76200">
              <a:headEnd type="arrow"/>
              <a:tailEnd type="arrow"/>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sp>
        <p:nvSpPr>
          <p:cNvPr id="2" name="ZoneTexte 1"/>
          <p:cNvSpPr txBox="1"/>
          <p:nvPr/>
        </p:nvSpPr>
        <p:spPr>
          <a:xfrm rot="16200000">
            <a:off x="-654377" y="2966463"/>
            <a:ext cx="4821897" cy="646331"/>
          </a:xfrm>
          <a:prstGeom prst="rect">
            <a:avLst/>
          </a:prstGeom>
          <a:noFill/>
        </p:spPr>
        <p:txBody>
          <a:bodyPr wrap="none" rtlCol="0">
            <a:spAutoFit/>
          </a:bodyPr>
          <a:lstStyle/>
          <a:p>
            <a:r>
              <a:rPr lang="fr-FR" sz="3600" b="1" dirty="0"/>
              <a:t>Descendant </a:t>
            </a:r>
            <a:r>
              <a:rPr lang="fr-FR" sz="3600" b="1" dirty="0" err="1"/>
              <a:t>Combinator</a:t>
            </a:r>
            <a:endParaRPr lang="fr-FR" sz="3600" b="1" dirty="0"/>
          </a:p>
        </p:txBody>
      </p:sp>
    </p:spTree>
    <p:extLst>
      <p:ext uri="{BB962C8B-B14F-4D97-AF65-F5344CB8AC3E}">
        <p14:creationId xmlns:p14="http://schemas.microsoft.com/office/powerpoint/2010/main" val="40404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8"/>
                                        </p:tgtEl>
                                        <p:attrNameLst>
                                          <p:attrName>style.visibility</p:attrName>
                                        </p:attrNameLst>
                                      </p:cBhvr>
                                      <p:to>
                                        <p:strVal val="visible"/>
                                      </p:to>
                                    </p:set>
                                    <p:animEffect transition="in" filter="wipe(left)">
                                      <p:cBhvr>
                                        <p:cTn id="12" dur="500"/>
                                        <p:tgtEl>
                                          <p:spTgt spid="2058"/>
                                        </p:tgtEl>
                                      </p:cBhvr>
                                    </p:animEffect>
                                  </p:childTnLst>
                                  <p:subTnLst>
                                    <p:set>
                                      <p:cBhvr override="childStyle">
                                        <p:cTn dur="1" fill="hold" display="0" masterRel="nextClick" afterEffect="1"/>
                                        <p:tgtEl>
                                          <p:spTgt spid="205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9"/>
                                        </p:tgtEl>
                                        <p:attrNameLst>
                                          <p:attrName>style.visibility</p:attrName>
                                        </p:attrNameLst>
                                      </p:cBhvr>
                                      <p:to>
                                        <p:strVal val="visible"/>
                                      </p:to>
                                    </p:set>
                                    <p:animEffect transition="in" filter="wipe(left)">
                                      <p:cBhvr>
                                        <p:cTn id="17"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sélecteurs se combinent</a:t>
            </a:r>
          </a:p>
        </p:txBody>
      </p:sp>
      <p:sp>
        <p:nvSpPr>
          <p:cNvPr id="3" name="Espace réservé du contenu 2"/>
          <p:cNvSpPr>
            <a:spLocks noGrp="1"/>
          </p:cNvSpPr>
          <p:nvPr>
            <p:ph idx="1"/>
          </p:nvPr>
        </p:nvSpPr>
        <p:spPr/>
        <p:txBody>
          <a:bodyPr>
            <a:normAutofit/>
          </a:bodyPr>
          <a:lstStyle/>
          <a:p>
            <a:r>
              <a:rPr lang="fr-FR" dirty="0"/>
              <a:t>p * </a:t>
            </a:r>
          </a:p>
          <a:p>
            <a:pPr lvl="1"/>
            <a:r>
              <a:rPr lang="fr-FR" dirty="0"/>
              <a:t>Combinaison de « descendant </a:t>
            </a:r>
            <a:r>
              <a:rPr lang="fr-FR" dirty="0" err="1"/>
              <a:t>combinator</a:t>
            </a:r>
            <a:r>
              <a:rPr lang="fr-FR" dirty="0"/>
              <a:t> », « type </a:t>
            </a:r>
            <a:r>
              <a:rPr lang="fr-FR" dirty="0" err="1"/>
              <a:t>selector</a:t>
            </a:r>
            <a:r>
              <a:rPr lang="fr-FR" dirty="0"/>
              <a:t> » (p) et de « </a:t>
            </a:r>
            <a:r>
              <a:rPr lang="fr-FR" dirty="0" err="1"/>
              <a:t>universal</a:t>
            </a:r>
            <a:r>
              <a:rPr lang="fr-FR" dirty="0"/>
              <a:t> </a:t>
            </a:r>
            <a:r>
              <a:rPr lang="fr-FR" dirty="0" err="1"/>
              <a:t>selector</a:t>
            </a:r>
            <a:r>
              <a:rPr lang="fr-FR" dirty="0"/>
              <a:t> » (*)</a:t>
            </a:r>
          </a:p>
          <a:p>
            <a:pPr lvl="1"/>
            <a:r>
              <a:rPr lang="fr-FR" dirty="0"/>
              <a:t>Désigne tous les éléments contenus dans un P</a:t>
            </a:r>
          </a:p>
          <a:p>
            <a:r>
              <a:rPr lang="fr-FR" dirty="0" err="1"/>
              <a:t>p#premier</a:t>
            </a:r>
            <a:r>
              <a:rPr lang="fr-FR" dirty="0"/>
              <a:t> *.</a:t>
            </a:r>
            <a:r>
              <a:rPr lang="fr-FR" dirty="0" err="1"/>
              <a:t>special</a:t>
            </a:r>
            <a:endParaRPr lang="fr-FR" dirty="0"/>
          </a:p>
          <a:p>
            <a:pPr lvl="1"/>
            <a:r>
              <a:rPr lang="fr-FR" dirty="0"/>
              <a:t>Combinaison de « descendant </a:t>
            </a:r>
            <a:r>
              <a:rPr lang="fr-FR" dirty="0" err="1"/>
              <a:t>combinator</a:t>
            </a:r>
            <a:r>
              <a:rPr lang="fr-FR" dirty="0"/>
              <a:t> », « type </a:t>
            </a:r>
            <a:r>
              <a:rPr lang="fr-FR" dirty="0" err="1"/>
              <a:t>selector</a:t>
            </a:r>
            <a:r>
              <a:rPr lang="fr-FR" dirty="0"/>
              <a:t> » (p) , de « id </a:t>
            </a:r>
            <a:r>
              <a:rPr lang="fr-FR" dirty="0" err="1"/>
              <a:t>selector</a:t>
            </a:r>
            <a:r>
              <a:rPr lang="fr-FR" dirty="0"/>
              <a:t> » (#premier), de « class </a:t>
            </a:r>
            <a:r>
              <a:rPr lang="fr-FR" dirty="0" err="1"/>
              <a:t>selector</a:t>
            </a:r>
            <a:r>
              <a:rPr lang="fr-FR" dirty="0"/>
              <a:t> » (.</a:t>
            </a:r>
            <a:r>
              <a:rPr lang="fr-FR" dirty="0" err="1"/>
              <a:t>special</a:t>
            </a:r>
            <a:r>
              <a:rPr lang="fr-FR" dirty="0"/>
              <a:t>) et de « </a:t>
            </a:r>
            <a:r>
              <a:rPr lang="fr-FR" dirty="0" err="1"/>
              <a:t>universal</a:t>
            </a:r>
            <a:r>
              <a:rPr lang="fr-FR" dirty="0"/>
              <a:t> </a:t>
            </a:r>
            <a:r>
              <a:rPr lang="fr-FR" dirty="0" err="1"/>
              <a:t>selector</a:t>
            </a:r>
            <a:r>
              <a:rPr lang="fr-FR" dirty="0"/>
              <a:t> » (*)</a:t>
            </a:r>
          </a:p>
          <a:p>
            <a:pPr lvl="1"/>
            <a:r>
              <a:rPr lang="fr-FR" dirty="0"/>
              <a:t>Désigne toutes les balises dont l’attribut class contient le mot « </a:t>
            </a:r>
            <a:r>
              <a:rPr lang="fr-FR" dirty="0" err="1"/>
              <a:t>special</a:t>
            </a:r>
            <a:r>
              <a:rPr lang="fr-FR" dirty="0"/>
              <a:t> » et qui sont un descendant d’une balise p dont l’id vaut « premier »</a:t>
            </a:r>
          </a:p>
        </p:txBody>
      </p:sp>
    </p:spTree>
    <p:extLst>
      <p:ext uri="{BB962C8B-B14F-4D97-AF65-F5344CB8AC3E}">
        <p14:creationId xmlns:p14="http://schemas.microsoft.com/office/powerpoint/2010/main" val="3754454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combinaison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67" y="1196753"/>
            <a:ext cx="7161666" cy="533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égende encadrée avec une bordure 2 4"/>
          <p:cNvSpPr/>
          <p:nvPr/>
        </p:nvSpPr>
        <p:spPr>
          <a:xfrm>
            <a:off x="3431704" y="5979097"/>
            <a:ext cx="1944216" cy="502230"/>
          </a:xfrm>
          <a:prstGeom prst="accentBorderCallout2">
            <a:avLst>
              <a:gd name="adj1" fmla="val 28995"/>
              <a:gd name="adj2" fmla="val 108287"/>
              <a:gd name="adj3" fmla="val 69944"/>
              <a:gd name="adj4" fmla="val 119017"/>
              <a:gd name="adj5" fmla="val 38432"/>
              <a:gd name="adj6" fmla="val 125532"/>
            </a:avLst>
          </a:prstGeom>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L’id de ce dernier p est « cinq »</a:t>
            </a:r>
          </a:p>
        </p:txBody>
      </p:sp>
      <p:grpSp>
        <p:nvGrpSpPr>
          <p:cNvPr id="23" name="Groupe 22"/>
          <p:cNvGrpSpPr/>
          <p:nvPr/>
        </p:nvGrpSpPr>
        <p:grpSpPr>
          <a:xfrm>
            <a:off x="2515167" y="1834838"/>
            <a:ext cx="4282250" cy="4474483"/>
            <a:chOff x="991167" y="1834837"/>
            <a:chExt cx="4282250" cy="4474483"/>
          </a:xfrm>
        </p:grpSpPr>
        <p:sp>
          <p:nvSpPr>
            <p:cNvPr id="8" name="ZoneTexte 7"/>
            <p:cNvSpPr txBox="1"/>
            <p:nvPr/>
          </p:nvSpPr>
          <p:spPr>
            <a:xfrm>
              <a:off x="991167" y="4077072"/>
              <a:ext cx="474810" cy="369332"/>
            </a:xfrm>
            <a:prstGeom prst="rect">
              <a:avLst/>
            </a:prstGeom>
            <a:noFill/>
          </p:spPr>
          <p:txBody>
            <a:bodyPr wrap="none" rtlCol="0">
              <a:spAutoFit/>
            </a:bodyPr>
            <a:lstStyle/>
            <a:p>
              <a:r>
                <a:rPr lang="fr-FR" dirty="0"/>
                <a:t>p *</a:t>
              </a:r>
            </a:p>
          </p:txBody>
        </p:sp>
        <p:sp>
          <p:nvSpPr>
            <p:cNvPr id="11" name="Ellipse 10"/>
            <p:cNvSpPr/>
            <p:nvPr/>
          </p:nvSpPr>
          <p:spPr>
            <a:xfrm>
              <a:off x="4639396" y="6021288"/>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2" name="Ellipse 11"/>
            <p:cNvSpPr/>
            <p:nvPr/>
          </p:nvSpPr>
          <p:spPr>
            <a:xfrm>
              <a:off x="4727264" y="5877272"/>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3" name="Ellipse 12"/>
            <p:cNvSpPr/>
            <p:nvPr/>
          </p:nvSpPr>
          <p:spPr>
            <a:xfrm>
              <a:off x="4626617" y="5512965"/>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4" name="Ellipse 13"/>
            <p:cNvSpPr/>
            <p:nvPr/>
          </p:nvSpPr>
          <p:spPr>
            <a:xfrm>
              <a:off x="4626616" y="4970772"/>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5" name="Ellipse 14"/>
            <p:cNvSpPr/>
            <p:nvPr/>
          </p:nvSpPr>
          <p:spPr>
            <a:xfrm>
              <a:off x="4626615" y="4442169"/>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6" name="Ellipse 15"/>
            <p:cNvSpPr/>
            <p:nvPr/>
          </p:nvSpPr>
          <p:spPr>
            <a:xfrm>
              <a:off x="4626614" y="4121175"/>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7" name="Ellipse 16"/>
            <p:cNvSpPr/>
            <p:nvPr/>
          </p:nvSpPr>
          <p:spPr>
            <a:xfrm>
              <a:off x="4639395" y="3629030"/>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8" name="Ellipse 17"/>
            <p:cNvSpPr/>
            <p:nvPr/>
          </p:nvSpPr>
          <p:spPr>
            <a:xfrm>
              <a:off x="4639394" y="3268990"/>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9" name="Ellipse 18"/>
            <p:cNvSpPr/>
            <p:nvPr/>
          </p:nvSpPr>
          <p:spPr>
            <a:xfrm>
              <a:off x="4626613" y="2980958"/>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0" name="Ellipse 19"/>
            <p:cNvSpPr/>
            <p:nvPr/>
          </p:nvSpPr>
          <p:spPr>
            <a:xfrm>
              <a:off x="4626612" y="2504909"/>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1" name="Ellipse 20"/>
            <p:cNvSpPr/>
            <p:nvPr/>
          </p:nvSpPr>
          <p:spPr>
            <a:xfrm>
              <a:off x="4572000" y="2165232"/>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2" name="Ellipse 21"/>
            <p:cNvSpPr/>
            <p:nvPr/>
          </p:nvSpPr>
          <p:spPr>
            <a:xfrm>
              <a:off x="4571999" y="1834837"/>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grpSp>
        <p:nvGrpSpPr>
          <p:cNvPr id="26" name="Groupe 25"/>
          <p:cNvGrpSpPr/>
          <p:nvPr/>
        </p:nvGrpSpPr>
        <p:grpSpPr>
          <a:xfrm>
            <a:off x="2515168" y="4797152"/>
            <a:ext cx="4287597" cy="1509122"/>
            <a:chOff x="991167" y="4797152"/>
            <a:chExt cx="4287597" cy="1509122"/>
          </a:xfrm>
        </p:grpSpPr>
        <p:sp>
          <p:nvSpPr>
            <p:cNvPr id="9" name="ZoneTexte 8"/>
            <p:cNvSpPr txBox="1"/>
            <p:nvPr/>
          </p:nvSpPr>
          <p:spPr>
            <a:xfrm>
              <a:off x="991167" y="4797152"/>
              <a:ext cx="984565" cy="369332"/>
            </a:xfrm>
            <a:prstGeom prst="rect">
              <a:avLst/>
            </a:prstGeom>
            <a:noFill/>
          </p:spPr>
          <p:txBody>
            <a:bodyPr wrap="none" rtlCol="0">
              <a:spAutoFit/>
            </a:bodyPr>
            <a:lstStyle/>
            <a:p>
              <a:r>
                <a:rPr lang="fr-FR" dirty="0" err="1"/>
                <a:t>p#cinq</a:t>
              </a:r>
              <a:r>
                <a:rPr lang="fr-FR" dirty="0"/>
                <a:t> *</a:t>
              </a:r>
            </a:p>
          </p:txBody>
        </p:sp>
        <p:sp>
          <p:nvSpPr>
            <p:cNvPr id="24" name="Ellipse 23"/>
            <p:cNvSpPr/>
            <p:nvPr/>
          </p:nvSpPr>
          <p:spPr>
            <a:xfrm>
              <a:off x="4644743" y="6018242"/>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5" name="Ellipse 24"/>
            <p:cNvSpPr/>
            <p:nvPr/>
          </p:nvSpPr>
          <p:spPr>
            <a:xfrm>
              <a:off x="4732611" y="5874226"/>
              <a:ext cx="546153" cy="28803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spTree>
    <p:extLst>
      <p:ext uri="{BB962C8B-B14F-4D97-AF65-F5344CB8AC3E}">
        <p14:creationId xmlns:p14="http://schemas.microsoft.com/office/powerpoint/2010/main" val="16800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Une évolution constante</a:t>
            </a:r>
            <a:endParaRPr lang="en-US" dirty="0"/>
          </a:p>
        </p:txBody>
      </p:sp>
      <p:sp>
        <p:nvSpPr>
          <p:cNvPr id="3" name="Espace réservé du contenu 2"/>
          <p:cNvSpPr>
            <a:spLocks noGrp="1"/>
          </p:cNvSpPr>
          <p:nvPr>
            <p:ph idx="1"/>
          </p:nvPr>
        </p:nvSpPr>
        <p:spPr/>
        <p:txBody>
          <a:bodyPr>
            <a:normAutofit fontScale="92500" lnSpcReduction="10000"/>
          </a:bodyPr>
          <a:lstStyle/>
          <a:p>
            <a:r>
              <a:rPr lang="fr-FR" dirty="0"/>
              <a:t>Du fait de spécifications parallèles</a:t>
            </a:r>
          </a:p>
          <a:p>
            <a:pPr lvl="1"/>
            <a:r>
              <a:rPr lang="fr-FR" dirty="0"/>
              <a:t>Parfois des préfixes (-</a:t>
            </a:r>
            <a:r>
              <a:rPr lang="fr-FR" dirty="0" err="1"/>
              <a:t>moz</a:t>
            </a:r>
            <a:r>
              <a:rPr lang="fr-FR" dirty="0"/>
              <a:t>- ou –</a:t>
            </a:r>
            <a:r>
              <a:rPr lang="fr-FR" dirty="0" err="1"/>
              <a:t>webkit</a:t>
            </a:r>
            <a:r>
              <a:rPr lang="fr-FR" dirty="0"/>
              <a:t>-  etc.)</a:t>
            </a:r>
          </a:p>
          <a:p>
            <a:pPr lvl="1"/>
            <a:r>
              <a:rPr lang="fr-FR" dirty="0"/>
              <a:t>=&gt; écrire plusieurs fois le </a:t>
            </a:r>
            <a:r>
              <a:rPr lang="fr-FR" dirty="0" err="1"/>
              <a:t>css</a:t>
            </a:r>
            <a:r>
              <a:rPr lang="fr-FR" dirty="0"/>
              <a:t> (pour chaque préfixe…)</a:t>
            </a:r>
          </a:p>
          <a:p>
            <a:pPr lvl="1"/>
            <a:r>
              <a:rPr lang="fr-FR" dirty="0"/>
              <a:t>Qui disparaissent aux fils des versions des navigateurs</a:t>
            </a:r>
          </a:p>
          <a:p>
            <a:r>
              <a:rPr lang="fr-FR" dirty="0"/>
              <a:t>Il y a des spécifications non implémentées	</a:t>
            </a:r>
          </a:p>
          <a:p>
            <a:pPr lvl="1"/>
            <a:r>
              <a:rPr lang="fr-FR" dirty="0"/>
              <a:t>voire l’inverse</a:t>
            </a:r>
          </a:p>
          <a:p>
            <a:r>
              <a:rPr lang="fr-FR" dirty="0"/>
              <a:t>État des lieux de la spécification : </a:t>
            </a:r>
            <a:br>
              <a:rPr lang="en-US" dirty="0"/>
            </a:br>
            <a:r>
              <a:rPr lang="en-US" dirty="0">
                <a:hlinkClick r:id="rId2"/>
              </a:rPr>
              <a:t>http://www.w3.org/Style/CSS/current-work</a:t>
            </a:r>
            <a:r>
              <a:rPr lang="en-US" dirty="0"/>
              <a:t> </a:t>
            </a:r>
          </a:p>
          <a:p>
            <a:pPr lvl="1"/>
            <a:r>
              <a:rPr lang="fr-FR" dirty="0"/>
              <a:t>avec un état des lieux des implémentations</a:t>
            </a:r>
          </a:p>
          <a:p>
            <a:pPr lvl="2"/>
            <a:r>
              <a:rPr lang="fr-FR" dirty="0">
                <a:hlinkClick r:id="rId3"/>
              </a:rPr>
              <a:t>http://caniuse.com/</a:t>
            </a:r>
            <a:r>
              <a:rPr lang="fr-FR" dirty="0"/>
              <a:t> </a:t>
            </a:r>
          </a:p>
          <a:p>
            <a:pPr lvl="2"/>
            <a:r>
              <a:rPr lang="fr-FR" dirty="0"/>
              <a:t>Sur les pages des navigateurs :</a:t>
            </a:r>
            <a:br>
              <a:rPr lang="fr-FR" dirty="0"/>
            </a:br>
            <a:r>
              <a:rPr lang="fr-FR" dirty="0">
                <a:hlinkClick r:id="rId4"/>
              </a:rPr>
              <a:t>https://developer.mozilla.org/fr/docs/Web/CSS</a:t>
            </a:r>
            <a:r>
              <a:rPr lang="fr-FR" dirty="0"/>
              <a:t> </a:t>
            </a:r>
            <a:br>
              <a:rPr lang="fr-FR" dirty="0"/>
            </a:br>
            <a:r>
              <a:rPr lang="fr-FR" dirty="0"/>
              <a:t>etc.</a:t>
            </a:r>
          </a:p>
        </p:txBody>
      </p:sp>
    </p:spTree>
    <p:extLst>
      <p:ext uri="{BB962C8B-B14F-4D97-AF65-F5344CB8AC3E}">
        <p14:creationId xmlns:p14="http://schemas.microsoft.com/office/powerpoint/2010/main" val="1504729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a:t>Quelques propriétés CSS...</a:t>
            </a:r>
            <a:br>
              <a:rPr lang="fr-FR"/>
            </a:br>
            <a:r>
              <a:rPr lang="fr-FR"/>
              <a:t>… pour pouvoir jouer avec…</a:t>
            </a:r>
            <a:br>
              <a:rPr lang="en-US"/>
            </a:br>
            <a:r>
              <a:rPr lang="fr-FR"/>
              <a:t> </a:t>
            </a:r>
            <a:endParaRPr lang="en-US" dirty="0"/>
          </a:p>
        </p:txBody>
      </p:sp>
      <p:sp>
        <p:nvSpPr>
          <p:cNvPr id="3" name="Sous-titre 2"/>
          <p:cNvSpPr>
            <a:spLocks noGrp="1"/>
          </p:cNvSpPr>
          <p:nvPr>
            <p:ph type="subTitle" idx="1"/>
          </p:nvPr>
        </p:nvSpPr>
        <p:spPr>
          <a:xfrm>
            <a:off x="1828800" y="3886200"/>
            <a:ext cx="8534400" cy="2279104"/>
          </a:xfrm>
        </p:spPr>
        <p:txBody>
          <a:bodyPr>
            <a:noAutofit/>
          </a:bodyPr>
          <a:lstStyle/>
          <a:p>
            <a:pPr algn="l"/>
            <a:r>
              <a:rPr lang="fr-FR" sz="1800" dirty="0" err="1"/>
              <a:t>color</a:t>
            </a:r>
            <a:r>
              <a:rPr lang="fr-FR" sz="1800" dirty="0"/>
              <a:t> et background-</a:t>
            </a:r>
            <a:r>
              <a:rPr lang="fr-FR" sz="1800" dirty="0" err="1"/>
              <a:t>color</a:t>
            </a:r>
            <a:endParaRPr lang="fr-FR" sz="1800" dirty="0"/>
          </a:p>
          <a:p>
            <a:pPr lvl="1" algn="l"/>
            <a:r>
              <a:rPr lang="fr-FR" sz="1600" dirty="0" err="1"/>
              <a:t>Color</a:t>
            </a:r>
            <a:r>
              <a:rPr lang="fr-FR" sz="1600" dirty="0"/>
              <a:t> &amp; images values </a:t>
            </a:r>
          </a:p>
          <a:p>
            <a:pPr algn="l"/>
            <a:r>
              <a:rPr lang="fr-FR" sz="1800" dirty="0"/>
              <a:t>border, border-radius, box-</a:t>
            </a:r>
            <a:r>
              <a:rPr lang="fr-FR" sz="1800" dirty="0" err="1"/>
              <a:t>shadow</a:t>
            </a:r>
            <a:endParaRPr lang="fr-FR" sz="1800" dirty="0"/>
          </a:p>
          <a:p>
            <a:pPr lvl="1" algn="l"/>
            <a:r>
              <a:rPr lang="fr-FR" sz="1600" dirty="0" err="1"/>
              <a:t>Length</a:t>
            </a:r>
            <a:endParaRPr lang="fr-FR" sz="1600" dirty="0"/>
          </a:p>
          <a:p>
            <a:pPr lvl="1" algn="l"/>
            <a:r>
              <a:rPr lang="fr-FR" sz="1600" dirty="0" err="1"/>
              <a:t>Calc</a:t>
            </a:r>
            <a:r>
              <a:rPr lang="fr-FR" sz="1600" dirty="0"/>
              <a:t> </a:t>
            </a:r>
          </a:p>
          <a:p>
            <a:pPr algn="l"/>
            <a:r>
              <a:rPr lang="fr-FR" sz="1800" dirty="0" err="1"/>
              <a:t>margin</a:t>
            </a:r>
            <a:r>
              <a:rPr lang="fr-FR" sz="1800" dirty="0"/>
              <a:t> &amp; </a:t>
            </a:r>
            <a:r>
              <a:rPr lang="fr-FR" sz="1800" dirty="0" err="1"/>
              <a:t>padding</a:t>
            </a:r>
            <a:endParaRPr lang="fr-FR" sz="1800" dirty="0"/>
          </a:p>
          <a:p>
            <a:pPr algn="l"/>
            <a:r>
              <a:rPr lang="fr-FR" sz="1800" dirty="0"/>
              <a:t>Quelques éléments à propos de font</a:t>
            </a:r>
          </a:p>
        </p:txBody>
      </p:sp>
    </p:spTree>
    <p:extLst>
      <p:ext uri="{BB962C8B-B14F-4D97-AF65-F5344CB8AC3E}">
        <p14:creationId xmlns:p14="http://schemas.microsoft.com/office/powerpoint/2010/main" val="1068895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éléments pour « jouer »</a:t>
            </a:r>
            <a:endParaRPr lang="en-US" dirty="0"/>
          </a:p>
        </p:txBody>
      </p:sp>
      <p:sp>
        <p:nvSpPr>
          <p:cNvPr id="3" name="Espace réservé du contenu 2"/>
          <p:cNvSpPr>
            <a:spLocks noGrp="1"/>
          </p:cNvSpPr>
          <p:nvPr>
            <p:ph idx="1"/>
          </p:nvPr>
        </p:nvSpPr>
        <p:spPr/>
        <p:txBody>
          <a:bodyPr>
            <a:normAutofit/>
          </a:bodyPr>
          <a:lstStyle/>
          <a:p>
            <a:r>
              <a:rPr lang="fr-FR" dirty="0"/>
              <a:t>Des propriétés très fréquentes et plutôt simple</a:t>
            </a:r>
          </a:p>
          <a:p>
            <a:r>
              <a:rPr lang="fr-FR" dirty="0"/>
              <a:t>Couleur de texte - valeur des couleurs - et les fonds – valeur des images…</a:t>
            </a:r>
          </a:p>
          <a:p>
            <a:r>
              <a:rPr lang="fr-FR" dirty="0"/>
              <a:t>Les encadrements (border) – valeur des dimensions - , les coins arrondis et les ombres</a:t>
            </a:r>
          </a:p>
          <a:p>
            <a:r>
              <a:rPr lang="fr-FR" dirty="0"/>
              <a:t>Les marges internes et externes</a:t>
            </a:r>
          </a:p>
          <a:p>
            <a:r>
              <a:rPr lang="fr-FR" dirty="0"/>
              <a:t>Quelques éléments sur les polices de caractères</a:t>
            </a:r>
          </a:p>
          <a:p>
            <a:endParaRPr lang="en-US" dirty="0"/>
          </a:p>
        </p:txBody>
      </p:sp>
    </p:spTree>
    <p:extLst>
      <p:ext uri="{BB962C8B-B14F-4D97-AF65-F5344CB8AC3E}">
        <p14:creationId xmlns:p14="http://schemas.microsoft.com/office/powerpoint/2010/main" val="331378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color</a:t>
            </a:r>
            <a:endParaRPr lang="en-US" dirty="0"/>
          </a:p>
        </p:txBody>
      </p:sp>
      <p:sp>
        <p:nvSpPr>
          <p:cNvPr id="3" name="Espace réservé du contenu 2"/>
          <p:cNvSpPr>
            <a:spLocks noGrp="1"/>
          </p:cNvSpPr>
          <p:nvPr>
            <p:ph idx="1"/>
          </p:nvPr>
        </p:nvSpPr>
        <p:spPr/>
        <p:txBody>
          <a:bodyPr>
            <a:normAutofit fontScale="92500" lnSpcReduction="20000"/>
          </a:bodyPr>
          <a:lstStyle/>
          <a:p>
            <a:r>
              <a:rPr lang="en-US" dirty="0">
                <a:hlinkClick r:id="rId2"/>
              </a:rPr>
              <a:t>http://www.w3.org/TR/css3-color/</a:t>
            </a:r>
            <a:r>
              <a:rPr lang="en-US" dirty="0"/>
              <a:t> </a:t>
            </a:r>
          </a:p>
          <a:p>
            <a:endParaRPr lang="fr-FR" dirty="0"/>
          </a:p>
          <a:p>
            <a:r>
              <a:rPr lang="fr-FR" dirty="0"/>
              <a:t>Indique  la couleur texte</a:t>
            </a:r>
          </a:p>
          <a:p>
            <a:endParaRPr lang="fr-FR" dirty="0"/>
          </a:p>
          <a:p>
            <a:r>
              <a:rPr lang="fr-FR" dirty="0"/>
              <a:t>S’applique à tous les éléments</a:t>
            </a:r>
          </a:p>
          <a:p>
            <a:r>
              <a:rPr lang="fr-FR" dirty="0"/>
              <a:t>Valeur par défaut : dépend du navigateur (et de l’élément)</a:t>
            </a:r>
          </a:p>
          <a:p>
            <a:r>
              <a:rPr lang="fr-FR" dirty="0"/>
              <a:t>Il y a héritage de la couleur du texte du parent</a:t>
            </a:r>
          </a:p>
          <a:p>
            <a:r>
              <a:rPr lang="fr-FR" dirty="0"/>
              <a:t>Cette propriété est prise en compte dans les animations CSS</a:t>
            </a:r>
          </a:p>
          <a:p>
            <a:endParaRPr lang="fr-FR" dirty="0"/>
          </a:p>
          <a:p>
            <a:r>
              <a:rPr lang="fr-FR" dirty="0"/>
              <a:t>Valeurs possibles : une couleur </a:t>
            </a:r>
          </a:p>
          <a:p>
            <a:endParaRPr lang="en-US" dirty="0"/>
          </a:p>
        </p:txBody>
      </p:sp>
    </p:spTree>
    <p:extLst>
      <p:ext uri="{BB962C8B-B14F-4D97-AF65-F5344CB8AC3E}">
        <p14:creationId xmlns:p14="http://schemas.microsoft.com/office/powerpoint/2010/main" val="3587366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Des couleurs en valeurs</a:t>
            </a:r>
            <a:endParaRPr lang="en-US" dirty="0"/>
          </a:p>
        </p:txBody>
      </p:sp>
      <p:sp>
        <p:nvSpPr>
          <p:cNvPr id="3" name="Espace réservé du contenu 2"/>
          <p:cNvSpPr>
            <a:spLocks noGrp="1"/>
          </p:cNvSpPr>
          <p:nvPr>
            <p:ph idx="1"/>
          </p:nvPr>
        </p:nvSpPr>
        <p:spPr/>
        <p:txBody>
          <a:bodyPr>
            <a:normAutofit/>
          </a:bodyPr>
          <a:lstStyle/>
          <a:p>
            <a:r>
              <a:rPr lang="fr-FR" dirty="0" err="1"/>
              <a:t>inherit</a:t>
            </a:r>
            <a:r>
              <a:rPr lang="fr-FR" dirty="0"/>
              <a:t> | initial</a:t>
            </a:r>
          </a:p>
          <a:p>
            <a:r>
              <a:rPr lang="fr-FR" dirty="0" err="1"/>
              <a:t>currentColor</a:t>
            </a:r>
            <a:r>
              <a:rPr lang="fr-FR" dirty="0"/>
              <a:t>  (la couleur en cours, plutôt pour border)</a:t>
            </a:r>
          </a:p>
          <a:p>
            <a:r>
              <a:rPr lang="fr-FR" dirty="0"/>
              <a:t>transparent : une couleur invisible (complétement transparente)</a:t>
            </a:r>
          </a:p>
          <a:p>
            <a:r>
              <a:rPr lang="fr-FR" dirty="0"/>
              <a:t>Un nom anglais  de la couleur (</a:t>
            </a:r>
            <a:r>
              <a:rPr lang="fr-FR" dirty="0" err="1"/>
              <a:t>c.f</a:t>
            </a:r>
            <a:r>
              <a:rPr lang="fr-FR" dirty="0"/>
              <a:t>. </a:t>
            </a:r>
            <a:r>
              <a:rPr lang="fr-FR" dirty="0">
                <a:hlinkClick r:id="rId2"/>
              </a:rPr>
              <a:t>http://www.w3.org/TR/css3-color/#svg-color</a:t>
            </a:r>
            <a:r>
              <a:rPr lang="fr-FR" dirty="0"/>
              <a:t>)</a:t>
            </a:r>
          </a:p>
          <a:p>
            <a:r>
              <a:rPr lang="fr-FR" dirty="0"/>
              <a:t>RGB</a:t>
            </a:r>
          </a:p>
          <a:p>
            <a:pPr lvl="1"/>
            <a:r>
              <a:rPr lang="fr-FR" dirty="0"/>
              <a:t>Un code </a:t>
            </a:r>
            <a:r>
              <a:rPr lang="fr-FR" dirty="0" err="1"/>
              <a:t>rgb</a:t>
            </a:r>
            <a:r>
              <a:rPr lang="fr-FR" dirty="0"/>
              <a:t> : #FF000 ou </a:t>
            </a:r>
            <a:r>
              <a:rPr lang="fr-FR" dirty="0" err="1"/>
              <a:t>rbg</a:t>
            </a:r>
            <a:r>
              <a:rPr lang="fr-FR" dirty="0"/>
              <a:t>(255,0,0) ou </a:t>
            </a:r>
            <a:r>
              <a:rPr lang="fr-FR" dirty="0" err="1"/>
              <a:t>rgb</a:t>
            </a:r>
            <a:r>
              <a:rPr lang="fr-FR" dirty="0"/>
              <a:t>(100%,0,0) pour du rouge</a:t>
            </a:r>
          </a:p>
          <a:p>
            <a:pPr lvl="1"/>
            <a:r>
              <a:rPr lang="fr-FR" dirty="0"/>
              <a:t>Un code </a:t>
            </a:r>
            <a:r>
              <a:rPr lang="fr-FR" dirty="0" err="1"/>
              <a:t>rgba</a:t>
            </a:r>
            <a:r>
              <a:rPr lang="fr-FR" dirty="0"/>
              <a:t> : </a:t>
            </a:r>
            <a:r>
              <a:rPr lang="fr-FR" dirty="0" err="1"/>
              <a:t>rgba</a:t>
            </a:r>
            <a:r>
              <a:rPr lang="fr-FR" dirty="0"/>
              <a:t>(255,0,0,0.5) pour un rouge semi transparent</a:t>
            </a:r>
          </a:p>
        </p:txBody>
      </p:sp>
    </p:spTree>
    <p:extLst>
      <p:ext uri="{BB962C8B-B14F-4D97-AF65-F5344CB8AC3E}">
        <p14:creationId xmlns:p14="http://schemas.microsoft.com/office/powerpoint/2010/main" val="880677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Background : vue d’ensemble</a:t>
            </a:r>
            <a:endParaRPr lang="en-US" dirty="0"/>
          </a:p>
        </p:txBody>
      </p:sp>
      <p:sp>
        <p:nvSpPr>
          <p:cNvPr id="3" name="Espace réservé du contenu 2"/>
          <p:cNvSpPr>
            <a:spLocks noGrp="1"/>
          </p:cNvSpPr>
          <p:nvPr>
            <p:ph idx="1"/>
          </p:nvPr>
        </p:nvSpPr>
        <p:spPr/>
        <p:txBody>
          <a:bodyPr/>
          <a:lstStyle/>
          <a:p>
            <a:r>
              <a:rPr lang="fr-FR" dirty="0"/>
              <a:t>Une notation raccourcie</a:t>
            </a:r>
          </a:p>
          <a:p>
            <a:r>
              <a:rPr lang="fr-FR" dirty="0"/>
              <a:t>Pour spécifier le fond : couleur ou image</a:t>
            </a:r>
          </a:p>
          <a:p>
            <a:endParaRPr lang="fr-FR" dirty="0"/>
          </a:p>
          <a:p>
            <a:r>
              <a:rPr lang="fr-FR" dirty="0"/>
              <a:t>Spécifications complètes et complexes</a:t>
            </a:r>
          </a:p>
          <a:p>
            <a:endParaRPr lang="fr-FR" dirty="0"/>
          </a:p>
          <a:p>
            <a:r>
              <a:rPr lang="fr-FR" dirty="0"/>
              <a:t>Attention, cela peut rendre la page illisible</a:t>
            </a:r>
            <a:endParaRPr lang="en-US" dirty="0"/>
          </a:p>
          <a:p>
            <a:r>
              <a:rPr lang="fr-FR" dirty="0">
                <a:hlinkClick r:id="rId2"/>
              </a:rPr>
              <a:t>http://dabblet.com/gist/c1e399c986b3fbf9a223</a:t>
            </a:r>
            <a:r>
              <a:rPr lang="fr-FR" dirty="0"/>
              <a:t> </a:t>
            </a:r>
          </a:p>
        </p:txBody>
      </p:sp>
    </p:spTree>
    <p:extLst>
      <p:ext uri="{BB962C8B-B14F-4D97-AF65-F5344CB8AC3E}">
        <p14:creationId xmlns:p14="http://schemas.microsoft.com/office/powerpoint/2010/main" val="131415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background</a:t>
            </a:r>
            <a:endParaRPr lang="en-US" dirty="0"/>
          </a:p>
        </p:txBody>
      </p:sp>
      <p:sp>
        <p:nvSpPr>
          <p:cNvPr id="3" name="Espace réservé du contenu 2"/>
          <p:cNvSpPr>
            <a:spLocks noGrp="1"/>
          </p:cNvSpPr>
          <p:nvPr>
            <p:ph sz="half" idx="1"/>
          </p:nvPr>
        </p:nvSpPr>
        <p:spPr/>
        <p:txBody>
          <a:bodyPr>
            <a:normAutofit fontScale="55000" lnSpcReduction="20000"/>
          </a:bodyPr>
          <a:lstStyle/>
          <a:p>
            <a:r>
              <a:rPr lang="fr-FR" dirty="0"/>
              <a:t>Indique  le fond de l’élément, en précisant plusieurs propriétés à la fois</a:t>
            </a:r>
          </a:p>
          <a:p>
            <a:endParaRPr lang="fr-FR" dirty="0"/>
          </a:p>
          <a:p>
            <a:r>
              <a:rPr lang="fr-FR" dirty="0"/>
              <a:t>S’applique à tous les éléments</a:t>
            </a:r>
          </a:p>
          <a:p>
            <a:r>
              <a:rPr lang="fr-FR" dirty="0"/>
              <a:t>Valeur par défaut : pas d’image et un fond transparent</a:t>
            </a:r>
          </a:p>
          <a:p>
            <a:r>
              <a:rPr lang="fr-FR" dirty="0"/>
              <a:t>Il n’y a pas d’héritage du fond du parent (on le voit généralement car transparent)</a:t>
            </a:r>
          </a:p>
          <a:p>
            <a:r>
              <a:rPr lang="fr-FR" dirty="0"/>
              <a:t>Cette propriété est prise en compte (partiellement) dans les animations CSS</a:t>
            </a:r>
          </a:p>
          <a:p>
            <a:endParaRPr lang="fr-FR" dirty="0"/>
          </a:p>
          <a:p>
            <a:r>
              <a:rPr lang="fr-FR" dirty="0"/>
              <a:t>Valeurs possibles :</a:t>
            </a:r>
          </a:p>
          <a:p>
            <a:pPr lvl="1"/>
            <a:r>
              <a:rPr lang="fr-FR" dirty="0"/>
              <a:t>&lt;</a:t>
            </a:r>
            <a:r>
              <a:rPr lang="fr-FR" dirty="0" err="1"/>
              <a:t>bg</a:t>
            </a:r>
            <a:r>
              <a:rPr lang="fr-FR" dirty="0"/>
              <a:t>-image&gt; || &lt;position&gt; [ / &lt;</a:t>
            </a:r>
            <a:r>
              <a:rPr lang="fr-FR" dirty="0" err="1"/>
              <a:t>bg</a:t>
            </a:r>
            <a:r>
              <a:rPr lang="fr-FR" dirty="0"/>
              <a:t>-size&gt; ]? || &lt;</a:t>
            </a:r>
            <a:r>
              <a:rPr lang="fr-FR" dirty="0" err="1"/>
              <a:t>repeat</a:t>
            </a:r>
            <a:r>
              <a:rPr lang="fr-FR" dirty="0"/>
              <a:t>-style&gt; || &lt;</a:t>
            </a:r>
            <a:r>
              <a:rPr lang="fr-FR" dirty="0" err="1"/>
              <a:t>attachment</a:t>
            </a:r>
            <a:r>
              <a:rPr lang="fr-FR" dirty="0"/>
              <a:t>&gt; || &lt;box&gt; || &lt;box&gt; || &lt;'background-</a:t>
            </a:r>
            <a:r>
              <a:rPr lang="fr-FR" dirty="0" err="1"/>
              <a:t>color</a:t>
            </a:r>
            <a:r>
              <a:rPr lang="fr-FR" dirty="0"/>
              <a:t>'&gt;</a:t>
            </a:r>
          </a:p>
          <a:p>
            <a:r>
              <a:rPr lang="fr-FR" dirty="0"/>
              <a:t>Plusieurs images, avec la dernière comme ci-dessus, et les autres quasi-identiques (sauf qu’il n’y a pas de background-</a:t>
            </a:r>
            <a:r>
              <a:rPr lang="fr-FR" dirty="0" err="1"/>
              <a:t>color</a:t>
            </a:r>
            <a:r>
              <a:rPr lang="fr-FR" dirty="0"/>
              <a:t>), séparées par des « , »</a:t>
            </a:r>
          </a:p>
          <a:p>
            <a:pPr lvl="1"/>
            <a:r>
              <a:rPr lang="fr-FR" dirty="0"/>
              <a:t>La première déclaration est le fond du dessous, la dernière est le fond du dessus</a:t>
            </a:r>
          </a:p>
        </p:txBody>
      </p:sp>
      <p:sp>
        <p:nvSpPr>
          <p:cNvPr id="24" name="Espace réservé du contenu 23"/>
          <p:cNvSpPr>
            <a:spLocks noGrp="1"/>
          </p:cNvSpPr>
          <p:nvPr>
            <p:ph sz="half" idx="2"/>
          </p:nvPr>
        </p:nvSpPr>
        <p:spPr/>
        <p:txBody>
          <a:bodyPr>
            <a:normAutofit fontScale="55000" lnSpcReduction="20000"/>
          </a:bodyPr>
          <a:lstStyle/>
          <a:p>
            <a:r>
              <a:rPr lang="fr-FR" dirty="0"/>
              <a:t>Les valeurs possibles</a:t>
            </a:r>
            <a:br>
              <a:rPr lang="fr-FR" dirty="0"/>
            </a:br>
            <a:r>
              <a:rPr lang="fr-FR" dirty="0">
                <a:sym typeface="Wingdings" panose="05000000000000000000" pitchFamily="2" charset="2"/>
              </a:rPr>
              <a:t> </a:t>
            </a:r>
            <a:r>
              <a:rPr lang="fr-FR" dirty="0"/>
              <a:t>correspondance avec une propriété spécialisée</a:t>
            </a:r>
          </a:p>
          <a:p>
            <a:pPr lvl="1"/>
            <a:r>
              <a:rPr lang="fr-FR" dirty="0"/>
              <a:t>&lt;</a:t>
            </a:r>
            <a:r>
              <a:rPr lang="fr-FR" dirty="0" err="1"/>
              <a:t>bg</a:t>
            </a:r>
            <a:r>
              <a:rPr lang="fr-FR" dirty="0"/>
              <a:t>-image&gt; : une valeur « image »	 </a:t>
            </a:r>
            <a:br>
              <a:rPr lang="fr-FR" dirty="0"/>
            </a:br>
            <a:r>
              <a:rPr lang="fr-FR" dirty="0">
                <a:sym typeface="Wingdings" panose="05000000000000000000" pitchFamily="2" charset="2"/>
              </a:rPr>
              <a:t>  </a:t>
            </a:r>
            <a:r>
              <a:rPr lang="fr-FR" dirty="0"/>
              <a:t>background-image</a:t>
            </a:r>
          </a:p>
          <a:p>
            <a:pPr lvl="1"/>
            <a:r>
              <a:rPr lang="fr-FR" dirty="0"/>
              <a:t>&lt;position&gt; la position de la première image (si répété) par rapport à l’élément</a:t>
            </a:r>
            <a:br>
              <a:rPr lang="fr-FR" dirty="0"/>
            </a:br>
            <a:r>
              <a:rPr lang="fr-FR" dirty="0">
                <a:sym typeface="Wingdings" panose="05000000000000000000" pitchFamily="2" charset="2"/>
              </a:rPr>
              <a:t>  </a:t>
            </a:r>
            <a:r>
              <a:rPr lang="fr-FR" dirty="0"/>
              <a:t>background-position</a:t>
            </a:r>
          </a:p>
          <a:p>
            <a:pPr lvl="1"/>
            <a:r>
              <a:rPr lang="fr-FR" dirty="0"/>
              <a:t>&lt;</a:t>
            </a:r>
            <a:r>
              <a:rPr lang="fr-FR" dirty="0" err="1"/>
              <a:t>bg</a:t>
            </a:r>
            <a:r>
              <a:rPr lang="fr-FR" dirty="0"/>
              <a:t>-size&gt; taille de l’image</a:t>
            </a:r>
            <a:br>
              <a:rPr lang="fr-FR" dirty="0"/>
            </a:br>
            <a:r>
              <a:rPr lang="fr-FR" dirty="0">
                <a:sym typeface="Wingdings" panose="05000000000000000000" pitchFamily="2" charset="2"/>
              </a:rPr>
              <a:t>  </a:t>
            </a:r>
            <a:r>
              <a:rPr lang="fr-FR" dirty="0"/>
              <a:t>background-size</a:t>
            </a:r>
          </a:p>
          <a:p>
            <a:pPr lvl="1"/>
            <a:r>
              <a:rPr lang="fr-FR" dirty="0"/>
              <a:t>&lt;</a:t>
            </a:r>
            <a:r>
              <a:rPr lang="fr-FR" dirty="0" err="1"/>
              <a:t>repeat</a:t>
            </a:r>
            <a:r>
              <a:rPr lang="fr-FR" dirty="0"/>
              <a:t>-style&gt;  fond de répété l’image si besoin</a:t>
            </a:r>
            <a:br>
              <a:rPr lang="fr-FR" dirty="0"/>
            </a:br>
            <a:r>
              <a:rPr lang="fr-FR" dirty="0">
                <a:sym typeface="Wingdings" panose="05000000000000000000" pitchFamily="2" charset="2"/>
              </a:rPr>
              <a:t>  </a:t>
            </a:r>
            <a:r>
              <a:rPr lang="fr-FR" dirty="0"/>
              <a:t>background-</a:t>
            </a:r>
            <a:r>
              <a:rPr lang="fr-FR" dirty="0" err="1"/>
              <a:t>repeat</a:t>
            </a:r>
            <a:endParaRPr lang="fr-FR" dirty="0"/>
          </a:p>
          <a:p>
            <a:pPr lvl="1"/>
            <a:r>
              <a:rPr lang="fr-FR" dirty="0"/>
              <a:t>&lt;</a:t>
            </a:r>
            <a:r>
              <a:rPr lang="fr-FR" dirty="0" err="1"/>
              <a:t>attachment</a:t>
            </a:r>
            <a:r>
              <a:rPr lang="fr-FR" dirty="0"/>
              <a:t>&gt; comportement en cas de scroll</a:t>
            </a:r>
            <a:br>
              <a:rPr lang="fr-FR" dirty="0"/>
            </a:br>
            <a:r>
              <a:rPr lang="fr-FR" dirty="0">
                <a:sym typeface="Wingdings" panose="05000000000000000000" pitchFamily="2" charset="2"/>
              </a:rPr>
              <a:t>  </a:t>
            </a:r>
            <a:r>
              <a:rPr lang="fr-FR" dirty="0"/>
              <a:t>background-</a:t>
            </a:r>
            <a:r>
              <a:rPr lang="fr-FR" dirty="0" err="1"/>
              <a:t>attachment</a:t>
            </a:r>
            <a:endParaRPr lang="fr-FR" dirty="0"/>
          </a:p>
          <a:p>
            <a:pPr lvl="1"/>
            <a:r>
              <a:rPr lang="fr-FR" dirty="0"/>
              <a:t>1er &lt;box&gt; pour dire où commence  le repère (contour, </a:t>
            </a:r>
            <a:r>
              <a:rPr lang="fr-FR" dirty="0" err="1"/>
              <a:t>padding</a:t>
            </a:r>
            <a:r>
              <a:rPr lang="fr-FR" dirty="0"/>
              <a:t>, content)</a:t>
            </a:r>
            <a:br>
              <a:rPr lang="fr-FR" dirty="0"/>
            </a:br>
            <a:r>
              <a:rPr lang="fr-FR" dirty="0">
                <a:sym typeface="Wingdings" panose="05000000000000000000" pitchFamily="2" charset="2"/>
              </a:rPr>
              <a:t>  </a:t>
            </a:r>
            <a:r>
              <a:rPr lang="fr-FR" dirty="0"/>
              <a:t>background-</a:t>
            </a:r>
            <a:r>
              <a:rPr lang="fr-FR" dirty="0" err="1"/>
              <a:t>origin</a:t>
            </a:r>
            <a:endParaRPr lang="fr-FR" dirty="0"/>
          </a:p>
          <a:p>
            <a:pPr lvl="1"/>
            <a:r>
              <a:rPr lang="fr-FR" dirty="0"/>
              <a:t>2ième &lt;box&gt; pour dire comment le fond est « rempli » (contour, </a:t>
            </a:r>
            <a:r>
              <a:rPr lang="fr-FR" dirty="0" err="1"/>
              <a:t>padding</a:t>
            </a:r>
            <a:r>
              <a:rPr lang="fr-FR" dirty="0"/>
              <a:t>, content)</a:t>
            </a:r>
            <a:br>
              <a:rPr lang="fr-FR" dirty="0"/>
            </a:br>
            <a:r>
              <a:rPr lang="fr-FR" dirty="0">
                <a:sym typeface="Wingdings" panose="05000000000000000000" pitchFamily="2" charset="2"/>
              </a:rPr>
              <a:t>  </a:t>
            </a:r>
            <a:r>
              <a:rPr lang="fr-FR" dirty="0"/>
              <a:t>background-clip</a:t>
            </a:r>
          </a:p>
          <a:p>
            <a:pPr lvl="1"/>
            <a:r>
              <a:rPr lang="fr-FR" dirty="0"/>
              <a:t>&lt;'background-</a:t>
            </a:r>
            <a:r>
              <a:rPr lang="fr-FR" dirty="0" err="1"/>
              <a:t>color</a:t>
            </a:r>
            <a:r>
              <a:rPr lang="fr-FR" dirty="0"/>
              <a:t>'&gt; la couleur de fond (s’il n’y a pas d’image ou si elle est transparente)</a:t>
            </a:r>
            <a:br>
              <a:rPr lang="fr-FR" dirty="0"/>
            </a:br>
            <a:r>
              <a:rPr lang="fr-FR" dirty="0">
                <a:sym typeface="Wingdings" panose="05000000000000000000" pitchFamily="2" charset="2"/>
              </a:rPr>
              <a:t>  </a:t>
            </a:r>
            <a:r>
              <a:rPr lang="fr-FR" dirty="0"/>
              <a:t>background-</a:t>
            </a:r>
            <a:r>
              <a:rPr lang="fr-FR" dirty="0" err="1"/>
              <a:t>color</a:t>
            </a:r>
            <a:endParaRPr lang="fr-FR" dirty="0"/>
          </a:p>
          <a:p>
            <a:endParaRPr lang="fr-FR" dirty="0"/>
          </a:p>
        </p:txBody>
      </p:sp>
    </p:spTree>
    <p:extLst>
      <p:ext uri="{BB962C8B-B14F-4D97-AF65-F5344CB8AC3E}">
        <p14:creationId xmlns:p14="http://schemas.microsoft.com/office/powerpoint/2010/main" val="2824203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Une image comme valeur</a:t>
            </a:r>
            <a:endParaRPr lang="en-US" dirty="0"/>
          </a:p>
        </p:txBody>
      </p:sp>
      <p:sp>
        <p:nvSpPr>
          <p:cNvPr id="3" name="Espace réservé du contenu 2"/>
          <p:cNvSpPr>
            <a:spLocks noGrp="1"/>
          </p:cNvSpPr>
          <p:nvPr>
            <p:ph idx="1"/>
          </p:nvPr>
        </p:nvSpPr>
        <p:spPr>
          <a:xfrm>
            <a:off x="609600" y="1600201"/>
            <a:ext cx="10972800" cy="4853135"/>
          </a:xfrm>
        </p:spPr>
        <p:txBody>
          <a:bodyPr>
            <a:normAutofit/>
          </a:bodyPr>
          <a:lstStyle/>
          <a:p>
            <a:r>
              <a:rPr lang="fr-FR" dirty="0"/>
              <a:t>Une url : </a:t>
            </a:r>
            <a:r>
              <a:rPr lang="en-US" dirty="0" err="1"/>
              <a:t>url</a:t>
            </a:r>
            <a:r>
              <a:rPr lang="en-US" dirty="0"/>
              <a:t>(" https://www.w3.org/assets/logos/w3c/w3c-no-bars.svg")</a:t>
            </a:r>
          </a:p>
          <a:p>
            <a:r>
              <a:rPr lang="fr-FR" dirty="0"/>
              <a:t>Une image calculée</a:t>
            </a:r>
          </a:p>
          <a:p>
            <a:pPr lvl="1"/>
            <a:r>
              <a:rPr lang="fr-FR" dirty="0" err="1"/>
              <a:t>linear</a:t>
            </a:r>
            <a:r>
              <a:rPr lang="fr-FR" dirty="0"/>
              <a:t>-gradient</a:t>
            </a:r>
          </a:p>
          <a:p>
            <a:pPr lvl="2"/>
            <a:r>
              <a:rPr lang="fr-FR" dirty="0"/>
              <a:t>On indique une direction (ou un angle) =&gt; passe par le centre</a:t>
            </a:r>
          </a:p>
          <a:p>
            <a:pPr lvl="2"/>
            <a:r>
              <a:rPr lang="fr-FR" dirty="0"/>
              <a:t>Des couleurs </a:t>
            </a:r>
          </a:p>
          <a:p>
            <a:pPr lvl="3"/>
            <a:r>
              <a:rPr lang="fr-FR" dirty="0"/>
              <a:t>À des distances précisées et/ou réparties équitablement</a:t>
            </a:r>
          </a:p>
          <a:p>
            <a:pPr lvl="1"/>
            <a:r>
              <a:rPr lang="fr-FR" dirty="0"/>
              <a:t>radial-gradient</a:t>
            </a:r>
          </a:p>
          <a:p>
            <a:r>
              <a:rPr lang="fr-FR" dirty="0">
                <a:hlinkClick r:id="rId2"/>
              </a:rPr>
              <a:t>http://dabblet.com/gist/bbbb6b5361fbb0e0da8c</a:t>
            </a:r>
            <a:r>
              <a:rPr lang="fr-FR" dirty="0"/>
              <a:t> 		</a:t>
            </a:r>
          </a:p>
        </p:txBody>
      </p:sp>
    </p:spTree>
    <p:extLst>
      <p:ext uri="{BB962C8B-B14F-4D97-AF65-F5344CB8AC3E}">
        <p14:creationId xmlns:p14="http://schemas.microsoft.com/office/powerpoint/2010/main" val="2217127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r>
              <a:rPr lang="fr-FR"/>
              <a:t>de gradient</a:t>
            </a:r>
            <a:endParaRPr lang="fr-FR" dirty="0"/>
          </a:p>
        </p:txBody>
      </p:sp>
      <p:sp>
        <p:nvSpPr>
          <p:cNvPr id="3" name="Espace réservé du contenu 2"/>
          <p:cNvSpPr>
            <a:spLocks noGrp="1"/>
          </p:cNvSpPr>
          <p:nvPr>
            <p:ph sz="half" idx="1"/>
          </p:nvPr>
        </p:nvSpPr>
        <p:spPr>
          <a:xfrm>
            <a:off x="119336" y="1600201"/>
            <a:ext cx="8424936" cy="4853135"/>
          </a:xfrm>
        </p:spPr>
        <p:txBody>
          <a:bodyPr>
            <a:normAutofit/>
          </a:bodyPr>
          <a:lstStyle/>
          <a:p>
            <a:pPr marL="0" indent="0">
              <a:buNone/>
            </a:pPr>
            <a:r>
              <a:rPr lang="en-US" dirty="0">
                <a:latin typeface="Courier New" panose="02070309020205020404" pitchFamily="49" charset="0"/>
                <a:cs typeface="Courier New" panose="02070309020205020404" pitchFamily="49" charset="0"/>
              </a:rPr>
              <a:t>background-image: linear-gradient(</a:t>
            </a:r>
            <a:r>
              <a:rPr lang="en-US" dirty="0" err="1">
                <a:latin typeface="Courier New" panose="02070309020205020404" pitchFamily="49" charset="0"/>
                <a:cs typeface="Courier New" panose="02070309020205020404" pitchFamily="49" charset="0"/>
              </a:rPr>
              <a:t>darkblue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cornflowerblue</a:t>
            </a:r>
            <a:r>
              <a:rPr lang="en-US" dirty="0">
                <a:latin typeface="Courier New" panose="02070309020205020404" pitchFamily="49" charset="0"/>
                <a:cs typeface="Courier New" panose="02070309020205020404" pitchFamily="49" charset="0"/>
              </a:rPr>
              <a:t> 50%);</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background-image: radial-gradient(at right bottom, red, orange, yellow, green, blue, indigo, purple)</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fr-FR" dirty="0">
              <a:latin typeface="Courier New" panose="02070309020205020404" pitchFamily="49" charset="0"/>
              <a:cs typeface="Courier New" panose="02070309020205020404" pitchFamily="49" charset="0"/>
            </a:endParaRP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8472264" y="1484784"/>
            <a:ext cx="3312368" cy="2116832"/>
          </a:xfrm>
          <a:prstGeom prst="rect">
            <a:avLst/>
          </a:prstGeom>
        </p:spPr>
      </p:pic>
      <p:pic>
        <p:nvPicPr>
          <p:cNvPr id="15" name="Image 14"/>
          <p:cNvPicPr>
            <a:picLocks noChangeAspect="1"/>
          </p:cNvPicPr>
          <p:nvPr/>
        </p:nvPicPr>
        <p:blipFill>
          <a:blip r:embed="rId3"/>
          <a:stretch>
            <a:fillRect/>
          </a:stretch>
        </p:blipFill>
        <p:spPr>
          <a:xfrm>
            <a:off x="8472264" y="4077073"/>
            <a:ext cx="3312368" cy="2128639"/>
          </a:xfrm>
          <a:prstGeom prst="rect">
            <a:avLst/>
          </a:prstGeom>
        </p:spPr>
      </p:pic>
    </p:spTree>
    <p:extLst>
      <p:ext uri="{BB962C8B-B14F-4D97-AF65-F5344CB8AC3E}">
        <p14:creationId xmlns:p14="http://schemas.microsoft.com/office/powerpoint/2010/main" val="3172340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Encadrer les éléments</a:t>
            </a:r>
            <a:r>
              <a:rPr lang="fr-FR"/>
              <a:t>: border</a:t>
            </a:r>
            <a:endParaRPr lang="en-US"/>
          </a:p>
        </p:txBody>
      </p:sp>
      <p:sp>
        <p:nvSpPr>
          <p:cNvPr id="3" name="Espace réservé du contenu 2"/>
          <p:cNvSpPr>
            <a:spLocks noGrp="1"/>
          </p:cNvSpPr>
          <p:nvPr>
            <p:ph idx="1"/>
          </p:nvPr>
        </p:nvSpPr>
        <p:spPr/>
        <p:txBody>
          <a:bodyPr>
            <a:normAutofit/>
          </a:bodyPr>
          <a:lstStyle/>
          <a:p>
            <a:r>
              <a:rPr lang="fr-FR" dirty="0"/>
              <a:t>La propriété </a:t>
            </a:r>
            <a:r>
              <a:rPr lang="fr-FR" i="1" dirty="0"/>
              <a:t>border  </a:t>
            </a:r>
            <a:r>
              <a:rPr lang="fr-FR" dirty="0"/>
              <a:t>permet de dessiner (spécifier) l’apparence du contour des éléments</a:t>
            </a:r>
          </a:p>
          <a:p>
            <a:r>
              <a:rPr lang="fr-FR" dirty="0"/>
              <a:t>Se décompose en 4 </a:t>
            </a:r>
            <a:br>
              <a:rPr lang="fr-FR" dirty="0"/>
            </a:br>
            <a:r>
              <a:rPr lang="fr-FR" dirty="0"/>
              <a:t>traits et en 3 </a:t>
            </a:r>
            <a:br>
              <a:rPr lang="fr-FR" dirty="0"/>
            </a:br>
            <a:r>
              <a:rPr lang="fr-FR" dirty="0"/>
              <a:t>propriétés (couleur, </a:t>
            </a:r>
            <a:br>
              <a:rPr lang="fr-FR" dirty="0"/>
            </a:br>
            <a:r>
              <a:rPr lang="fr-FR" dirty="0"/>
              <a:t>épaisseur, style)</a:t>
            </a:r>
          </a:p>
          <a:p>
            <a:r>
              <a:rPr lang="fr-FR" dirty="0"/>
              <a:t>Il y a donc </a:t>
            </a:r>
            <a:br>
              <a:rPr lang="fr-FR" dirty="0"/>
            </a:br>
            <a:r>
              <a:rPr lang="fr-FR" dirty="0"/>
              <a:t>12 propriétés et </a:t>
            </a:r>
            <a:br>
              <a:rPr lang="fr-FR" dirty="0"/>
            </a:br>
            <a:r>
              <a:rPr lang="fr-FR" dirty="0"/>
              <a:t>8 notations raccourcies</a:t>
            </a:r>
            <a:endParaRPr lang="en-US" dirty="0"/>
          </a:p>
        </p:txBody>
      </p:sp>
      <p:pic>
        <p:nvPicPr>
          <p:cNvPr id="20" name="Picture 2" descr="Diagram of a typical box, showing the content, padding,&#10;    border and margin ar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2628610"/>
            <a:ext cx="4224976" cy="25285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945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Couleur du contour : border-color</a:t>
            </a:r>
            <a:endParaRPr lang="en-US" dirty="0"/>
          </a:p>
        </p:txBody>
      </p:sp>
      <p:sp>
        <p:nvSpPr>
          <p:cNvPr id="3" name="Espace réservé du contenu 2"/>
          <p:cNvSpPr>
            <a:spLocks noGrp="1"/>
          </p:cNvSpPr>
          <p:nvPr>
            <p:ph idx="1"/>
          </p:nvPr>
        </p:nvSpPr>
        <p:spPr/>
        <p:txBody>
          <a:bodyPr/>
          <a:lstStyle/>
          <a:p>
            <a:r>
              <a:rPr lang="fr-FR" dirty="0"/>
              <a:t>C’est un des raccourcis</a:t>
            </a:r>
          </a:p>
          <a:p>
            <a:r>
              <a:rPr lang="fr-FR" dirty="0"/>
              <a:t>Permet de spécifier les couleurs du contours pour le haut, la droite, le bas et la gauche</a:t>
            </a:r>
            <a:br>
              <a:rPr lang="en-US" dirty="0"/>
            </a:br>
            <a:br>
              <a:rPr lang="en-US" dirty="0"/>
            </a:br>
            <a:r>
              <a:rPr lang="en-US" dirty="0"/>
              <a:t>border-top-color | border-right-color  |  </a:t>
            </a:r>
            <a:br>
              <a:rPr lang="en-US" dirty="0"/>
            </a:br>
            <a:r>
              <a:rPr lang="en-US" dirty="0"/>
              <a:t>border-bottom-color | border-left-color</a:t>
            </a:r>
            <a:endParaRPr lang="fr-FR" dirty="0"/>
          </a:p>
        </p:txBody>
      </p:sp>
    </p:spTree>
    <p:extLst>
      <p:ext uri="{BB962C8B-B14F-4D97-AF65-F5344CB8AC3E}">
        <p14:creationId xmlns:p14="http://schemas.microsoft.com/office/powerpoint/2010/main" val="93315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 de </a:t>
            </a:r>
            <a:r>
              <a:rPr lang="fr-FR" dirty="0" err="1"/>
              <a:t>css</a:t>
            </a:r>
            <a:endParaRPr lang="en-US" dirty="0"/>
          </a:p>
        </p:txBody>
      </p:sp>
      <p:sp>
        <p:nvSpPr>
          <p:cNvPr id="3" name="Espace réservé du texte 2"/>
          <p:cNvSpPr>
            <a:spLocks noGrp="1"/>
          </p:cNvSpPr>
          <p:nvPr>
            <p:ph type="body" idx="1"/>
          </p:nvPr>
        </p:nvSpPr>
        <p:spPr/>
        <p:txBody>
          <a:bodyPr/>
          <a:lstStyle/>
          <a:p>
            <a:r>
              <a:rPr lang="fr-FR" dirty="0"/>
              <a:t>Un peu de vocabulaire</a:t>
            </a:r>
            <a:endParaRPr lang="en-US" dirty="0"/>
          </a:p>
        </p:txBody>
      </p:sp>
    </p:spTree>
    <p:extLst>
      <p:ext uri="{BB962C8B-B14F-4D97-AF65-F5344CB8AC3E}">
        <p14:creationId xmlns:p14="http://schemas.microsoft.com/office/powerpoint/2010/main" val="3325075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600" dirty="0"/>
              <a:t>border-top-color | border-right-color  |  </a:t>
            </a:r>
            <a:br>
              <a:rPr lang="en-US" sz="3600" dirty="0"/>
            </a:br>
            <a:r>
              <a:rPr lang="en-US" sz="3600" dirty="0"/>
              <a:t>border-bottom-color | border-left-color</a:t>
            </a:r>
          </a:p>
        </p:txBody>
      </p:sp>
      <p:sp>
        <p:nvSpPr>
          <p:cNvPr id="3" name="Espace réservé du contenu 2"/>
          <p:cNvSpPr>
            <a:spLocks noGrp="1"/>
          </p:cNvSpPr>
          <p:nvPr>
            <p:ph idx="1"/>
          </p:nvPr>
        </p:nvSpPr>
        <p:spPr/>
        <p:txBody>
          <a:bodyPr>
            <a:normAutofit fontScale="92500" lnSpcReduction="10000"/>
          </a:bodyPr>
          <a:lstStyle/>
          <a:p>
            <a:r>
              <a:rPr lang="fr-FR" dirty="0"/>
              <a:t>Indique  la couleur du trait du contour, du côté spécifié</a:t>
            </a:r>
          </a:p>
          <a:p>
            <a:endParaRPr lang="fr-FR" dirty="0"/>
          </a:p>
          <a:p>
            <a:r>
              <a:rPr lang="fr-FR" dirty="0"/>
              <a:t>S’applique à tous les éléments</a:t>
            </a:r>
          </a:p>
          <a:p>
            <a:r>
              <a:rPr lang="fr-FR" dirty="0"/>
              <a:t>Valeur par défaut : </a:t>
            </a:r>
            <a:r>
              <a:rPr lang="fr-FR" dirty="0" err="1"/>
              <a:t>currentColor</a:t>
            </a:r>
            <a:r>
              <a:rPr lang="fr-FR" dirty="0"/>
              <a:t> (pour texte, la couleur d’écriture, par défaut généralement du noir)</a:t>
            </a:r>
          </a:p>
          <a:p>
            <a:r>
              <a:rPr lang="fr-FR" dirty="0"/>
              <a:t>Il n’y a pas d’héritage des couleurs de traits</a:t>
            </a:r>
          </a:p>
          <a:p>
            <a:r>
              <a:rPr lang="fr-FR" dirty="0"/>
              <a:t>Cette propriété est prise en compte dans les animations CSS</a:t>
            </a:r>
          </a:p>
          <a:p>
            <a:endParaRPr lang="fr-FR" dirty="0"/>
          </a:p>
          <a:p>
            <a:r>
              <a:rPr lang="fr-FR" dirty="0"/>
              <a:t>Valeurs possibles : </a:t>
            </a:r>
          </a:p>
          <a:p>
            <a:pPr lvl="1"/>
            <a:r>
              <a:rPr lang="fr-FR" dirty="0"/>
              <a:t>Une couleur (</a:t>
            </a:r>
            <a:r>
              <a:rPr lang="fr-FR" dirty="0" err="1"/>
              <a:t>c.f</a:t>
            </a:r>
            <a:r>
              <a:rPr lang="fr-FR" dirty="0"/>
              <a:t>. background)</a:t>
            </a:r>
          </a:p>
          <a:p>
            <a:endParaRPr lang="en-US" dirty="0"/>
          </a:p>
        </p:txBody>
      </p:sp>
    </p:spTree>
    <p:extLst>
      <p:ext uri="{BB962C8B-B14F-4D97-AF65-F5344CB8AC3E}">
        <p14:creationId xmlns:p14="http://schemas.microsoft.com/office/powerpoint/2010/main" val="2849097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border-color</a:t>
            </a:r>
            <a:endParaRPr lang="en-US" dirty="0"/>
          </a:p>
        </p:txBody>
      </p:sp>
      <p:sp>
        <p:nvSpPr>
          <p:cNvPr id="3" name="Espace réservé du contenu 2"/>
          <p:cNvSpPr>
            <a:spLocks noGrp="1"/>
          </p:cNvSpPr>
          <p:nvPr>
            <p:ph sz="half" idx="1"/>
          </p:nvPr>
        </p:nvSpPr>
        <p:spPr/>
        <p:txBody>
          <a:bodyPr>
            <a:noAutofit/>
          </a:bodyPr>
          <a:lstStyle/>
          <a:p>
            <a:r>
              <a:rPr lang="fr-FR" sz="1800" dirty="0"/>
              <a:t>Raccourcit pour déclarer les 4 couleurs de traits  en une fois , avec 4, 3, 2 ou 1 valeur(s)</a:t>
            </a:r>
          </a:p>
          <a:p>
            <a:r>
              <a:rPr lang="fr-FR" sz="1800" b="1" dirty="0"/>
              <a:t>border-</a:t>
            </a:r>
            <a:r>
              <a:rPr lang="fr-FR" sz="1800" b="1" dirty="0" err="1"/>
              <a:t>color</a:t>
            </a:r>
            <a:r>
              <a:rPr lang="fr-FR" sz="1800" dirty="0"/>
              <a:t>: </a:t>
            </a:r>
            <a:r>
              <a:rPr lang="fr-FR" sz="1800" b="1" dirty="0">
                <a:solidFill>
                  <a:srgbClr val="FF0000"/>
                </a:solidFill>
              </a:rPr>
              <a:t>val1</a:t>
            </a:r>
            <a:r>
              <a:rPr lang="fr-FR" sz="1800" dirty="0">
                <a:solidFill>
                  <a:srgbClr val="FF0000"/>
                </a:solidFill>
              </a:rPr>
              <a:t> </a:t>
            </a:r>
            <a:r>
              <a:rPr lang="fr-FR" sz="1800" b="1" dirty="0">
                <a:solidFill>
                  <a:srgbClr val="00B050"/>
                </a:solidFill>
              </a:rPr>
              <a:t>val2</a:t>
            </a:r>
            <a:r>
              <a:rPr lang="fr-FR" sz="1800" dirty="0">
                <a:solidFill>
                  <a:srgbClr val="00B050"/>
                </a:solidFill>
              </a:rPr>
              <a:t> </a:t>
            </a:r>
            <a:r>
              <a:rPr lang="fr-FR" sz="1800" b="1" dirty="0"/>
              <a:t>val3</a:t>
            </a:r>
            <a:r>
              <a:rPr lang="fr-FR" sz="1800" dirty="0"/>
              <a:t> </a:t>
            </a:r>
            <a:r>
              <a:rPr lang="fr-FR" sz="1800" b="1" dirty="0">
                <a:solidFill>
                  <a:schemeClr val="tx2">
                    <a:lumMod val="50000"/>
                  </a:schemeClr>
                </a:solidFill>
              </a:rPr>
              <a:t>val4</a:t>
            </a:r>
            <a:r>
              <a:rPr lang="fr-FR" sz="1800" dirty="0"/>
              <a:t>;</a:t>
            </a:r>
            <a:br>
              <a:rPr lang="fr-FR" sz="1800" dirty="0"/>
            </a:br>
            <a:r>
              <a:rPr lang="fr-FR" sz="1800" dirty="0"/>
              <a:t>est équivalent à</a:t>
            </a:r>
            <a:br>
              <a:rPr lang="fr-FR" sz="1800" dirty="0"/>
            </a:br>
            <a:r>
              <a:rPr lang="fr-FR" sz="1800" dirty="0"/>
              <a:t>border-top-</a:t>
            </a:r>
            <a:r>
              <a:rPr lang="fr-FR" sz="1800" dirty="0" err="1"/>
              <a:t>color</a:t>
            </a:r>
            <a:r>
              <a:rPr lang="fr-FR" sz="1800" dirty="0"/>
              <a:t>: </a:t>
            </a:r>
            <a:r>
              <a:rPr lang="fr-FR" sz="1800" b="1" dirty="0">
                <a:solidFill>
                  <a:srgbClr val="FF0000"/>
                </a:solidFill>
              </a:rPr>
              <a:t>val1</a:t>
            </a:r>
            <a:r>
              <a:rPr lang="fr-FR" sz="1800" dirty="0"/>
              <a:t>;</a:t>
            </a:r>
            <a:br>
              <a:rPr lang="fr-FR" sz="1800" dirty="0"/>
            </a:br>
            <a:r>
              <a:rPr lang="en-US" sz="1800" dirty="0"/>
              <a:t>border-right-color </a:t>
            </a:r>
            <a:r>
              <a:rPr lang="fr-FR" sz="1800" dirty="0"/>
              <a:t>: </a:t>
            </a:r>
            <a:r>
              <a:rPr lang="fr-FR" sz="1800" b="1" dirty="0">
                <a:solidFill>
                  <a:srgbClr val="00B050"/>
                </a:solidFill>
              </a:rPr>
              <a:t>val2</a:t>
            </a:r>
            <a:r>
              <a:rPr lang="fr-FR" sz="1800" dirty="0"/>
              <a:t>;</a:t>
            </a:r>
            <a:br>
              <a:rPr lang="fr-FR" sz="1800" dirty="0"/>
            </a:br>
            <a:r>
              <a:rPr lang="en-US" sz="1800" dirty="0"/>
              <a:t>border-bottom-color </a:t>
            </a:r>
            <a:r>
              <a:rPr lang="fr-FR" sz="1800" dirty="0"/>
              <a:t>: </a:t>
            </a:r>
            <a:r>
              <a:rPr lang="fr-FR" sz="1800" b="1" dirty="0"/>
              <a:t>val3</a:t>
            </a:r>
            <a:r>
              <a:rPr lang="fr-FR" sz="1800" dirty="0"/>
              <a:t>;</a:t>
            </a:r>
            <a:br>
              <a:rPr lang="fr-FR" sz="1800" dirty="0"/>
            </a:br>
            <a:r>
              <a:rPr lang="en-US" sz="1800" dirty="0"/>
              <a:t>border-left-color </a:t>
            </a:r>
            <a:r>
              <a:rPr lang="fr-FR" sz="1800" dirty="0"/>
              <a:t>: </a:t>
            </a:r>
            <a:r>
              <a:rPr lang="fr-FR" sz="1800" b="1" dirty="0">
                <a:solidFill>
                  <a:schemeClr val="tx2">
                    <a:lumMod val="50000"/>
                  </a:schemeClr>
                </a:solidFill>
              </a:rPr>
              <a:t>val4</a:t>
            </a:r>
            <a:r>
              <a:rPr lang="fr-FR" sz="1800" dirty="0"/>
              <a:t>;</a:t>
            </a:r>
          </a:p>
          <a:p>
            <a:r>
              <a:rPr lang="fr-FR" sz="1800" b="1" dirty="0"/>
              <a:t>border-</a:t>
            </a:r>
            <a:r>
              <a:rPr lang="fr-FR" sz="1800" b="1" dirty="0" err="1"/>
              <a:t>color</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a:t>
            </a:r>
            <a:br>
              <a:rPr lang="fr-FR" sz="1800" dirty="0"/>
            </a:br>
            <a:r>
              <a:rPr lang="fr-FR" sz="1800" dirty="0"/>
              <a:t>est équivalent à border-</a:t>
            </a:r>
            <a:r>
              <a:rPr lang="fr-FR" sz="1800" dirty="0" err="1"/>
              <a:t>color</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 </a:t>
            </a:r>
            <a:r>
              <a:rPr lang="fr-FR" sz="1800" b="1" dirty="0">
                <a:solidFill>
                  <a:srgbClr val="00B050"/>
                </a:solidFill>
              </a:rPr>
              <a:t>val2</a:t>
            </a:r>
            <a:r>
              <a:rPr lang="fr-FR" sz="1800" dirty="0"/>
              <a:t>; soit: </a:t>
            </a:r>
            <a:br>
              <a:rPr lang="fr-FR" sz="1800" dirty="0"/>
            </a:br>
            <a:r>
              <a:rPr lang="fr-FR" sz="1800" dirty="0"/>
              <a:t>border-top-</a:t>
            </a:r>
            <a:r>
              <a:rPr lang="fr-FR" sz="1800" dirty="0" err="1"/>
              <a:t>color</a:t>
            </a:r>
            <a:r>
              <a:rPr lang="fr-FR" sz="1800" dirty="0"/>
              <a:t> : </a:t>
            </a:r>
            <a:r>
              <a:rPr lang="fr-FR" sz="1800" b="1" dirty="0">
                <a:solidFill>
                  <a:srgbClr val="FF0000"/>
                </a:solidFill>
              </a:rPr>
              <a:t>val1</a:t>
            </a:r>
            <a:r>
              <a:rPr lang="fr-FR" sz="1800" dirty="0"/>
              <a:t>;</a:t>
            </a:r>
            <a:br>
              <a:rPr lang="fr-FR" sz="1800" dirty="0"/>
            </a:br>
            <a:r>
              <a:rPr lang="en-US" sz="1800" dirty="0"/>
              <a:t>border-right-color </a:t>
            </a:r>
            <a:r>
              <a:rPr lang="fr-FR" sz="1800" dirty="0"/>
              <a:t>: </a:t>
            </a:r>
            <a:r>
              <a:rPr lang="fr-FR" sz="1800" b="1" dirty="0">
                <a:solidFill>
                  <a:srgbClr val="00B050"/>
                </a:solidFill>
              </a:rPr>
              <a:t>val2;</a:t>
            </a:r>
            <a:br>
              <a:rPr lang="fr-FR" sz="1800" dirty="0"/>
            </a:br>
            <a:r>
              <a:rPr lang="en-US" sz="1800" dirty="0"/>
              <a:t>border-bottom-color </a:t>
            </a:r>
            <a:r>
              <a:rPr lang="fr-FR" sz="1800" dirty="0"/>
              <a:t>: </a:t>
            </a:r>
            <a:r>
              <a:rPr lang="fr-FR" sz="1800" b="1" dirty="0"/>
              <a:t>val3</a:t>
            </a:r>
            <a:r>
              <a:rPr lang="fr-FR" sz="1800" dirty="0"/>
              <a:t>;</a:t>
            </a:r>
            <a:br>
              <a:rPr lang="fr-FR" sz="1800" dirty="0"/>
            </a:br>
            <a:r>
              <a:rPr lang="en-US" sz="1800" dirty="0"/>
              <a:t>border-left-color </a:t>
            </a:r>
            <a:r>
              <a:rPr lang="fr-FR" sz="1800" dirty="0"/>
              <a:t>: </a:t>
            </a:r>
            <a:r>
              <a:rPr lang="fr-FR" sz="1800" b="1" dirty="0">
                <a:solidFill>
                  <a:srgbClr val="00B050"/>
                </a:solidFill>
              </a:rPr>
              <a:t>val2</a:t>
            </a:r>
            <a:r>
              <a:rPr lang="fr-FR" sz="1800" dirty="0"/>
              <a:t>;</a:t>
            </a:r>
          </a:p>
        </p:txBody>
      </p:sp>
      <p:sp>
        <p:nvSpPr>
          <p:cNvPr id="23" name="Espace réservé du contenu 22"/>
          <p:cNvSpPr>
            <a:spLocks noGrp="1"/>
          </p:cNvSpPr>
          <p:nvPr>
            <p:ph sz="half" idx="2"/>
          </p:nvPr>
        </p:nvSpPr>
        <p:spPr/>
        <p:txBody>
          <a:bodyPr>
            <a:normAutofit/>
          </a:bodyPr>
          <a:lstStyle/>
          <a:p>
            <a:r>
              <a:rPr lang="fr-FR" sz="1800" b="1" dirty="0"/>
              <a:t>border-</a:t>
            </a:r>
            <a:r>
              <a:rPr lang="fr-FR" sz="1800" b="1" dirty="0" err="1"/>
              <a:t>color</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a:t>
            </a:r>
            <a:br>
              <a:rPr lang="fr-FR" sz="1800" dirty="0"/>
            </a:br>
            <a:r>
              <a:rPr lang="fr-FR" sz="1800" dirty="0"/>
              <a:t>est équivalent à border-</a:t>
            </a:r>
            <a:r>
              <a:rPr lang="fr-FR" sz="1800" dirty="0" err="1"/>
              <a:t>color</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soit: </a:t>
            </a:r>
            <a:br>
              <a:rPr lang="fr-FR" sz="1800" dirty="0"/>
            </a:br>
            <a:r>
              <a:rPr lang="fr-FR" sz="1800" dirty="0"/>
              <a:t>border-top-</a:t>
            </a:r>
            <a:r>
              <a:rPr lang="fr-FR" sz="1800" dirty="0" err="1"/>
              <a:t>color</a:t>
            </a:r>
            <a:r>
              <a:rPr lang="fr-FR" sz="1800" dirty="0"/>
              <a:t> : </a:t>
            </a:r>
            <a:r>
              <a:rPr lang="fr-FR" sz="1800" b="1" dirty="0">
                <a:solidFill>
                  <a:srgbClr val="FF0000"/>
                </a:solidFill>
              </a:rPr>
              <a:t>val1</a:t>
            </a:r>
            <a:r>
              <a:rPr lang="fr-FR" sz="1800" dirty="0"/>
              <a:t>;</a:t>
            </a:r>
            <a:br>
              <a:rPr lang="fr-FR" sz="1800" dirty="0"/>
            </a:br>
            <a:r>
              <a:rPr lang="en-US" sz="1800" dirty="0"/>
              <a:t>border-right-color </a:t>
            </a:r>
            <a:r>
              <a:rPr lang="fr-FR" sz="1800" dirty="0"/>
              <a:t>: </a:t>
            </a:r>
            <a:r>
              <a:rPr lang="fr-FR" sz="1800" b="1" dirty="0">
                <a:solidFill>
                  <a:srgbClr val="00B050"/>
                </a:solidFill>
              </a:rPr>
              <a:t>val2</a:t>
            </a:r>
            <a:r>
              <a:rPr lang="fr-FR" sz="1800" dirty="0"/>
              <a:t>;</a:t>
            </a:r>
            <a:br>
              <a:rPr lang="fr-FR" sz="1800" dirty="0"/>
            </a:br>
            <a:r>
              <a:rPr lang="en-US" sz="1800" dirty="0"/>
              <a:t>border-bottom-color </a:t>
            </a:r>
            <a:r>
              <a:rPr lang="fr-FR" sz="1800" dirty="0"/>
              <a:t>: </a:t>
            </a:r>
            <a:r>
              <a:rPr lang="fr-FR" sz="1800" b="1" dirty="0">
                <a:solidFill>
                  <a:srgbClr val="FF0000"/>
                </a:solidFill>
              </a:rPr>
              <a:t>val1</a:t>
            </a:r>
            <a:r>
              <a:rPr lang="fr-FR" sz="1800" dirty="0"/>
              <a:t>;</a:t>
            </a:r>
            <a:br>
              <a:rPr lang="fr-FR" sz="1800" dirty="0"/>
            </a:br>
            <a:r>
              <a:rPr lang="en-US" sz="1800" dirty="0"/>
              <a:t>border-left-color </a:t>
            </a:r>
            <a:r>
              <a:rPr lang="fr-FR" sz="1800" dirty="0"/>
              <a:t>: </a:t>
            </a:r>
            <a:r>
              <a:rPr lang="fr-FR" sz="1800" b="1" dirty="0">
                <a:solidFill>
                  <a:srgbClr val="00B050"/>
                </a:solidFill>
              </a:rPr>
              <a:t>val2</a:t>
            </a:r>
            <a:r>
              <a:rPr lang="fr-FR" sz="1800" dirty="0"/>
              <a:t>;</a:t>
            </a:r>
            <a:endParaRPr lang="fr-FR" sz="1800" b="1" dirty="0"/>
          </a:p>
          <a:p>
            <a:r>
              <a:rPr lang="fr-FR" sz="1800" b="1" dirty="0"/>
              <a:t>border-</a:t>
            </a:r>
            <a:r>
              <a:rPr lang="fr-FR" sz="1800" b="1" dirty="0" err="1"/>
              <a:t>color</a:t>
            </a:r>
            <a:r>
              <a:rPr lang="fr-FR" sz="1800" dirty="0"/>
              <a:t>: </a:t>
            </a:r>
            <a:r>
              <a:rPr lang="fr-FR" sz="1800" b="1" dirty="0">
                <a:solidFill>
                  <a:srgbClr val="FF0000"/>
                </a:solidFill>
              </a:rPr>
              <a:t>val1</a:t>
            </a:r>
            <a:r>
              <a:rPr lang="fr-FR" sz="1800" dirty="0"/>
              <a:t>;</a:t>
            </a:r>
            <a:br>
              <a:rPr lang="fr-FR" sz="1800" dirty="0"/>
            </a:br>
            <a:r>
              <a:rPr lang="fr-FR" sz="1800" dirty="0"/>
              <a:t>est équivalent à </a:t>
            </a:r>
            <a:br>
              <a:rPr lang="fr-FR" sz="1800" dirty="0"/>
            </a:br>
            <a:r>
              <a:rPr lang="fr-FR" sz="1800" dirty="0"/>
              <a:t>border-</a:t>
            </a:r>
            <a:r>
              <a:rPr lang="fr-FR" sz="1800" dirty="0" err="1"/>
              <a:t>color</a:t>
            </a:r>
            <a:r>
              <a:rPr lang="fr-FR" sz="1800" dirty="0"/>
              <a:t>: </a:t>
            </a:r>
            <a:r>
              <a:rPr lang="fr-FR" sz="1800" b="1" dirty="0">
                <a:solidFill>
                  <a:srgbClr val="FF0000"/>
                </a:solidFill>
              </a:rPr>
              <a:t>val1</a:t>
            </a:r>
            <a:r>
              <a:rPr lang="fr-FR" sz="1800" dirty="0"/>
              <a:t> </a:t>
            </a:r>
            <a:r>
              <a:rPr lang="fr-FR" sz="1800" b="1" dirty="0" err="1">
                <a:solidFill>
                  <a:srgbClr val="FF0000"/>
                </a:solidFill>
              </a:rPr>
              <a:t>val1</a:t>
            </a:r>
            <a:r>
              <a:rPr lang="fr-FR" sz="1800" b="1" dirty="0">
                <a:solidFill>
                  <a:srgbClr val="FF0000"/>
                </a:solidFill>
              </a:rPr>
              <a:t> </a:t>
            </a:r>
            <a:r>
              <a:rPr lang="fr-FR" sz="1800" b="1" dirty="0" err="1">
                <a:solidFill>
                  <a:srgbClr val="FF0000"/>
                </a:solidFill>
              </a:rPr>
              <a:t>val1</a:t>
            </a:r>
            <a:r>
              <a:rPr lang="fr-FR" sz="1800" b="1" dirty="0">
                <a:solidFill>
                  <a:srgbClr val="FF0000"/>
                </a:solidFill>
              </a:rPr>
              <a:t> </a:t>
            </a:r>
            <a:r>
              <a:rPr lang="fr-FR" sz="1800" b="1" dirty="0" err="1">
                <a:solidFill>
                  <a:srgbClr val="FF0000"/>
                </a:solidFill>
              </a:rPr>
              <a:t>val1</a:t>
            </a:r>
            <a:r>
              <a:rPr lang="fr-FR" sz="1800" dirty="0"/>
              <a:t>; soit: </a:t>
            </a:r>
            <a:br>
              <a:rPr lang="fr-FR" sz="1800" dirty="0"/>
            </a:br>
            <a:r>
              <a:rPr lang="fr-FR" sz="1800" dirty="0"/>
              <a:t>border-top-</a:t>
            </a:r>
            <a:r>
              <a:rPr lang="fr-FR" sz="1800" dirty="0" err="1"/>
              <a:t>color</a:t>
            </a:r>
            <a:r>
              <a:rPr lang="fr-FR" sz="1800" dirty="0"/>
              <a:t> : </a:t>
            </a:r>
            <a:r>
              <a:rPr lang="fr-FR" sz="1800" b="1" dirty="0">
                <a:solidFill>
                  <a:srgbClr val="FF0000"/>
                </a:solidFill>
              </a:rPr>
              <a:t>val1</a:t>
            </a:r>
            <a:r>
              <a:rPr lang="fr-FR" sz="1800" dirty="0"/>
              <a:t>;</a:t>
            </a:r>
            <a:br>
              <a:rPr lang="fr-FR" sz="1800" dirty="0"/>
            </a:br>
            <a:r>
              <a:rPr lang="en-US" sz="1800" dirty="0"/>
              <a:t>border-right-color </a:t>
            </a:r>
            <a:r>
              <a:rPr lang="fr-FR" sz="1800" dirty="0"/>
              <a:t>: </a:t>
            </a:r>
            <a:r>
              <a:rPr lang="fr-FR" sz="1800" b="1" dirty="0">
                <a:solidFill>
                  <a:srgbClr val="FF0000"/>
                </a:solidFill>
              </a:rPr>
              <a:t>val1</a:t>
            </a:r>
            <a:r>
              <a:rPr lang="fr-FR" sz="1800" dirty="0"/>
              <a:t>;</a:t>
            </a:r>
            <a:br>
              <a:rPr lang="fr-FR" sz="1800" dirty="0"/>
            </a:br>
            <a:r>
              <a:rPr lang="en-US" sz="1800" dirty="0"/>
              <a:t>border-bottom-color </a:t>
            </a:r>
            <a:r>
              <a:rPr lang="fr-FR" sz="1800" dirty="0"/>
              <a:t>: </a:t>
            </a:r>
            <a:r>
              <a:rPr lang="fr-FR" sz="1800" b="1" dirty="0">
                <a:solidFill>
                  <a:srgbClr val="FF0000"/>
                </a:solidFill>
              </a:rPr>
              <a:t>val1</a:t>
            </a:r>
            <a:r>
              <a:rPr lang="fr-FR" sz="1800" dirty="0"/>
              <a:t>;</a:t>
            </a:r>
            <a:br>
              <a:rPr lang="fr-FR" sz="1800" dirty="0"/>
            </a:br>
            <a:r>
              <a:rPr lang="en-US" sz="1800" dirty="0"/>
              <a:t>border-left-color </a:t>
            </a:r>
            <a:r>
              <a:rPr lang="fr-FR" sz="1800" dirty="0"/>
              <a:t>: </a:t>
            </a:r>
            <a:r>
              <a:rPr lang="fr-FR" sz="1800" b="1" dirty="0">
                <a:solidFill>
                  <a:srgbClr val="FF0000"/>
                </a:solidFill>
              </a:rPr>
              <a:t>val1</a:t>
            </a:r>
            <a:r>
              <a:rPr lang="fr-FR" sz="1800" dirty="0"/>
              <a:t>;</a:t>
            </a:r>
          </a:p>
        </p:txBody>
      </p:sp>
    </p:spTree>
    <p:extLst>
      <p:ext uri="{BB962C8B-B14F-4D97-AF65-F5344CB8AC3E}">
        <p14:creationId xmlns:p14="http://schemas.microsoft.com/office/powerpoint/2010/main" val="957730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Quel(s) trait(s) pour le contour ? border-style</a:t>
            </a:r>
            <a:endParaRPr lang="en-US" dirty="0"/>
          </a:p>
        </p:txBody>
      </p:sp>
      <p:sp>
        <p:nvSpPr>
          <p:cNvPr id="3" name="Espace réservé du contenu 2"/>
          <p:cNvSpPr>
            <a:spLocks noGrp="1"/>
          </p:cNvSpPr>
          <p:nvPr>
            <p:ph idx="1"/>
          </p:nvPr>
        </p:nvSpPr>
        <p:spPr/>
        <p:txBody>
          <a:bodyPr/>
          <a:lstStyle/>
          <a:p>
            <a:r>
              <a:rPr lang="fr-FR" dirty="0"/>
              <a:t>Fonctionne comme border-</a:t>
            </a:r>
            <a:r>
              <a:rPr lang="fr-FR" dirty="0" err="1"/>
              <a:t>color</a:t>
            </a:r>
            <a:endParaRPr lang="fr-FR" dirty="0"/>
          </a:p>
          <a:p>
            <a:r>
              <a:rPr lang="fr-FR" dirty="0"/>
              <a:t>C’est donc le raccourci pour </a:t>
            </a:r>
            <a:br>
              <a:rPr lang="fr-FR" dirty="0"/>
            </a:br>
            <a:r>
              <a:rPr lang="fr-FR" dirty="0"/>
              <a:t>border-top-style | border-right-style | </a:t>
            </a:r>
            <a:br>
              <a:rPr lang="fr-FR" dirty="0"/>
            </a:br>
            <a:r>
              <a:rPr lang="fr-FR" dirty="0"/>
              <a:t>border-</a:t>
            </a:r>
            <a:r>
              <a:rPr lang="fr-FR" dirty="0" err="1"/>
              <a:t>bottom</a:t>
            </a:r>
            <a:r>
              <a:rPr lang="fr-FR" dirty="0"/>
              <a:t>-style | border-</a:t>
            </a:r>
            <a:r>
              <a:rPr lang="fr-FR" dirty="0" err="1"/>
              <a:t>left</a:t>
            </a:r>
            <a:r>
              <a:rPr lang="fr-FR" dirty="0"/>
              <a:t>-style</a:t>
            </a:r>
            <a:endParaRPr lang="en-US" dirty="0"/>
          </a:p>
        </p:txBody>
      </p:sp>
    </p:spTree>
    <p:extLst>
      <p:ext uri="{BB962C8B-B14F-4D97-AF65-F5344CB8AC3E}">
        <p14:creationId xmlns:p14="http://schemas.microsoft.com/office/powerpoint/2010/main" val="822175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border-top-style | border-right-style | </a:t>
            </a:r>
            <a:br>
              <a:rPr lang="fr-FR"/>
            </a:br>
            <a:r>
              <a:rPr lang="fr-FR"/>
              <a:t>border-bottom-style | border-left-style</a:t>
            </a:r>
            <a:endParaRPr lang="en-US" dirty="0"/>
          </a:p>
        </p:txBody>
      </p:sp>
      <p:sp>
        <p:nvSpPr>
          <p:cNvPr id="3" name="Espace réservé du contenu 2"/>
          <p:cNvSpPr>
            <a:spLocks noGrp="1"/>
          </p:cNvSpPr>
          <p:nvPr>
            <p:ph idx="1"/>
          </p:nvPr>
        </p:nvSpPr>
        <p:spPr/>
        <p:txBody>
          <a:bodyPr>
            <a:normAutofit fontScale="92500" lnSpcReduction="20000"/>
          </a:bodyPr>
          <a:lstStyle/>
          <a:p>
            <a:r>
              <a:rPr lang="fr-FR" dirty="0"/>
              <a:t>Indique  le style du trait du contour, du côté spécifié</a:t>
            </a:r>
          </a:p>
          <a:p>
            <a:endParaRPr lang="fr-FR" dirty="0"/>
          </a:p>
          <a:p>
            <a:r>
              <a:rPr lang="fr-FR" dirty="0"/>
              <a:t>S’applique à tous les éléments</a:t>
            </a:r>
          </a:p>
          <a:p>
            <a:r>
              <a:rPr lang="fr-FR" dirty="0"/>
              <a:t>Valeur par défaut : none</a:t>
            </a:r>
          </a:p>
          <a:p>
            <a:r>
              <a:rPr lang="fr-FR" dirty="0"/>
              <a:t>Il n’y a pas d’héritage des couleurs de traits</a:t>
            </a:r>
          </a:p>
          <a:p>
            <a:r>
              <a:rPr lang="fr-FR" dirty="0"/>
              <a:t>Cette propriété n’est pas prise en compte </a:t>
            </a:r>
            <a:br>
              <a:rPr lang="fr-FR" dirty="0"/>
            </a:br>
            <a:r>
              <a:rPr lang="fr-FR" dirty="0"/>
              <a:t>dans les animations CSS</a:t>
            </a:r>
          </a:p>
          <a:p>
            <a:pPr marL="0" indent="0">
              <a:buNone/>
            </a:pPr>
            <a:endParaRPr lang="fr-FR" dirty="0"/>
          </a:p>
          <a:p>
            <a:r>
              <a:rPr lang="fr-FR" dirty="0"/>
              <a:t>Valeurs possibles :  </a:t>
            </a:r>
            <a:br>
              <a:rPr lang="fr-FR" dirty="0"/>
            </a:br>
            <a:r>
              <a:rPr lang="fr-FR" dirty="0"/>
              <a:t>none | </a:t>
            </a:r>
            <a:r>
              <a:rPr lang="fr-FR" dirty="0" err="1"/>
              <a:t>hidden</a:t>
            </a:r>
            <a:r>
              <a:rPr lang="fr-FR" dirty="0"/>
              <a:t> | </a:t>
            </a:r>
            <a:r>
              <a:rPr lang="fr-FR" dirty="0" err="1"/>
              <a:t>dotted</a:t>
            </a:r>
            <a:r>
              <a:rPr lang="fr-FR" dirty="0"/>
              <a:t> |</a:t>
            </a:r>
            <a:r>
              <a:rPr lang="fr-FR" dirty="0" err="1"/>
              <a:t>dashed</a:t>
            </a:r>
            <a:r>
              <a:rPr lang="fr-FR" dirty="0"/>
              <a:t> | </a:t>
            </a:r>
            <a:r>
              <a:rPr lang="fr-FR" dirty="0" err="1"/>
              <a:t>solid</a:t>
            </a:r>
            <a:r>
              <a:rPr lang="fr-FR" dirty="0"/>
              <a:t> |</a:t>
            </a:r>
            <a:br>
              <a:rPr lang="fr-FR" dirty="0"/>
            </a:br>
            <a:r>
              <a:rPr lang="fr-FR" dirty="0"/>
              <a:t>double |groove | </a:t>
            </a:r>
            <a:r>
              <a:rPr lang="fr-FR" dirty="0" err="1"/>
              <a:t>ridge</a:t>
            </a:r>
            <a:r>
              <a:rPr lang="fr-FR" dirty="0"/>
              <a:t> | </a:t>
            </a:r>
            <a:r>
              <a:rPr lang="fr-FR" dirty="0" err="1"/>
              <a:t>inset</a:t>
            </a:r>
            <a:r>
              <a:rPr lang="fr-FR" dirty="0"/>
              <a:t> | </a:t>
            </a:r>
            <a:r>
              <a:rPr lang="fr-FR" dirty="0" err="1"/>
              <a:t>outset</a:t>
            </a:r>
            <a:endParaRPr lang="fr-FR" dirty="0"/>
          </a:p>
          <a:p>
            <a:endParaRPr lang="fr-FR" dirty="0"/>
          </a:p>
          <a:p>
            <a:endParaRPr lang="fr-FR" dirty="0"/>
          </a:p>
          <a:p>
            <a:endParaRPr lang="en-US" dirty="0"/>
          </a:p>
        </p:txBody>
      </p:sp>
      <p:sp>
        <p:nvSpPr>
          <p:cNvPr id="5" name="AutoShape 2" descr="Examples of border styles"/>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Examples of border sty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3573016"/>
            <a:ext cx="4840879" cy="27713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913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border-style</a:t>
            </a:r>
            <a:endParaRPr lang="en-US" dirty="0"/>
          </a:p>
        </p:txBody>
      </p:sp>
      <p:sp>
        <p:nvSpPr>
          <p:cNvPr id="3" name="Espace réservé du contenu 2"/>
          <p:cNvSpPr>
            <a:spLocks noGrp="1"/>
          </p:cNvSpPr>
          <p:nvPr>
            <p:ph sz="half" idx="1"/>
          </p:nvPr>
        </p:nvSpPr>
        <p:spPr/>
        <p:txBody>
          <a:bodyPr>
            <a:noAutofit/>
          </a:bodyPr>
          <a:lstStyle/>
          <a:p>
            <a:r>
              <a:rPr lang="fr-FR" sz="1800" dirty="0"/>
              <a:t>Raccourcit pour déclarer les 4 style de traits en une fois , avec 4, 3, 2 ou 1 valeur(s)</a:t>
            </a:r>
          </a:p>
          <a:p>
            <a:r>
              <a:rPr lang="fr-FR" sz="1800" b="1" dirty="0"/>
              <a:t>border-style</a:t>
            </a:r>
            <a:r>
              <a:rPr lang="fr-FR" sz="1800" dirty="0"/>
              <a:t>: </a:t>
            </a:r>
            <a:r>
              <a:rPr lang="fr-FR" sz="1800" b="1" dirty="0">
                <a:solidFill>
                  <a:srgbClr val="FF0000"/>
                </a:solidFill>
              </a:rPr>
              <a:t>val1</a:t>
            </a:r>
            <a:r>
              <a:rPr lang="fr-FR" sz="1800" dirty="0">
                <a:solidFill>
                  <a:srgbClr val="FF0000"/>
                </a:solidFill>
              </a:rPr>
              <a:t> </a:t>
            </a:r>
            <a:r>
              <a:rPr lang="fr-FR" sz="1800" b="1" dirty="0">
                <a:solidFill>
                  <a:srgbClr val="00B050"/>
                </a:solidFill>
              </a:rPr>
              <a:t>val2</a:t>
            </a:r>
            <a:r>
              <a:rPr lang="fr-FR" sz="1800" dirty="0">
                <a:solidFill>
                  <a:srgbClr val="00B050"/>
                </a:solidFill>
              </a:rPr>
              <a:t> </a:t>
            </a:r>
            <a:r>
              <a:rPr lang="fr-FR" sz="1800" b="1" dirty="0"/>
              <a:t>val3</a:t>
            </a:r>
            <a:r>
              <a:rPr lang="fr-FR" sz="1800" dirty="0"/>
              <a:t> </a:t>
            </a:r>
            <a:r>
              <a:rPr lang="fr-FR" sz="1800" b="1" dirty="0">
                <a:solidFill>
                  <a:schemeClr val="tx2">
                    <a:lumMod val="50000"/>
                  </a:schemeClr>
                </a:solidFill>
              </a:rPr>
              <a:t>val4</a:t>
            </a:r>
            <a:r>
              <a:rPr lang="fr-FR" sz="1800" dirty="0"/>
              <a:t>;</a:t>
            </a:r>
            <a:br>
              <a:rPr lang="fr-FR" sz="1800" dirty="0"/>
            </a:br>
            <a:r>
              <a:rPr lang="fr-FR" sz="1800" dirty="0"/>
              <a:t>est équivalent à</a:t>
            </a:r>
            <a:br>
              <a:rPr lang="fr-FR" sz="1800" dirty="0"/>
            </a:br>
            <a:r>
              <a:rPr lang="fr-FR" sz="1800" dirty="0"/>
              <a:t>border-top-style: </a:t>
            </a:r>
            <a:r>
              <a:rPr lang="fr-FR" sz="1800" b="1" dirty="0">
                <a:solidFill>
                  <a:srgbClr val="FF0000"/>
                </a:solidFill>
              </a:rPr>
              <a:t>val1</a:t>
            </a:r>
            <a:r>
              <a:rPr lang="fr-FR" sz="1800" dirty="0"/>
              <a:t>;</a:t>
            </a:r>
            <a:br>
              <a:rPr lang="fr-FR" sz="1800" dirty="0"/>
            </a:br>
            <a:r>
              <a:rPr lang="en-US" sz="1800" dirty="0"/>
              <a:t>border-right-style </a:t>
            </a:r>
            <a:r>
              <a:rPr lang="fr-FR" sz="1800" dirty="0"/>
              <a:t>: </a:t>
            </a:r>
            <a:r>
              <a:rPr lang="fr-FR" sz="1800" b="1" dirty="0">
                <a:solidFill>
                  <a:srgbClr val="00B050"/>
                </a:solidFill>
              </a:rPr>
              <a:t>val2</a:t>
            </a:r>
            <a:r>
              <a:rPr lang="fr-FR" sz="1800" dirty="0"/>
              <a:t>;</a:t>
            </a:r>
            <a:br>
              <a:rPr lang="fr-FR" sz="1800" dirty="0"/>
            </a:br>
            <a:r>
              <a:rPr lang="en-US" sz="1800" dirty="0"/>
              <a:t>border-bottom-style </a:t>
            </a:r>
            <a:r>
              <a:rPr lang="fr-FR" sz="1800" dirty="0"/>
              <a:t>: </a:t>
            </a:r>
            <a:r>
              <a:rPr lang="fr-FR" sz="1800" b="1" dirty="0"/>
              <a:t>val3</a:t>
            </a:r>
            <a:r>
              <a:rPr lang="fr-FR" sz="1800" dirty="0"/>
              <a:t>;</a:t>
            </a:r>
            <a:br>
              <a:rPr lang="fr-FR" sz="1800" dirty="0"/>
            </a:br>
            <a:r>
              <a:rPr lang="en-US" sz="1800" dirty="0"/>
              <a:t>border-left-style </a:t>
            </a:r>
            <a:r>
              <a:rPr lang="fr-FR" sz="1800" dirty="0"/>
              <a:t>: </a:t>
            </a:r>
            <a:r>
              <a:rPr lang="fr-FR" sz="1800" b="1" dirty="0">
                <a:solidFill>
                  <a:schemeClr val="tx2">
                    <a:lumMod val="50000"/>
                  </a:schemeClr>
                </a:solidFill>
              </a:rPr>
              <a:t>val4</a:t>
            </a:r>
            <a:r>
              <a:rPr lang="fr-FR" sz="1800" dirty="0"/>
              <a:t>;</a:t>
            </a:r>
          </a:p>
          <a:p>
            <a:r>
              <a:rPr lang="fr-FR" sz="1800" b="1" dirty="0"/>
              <a:t>border-style</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a:t>
            </a:r>
            <a:br>
              <a:rPr lang="fr-FR" sz="1800" dirty="0"/>
            </a:br>
            <a:r>
              <a:rPr lang="fr-FR" sz="1800" dirty="0"/>
              <a:t>est équivalent à border-style: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 </a:t>
            </a:r>
            <a:r>
              <a:rPr lang="fr-FR" sz="1800" b="1" dirty="0">
                <a:solidFill>
                  <a:srgbClr val="00B050"/>
                </a:solidFill>
              </a:rPr>
              <a:t>val2</a:t>
            </a:r>
            <a:r>
              <a:rPr lang="fr-FR" sz="1800" dirty="0"/>
              <a:t>; soit: </a:t>
            </a:r>
            <a:br>
              <a:rPr lang="fr-FR" sz="1800" dirty="0"/>
            </a:br>
            <a:r>
              <a:rPr lang="fr-FR" sz="1800" dirty="0"/>
              <a:t>border-top-style : </a:t>
            </a:r>
            <a:r>
              <a:rPr lang="fr-FR" sz="1800" b="1" dirty="0">
                <a:solidFill>
                  <a:srgbClr val="FF0000"/>
                </a:solidFill>
              </a:rPr>
              <a:t>val1</a:t>
            </a:r>
            <a:r>
              <a:rPr lang="fr-FR" sz="1800" dirty="0"/>
              <a:t>;</a:t>
            </a:r>
            <a:br>
              <a:rPr lang="fr-FR" sz="1800" dirty="0"/>
            </a:br>
            <a:r>
              <a:rPr lang="en-US" sz="1800" dirty="0"/>
              <a:t>border-right-style </a:t>
            </a:r>
            <a:r>
              <a:rPr lang="fr-FR" sz="1800" dirty="0"/>
              <a:t>: </a:t>
            </a:r>
            <a:r>
              <a:rPr lang="fr-FR" sz="1800" b="1" dirty="0">
                <a:solidFill>
                  <a:srgbClr val="00B050"/>
                </a:solidFill>
              </a:rPr>
              <a:t>val2;</a:t>
            </a:r>
            <a:br>
              <a:rPr lang="fr-FR" sz="1800" dirty="0"/>
            </a:br>
            <a:r>
              <a:rPr lang="en-US" sz="1800" dirty="0"/>
              <a:t>border-bottom-style </a:t>
            </a:r>
            <a:r>
              <a:rPr lang="fr-FR" sz="1800" dirty="0"/>
              <a:t>: </a:t>
            </a:r>
            <a:r>
              <a:rPr lang="fr-FR" sz="1800" b="1" dirty="0"/>
              <a:t>val3</a:t>
            </a:r>
            <a:r>
              <a:rPr lang="fr-FR" sz="1800" dirty="0"/>
              <a:t>;</a:t>
            </a:r>
            <a:br>
              <a:rPr lang="fr-FR" sz="1800" dirty="0"/>
            </a:br>
            <a:r>
              <a:rPr lang="en-US" sz="1800" dirty="0"/>
              <a:t>border-left-style </a:t>
            </a:r>
            <a:r>
              <a:rPr lang="fr-FR" sz="1800" dirty="0"/>
              <a:t>: </a:t>
            </a:r>
            <a:r>
              <a:rPr lang="fr-FR" sz="1800" b="1" dirty="0">
                <a:solidFill>
                  <a:srgbClr val="00B050"/>
                </a:solidFill>
              </a:rPr>
              <a:t>val2</a:t>
            </a:r>
            <a:r>
              <a:rPr lang="fr-FR" sz="1800" dirty="0"/>
              <a:t>;</a:t>
            </a:r>
          </a:p>
        </p:txBody>
      </p:sp>
      <p:sp>
        <p:nvSpPr>
          <p:cNvPr id="23" name="Espace réservé du contenu 22"/>
          <p:cNvSpPr>
            <a:spLocks noGrp="1"/>
          </p:cNvSpPr>
          <p:nvPr>
            <p:ph sz="half" idx="2"/>
          </p:nvPr>
        </p:nvSpPr>
        <p:spPr/>
        <p:txBody>
          <a:bodyPr>
            <a:normAutofit/>
          </a:bodyPr>
          <a:lstStyle/>
          <a:p>
            <a:r>
              <a:rPr lang="fr-FR" sz="1800" b="1" dirty="0"/>
              <a:t>border-style</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a:t>
            </a:r>
            <a:br>
              <a:rPr lang="fr-FR" sz="1800" dirty="0"/>
            </a:br>
            <a:r>
              <a:rPr lang="fr-FR" sz="1800" dirty="0"/>
              <a:t>est équivalent à border-style: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soit: </a:t>
            </a:r>
            <a:br>
              <a:rPr lang="fr-FR" sz="1800" dirty="0"/>
            </a:br>
            <a:r>
              <a:rPr lang="fr-FR" sz="1800" dirty="0"/>
              <a:t>border-top-style : </a:t>
            </a:r>
            <a:r>
              <a:rPr lang="fr-FR" sz="1800" b="1" dirty="0">
                <a:solidFill>
                  <a:srgbClr val="FF0000"/>
                </a:solidFill>
              </a:rPr>
              <a:t>val1</a:t>
            </a:r>
            <a:r>
              <a:rPr lang="fr-FR" sz="1800" dirty="0"/>
              <a:t>;</a:t>
            </a:r>
            <a:br>
              <a:rPr lang="fr-FR" sz="1800" dirty="0"/>
            </a:br>
            <a:r>
              <a:rPr lang="en-US" sz="1800" dirty="0"/>
              <a:t>border-right-style </a:t>
            </a:r>
            <a:r>
              <a:rPr lang="fr-FR" sz="1800" dirty="0"/>
              <a:t>: </a:t>
            </a:r>
            <a:r>
              <a:rPr lang="fr-FR" sz="1800" b="1" dirty="0">
                <a:solidFill>
                  <a:srgbClr val="00B050"/>
                </a:solidFill>
              </a:rPr>
              <a:t>val2</a:t>
            </a:r>
            <a:r>
              <a:rPr lang="fr-FR" sz="1800" dirty="0"/>
              <a:t>;</a:t>
            </a:r>
            <a:br>
              <a:rPr lang="fr-FR" sz="1800" dirty="0"/>
            </a:br>
            <a:r>
              <a:rPr lang="en-US" sz="1800" dirty="0"/>
              <a:t>border-bottom-style </a:t>
            </a:r>
            <a:r>
              <a:rPr lang="fr-FR" sz="1800" dirty="0"/>
              <a:t>: </a:t>
            </a:r>
            <a:r>
              <a:rPr lang="fr-FR" sz="1800" b="1" dirty="0">
                <a:solidFill>
                  <a:srgbClr val="FF0000"/>
                </a:solidFill>
              </a:rPr>
              <a:t>val1</a:t>
            </a:r>
            <a:r>
              <a:rPr lang="fr-FR" sz="1800" dirty="0"/>
              <a:t>;</a:t>
            </a:r>
            <a:br>
              <a:rPr lang="fr-FR" sz="1800" dirty="0"/>
            </a:br>
            <a:r>
              <a:rPr lang="en-US" sz="1800" dirty="0"/>
              <a:t>border-left-style </a:t>
            </a:r>
            <a:r>
              <a:rPr lang="fr-FR" sz="1800" dirty="0"/>
              <a:t>: </a:t>
            </a:r>
            <a:r>
              <a:rPr lang="fr-FR" sz="1800" b="1" dirty="0">
                <a:solidFill>
                  <a:srgbClr val="00B050"/>
                </a:solidFill>
              </a:rPr>
              <a:t>val2</a:t>
            </a:r>
            <a:r>
              <a:rPr lang="fr-FR" sz="1800" dirty="0"/>
              <a:t>;</a:t>
            </a:r>
          </a:p>
          <a:p>
            <a:r>
              <a:rPr lang="fr-FR" sz="1800" b="1" dirty="0"/>
              <a:t>border-style</a:t>
            </a:r>
            <a:r>
              <a:rPr lang="fr-FR" sz="1800" dirty="0"/>
              <a:t>: </a:t>
            </a:r>
            <a:r>
              <a:rPr lang="fr-FR" sz="1800" b="1" dirty="0">
                <a:solidFill>
                  <a:srgbClr val="FF0000"/>
                </a:solidFill>
              </a:rPr>
              <a:t>val1</a:t>
            </a:r>
            <a:r>
              <a:rPr lang="fr-FR" sz="1800" dirty="0"/>
              <a:t>;</a:t>
            </a:r>
            <a:br>
              <a:rPr lang="fr-FR" sz="1800" dirty="0"/>
            </a:br>
            <a:r>
              <a:rPr lang="fr-FR" sz="1800" dirty="0"/>
              <a:t>est équivalent à </a:t>
            </a:r>
            <a:br>
              <a:rPr lang="fr-FR" sz="1800" dirty="0"/>
            </a:br>
            <a:r>
              <a:rPr lang="fr-FR" sz="1800" dirty="0"/>
              <a:t>border-style: </a:t>
            </a:r>
            <a:r>
              <a:rPr lang="fr-FR" sz="1800" b="1" dirty="0">
                <a:solidFill>
                  <a:srgbClr val="FF0000"/>
                </a:solidFill>
              </a:rPr>
              <a:t>val1</a:t>
            </a:r>
            <a:r>
              <a:rPr lang="fr-FR" sz="1800" dirty="0"/>
              <a:t> </a:t>
            </a:r>
            <a:r>
              <a:rPr lang="fr-FR" sz="1800" b="1" dirty="0" err="1">
                <a:solidFill>
                  <a:srgbClr val="FF0000"/>
                </a:solidFill>
              </a:rPr>
              <a:t>val1</a:t>
            </a:r>
            <a:r>
              <a:rPr lang="fr-FR" sz="1800" b="1" dirty="0">
                <a:solidFill>
                  <a:srgbClr val="FF0000"/>
                </a:solidFill>
              </a:rPr>
              <a:t> </a:t>
            </a:r>
            <a:r>
              <a:rPr lang="fr-FR" sz="1800" b="1" dirty="0" err="1">
                <a:solidFill>
                  <a:srgbClr val="FF0000"/>
                </a:solidFill>
              </a:rPr>
              <a:t>val1</a:t>
            </a:r>
            <a:r>
              <a:rPr lang="fr-FR" sz="1800" b="1" dirty="0">
                <a:solidFill>
                  <a:srgbClr val="FF0000"/>
                </a:solidFill>
              </a:rPr>
              <a:t> </a:t>
            </a:r>
            <a:r>
              <a:rPr lang="fr-FR" sz="1800" b="1" dirty="0" err="1">
                <a:solidFill>
                  <a:srgbClr val="FF0000"/>
                </a:solidFill>
              </a:rPr>
              <a:t>val1</a:t>
            </a:r>
            <a:r>
              <a:rPr lang="fr-FR" sz="1800" dirty="0"/>
              <a:t>; soit: </a:t>
            </a:r>
            <a:br>
              <a:rPr lang="fr-FR" sz="1800" dirty="0"/>
            </a:br>
            <a:r>
              <a:rPr lang="fr-FR" sz="1800" dirty="0"/>
              <a:t>border-top-style : </a:t>
            </a:r>
            <a:r>
              <a:rPr lang="fr-FR" sz="1800" b="1" dirty="0">
                <a:solidFill>
                  <a:srgbClr val="FF0000"/>
                </a:solidFill>
              </a:rPr>
              <a:t>val1</a:t>
            </a:r>
            <a:r>
              <a:rPr lang="fr-FR" sz="1800" dirty="0"/>
              <a:t>;</a:t>
            </a:r>
            <a:br>
              <a:rPr lang="fr-FR" sz="1800" dirty="0"/>
            </a:br>
            <a:r>
              <a:rPr lang="en-US" sz="1800" dirty="0"/>
              <a:t>border-right-style </a:t>
            </a:r>
            <a:r>
              <a:rPr lang="fr-FR" sz="1800" dirty="0"/>
              <a:t>: </a:t>
            </a:r>
            <a:r>
              <a:rPr lang="fr-FR" sz="1800" b="1" dirty="0">
                <a:solidFill>
                  <a:srgbClr val="FF0000"/>
                </a:solidFill>
              </a:rPr>
              <a:t>val1</a:t>
            </a:r>
            <a:r>
              <a:rPr lang="fr-FR" sz="1800" dirty="0"/>
              <a:t>;</a:t>
            </a:r>
            <a:br>
              <a:rPr lang="fr-FR" sz="1800" dirty="0"/>
            </a:br>
            <a:r>
              <a:rPr lang="en-US" sz="1800" dirty="0"/>
              <a:t>border-bottom-style </a:t>
            </a:r>
            <a:r>
              <a:rPr lang="fr-FR" sz="1800" dirty="0"/>
              <a:t>: </a:t>
            </a:r>
            <a:r>
              <a:rPr lang="fr-FR" sz="1800" b="1" dirty="0">
                <a:solidFill>
                  <a:srgbClr val="FF0000"/>
                </a:solidFill>
              </a:rPr>
              <a:t>val1</a:t>
            </a:r>
            <a:r>
              <a:rPr lang="fr-FR" sz="1800" dirty="0"/>
              <a:t>;</a:t>
            </a:r>
            <a:br>
              <a:rPr lang="fr-FR" sz="1800" dirty="0"/>
            </a:br>
            <a:r>
              <a:rPr lang="en-US" sz="1800" dirty="0"/>
              <a:t>border-left-style </a:t>
            </a:r>
            <a:r>
              <a:rPr lang="fr-FR" sz="1800" dirty="0"/>
              <a:t>: </a:t>
            </a:r>
            <a:r>
              <a:rPr lang="fr-FR" sz="1800" b="1" dirty="0">
                <a:solidFill>
                  <a:srgbClr val="FF0000"/>
                </a:solidFill>
              </a:rPr>
              <a:t>val1</a:t>
            </a:r>
            <a:r>
              <a:rPr lang="fr-FR" sz="1800" dirty="0"/>
              <a:t>;</a:t>
            </a:r>
          </a:p>
          <a:p>
            <a:endParaRPr lang="fr-FR" sz="1800" dirty="0"/>
          </a:p>
        </p:txBody>
      </p:sp>
    </p:spTree>
    <p:extLst>
      <p:ext uri="{BB962C8B-B14F-4D97-AF65-F5344CB8AC3E}">
        <p14:creationId xmlns:p14="http://schemas.microsoft.com/office/powerpoint/2010/main" val="504083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L’épaisseur du trait du contour : </a:t>
            </a:r>
            <a:br>
              <a:rPr lang="fr-FR" dirty="0"/>
            </a:br>
            <a:r>
              <a:rPr lang="fr-FR" dirty="0"/>
              <a:t>border-</a:t>
            </a:r>
            <a:r>
              <a:rPr lang="fr-FR" dirty="0" err="1"/>
              <a:t>width</a:t>
            </a:r>
            <a:endParaRPr lang="en-US" dirty="0"/>
          </a:p>
        </p:txBody>
      </p:sp>
      <p:sp>
        <p:nvSpPr>
          <p:cNvPr id="3" name="Espace réservé du contenu 2"/>
          <p:cNvSpPr>
            <a:spLocks noGrp="1"/>
          </p:cNvSpPr>
          <p:nvPr>
            <p:ph idx="1"/>
          </p:nvPr>
        </p:nvSpPr>
        <p:spPr/>
        <p:txBody>
          <a:bodyPr/>
          <a:lstStyle/>
          <a:p>
            <a:r>
              <a:rPr lang="fr-FR" dirty="0"/>
              <a:t>Fonctionne comme border-</a:t>
            </a:r>
            <a:r>
              <a:rPr lang="fr-FR" dirty="0" err="1"/>
              <a:t>color</a:t>
            </a:r>
            <a:r>
              <a:rPr lang="fr-FR" dirty="0"/>
              <a:t> et border-style</a:t>
            </a:r>
          </a:p>
          <a:p>
            <a:r>
              <a:rPr lang="fr-FR" dirty="0"/>
              <a:t>C’est donc un raccourci pour </a:t>
            </a:r>
            <a:br>
              <a:rPr lang="fr-FR" dirty="0"/>
            </a:br>
            <a:br>
              <a:rPr lang="fr-FR" dirty="0"/>
            </a:br>
            <a:r>
              <a:rPr lang="fr-FR" dirty="0"/>
              <a:t>border-top-</a:t>
            </a:r>
            <a:r>
              <a:rPr lang="fr-FR" dirty="0" err="1"/>
              <a:t>width</a:t>
            </a:r>
            <a:r>
              <a:rPr lang="fr-FR" dirty="0"/>
              <a:t> | border-right-</a:t>
            </a:r>
            <a:r>
              <a:rPr lang="fr-FR" dirty="0" err="1"/>
              <a:t>width</a:t>
            </a:r>
            <a:r>
              <a:rPr lang="fr-FR" dirty="0"/>
              <a:t> | </a:t>
            </a:r>
            <a:br>
              <a:rPr lang="fr-FR" dirty="0"/>
            </a:br>
            <a:r>
              <a:rPr lang="fr-FR" dirty="0"/>
              <a:t>border-</a:t>
            </a:r>
            <a:r>
              <a:rPr lang="fr-FR" dirty="0" err="1"/>
              <a:t>bottom</a:t>
            </a:r>
            <a:r>
              <a:rPr lang="fr-FR" dirty="0"/>
              <a:t>-</a:t>
            </a:r>
            <a:r>
              <a:rPr lang="fr-FR" dirty="0" err="1"/>
              <a:t>width</a:t>
            </a:r>
            <a:r>
              <a:rPr lang="fr-FR" dirty="0"/>
              <a:t> | border-</a:t>
            </a:r>
            <a:r>
              <a:rPr lang="fr-FR" dirty="0" err="1"/>
              <a:t>left</a:t>
            </a:r>
            <a:r>
              <a:rPr lang="fr-FR" dirty="0"/>
              <a:t>-</a:t>
            </a:r>
            <a:r>
              <a:rPr lang="fr-FR" dirty="0" err="1"/>
              <a:t>width</a:t>
            </a:r>
            <a:endParaRPr lang="en-US" dirty="0"/>
          </a:p>
        </p:txBody>
      </p:sp>
    </p:spTree>
    <p:extLst>
      <p:ext uri="{BB962C8B-B14F-4D97-AF65-F5344CB8AC3E}">
        <p14:creationId xmlns:p14="http://schemas.microsoft.com/office/powerpoint/2010/main" val="3438716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a:t>border-top-</a:t>
            </a:r>
            <a:r>
              <a:rPr lang="fr-FR" sz="3600" dirty="0" err="1"/>
              <a:t>width</a:t>
            </a:r>
            <a:r>
              <a:rPr lang="fr-FR" sz="3600" dirty="0"/>
              <a:t> | border-right-</a:t>
            </a:r>
            <a:r>
              <a:rPr lang="fr-FR" sz="3600" dirty="0" err="1"/>
              <a:t>width</a:t>
            </a:r>
            <a:r>
              <a:rPr lang="fr-FR" sz="3600" dirty="0"/>
              <a:t> | border-</a:t>
            </a:r>
            <a:r>
              <a:rPr lang="fr-FR" sz="3600" dirty="0" err="1"/>
              <a:t>bottom</a:t>
            </a:r>
            <a:r>
              <a:rPr lang="fr-FR" sz="3600" dirty="0"/>
              <a:t>-</a:t>
            </a:r>
            <a:r>
              <a:rPr lang="fr-FR" sz="3600" dirty="0" err="1"/>
              <a:t>width</a:t>
            </a:r>
            <a:r>
              <a:rPr lang="fr-FR" sz="3600" dirty="0"/>
              <a:t> | border-</a:t>
            </a:r>
            <a:r>
              <a:rPr lang="fr-FR" sz="3600" dirty="0" err="1"/>
              <a:t>left</a:t>
            </a:r>
            <a:r>
              <a:rPr lang="fr-FR" sz="3600" dirty="0"/>
              <a:t>-</a:t>
            </a:r>
            <a:r>
              <a:rPr lang="fr-FR" sz="3600" dirty="0" err="1"/>
              <a:t>width</a:t>
            </a:r>
            <a:endParaRPr lang="en-US" sz="3600" dirty="0"/>
          </a:p>
        </p:txBody>
      </p:sp>
      <p:sp>
        <p:nvSpPr>
          <p:cNvPr id="3" name="Espace réservé du contenu 2"/>
          <p:cNvSpPr>
            <a:spLocks noGrp="1"/>
          </p:cNvSpPr>
          <p:nvPr>
            <p:ph idx="1"/>
          </p:nvPr>
        </p:nvSpPr>
        <p:spPr/>
        <p:txBody>
          <a:bodyPr>
            <a:normAutofit fontScale="92500" lnSpcReduction="20000"/>
          </a:bodyPr>
          <a:lstStyle/>
          <a:p>
            <a:r>
              <a:rPr lang="fr-FR" dirty="0"/>
              <a:t>Indique l’épaisseur du trait du contour, du côté spécifié</a:t>
            </a:r>
          </a:p>
          <a:p>
            <a:endParaRPr lang="fr-FR" dirty="0"/>
          </a:p>
          <a:p>
            <a:r>
              <a:rPr lang="fr-FR" dirty="0"/>
              <a:t>S’applique à tous les éléments</a:t>
            </a:r>
          </a:p>
          <a:p>
            <a:r>
              <a:rPr lang="fr-FR" dirty="0"/>
              <a:t>Valeur par défaut : medium (mais comme style est à « none », l’épaisseur retenue dans les calculs est 0)</a:t>
            </a:r>
          </a:p>
          <a:p>
            <a:r>
              <a:rPr lang="fr-FR" dirty="0"/>
              <a:t>Il n’y a pas d’héritage des couleurs de traits</a:t>
            </a:r>
          </a:p>
          <a:p>
            <a:r>
              <a:rPr lang="fr-FR" dirty="0"/>
              <a:t>Cette propriété est prise en compte dans les animations CSS</a:t>
            </a:r>
          </a:p>
          <a:p>
            <a:endParaRPr lang="fr-FR" dirty="0"/>
          </a:p>
          <a:p>
            <a:r>
              <a:rPr lang="fr-FR" dirty="0"/>
              <a:t>Valeurs possibles :</a:t>
            </a:r>
          </a:p>
          <a:p>
            <a:pPr lvl="1"/>
            <a:r>
              <a:rPr lang="fr-FR" dirty="0" err="1"/>
              <a:t>thin</a:t>
            </a:r>
            <a:r>
              <a:rPr lang="fr-FR" dirty="0"/>
              <a:t> | medium | </a:t>
            </a:r>
            <a:r>
              <a:rPr lang="fr-FR" dirty="0" err="1"/>
              <a:t>thick</a:t>
            </a:r>
            <a:endParaRPr lang="fr-FR" dirty="0"/>
          </a:p>
          <a:p>
            <a:pPr lvl="1"/>
            <a:r>
              <a:rPr lang="fr-FR" dirty="0"/>
              <a:t>une longueur (positive)</a:t>
            </a:r>
            <a:endParaRPr lang="en-US" dirty="0"/>
          </a:p>
        </p:txBody>
      </p:sp>
    </p:spTree>
    <p:extLst>
      <p:ext uri="{BB962C8B-B14F-4D97-AF65-F5344CB8AC3E}">
        <p14:creationId xmlns:p14="http://schemas.microsoft.com/office/powerpoint/2010/main" val="1350913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longueurs en </a:t>
            </a:r>
            <a:r>
              <a:rPr lang="fr-FR" dirty="0" err="1"/>
              <a:t>css</a:t>
            </a:r>
            <a:endParaRPr lang="en-US" dirty="0"/>
          </a:p>
        </p:txBody>
      </p:sp>
      <p:sp>
        <p:nvSpPr>
          <p:cNvPr id="3" name="Espace réservé du contenu 2"/>
          <p:cNvSpPr>
            <a:spLocks noGrp="1"/>
          </p:cNvSpPr>
          <p:nvPr>
            <p:ph idx="1"/>
          </p:nvPr>
        </p:nvSpPr>
        <p:spPr/>
        <p:txBody>
          <a:bodyPr/>
          <a:lstStyle/>
          <a:p>
            <a:r>
              <a:rPr lang="fr-FR" dirty="0"/>
              <a:t>0 (distance nulle)</a:t>
            </a:r>
          </a:p>
          <a:p>
            <a:r>
              <a:rPr lang="fr-FR" dirty="0"/>
              <a:t>Sinon, une longueur est un nombre auquel on accole une unité</a:t>
            </a:r>
          </a:p>
          <a:p>
            <a:r>
              <a:rPr lang="fr-FR" dirty="0"/>
              <a:t>Deux types d’unité</a:t>
            </a:r>
          </a:p>
          <a:p>
            <a:pPr lvl="1"/>
            <a:r>
              <a:rPr lang="fr-FR" dirty="0"/>
              <a:t>Unités relatives</a:t>
            </a:r>
          </a:p>
          <a:p>
            <a:pPr lvl="1"/>
            <a:r>
              <a:rPr lang="fr-FR" dirty="0"/>
              <a:t>Unités absolues</a:t>
            </a:r>
          </a:p>
          <a:p>
            <a:endParaRPr lang="en-US" dirty="0"/>
          </a:p>
        </p:txBody>
      </p:sp>
    </p:spTree>
    <p:extLst>
      <p:ext uri="{BB962C8B-B14F-4D97-AF65-F5344CB8AC3E}">
        <p14:creationId xmlns:p14="http://schemas.microsoft.com/office/powerpoint/2010/main" val="2378464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unités relatives</a:t>
            </a: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33679" y="2132856"/>
            <a:ext cx="5717942" cy="30286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contenu 4"/>
          <p:cNvSpPr>
            <a:spLocks noGrp="1"/>
          </p:cNvSpPr>
          <p:nvPr>
            <p:ph sz="half" idx="2"/>
          </p:nvPr>
        </p:nvSpPr>
        <p:spPr>
          <a:xfrm>
            <a:off x="6449888" y="1600201"/>
            <a:ext cx="5478760" cy="4525963"/>
          </a:xfrm>
        </p:spPr>
        <p:txBody>
          <a:bodyPr>
            <a:normAutofit fontScale="92500" lnSpcReduction="10000"/>
          </a:bodyPr>
          <a:lstStyle/>
          <a:p>
            <a:r>
              <a:rPr lang="fr-FR" dirty="0" err="1"/>
              <a:t>em</a:t>
            </a:r>
            <a:r>
              <a:rPr lang="fr-FR" dirty="0"/>
              <a:t>, ex, </a:t>
            </a:r>
            <a:r>
              <a:rPr lang="fr-FR" dirty="0" err="1"/>
              <a:t>ch</a:t>
            </a:r>
            <a:r>
              <a:rPr lang="fr-FR" dirty="0"/>
              <a:t> se réfère à la police de caractère de l’élément même</a:t>
            </a:r>
          </a:p>
          <a:p>
            <a:pPr lvl="1"/>
            <a:r>
              <a:rPr lang="fr-FR" dirty="0" err="1"/>
              <a:t>em</a:t>
            </a:r>
            <a:r>
              <a:rPr lang="fr-FR" dirty="0"/>
              <a:t>, unité d’imprimerie</a:t>
            </a:r>
            <a:br>
              <a:rPr lang="fr-FR" dirty="0"/>
            </a:br>
            <a:r>
              <a:rPr lang="fr-FR" dirty="0"/>
              <a:t>en général, 1.2em = hauteur totale d’une ligne</a:t>
            </a:r>
          </a:p>
          <a:p>
            <a:r>
              <a:rPr lang="fr-FR" dirty="0"/>
              <a:t>rem se réfère à la police de caractère de l’élément racine (html) =&gt; la même pour tous</a:t>
            </a:r>
          </a:p>
          <a:p>
            <a:r>
              <a:rPr lang="fr-FR" dirty="0" err="1"/>
              <a:t>Viewport</a:t>
            </a:r>
            <a:r>
              <a:rPr lang="fr-FR" dirty="0"/>
              <a:t> : zone dans laquelle est affichée le document</a:t>
            </a:r>
          </a:p>
          <a:p>
            <a:pPr lvl="1"/>
            <a:r>
              <a:rPr lang="fr-FR" dirty="0" err="1"/>
              <a:t>vmin</a:t>
            </a:r>
            <a:r>
              <a:rPr lang="fr-FR" dirty="0"/>
              <a:t> : le plus petit de </a:t>
            </a:r>
            <a:r>
              <a:rPr lang="fr-FR" dirty="0" err="1"/>
              <a:t>vw</a:t>
            </a:r>
            <a:r>
              <a:rPr lang="fr-FR" dirty="0"/>
              <a:t> et </a:t>
            </a:r>
            <a:r>
              <a:rPr lang="fr-FR" dirty="0" err="1"/>
              <a:t>vh</a:t>
            </a:r>
            <a:endParaRPr lang="fr-FR" dirty="0"/>
          </a:p>
          <a:p>
            <a:pPr lvl="1"/>
            <a:r>
              <a:rPr lang="fr-FR" dirty="0" err="1"/>
              <a:t>vmax</a:t>
            </a:r>
            <a:r>
              <a:rPr lang="fr-FR" dirty="0"/>
              <a:t> : le plus grand de </a:t>
            </a:r>
            <a:r>
              <a:rPr lang="fr-FR" dirty="0" err="1"/>
              <a:t>vw</a:t>
            </a:r>
            <a:r>
              <a:rPr lang="fr-FR" dirty="0"/>
              <a:t> et </a:t>
            </a:r>
            <a:r>
              <a:rPr lang="fr-FR" dirty="0" err="1"/>
              <a:t>vh</a:t>
            </a:r>
            <a:endParaRPr lang="en-US" dirty="0"/>
          </a:p>
        </p:txBody>
      </p:sp>
    </p:spTree>
    <p:extLst>
      <p:ext uri="{BB962C8B-B14F-4D97-AF65-F5344CB8AC3E}">
        <p14:creationId xmlns:p14="http://schemas.microsoft.com/office/powerpoint/2010/main" val="38091898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Unités absolues</a:t>
            </a:r>
            <a:endParaRPr lang="en-US" dirty="0"/>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1344" y="2348880"/>
            <a:ext cx="6422350" cy="2740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contenu 4"/>
          <p:cNvSpPr>
            <a:spLocks noGrp="1"/>
          </p:cNvSpPr>
          <p:nvPr>
            <p:ph sz="half" idx="2"/>
          </p:nvPr>
        </p:nvSpPr>
        <p:spPr>
          <a:xfrm>
            <a:off x="6744072" y="1600201"/>
            <a:ext cx="4838328" cy="4525963"/>
          </a:xfrm>
        </p:spPr>
        <p:txBody>
          <a:bodyPr>
            <a:normAutofit/>
          </a:bodyPr>
          <a:lstStyle/>
          <a:p>
            <a:r>
              <a:rPr lang="fr-FR" dirty="0"/>
              <a:t>Mesures surtout pratique pour l’impression</a:t>
            </a:r>
          </a:p>
          <a:p>
            <a:pPr marL="1169988" indent="0"/>
            <a:endParaRPr lang="fr-FR" dirty="0"/>
          </a:p>
          <a:p>
            <a:pPr marL="0" indent="0"/>
            <a:r>
              <a:rPr lang="fr-FR" dirty="0"/>
              <a:t>Variation d’un dispositif à un autre</a:t>
            </a:r>
          </a:p>
          <a:p>
            <a:pPr marL="0" indent="0"/>
            <a:endParaRPr lang="fr-FR" dirty="0"/>
          </a:p>
          <a:p>
            <a:pPr marL="0" indent="0"/>
            <a:r>
              <a:rPr lang="fr-FR" dirty="0"/>
              <a:t>px à la fois pratique (pour les images, etc.) mais à la fois problématique  (changement de taille, de taille de police, etc.)</a:t>
            </a:r>
          </a:p>
          <a:p>
            <a:endParaRPr lang="fr-FR" dirty="0"/>
          </a:p>
        </p:txBody>
      </p:sp>
    </p:spTree>
    <p:extLst>
      <p:ext uri="{BB962C8B-B14F-4D97-AF65-F5344CB8AC3E}">
        <p14:creationId xmlns:p14="http://schemas.microsoft.com/office/powerpoint/2010/main" val="373911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dirty="0"/>
              <a:t>Une page sans </a:t>
            </a:r>
            <a:r>
              <a:rPr lang="fr-FR" dirty="0" err="1"/>
              <a:t>css</a:t>
            </a:r>
            <a:endParaRPr lang="en-US" dirty="0"/>
          </a:p>
        </p:txBody>
      </p:sp>
      <p:sp>
        <p:nvSpPr>
          <p:cNvPr id="17" name="Titre 5"/>
          <p:cNvSpPr txBox="1">
            <a:spLocks/>
          </p:cNvSpPr>
          <p:nvPr/>
        </p:nvSpPr>
        <p:spPr>
          <a:xfrm>
            <a:off x="1775520" y="5807423"/>
            <a:ext cx="8229600" cy="783877"/>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b="1" kern="1200" cap="none" spc="0">
                <a:ln w="1905"/>
                <a:gradFill>
                  <a:gsLst>
                    <a:gs pos="0">
                      <a:schemeClr val="accent5">
                        <a:lumMod val="50000"/>
                      </a:schemeClr>
                    </a:gs>
                    <a:gs pos="78000">
                      <a:schemeClr val="accent5">
                        <a:lumMod val="75000"/>
                      </a:schemeClr>
                    </a:gs>
                    <a:gs pos="100000">
                      <a:schemeClr val="accent5">
                        <a:lumMod val="60000"/>
                        <a:lumOff val="40000"/>
                      </a:schemeClr>
                    </a:gs>
                  </a:gsLst>
                  <a:lin ang="5400000"/>
                </a:gradFill>
                <a:effectLst>
                  <a:innerShdw blurRad="69850" dist="43180" dir="5400000">
                    <a:srgbClr val="000000">
                      <a:alpha val="65000"/>
                    </a:srgbClr>
                  </a:innerShdw>
                </a:effectLst>
                <a:latin typeface="+mj-lt"/>
                <a:ea typeface="+mj-ea"/>
                <a:cs typeface="+mj-cs"/>
              </a:defRPr>
            </a:lvl1pPr>
          </a:lstStyle>
          <a:p>
            <a:r>
              <a:rPr lang="fr-FR" dirty="0"/>
              <a:t>Comment fonctionne le CSS ?</a:t>
            </a:r>
            <a:endParaRPr lang="en-US" dirty="0"/>
          </a:p>
        </p:txBody>
      </p:sp>
      <p:pic>
        <p:nvPicPr>
          <p:cNvPr id="7" name="Image 6" descr="Le dormeur du val, Arthur RIMBAUD(1854-1891) - Mozilla Firef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81" y="1197943"/>
            <a:ext cx="5976664" cy="4781330"/>
          </a:xfrm>
          <a:prstGeom prst="rect">
            <a:avLst/>
          </a:prstGeom>
          <a:effectLst>
            <a:outerShdw blurRad="50800" dist="38100" dir="2700000" algn="tl" rotWithShape="0">
              <a:prstClr val="black">
                <a:alpha val="40000"/>
              </a:prstClr>
            </a:outerShdw>
          </a:effectLst>
        </p:spPr>
      </p:pic>
      <p:pic>
        <p:nvPicPr>
          <p:cNvPr id="18" name="Image 17"/>
          <p:cNvPicPr>
            <a:picLocks noChangeAspect="1"/>
          </p:cNvPicPr>
          <p:nvPr/>
        </p:nvPicPr>
        <p:blipFill>
          <a:blip r:embed="rId3"/>
          <a:stretch>
            <a:fillRect/>
          </a:stretch>
        </p:blipFill>
        <p:spPr>
          <a:xfrm>
            <a:off x="1631253" y="3356993"/>
            <a:ext cx="4002649" cy="2546847"/>
          </a:xfrm>
          <a:prstGeom prst="rect">
            <a:avLst/>
          </a:prstGeom>
          <a:effectLst>
            <a:outerShdw blurRad="50800" dist="38100" dir="2700000" algn="tl" rotWithShape="0">
              <a:prstClr val="black">
                <a:alpha val="40000"/>
              </a:prstClr>
            </a:outerShdw>
          </a:effectLst>
        </p:spPr>
      </p:pic>
      <p:sp>
        <p:nvSpPr>
          <p:cNvPr id="19" name="ZoneTexte 18"/>
          <p:cNvSpPr txBox="1"/>
          <p:nvPr/>
        </p:nvSpPr>
        <p:spPr>
          <a:xfrm>
            <a:off x="1558826" y="1183329"/>
            <a:ext cx="2440668" cy="2308324"/>
          </a:xfrm>
          <a:prstGeom prst="rect">
            <a:avLst/>
          </a:prstGeom>
          <a:noFill/>
        </p:spPr>
        <p:txBody>
          <a:bodyPr wrap="none" rtlCol="0">
            <a:spAutoFit/>
          </a:bodyPr>
          <a:lstStyle/>
          <a:p>
            <a:r>
              <a:rPr lang="fr-FR" dirty="0"/>
              <a:t>Une page web, c’est : </a:t>
            </a:r>
          </a:p>
          <a:p>
            <a:pPr marL="285750" indent="-285750">
              <a:buFont typeface="Arial" panose="020B0604020202020204" pitchFamily="34" charset="0"/>
              <a:buChar char="•"/>
            </a:pPr>
            <a:r>
              <a:rPr lang="fr-FR" dirty="0"/>
              <a:t>un code source html </a:t>
            </a:r>
            <a:br>
              <a:rPr lang="fr-FR" dirty="0"/>
            </a:br>
            <a:r>
              <a:rPr lang="fr-FR" dirty="0"/>
              <a:t>= un ensemble de </a:t>
            </a:r>
            <a:br>
              <a:rPr lang="fr-FR" dirty="0"/>
            </a:br>
            <a:r>
              <a:rPr lang="fr-FR" dirty="0"/>
              <a:t>tag et de texte</a:t>
            </a:r>
          </a:p>
          <a:p>
            <a:pPr marL="285750" indent="-285750">
              <a:buFont typeface="Arial" panose="020B0604020202020204" pitchFamily="34" charset="0"/>
              <a:buChar char="•"/>
            </a:pPr>
            <a:r>
              <a:rPr lang="fr-FR" dirty="0"/>
              <a:t>vu comme un arbre</a:t>
            </a:r>
          </a:p>
          <a:p>
            <a:pPr marL="285750" indent="-285750">
              <a:buFont typeface="Arial" panose="020B0604020202020204" pitchFamily="34" charset="0"/>
              <a:buChar char="•"/>
            </a:pPr>
            <a:r>
              <a:rPr lang="fr-FR" dirty="0"/>
              <a:t>Rendu lisible par le </a:t>
            </a:r>
            <a:br>
              <a:rPr lang="fr-FR" dirty="0"/>
            </a:br>
            <a:r>
              <a:rPr lang="fr-FR" dirty="0"/>
              <a:t>navigateur web</a:t>
            </a:r>
          </a:p>
          <a:p>
            <a:endParaRPr lang="fr-FR" dirty="0"/>
          </a:p>
        </p:txBody>
      </p:sp>
      <p:grpSp>
        <p:nvGrpSpPr>
          <p:cNvPr id="34" name="Groupe 33"/>
          <p:cNvGrpSpPr/>
          <p:nvPr/>
        </p:nvGrpSpPr>
        <p:grpSpPr>
          <a:xfrm>
            <a:off x="1628429" y="1158423"/>
            <a:ext cx="5804904" cy="2401546"/>
            <a:chOff x="104429" y="1158423"/>
            <a:chExt cx="5804904" cy="2401546"/>
          </a:xfrm>
        </p:grpSpPr>
        <p:sp>
          <p:nvSpPr>
            <p:cNvPr id="20" name="Ellipse 19"/>
            <p:cNvSpPr/>
            <p:nvPr/>
          </p:nvSpPr>
          <p:spPr>
            <a:xfrm>
              <a:off x="1697114" y="3316187"/>
              <a:ext cx="233614" cy="243782"/>
            </a:xfrm>
            <a:prstGeom prst="ellipse">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1" name="Ellipse 20"/>
            <p:cNvSpPr/>
            <p:nvPr/>
          </p:nvSpPr>
          <p:spPr>
            <a:xfrm>
              <a:off x="2502398" y="1158423"/>
              <a:ext cx="1738534" cy="518429"/>
            </a:xfrm>
            <a:prstGeom prst="ellipse">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2" name="Ellipse 21"/>
            <p:cNvSpPr/>
            <p:nvPr/>
          </p:nvSpPr>
          <p:spPr>
            <a:xfrm>
              <a:off x="5621301" y="1276735"/>
              <a:ext cx="288032" cy="284039"/>
            </a:xfrm>
            <a:prstGeom prst="ellipse">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3" name="Ellipse 22"/>
            <p:cNvSpPr/>
            <p:nvPr/>
          </p:nvSpPr>
          <p:spPr>
            <a:xfrm>
              <a:off x="104429" y="3316187"/>
              <a:ext cx="233614" cy="243782"/>
            </a:xfrm>
            <a:prstGeom prst="ellipse">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cxnSp>
          <p:nvCxnSpPr>
            <p:cNvPr id="25" name="Connecteur en angle 24"/>
            <p:cNvCxnSpPr>
              <a:stCxn id="23" idx="0"/>
              <a:endCxn id="21" idx="4"/>
            </p:cNvCxnSpPr>
            <p:nvPr/>
          </p:nvCxnSpPr>
          <p:spPr>
            <a:xfrm rot="5400000" flipH="1" flipV="1">
              <a:off x="976783" y="921306"/>
              <a:ext cx="1639335" cy="3150429"/>
            </a:xfrm>
            <a:prstGeom prst="bentConnector3">
              <a:avLst>
                <a:gd name="adj1" fmla="val 55423"/>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6" name="Connecteur en angle 25"/>
            <p:cNvCxnSpPr>
              <a:stCxn id="20" idx="0"/>
              <a:endCxn id="21" idx="4"/>
            </p:cNvCxnSpPr>
            <p:nvPr/>
          </p:nvCxnSpPr>
          <p:spPr>
            <a:xfrm rot="5400000" flipH="1" flipV="1">
              <a:off x="1773126" y="1717648"/>
              <a:ext cx="1639335" cy="1557744"/>
            </a:xfrm>
            <a:prstGeom prst="bentConnector3">
              <a:avLst>
                <a:gd name="adj1" fmla="val 55036"/>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9" name="Connecteur en angle 28"/>
            <p:cNvCxnSpPr>
              <a:stCxn id="22" idx="2"/>
              <a:endCxn id="21" idx="6"/>
            </p:cNvCxnSpPr>
            <p:nvPr/>
          </p:nvCxnSpPr>
          <p:spPr>
            <a:xfrm rot="10800000">
              <a:off x="4240933" y="1417639"/>
              <a:ext cx="1380369" cy="1117"/>
            </a:xfrm>
            <a:prstGeom prst="bentConnector3">
              <a:avLst>
                <a:gd name="adj1" fmla="val 50000"/>
              </a:avLst>
            </a:prstGeom>
            <a:ln>
              <a:headEnd type="triangle"/>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47662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calc</a:t>
            </a:r>
            <a:r>
              <a:rPr lang="fr-FR" dirty="0"/>
              <a:t>: une expression pour calculer</a:t>
            </a:r>
            <a:endParaRPr lang="en-US" dirty="0"/>
          </a:p>
        </p:txBody>
      </p:sp>
      <p:sp>
        <p:nvSpPr>
          <p:cNvPr id="3" name="Espace réservé du contenu 2"/>
          <p:cNvSpPr>
            <a:spLocks noGrp="1"/>
          </p:cNvSpPr>
          <p:nvPr>
            <p:ph idx="1"/>
          </p:nvPr>
        </p:nvSpPr>
        <p:spPr/>
        <p:txBody>
          <a:bodyPr>
            <a:normAutofit fontScale="92500" lnSpcReduction="10000"/>
          </a:bodyPr>
          <a:lstStyle/>
          <a:p>
            <a:r>
              <a:rPr lang="fr-FR" dirty="0"/>
              <a:t>Pour les opérations + ; - ; * ; /</a:t>
            </a:r>
          </a:p>
          <a:p>
            <a:r>
              <a:rPr lang="fr-FR" dirty="0"/>
              <a:t>Remplace un nombre (et si l’unité est une longueur, une longueur)</a:t>
            </a:r>
          </a:p>
          <a:p>
            <a:r>
              <a:rPr lang="fr-FR" dirty="0"/>
              <a:t>Avec des unités hétérogènes</a:t>
            </a:r>
          </a:p>
          <a:p>
            <a:r>
              <a:rPr lang="fr-FR" dirty="0" err="1"/>
              <a:t>calc</a:t>
            </a:r>
            <a:r>
              <a:rPr lang="fr-FR" dirty="0"/>
              <a:t>( opération )</a:t>
            </a:r>
            <a:br>
              <a:rPr lang="fr-FR" dirty="0"/>
            </a:br>
            <a:r>
              <a:rPr lang="fr-FR" dirty="0"/>
              <a:t>l’opération est une suite de nombres (avec unité ou pas, et même des pourcentages) et d’opérateurs </a:t>
            </a:r>
          </a:p>
          <a:p>
            <a:pPr lvl="1"/>
            <a:r>
              <a:rPr lang="fr-FR" dirty="0"/>
              <a:t>avec des espaces après les unités</a:t>
            </a:r>
          </a:p>
          <a:p>
            <a:r>
              <a:rPr lang="fr-FR" dirty="0"/>
              <a:t>Exemple : </a:t>
            </a:r>
            <a:br>
              <a:rPr lang="fr-FR" dirty="0"/>
            </a:br>
            <a:r>
              <a:rPr lang="en-US" dirty="0" err="1"/>
              <a:t>calc</a:t>
            </a:r>
            <a:r>
              <a:rPr lang="en-US" dirty="0"/>
              <a:t>(1rem - 2px) </a:t>
            </a:r>
            <a:br>
              <a:rPr lang="en-US" dirty="0"/>
            </a:br>
            <a:r>
              <a:rPr lang="en-US" dirty="0" err="1"/>
              <a:t>calc</a:t>
            </a:r>
            <a:r>
              <a:rPr lang="en-US" dirty="0"/>
              <a:t>(50% - 1rem + 10px)  </a:t>
            </a:r>
            <a:r>
              <a:rPr lang="en-US" b="1" dirty="0">
                <a:solidFill>
                  <a:srgbClr val="FF0000"/>
                </a:solidFill>
              </a:rPr>
              <a:t>// pas de % pour border-width</a:t>
            </a:r>
          </a:p>
          <a:p>
            <a:r>
              <a:rPr lang="fr-FR" dirty="0"/>
              <a:t>Attention donc aux unités et aux résultats (négatif…)</a:t>
            </a:r>
            <a:endParaRPr lang="en-US" dirty="0"/>
          </a:p>
        </p:txBody>
      </p:sp>
    </p:spTree>
    <p:extLst>
      <p:ext uri="{BB962C8B-B14F-4D97-AF65-F5344CB8AC3E}">
        <p14:creationId xmlns:p14="http://schemas.microsoft.com/office/powerpoint/2010/main" val="1155281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border-</a:t>
            </a:r>
            <a:r>
              <a:rPr lang="fr-FR" dirty="0" err="1"/>
              <a:t>width</a:t>
            </a:r>
            <a:endParaRPr lang="en-US" dirty="0"/>
          </a:p>
        </p:txBody>
      </p:sp>
      <p:sp>
        <p:nvSpPr>
          <p:cNvPr id="3" name="Espace réservé du contenu 2"/>
          <p:cNvSpPr>
            <a:spLocks noGrp="1"/>
          </p:cNvSpPr>
          <p:nvPr>
            <p:ph sz="half" idx="1"/>
          </p:nvPr>
        </p:nvSpPr>
        <p:spPr/>
        <p:txBody>
          <a:bodyPr>
            <a:noAutofit/>
          </a:bodyPr>
          <a:lstStyle/>
          <a:p>
            <a:r>
              <a:rPr lang="fr-FR" sz="1800" dirty="0"/>
              <a:t>Raccourcit pour déclarer les 4 épaisseurs de traits en une fois , avec 4, 3, 2 ou 1 valeur(s)</a:t>
            </a:r>
          </a:p>
          <a:p>
            <a:r>
              <a:rPr lang="fr-FR" sz="1800" b="1" dirty="0"/>
              <a:t>border-</a:t>
            </a:r>
            <a:r>
              <a:rPr lang="fr-FR" sz="1800" b="1" dirty="0" err="1"/>
              <a:t>width</a:t>
            </a:r>
            <a:r>
              <a:rPr lang="fr-FR" sz="1800" dirty="0"/>
              <a:t>: </a:t>
            </a:r>
            <a:r>
              <a:rPr lang="fr-FR" sz="1800" b="1" dirty="0">
                <a:solidFill>
                  <a:srgbClr val="FF0000"/>
                </a:solidFill>
              </a:rPr>
              <a:t>val1</a:t>
            </a:r>
            <a:r>
              <a:rPr lang="fr-FR" sz="1800" dirty="0">
                <a:solidFill>
                  <a:srgbClr val="FF0000"/>
                </a:solidFill>
              </a:rPr>
              <a:t> </a:t>
            </a:r>
            <a:r>
              <a:rPr lang="fr-FR" sz="1800" b="1" dirty="0">
                <a:solidFill>
                  <a:srgbClr val="00B050"/>
                </a:solidFill>
              </a:rPr>
              <a:t>val2</a:t>
            </a:r>
            <a:r>
              <a:rPr lang="fr-FR" sz="1800" dirty="0">
                <a:solidFill>
                  <a:srgbClr val="00B050"/>
                </a:solidFill>
              </a:rPr>
              <a:t> </a:t>
            </a:r>
            <a:r>
              <a:rPr lang="fr-FR" sz="1800" b="1" dirty="0"/>
              <a:t>val3</a:t>
            </a:r>
            <a:r>
              <a:rPr lang="fr-FR" sz="1800" dirty="0"/>
              <a:t> </a:t>
            </a:r>
            <a:r>
              <a:rPr lang="fr-FR" sz="1800" b="1" dirty="0">
                <a:solidFill>
                  <a:schemeClr val="tx2">
                    <a:lumMod val="50000"/>
                  </a:schemeClr>
                </a:solidFill>
              </a:rPr>
              <a:t>val4</a:t>
            </a:r>
            <a:r>
              <a:rPr lang="fr-FR" sz="1800" dirty="0"/>
              <a:t>;</a:t>
            </a:r>
            <a:br>
              <a:rPr lang="fr-FR" sz="1800" dirty="0"/>
            </a:br>
            <a:r>
              <a:rPr lang="fr-FR" sz="1800" dirty="0"/>
              <a:t>est équivalent à</a:t>
            </a:r>
            <a:br>
              <a:rPr lang="fr-FR" sz="1800" dirty="0"/>
            </a:br>
            <a:r>
              <a:rPr lang="fr-FR" sz="1800" dirty="0"/>
              <a:t>border-top-</a:t>
            </a:r>
            <a:r>
              <a:rPr lang="fr-FR" sz="1800" dirty="0" err="1"/>
              <a:t>width</a:t>
            </a:r>
            <a:r>
              <a:rPr lang="fr-FR" sz="1800" dirty="0"/>
              <a:t>: </a:t>
            </a:r>
            <a:r>
              <a:rPr lang="fr-FR" sz="1800" b="1" dirty="0">
                <a:solidFill>
                  <a:srgbClr val="FF0000"/>
                </a:solidFill>
              </a:rPr>
              <a:t>val1</a:t>
            </a:r>
            <a:r>
              <a:rPr lang="fr-FR" sz="1800" dirty="0"/>
              <a:t>;</a:t>
            </a:r>
            <a:br>
              <a:rPr lang="fr-FR" sz="1800" dirty="0"/>
            </a:br>
            <a:r>
              <a:rPr lang="en-US" sz="1800" dirty="0"/>
              <a:t>border-right-width </a:t>
            </a:r>
            <a:r>
              <a:rPr lang="fr-FR" sz="1800" dirty="0"/>
              <a:t>: </a:t>
            </a:r>
            <a:r>
              <a:rPr lang="fr-FR" sz="1800" b="1" dirty="0">
                <a:solidFill>
                  <a:srgbClr val="00B050"/>
                </a:solidFill>
              </a:rPr>
              <a:t>val2</a:t>
            </a:r>
            <a:r>
              <a:rPr lang="fr-FR" sz="1800" dirty="0"/>
              <a:t>;</a:t>
            </a:r>
            <a:br>
              <a:rPr lang="fr-FR" sz="1800" dirty="0"/>
            </a:br>
            <a:r>
              <a:rPr lang="en-US" sz="1800" dirty="0"/>
              <a:t>border-bottom-width </a:t>
            </a:r>
            <a:r>
              <a:rPr lang="fr-FR" sz="1800" dirty="0"/>
              <a:t>: </a:t>
            </a:r>
            <a:r>
              <a:rPr lang="fr-FR" sz="1800" b="1" dirty="0"/>
              <a:t>val3</a:t>
            </a:r>
            <a:r>
              <a:rPr lang="fr-FR" sz="1800" dirty="0"/>
              <a:t>;</a:t>
            </a:r>
            <a:br>
              <a:rPr lang="fr-FR" sz="1800" dirty="0"/>
            </a:br>
            <a:r>
              <a:rPr lang="en-US" sz="1800" dirty="0"/>
              <a:t>border-left-width </a:t>
            </a:r>
            <a:r>
              <a:rPr lang="fr-FR" sz="1800" dirty="0"/>
              <a:t>: </a:t>
            </a:r>
            <a:r>
              <a:rPr lang="fr-FR" sz="1800" b="1" dirty="0">
                <a:solidFill>
                  <a:schemeClr val="tx2">
                    <a:lumMod val="50000"/>
                  </a:schemeClr>
                </a:solidFill>
              </a:rPr>
              <a:t>val4</a:t>
            </a:r>
            <a:r>
              <a:rPr lang="fr-FR" sz="1800" dirty="0"/>
              <a:t>;</a:t>
            </a:r>
          </a:p>
          <a:p>
            <a:r>
              <a:rPr lang="fr-FR" sz="1800" b="1" dirty="0"/>
              <a:t>border-</a:t>
            </a:r>
            <a:r>
              <a:rPr lang="fr-FR" sz="1800" b="1" dirty="0" err="1"/>
              <a:t>width</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a:t>
            </a:r>
            <a:br>
              <a:rPr lang="fr-FR" sz="1800" dirty="0"/>
            </a:br>
            <a:r>
              <a:rPr lang="fr-FR" sz="1800" dirty="0"/>
              <a:t>est équivalent à border-</a:t>
            </a:r>
            <a:r>
              <a:rPr lang="fr-FR" sz="1800" dirty="0" err="1"/>
              <a:t>width</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 </a:t>
            </a:r>
            <a:r>
              <a:rPr lang="fr-FR" sz="1800" b="1" dirty="0">
                <a:solidFill>
                  <a:srgbClr val="00B050"/>
                </a:solidFill>
              </a:rPr>
              <a:t>val2</a:t>
            </a:r>
            <a:r>
              <a:rPr lang="fr-FR" sz="1800" dirty="0"/>
              <a:t>; soit: </a:t>
            </a:r>
            <a:br>
              <a:rPr lang="fr-FR" sz="1800" dirty="0"/>
            </a:br>
            <a:r>
              <a:rPr lang="fr-FR" sz="1800" dirty="0"/>
              <a:t>border-top-</a:t>
            </a:r>
            <a:r>
              <a:rPr lang="fr-FR" sz="1800" dirty="0" err="1"/>
              <a:t>width</a:t>
            </a:r>
            <a:r>
              <a:rPr lang="fr-FR" sz="1800" dirty="0"/>
              <a:t> : </a:t>
            </a:r>
            <a:r>
              <a:rPr lang="fr-FR" sz="1800" b="1" dirty="0">
                <a:solidFill>
                  <a:srgbClr val="FF0000"/>
                </a:solidFill>
              </a:rPr>
              <a:t>val1</a:t>
            </a:r>
            <a:r>
              <a:rPr lang="fr-FR" sz="1800" dirty="0"/>
              <a:t>;</a:t>
            </a:r>
            <a:br>
              <a:rPr lang="fr-FR" sz="1800" dirty="0"/>
            </a:br>
            <a:r>
              <a:rPr lang="en-US" sz="1800" dirty="0"/>
              <a:t>border-right-width </a:t>
            </a:r>
            <a:r>
              <a:rPr lang="fr-FR" sz="1800" dirty="0"/>
              <a:t>: </a:t>
            </a:r>
            <a:r>
              <a:rPr lang="fr-FR" sz="1800" b="1" dirty="0">
                <a:solidFill>
                  <a:srgbClr val="00B050"/>
                </a:solidFill>
              </a:rPr>
              <a:t>val2;</a:t>
            </a:r>
            <a:br>
              <a:rPr lang="fr-FR" sz="1800" dirty="0"/>
            </a:br>
            <a:r>
              <a:rPr lang="en-US" sz="1800" dirty="0"/>
              <a:t>border-bottom-width </a:t>
            </a:r>
            <a:r>
              <a:rPr lang="fr-FR" sz="1800" dirty="0"/>
              <a:t>: </a:t>
            </a:r>
            <a:r>
              <a:rPr lang="fr-FR" sz="1800" b="1" dirty="0"/>
              <a:t>val3</a:t>
            </a:r>
            <a:r>
              <a:rPr lang="fr-FR" sz="1800" dirty="0"/>
              <a:t>;</a:t>
            </a:r>
            <a:br>
              <a:rPr lang="fr-FR" sz="1800" dirty="0"/>
            </a:br>
            <a:r>
              <a:rPr lang="en-US" sz="1800" dirty="0"/>
              <a:t>border-left-width </a:t>
            </a:r>
            <a:r>
              <a:rPr lang="fr-FR" sz="1800" dirty="0"/>
              <a:t>: </a:t>
            </a:r>
            <a:r>
              <a:rPr lang="fr-FR" sz="1800" b="1" dirty="0">
                <a:solidFill>
                  <a:srgbClr val="00B050"/>
                </a:solidFill>
              </a:rPr>
              <a:t>val2</a:t>
            </a:r>
            <a:r>
              <a:rPr lang="fr-FR" sz="1800" dirty="0"/>
              <a:t>;</a:t>
            </a:r>
          </a:p>
        </p:txBody>
      </p:sp>
      <p:sp>
        <p:nvSpPr>
          <p:cNvPr id="23" name="Espace réservé du contenu 22"/>
          <p:cNvSpPr>
            <a:spLocks noGrp="1"/>
          </p:cNvSpPr>
          <p:nvPr>
            <p:ph sz="half" idx="2"/>
          </p:nvPr>
        </p:nvSpPr>
        <p:spPr/>
        <p:txBody>
          <a:bodyPr>
            <a:normAutofit/>
          </a:bodyPr>
          <a:lstStyle/>
          <a:p>
            <a:r>
              <a:rPr lang="fr-FR" sz="1800" b="1" dirty="0"/>
              <a:t>border-</a:t>
            </a:r>
            <a:r>
              <a:rPr lang="fr-FR" sz="1800" b="1" dirty="0" err="1"/>
              <a:t>width</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a:t>
            </a:r>
            <a:br>
              <a:rPr lang="fr-FR" sz="1800" dirty="0"/>
            </a:br>
            <a:r>
              <a:rPr lang="fr-FR" sz="1800" dirty="0"/>
              <a:t>est équivalent à border-</a:t>
            </a:r>
            <a:r>
              <a:rPr lang="fr-FR" sz="1800" dirty="0" err="1"/>
              <a:t>width</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soit: </a:t>
            </a:r>
            <a:br>
              <a:rPr lang="fr-FR" sz="1800" dirty="0"/>
            </a:br>
            <a:r>
              <a:rPr lang="fr-FR" sz="1800" dirty="0"/>
              <a:t>border-top-</a:t>
            </a:r>
            <a:r>
              <a:rPr lang="fr-FR" sz="1800" dirty="0" err="1"/>
              <a:t>width</a:t>
            </a:r>
            <a:r>
              <a:rPr lang="fr-FR" sz="1800" dirty="0"/>
              <a:t> : </a:t>
            </a:r>
            <a:r>
              <a:rPr lang="fr-FR" sz="1800" b="1" dirty="0">
                <a:solidFill>
                  <a:srgbClr val="FF0000"/>
                </a:solidFill>
              </a:rPr>
              <a:t>val1</a:t>
            </a:r>
            <a:r>
              <a:rPr lang="fr-FR" sz="1800" dirty="0"/>
              <a:t>;</a:t>
            </a:r>
            <a:br>
              <a:rPr lang="fr-FR" sz="1800" dirty="0"/>
            </a:br>
            <a:r>
              <a:rPr lang="en-US" sz="1800" dirty="0"/>
              <a:t>border-right-width </a:t>
            </a:r>
            <a:r>
              <a:rPr lang="fr-FR" sz="1800" dirty="0"/>
              <a:t>: </a:t>
            </a:r>
            <a:r>
              <a:rPr lang="fr-FR" sz="1800" b="1" dirty="0">
                <a:solidFill>
                  <a:srgbClr val="00B050"/>
                </a:solidFill>
              </a:rPr>
              <a:t>val2</a:t>
            </a:r>
            <a:r>
              <a:rPr lang="fr-FR" sz="1800" dirty="0"/>
              <a:t>;</a:t>
            </a:r>
            <a:br>
              <a:rPr lang="fr-FR" sz="1800" dirty="0"/>
            </a:br>
            <a:r>
              <a:rPr lang="en-US" sz="1800" dirty="0"/>
              <a:t>border-bottom-width </a:t>
            </a:r>
            <a:r>
              <a:rPr lang="fr-FR" sz="1800" dirty="0"/>
              <a:t>: </a:t>
            </a:r>
            <a:r>
              <a:rPr lang="fr-FR" sz="1800" b="1" dirty="0">
                <a:solidFill>
                  <a:srgbClr val="FF0000"/>
                </a:solidFill>
              </a:rPr>
              <a:t>val1</a:t>
            </a:r>
            <a:r>
              <a:rPr lang="fr-FR" sz="1800" dirty="0"/>
              <a:t>;</a:t>
            </a:r>
            <a:br>
              <a:rPr lang="fr-FR" sz="1800" dirty="0"/>
            </a:br>
            <a:r>
              <a:rPr lang="en-US" sz="1800" dirty="0"/>
              <a:t>border-left-width </a:t>
            </a:r>
            <a:r>
              <a:rPr lang="fr-FR" sz="1800" dirty="0"/>
              <a:t>: </a:t>
            </a:r>
            <a:r>
              <a:rPr lang="fr-FR" sz="1800" b="1" dirty="0">
                <a:solidFill>
                  <a:srgbClr val="00B050"/>
                </a:solidFill>
              </a:rPr>
              <a:t>val2</a:t>
            </a:r>
            <a:r>
              <a:rPr lang="fr-FR" sz="1800" dirty="0"/>
              <a:t>;</a:t>
            </a:r>
          </a:p>
          <a:p>
            <a:r>
              <a:rPr lang="fr-FR" sz="1800" b="1" dirty="0"/>
              <a:t>border-</a:t>
            </a:r>
            <a:r>
              <a:rPr lang="fr-FR" sz="1800" b="1" dirty="0" err="1"/>
              <a:t>width</a:t>
            </a:r>
            <a:r>
              <a:rPr lang="fr-FR" sz="1800" dirty="0"/>
              <a:t>: </a:t>
            </a:r>
            <a:r>
              <a:rPr lang="fr-FR" sz="1800" b="1" dirty="0">
                <a:solidFill>
                  <a:srgbClr val="FF0000"/>
                </a:solidFill>
              </a:rPr>
              <a:t>val1</a:t>
            </a:r>
            <a:r>
              <a:rPr lang="fr-FR" sz="1800" dirty="0"/>
              <a:t>;</a:t>
            </a:r>
            <a:br>
              <a:rPr lang="fr-FR" sz="1800" dirty="0"/>
            </a:br>
            <a:r>
              <a:rPr lang="fr-FR" sz="1800" dirty="0"/>
              <a:t>est équivalent à </a:t>
            </a:r>
            <a:br>
              <a:rPr lang="fr-FR" sz="1800" dirty="0"/>
            </a:br>
            <a:r>
              <a:rPr lang="fr-FR" sz="1800" dirty="0"/>
              <a:t>border-</a:t>
            </a:r>
            <a:r>
              <a:rPr lang="fr-FR" sz="1800" dirty="0" err="1"/>
              <a:t>width</a:t>
            </a:r>
            <a:r>
              <a:rPr lang="fr-FR" sz="1800" dirty="0"/>
              <a:t>: </a:t>
            </a:r>
            <a:r>
              <a:rPr lang="fr-FR" sz="1800" b="1" dirty="0">
                <a:solidFill>
                  <a:srgbClr val="FF0000"/>
                </a:solidFill>
              </a:rPr>
              <a:t>val1</a:t>
            </a:r>
            <a:r>
              <a:rPr lang="fr-FR" sz="1800" dirty="0"/>
              <a:t> </a:t>
            </a:r>
            <a:r>
              <a:rPr lang="fr-FR" sz="1800" b="1" dirty="0" err="1">
                <a:solidFill>
                  <a:srgbClr val="FF0000"/>
                </a:solidFill>
              </a:rPr>
              <a:t>val1</a:t>
            </a:r>
            <a:r>
              <a:rPr lang="fr-FR" sz="1800" b="1" dirty="0">
                <a:solidFill>
                  <a:srgbClr val="FF0000"/>
                </a:solidFill>
              </a:rPr>
              <a:t> </a:t>
            </a:r>
            <a:r>
              <a:rPr lang="fr-FR" sz="1800" b="1" dirty="0" err="1">
                <a:solidFill>
                  <a:srgbClr val="FF0000"/>
                </a:solidFill>
              </a:rPr>
              <a:t>val1</a:t>
            </a:r>
            <a:r>
              <a:rPr lang="fr-FR" sz="1800" b="1" dirty="0">
                <a:solidFill>
                  <a:srgbClr val="FF0000"/>
                </a:solidFill>
              </a:rPr>
              <a:t> </a:t>
            </a:r>
            <a:r>
              <a:rPr lang="fr-FR" sz="1800" b="1" dirty="0" err="1">
                <a:solidFill>
                  <a:srgbClr val="FF0000"/>
                </a:solidFill>
              </a:rPr>
              <a:t>val1</a:t>
            </a:r>
            <a:r>
              <a:rPr lang="fr-FR" sz="1800" dirty="0"/>
              <a:t>; soit: </a:t>
            </a:r>
            <a:br>
              <a:rPr lang="fr-FR" sz="1800" dirty="0"/>
            </a:br>
            <a:r>
              <a:rPr lang="fr-FR" sz="1800" dirty="0"/>
              <a:t>border-top-</a:t>
            </a:r>
            <a:r>
              <a:rPr lang="fr-FR" sz="1800" dirty="0" err="1"/>
              <a:t>width</a:t>
            </a:r>
            <a:r>
              <a:rPr lang="fr-FR" sz="1800" dirty="0"/>
              <a:t> : </a:t>
            </a:r>
            <a:r>
              <a:rPr lang="fr-FR" sz="1800" b="1" dirty="0">
                <a:solidFill>
                  <a:srgbClr val="FF0000"/>
                </a:solidFill>
              </a:rPr>
              <a:t>val1</a:t>
            </a:r>
            <a:r>
              <a:rPr lang="fr-FR" sz="1800" dirty="0"/>
              <a:t>;</a:t>
            </a:r>
            <a:br>
              <a:rPr lang="fr-FR" sz="1800" dirty="0"/>
            </a:br>
            <a:r>
              <a:rPr lang="en-US" sz="1800" dirty="0"/>
              <a:t>border-right-width </a:t>
            </a:r>
            <a:r>
              <a:rPr lang="fr-FR" sz="1800" dirty="0"/>
              <a:t>: </a:t>
            </a:r>
            <a:r>
              <a:rPr lang="fr-FR" sz="1800" b="1" dirty="0">
                <a:solidFill>
                  <a:srgbClr val="FF0000"/>
                </a:solidFill>
              </a:rPr>
              <a:t>val1</a:t>
            </a:r>
            <a:r>
              <a:rPr lang="fr-FR" sz="1800" dirty="0"/>
              <a:t>;</a:t>
            </a:r>
            <a:br>
              <a:rPr lang="fr-FR" sz="1800" dirty="0"/>
            </a:br>
            <a:r>
              <a:rPr lang="en-US" sz="1800" dirty="0"/>
              <a:t>border-bottom-width </a:t>
            </a:r>
            <a:r>
              <a:rPr lang="fr-FR" sz="1800" dirty="0"/>
              <a:t>: </a:t>
            </a:r>
            <a:r>
              <a:rPr lang="fr-FR" sz="1800" b="1" dirty="0">
                <a:solidFill>
                  <a:srgbClr val="FF0000"/>
                </a:solidFill>
              </a:rPr>
              <a:t>val1</a:t>
            </a:r>
            <a:r>
              <a:rPr lang="fr-FR" sz="1800" dirty="0"/>
              <a:t>;</a:t>
            </a:r>
            <a:br>
              <a:rPr lang="fr-FR" sz="1800" dirty="0"/>
            </a:br>
            <a:r>
              <a:rPr lang="en-US" sz="1800" dirty="0"/>
              <a:t>border-left-width </a:t>
            </a:r>
            <a:r>
              <a:rPr lang="fr-FR" sz="1800" dirty="0"/>
              <a:t>: </a:t>
            </a:r>
            <a:r>
              <a:rPr lang="fr-FR" sz="1800" b="1" dirty="0">
                <a:solidFill>
                  <a:srgbClr val="FF0000"/>
                </a:solidFill>
              </a:rPr>
              <a:t>val1</a:t>
            </a:r>
            <a:r>
              <a:rPr lang="fr-FR" sz="1800" dirty="0"/>
              <a:t>;</a:t>
            </a:r>
          </a:p>
          <a:p>
            <a:endParaRPr lang="fr-FR" sz="1800" dirty="0"/>
          </a:p>
        </p:txBody>
      </p:sp>
    </p:spTree>
    <p:extLst>
      <p:ext uri="{BB962C8B-B14F-4D97-AF65-F5344CB8AC3E}">
        <p14:creationId xmlns:p14="http://schemas.microsoft.com/office/powerpoint/2010/main" val="2639552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border-top | border-right | </a:t>
            </a:r>
            <a:br>
              <a:rPr lang="fr-FR" dirty="0"/>
            </a:br>
            <a:r>
              <a:rPr lang="fr-FR" dirty="0"/>
              <a:t>border-</a:t>
            </a:r>
            <a:r>
              <a:rPr lang="fr-FR" dirty="0" err="1"/>
              <a:t>bottom</a:t>
            </a:r>
            <a:r>
              <a:rPr lang="fr-FR" dirty="0"/>
              <a:t> | border-</a:t>
            </a:r>
            <a:r>
              <a:rPr lang="fr-FR" dirty="0" err="1"/>
              <a:t>left</a:t>
            </a:r>
            <a:r>
              <a:rPr lang="fr-FR" dirty="0"/>
              <a:t> | border</a:t>
            </a:r>
            <a:endParaRPr lang="en-US" dirty="0"/>
          </a:p>
        </p:txBody>
      </p:sp>
      <p:sp>
        <p:nvSpPr>
          <p:cNvPr id="3" name="Espace réservé du contenu 2"/>
          <p:cNvSpPr>
            <a:spLocks noGrp="1"/>
          </p:cNvSpPr>
          <p:nvPr>
            <p:ph idx="1"/>
          </p:nvPr>
        </p:nvSpPr>
        <p:spPr/>
        <p:txBody>
          <a:bodyPr>
            <a:normAutofit fontScale="92500" lnSpcReduction="20000"/>
          </a:bodyPr>
          <a:lstStyle/>
          <a:p>
            <a:r>
              <a:rPr lang="fr-FR" dirty="0"/>
              <a:t>border-top | border-right | </a:t>
            </a:r>
            <a:br>
              <a:rPr lang="fr-FR" dirty="0"/>
            </a:br>
            <a:r>
              <a:rPr lang="fr-FR" dirty="0"/>
              <a:t>border-</a:t>
            </a:r>
            <a:r>
              <a:rPr lang="fr-FR" dirty="0" err="1"/>
              <a:t>bottom</a:t>
            </a:r>
            <a:r>
              <a:rPr lang="fr-FR" dirty="0"/>
              <a:t> | border-</a:t>
            </a:r>
            <a:r>
              <a:rPr lang="fr-FR" dirty="0" err="1"/>
              <a:t>left</a:t>
            </a:r>
            <a:endParaRPr lang="fr-FR" dirty="0"/>
          </a:p>
          <a:p>
            <a:pPr lvl="1"/>
            <a:r>
              <a:rPr lang="fr-FR" dirty="0"/>
              <a:t>Définissent l’épaisseur et/ou la couleur et/ou le style du trait du côté qu’ils spécifient</a:t>
            </a:r>
          </a:p>
          <a:p>
            <a:pPr lvl="1"/>
            <a:r>
              <a:rPr lang="fr-FR" dirty="0"/>
              <a:t>L’ordre n’influence pas</a:t>
            </a:r>
          </a:p>
          <a:p>
            <a:r>
              <a:rPr lang="fr-FR" dirty="0"/>
              <a:t>border</a:t>
            </a:r>
          </a:p>
          <a:p>
            <a:pPr lvl="1"/>
            <a:r>
              <a:rPr lang="fr-FR" dirty="0"/>
              <a:t>Définir l’épaisseur et/ou la couleur et/ou le style du trait pour les 4 côtés en même temps</a:t>
            </a:r>
          </a:p>
          <a:p>
            <a:pPr lvl="1"/>
            <a:r>
              <a:rPr lang="fr-FR" dirty="0"/>
              <a:t>L’ordre n’influence pas</a:t>
            </a:r>
          </a:p>
          <a:p>
            <a:r>
              <a:rPr lang="fr-FR" dirty="0"/>
              <a:t>Attention à l’ordre d’utilisation</a:t>
            </a:r>
          </a:p>
          <a:p>
            <a:pPr lvl="1"/>
            <a:r>
              <a:rPr lang="fr-FR" dirty="0"/>
              <a:t>par exemple, si border est utilisé après border-top, la propriété « </a:t>
            </a:r>
            <a:r>
              <a:rPr lang="fr-FR" dirty="0" err="1"/>
              <a:t>écrassera</a:t>
            </a:r>
            <a:r>
              <a:rPr lang="fr-FR" dirty="0"/>
              <a:t> » border-top. </a:t>
            </a:r>
          </a:p>
          <a:p>
            <a:pPr lvl="1"/>
            <a:r>
              <a:rPr lang="fr-FR" dirty="0"/>
              <a:t>Et réciproquement</a:t>
            </a:r>
          </a:p>
          <a:p>
            <a:pPr lvl="1"/>
            <a:r>
              <a:rPr lang="fr-FR" dirty="0" err="1"/>
              <a:t>C.f</a:t>
            </a:r>
            <a:r>
              <a:rPr lang="fr-FR" dirty="0"/>
              <a:t>. règle de priorité avec les sélecteurs</a:t>
            </a:r>
          </a:p>
          <a:p>
            <a:pPr lvl="1"/>
            <a:endParaRPr lang="en-US" dirty="0"/>
          </a:p>
        </p:txBody>
      </p:sp>
    </p:spTree>
    <p:extLst>
      <p:ext uri="{BB962C8B-B14F-4D97-AF65-F5344CB8AC3E}">
        <p14:creationId xmlns:p14="http://schemas.microsoft.com/office/powerpoint/2010/main" val="3002633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coins arrondis</a:t>
            </a:r>
            <a:endParaRPr lang="en-US" dirty="0"/>
          </a:p>
        </p:txBody>
      </p:sp>
      <p:sp>
        <p:nvSpPr>
          <p:cNvPr id="3" name="Espace réservé du contenu 2"/>
          <p:cNvSpPr>
            <a:spLocks noGrp="1"/>
          </p:cNvSpPr>
          <p:nvPr>
            <p:ph idx="1"/>
          </p:nvPr>
        </p:nvSpPr>
        <p:spPr/>
        <p:txBody>
          <a:bodyPr>
            <a:normAutofit fontScale="92500" lnSpcReduction="20000"/>
          </a:bodyPr>
          <a:lstStyle/>
          <a:p>
            <a:r>
              <a:rPr lang="fr-FR" dirty="0"/>
              <a:t>S’applique aux contours (</a:t>
            </a:r>
            <a:r>
              <a:rPr lang="fr-FR" i="1" dirty="0"/>
              <a:t>border</a:t>
            </a:r>
            <a:r>
              <a:rPr lang="fr-FR" dirty="0"/>
              <a:t>), au fond (</a:t>
            </a:r>
            <a:r>
              <a:rPr lang="fr-FR" i="1" dirty="0"/>
              <a:t>background</a:t>
            </a:r>
            <a:r>
              <a:rPr lang="fr-FR" dirty="0"/>
              <a:t>) et aux ombres (</a:t>
            </a:r>
            <a:r>
              <a:rPr lang="fr-FR" i="1" dirty="0"/>
              <a:t>box-</a:t>
            </a:r>
            <a:r>
              <a:rPr lang="fr-FR" i="1" dirty="0" err="1"/>
              <a:t>shadow</a:t>
            </a:r>
            <a:r>
              <a:rPr lang="fr-FR" dirty="0"/>
              <a:t>)</a:t>
            </a:r>
          </a:p>
          <a:p>
            <a:r>
              <a:rPr lang="fr-FR" dirty="0"/>
              <a:t>Réduit la taille du contenu… des choses peuvent dépasser (</a:t>
            </a:r>
            <a:r>
              <a:rPr lang="fr-FR" dirty="0" err="1"/>
              <a:t>c.f</a:t>
            </a:r>
            <a:r>
              <a:rPr lang="fr-FR" dirty="0"/>
              <a:t>. </a:t>
            </a:r>
            <a:r>
              <a:rPr lang="fr-FR" dirty="0" err="1"/>
              <a:t>overflow</a:t>
            </a:r>
            <a:r>
              <a:rPr lang="fr-FR" dirty="0"/>
              <a:t> au moment du menu) : il faut utiliser du </a:t>
            </a:r>
            <a:r>
              <a:rPr lang="fr-FR" dirty="0" err="1"/>
              <a:t>padding</a:t>
            </a:r>
            <a:r>
              <a:rPr lang="fr-FR" dirty="0"/>
              <a:t> (</a:t>
            </a:r>
            <a:r>
              <a:rPr lang="fr-FR" dirty="0" err="1"/>
              <a:t>c.f</a:t>
            </a:r>
            <a:r>
              <a:rPr lang="fr-FR" dirty="0"/>
              <a:t>. plus loin) pour éviter un débordement</a:t>
            </a:r>
          </a:p>
          <a:p>
            <a:r>
              <a:rPr lang="fr-FR" dirty="0"/>
              <a:t>Une fois encore : une propriété pour chaque coin, résumé en une : </a:t>
            </a:r>
          </a:p>
          <a:p>
            <a:pPr lvl="1"/>
            <a:r>
              <a:rPr lang="en-US" dirty="0"/>
              <a:t>border-top-left-radius | border-top-right-radius | border-bottom-right-radius | border-bottom-left-radius</a:t>
            </a:r>
          </a:p>
          <a:p>
            <a:pPr lvl="1"/>
            <a:r>
              <a:rPr lang="fr-FR" dirty="0"/>
              <a:t>border-radius</a:t>
            </a:r>
          </a:p>
          <a:p>
            <a:r>
              <a:rPr lang="fr-FR" dirty="0"/>
              <a:t>Les effets d’épaisseur de trait </a:t>
            </a:r>
            <a:br>
              <a:rPr lang="fr-FR" dirty="0"/>
            </a:br>
            <a:r>
              <a:rPr lang="fr-FR" dirty="0"/>
              <a:t>différent de chaque côté ou de </a:t>
            </a:r>
            <a:br>
              <a:rPr lang="fr-FR" dirty="0"/>
            </a:br>
            <a:r>
              <a:rPr lang="fr-FR" dirty="0"/>
              <a:t>trait trop épais (plus que </a:t>
            </a:r>
            <a:br>
              <a:rPr lang="fr-FR" dirty="0"/>
            </a:br>
            <a:r>
              <a:rPr lang="fr-FR" dirty="0"/>
              <a:t>l’arrondi) sont prévu</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127" y="4221088"/>
            <a:ext cx="3943350" cy="1714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ZoneTexte 21"/>
          <p:cNvSpPr txBox="1"/>
          <p:nvPr/>
        </p:nvSpPr>
        <p:spPr>
          <a:xfrm flipH="1">
            <a:off x="6150039" y="5948289"/>
            <a:ext cx="1142092" cy="307777"/>
          </a:xfrm>
          <a:prstGeom prst="rect">
            <a:avLst/>
          </a:prstGeom>
          <a:noFill/>
        </p:spPr>
        <p:txBody>
          <a:bodyPr wrap="square" rtlCol="0">
            <a:spAutoFit/>
          </a:bodyPr>
          <a:lstStyle/>
          <a:p>
            <a:r>
              <a:rPr lang="fr-FR" sz="1400" i="1" dirty="0"/>
              <a:t>Source : W3C</a:t>
            </a:r>
          </a:p>
        </p:txBody>
      </p:sp>
    </p:spTree>
    <p:extLst>
      <p:ext uri="{BB962C8B-B14F-4D97-AF65-F5344CB8AC3E}">
        <p14:creationId xmlns:p14="http://schemas.microsoft.com/office/powerpoint/2010/main" val="2969315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3512" y="274638"/>
            <a:ext cx="8507288" cy="1143000"/>
          </a:xfrm>
          <a:effectLst/>
        </p:spPr>
        <p:txBody>
          <a:bodyPr>
            <a:noAutofit/>
          </a:bodyPr>
          <a:lstStyle/>
          <a:p>
            <a:pPr lvl="1" algn="ctr" rtl="0">
              <a:spcBef>
                <a:spcPct val="0"/>
              </a:spcBef>
            </a:pPr>
            <a:r>
              <a:rPr lang="en-US" sz="2800" b="1" kern="1200" dirty="0">
                <a:ln w="1905"/>
                <a:gradFill>
                  <a:gsLst>
                    <a:gs pos="0">
                      <a:schemeClr val="accent5">
                        <a:lumMod val="50000"/>
                      </a:schemeClr>
                    </a:gs>
                    <a:gs pos="78000">
                      <a:schemeClr val="accent5">
                        <a:lumMod val="75000"/>
                      </a:schemeClr>
                    </a:gs>
                    <a:gs pos="100000">
                      <a:schemeClr val="accent5">
                        <a:lumMod val="60000"/>
                        <a:lumOff val="40000"/>
                      </a:schemeClr>
                    </a:gs>
                  </a:gsLst>
                  <a:lin ang="5400000"/>
                </a:gradFill>
                <a:effectLst>
                  <a:innerShdw blurRad="69850" dist="43180" dir="5400000">
                    <a:srgbClr val="000000">
                      <a:alpha val="65000"/>
                    </a:srgbClr>
                  </a:innerShdw>
                </a:effectLst>
                <a:latin typeface="+mj-lt"/>
                <a:ea typeface="+mj-ea"/>
                <a:cs typeface="+mj-cs"/>
              </a:rPr>
              <a:t>border-top-left-radius | border-top-right-radius | </a:t>
            </a:r>
            <a:br>
              <a:rPr lang="en-US" sz="2800" b="1" kern="1200" dirty="0">
                <a:ln w="1905"/>
                <a:gradFill>
                  <a:gsLst>
                    <a:gs pos="0">
                      <a:schemeClr val="accent5">
                        <a:lumMod val="50000"/>
                      </a:schemeClr>
                    </a:gs>
                    <a:gs pos="78000">
                      <a:schemeClr val="accent5">
                        <a:lumMod val="75000"/>
                      </a:schemeClr>
                    </a:gs>
                    <a:gs pos="100000">
                      <a:schemeClr val="accent5">
                        <a:lumMod val="60000"/>
                        <a:lumOff val="40000"/>
                      </a:schemeClr>
                    </a:gs>
                  </a:gsLst>
                  <a:lin ang="5400000"/>
                </a:gradFill>
                <a:effectLst>
                  <a:innerShdw blurRad="69850" dist="43180" dir="5400000">
                    <a:srgbClr val="000000">
                      <a:alpha val="65000"/>
                    </a:srgbClr>
                  </a:innerShdw>
                </a:effectLst>
                <a:latin typeface="+mj-lt"/>
                <a:ea typeface="+mj-ea"/>
                <a:cs typeface="+mj-cs"/>
              </a:rPr>
            </a:br>
            <a:r>
              <a:rPr lang="en-US" sz="2800" b="1" kern="1200" dirty="0">
                <a:ln w="1905"/>
                <a:gradFill>
                  <a:gsLst>
                    <a:gs pos="0">
                      <a:schemeClr val="accent5">
                        <a:lumMod val="50000"/>
                      </a:schemeClr>
                    </a:gs>
                    <a:gs pos="78000">
                      <a:schemeClr val="accent5">
                        <a:lumMod val="75000"/>
                      </a:schemeClr>
                    </a:gs>
                    <a:gs pos="100000">
                      <a:schemeClr val="accent5">
                        <a:lumMod val="60000"/>
                        <a:lumOff val="40000"/>
                      </a:schemeClr>
                    </a:gs>
                  </a:gsLst>
                  <a:lin ang="5400000"/>
                </a:gradFill>
                <a:effectLst>
                  <a:innerShdw blurRad="69850" dist="43180" dir="5400000">
                    <a:srgbClr val="000000">
                      <a:alpha val="65000"/>
                    </a:srgbClr>
                  </a:innerShdw>
                </a:effectLst>
                <a:latin typeface="+mj-lt"/>
                <a:ea typeface="+mj-ea"/>
                <a:cs typeface="+mj-cs"/>
              </a:rPr>
              <a:t>border-bottom-right-radius | border-bottom-left-radius</a:t>
            </a:r>
          </a:p>
        </p:txBody>
      </p:sp>
      <p:sp>
        <p:nvSpPr>
          <p:cNvPr id="3" name="Espace réservé du contenu 2"/>
          <p:cNvSpPr>
            <a:spLocks noGrp="1"/>
          </p:cNvSpPr>
          <p:nvPr>
            <p:ph idx="1"/>
          </p:nvPr>
        </p:nvSpPr>
        <p:spPr/>
        <p:txBody>
          <a:bodyPr>
            <a:normAutofit fontScale="62500" lnSpcReduction="20000"/>
          </a:bodyPr>
          <a:lstStyle/>
          <a:p>
            <a:r>
              <a:rPr lang="fr-FR" dirty="0"/>
              <a:t>Indique l’incurvation du coin concerné</a:t>
            </a:r>
          </a:p>
          <a:p>
            <a:endParaRPr lang="fr-FR" dirty="0"/>
          </a:p>
          <a:p>
            <a:r>
              <a:rPr lang="fr-FR" dirty="0"/>
              <a:t>S’applique à tous les éléments</a:t>
            </a:r>
          </a:p>
          <a:p>
            <a:r>
              <a:rPr lang="fr-FR" dirty="0"/>
              <a:t>Valeur par défaut : 0</a:t>
            </a:r>
          </a:p>
          <a:p>
            <a:r>
              <a:rPr lang="fr-FR" dirty="0"/>
              <a:t>Il n’y a pas d’héritage de marge interne</a:t>
            </a:r>
          </a:p>
          <a:p>
            <a:r>
              <a:rPr lang="fr-FR" dirty="0"/>
              <a:t>Cette propriété est prise en compte dans les animations CSS</a:t>
            </a:r>
          </a:p>
          <a:p>
            <a:endParaRPr lang="fr-FR" dirty="0"/>
          </a:p>
          <a:p>
            <a:r>
              <a:rPr lang="fr-FR" dirty="0"/>
              <a:t>Valeurs possibles : </a:t>
            </a:r>
          </a:p>
          <a:p>
            <a:pPr lvl="1"/>
            <a:r>
              <a:rPr lang="fr-FR" dirty="0"/>
              <a:t>Une ou deux valeurs (positives)</a:t>
            </a:r>
          </a:p>
          <a:p>
            <a:pPr lvl="1"/>
            <a:r>
              <a:rPr lang="fr-FR" dirty="0"/>
              <a:t>Qui peuvent être une longueur ou un </a:t>
            </a:r>
            <a:br>
              <a:rPr lang="fr-FR" dirty="0"/>
            </a:br>
            <a:r>
              <a:rPr lang="fr-FR" dirty="0"/>
              <a:t>pourcentage</a:t>
            </a:r>
          </a:p>
          <a:p>
            <a:pPr lvl="2"/>
            <a:r>
              <a:rPr lang="fr-FR" dirty="0"/>
              <a:t>% de la largeur du contour si c’est la 1</a:t>
            </a:r>
            <a:r>
              <a:rPr lang="fr-FR" baseline="30000" dirty="0"/>
              <a:t>ère</a:t>
            </a:r>
            <a:r>
              <a:rPr lang="fr-FR" dirty="0"/>
              <a:t> valeur</a:t>
            </a:r>
          </a:p>
          <a:p>
            <a:pPr lvl="2"/>
            <a:r>
              <a:rPr lang="fr-FR" dirty="0"/>
              <a:t>% de la hauteur du contour si c’est la 2</a:t>
            </a:r>
            <a:r>
              <a:rPr lang="fr-FR" baseline="30000" dirty="0"/>
              <a:t>ième</a:t>
            </a:r>
            <a:r>
              <a:rPr lang="fr-FR" dirty="0"/>
              <a:t> </a:t>
            </a:r>
          </a:p>
          <a:p>
            <a:pPr lvl="2"/>
            <a:r>
              <a:rPr lang="fr-FR" dirty="0"/>
              <a:t>50% sur deux coins consécutifs : forme ovale (partielle)</a:t>
            </a:r>
          </a:p>
          <a:p>
            <a:pPr lvl="1"/>
            <a:r>
              <a:rPr lang="fr-FR" dirty="0"/>
              <a:t>Qui définissent l’</a:t>
            </a:r>
            <a:r>
              <a:rPr lang="fr-FR" dirty="0" err="1"/>
              <a:t>élipse</a:t>
            </a:r>
            <a:r>
              <a:rPr lang="fr-FR" dirty="0"/>
              <a:t> dessinant l’arrondi</a:t>
            </a:r>
          </a:p>
          <a:p>
            <a:pPr lvl="1"/>
            <a:r>
              <a:rPr lang="fr-FR" dirty="0"/>
              <a:t>Si une des valeurs est 0 : le coin est carré</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176" y="3933056"/>
            <a:ext cx="2800350" cy="1790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7761375" y="5010968"/>
            <a:ext cx="565989" cy="369332"/>
          </a:xfrm>
          <a:prstGeom prst="rect">
            <a:avLst/>
          </a:prstGeom>
          <a:noFill/>
        </p:spPr>
        <p:txBody>
          <a:bodyPr wrap="none" rtlCol="0">
            <a:spAutoFit/>
          </a:bodyPr>
          <a:lstStyle/>
          <a:p>
            <a:r>
              <a:rPr lang="fr-FR" dirty="0"/>
              <a:t>val1</a:t>
            </a:r>
            <a:endParaRPr lang="en-US" dirty="0"/>
          </a:p>
        </p:txBody>
      </p:sp>
      <p:sp>
        <p:nvSpPr>
          <p:cNvPr id="6" name="ZoneTexte 5"/>
          <p:cNvSpPr txBox="1"/>
          <p:nvPr/>
        </p:nvSpPr>
        <p:spPr>
          <a:xfrm>
            <a:off x="8193423" y="4066027"/>
            <a:ext cx="1354473" cy="369332"/>
          </a:xfrm>
          <a:prstGeom prst="rect">
            <a:avLst/>
          </a:prstGeom>
          <a:noFill/>
        </p:spPr>
        <p:txBody>
          <a:bodyPr wrap="none" rtlCol="0">
            <a:spAutoFit/>
          </a:bodyPr>
          <a:lstStyle/>
          <a:p>
            <a:r>
              <a:rPr lang="fr-FR" dirty="0"/>
              <a:t>val2, ou val1</a:t>
            </a:r>
            <a:endParaRPr lang="en-US" dirty="0"/>
          </a:p>
        </p:txBody>
      </p:sp>
      <p:sp>
        <p:nvSpPr>
          <p:cNvPr id="24" name="ZoneTexte 23"/>
          <p:cNvSpPr txBox="1"/>
          <p:nvPr/>
        </p:nvSpPr>
        <p:spPr>
          <a:xfrm flipH="1">
            <a:off x="9365930" y="5702839"/>
            <a:ext cx="1142092" cy="307777"/>
          </a:xfrm>
          <a:prstGeom prst="rect">
            <a:avLst/>
          </a:prstGeom>
          <a:noFill/>
        </p:spPr>
        <p:txBody>
          <a:bodyPr wrap="square" rtlCol="0">
            <a:spAutoFit/>
          </a:bodyPr>
          <a:lstStyle/>
          <a:p>
            <a:r>
              <a:rPr lang="fr-FR" sz="1400" i="1" dirty="0"/>
              <a:t>Source : W3C</a:t>
            </a:r>
          </a:p>
        </p:txBody>
      </p:sp>
    </p:spTree>
    <p:extLst>
      <p:ext uri="{BB962C8B-B14F-4D97-AF65-F5344CB8AC3E}">
        <p14:creationId xmlns:p14="http://schemas.microsoft.com/office/powerpoint/2010/main" val="1953255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border-radius</a:t>
            </a:r>
            <a:endParaRPr lang="en-US" dirty="0"/>
          </a:p>
        </p:txBody>
      </p:sp>
      <p:sp>
        <p:nvSpPr>
          <p:cNvPr id="3" name="Espace réservé du contenu 2"/>
          <p:cNvSpPr>
            <a:spLocks noGrp="1"/>
          </p:cNvSpPr>
          <p:nvPr>
            <p:ph idx="1"/>
          </p:nvPr>
        </p:nvSpPr>
        <p:spPr/>
        <p:txBody>
          <a:bodyPr>
            <a:normAutofit/>
          </a:bodyPr>
          <a:lstStyle/>
          <a:p>
            <a:r>
              <a:rPr lang="fr-FR" dirty="0"/>
              <a:t>Revient à déterminer en une fois</a:t>
            </a:r>
            <a:br>
              <a:rPr lang="fr-FR" dirty="0"/>
            </a:br>
            <a:r>
              <a:rPr lang="en-US" dirty="0"/>
              <a:t>border-top-left-radius | border-top-right-radius | </a:t>
            </a:r>
            <a:br>
              <a:rPr lang="en-US" dirty="0"/>
            </a:br>
            <a:r>
              <a:rPr lang="en-US" dirty="0"/>
              <a:t>border-bottom-right-radius | border-bottom-left-radius</a:t>
            </a:r>
            <a:r>
              <a:rPr lang="fr-FR" dirty="0"/>
              <a:t> </a:t>
            </a:r>
          </a:p>
          <a:p>
            <a:r>
              <a:rPr lang="fr-FR" dirty="0"/>
              <a:t>Il peut y avoir entre 1 et 8 valeurs, avec ou pas un « / » séparateur</a:t>
            </a:r>
          </a:p>
          <a:p>
            <a:pPr lvl="1"/>
            <a:r>
              <a:rPr lang="fr-FR" dirty="0"/>
              <a:t>S’il n’y a pas de / : il y a au maximum 4 valeurs, à l’instar des border-</a:t>
            </a:r>
            <a:r>
              <a:rPr lang="fr-FR" dirty="0" err="1"/>
              <a:t>color</a:t>
            </a:r>
            <a:r>
              <a:rPr lang="fr-FR" dirty="0"/>
              <a:t>, border-</a:t>
            </a:r>
            <a:r>
              <a:rPr lang="fr-FR" dirty="0" err="1"/>
              <a:t>width</a:t>
            </a:r>
            <a:r>
              <a:rPr lang="fr-FR" dirty="0"/>
              <a:t>, etc.</a:t>
            </a:r>
          </a:p>
          <a:p>
            <a:pPr lvl="1"/>
            <a:r>
              <a:rPr lang="fr-FR" dirty="0"/>
              <a:t>S’il y a un / : le qui est avant concerne la 1ère valeur pour chaque coin (axe horizontal de l’ellipse) et ce qui est après l’axe vertical </a:t>
            </a:r>
          </a:p>
          <a:p>
            <a:pPr lvl="2"/>
            <a:r>
              <a:rPr lang="fr-FR" dirty="0"/>
              <a:t>toujours en 1 à 4 « couple », en commençant par le coin en haut à gauche puis en allant vers la droite</a:t>
            </a:r>
          </a:p>
          <a:p>
            <a:r>
              <a:rPr lang="en-US" dirty="0">
                <a:hlinkClick r:id="rId2"/>
              </a:rPr>
              <a:t>http://dabblet.com/gist/e2b5dbea5be73286f32d</a:t>
            </a:r>
            <a:r>
              <a:rPr lang="en-US" dirty="0"/>
              <a:t> </a:t>
            </a:r>
          </a:p>
        </p:txBody>
      </p:sp>
    </p:spTree>
    <p:extLst>
      <p:ext uri="{BB962C8B-B14F-4D97-AF65-F5344CB8AC3E}">
        <p14:creationId xmlns:p14="http://schemas.microsoft.com/office/powerpoint/2010/main" val="2113011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ombres : box-</a:t>
            </a:r>
            <a:r>
              <a:rPr lang="fr-FR" dirty="0" err="1"/>
              <a:t>shadow</a:t>
            </a:r>
            <a:r>
              <a:rPr lang="fr-FR" dirty="0"/>
              <a:t> </a:t>
            </a:r>
            <a:endParaRPr lang="en-US" dirty="0"/>
          </a:p>
        </p:txBody>
      </p:sp>
      <p:sp>
        <p:nvSpPr>
          <p:cNvPr id="3" name="Espace réservé du contenu 2"/>
          <p:cNvSpPr>
            <a:spLocks noGrp="1"/>
          </p:cNvSpPr>
          <p:nvPr>
            <p:ph sz="half" idx="1"/>
          </p:nvPr>
        </p:nvSpPr>
        <p:spPr/>
        <p:txBody>
          <a:bodyPr>
            <a:noAutofit/>
          </a:bodyPr>
          <a:lstStyle/>
          <a:p>
            <a:r>
              <a:rPr lang="fr-FR" sz="1800" dirty="0"/>
              <a:t>Permet de dessiner une ou plusieurs ombres à une boite</a:t>
            </a:r>
            <a:endParaRPr lang="fr-FR" sz="1000" dirty="0"/>
          </a:p>
          <a:p>
            <a:r>
              <a:rPr lang="fr-FR" sz="1800" dirty="0"/>
              <a:t>S’applique à tous les éléments</a:t>
            </a:r>
          </a:p>
          <a:p>
            <a:r>
              <a:rPr lang="fr-FR" sz="1800" dirty="0"/>
              <a:t>Valeur par défaut : none</a:t>
            </a:r>
          </a:p>
          <a:p>
            <a:r>
              <a:rPr lang="fr-FR" sz="1800" dirty="0"/>
              <a:t>Il n’y a pas d’héritage d’ombre</a:t>
            </a:r>
          </a:p>
          <a:p>
            <a:r>
              <a:rPr lang="fr-FR" sz="1800" dirty="0"/>
              <a:t>Cette propriété est prise en compte dans les animations CSS</a:t>
            </a:r>
          </a:p>
          <a:p>
            <a:endParaRPr lang="fr-FR" sz="1800" dirty="0"/>
          </a:p>
          <a:p>
            <a:endParaRPr lang="fr-FR" sz="1000" dirty="0"/>
          </a:p>
          <a:p>
            <a:r>
              <a:rPr lang="fr-FR" sz="1800" dirty="0">
                <a:hlinkClick r:id="rId2"/>
              </a:rPr>
              <a:t>http://dabblet.com/gist/a1a32066c5f56e72eda8</a:t>
            </a:r>
            <a:r>
              <a:rPr lang="fr-FR" sz="1800" dirty="0"/>
              <a:t> </a:t>
            </a:r>
          </a:p>
        </p:txBody>
      </p:sp>
      <p:sp>
        <p:nvSpPr>
          <p:cNvPr id="22" name="Espace réservé du contenu 21"/>
          <p:cNvSpPr>
            <a:spLocks noGrp="1"/>
          </p:cNvSpPr>
          <p:nvPr>
            <p:ph sz="half" idx="2"/>
          </p:nvPr>
        </p:nvSpPr>
        <p:spPr/>
        <p:txBody>
          <a:bodyPr>
            <a:normAutofit lnSpcReduction="10000"/>
          </a:bodyPr>
          <a:lstStyle/>
          <a:p>
            <a:r>
              <a:rPr lang="fr-FR" sz="1800" dirty="0"/>
              <a:t>Valeurs possibles : </a:t>
            </a:r>
          </a:p>
          <a:p>
            <a:pPr lvl="1"/>
            <a:r>
              <a:rPr lang="fr-FR" sz="1600" dirty="0"/>
              <a:t>none | une ombre | une suite d’ombres séparées par une « , »</a:t>
            </a:r>
          </a:p>
          <a:p>
            <a:pPr lvl="1"/>
            <a:r>
              <a:rPr lang="fr-FR" sz="1600" dirty="0"/>
              <a:t>une ombre est (pas nécessairement dans l’ordre) :</a:t>
            </a:r>
          </a:p>
          <a:p>
            <a:pPr lvl="2"/>
            <a:r>
              <a:rPr lang="fr-FR" sz="1400" dirty="0"/>
              <a:t>facultatif : le mot-clef « </a:t>
            </a:r>
            <a:r>
              <a:rPr lang="fr-FR" sz="1400" dirty="0" err="1"/>
              <a:t>inset</a:t>
            </a:r>
            <a:r>
              <a:rPr lang="fr-FR" sz="1400" dirty="0"/>
              <a:t> » (change l’effet de l’ombre)</a:t>
            </a:r>
          </a:p>
          <a:p>
            <a:pPr lvl="3"/>
            <a:r>
              <a:rPr lang="fr-FR" sz="1200" dirty="0"/>
              <a:t>Sans ce mot-clef, l’ombre fait « ressortir » l’élément </a:t>
            </a:r>
          </a:p>
          <a:p>
            <a:pPr lvl="3"/>
            <a:r>
              <a:rPr lang="fr-FR" sz="1200" dirty="0"/>
              <a:t>Avec ce mot-clef, l’ombre fait « s’enfoncer » l’élément (change l’ombre de côtés)</a:t>
            </a:r>
          </a:p>
          <a:p>
            <a:pPr lvl="2"/>
            <a:r>
              <a:rPr lang="fr-FR" sz="1400" dirty="0"/>
              <a:t>Entre 1 et 4 longueurs, les valeurs non spécifiées seront remplacées par 0, qui sont, dans l’ordre</a:t>
            </a:r>
          </a:p>
          <a:p>
            <a:pPr lvl="3"/>
            <a:r>
              <a:rPr lang="fr-FR" sz="1200" dirty="0"/>
              <a:t>Le décalage horizontal (positif =&gt; vers la </a:t>
            </a:r>
            <a:r>
              <a:rPr lang="fr-FR" sz="1200" dirty="0" err="1"/>
              <a:t>doite</a:t>
            </a:r>
            <a:r>
              <a:rPr lang="fr-FR" sz="1200" dirty="0"/>
              <a:t>) (donne aussi l’épaisseur)</a:t>
            </a:r>
          </a:p>
          <a:p>
            <a:pPr lvl="3"/>
            <a:r>
              <a:rPr lang="fr-FR" sz="1200" dirty="0"/>
              <a:t>Le décalage vertical (positif =&gt; vers le bas) (donne aussi l’épaisseur)</a:t>
            </a:r>
          </a:p>
          <a:p>
            <a:pPr lvl="3"/>
            <a:r>
              <a:rPr lang="fr-FR" sz="1200" dirty="0"/>
              <a:t>Le flou  </a:t>
            </a:r>
            <a:r>
              <a:rPr lang="fr-FR" sz="1200" i="1" dirty="0"/>
              <a:t>(</a:t>
            </a:r>
            <a:r>
              <a:rPr lang="fr-FR" sz="1200" dirty="0" err="1"/>
              <a:t>blur</a:t>
            </a:r>
            <a:r>
              <a:rPr lang="fr-FR" sz="1200" dirty="0"/>
              <a:t>) (valeur &gt;= 0) : 0, la fin de l’ombre est nette, sinon  il y a une zone de flou </a:t>
            </a:r>
          </a:p>
          <a:p>
            <a:pPr lvl="3"/>
            <a:r>
              <a:rPr lang="fr-FR" sz="1200" dirty="0"/>
              <a:t>La diffusion  (</a:t>
            </a:r>
            <a:r>
              <a:rPr lang="fr-FR" sz="1200" i="1" dirty="0"/>
              <a:t>spread</a:t>
            </a:r>
            <a:r>
              <a:rPr lang="fr-FR" sz="1200" dirty="0"/>
              <a:t>) : étend (&gt; 0) ou rétracte (&lt; 0) l’ombre dans toutes les directions (y compris contraires à celles indiquées)</a:t>
            </a:r>
          </a:p>
          <a:p>
            <a:pPr lvl="2"/>
            <a:r>
              <a:rPr lang="fr-FR" sz="1400" dirty="0"/>
              <a:t>Une couleur</a:t>
            </a:r>
          </a:p>
        </p:txBody>
      </p:sp>
    </p:spTree>
    <p:extLst>
      <p:ext uri="{BB962C8B-B14F-4D97-AF65-F5344CB8AC3E}">
        <p14:creationId xmlns:p14="http://schemas.microsoft.com/office/powerpoint/2010/main" val="15121481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Marges internes et externes</a:t>
            </a:r>
            <a:endParaRPr lang="en-US" dirty="0"/>
          </a:p>
        </p:txBody>
      </p:sp>
      <p:sp>
        <p:nvSpPr>
          <p:cNvPr id="3" name="Espace réservé du contenu 2"/>
          <p:cNvSpPr>
            <a:spLocks noGrp="1"/>
          </p:cNvSpPr>
          <p:nvPr>
            <p:ph idx="1"/>
          </p:nvPr>
        </p:nvSpPr>
        <p:spPr/>
        <p:txBody>
          <a:bodyPr/>
          <a:lstStyle/>
          <a:p>
            <a:r>
              <a:rPr lang="fr-FR" dirty="0"/>
              <a:t>Marges externes = </a:t>
            </a:r>
            <a:r>
              <a:rPr lang="fr-FR" i="1" dirty="0" err="1"/>
              <a:t>margin</a:t>
            </a:r>
            <a:r>
              <a:rPr lang="fr-FR" dirty="0"/>
              <a:t> = Espacement « vide » autour de l’élément, mesuré à partir de son contour (visible ou pas)</a:t>
            </a:r>
          </a:p>
          <a:p>
            <a:r>
              <a:rPr lang="fr-FR" dirty="0"/>
              <a:t>Marges internes = </a:t>
            </a:r>
            <a:r>
              <a:rPr lang="fr-FR" i="1" dirty="0" err="1"/>
              <a:t>padding</a:t>
            </a:r>
            <a:r>
              <a:rPr lang="fr-FR" dirty="0"/>
              <a:t> = Espacement entre le contenu de l’élément et le trait du contour</a:t>
            </a:r>
            <a:endParaRPr lang="en-US" dirty="0"/>
          </a:p>
        </p:txBody>
      </p:sp>
      <p:pic>
        <p:nvPicPr>
          <p:cNvPr id="2050" name="Picture 2" descr="Diagram of a typical box, showing the content, padding,&#10;    border and margin ar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007" y="3717032"/>
            <a:ext cx="4503986" cy="26955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ZoneTexte 21"/>
          <p:cNvSpPr txBox="1"/>
          <p:nvPr/>
        </p:nvSpPr>
        <p:spPr>
          <a:xfrm rot="5400000" flipH="1">
            <a:off x="7958237" y="5687663"/>
            <a:ext cx="1142092" cy="307777"/>
          </a:xfrm>
          <a:prstGeom prst="rect">
            <a:avLst/>
          </a:prstGeom>
          <a:noFill/>
        </p:spPr>
        <p:txBody>
          <a:bodyPr wrap="square" rtlCol="0">
            <a:spAutoFit/>
          </a:bodyPr>
          <a:lstStyle/>
          <a:p>
            <a:r>
              <a:rPr lang="fr-FR" sz="1400" i="1" dirty="0"/>
              <a:t>Source : W3C</a:t>
            </a:r>
          </a:p>
        </p:txBody>
      </p:sp>
    </p:spTree>
    <p:extLst>
      <p:ext uri="{BB962C8B-B14F-4D97-AF65-F5344CB8AC3E}">
        <p14:creationId xmlns:p14="http://schemas.microsoft.com/office/powerpoint/2010/main" val="14965821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padding</a:t>
            </a:r>
            <a:endParaRPr lang="en-US" dirty="0"/>
          </a:p>
        </p:txBody>
      </p:sp>
      <p:sp>
        <p:nvSpPr>
          <p:cNvPr id="3" name="Espace réservé du contenu 2"/>
          <p:cNvSpPr>
            <a:spLocks noGrp="1"/>
          </p:cNvSpPr>
          <p:nvPr>
            <p:ph idx="1"/>
          </p:nvPr>
        </p:nvSpPr>
        <p:spPr/>
        <p:txBody>
          <a:bodyPr/>
          <a:lstStyle/>
          <a:p>
            <a:r>
              <a:rPr lang="fr-FR" dirty="0"/>
              <a:t>Utile pour espacer avec les traits du contour</a:t>
            </a:r>
          </a:p>
          <a:p>
            <a:r>
              <a:rPr lang="fr-FR" dirty="0"/>
              <a:t>Ou pour éviter d’écrire dans la partie arrondie (voire à l’extérieur) d’un coin</a:t>
            </a:r>
          </a:p>
          <a:p>
            <a:r>
              <a:rPr lang="fr-FR" dirty="0"/>
              <a:t>La </a:t>
            </a:r>
            <a:r>
              <a:rPr lang="fr-FR"/>
              <a:t>propriété padding </a:t>
            </a:r>
            <a:r>
              <a:rPr lang="fr-FR" dirty="0"/>
              <a:t>est un raccourcit pour </a:t>
            </a:r>
            <a:br>
              <a:rPr lang="fr-FR"/>
            </a:br>
            <a:r>
              <a:rPr lang="fr-FR"/>
              <a:t>padding-top | padding-right | padding-bottom | padding-left</a:t>
            </a:r>
            <a:endParaRPr lang="fr-FR" dirty="0"/>
          </a:p>
          <a:p>
            <a:r>
              <a:rPr lang="fr-FR" dirty="0"/>
              <a:t>Chacune des 4 propriétés correspond à l’espacement interne du côté spécifié</a:t>
            </a:r>
          </a:p>
          <a:p>
            <a:endParaRPr lang="en-US" dirty="0"/>
          </a:p>
        </p:txBody>
      </p:sp>
    </p:spTree>
    <p:extLst>
      <p:ext uri="{BB962C8B-B14F-4D97-AF65-F5344CB8AC3E}">
        <p14:creationId xmlns:p14="http://schemas.microsoft.com/office/powerpoint/2010/main" val="7836648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padding</a:t>
            </a:r>
            <a:r>
              <a:rPr lang="fr-FR" dirty="0"/>
              <a:t>-top | </a:t>
            </a:r>
            <a:r>
              <a:rPr lang="fr-FR" dirty="0" err="1"/>
              <a:t>padding</a:t>
            </a:r>
            <a:r>
              <a:rPr lang="fr-FR" dirty="0"/>
              <a:t>-right | </a:t>
            </a:r>
            <a:br>
              <a:rPr lang="fr-FR" dirty="0"/>
            </a:br>
            <a:r>
              <a:rPr lang="fr-FR" dirty="0" err="1"/>
              <a:t>padding-bottom</a:t>
            </a:r>
            <a:r>
              <a:rPr lang="fr-FR" dirty="0"/>
              <a:t> | </a:t>
            </a:r>
            <a:r>
              <a:rPr lang="fr-FR" dirty="0" err="1"/>
              <a:t>padding-left</a:t>
            </a:r>
            <a:endParaRPr lang="en-US" dirty="0"/>
          </a:p>
        </p:txBody>
      </p:sp>
      <p:sp>
        <p:nvSpPr>
          <p:cNvPr id="3" name="Espace réservé du contenu 2"/>
          <p:cNvSpPr>
            <a:spLocks noGrp="1"/>
          </p:cNvSpPr>
          <p:nvPr>
            <p:ph idx="1"/>
          </p:nvPr>
        </p:nvSpPr>
        <p:spPr/>
        <p:txBody>
          <a:bodyPr>
            <a:normAutofit fontScale="70000" lnSpcReduction="20000"/>
          </a:bodyPr>
          <a:lstStyle/>
          <a:p>
            <a:r>
              <a:rPr lang="fr-FR" dirty="0"/>
              <a:t>Indique un espacement intérieur (entre le contenu et le contour)</a:t>
            </a:r>
          </a:p>
          <a:p>
            <a:endParaRPr lang="fr-FR" dirty="0"/>
          </a:p>
          <a:p>
            <a:r>
              <a:rPr lang="fr-FR" dirty="0"/>
              <a:t>S’applique à tous les éléments</a:t>
            </a:r>
          </a:p>
          <a:p>
            <a:r>
              <a:rPr lang="fr-FR" dirty="0"/>
              <a:t>Valeur par défaut : 0</a:t>
            </a:r>
          </a:p>
          <a:p>
            <a:r>
              <a:rPr lang="fr-FR" dirty="0"/>
              <a:t>Il n’y a pas d’héritage de marge interne</a:t>
            </a:r>
          </a:p>
          <a:p>
            <a:r>
              <a:rPr lang="fr-FR" dirty="0"/>
              <a:t>Cette propriété est prise en compte dans les animations CSS</a:t>
            </a:r>
          </a:p>
          <a:p>
            <a:endParaRPr lang="fr-FR" dirty="0"/>
          </a:p>
          <a:p>
            <a:r>
              <a:rPr lang="fr-FR" dirty="0"/>
              <a:t>Valeurs possibles : </a:t>
            </a:r>
          </a:p>
          <a:p>
            <a:pPr lvl="1"/>
            <a:r>
              <a:rPr lang="fr-FR" dirty="0"/>
              <a:t>Une longueur (10rem ou 5cm ou 12px etc.)</a:t>
            </a:r>
          </a:p>
          <a:p>
            <a:pPr lvl="1"/>
            <a:r>
              <a:rPr lang="fr-FR" dirty="0"/>
              <a:t>Un pourcentage de l’élément de la largeur (</a:t>
            </a:r>
            <a:r>
              <a:rPr lang="fr-FR" i="1" dirty="0"/>
              <a:t>block</a:t>
            </a:r>
            <a:r>
              <a:rPr lang="fr-FR" dirty="0"/>
              <a:t>) contentant l’élément pour lequel vous voulez modifier les marges internes </a:t>
            </a:r>
          </a:p>
          <a:p>
            <a:pPr lvl="2"/>
            <a:r>
              <a:rPr lang="fr-FR" dirty="0"/>
              <a:t>Dépend généralement de la largeur de la fenêtre…</a:t>
            </a:r>
          </a:p>
          <a:p>
            <a:pPr lvl="2"/>
            <a:r>
              <a:rPr lang="fr-FR" dirty="0"/>
              <a:t>% par rapport à la largeur du contenant (élément parent généralement) même pour les marges verticales</a:t>
            </a:r>
          </a:p>
          <a:p>
            <a:pPr lvl="2"/>
            <a:r>
              <a:rPr lang="fr-FR" dirty="0"/>
              <a:t>Vrai pour une écriture horizontale</a:t>
            </a:r>
          </a:p>
          <a:p>
            <a:pPr lvl="2"/>
            <a:r>
              <a:rPr lang="fr-FR" dirty="0"/>
              <a:t>Si l’écriture est vertical, c’est un pourcentage de la hauteur, et la « direction » des éléments est alors verticale</a:t>
            </a:r>
            <a:endParaRPr lang="en-US" dirty="0"/>
          </a:p>
        </p:txBody>
      </p:sp>
    </p:spTree>
    <p:extLst>
      <p:ext uri="{BB962C8B-B14F-4D97-AF65-F5344CB8AC3E}">
        <p14:creationId xmlns:p14="http://schemas.microsoft.com/office/powerpoint/2010/main" val="312241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 que doit exprimer le CSS</a:t>
            </a:r>
          </a:p>
        </p:txBody>
      </p:sp>
      <p:sp>
        <p:nvSpPr>
          <p:cNvPr id="4" name="Espace réservé du contenu 3"/>
          <p:cNvSpPr>
            <a:spLocks noGrp="1"/>
          </p:cNvSpPr>
          <p:nvPr>
            <p:ph sz="half" idx="1"/>
          </p:nvPr>
        </p:nvSpPr>
        <p:spPr/>
        <p:txBody>
          <a:bodyPr>
            <a:normAutofit lnSpcReduction="10000"/>
          </a:bodyPr>
          <a:lstStyle/>
          <a:p>
            <a:r>
              <a:rPr lang="fr-FR" dirty="0"/>
              <a:t>Le CSS doit pouvoir dire comment chaque éléments (de la page) apparait</a:t>
            </a:r>
          </a:p>
          <a:p>
            <a:r>
              <a:rPr lang="fr-FR" dirty="0"/>
              <a:t>Exemple : « le titre est écrit en rouge »</a:t>
            </a:r>
          </a:p>
          <a:p>
            <a:pPr lvl="1"/>
            <a:r>
              <a:rPr lang="fr-FR" dirty="0"/>
              <a:t>Le titre = quel(s) élément(s) est(sont) concerné(s) = le </a:t>
            </a:r>
            <a:r>
              <a:rPr lang="fr-FR" b="1" dirty="0"/>
              <a:t>sélecteur</a:t>
            </a:r>
          </a:p>
          <a:p>
            <a:pPr lvl="1"/>
            <a:r>
              <a:rPr lang="fr-FR" dirty="0"/>
              <a:t>Écrit = la caractéristique (visuelle ou …) = la </a:t>
            </a:r>
            <a:r>
              <a:rPr lang="fr-FR" b="1" dirty="0"/>
              <a:t>propriété</a:t>
            </a:r>
          </a:p>
          <a:p>
            <a:pPr lvl="1"/>
            <a:r>
              <a:rPr lang="fr-FR" dirty="0"/>
              <a:t>En rouge = la valeur que doit prendre la propriété = la </a:t>
            </a:r>
            <a:r>
              <a:rPr lang="fr-FR" b="1" dirty="0"/>
              <a:t>valeur</a:t>
            </a:r>
          </a:p>
        </p:txBody>
      </p:sp>
      <p:pic>
        <p:nvPicPr>
          <p:cNvPr id="6" name="Espace réservé du contenu 5"/>
          <p:cNvPicPr>
            <a:picLocks noGrp="1" noChangeAspect="1"/>
          </p:cNvPicPr>
          <p:nvPr>
            <p:ph sz="half" idx="2"/>
          </p:nvPr>
        </p:nvPicPr>
        <p:blipFill>
          <a:blip r:embed="rId2"/>
          <a:stretch>
            <a:fillRect/>
          </a:stretch>
        </p:blipFill>
        <p:spPr>
          <a:xfrm>
            <a:off x="6400800" y="1805781"/>
            <a:ext cx="3581400" cy="4114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579662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padding</a:t>
            </a:r>
            <a:endParaRPr lang="en-US" dirty="0"/>
          </a:p>
        </p:txBody>
      </p:sp>
      <p:sp>
        <p:nvSpPr>
          <p:cNvPr id="3" name="Espace réservé du contenu 2"/>
          <p:cNvSpPr>
            <a:spLocks noGrp="1"/>
          </p:cNvSpPr>
          <p:nvPr>
            <p:ph sz="half" idx="1"/>
          </p:nvPr>
        </p:nvSpPr>
        <p:spPr/>
        <p:txBody>
          <a:bodyPr>
            <a:noAutofit/>
          </a:bodyPr>
          <a:lstStyle/>
          <a:p>
            <a:r>
              <a:rPr lang="fr-FR" sz="1800" dirty="0"/>
              <a:t>Raccourcit pour déclarer les 4 marges internes en une fois , avec 4, 3, 2 ou 1 valeur(s)</a:t>
            </a:r>
          </a:p>
          <a:p>
            <a:r>
              <a:rPr lang="fr-FR" sz="1800" b="1" dirty="0" err="1"/>
              <a:t>padding</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 </a:t>
            </a:r>
            <a:r>
              <a:rPr lang="fr-FR" sz="1800" b="1" dirty="0">
                <a:solidFill>
                  <a:srgbClr val="0070C0"/>
                </a:solidFill>
              </a:rPr>
              <a:t>val4</a:t>
            </a:r>
            <a:r>
              <a:rPr lang="fr-FR" sz="1800" dirty="0"/>
              <a:t>;</a:t>
            </a:r>
            <a:br>
              <a:rPr lang="fr-FR" sz="1800" dirty="0"/>
            </a:br>
            <a:r>
              <a:rPr lang="fr-FR" sz="1800" dirty="0"/>
              <a:t>est équivalent à</a:t>
            </a:r>
            <a:br>
              <a:rPr lang="fr-FR" sz="1800" dirty="0"/>
            </a:br>
            <a:r>
              <a:rPr lang="fr-FR" sz="1800" dirty="0" err="1"/>
              <a:t>padding</a:t>
            </a:r>
            <a:r>
              <a:rPr lang="fr-FR" sz="1800" dirty="0"/>
              <a:t>-top: </a:t>
            </a:r>
            <a:r>
              <a:rPr lang="fr-FR" sz="1800" b="1" dirty="0">
                <a:solidFill>
                  <a:srgbClr val="FF0000"/>
                </a:solidFill>
              </a:rPr>
              <a:t>val1</a:t>
            </a:r>
            <a:r>
              <a:rPr lang="fr-FR" sz="1800" dirty="0"/>
              <a:t>;</a:t>
            </a:r>
            <a:br>
              <a:rPr lang="fr-FR" sz="1800" dirty="0"/>
            </a:br>
            <a:r>
              <a:rPr lang="fr-FR" sz="1800" dirty="0" err="1"/>
              <a:t>padding</a:t>
            </a:r>
            <a:r>
              <a:rPr lang="fr-FR" sz="1800" dirty="0"/>
              <a:t>-right: </a:t>
            </a:r>
            <a:r>
              <a:rPr lang="fr-FR" sz="1800" b="1" dirty="0">
                <a:solidFill>
                  <a:srgbClr val="00B050"/>
                </a:solidFill>
              </a:rPr>
              <a:t>val2</a:t>
            </a:r>
            <a:r>
              <a:rPr lang="fr-FR" sz="1800" dirty="0"/>
              <a:t>;</a:t>
            </a:r>
            <a:br>
              <a:rPr lang="fr-FR" sz="1800" dirty="0"/>
            </a:br>
            <a:r>
              <a:rPr lang="fr-FR" sz="1800" dirty="0" err="1"/>
              <a:t>padding-bottom</a:t>
            </a:r>
            <a:r>
              <a:rPr lang="fr-FR" sz="1800" dirty="0"/>
              <a:t>: </a:t>
            </a:r>
            <a:r>
              <a:rPr lang="fr-FR" sz="1800" b="1" dirty="0"/>
              <a:t>val3</a:t>
            </a:r>
            <a:r>
              <a:rPr lang="fr-FR" sz="1800" dirty="0"/>
              <a:t>;</a:t>
            </a:r>
            <a:br>
              <a:rPr lang="fr-FR" sz="1800" dirty="0"/>
            </a:br>
            <a:r>
              <a:rPr lang="fr-FR" sz="1800" dirty="0" err="1"/>
              <a:t>padding-left</a:t>
            </a:r>
            <a:r>
              <a:rPr lang="fr-FR" sz="1800" dirty="0"/>
              <a:t>: </a:t>
            </a:r>
            <a:r>
              <a:rPr lang="fr-FR" sz="1800" b="1" dirty="0">
                <a:solidFill>
                  <a:srgbClr val="0070C0"/>
                </a:solidFill>
              </a:rPr>
              <a:t>val4</a:t>
            </a:r>
            <a:r>
              <a:rPr lang="fr-FR" sz="1800" dirty="0"/>
              <a:t>;</a:t>
            </a:r>
          </a:p>
          <a:p>
            <a:r>
              <a:rPr lang="fr-FR" sz="1800" b="1" dirty="0" err="1"/>
              <a:t>padding</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a:t>
            </a:r>
            <a:br>
              <a:rPr lang="fr-FR" sz="1800" dirty="0"/>
            </a:br>
            <a:r>
              <a:rPr lang="fr-FR" sz="1800" dirty="0"/>
              <a:t>est équivalent à </a:t>
            </a:r>
            <a:r>
              <a:rPr lang="fr-FR" sz="1800" dirty="0" err="1"/>
              <a:t>padding</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 </a:t>
            </a:r>
            <a:r>
              <a:rPr lang="fr-FR" sz="1800" b="1" dirty="0">
                <a:solidFill>
                  <a:srgbClr val="00B050"/>
                </a:solidFill>
              </a:rPr>
              <a:t>val2</a:t>
            </a:r>
            <a:r>
              <a:rPr lang="fr-FR" sz="1800" dirty="0"/>
              <a:t>; soit: </a:t>
            </a:r>
            <a:br>
              <a:rPr lang="fr-FR" sz="1800" dirty="0"/>
            </a:br>
            <a:r>
              <a:rPr lang="fr-FR" sz="1800" dirty="0" err="1"/>
              <a:t>padding</a:t>
            </a:r>
            <a:r>
              <a:rPr lang="fr-FR" sz="1800" dirty="0"/>
              <a:t>-top: </a:t>
            </a:r>
            <a:r>
              <a:rPr lang="fr-FR" sz="1800" b="1" dirty="0">
                <a:solidFill>
                  <a:srgbClr val="FF0000"/>
                </a:solidFill>
              </a:rPr>
              <a:t>val1</a:t>
            </a:r>
            <a:r>
              <a:rPr lang="fr-FR" sz="1800" dirty="0"/>
              <a:t>;</a:t>
            </a:r>
            <a:br>
              <a:rPr lang="fr-FR" sz="1800" dirty="0"/>
            </a:br>
            <a:r>
              <a:rPr lang="fr-FR" sz="1800" dirty="0" err="1"/>
              <a:t>padding</a:t>
            </a:r>
            <a:r>
              <a:rPr lang="fr-FR" sz="1800" dirty="0"/>
              <a:t>-right: </a:t>
            </a:r>
            <a:r>
              <a:rPr lang="fr-FR" sz="1800" b="1" dirty="0">
                <a:solidFill>
                  <a:srgbClr val="00B050"/>
                </a:solidFill>
              </a:rPr>
              <a:t>val2</a:t>
            </a:r>
            <a:r>
              <a:rPr lang="fr-FR" sz="1800" dirty="0"/>
              <a:t>;</a:t>
            </a:r>
            <a:br>
              <a:rPr lang="fr-FR" sz="1800" dirty="0"/>
            </a:br>
            <a:r>
              <a:rPr lang="fr-FR" sz="1800" dirty="0" err="1"/>
              <a:t>padding-bottom</a:t>
            </a:r>
            <a:r>
              <a:rPr lang="fr-FR" sz="1800" dirty="0"/>
              <a:t>: </a:t>
            </a:r>
            <a:r>
              <a:rPr lang="fr-FR" sz="1800" b="1" dirty="0"/>
              <a:t>val3</a:t>
            </a:r>
            <a:r>
              <a:rPr lang="fr-FR" sz="1800" dirty="0"/>
              <a:t>;</a:t>
            </a:r>
            <a:br>
              <a:rPr lang="fr-FR" sz="1800" dirty="0"/>
            </a:br>
            <a:r>
              <a:rPr lang="fr-FR" sz="1800" dirty="0" err="1"/>
              <a:t>padding-left</a:t>
            </a:r>
            <a:r>
              <a:rPr lang="fr-FR" sz="1800" dirty="0"/>
              <a:t>: </a:t>
            </a:r>
            <a:r>
              <a:rPr lang="fr-FR" sz="1800" b="1" dirty="0">
                <a:solidFill>
                  <a:srgbClr val="00B050"/>
                </a:solidFill>
              </a:rPr>
              <a:t>val2</a:t>
            </a:r>
            <a:r>
              <a:rPr lang="fr-FR" sz="1800" dirty="0"/>
              <a:t>;</a:t>
            </a:r>
          </a:p>
        </p:txBody>
      </p:sp>
      <p:sp>
        <p:nvSpPr>
          <p:cNvPr id="23" name="Espace réservé du contenu 22"/>
          <p:cNvSpPr>
            <a:spLocks noGrp="1"/>
          </p:cNvSpPr>
          <p:nvPr>
            <p:ph sz="half" idx="2"/>
          </p:nvPr>
        </p:nvSpPr>
        <p:spPr/>
        <p:txBody>
          <a:bodyPr>
            <a:normAutofit/>
          </a:bodyPr>
          <a:lstStyle/>
          <a:p>
            <a:pPr marL="285750" indent="-285750"/>
            <a:r>
              <a:rPr lang="fr-FR" sz="1800" b="1" dirty="0" err="1"/>
              <a:t>padding</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a:t>
            </a:r>
            <a:br>
              <a:rPr lang="fr-FR" sz="1800" dirty="0"/>
            </a:br>
            <a:r>
              <a:rPr lang="fr-FR" sz="1800" dirty="0"/>
              <a:t>est équivalent à </a:t>
            </a:r>
            <a:r>
              <a:rPr lang="fr-FR" sz="1800" dirty="0" err="1"/>
              <a:t>padding</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soit: </a:t>
            </a:r>
            <a:br>
              <a:rPr lang="fr-FR" sz="1800" dirty="0"/>
            </a:br>
            <a:r>
              <a:rPr lang="fr-FR" sz="1800" dirty="0" err="1"/>
              <a:t>padding</a:t>
            </a:r>
            <a:r>
              <a:rPr lang="fr-FR" sz="1800" dirty="0"/>
              <a:t>-top: </a:t>
            </a:r>
            <a:r>
              <a:rPr lang="fr-FR" sz="1800" b="1" dirty="0">
                <a:solidFill>
                  <a:srgbClr val="FF0000"/>
                </a:solidFill>
              </a:rPr>
              <a:t>val1</a:t>
            </a:r>
            <a:r>
              <a:rPr lang="fr-FR" sz="1800" dirty="0"/>
              <a:t>;</a:t>
            </a:r>
            <a:br>
              <a:rPr lang="fr-FR" sz="1800" dirty="0"/>
            </a:br>
            <a:r>
              <a:rPr lang="fr-FR" sz="1800" dirty="0" err="1"/>
              <a:t>padding</a:t>
            </a:r>
            <a:r>
              <a:rPr lang="fr-FR" sz="1800" dirty="0"/>
              <a:t>-right: </a:t>
            </a:r>
            <a:r>
              <a:rPr lang="fr-FR" sz="1800" b="1" dirty="0">
                <a:solidFill>
                  <a:srgbClr val="00B050"/>
                </a:solidFill>
              </a:rPr>
              <a:t>val2</a:t>
            </a:r>
            <a:r>
              <a:rPr lang="fr-FR" sz="1800" dirty="0"/>
              <a:t>;</a:t>
            </a:r>
            <a:br>
              <a:rPr lang="fr-FR" sz="1800" dirty="0"/>
            </a:br>
            <a:r>
              <a:rPr lang="fr-FR" sz="1800" dirty="0" err="1"/>
              <a:t>padding-bottom</a:t>
            </a:r>
            <a:r>
              <a:rPr lang="fr-FR" sz="1800" dirty="0"/>
              <a:t>: </a:t>
            </a:r>
            <a:r>
              <a:rPr lang="fr-FR" sz="1800" b="1" dirty="0">
                <a:solidFill>
                  <a:srgbClr val="FF0000"/>
                </a:solidFill>
              </a:rPr>
              <a:t>val1</a:t>
            </a:r>
            <a:r>
              <a:rPr lang="fr-FR" sz="1800" dirty="0"/>
              <a:t>;</a:t>
            </a:r>
            <a:br>
              <a:rPr lang="fr-FR" sz="1800" dirty="0"/>
            </a:br>
            <a:r>
              <a:rPr lang="fr-FR" sz="1800" dirty="0" err="1"/>
              <a:t>padding-left</a:t>
            </a:r>
            <a:r>
              <a:rPr lang="fr-FR" sz="1800" dirty="0"/>
              <a:t>: </a:t>
            </a:r>
            <a:r>
              <a:rPr lang="fr-FR" sz="1800" b="1" dirty="0">
                <a:solidFill>
                  <a:srgbClr val="00B050"/>
                </a:solidFill>
              </a:rPr>
              <a:t>val2</a:t>
            </a:r>
            <a:r>
              <a:rPr lang="fr-FR" sz="1800" dirty="0"/>
              <a:t>;</a:t>
            </a:r>
          </a:p>
          <a:p>
            <a:pPr marL="285750" indent="-285750"/>
            <a:r>
              <a:rPr lang="fr-FR" sz="1800" b="1" dirty="0" err="1"/>
              <a:t>padding</a:t>
            </a:r>
            <a:r>
              <a:rPr lang="fr-FR" sz="1800" dirty="0"/>
              <a:t>: </a:t>
            </a:r>
            <a:r>
              <a:rPr lang="fr-FR" sz="1800" b="1" dirty="0">
                <a:solidFill>
                  <a:srgbClr val="FF0000"/>
                </a:solidFill>
              </a:rPr>
              <a:t>val1</a:t>
            </a:r>
            <a:r>
              <a:rPr lang="fr-FR" sz="1800" dirty="0"/>
              <a:t>;</a:t>
            </a:r>
            <a:br>
              <a:rPr lang="fr-FR" sz="1800" dirty="0"/>
            </a:br>
            <a:r>
              <a:rPr lang="fr-FR" sz="1800" dirty="0"/>
              <a:t>est équivalent à </a:t>
            </a:r>
            <a:br>
              <a:rPr lang="fr-FR" sz="1800" dirty="0"/>
            </a:br>
            <a:r>
              <a:rPr lang="fr-FR" sz="1800" dirty="0" err="1"/>
              <a:t>padding</a:t>
            </a:r>
            <a:r>
              <a:rPr lang="fr-FR" sz="1800" dirty="0"/>
              <a:t>: </a:t>
            </a:r>
            <a:r>
              <a:rPr lang="fr-FR" sz="1800" b="1" dirty="0">
                <a:solidFill>
                  <a:srgbClr val="FF0000"/>
                </a:solidFill>
              </a:rPr>
              <a:t>val1</a:t>
            </a:r>
            <a:r>
              <a:rPr lang="fr-FR" sz="1800" dirty="0"/>
              <a:t> </a:t>
            </a:r>
            <a:r>
              <a:rPr lang="fr-FR" sz="1800" b="1" dirty="0" err="1">
                <a:solidFill>
                  <a:srgbClr val="FF0000"/>
                </a:solidFill>
              </a:rPr>
              <a:t>val1</a:t>
            </a:r>
            <a:r>
              <a:rPr lang="fr-FR" sz="1800" dirty="0"/>
              <a:t> </a:t>
            </a:r>
            <a:r>
              <a:rPr lang="fr-FR" sz="1800" b="1" dirty="0" err="1">
                <a:solidFill>
                  <a:srgbClr val="FF0000"/>
                </a:solidFill>
              </a:rPr>
              <a:t>val1</a:t>
            </a:r>
            <a:r>
              <a:rPr lang="fr-FR" sz="1800" dirty="0"/>
              <a:t> </a:t>
            </a:r>
            <a:r>
              <a:rPr lang="fr-FR" sz="1800" b="1" dirty="0" err="1">
                <a:solidFill>
                  <a:srgbClr val="FF0000"/>
                </a:solidFill>
              </a:rPr>
              <a:t>val1</a:t>
            </a:r>
            <a:r>
              <a:rPr lang="fr-FR" sz="1800" dirty="0"/>
              <a:t>; soit: </a:t>
            </a:r>
            <a:br>
              <a:rPr lang="fr-FR" sz="1800" dirty="0"/>
            </a:br>
            <a:r>
              <a:rPr lang="fr-FR" sz="1800" dirty="0" err="1"/>
              <a:t>padding</a:t>
            </a:r>
            <a:r>
              <a:rPr lang="fr-FR" sz="1800" dirty="0"/>
              <a:t>-top: </a:t>
            </a:r>
            <a:r>
              <a:rPr lang="fr-FR" sz="1800" b="1" dirty="0">
                <a:solidFill>
                  <a:srgbClr val="FF0000"/>
                </a:solidFill>
              </a:rPr>
              <a:t>val1</a:t>
            </a:r>
            <a:r>
              <a:rPr lang="fr-FR" sz="1800" dirty="0"/>
              <a:t>;</a:t>
            </a:r>
            <a:br>
              <a:rPr lang="fr-FR" sz="1800" dirty="0"/>
            </a:br>
            <a:r>
              <a:rPr lang="fr-FR" sz="1800" dirty="0" err="1"/>
              <a:t>padding</a:t>
            </a:r>
            <a:r>
              <a:rPr lang="fr-FR" sz="1800" dirty="0"/>
              <a:t>-right: </a:t>
            </a:r>
            <a:r>
              <a:rPr lang="fr-FR" sz="1800" b="1" dirty="0">
                <a:solidFill>
                  <a:srgbClr val="FF0000"/>
                </a:solidFill>
              </a:rPr>
              <a:t>val1</a:t>
            </a:r>
            <a:r>
              <a:rPr lang="fr-FR" sz="1800" dirty="0"/>
              <a:t>;</a:t>
            </a:r>
            <a:br>
              <a:rPr lang="fr-FR" sz="1800" dirty="0"/>
            </a:br>
            <a:r>
              <a:rPr lang="fr-FR" sz="1800" dirty="0" err="1"/>
              <a:t>padding-bottom</a:t>
            </a:r>
            <a:r>
              <a:rPr lang="fr-FR" sz="1800" dirty="0"/>
              <a:t>: </a:t>
            </a:r>
            <a:r>
              <a:rPr lang="fr-FR" sz="1800" b="1" dirty="0">
                <a:solidFill>
                  <a:srgbClr val="FF0000"/>
                </a:solidFill>
              </a:rPr>
              <a:t>val1</a:t>
            </a:r>
            <a:r>
              <a:rPr lang="fr-FR" sz="1800" dirty="0"/>
              <a:t>;</a:t>
            </a:r>
            <a:br>
              <a:rPr lang="fr-FR" sz="1800" dirty="0"/>
            </a:br>
            <a:r>
              <a:rPr lang="fr-FR" sz="1800" dirty="0" err="1"/>
              <a:t>padding-left</a:t>
            </a:r>
            <a:r>
              <a:rPr lang="fr-FR" sz="1800" dirty="0"/>
              <a:t>: </a:t>
            </a:r>
            <a:r>
              <a:rPr lang="fr-FR" sz="1800" b="1" dirty="0">
                <a:solidFill>
                  <a:srgbClr val="FF0000"/>
                </a:solidFill>
              </a:rPr>
              <a:t>val1</a:t>
            </a:r>
            <a:r>
              <a:rPr lang="fr-FR" sz="1800" dirty="0"/>
              <a:t>;</a:t>
            </a:r>
          </a:p>
          <a:p>
            <a:r>
              <a:rPr lang="en-US" sz="1800" dirty="0">
                <a:hlinkClick r:id="rId2"/>
              </a:rPr>
              <a:t>http://dabblet.com/gist/266f3c0c98570bc8c5bb</a:t>
            </a:r>
            <a:r>
              <a:rPr lang="en-US" sz="1800" dirty="0"/>
              <a:t> </a:t>
            </a:r>
          </a:p>
          <a:p>
            <a:endParaRPr lang="fr-FR" sz="1800" dirty="0"/>
          </a:p>
        </p:txBody>
      </p:sp>
    </p:spTree>
    <p:extLst>
      <p:ext uri="{BB962C8B-B14F-4D97-AF65-F5344CB8AC3E}">
        <p14:creationId xmlns:p14="http://schemas.microsoft.com/office/powerpoint/2010/main" val="298285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margin</a:t>
            </a:r>
            <a:endParaRPr lang="en-US" dirty="0"/>
          </a:p>
        </p:txBody>
      </p:sp>
      <p:sp>
        <p:nvSpPr>
          <p:cNvPr id="3" name="Espace réservé du contenu 2"/>
          <p:cNvSpPr>
            <a:spLocks noGrp="1"/>
          </p:cNvSpPr>
          <p:nvPr>
            <p:ph idx="1"/>
          </p:nvPr>
        </p:nvSpPr>
        <p:spPr/>
        <p:txBody>
          <a:bodyPr/>
          <a:lstStyle/>
          <a:p>
            <a:r>
              <a:rPr lang="fr-FR" dirty="0"/>
              <a:t>Espacement autour et extérieur à un élément</a:t>
            </a:r>
          </a:p>
          <a:p>
            <a:r>
              <a:rPr lang="fr-FR" dirty="0"/>
              <a:t>Mesurés depuis les contours </a:t>
            </a:r>
          </a:p>
          <a:p>
            <a:r>
              <a:rPr lang="fr-FR" dirty="0"/>
              <a:t>La propriété </a:t>
            </a:r>
            <a:r>
              <a:rPr lang="fr-FR" dirty="0" err="1"/>
              <a:t>margin</a:t>
            </a:r>
            <a:r>
              <a:rPr lang="fr-FR" dirty="0"/>
              <a:t> est un raccourcit pour </a:t>
            </a:r>
            <a:br>
              <a:rPr lang="fr-FR" dirty="0"/>
            </a:br>
            <a:r>
              <a:rPr lang="fr-FR" dirty="0" err="1"/>
              <a:t>margin</a:t>
            </a:r>
            <a:r>
              <a:rPr lang="fr-FR" dirty="0"/>
              <a:t>-top | </a:t>
            </a:r>
            <a:r>
              <a:rPr lang="fr-FR" dirty="0" err="1"/>
              <a:t>margin</a:t>
            </a:r>
            <a:r>
              <a:rPr lang="fr-FR" dirty="0"/>
              <a:t>-right | </a:t>
            </a:r>
            <a:r>
              <a:rPr lang="fr-FR" dirty="0" err="1"/>
              <a:t>margin-bottom</a:t>
            </a:r>
            <a:r>
              <a:rPr lang="fr-FR" dirty="0"/>
              <a:t> | </a:t>
            </a:r>
            <a:r>
              <a:rPr lang="fr-FR" dirty="0" err="1"/>
              <a:t>margin-left</a:t>
            </a:r>
            <a:endParaRPr lang="fr-FR" dirty="0"/>
          </a:p>
          <a:p>
            <a:r>
              <a:rPr lang="fr-FR" dirty="0"/>
              <a:t>Chacune des 4 propriétés correspond à l’espacement externe du côté spécifié</a:t>
            </a:r>
          </a:p>
          <a:p>
            <a:endParaRPr lang="en-US" dirty="0"/>
          </a:p>
        </p:txBody>
      </p:sp>
    </p:spTree>
    <p:extLst>
      <p:ext uri="{BB962C8B-B14F-4D97-AF65-F5344CB8AC3E}">
        <p14:creationId xmlns:p14="http://schemas.microsoft.com/office/powerpoint/2010/main" val="3013974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margin</a:t>
            </a:r>
            <a:r>
              <a:rPr lang="fr-FR" dirty="0"/>
              <a:t>-top | </a:t>
            </a:r>
            <a:r>
              <a:rPr lang="fr-FR" dirty="0" err="1"/>
              <a:t>margin</a:t>
            </a:r>
            <a:r>
              <a:rPr lang="fr-FR" dirty="0"/>
              <a:t>-right | </a:t>
            </a:r>
            <a:br>
              <a:rPr lang="fr-FR" dirty="0"/>
            </a:br>
            <a:r>
              <a:rPr lang="fr-FR" dirty="0" err="1"/>
              <a:t>margin-bottom</a:t>
            </a:r>
            <a:r>
              <a:rPr lang="fr-FR" dirty="0"/>
              <a:t> | </a:t>
            </a:r>
            <a:r>
              <a:rPr lang="fr-FR" dirty="0" err="1"/>
              <a:t>margin-left</a:t>
            </a:r>
            <a:endParaRPr lang="en-US" dirty="0"/>
          </a:p>
        </p:txBody>
      </p:sp>
      <p:sp>
        <p:nvSpPr>
          <p:cNvPr id="3" name="Espace réservé du contenu 2"/>
          <p:cNvSpPr>
            <a:spLocks noGrp="1"/>
          </p:cNvSpPr>
          <p:nvPr>
            <p:ph sz="half" idx="1"/>
          </p:nvPr>
        </p:nvSpPr>
        <p:spPr/>
        <p:txBody>
          <a:bodyPr>
            <a:normAutofit fontScale="85000" lnSpcReduction="20000"/>
          </a:bodyPr>
          <a:lstStyle/>
          <a:p>
            <a:r>
              <a:rPr lang="fr-FR" dirty="0"/>
              <a:t>Indique un espacement extérieur (depuis le contour)</a:t>
            </a:r>
          </a:p>
          <a:p>
            <a:endParaRPr lang="fr-FR" dirty="0"/>
          </a:p>
          <a:p>
            <a:r>
              <a:rPr lang="fr-FR" dirty="0"/>
              <a:t>S’applique à tous les contenants (box) à quelques exceptions près</a:t>
            </a:r>
          </a:p>
          <a:p>
            <a:r>
              <a:rPr lang="fr-FR" dirty="0"/>
              <a:t>Valeur par défaut : 0</a:t>
            </a:r>
          </a:p>
          <a:p>
            <a:r>
              <a:rPr lang="fr-FR" dirty="0"/>
              <a:t>Il n’y a pas d’héritage de marge interne</a:t>
            </a:r>
          </a:p>
          <a:p>
            <a:r>
              <a:rPr lang="fr-FR" dirty="0"/>
              <a:t>Cette propriété est prise en compte dans les animations CSS</a:t>
            </a:r>
          </a:p>
          <a:p>
            <a:endParaRPr lang="fr-FR" dirty="0"/>
          </a:p>
          <a:p>
            <a:endParaRPr lang="en-US" dirty="0"/>
          </a:p>
        </p:txBody>
      </p:sp>
      <p:sp>
        <p:nvSpPr>
          <p:cNvPr id="22" name="Espace réservé du contenu 21"/>
          <p:cNvSpPr>
            <a:spLocks noGrp="1"/>
          </p:cNvSpPr>
          <p:nvPr>
            <p:ph sz="half" idx="2"/>
          </p:nvPr>
        </p:nvSpPr>
        <p:spPr>
          <a:xfrm>
            <a:off x="6197600" y="1600201"/>
            <a:ext cx="5875064" cy="4853135"/>
          </a:xfrm>
        </p:spPr>
        <p:txBody>
          <a:bodyPr>
            <a:normAutofit fontScale="85000" lnSpcReduction="20000"/>
          </a:bodyPr>
          <a:lstStyle/>
          <a:p>
            <a:r>
              <a:rPr lang="fr-FR" dirty="0"/>
              <a:t>Valeurs possibles : </a:t>
            </a:r>
          </a:p>
          <a:p>
            <a:pPr lvl="1"/>
            <a:r>
              <a:rPr lang="fr-FR" dirty="0"/>
              <a:t>Une longueur (10rem ou 5cm ou 12px etc.)</a:t>
            </a:r>
          </a:p>
          <a:p>
            <a:pPr lvl="1"/>
            <a:r>
              <a:rPr lang="fr-FR" dirty="0"/>
              <a:t>Un pourcentage de l’élément de la largeur (</a:t>
            </a:r>
            <a:r>
              <a:rPr lang="fr-FR" i="1" dirty="0"/>
              <a:t>block</a:t>
            </a:r>
            <a:r>
              <a:rPr lang="fr-FR" dirty="0"/>
              <a:t>) contentant l’élément pour lequel vous voulez modifier les marges internes </a:t>
            </a:r>
          </a:p>
          <a:p>
            <a:pPr lvl="2"/>
            <a:r>
              <a:rPr lang="fr-FR" dirty="0"/>
              <a:t>Dépend généralement de la largeur de la fenêtre…</a:t>
            </a:r>
          </a:p>
          <a:p>
            <a:pPr lvl="2"/>
            <a:r>
              <a:rPr lang="fr-FR" dirty="0"/>
              <a:t>% par rapport à la largeur du contenant (élément parent généralement) même pour les marges verticales</a:t>
            </a:r>
          </a:p>
          <a:p>
            <a:pPr lvl="2"/>
            <a:r>
              <a:rPr lang="fr-FR" dirty="0"/>
              <a:t>Vrai pour une écriture horizontale</a:t>
            </a:r>
          </a:p>
          <a:p>
            <a:pPr lvl="2"/>
            <a:r>
              <a:rPr lang="fr-FR" dirty="0"/>
              <a:t>Si l’écriture est vertical, c’est un pourcentage de la hauteur, et la « direction » des éléments est alors verticale</a:t>
            </a:r>
          </a:p>
          <a:p>
            <a:pPr lvl="1"/>
            <a:r>
              <a:rPr lang="fr-FR" dirty="0"/>
              <a:t>auto</a:t>
            </a:r>
          </a:p>
          <a:p>
            <a:pPr lvl="2"/>
            <a:r>
              <a:rPr lang="fr-FR" dirty="0"/>
              <a:t>Le navigateur calcule les marges externes</a:t>
            </a:r>
          </a:p>
          <a:p>
            <a:pPr lvl="2"/>
            <a:r>
              <a:rPr lang="fr-FR" dirty="0"/>
              <a:t>Généralement, si l’élément ne prend pas tout la largeur possible, alors il sera centré horizontalement et il n’y aura pas de marge ni en haut ni en bas</a:t>
            </a:r>
          </a:p>
          <a:p>
            <a:pPr lvl="3"/>
            <a:r>
              <a:rPr lang="fr-FR" dirty="0"/>
              <a:t>Si l’élément prend toute la largeur (comme un &lt;p&gt;), alors il n’y  aura pas d’effet</a:t>
            </a:r>
            <a:endParaRPr lang="en-US" dirty="0"/>
          </a:p>
        </p:txBody>
      </p:sp>
    </p:spTree>
    <p:extLst>
      <p:ext uri="{BB962C8B-B14F-4D97-AF65-F5344CB8AC3E}">
        <p14:creationId xmlns:p14="http://schemas.microsoft.com/office/powerpoint/2010/main" val="718693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margin</a:t>
            </a:r>
            <a:endParaRPr lang="en-US" dirty="0"/>
          </a:p>
        </p:txBody>
      </p:sp>
      <p:sp>
        <p:nvSpPr>
          <p:cNvPr id="3" name="Espace réservé du contenu 2"/>
          <p:cNvSpPr>
            <a:spLocks noGrp="1"/>
          </p:cNvSpPr>
          <p:nvPr>
            <p:ph sz="half" idx="1"/>
          </p:nvPr>
        </p:nvSpPr>
        <p:spPr/>
        <p:txBody>
          <a:bodyPr>
            <a:noAutofit/>
          </a:bodyPr>
          <a:lstStyle/>
          <a:p>
            <a:r>
              <a:rPr lang="fr-FR" sz="1800" dirty="0"/>
              <a:t>Raccourcit pour déclarer les 4 marges externes en une fois , avec 4, 3, 2 ou 1 valeur(s)</a:t>
            </a:r>
          </a:p>
          <a:p>
            <a:r>
              <a:rPr lang="fr-FR" sz="1800" b="1" dirty="0" err="1"/>
              <a:t>margin</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 </a:t>
            </a:r>
            <a:r>
              <a:rPr lang="fr-FR" sz="1800" b="1" dirty="0">
                <a:solidFill>
                  <a:srgbClr val="0070C0"/>
                </a:solidFill>
              </a:rPr>
              <a:t>val4</a:t>
            </a:r>
            <a:r>
              <a:rPr lang="fr-FR" sz="1800" dirty="0"/>
              <a:t>;</a:t>
            </a:r>
            <a:br>
              <a:rPr lang="fr-FR" sz="1800" dirty="0"/>
            </a:br>
            <a:r>
              <a:rPr lang="fr-FR" sz="1800" dirty="0"/>
              <a:t>est équivalent à</a:t>
            </a:r>
            <a:br>
              <a:rPr lang="fr-FR" sz="1800" dirty="0"/>
            </a:br>
            <a:r>
              <a:rPr lang="fr-FR" sz="1800" dirty="0" err="1"/>
              <a:t>margin</a:t>
            </a:r>
            <a:r>
              <a:rPr lang="fr-FR" sz="1800" dirty="0"/>
              <a:t>-top: </a:t>
            </a:r>
            <a:r>
              <a:rPr lang="fr-FR" sz="1800" b="1" dirty="0">
                <a:solidFill>
                  <a:srgbClr val="FF0000"/>
                </a:solidFill>
              </a:rPr>
              <a:t>val1</a:t>
            </a:r>
            <a:r>
              <a:rPr lang="fr-FR" sz="1800" dirty="0"/>
              <a:t>;</a:t>
            </a:r>
            <a:br>
              <a:rPr lang="fr-FR" sz="1800" dirty="0"/>
            </a:br>
            <a:r>
              <a:rPr lang="fr-FR" sz="1800" dirty="0" err="1"/>
              <a:t>margin</a:t>
            </a:r>
            <a:r>
              <a:rPr lang="fr-FR" sz="1800" dirty="0"/>
              <a:t>-right: </a:t>
            </a:r>
            <a:r>
              <a:rPr lang="fr-FR" sz="1800" b="1" dirty="0">
                <a:solidFill>
                  <a:srgbClr val="00B050"/>
                </a:solidFill>
              </a:rPr>
              <a:t>val2</a:t>
            </a:r>
            <a:r>
              <a:rPr lang="fr-FR" sz="1800" dirty="0"/>
              <a:t>;</a:t>
            </a:r>
            <a:br>
              <a:rPr lang="fr-FR" sz="1800" dirty="0"/>
            </a:br>
            <a:r>
              <a:rPr lang="fr-FR" sz="1800" dirty="0" err="1"/>
              <a:t>margin-bottom</a:t>
            </a:r>
            <a:r>
              <a:rPr lang="fr-FR" sz="1800" dirty="0"/>
              <a:t>: </a:t>
            </a:r>
            <a:r>
              <a:rPr lang="fr-FR" sz="1800" b="1" dirty="0"/>
              <a:t>val3</a:t>
            </a:r>
            <a:r>
              <a:rPr lang="fr-FR" sz="1800" dirty="0"/>
              <a:t>;</a:t>
            </a:r>
            <a:br>
              <a:rPr lang="fr-FR" sz="1800" dirty="0"/>
            </a:br>
            <a:r>
              <a:rPr lang="fr-FR" sz="1800" dirty="0" err="1"/>
              <a:t>margin-left</a:t>
            </a:r>
            <a:r>
              <a:rPr lang="fr-FR" sz="1800" dirty="0"/>
              <a:t>: </a:t>
            </a:r>
            <a:r>
              <a:rPr lang="fr-FR" sz="1800" b="1" dirty="0">
                <a:solidFill>
                  <a:srgbClr val="0070C0"/>
                </a:solidFill>
              </a:rPr>
              <a:t>val4</a:t>
            </a:r>
            <a:r>
              <a:rPr lang="fr-FR" sz="1800" dirty="0"/>
              <a:t>;</a:t>
            </a:r>
          </a:p>
          <a:p>
            <a:r>
              <a:rPr lang="fr-FR" sz="1800" b="1" dirty="0" err="1"/>
              <a:t>margin</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a:t>
            </a:r>
            <a:br>
              <a:rPr lang="fr-FR" sz="1800" dirty="0"/>
            </a:br>
            <a:r>
              <a:rPr lang="fr-FR" sz="1800" dirty="0"/>
              <a:t>est équivalent à </a:t>
            </a:r>
            <a:r>
              <a:rPr lang="fr-FR" sz="1800" dirty="0" err="1"/>
              <a:t>margin</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t>val3</a:t>
            </a:r>
            <a:r>
              <a:rPr lang="fr-FR" sz="1800" dirty="0"/>
              <a:t> </a:t>
            </a:r>
            <a:r>
              <a:rPr lang="fr-FR" sz="1800" b="1" dirty="0">
                <a:solidFill>
                  <a:srgbClr val="00B050"/>
                </a:solidFill>
              </a:rPr>
              <a:t>val2</a:t>
            </a:r>
            <a:r>
              <a:rPr lang="fr-FR" sz="1800" dirty="0"/>
              <a:t>; soit: </a:t>
            </a:r>
            <a:br>
              <a:rPr lang="fr-FR" sz="1800" dirty="0"/>
            </a:br>
            <a:r>
              <a:rPr lang="fr-FR" sz="1800" dirty="0" err="1"/>
              <a:t>margin</a:t>
            </a:r>
            <a:r>
              <a:rPr lang="fr-FR" sz="1800" dirty="0"/>
              <a:t>-top: </a:t>
            </a:r>
            <a:r>
              <a:rPr lang="fr-FR" sz="1800" b="1" dirty="0">
                <a:solidFill>
                  <a:srgbClr val="FF0000"/>
                </a:solidFill>
              </a:rPr>
              <a:t>val1</a:t>
            </a:r>
            <a:r>
              <a:rPr lang="fr-FR" sz="1800" dirty="0"/>
              <a:t>;</a:t>
            </a:r>
            <a:br>
              <a:rPr lang="fr-FR" sz="1800" dirty="0"/>
            </a:br>
            <a:r>
              <a:rPr lang="fr-FR" sz="1800" dirty="0" err="1"/>
              <a:t>margin</a:t>
            </a:r>
            <a:r>
              <a:rPr lang="fr-FR" sz="1800" dirty="0"/>
              <a:t>-right: </a:t>
            </a:r>
            <a:r>
              <a:rPr lang="fr-FR" sz="1800" b="1" dirty="0">
                <a:solidFill>
                  <a:srgbClr val="00B050"/>
                </a:solidFill>
              </a:rPr>
              <a:t>val2</a:t>
            </a:r>
            <a:r>
              <a:rPr lang="fr-FR" sz="1800" dirty="0"/>
              <a:t>;</a:t>
            </a:r>
            <a:br>
              <a:rPr lang="fr-FR" sz="1800" dirty="0"/>
            </a:br>
            <a:r>
              <a:rPr lang="fr-FR" sz="1800" dirty="0" err="1"/>
              <a:t>margin-bottom</a:t>
            </a:r>
            <a:r>
              <a:rPr lang="fr-FR" sz="1800" dirty="0"/>
              <a:t>: </a:t>
            </a:r>
            <a:r>
              <a:rPr lang="fr-FR" sz="1800" b="1" dirty="0"/>
              <a:t>val3</a:t>
            </a:r>
            <a:r>
              <a:rPr lang="fr-FR" sz="1800" dirty="0"/>
              <a:t>;</a:t>
            </a:r>
            <a:br>
              <a:rPr lang="fr-FR" sz="1800" dirty="0"/>
            </a:br>
            <a:r>
              <a:rPr lang="fr-FR" sz="1800" dirty="0" err="1"/>
              <a:t>margin-left</a:t>
            </a:r>
            <a:r>
              <a:rPr lang="fr-FR" sz="1800" dirty="0"/>
              <a:t>: </a:t>
            </a:r>
            <a:r>
              <a:rPr lang="fr-FR" sz="1800" b="1" dirty="0">
                <a:solidFill>
                  <a:srgbClr val="00B050"/>
                </a:solidFill>
              </a:rPr>
              <a:t>val2</a:t>
            </a:r>
            <a:r>
              <a:rPr lang="fr-FR" sz="1800" dirty="0"/>
              <a:t>;</a:t>
            </a:r>
          </a:p>
        </p:txBody>
      </p:sp>
      <p:sp>
        <p:nvSpPr>
          <p:cNvPr id="23" name="Espace réservé du contenu 22"/>
          <p:cNvSpPr>
            <a:spLocks noGrp="1"/>
          </p:cNvSpPr>
          <p:nvPr>
            <p:ph sz="half" idx="2"/>
          </p:nvPr>
        </p:nvSpPr>
        <p:spPr/>
        <p:txBody>
          <a:bodyPr>
            <a:normAutofit/>
          </a:bodyPr>
          <a:lstStyle/>
          <a:p>
            <a:pPr marL="285750" indent="-285750"/>
            <a:r>
              <a:rPr lang="fr-FR" sz="1800" b="1" dirty="0" err="1"/>
              <a:t>margin</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a:t>
            </a:r>
            <a:br>
              <a:rPr lang="fr-FR" sz="1800" dirty="0"/>
            </a:br>
            <a:r>
              <a:rPr lang="fr-FR" sz="1800" dirty="0"/>
              <a:t>est équivalent à </a:t>
            </a:r>
            <a:r>
              <a:rPr lang="fr-FR" sz="1800" dirty="0" err="1"/>
              <a:t>margin</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a:t>
            </a:r>
            <a:r>
              <a:rPr lang="fr-FR" sz="1800" b="1" dirty="0">
                <a:solidFill>
                  <a:srgbClr val="FF0000"/>
                </a:solidFill>
              </a:rPr>
              <a:t>val1</a:t>
            </a:r>
            <a:r>
              <a:rPr lang="fr-FR" sz="1800" dirty="0"/>
              <a:t> </a:t>
            </a:r>
            <a:r>
              <a:rPr lang="fr-FR" sz="1800" b="1" dirty="0">
                <a:solidFill>
                  <a:srgbClr val="00B050"/>
                </a:solidFill>
              </a:rPr>
              <a:t>val2</a:t>
            </a:r>
            <a:r>
              <a:rPr lang="fr-FR" sz="1800" dirty="0"/>
              <a:t>; soit: </a:t>
            </a:r>
            <a:br>
              <a:rPr lang="fr-FR" sz="1800" dirty="0"/>
            </a:br>
            <a:r>
              <a:rPr lang="fr-FR" sz="1800" dirty="0" err="1"/>
              <a:t>margin</a:t>
            </a:r>
            <a:r>
              <a:rPr lang="fr-FR" sz="1800" dirty="0"/>
              <a:t>-top: </a:t>
            </a:r>
            <a:r>
              <a:rPr lang="fr-FR" sz="1800" b="1" dirty="0">
                <a:solidFill>
                  <a:srgbClr val="FF0000"/>
                </a:solidFill>
              </a:rPr>
              <a:t>val1</a:t>
            </a:r>
            <a:r>
              <a:rPr lang="fr-FR" sz="1800" dirty="0"/>
              <a:t>;</a:t>
            </a:r>
            <a:br>
              <a:rPr lang="fr-FR" sz="1800" dirty="0"/>
            </a:br>
            <a:r>
              <a:rPr lang="fr-FR" sz="1800" dirty="0" err="1"/>
              <a:t>margin</a:t>
            </a:r>
            <a:r>
              <a:rPr lang="fr-FR" sz="1800" dirty="0"/>
              <a:t>-right: </a:t>
            </a:r>
            <a:r>
              <a:rPr lang="fr-FR" sz="1800" b="1" dirty="0">
                <a:solidFill>
                  <a:srgbClr val="00B050"/>
                </a:solidFill>
              </a:rPr>
              <a:t>val2</a:t>
            </a:r>
            <a:r>
              <a:rPr lang="fr-FR" sz="1800" dirty="0"/>
              <a:t>;</a:t>
            </a:r>
            <a:br>
              <a:rPr lang="fr-FR" sz="1800" dirty="0"/>
            </a:br>
            <a:r>
              <a:rPr lang="fr-FR" sz="1800" dirty="0" err="1"/>
              <a:t>margin-bottom</a:t>
            </a:r>
            <a:r>
              <a:rPr lang="fr-FR" sz="1800" dirty="0"/>
              <a:t>: </a:t>
            </a:r>
            <a:r>
              <a:rPr lang="fr-FR" sz="1800" b="1" dirty="0">
                <a:solidFill>
                  <a:srgbClr val="FF0000"/>
                </a:solidFill>
              </a:rPr>
              <a:t>val1</a:t>
            </a:r>
            <a:r>
              <a:rPr lang="fr-FR" sz="1800" dirty="0"/>
              <a:t>;</a:t>
            </a:r>
            <a:br>
              <a:rPr lang="fr-FR" sz="1800" dirty="0"/>
            </a:br>
            <a:r>
              <a:rPr lang="fr-FR" sz="1800" dirty="0" err="1"/>
              <a:t>margin-left</a:t>
            </a:r>
            <a:r>
              <a:rPr lang="fr-FR" sz="1800" dirty="0"/>
              <a:t>: </a:t>
            </a:r>
            <a:r>
              <a:rPr lang="fr-FR" sz="1800" b="1" dirty="0">
                <a:solidFill>
                  <a:srgbClr val="00B050"/>
                </a:solidFill>
              </a:rPr>
              <a:t>val2</a:t>
            </a:r>
            <a:r>
              <a:rPr lang="fr-FR" sz="1800" dirty="0"/>
              <a:t>;</a:t>
            </a:r>
          </a:p>
          <a:p>
            <a:pPr marL="285750" indent="-285750"/>
            <a:r>
              <a:rPr lang="fr-FR" sz="1800" b="1" dirty="0" err="1"/>
              <a:t>margin</a:t>
            </a:r>
            <a:r>
              <a:rPr lang="fr-FR" sz="1800" dirty="0"/>
              <a:t>: </a:t>
            </a:r>
            <a:r>
              <a:rPr lang="fr-FR" sz="1800" b="1" dirty="0">
                <a:solidFill>
                  <a:srgbClr val="FF0000"/>
                </a:solidFill>
              </a:rPr>
              <a:t>val1</a:t>
            </a:r>
            <a:r>
              <a:rPr lang="fr-FR" sz="1800" dirty="0"/>
              <a:t>;</a:t>
            </a:r>
            <a:br>
              <a:rPr lang="fr-FR" sz="1800" dirty="0"/>
            </a:br>
            <a:r>
              <a:rPr lang="fr-FR" sz="1800" dirty="0"/>
              <a:t>est équivalent à </a:t>
            </a:r>
            <a:br>
              <a:rPr lang="fr-FR" sz="1800" dirty="0"/>
            </a:br>
            <a:r>
              <a:rPr lang="fr-FR" sz="1800" dirty="0" err="1"/>
              <a:t>margin</a:t>
            </a:r>
            <a:r>
              <a:rPr lang="fr-FR" sz="1800" dirty="0"/>
              <a:t>: </a:t>
            </a:r>
            <a:r>
              <a:rPr lang="fr-FR" sz="1800" b="1" dirty="0">
                <a:solidFill>
                  <a:srgbClr val="FF0000"/>
                </a:solidFill>
              </a:rPr>
              <a:t>val1</a:t>
            </a:r>
            <a:r>
              <a:rPr lang="fr-FR" sz="1800" dirty="0"/>
              <a:t> </a:t>
            </a:r>
            <a:r>
              <a:rPr lang="fr-FR" sz="1800" b="1" dirty="0" err="1">
                <a:solidFill>
                  <a:srgbClr val="FF0000"/>
                </a:solidFill>
              </a:rPr>
              <a:t>val1</a:t>
            </a:r>
            <a:r>
              <a:rPr lang="fr-FR" sz="1800" dirty="0"/>
              <a:t> </a:t>
            </a:r>
            <a:r>
              <a:rPr lang="fr-FR" sz="1800" b="1" dirty="0" err="1">
                <a:solidFill>
                  <a:srgbClr val="FF0000"/>
                </a:solidFill>
              </a:rPr>
              <a:t>val1</a:t>
            </a:r>
            <a:r>
              <a:rPr lang="fr-FR" sz="1800" dirty="0"/>
              <a:t> </a:t>
            </a:r>
            <a:r>
              <a:rPr lang="fr-FR" sz="1800" b="1" dirty="0" err="1">
                <a:solidFill>
                  <a:srgbClr val="FF0000"/>
                </a:solidFill>
              </a:rPr>
              <a:t>val1</a:t>
            </a:r>
            <a:r>
              <a:rPr lang="fr-FR" sz="1800" dirty="0"/>
              <a:t>; soit: </a:t>
            </a:r>
            <a:br>
              <a:rPr lang="fr-FR" sz="1800" dirty="0"/>
            </a:br>
            <a:r>
              <a:rPr lang="fr-FR" sz="1800" dirty="0" err="1"/>
              <a:t>margin</a:t>
            </a:r>
            <a:r>
              <a:rPr lang="fr-FR" sz="1800" dirty="0"/>
              <a:t>-top: </a:t>
            </a:r>
            <a:r>
              <a:rPr lang="fr-FR" sz="1800" b="1" dirty="0">
                <a:solidFill>
                  <a:srgbClr val="FF0000"/>
                </a:solidFill>
              </a:rPr>
              <a:t>val1</a:t>
            </a:r>
            <a:r>
              <a:rPr lang="fr-FR" sz="1800" dirty="0"/>
              <a:t>;</a:t>
            </a:r>
            <a:br>
              <a:rPr lang="fr-FR" sz="1800" dirty="0"/>
            </a:br>
            <a:r>
              <a:rPr lang="fr-FR" sz="1800" dirty="0" err="1"/>
              <a:t>margin</a:t>
            </a:r>
            <a:r>
              <a:rPr lang="fr-FR" sz="1800" dirty="0"/>
              <a:t>-right: </a:t>
            </a:r>
            <a:r>
              <a:rPr lang="fr-FR" sz="1800" b="1" dirty="0">
                <a:solidFill>
                  <a:srgbClr val="FF0000"/>
                </a:solidFill>
              </a:rPr>
              <a:t>val1</a:t>
            </a:r>
            <a:r>
              <a:rPr lang="fr-FR" sz="1800" dirty="0"/>
              <a:t>;</a:t>
            </a:r>
            <a:br>
              <a:rPr lang="fr-FR" sz="1800" dirty="0"/>
            </a:br>
            <a:r>
              <a:rPr lang="fr-FR" sz="1800" dirty="0" err="1"/>
              <a:t>margin-bottom</a:t>
            </a:r>
            <a:r>
              <a:rPr lang="fr-FR" sz="1800" dirty="0"/>
              <a:t>: </a:t>
            </a:r>
            <a:r>
              <a:rPr lang="fr-FR" sz="1800" b="1" dirty="0">
                <a:solidFill>
                  <a:srgbClr val="FF0000"/>
                </a:solidFill>
              </a:rPr>
              <a:t>val1</a:t>
            </a:r>
            <a:r>
              <a:rPr lang="fr-FR" sz="1800" dirty="0"/>
              <a:t>;</a:t>
            </a:r>
            <a:br>
              <a:rPr lang="fr-FR" sz="1800" dirty="0"/>
            </a:br>
            <a:r>
              <a:rPr lang="fr-FR" sz="1800" dirty="0" err="1"/>
              <a:t>margin-left</a:t>
            </a:r>
            <a:r>
              <a:rPr lang="fr-FR" sz="1800" dirty="0"/>
              <a:t>: </a:t>
            </a:r>
            <a:r>
              <a:rPr lang="fr-FR" sz="1800" b="1" dirty="0">
                <a:solidFill>
                  <a:srgbClr val="FF0000"/>
                </a:solidFill>
              </a:rPr>
              <a:t>val1</a:t>
            </a:r>
            <a:r>
              <a:rPr lang="fr-FR" sz="1800" dirty="0"/>
              <a:t>;</a:t>
            </a:r>
          </a:p>
          <a:p>
            <a:r>
              <a:rPr lang="en-US" sz="1800" dirty="0">
                <a:hlinkClick r:id="rId2"/>
              </a:rPr>
              <a:t>http://dabblet.com/gist/4a89bc28519517908236</a:t>
            </a:r>
            <a:r>
              <a:rPr lang="en-US" sz="1800" dirty="0"/>
              <a:t> </a:t>
            </a:r>
          </a:p>
          <a:p>
            <a:endParaRPr lang="fr-FR" sz="1800" dirty="0"/>
          </a:p>
        </p:txBody>
      </p:sp>
    </p:spTree>
    <p:extLst>
      <p:ext uri="{BB962C8B-B14F-4D97-AF65-F5344CB8AC3E}">
        <p14:creationId xmlns:p14="http://schemas.microsoft.com/office/powerpoint/2010/main" val="1634681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partielle de font</a:t>
            </a:r>
            <a:endParaRPr lang="en-US" dirty="0"/>
          </a:p>
        </p:txBody>
      </p:sp>
      <p:sp>
        <p:nvSpPr>
          <p:cNvPr id="3" name="Espace réservé du contenu 2"/>
          <p:cNvSpPr>
            <a:spLocks noGrp="1"/>
          </p:cNvSpPr>
          <p:nvPr>
            <p:ph idx="1"/>
          </p:nvPr>
        </p:nvSpPr>
        <p:spPr/>
        <p:txBody>
          <a:bodyPr>
            <a:normAutofit/>
          </a:bodyPr>
          <a:lstStyle/>
          <a:p>
            <a:r>
              <a:rPr lang="fr-FR" dirty="0"/>
              <a:t>Mise en gras</a:t>
            </a:r>
          </a:p>
          <a:p>
            <a:r>
              <a:rPr lang="fr-FR" dirty="0"/>
              <a:t>Mise en </a:t>
            </a:r>
            <a:r>
              <a:rPr lang="fr-FR" dirty="0" err="1"/>
              <a:t>italic</a:t>
            </a:r>
            <a:endParaRPr lang="fr-FR" dirty="0"/>
          </a:p>
          <a:p>
            <a:r>
              <a:rPr lang="fr-FR" dirty="0"/>
              <a:t>Changement de taille</a:t>
            </a:r>
          </a:p>
          <a:p>
            <a:r>
              <a:rPr lang="fr-FR" dirty="0"/>
              <a:t>Changer de police (avec les polices installées pour le navigateur / dans l’OS)</a:t>
            </a:r>
          </a:p>
          <a:p>
            <a:endParaRPr lang="fr-FR" dirty="0"/>
          </a:p>
          <a:p>
            <a:r>
              <a:rPr lang="fr-FR" dirty="0"/>
              <a:t>Spécifications complètes : </a:t>
            </a:r>
            <a:r>
              <a:rPr lang="fr-FR" dirty="0">
                <a:hlinkClick r:id="rId2"/>
              </a:rPr>
              <a:t>http://www.w3.org/TR/css3-fonts/</a:t>
            </a:r>
            <a:r>
              <a:rPr lang="fr-FR" dirty="0"/>
              <a:t> </a:t>
            </a:r>
            <a:endParaRPr lang="en-US" dirty="0"/>
          </a:p>
        </p:txBody>
      </p:sp>
    </p:spTree>
    <p:extLst>
      <p:ext uri="{BB962C8B-B14F-4D97-AF65-F5344CB8AC3E}">
        <p14:creationId xmlns:p14="http://schemas.microsoft.com/office/powerpoint/2010/main" val="41366432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font-</a:t>
            </a:r>
            <a:r>
              <a:rPr lang="fr-FR" dirty="0" err="1"/>
              <a:t>weight</a:t>
            </a:r>
            <a:endParaRPr lang="en-US" dirty="0"/>
          </a:p>
        </p:txBody>
      </p:sp>
      <p:sp>
        <p:nvSpPr>
          <p:cNvPr id="3" name="Espace réservé du contenu 2"/>
          <p:cNvSpPr>
            <a:spLocks noGrp="1"/>
          </p:cNvSpPr>
          <p:nvPr>
            <p:ph idx="1"/>
          </p:nvPr>
        </p:nvSpPr>
        <p:spPr/>
        <p:txBody>
          <a:bodyPr>
            <a:normAutofit fontScale="62500" lnSpcReduction="20000"/>
          </a:bodyPr>
          <a:lstStyle/>
          <a:p>
            <a:r>
              <a:rPr lang="fr-FR" dirty="0"/>
              <a:t>Indique l’épaisseur de la police</a:t>
            </a:r>
          </a:p>
          <a:p>
            <a:endParaRPr lang="fr-FR" dirty="0"/>
          </a:p>
          <a:p>
            <a:r>
              <a:rPr lang="fr-FR" dirty="0"/>
              <a:t>S’applique à tous les éléments</a:t>
            </a:r>
          </a:p>
          <a:p>
            <a:r>
              <a:rPr lang="fr-FR" dirty="0"/>
              <a:t>Valeur par défaut : normal</a:t>
            </a:r>
          </a:p>
          <a:p>
            <a:r>
              <a:rPr lang="fr-FR" dirty="0"/>
              <a:t>Chaque élément hérite de l’épaisseur d’écriture de l’élément parent</a:t>
            </a:r>
          </a:p>
          <a:p>
            <a:r>
              <a:rPr lang="fr-FR" dirty="0"/>
              <a:t>Cette propriété est prise en compte dans les animations CSS</a:t>
            </a:r>
          </a:p>
          <a:p>
            <a:endParaRPr lang="fr-FR" dirty="0"/>
          </a:p>
          <a:p>
            <a:r>
              <a:rPr lang="fr-FR" dirty="0"/>
              <a:t>Valeurs possibles : </a:t>
            </a:r>
            <a:br>
              <a:rPr lang="fr-FR" dirty="0"/>
            </a:br>
            <a:r>
              <a:rPr lang="en-US" dirty="0"/>
              <a:t>normal | bold | bolder | lighter | 100 | 200 | 300 | </a:t>
            </a:r>
            <a:br>
              <a:rPr lang="en-US" dirty="0"/>
            </a:br>
            <a:r>
              <a:rPr lang="en-US" dirty="0"/>
              <a:t>400 | 500 | 600 | 700 | 800 | 900</a:t>
            </a:r>
          </a:p>
          <a:p>
            <a:pPr lvl="1"/>
            <a:r>
              <a:rPr lang="fr-FR" dirty="0"/>
              <a:t>100 : le plus fin</a:t>
            </a:r>
          </a:p>
          <a:p>
            <a:pPr lvl="1"/>
            <a:r>
              <a:rPr lang="fr-FR" dirty="0"/>
              <a:t>900 : le plus épais</a:t>
            </a:r>
          </a:p>
          <a:p>
            <a:pPr lvl="1"/>
            <a:r>
              <a:rPr lang="fr-FR" dirty="0"/>
              <a:t>normal = 400</a:t>
            </a:r>
          </a:p>
          <a:p>
            <a:pPr lvl="1"/>
            <a:r>
              <a:rPr lang="fr-FR" dirty="0" err="1"/>
              <a:t>bold</a:t>
            </a:r>
            <a:r>
              <a:rPr lang="fr-FR" dirty="0"/>
              <a:t> = 700</a:t>
            </a:r>
          </a:p>
          <a:p>
            <a:pPr lvl="1"/>
            <a:r>
              <a:rPr lang="fr-FR" dirty="0" err="1"/>
              <a:t>bolder</a:t>
            </a:r>
            <a:r>
              <a:rPr lang="fr-FR" dirty="0"/>
              <a:t> ou </a:t>
            </a:r>
            <a:r>
              <a:rPr lang="fr-FR" dirty="0" err="1"/>
              <a:t>lighter</a:t>
            </a:r>
            <a:r>
              <a:rPr lang="fr-FR" dirty="0"/>
              <a:t> est par rapport à l’épaisseur </a:t>
            </a:r>
            <a:br>
              <a:rPr lang="fr-FR" dirty="0"/>
            </a:br>
            <a:r>
              <a:rPr lang="fr-FR" dirty="0"/>
              <a:t>du trait héritée (i.e., celle du parent)</a:t>
            </a:r>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093" y="2492896"/>
            <a:ext cx="2538475" cy="37058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ZoneTexte 21"/>
          <p:cNvSpPr txBox="1"/>
          <p:nvPr/>
        </p:nvSpPr>
        <p:spPr>
          <a:xfrm rot="5400000" flipH="1">
            <a:off x="10434410" y="5474881"/>
            <a:ext cx="1142092" cy="307777"/>
          </a:xfrm>
          <a:prstGeom prst="rect">
            <a:avLst/>
          </a:prstGeom>
          <a:noFill/>
        </p:spPr>
        <p:txBody>
          <a:bodyPr wrap="square" rtlCol="0">
            <a:spAutoFit/>
          </a:bodyPr>
          <a:lstStyle/>
          <a:p>
            <a:r>
              <a:rPr lang="fr-FR" sz="1400" i="1" dirty="0"/>
              <a:t>Source : W3C</a:t>
            </a:r>
          </a:p>
        </p:txBody>
      </p:sp>
    </p:spTree>
    <p:extLst>
      <p:ext uri="{BB962C8B-B14F-4D97-AF65-F5344CB8AC3E}">
        <p14:creationId xmlns:p14="http://schemas.microsoft.com/office/powerpoint/2010/main" val="10885025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font-style</a:t>
            </a:r>
            <a:endParaRPr lang="en-US" dirty="0"/>
          </a:p>
        </p:txBody>
      </p:sp>
      <p:sp>
        <p:nvSpPr>
          <p:cNvPr id="3" name="Espace réservé du contenu 2"/>
          <p:cNvSpPr>
            <a:spLocks noGrp="1"/>
          </p:cNvSpPr>
          <p:nvPr>
            <p:ph idx="1"/>
          </p:nvPr>
        </p:nvSpPr>
        <p:spPr/>
        <p:txBody>
          <a:bodyPr>
            <a:normAutofit fontScale="77500" lnSpcReduction="20000"/>
          </a:bodyPr>
          <a:lstStyle/>
          <a:p>
            <a:r>
              <a:rPr lang="fr-FR" dirty="0"/>
              <a:t>Indique l’inclinaison de la police (droite, italique ou oblique)</a:t>
            </a:r>
          </a:p>
          <a:p>
            <a:endParaRPr lang="fr-FR" dirty="0"/>
          </a:p>
          <a:p>
            <a:r>
              <a:rPr lang="fr-FR" dirty="0"/>
              <a:t>S’applique à tous les éléments</a:t>
            </a:r>
          </a:p>
          <a:p>
            <a:r>
              <a:rPr lang="fr-FR" dirty="0"/>
              <a:t>Valeur par défaut : normal (= « droit »)</a:t>
            </a:r>
          </a:p>
          <a:p>
            <a:r>
              <a:rPr lang="fr-FR" dirty="0"/>
              <a:t>Chaque élément hérite de l’inclinaison d’écriture de l’élément parent</a:t>
            </a:r>
          </a:p>
          <a:p>
            <a:r>
              <a:rPr lang="fr-FR" dirty="0"/>
              <a:t>Cette propriété n’est pas prise en compte dans les animations CSS</a:t>
            </a:r>
          </a:p>
          <a:p>
            <a:endParaRPr lang="fr-FR" dirty="0"/>
          </a:p>
          <a:p>
            <a:r>
              <a:rPr lang="fr-FR" dirty="0"/>
              <a:t>Valeurs possibles :</a:t>
            </a:r>
          </a:p>
          <a:p>
            <a:pPr lvl="1"/>
            <a:r>
              <a:rPr lang="fr-FR" dirty="0"/>
              <a:t>normal | </a:t>
            </a:r>
            <a:r>
              <a:rPr lang="fr-FR" dirty="0" err="1"/>
              <a:t>italic</a:t>
            </a:r>
            <a:r>
              <a:rPr lang="fr-FR" dirty="0"/>
              <a:t> | oblique</a:t>
            </a:r>
          </a:p>
          <a:p>
            <a:pPr lvl="1"/>
            <a:r>
              <a:rPr lang="fr-FR" dirty="0" err="1"/>
              <a:t>italic</a:t>
            </a:r>
            <a:r>
              <a:rPr lang="fr-FR" dirty="0"/>
              <a:t> est pour les fonts prévues à cet effet (créée pour ou avec)</a:t>
            </a:r>
          </a:p>
          <a:p>
            <a:pPr lvl="1"/>
            <a:r>
              <a:rPr lang="fr-FR" dirty="0"/>
              <a:t>oblique est une inclinaison « calculées »</a:t>
            </a:r>
          </a:p>
          <a:p>
            <a:pPr lvl="1"/>
            <a:r>
              <a:rPr lang="fr-FR" dirty="0"/>
              <a:t>Les rendus </a:t>
            </a:r>
            <a:r>
              <a:rPr lang="fr-FR" dirty="0" err="1"/>
              <a:t>css</a:t>
            </a:r>
            <a:r>
              <a:rPr lang="fr-FR" dirty="0"/>
              <a:t> </a:t>
            </a:r>
            <a:r>
              <a:rPr lang="fr-FR" dirty="0" err="1"/>
              <a:t>utilse</a:t>
            </a:r>
            <a:r>
              <a:rPr lang="fr-FR" dirty="0"/>
              <a:t> </a:t>
            </a:r>
            <a:r>
              <a:rPr lang="fr-FR" dirty="0" err="1"/>
              <a:t>italic</a:t>
            </a:r>
            <a:r>
              <a:rPr lang="fr-FR" dirty="0"/>
              <a:t> ou oblique à la place de l’autre si la font demandée n’existe pas</a:t>
            </a:r>
          </a:p>
          <a:p>
            <a:pPr lvl="2"/>
            <a:r>
              <a:rPr lang="fr-FR" dirty="0"/>
              <a:t>Au besoin, si aucun des deux n’existent, la police est calculée</a:t>
            </a:r>
          </a:p>
          <a:p>
            <a:endParaRPr lang="en-US" dirty="0"/>
          </a:p>
        </p:txBody>
      </p:sp>
    </p:spTree>
    <p:extLst>
      <p:ext uri="{BB962C8B-B14F-4D97-AF65-F5344CB8AC3E}">
        <p14:creationId xmlns:p14="http://schemas.microsoft.com/office/powerpoint/2010/main" val="35792881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font-size</a:t>
            </a:r>
            <a:endParaRPr lang="en-US" dirty="0"/>
          </a:p>
        </p:txBody>
      </p:sp>
      <p:sp>
        <p:nvSpPr>
          <p:cNvPr id="3" name="Espace réservé du contenu 2"/>
          <p:cNvSpPr>
            <a:spLocks noGrp="1"/>
          </p:cNvSpPr>
          <p:nvPr>
            <p:ph idx="1"/>
          </p:nvPr>
        </p:nvSpPr>
        <p:spPr>
          <a:xfrm>
            <a:off x="838200" y="1825624"/>
            <a:ext cx="10515600" cy="4822825"/>
          </a:xfrm>
        </p:spPr>
        <p:txBody>
          <a:bodyPr>
            <a:noAutofit/>
          </a:bodyPr>
          <a:lstStyle/>
          <a:p>
            <a:r>
              <a:rPr lang="fr-FR" sz="1600" dirty="0"/>
              <a:t>Indique la taille de la police</a:t>
            </a:r>
          </a:p>
          <a:p>
            <a:r>
              <a:rPr lang="fr-FR" sz="1600" dirty="0"/>
              <a:t>S’applique à tous les éléments</a:t>
            </a:r>
          </a:p>
          <a:p>
            <a:r>
              <a:rPr lang="fr-FR" sz="1600" dirty="0"/>
              <a:t>Valeur par défaut : medium (valeur par défaut du navigateur = 1em pour les polices </a:t>
            </a:r>
            <a:r>
              <a:rPr lang="fr-FR" sz="1600" dirty="0" err="1"/>
              <a:t>retaillables</a:t>
            </a:r>
            <a:r>
              <a:rPr lang="fr-FR" sz="1600" dirty="0"/>
              <a:t>)</a:t>
            </a:r>
          </a:p>
          <a:p>
            <a:r>
              <a:rPr lang="fr-FR" sz="1600" dirty="0"/>
              <a:t>Chaque élément hérite de la taille d’écriture de l’élément parent</a:t>
            </a:r>
          </a:p>
          <a:p>
            <a:r>
              <a:rPr lang="fr-FR" sz="1600" dirty="0"/>
              <a:t>Cette propriété est prise en compte dans les animations CSS</a:t>
            </a:r>
          </a:p>
          <a:p>
            <a:r>
              <a:rPr lang="fr-FR" sz="1600" dirty="0"/>
              <a:t>Les valeurs possibles :</a:t>
            </a:r>
          </a:p>
          <a:p>
            <a:pPr lvl="1"/>
            <a:r>
              <a:rPr lang="en-US" sz="1400" dirty="0"/>
              <a:t>xx-small | x-small | small | medium | large | x-large | xx-large</a:t>
            </a:r>
            <a:br>
              <a:rPr lang="en-US" sz="1400" dirty="0"/>
            </a:br>
            <a:r>
              <a:rPr lang="en-US" sz="1400" dirty="0" err="1"/>
              <a:t>en</a:t>
            </a:r>
            <a:r>
              <a:rPr lang="en-US" sz="1400" dirty="0"/>
              <a:t> </a:t>
            </a:r>
            <a:r>
              <a:rPr lang="en-US" sz="1400" dirty="0" err="1"/>
              <a:t>référence</a:t>
            </a:r>
            <a:r>
              <a:rPr lang="en-US" sz="1400" dirty="0"/>
              <a:t> à </a:t>
            </a:r>
            <a:r>
              <a:rPr lang="en-US" sz="1400" dirty="0" err="1"/>
              <a:t>une</a:t>
            </a:r>
            <a:r>
              <a:rPr lang="en-US" sz="1400" dirty="0"/>
              <a:t> table interne au </a:t>
            </a:r>
            <a:r>
              <a:rPr lang="en-US" sz="1400" dirty="0" err="1"/>
              <a:t>navigateur</a:t>
            </a:r>
            <a:endParaRPr lang="en-US" sz="1400" dirty="0"/>
          </a:p>
          <a:p>
            <a:pPr lvl="1"/>
            <a:r>
              <a:rPr lang="en-US" sz="1400" dirty="0"/>
              <a:t>larger | smaller</a:t>
            </a:r>
            <a:br>
              <a:rPr lang="en-US" sz="1400" dirty="0"/>
            </a:br>
            <a:r>
              <a:rPr lang="en-US" sz="1400" dirty="0" err="1"/>
              <a:t>en</a:t>
            </a:r>
            <a:r>
              <a:rPr lang="en-US" sz="1400" dirty="0"/>
              <a:t> </a:t>
            </a:r>
            <a:r>
              <a:rPr lang="en-US" sz="1400" dirty="0" err="1"/>
              <a:t>référence</a:t>
            </a:r>
            <a:r>
              <a:rPr lang="en-US" sz="1400" dirty="0"/>
              <a:t> à la </a:t>
            </a:r>
            <a:r>
              <a:rPr lang="en-US" sz="1400" dirty="0" err="1"/>
              <a:t>taille</a:t>
            </a:r>
            <a:r>
              <a:rPr lang="en-US" sz="1400" dirty="0"/>
              <a:t> de police de </a:t>
            </a:r>
            <a:r>
              <a:rPr lang="en-US" sz="1400" dirty="0" err="1"/>
              <a:t>l’élément</a:t>
            </a:r>
            <a:r>
              <a:rPr lang="en-US" sz="1400" dirty="0"/>
              <a:t> parent. </a:t>
            </a:r>
            <a:r>
              <a:rPr lang="en-US" sz="1400" dirty="0" err="1"/>
              <a:t>Opère</a:t>
            </a:r>
            <a:r>
              <a:rPr lang="en-US" sz="1400" dirty="0"/>
              <a:t> un </a:t>
            </a:r>
            <a:r>
              <a:rPr lang="en-US" sz="1400" dirty="0" err="1"/>
              <a:t>décalage</a:t>
            </a:r>
            <a:r>
              <a:rPr lang="en-US" sz="1400" dirty="0"/>
              <a:t> par rapport aux mots-clefs ci-</a:t>
            </a:r>
            <a:r>
              <a:rPr lang="en-US" sz="1400" dirty="0" err="1"/>
              <a:t>dessus</a:t>
            </a:r>
            <a:r>
              <a:rPr lang="en-US" sz="1400" dirty="0"/>
              <a:t> (de 1 </a:t>
            </a:r>
            <a:r>
              <a:rPr lang="en-US" sz="1400" dirty="0" err="1"/>
              <a:t>vers</a:t>
            </a:r>
            <a:r>
              <a:rPr lang="en-US" sz="1400" dirty="0"/>
              <a:t> la gauche </a:t>
            </a:r>
            <a:r>
              <a:rPr lang="en-US" sz="1400" dirty="0" err="1"/>
              <a:t>si</a:t>
            </a:r>
            <a:r>
              <a:rPr lang="en-US" sz="1400" dirty="0"/>
              <a:t> </a:t>
            </a:r>
            <a:r>
              <a:rPr lang="en-US" sz="1400" dirty="0" err="1"/>
              <a:t>c’est</a:t>
            </a:r>
            <a:r>
              <a:rPr lang="en-US" sz="1400" dirty="0"/>
              <a:t> smaller, de 1 </a:t>
            </a:r>
            <a:r>
              <a:rPr lang="en-US" sz="1400" dirty="0" err="1"/>
              <a:t>vers</a:t>
            </a:r>
            <a:r>
              <a:rPr lang="en-US" sz="1400" dirty="0"/>
              <a:t> la </a:t>
            </a:r>
            <a:r>
              <a:rPr lang="en-US" sz="1400" dirty="0" err="1"/>
              <a:t>droite</a:t>
            </a:r>
            <a:r>
              <a:rPr lang="en-US" sz="1400" dirty="0"/>
              <a:t> </a:t>
            </a:r>
            <a:r>
              <a:rPr lang="en-US" sz="1400" dirty="0" err="1"/>
              <a:t>si</a:t>
            </a:r>
            <a:r>
              <a:rPr lang="en-US" sz="1400" dirty="0"/>
              <a:t> </a:t>
            </a:r>
            <a:r>
              <a:rPr lang="en-US" sz="1400" dirty="0" err="1"/>
              <a:t>c’est</a:t>
            </a:r>
            <a:r>
              <a:rPr lang="en-US" sz="1400" dirty="0"/>
              <a:t> larger). Le </a:t>
            </a:r>
            <a:r>
              <a:rPr lang="en-US" sz="1400" dirty="0" err="1"/>
              <a:t>navigateur</a:t>
            </a:r>
            <a:r>
              <a:rPr lang="en-US" sz="1400" dirty="0"/>
              <a:t> </a:t>
            </a:r>
            <a:r>
              <a:rPr lang="en-US" sz="1400" dirty="0" err="1"/>
              <a:t>peut</a:t>
            </a:r>
            <a:r>
              <a:rPr lang="en-US" sz="1400" dirty="0"/>
              <a:t> </a:t>
            </a:r>
            <a:r>
              <a:rPr lang="en-US" sz="1400" dirty="0" err="1"/>
              <a:t>arrondir</a:t>
            </a:r>
            <a:r>
              <a:rPr lang="en-US" sz="1400" dirty="0"/>
              <a:t> (</a:t>
            </a:r>
            <a:r>
              <a:rPr lang="en-US" sz="1400" dirty="0" err="1"/>
              <a:t>comme</a:t>
            </a:r>
            <a:r>
              <a:rPr lang="en-US" sz="1400" dirty="0"/>
              <a:t> </a:t>
            </a:r>
            <a:r>
              <a:rPr lang="en-US" sz="1400" dirty="0" err="1"/>
              <a:t>il</a:t>
            </a:r>
            <a:r>
              <a:rPr lang="en-US" sz="1400" dirty="0"/>
              <a:t> </a:t>
            </a:r>
            <a:r>
              <a:rPr lang="en-US" sz="1400" dirty="0" err="1"/>
              <a:t>veut</a:t>
            </a:r>
            <a:r>
              <a:rPr lang="en-US" sz="1400" dirty="0"/>
              <a:t>) </a:t>
            </a:r>
            <a:r>
              <a:rPr lang="en-US" sz="1400" dirty="0" err="1"/>
              <a:t>si</a:t>
            </a:r>
            <a:r>
              <a:rPr lang="en-US" sz="1400" dirty="0"/>
              <a:t> la </a:t>
            </a:r>
            <a:r>
              <a:rPr lang="en-US" sz="1400" dirty="0" err="1"/>
              <a:t>taille</a:t>
            </a:r>
            <a:r>
              <a:rPr lang="en-US" sz="1400" dirty="0"/>
              <a:t> du parent </a:t>
            </a:r>
            <a:r>
              <a:rPr lang="en-US" sz="1400" dirty="0" err="1"/>
              <a:t>est</a:t>
            </a:r>
            <a:r>
              <a:rPr lang="en-US" sz="1400" dirty="0"/>
              <a:t> entre </a:t>
            </a:r>
            <a:r>
              <a:rPr lang="en-US" sz="1400" dirty="0" err="1"/>
              <a:t>deux</a:t>
            </a:r>
            <a:r>
              <a:rPr lang="en-US" sz="1400" dirty="0"/>
              <a:t> mots-clefs</a:t>
            </a:r>
          </a:p>
          <a:p>
            <a:pPr lvl="1"/>
            <a:r>
              <a:rPr lang="fr-FR" sz="1400" dirty="0"/>
              <a:t>Une longueur (</a:t>
            </a:r>
            <a:r>
              <a:rPr lang="fr-FR" sz="1400" dirty="0" err="1"/>
              <a:t>e.g</a:t>
            </a:r>
            <a:r>
              <a:rPr lang="fr-FR" sz="1400" dirty="0"/>
              <a:t>., 1.5em |  2cm | 10px)</a:t>
            </a:r>
          </a:p>
          <a:p>
            <a:pPr lvl="1"/>
            <a:r>
              <a:rPr lang="fr-FR" sz="1400" dirty="0"/>
              <a:t>Un pourcentage par rapport à la taille de police de l’élément parent</a:t>
            </a:r>
          </a:p>
          <a:p>
            <a:r>
              <a:rPr lang="en-US" sz="1600" dirty="0"/>
              <a:t>xx-large = 200% = 2em</a:t>
            </a:r>
            <a:br>
              <a:rPr lang="en-US" sz="1600" dirty="0"/>
            </a:br>
            <a:br>
              <a:rPr lang="en-US" sz="1600" dirty="0"/>
            </a:br>
            <a:r>
              <a:rPr lang="en-US" sz="1600" dirty="0">
                <a:hlinkClick r:id="rId2"/>
              </a:rPr>
              <a:t>http://dabblet.com/gist/d8f90dd17c425669f24f</a:t>
            </a:r>
            <a:r>
              <a:rPr lang="en-US" sz="1600" dirty="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155124"/>
            <a:ext cx="5051524" cy="1081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ZoneTexte 21"/>
          <p:cNvSpPr txBox="1"/>
          <p:nvPr/>
        </p:nvSpPr>
        <p:spPr>
          <a:xfrm flipH="1">
            <a:off x="10327372" y="6107789"/>
            <a:ext cx="1142092" cy="307777"/>
          </a:xfrm>
          <a:prstGeom prst="rect">
            <a:avLst/>
          </a:prstGeom>
          <a:noFill/>
        </p:spPr>
        <p:txBody>
          <a:bodyPr wrap="square" rtlCol="0">
            <a:spAutoFit/>
          </a:bodyPr>
          <a:lstStyle/>
          <a:p>
            <a:r>
              <a:rPr lang="fr-FR" sz="1400" i="1" dirty="0"/>
              <a:t>Source : W3C</a:t>
            </a:r>
          </a:p>
        </p:txBody>
      </p:sp>
    </p:spTree>
    <p:extLst>
      <p:ext uri="{BB962C8B-B14F-4D97-AF65-F5344CB8AC3E}">
        <p14:creationId xmlns:p14="http://schemas.microsoft.com/office/powerpoint/2010/main" val="1579491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font-family</a:t>
            </a:r>
            <a:endParaRPr lang="en-US" dirty="0"/>
          </a:p>
        </p:txBody>
      </p:sp>
      <p:sp>
        <p:nvSpPr>
          <p:cNvPr id="3" name="Espace réservé du contenu 2"/>
          <p:cNvSpPr>
            <a:spLocks noGrp="1"/>
          </p:cNvSpPr>
          <p:nvPr>
            <p:ph idx="1"/>
          </p:nvPr>
        </p:nvSpPr>
        <p:spPr>
          <a:xfrm>
            <a:off x="609600" y="1340768"/>
            <a:ext cx="10972800" cy="5112567"/>
          </a:xfrm>
        </p:spPr>
        <p:txBody>
          <a:bodyPr>
            <a:noAutofit/>
          </a:bodyPr>
          <a:lstStyle/>
          <a:p>
            <a:r>
              <a:rPr lang="fr-FR" sz="1600" dirty="0"/>
              <a:t>Indique la taille de la police</a:t>
            </a:r>
          </a:p>
          <a:p>
            <a:endParaRPr lang="fr-FR" sz="1600" dirty="0"/>
          </a:p>
          <a:p>
            <a:r>
              <a:rPr lang="fr-FR" sz="1600" dirty="0"/>
              <a:t>S’applique à tous les éléments</a:t>
            </a:r>
          </a:p>
          <a:p>
            <a:r>
              <a:rPr lang="fr-FR" sz="1600" dirty="0"/>
              <a:t>Valeur par défaut : valeur par défaut du navigateur</a:t>
            </a:r>
          </a:p>
          <a:p>
            <a:r>
              <a:rPr lang="fr-FR" sz="1600" dirty="0"/>
              <a:t>Chaque élément hérite de la taille d’écriture de l’élément parent</a:t>
            </a:r>
          </a:p>
          <a:p>
            <a:r>
              <a:rPr lang="fr-FR" sz="1600" dirty="0"/>
              <a:t>Cette propriété n’est  pas prise en compte dans les animations CSS</a:t>
            </a:r>
          </a:p>
          <a:p>
            <a:endParaRPr lang="fr-FR" sz="1600" dirty="0"/>
          </a:p>
          <a:p>
            <a:r>
              <a:rPr lang="fr-FR" sz="1600" dirty="0"/>
              <a:t>Les valeurs possibles, une ou plusieurs, séparées par un « , » :</a:t>
            </a:r>
          </a:p>
          <a:p>
            <a:pPr lvl="1"/>
            <a:r>
              <a:rPr lang="fr-FR" sz="1400" dirty="0"/>
              <a:t>nom de police de caractère (qui doit être présente dans le navigateur), </a:t>
            </a:r>
            <a:r>
              <a:rPr lang="fr-FR" sz="1400" dirty="0" err="1"/>
              <a:t>e.g</a:t>
            </a:r>
            <a:r>
              <a:rPr lang="fr-FR" sz="1400" dirty="0"/>
              <a:t>., "Times New Roman"</a:t>
            </a:r>
          </a:p>
          <a:p>
            <a:pPr lvl="1"/>
            <a:r>
              <a:rPr lang="fr-FR" sz="1400" dirty="0"/>
              <a:t>Un nom générique parmi (le navigateur choisira) :</a:t>
            </a:r>
          </a:p>
          <a:p>
            <a:pPr lvl="2"/>
            <a:r>
              <a:rPr lang="fr-FR" sz="1200" dirty="0" err="1"/>
              <a:t>serif</a:t>
            </a:r>
            <a:r>
              <a:rPr lang="fr-FR" sz="1200" dirty="0"/>
              <a:t> 		sans-</a:t>
            </a:r>
            <a:r>
              <a:rPr lang="fr-FR" sz="1200" dirty="0" err="1"/>
              <a:t>serif</a:t>
            </a:r>
            <a:r>
              <a:rPr lang="fr-FR" sz="1200" dirty="0"/>
              <a:t>    		  cursive 		fantasy 	 	monospace</a:t>
            </a:r>
          </a:p>
          <a:p>
            <a:pPr lvl="2"/>
            <a:endParaRPr lang="fr-FR" sz="1200" dirty="0"/>
          </a:p>
          <a:p>
            <a:pPr lvl="2"/>
            <a:endParaRPr lang="fr-FR" sz="1200" dirty="0"/>
          </a:p>
          <a:p>
            <a:pPr lvl="2"/>
            <a:endParaRPr lang="fr-FR" sz="1200" dirty="0"/>
          </a:p>
          <a:p>
            <a:pPr lvl="2"/>
            <a:endParaRPr lang="fr-FR" sz="1200" dirty="0"/>
          </a:p>
          <a:p>
            <a:pPr lvl="2"/>
            <a:endParaRPr lang="fr-FR" sz="1200" dirty="0"/>
          </a:p>
          <a:p>
            <a:pPr lvl="2"/>
            <a:endParaRPr lang="fr-FR" sz="1200" dirty="0"/>
          </a:p>
          <a:p>
            <a:r>
              <a:rPr lang="fr-FR" sz="1600" dirty="0"/>
              <a:t>Plusieurs valeurs, car si la première n’est pas disponible, le navigateur passera à la suivante</a:t>
            </a:r>
          </a:p>
          <a:p>
            <a:pPr lvl="1"/>
            <a:r>
              <a:rPr lang="fr-FR" sz="1400" dirty="0"/>
              <a:t>Il est conseillé de placer une valeur générique à la fin (pour la robustesse)</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4509120"/>
            <a:ext cx="942975" cy="78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696" y="4509120"/>
            <a:ext cx="762000"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96" y="4509120"/>
            <a:ext cx="748242" cy="10001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008" y="4509120"/>
            <a:ext cx="1219200" cy="714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017" y="4509120"/>
            <a:ext cx="714375" cy="742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348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text-align</a:t>
            </a:r>
            <a:endParaRPr lang="en-US" dirty="0"/>
          </a:p>
        </p:txBody>
      </p:sp>
      <p:sp>
        <p:nvSpPr>
          <p:cNvPr id="3" name="Espace réservé du contenu 2"/>
          <p:cNvSpPr>
            <a:spLocks noGrp="1"/>
          </p:cNvSpPr>
          <p:nvPr>
            <p:ph idx="1"/>
          </p:nvPr>
        </p:nvSpPr>
        <p:spPr/>
        <p:txBody>
          <a:bodyPr>
            <a:normAutofit fontScale="85000" lnSpcReduction="20000"/>
          </a:bodyPr>
          <a:lstStyle/>
          <a:p>
            <a:r>
              <a:rPr lang="fr-FR" dirty="0"/>
              <a:t>Dans </a:t>
            </a:r>
            <a:r>
              <a:rPr lang="fr-FR" dirty="0">
                <a:hlinkClick r:id="rId2"/>
              </a:rPr>
              <a:t>http://www.w3.org/TR/css3-text/#text-align-property</a:t>
            </a:r>
            <a:r>
              <a:rPr lang="fr-FR" dirty="0"/>
              <a:t> </a:t>
            </a:r>
          </a:p>
          <a:p>
            <a:r>
              <a:rPr lang="fr-FR" dirty="0"/>
              <a:t>Indique l’alignement du texte</a:t>
            </a:r>
          </a:p>
          <a:p>
            <a:endParaRPr lang="fr-FR" dirty="0"/>
          </a:p>
          <a:p>
            <a:r>
              <a:rPr lang="fr-FR" dirty="0"/>
              <a:t>S’applique à tous les éléments de niveau « block »</a:t>
            </a:r>
          </a:p>
          <a:p>
            <a:r>
              <a:rPr lang="fr-FR" dirty="0"/>
              <a:t>Valeur par défaut : normal (= « droit »)</a:t>
            </a:r>
          </a:p>
          <a:p>
            <a:r>
              <a:rPr lang="fr-FR" dirty="0"/>
              <a:t>Chaque élément hérite de l’alignement du texte du parent</a:t>
            </a:r>
          </a:p>
          <a:p>
            <a:r>
              <a:rPr lang="fr-FR" dirty="0"/>
              <a:t>Cette propriété n’est pas prise en compte dans les animations CSS</a:t>
            </a:r>
          </a:p>
          <a:p>
            <a:endParaRPr lang="fr-FR" dirty="0"/>
          </a:p>
          <a:p>
            <a:r>
              <a:rPr lang="fr-FR" dirty="0"/>
              <a:t>Valeurs possibles :</a:t>
            </a:r>
            <a:br>
              <a:rPr lang="fr-FR" dirty="0"/>
            </a:br>
            <a:r>
              <a:rPr lang="en-US" dirty="0"/>
              <a:t>left | right | center | justify (</a:t>
            </a:r>
            <a:r>
              <a:rPr lang="en-US" dirty="0" err="1"/>
              <a:t>classique</a:t>
            </a:r>
            <a:r>
              <a:rPr lang="en-US" dirty="0"/>
              <a:t>)</a:t>
            </a:r>
            <a:br>
              <a:rPr lang="en-US" dirty="0"/>
            </a:br>
            <a:r>
              <a:rPr lang="en-US" dirty="0"/>
              <a:t>start | end (par rapport aux début / fin </a:t>
            </a:r>
            <a:r>
              <a:rPr lang="en-US" dirty="0" err="1"/>
              <a:t>d’écriture</a:t>
            </a:r>
            <a:r>
              <a:rPr lang="en-US" dirty="0"/>
              <a:t>) | match-parent (par rapport aux bords / et la direction </a:t>
            </a:r>
            <a:r>
              <a:rPr lang="en-US" dirty="0" err="1"/>
              <a:t>d’écriture</a:t>
            </a:r>
            <a:r>
              <a:rPr lang="en-US" dirty="0"/>
              <a:t>)</a:t>
            </a:r>
            <a:endParaRPr lang="fr-FR" dirty="0"/>
          </a:p>
        </p:txBody>
      </p:sp>
    </p:spTree>
    <p:extLst>
      <p:ext uri="{BB962C8B-B14F-4D97-AF65-F5344CB8AC3E}">
        <p14:creationId xmlns:p14="http://schemas.microsoft.com/office/powerpoint/2010/main" val="106314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écrire du CSS</a:t>
            </a:r>
          </a:p>
        </p:txBody>
      </p:sp>
      <p:sp>
        <p:nvSpPr>
          <p:cNvPr id="3" name="Espace réservé du contenu 2"/>
          <p:cNvSpPr>
            <a:spLocks noGrp="1"/>
          </p:cNvSpPr>
          <p:nvPr>
            <p:ph idx="1"/>
          </p:nvPr>
        </p:nvSpPr>
        <p:spPr>
          <a:xfrm>
            <a:off x="175867" y="2760397"/>
            <a:ext cx="4350553" cy="1900808"/>
          </a:xfrm>
          <a:effectLst>
            <a:outerShdw blurRad="50800" dist="38100" dir="2700000" algn="tl" rotWithShape="0">
              <a:prstClr val="black">
                <a:alpha val="40000"/>
              </a:prstClr>
            </a:outerShdw>
          </a:effectLst>
        </p:spPr>
        <p:txBody>
          <a:bodyPr>
            <a:normAutofit/>
          </a:bodyPr>
          <a:lstStyle/>
          <a:p>
            <a:pPr marL="0" indent="0">
              <a:buNone/>
            </a:pPr>
            <a:r>
              <a:rPr lang="fr-FR" dirty="0">
                <a:latin typeface="Courier New" panose="02070309020205020404" pitchFamily="49" charset="0"/>
                <a:cs typeface="Courier New" panose="02070309020205020404" pitchFamily="49" charset="0"/>
              </a:rPr>
              <a:t>h1 {</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color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a:t>
            </a:r>
          </a:p>
        </p:txBody>
      </p:sp>
      <p:grpSp>
        <p:nvGrpSpPr>
          <p:cNvPr id="21" name="Groupe 20"/>
          <p:cNvGrpSpPr/>
          <p:nvPr/>
        </p:nvGrpSpPr>
        <p:grpSpPr>
          <a:xfrm>
            <a:off x="175868" y="1929830"/>
            <a:ext cx="12075468" cy="1339481"/>
            <a:chOff x="-3388669" y="2996952"/>
            <a:chExt cx="12075468" cy="1339481"/>
          </a:xfrm>
        </p:grpSpPr>
        <p:sp>
          <p:nvSpPr>
            <p:cNvPr id="4" name="Espace réservé du contenu 2"/>
            <p:cNvSpPr txBox="1">
              <a:spLocks/>
            </p:cNvSpPr>
            <p:nvPr/>
          </p:nvSpPr>
          <p:spPr>
            <a:xfrm>
              <a:off x="875278" y="2996952"/>
              <a:ext cx="781152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800" dirty="0"/>
                <a:t>Le sélecteur (quel(s) élément(s) impacté(s))</a:t>
              </a:r>
            </a:p>
          </p:txBody>
        </p:sp>
        <p:sp>
          <p:nvSpPr>
            <p:cNvPr id="10" name="Ellipse 9"/>
            <p:cNvSpPr/>
            <p:nvPr/>
          </p:nvSpPr>
          <p:spPr>
            <a:xfrm>
              <a:off x="-3388669" y="3759989"/>
              <a:ext cx="567970" cy="576444"/>
            </a:xfrm>
            <a:prstGeom prst="ellipse">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cxnSp>
          <p:nvCxnSpPr>
            <p:cNvPr id="20" name="Connecteur en angle 19"/>
            <p:cNvCxnSpPr>
              <a:stCxn id="10" idx="0"/>
              <a:endCxn id="4" idx="1"/>
            </p:cNvCxnSpPr>
            <p:nvPr/>
          </p:nvCxnSpPr>
          <p:spPr>
            <a:xfrm rot="5400000" flipH="1" flipV="1">
              <a:off x="-1334203" y="1550508"/>
              <a:ext cx="439001" cy="3979962"/>
            </a:xfrm>
            <a:prstGeom prst="bentConnector2">
              <a:avLst/>
            </a:prstGeom>
          </p:spPr>
          <p:style>
            <a:lnRef idx="3">
              <a:schemeClr val="accent2"/>
            </a:lnRef>
            <a:fillRef idx="0">
              <a:schemeClr val="accent2"/>
            </a:fillRef>
            <a:effectRef idx="2">
              <a:schemeClr val="accent2"/>
            </a:effectRef>
            <a:fontRef idx="minor">
              <a:schemeClr val="tx1"/>
            </a:fontRef>
          </p:style>
        </p:cxnSp>
      </p:grpSp>
      <p:grpSp>
        <p:nvGrpSpPr>
          <p:cNvPr id="28" name="Groupe 27"/>
          <p:cNvGrpSpPr/>
          <p:nvPr/>
        </p:nvGrpSpPr>
        <p:grpSpPr>
          <a:xfrm>
            <a:off x="1102726" y="2433886"/>
            <a:ext cx="11148611" cy="1408683"/>
            <a:chOff x="-2461811" y="3501008"/>
            <a:chExt cx="11148611" cy="1408683"/>
          </a:xfrm>
        </p:grpSpPr>
        <p:sp>
          <p:nvSpPr>
            <p:cNvPr id="5" name="Espace réservé du contenu 2"/>
            <p:cNvSpPr txBox="1">
              <a:spLocks/>
            </p:cNvSpPr>
            <p:nvPr/>
          </p:nvSpPr>
          <p:spPr>
            <a:xfrm>
              <a:off x="875278" y="3501008"/>
              <a:ext cx="7811522"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800" dirty="0"/>
                <a:t>La propriété (modifiée) des éléments désignés</a:t>
              </a:r>
            </a:p>
          </p:txBody>
        </p:sp>
        <p:sp>
          <p:nvSpPr>
            <p:cNvPr id="11" name="Ellipse 10"/>
            <p:cNvSpPr/>
            <p:nvPr/>
          </p:nvSpPr>
          <p:spPr>
            <a:xfrm>
              <a:off x="-2461811" y="4333247"/>
              <a:ext cx="1335673" cy="576444"/>
            </a:xfrm>
            <a:prstGeom prst="ellipse">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cxnSp>
          <p:nvCxnSpPr>
            <p:cNvPr id="22" name="Connecteur en angle 21"/>
            <p:cNvCxnSpPr>
              <a:stCxn id="11" idx="0"/>
              <a:endCxn id="5" idx="1"/>
            </p:cNvCxnSpPr>
            <p:nvPr/>
          </p:nvCxnSpPr>
          <p:spPr>
            <a:xfrm rot="5400000" flipH="1" flipV="1">
              <a:off x="-713449" y="2744520"/>
              <a:ext cx="508203" cy="2669252"/>
            </a:xfrm>
            <a:prstGeom prst="bentConnector2">
              <a:avLst/>
            </a:prstGeom>
          </p:spPr>
          <p:style>
            <a:lnRef idx="3">
              <a:schemeClr val="accent2"/>
            </a:lnRef>
            <a:fillRef idx="0">
              <a:schemeClr val="accent2"/>
            </a:fillRef>
            <a:effectRef idx="2">
              <a:schemeClr val="accent2"/>
            </a:effectRef>
            <a:fontRef idx="minor">
              <a:schemeClr val="tx1"/>
            </a:fontRef>
          </p:style>
        </p:cxnSp>
      </p:grpSp>
      <p:grpSp>
        <p:nvGrpSpPr>
          <p:cNvPr id="38" name="Groupe 37"/>
          <p:cNvGrpSpPr/>
          <p:nvPr/>
        </p:nvGrpSpPr>
        <p:grpSpPr>
          <a:xfrm>
            <a:off x="2604527" y="2865934"/>
            <a:ext cx="9636683" cy="1080120"/>
            <a:chOff x="-960010" y="3933056"/>
            <a:chExt cx="9636683" cy="1080120"/>
          </a:xfrm>
        </p:grpSpPr>
        <p:sp>
          <p:nvSpPr>
            <p:cNvPr id="6" name="Espace réservé du contenu 2"/>
            <p:cNvSpPr txBox="1">
              <a:spLocks/>
            </p:cNvSpPr>
            <p:nvPr/>
          </p:nvSpPr>
          <p:spPr>
            <a:xfrm>
              <a:off x="875276" y="3933056"/>
              <a:ext cx="7801397" cy="10801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800" dirty="0"/>
                <a:t>La nouvelle valeur de la  propriété (modifiée) des éléments désignés</a:t>
              </a:r>
            </a:p>
          </p:txBody>
        </p:sp>
        <p:sp>
          <p:nvSpPr>
            <p:cNvPr id="12" name="Ellipse 11"/>
            <p:cNvSpPr/>
            <p:nvPr/>
          </p:nvSpPr>
          <p:spPr>
            <a:xfrm>
              <a:off x="-960010" y="4333247"/>
              <a:ext cx="884394" cy="576444"/>
            </a:xfrm>
            <a:prstGeom prst="ellipse">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cxnSp>
          <p:nvCxnSpPr>
            <p:cNvPr id="29" name="Connecteur en angle 28"/>
            <p:cNvCxnSpPr>
              <a:stCxn id="12" idx="0"/>
              <a:endCxn id="6" idx="1"/>
            </p:cNvCxnSpPr>
            <p:nvPr/>
          </p:nvCxnSpPr>
          <p:spPr>
            <a:xfrm rot="16200000" flipH="1">
              <a:off x="108796" y="3706637"/>
              <a:ext cx="139869" cy="1393089"/>
            </a:xfrm>
            <a:prstGeom prst="bentConnector4">
              <a:avLst>
                <a:gd name="adj1" fmla="val -163439"/>
                <a:gd name="adj2" fmla="val 65871"/>
              </a:avLst>
            </a:prstGeom>
          </p:spPr>
          <p:style>
            <a:lnRef idx="3">
              <a:schemeClr val="accent2"/>
            </a:lnRef>
            <a:fillRef idx="0">
              <a:schemeClr val="accent2"/>
            </a:fillRef>
            <a:effectRef idx="2">
              <a:schemeClr val="accent2"/>
            </a:effectRef>
            <a:fontRef idx="minor">
              <a:schemeClr val="tx1"/>
            </a:fontRef>
          </p:style>
        </p:cxnSp>
      </p:grpSp>
      <p:grpSp>
        <p:nvGrpSpPr>
          <p:cNvPr id="42" name="Groupe 41"/>
          <p:cNvGrpSpPr/>
          <p:nvPr/>
        </p:nvGrpSpPr>
        <p:grpSpPr>
          <a:xfrm>
            <a:off x="918729" y="3194307"/>
            <a:ext cx="11322482" cy="1837810"/>
            <a:chOff x="-2645808" y="4261428"/>
            <a:chExt cx="11322482" cy="1837810"/>
          </a:xfrm>
        </p:grpSpPr>
        <p:sp>
          <p:nvSpPr>
            <p:cNvPr id="7" name="Espace réservé du contenu 2"/>
            <p:cNvSpPr txBox="1">
              <a:spLocks/>
            </p:cNvSpPr>
            <p:nvPr/>
          </p:nvSpPr>
          <p:spPr>
            <a:xfrm>
              <a:off x="875276" y="4797151"/>
              <a:ext cx="7801398" cy="13020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800" dirty="0"/>
                <a:t>Une déclaration = « propriété </a:t>
              </a:r>
              <a:r>
                <a:rPr lang="fr-FR" sz="2800" b="1" dirty="0">
                  <a:solidFill>
                    <a:srgbClr val="FF0000"/>
                  </a:solidFill>
                </a:rPr>
                <a:t>:</a:t>
              </a:r>
              <a:r>
                <a:rPr lang="fr-FR" sz="2800" dirty="0"/>
                <a:t> valeur </a:t>
              </a:r>
              <a:r>
                <a:rPr lang="fr-FR" sz="2800" b="1" dirty="0">
                  <a:solidFill>
                    <a:srgbClr val="FF0000"/>
                  </a:solidFill>
                </a:rPr>
                <a:t>;</a:t>
              </a:r>
              <a:r>
                <a:rPr lang="fr-FR" sz="2800" dirty="0"/>
                <a:t> » , </a:t>
              </a:r>
              <a:br>
                <a:rPr lang="fr-FR" sz="2800" dirty="0"/>
              </a:br>
              <a:r>
                <a:rPr lang="fr-FR" sz="2800" dirty="0"/>
                <a:t>« : » entre la propriété et la valeur </a:t>
              </a:r>
              <a:br>
                <a:rPr lang="fr-FR" sz="2800" dirty="0"/>
              </a:br>
              <a:r>
                <a:rPr lang="fr-FR" sz="2800" dirty="0"/>
                <a:t>« </a:t>
              </a:r>
              <a:r>
                <a:rPr lang="fr-FR" sz="2800" b="1" dirty="0"/>
                <a:t>; » </a:t>
              </a:r>
              <a:r>
                <a:rPr lang="fr-FR" sz="2800" dirty="0"/>
                <a:t>est un séparateur</a:t>
              </a:r>
            </a:p>
          </p:txBody>
        </p:sp>
        <p:sp>
          <p:nvSpPr>
            <p:cNvPr id="13" name="Rectangle à coins arrondis 12"/>
            <p:cNvSpPr/>
            <p:nvPr/>
          </p:nvSpPr>
          <p:spPr>
            <a:xfrm>
              <a:off x="-2645808" y="4261428"/>
              <a:ext cx="3062209" cy="720080"/>
            </a:xfrm>
            <a:prstGeom prst="roundRect">
              <a:avLst/>
            </a:pr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cxnSp>
          <p:nvCxnSpPr>
            <p:cNvPr id="39" name="Connecteur en angle 38"/>
            <p:cNvCxnSpPr>
              <a:stCxn id="13" idx="2"/>
              <a:endCxn id="7" idx="1"/>
            </p:cNvCxnSpPr>
            <p:nvPr/>
          </p:nvCxnSpPr>
          <p:spPr>
            <a:xfrm rot="16200000" flipH="1">
              <a:off x="-353057" y="4219861"/>
              <a:ext cx="466687" cy="1989979"/>
            </a:xfrm>
            <a:prstGeom prst="bentConnector2">
              <a:avLst/>
            </a:prstGeom>
          </p:spPr>
          <p:style>
            <a:lnRef idx="3">
              <a:schemeClr val="accent2"/>
            </a:lnRef>
            <a:fillRef idx="0">
              <a:schemeClr val="accent2"/>
            </a:fillRef>
            <a:effectRef idx="2">
              <a:schemeClr val="accent2"/>
            </a:effectRef>
            <a:fontRef idx="minor">
              <a:schemeClr val="tx1"/>
            </a:fontRef>
          </p:style>
        </p:cxnSp>
      </p:grpSp>
      <p:grpSp>
        <p:nvGrpSpPr>
          <p:cNvPr id="47" name="Groupe 46"/>
          <p:cNvGrpSpPr/>
          <p:nvPr/>
        </p:nvGrpSpPr>
        <p:grpSpPr>
          <a:xfrm>
            <a:off x="170803" y="2577902"/>
            <a:ext cx="12070408" cy="3414636"/>
            <a:chOff x="-3393734" y="3645024"/>
            <a:chExt cx="12070408" cy="3414636"/>
          </a:xfrm>
        </p:grpSpPr>
        <p:sp>
          <p:nvSpPr>
            <p:cNvPr id="8" name="Espace réservé du contenu 2"/>
            <p:cNvSpPr txBox="1">
              <a:spLocks/>
            </p:cNvSpPr>
            <p:nvPr/>
          </p:nvSpPr>
          <p:spPr>
            <a:xfrm>
              <a:off x="875276" y="6080298"/>
              <a:ext cx="7801398" cy="9793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800" dirty="0"/>
                <a:t>Un bloc de déclaration = ensemble de déclarations (une ou plusieurs) entre </a:t>
              </a:r>
              <a:r>
                <a:rPr lang="fr-FR" sz="2800" b="1" dirty="0"/>
                <a:t>{</a:t>
              </a:r>
              <a:r>
                <a:rPr lang="fr-FR" sz="2800" dirty="0"/>
                <a:t> et </a:t>
              </a:r>
              <a:r>
                <a:rPr lang="fr-FR" sz="2800" b="1" dirty="0"/>
                <a:t>} </a:t>
              </a:r>
            </a:p>
          </p:txBody>
        </p:sp>
        <p:sp>
          <p:nvSpPr>
            <p:cNvPr id="18" name="Forme libre 17"/>
            <p:cNvSpPr/>
            <p:nvPr/>
          </p:nvSpPr>
          <p:spPr>
            <a:xfrm>
              <a:off x="-3393734" y="3645024"/>
              <a:ext cx="3890226" cy="1690855"/>
            </a:xfrm>
            <a:custGeom>
              <a:avLst/>
              <a:gdLst>
                <a:gd name="connsiteX0" fmla="*/ 889727 w 3526922"/>
                <a:gd name="connsiteY0" fmla="*/ 0 h 1690855"/>
                <a:gd name="connsiteX1" fmla="*/ 3245107 w 3526922"/>
                <a:gd name="connsiteY1" fmla="*/ 0 h 1690855"/>
                <a:gd name="connsiteX2" fmla="*/ 3526922 w 3526922"/>
                <a:gd name="connsiteY2" fmla="*/ 281815 h 1690855"/>
                <a:gd name="connsiteX3" fmla="*/ 3526922 w 3526922"/>
                <a:gd name="connsiteY3" fmla="*/ 1294145 h 1690855"/>
                <a:gd name="connsiteX4" fmla="*/ 3526922 w 3526922"/>
                <a:gd name="connsiteY4" fmla="*/ 1409040 h 1690855"/>
                <a:gd name="connsiteX5" fmla="*/ 3526922 w 3526922"/>
                <a:gd name="connsiteY5" fmla="*/ 1611511 h 1690855"/>
                <a:gd name="connsiteX6" fmla="*/ 3447578 w 3526922"/>
                <a:gd name="connsiteY6" fmla="*/ 1690855 h 1690855"/>
                <a:gd name="connsiteX7" fmla="*/ 3245107 w 3526922"/>
                <a:gd name="connsiteY7" fmla="*/ 1690855 h 1690855"/>
                <a:gd name="connsiteX8" fmla="*/ 889727 w 3526922"/>
                <a:gd name="connsiteY8" fmla="*/ 1690855 h 1690855"/>
                <a:gd name="connsiteX9" fmla="*/ 79344 w 3526922"/>
                <a:gd name="connsiteY9" fmla="*/ 1690855 h 1690855"/>
                <a:gd name="connsiteX10" fmla="*/ 0 w 3526922"/>
                <a:gd name="connsiteY10" fmla="*/ 1611511 h 1690855"/>
                <a:gd name="connsiteX11" fmla="*/ 0 w 3526922"/>
                <a:gd name="connsiteY11" fmla="*/ 1294145 h 1690855"/>
                <a:gd name="connsiteX12" fmla="*/ 79344 w 3526922"/>
                <a:gd name="connsiteY12" fmla="*/ 1214801 h 1690855"/>
                <a:gd name="connsiteX13" fmla="*/ 607912 w 3526922"/>
                <a:gd name="connsiteY13" fmla="*/ 1214801 h 1690855"/>
                <a:gd name="connsiteX14" fmla="*/ 607912 w 3526922"/>
                <a:gd name="connsiteY14" fmla="*/ 281815 h 1690855"/>
                <a:gd name="connsiteX15" fmla="*/ 889727 w 3526922"/>
                <a:gd name="connsiteY15" fmla="*/ 0 h 169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26922" h="1690855">
                  <a:moveTo>
                    <a:pt x="889727" y="0"/>
                  </a:moveTo>
                  <a:lnTo>
                    <a:pt x="3245107" y="0"/>
                  </a:lnTo>
                  <a:cubicBezTo>
                    <a:pt x="3400749" y="0"/>
                    <a:pt x="3526922" y="126173"/>
                    <a:pt x="3526922" y="281815"/>
                  </a:cubicBezTo>
                  <a:lnTo>
                    <a:pt x="3526922" y="1294145"/>
                  </a:lnTo>
                  <a:lnTo>
                    <a:pt x="3526922" y="1409040"/>
                  </a:lnTo>
                  <a:lnTo>
                    <a:pt x="3526922" y="1611511"/>
                  </a:lnTo>
                  <a:cubicBezTo>
                    <a:pt x="3526922" y="1655331"/>
                    <a:pt x="3491398" y="1690855"/>
                    <a:pt x="3447578" y="1690855"/>
                  </a:cubicBezTo>
                  <a:lnTo>
                    <a:pt x="3245107" y="1690855"/>
                  </a:lnTo>
                  <a:lnTo>
                    <a:pt x="889727" y="1690855"/>
                  </a:lnTo>
                  <a:lnTo>
                    <a:pt x="79344" y="1690855"/>
                  </a:lnTo>
                  <a:cubicBezTo>
                    <a:pt x="35524" y="1690855"/>
                    <a:pt x="0" y="1655331"/>
                    <a:pt x="0" y="1611511"/>
                  </a:cubicBezTo>
                  <a:lnTo>
                    <a:pt x="0" y="1294145"/>
                  </a:lnTo>
                  <a:cubicBezTo>
                    <a:pt x="0" y="1250325"/>
                    <a:pt x="35524" y="1214801"/>
                    <a:pt x="79344" y="1214801"/>
                  </a:cubicBezTo>
                  <a:lnTo>
                    <a:pt x="607912" y="1214801"/>
                  </a:lnTo>
                  <a:lnTo>
                    <a:pt x="607912" y="281815"/>
                  </a:lnTo>
                  <a:cubicBezTo>
                    <a:pt x="607912" y="126173"/>
                    <a:pt x="734085" y="0"/>
                    <a:pt x="889727" y="0"/>
                  </a:cubicBezTo>
                  <a:close/>
                </a:path>
              </a:pathLst>
            </a:custGeom>
            <a:solidFill>
              <a:srgbClr val="F79646">
                <a:alpha val="23137"/>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cxnSp>
          <p:nvCxnSpPr>
            <p:cNvPr id="43" name="Connecteur en angle 42"/>
            <p:cNvCxnSpPr>
              <a:stCxn id="18" idx="8"/>
              <a:endCxn id="8" idx="1"/>
            </p:cNvCxnSpPr>
            <p:nvPr/>
          </p:nvCxnSpPr>
          <p:spPr>
            <a:xfrm>
              <a:off x="-2412357" y="5335879"/>
              <a:ext cx="3287633" cy="1234100"/>
            </a:xfrm>
            <a:prstGeom prst="bentConnector3">
              <a:avLst>
                <a:gd name="adj1" fmla="val -649"/>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23146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Sélecteurs et priorités</a:t>
            </a:r>
            <a:endParaRPr lang="en-US" dirty="0"/>
          </a:p>
        </p:txBody>
      </p:sp>
      <p:sp>
        <p:nvSpPr>
          <p:cNvPr id="3" name="Espace réservé du texte 2"/>
          <p:cNvSpPr>
            <a:spLocks noGrp="1"/>
          </p:cNvSpPr>
          <p:nvPr>
            <p:ph type="body" idx="1"/>
          </p:nvPr>
        </p:nvSpPr>
        <p:spPr/>
        <p:txBody>
          <a:bodyPr/>
          <a:lstStyle/>
          <a:p>
            <a:r>
              <a:rPr lang="fr-FR" dirty="0"/>
              <a:t>Les différents sélecteurs et les règles pour savoir résoudre les conflits lorsque des déclarations sont en concurrences.</a:t>
            </a:r>
            <a:endParaRPr lang="en-US" dirty="0"/>
          </a:p>
        </p:txBody>
      </p:sp>
    </p:spTree>
    <p:extLst>
      <p:ext uri="{BB962C8B-B14F-4D97-AF65-F5344CB8AC3E}">
        <p14:creationId xmlns:p14="http://schemas.microsoft.com/office/powerpoint/2010/main" val="35625631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Sélecteurs</a:t>
            </a:r>
            <a:endParaRPr lang="en-US" dirty="0"/>
          </a:p>
        </p:txBody>
      </p:sp>
      <p:sp>
        <p:nvSpPr>
          <p:cNvPr id="3" name="Espace réservé du contenu 2"/>
          <p:cNvSpPr>
            <a:spLocks noGrp="1"/>
          </p:cNvSpPr>
          <p:nvPr>
            <p:ph idx="1"/>
          </p:nvPr>
        </p:nvSpPr>
        <p:spPr/>
        <p:txBody>
          <a:bodyPr>
            <a:normAutofit/>
          </a:bodyPr>
          <a:lstStyle/>
          <a:p>
            <a:r>
              <a:rPr lang="fr-FR" dirty="0"/>
              <a:t>Listes </a:t>
            </a:r>
          </a:p>
          <a:p>
            <a:pPr lvl="1"/>
            <a:r>
              <a:rPr lang="en-US" dirty="0">
                <a:hlinkClick r:id="rId2"/>
              </a:rPr>
              <a:t>http://www.w3.org/TR/selectors/#selectors</a:t>
            </a:r>
            <a:r>
              <a:rPr lang="en-US" dirty="0"/>
              <a:t> </a:t>
            </a:r>
          </a:p>
          <a:p>
            <a:r>
              <a:rPr lang="fr-FR" dirty="0"/>
              <a:t>Une liste de sélecteur est possible, en séparant ceux-ci par « , »</a:t>
            </a:r>
          </a:p>
          <a:p>
            <a:pPr lvl="1"/>
            <a:r>
              <a:rPr lang="fr-FR" dirty="0"/>
              <a:t>Permet de ne pas </a:t>
            </a:r>
            <a:r>
              <a:rPr lang="fr-FR" dirty="0" err="1"/>
              <a:t>ré-écrire</a:t>
            </a:r>
            <a:r>
              <a:rPr lang="fr-FR" dirty="0"/>
              <a:t> des blocs de déclaration</a:t>
            </a:r>
          </a:p>
          <a:p>
            <a:pPr lvl="1"/>
            <a:r>
              <a:rPr lang="fr-FR" dirty="0"/>
              <a:t>Potentiellement un usage de sélecteurs dans des sélecteurs (à partir du </a:t>
            </a:r>
            <a:r>
              <a:rPr lang="fr-FR" dirty="0" err="1"/>
              <a:t>level</a:t>
            </a:r>
            <a:r>
              <a:rPr lang="fr-FR" dirty="0"/>
              <a:t> 3)</a:t>
            </a:r>
          </a:p>
          <a:p>
            <a:r>
              <a:rPr lang="fr-FR" dirty="0"/>
              <a:t>On va retenir : </a:t>
            </a:r>
          </a:p>
          <a:p>
            <a:pPr lvl="1"/>
            <a:r>
              <a:rPr lang="fr-FR" dirty="0"/>
              <a:t>:</a:t>
            </a:r>
            <a:r>
              <a:rPr lang="fr-FR" dirty="0" err="1"/>
              <a:t>hover</a:t>
            </a:r>
            <a:r>
              <a:rPr lang="fr-FR" dirty="0"/>
              <a:t> (quand la souris survole)</a:t>
            </a:r>
          </a:p>
          <a:p>
            <a:pPr lvl="1"/>
            <a:r>
              <a:rPr lang="fr-FR" dirty="0"/>
              <a:t>:</a:t>
            </a:r>
            <a:r>
              <a:rPr lang="fr-FR" dirty="0" err="1"/>
              <a:t>nth-child</a:t>
            </a:r>
            <a:r>
              <a:rPr lang="fr-FR" dirty="0"/>
              <a:t> / :</a:t>
            </a:r>
            <a:r>
              <a:rPr lang="fr-FR" dirty="0" err="1"/>
              <a:t>nth</a:t>
            </a:r>
            <a:r>
              <a:rPr lang="fr-FR" dirty="0"/>
              <a:t>-of-type pour choisir quelques uns (un sur deux par exemple)</a:t>
            </a:r>
          </a:p>
        </p:txBody>
      </p:sp>
    </p:spTree>
    <p:extLst>
      <p:ext uri="{BB962C8B-B14F-4D97-AF65-F5344CB8AC3E}">
        <p14:creationId xmlns:p14="http://schemas.microsoft.com/office/powerpoint/2010/main" val="17658894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sélecteurs (1/3)</a:t>
            </a:r>
            <a:endParaRPr lang="en-US" dirty="0"/>
          </a:p>
        </p:txBody>
      </p:sp>
      <p:graphicFrame>
        <p:nvGraphicFramePr>
          <p:cNvPr id="8" name="Espace réservé du contenu 7"/>
          <p:cNvGraphicFramePr>
            <a:graphicFrameLocks noGrp="1"/>
          </p:cNvGraphicFramePr>
          <p:nvPr>
            <p:ph idx="1"/>
          </p:nvPr>
        </p:nvGraphicFramePr>
        <p:xfrm>
          <a:off x="407367" y="1336342"/>
          <a:ext cx="11175033" cy="4879853"/>
        </p:xfrm>
        <a:graphic>
          <a:graphicData uri="http://schemas.openxmlformats.org/drawingml/2006/table">
            <a:tbl>
              <a:tblPr/>
              <a:tblGrid>
                <a:gridCol w="2159652">
                  <a:extLst>
                    <a:ext uri="{9D8B030D-6E8A-4147-A177-3AD203B41FA5}">
                      <a16:colId xmlns:a16="http://schemas.microsoft.com/office/drawing/2014/main" val="20000"/>
                    </a:ext>
                  </a:extLst>
                </a:gridCol>
                <a:gridCol w="6409300">
                  <a:extLst>
                    <a:ext uri="{9D8B030D-6E8A-4147-A177-3AD203B41FA5}">
                      <a16:colId xmlns:a16="http://schemas.microsoft.com/office/drawing/2014/main" val="20001"/>
                    </a:ext>
                  </a:extLst>
                </a:gridCol>
                <a:gridCol w="1689393">
                  <a:extLst>
                    <a:ext uri="{9D8B030D-6E8A-4147-A177-3AD203B41FA5}">
                      <a16:colId xmlns:a16="http://schemas.microsoft.com/office/drawing/2014/main" val="20002"/>
                    </a:ext>
                  </a:extLst>
                </a:gridCol>
                <a:gridCol w="916688">
                  <a:extLst>
                    <a:ext uri="{9D8B030D-6E8A-4147-A177-3AD203B41FA5}">
                      <a16:colId xmlns:a16="http://schemas.microsoft.com/office/drawing/2014/main" val="20003"/>
                    </a:ext>
                  </a:extLst>
                </a:gridCol>
              </a:tblGrid>
              <a:tr h="189127">
                <a:tc>
                  <a:txBody>
                    <a:bodyPr/>
                    <a:lstStyle/>
                    <a:p>
                      <a:pPr algn="ctr" fontAlgn="ctr"/>
                      <a:r>
                        <a:rPr lang="en-US" sz="1400" b="1" i="0" u="none" strike="noStrike" dirty="0" err="1">
                          <a:solidFill>
                            <a:srgbClr val="FFFFFF"/>
                          </a:solidFill>
                          <a:effectLst/>
                          <a:latin typeface="Arial"/>
                        </a:rPr>
                        <a:t>Sélecteur</a:t>
                      </a:r>
                      <a:endParaRPr lang="en-US" sz="1400" b="1" i="0" u="none" strike="noStrike" dirty="0">
                        <a:solidFill>
                          <a:srgbClr val="FFFFFF"/>
                        </a:solidFill>
                        <a:effectLst/>
                        <a:latin typeface="Arial"/>
                      </a:endParaRPr>
                    </a:p>
                  </a:txBody>
                  <a:tcPr marL="7274" marR="7274" marT="72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400" b="1" i="0" u="none" strike="noStrike" dirty="0">
                          <a:solidFill>
                            <a:srgbClr val="FFFFFF"/>
                          </a:solidFill>
                          <a:effectLst/>
                          <a:latin typeface="Arial"/>
                        </a:rPr>
                        <a:t>Signification</a:t>
                      </a:r>
                    </a:p>
                  </a:txBody>
                  <a:tcPr marL="7274" marR="7274" marT="72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200" b="1" i="0" u="none" strike="noStrike" dirty="0">
                          <a:solidFill>
                            <a:srgbClr val="FFFFFF"/>
                          </a:solidFill>
                          <a:effectLst/>
                          <a:latin typeface="Arial"/>
                        </a:rPr>
                        <a:t>Lien et Nom</a:t>
                      </a:r>
                    </a:p>
                  </a:txBody>
                  <a:tcPr marL="7274" marR="7274" marT="72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Version CSS</a:t>
                      </a:r>
                    </a:p>
                  </a:txBody>
                  <a:tcPr marL="7274" marR="7274" marT="72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0"/>
                  </a:ext>
                </a:extLst>
              </a:tr>
              <a:tr h="174579">
                <a:tc>
                  <a:txBody>
                    <a:bodyPr/>
                    <a:lstStyle/>
                    <a:p>
                      <a:pPr algn="l" fontAlgn="t"/>
                      <a:r>
                        <a:rPr lang="en-US" sz="1400" b="0" i="0" u="none" strike="noStrike">
                          <a:solidFill>
                            <a:srgbClr val="000000"/>
                          </a:solidFill>
                          <a:effectLst/>
                          <a:latin typeface="Arial"/>
                        </a:rPr>
                        <a:t>*</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any element</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dirty="0">
                          <a:solidFill>
                            <a:srgbClr val="0000FF"/>
                          </a:solidFill>
                          <a:effectLst/>
                          <a:latin typeface="Calibri"/>
                          <a:hlinkClick r:id="rId2"/>
                        </a:rPr>
                        <a:t>Universal selector</a:t>
                      </a:r>
                      <a:endParaRPr lang="en-US" sz="1000" b="0" i="0" u="sng" strike="noStrike" dirty="0">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2</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4579">
                <a:tc>
                  <a:txBody>
                    <a:bodyPr/>
                    <a:lstStyle/>
                    <a:p>
                      <a:pPr algn="l" fontAlgn="t"/>
                      <a:r>
                        <a:rPr lang="en-US" sz="1400" b="0" i="0" u="none" strike="noStrike">
                          <a:solidFill>
                            <a:srgbClr val="000000"/>
                          </a:solidFill>
                          <a:effectLst/>
                          <a:latin typeface="Arial"/>
                        </a:rPr>
                        <a:t>E</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element of type E</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3"/>
                        </a:rPr>
                        <a:t>Type selector</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1</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4579">
                <a:tc>
                  <a:txBody>
                    <a:bodyPr/>
                    <a:lstStyle/>
                    <a:p>
                      <a:pPr algn="l" fontAlgn="t"/>
                      <a:r>
                        <a:rPr lang="en-US" sz="1400" b="0" i="0" u="none" strike="noStrike">
                          <a:solidFill>
                            <a:srgbClr val="000000"/>
                          </a:solidFill>
                          <a:effectLst/>
                          <a:latin typeface="Arial"/>
                        </a:rPr>
                        <a:t>E[foo]</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with a "foo" attribute</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4"/>
                        </a:rPr>
                        <a:t>Attribute selectors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2</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9158">
                <a:tc>
                  <a:txBody>
                    <a:bodyPr/>
                    <a:lstStyle/>
                    <a:p>
                      <a:pPr algn="l" fontAlgn="t"/>
                      <a:r>
                        <a:rPr lang="en-US" sz="1400" b="0" i="0" u="none" strike="noStrike" dirty="0">
                          <a:solidFill>
                            <a:srgbClr val="000000"/>
                          </a:solidFill>
                          <a:effectLst/>
                          <a:latin typeface="Arial"/>
                        </a:rPr>
                        <a:t>E[foo="bar"]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whose "foo" attribute value is exactly equal to "bar"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4"/>
                        </a:rPr>
                        <a:t>Attribute selectors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2</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23737">
                <a:tc>
                  <a:txBody>
                    <a:bodyPr/>
                    <a:lstStyle/>
                    <a:p>
                      <a:pPr algn="l" fontAlgn="t"/>
                      <a:r>
                        <a:rPr lang="en-US" sz="1400" b="0" i="0" u="none" strike="noStrike" dirty="0">
                          <a:solidFill>
                            <a:srgbClr val="000000"/>
                          </a:solidFill>
                          <a:effectLst/>
                          <a:latin typeface="Arial"/>
                        </a:rPr>
                        <a:t>E[foo~="bar"]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whose "foo" attribute value is a list of whitespace-separated values, one of which is exactly equal to "bar"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4"/>
                        </a:rPr>
                        <a:t>Attribute selectors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2</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9158">
                <a:tc>
                  <a:txBody>
                    <a:bodyPr/>
                    <a:lstStyle/>
                    <a:p>
                      <a:pPr algn="l" fontAlgn="t"/>
                      <a:r>
                        <a:rPr lang="en-US" sz="1400" b="0" i="0" u="none" strike="noStrike">
                          <a:solidFill>
                            <a:srgbClr val="000000"/>
                          </a:solidFill>
                          <a:effectLst/>
                          <a:latin typeface="Arial"/>
                        </a:rPr>
                        <a:t>E[foo^="bar"]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whose "foo" attribute value begins exactly with the string "bar"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4"/>
                        </a:rPr>
                        <a:t>Attribute selectors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9158">
                <a:tc>
                  <a:txBody>
                    <a:bodyPr/>
                    <a:lstStyle/>
                    <a:p>
                      <a:pPr algn="l" fontAlgn="t"/>
                      <a:r>
                        <a:rPr lang="en-US" sz="1400" b="0" i="0" u="none" strike="noStrike">
                          <a:solidFill>
                            <a:srgbClr val="000000"/>
                          </a:solidFill>
                          <a:effectLst/>
                          <a:latin typeface="Arial"/>
                        </a:rPr>
                        <a:t>E[foo$="bar"]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whose "foo" attribute value ends exactly with the string "bar"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4"/>
                        </a:rPr>
                        <a:t>Attribute selectors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9158">
                <a:tc>
                  <a:txBody>
                    <a:bodyPr/>
                    <a:lstStyle/>
                    <a:p>
                      <a:pPr algn="l" fontAlgn="t"/>
                      <a:r>
                        <a:rPr lang="en-US" sz="1400" b="0" i="0" u="none" strike="noStrike">
                          <a:solidFill>
                            <a:srgbClr val="000000"/>
                          </a:solidFill>
                          <a:effectLst/>
                          <a:latin typeface="Arial"/>
                        </a:rPr>
                        <a:t>E[foo*="bar"]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whose "foo" attribute value contains the substring "bar"</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4"/>
                        </a:rPr>
                        <a:t>Attribute selectors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96096">
                <a:tc>
                  <a:txBody>
                    <a:bodyPr/>
                    <a:lstStyle/>
                    <a:p>
                      <a:pPr algn="l" fontAlgn="t"/>
                      <a:r>
                        <a:rPr lang="en-US" sz="1400" b="0" i="0" u="none" strike="noStrike">
                          <a:solidFill>
                            <a:srgbClr val="000000"/>
                          </a:solidFill>
                          <a:effectLst/>
                          <a:latin typeface="Arial"/>
                        </a:rPr>
                        <a:t>E[foo|="en"]</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whose "foo" attribute has a hyphen-separated list of values beginning (from the left) with "en"</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4"/>
                        </a:rPr>
                        <a:t>Attribute selectors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2</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4579">
                <a:tc>
                  <a:txBody>
                    <a:bodyPr/>
                    <a:lstStyle/>
                    <a:p>
                      <a:pPr algn="l" fontAlgn="t"/>
                      <a:r>
                        <a:rPr lang="en-US" sz="1400" b="0" i="0" u="none" strike="noStrike">
                          <a:solidFill>
                            <a:srgbClr val="000000"/>
                          </a:solidFill>
                          <a:effectLst/>
                          <a:latin typeface="Arial"/>
                        </a:rPr>
                        <a:t>E:root</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root of the document</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5"/>
                        </a:rPr>
                        <a:t>Structural pseudo-classes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4579">
                <a:tc>
                  <a:txBody>
                    <a:bodyPr/>
                    <a:lstStyle/>
                    <a:p>
                      <a:pPr algn="l" fontAlgn="t"/>
                      <a:r>
                        <a:rPr lang="en-US" sz="1400" b="0" i="0" u="none" strike="noStrike">
                          <a:solidFill>
                            <a:srgbClr val="000000"/>
                          </a:solidFill>
                          <a:effectLst/>
                          <a:latin typeface="Arial"/>
                        </a:rPr>
                        <a:t>E:nth-child(n)</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the n-th child of its parent</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5"/>
                        </a:rPr>
                        <a:t>Structural pseudo-classes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49158">
                <a:tc>
                  <a:txBody>
                    <a:bodyPr/>
                    <a:lstStyle/>
                    <a:p>
                      <a:pPr algn="l" fontAlgn="t"/>
                      <a:r>
                        <a:rPr lang="en-US" sz="1400" b="0" i="0" u="none" strike="noStrike">
                          <a:solidFill>
                            <a:srgbClr val="000000"/>
                          </a:solidFill>
                          <a:effectLst/>
                          <a:latin typeface="Arial"/>
                        </a:rPr>
                        <a:t>E:nth-last-child(n)</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the n-th child of its parent, counting from the last one</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5"/>
                        </a:rPr>
                        <a:t>Structural pseudo-classes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4579">
                <a:tc>
                  <a:txBody>
                    <a:bodyPr/>
                    <a:lstStyle/>
                    <a:p>
                      <a:pPr algn="l" fontAlgn="t"/>
                      <a:r>
                        <a:rPr lang="en-US" sz="1400" b="0" i="0" u="none" strike="noStrike">
                          <a:solidFill>
                            <a:srgbClr val="000000"/>
                          </a:solidFill>
                          <a:effectLst/>
                          <a:latin typeface="Arial"/>
                        </a:rPr>
                        <a:t>E:nth-of-type(n)</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the n-th sibling of its type</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5"/>
                        </a:rPr>
                        <a:t>Structural pseudo-classes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49158">
                <a:tc>
                  <a:txBody>
                    <a:bodyPr/>
                    <a:lstStyle/>
                    <a:p>
                      <a:pPr algn="l" fontAlgn="t"/>
                      <a:r>
                        <a:rPr lang="en-US" sz="1400" b="0" i="0" u="none" strike="noStrike">
                          <a:solidFill>
                            <a:srgbClr val="000000"/>
                          </a:solidFill>
                          <a:effectLst/>
                          <a:latin typeface="Arial"/>
                        </a:rPr>
                        <a:t>E:nth-last-of-type(n)</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the n-th sibling of its type, counting from the last one</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5"/>
                        </a:rPr>
                        <a:t>Structural pseudo-classes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Arial"/>
                        </a:rPr>
                        <a:t>3</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4579">
                <a:tc>
                  <a:txBody>
                    <a:bodyPr/>
                    <a:lstStyle/>
                    <a:p>
                      <a:pPr algn="l" fontAlgn="t"/>
                      <a:r>
                        <a:rPr lang="en-US" sz="1400" b="0" i="0" u="none" strike="noStrike">
                          <a:solidFill>
                            <a:srgbClr val="000000"/>
                          </a:solidFill>
                          <a:effectLst/>
                          <a:latin typeface="Arial"/>
                        </a:rPr>
                        <a:t>E:first-child</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a:rPr>
                        <a:t>an E element, first child of its parent</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sng" strike="noStrike">
                          <a:solidFill>
                            <a:srgbClr val="0000FF"/>
                          </a:solidFill>
                          <a:effectLst/>
                          <a:latin typeface="Calibri"/>
                          <a:hlinkClick r:id="rId5"/>
                        </a:rPr>
                        <a:t>Structural pseudo-classes</a:t>
                      </a:r>
                      <a:endParaRPr lang="en-US" sz="1000" b="0" i="0" u="sng" strike="noStrike">
                        <a:solidFill>
                          <a:srgbClr val="0000FF"/>
                        </a:solidFill>
                        <a:effectLst/>
                        <a:latin typeface="Calibri"/>
                      </a:endParaRP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dirty="0">
                          <a:solidFill>
                            <a:srgbClr val="000000"/>
                          </a:solidFill>
                          <a:effectLst/>
                          <a:latin typeface="Arial"/>
                        </a:rPr>
                        <a:t>2</a:t>
                      </a:r>
                    </a:p>
                  </a:txBody>
                  <a:tcPr marL="7274" marR="7274" marT="727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2" name="ZoneTexte 21"/>
          <p:cNvSpPr txBox="1"/>
          <p:nvPr/>
        </p:nvSpPr>
        <p:spPr>
          <a:xfrm flipH="1">
            <a:off x="2495600" y="6134898"/>
            <a:ext cx="114209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i="1" dirty="0"/>
              <a:t>Source : W3C</a:t>
            </a:r>
          </a:p>
        </p:txBody>
      </p:sp>
      <p:sp>
        <p:nvSpPr>
          <p:cNvPr id="3" name="ZoneTexte 2">
            <a:extLst>
              <a:ext uri="{FF2B5EF4-FFF2-40B4-BE49-F238E27FC236}">
                <a16:creationId xmlns:a16="http://schemas.microsoft.com/office/drawing/2014/main" id="{0A3CF59B-8AF8-E6C6-47DA-5F9CCFD76555}"/>
              </a:ext>
            </a:extLst>
          </p:cNvPr>
          <p:cNvSpPr txBox="1"/>
          <p:nvPr/>
        </p:nvSpPr>
        <p:spPr>
          <a:xfrm>
            <a:off x="7421078" y="180459"/>
            <a:ext cx="4855816" cy="369332"/>
          </a:xfrm>
          <a:prstGeom prst="rect">
            <a:avLst/>
          </a:prstGeom>
          <a:noFill/>
        </p:spPr>
        <p:txBody>
          <a:bodyPr wrap="none" rtlCol="0">
            <a:spAutoFit/>
          </a:bodyPr>
          <a:lstStyle/>
          <a:p>
            <a:r>
              <a:rPr lang="en-US" dirty="0">
                <a:hlinkClick r:id="rId6"/>
              </a:rPr>
              <a:t>http://dabblet.com/gist/ea7e09a9382bd31e96ac</a:t>
            </a:r>
            <a:r>
              <a:rPr lang="en-US" dirty="0"/>
              <a:t> </a:t>
            </a:r>
          </a:p>
        </p:txBody>
      </p:sp>
      <p:cxnSp>
        <p:nvCxnSpPr>
          <p:cNvPr id="5" name="Connecteur droit avec flèche 4">
            <a:extLst>
              <a:ext uri="{FF2B5EF4-FFF2-40B4-BE49-F238E27FC236}">
                <a16:creationId xmlns:a16="http://schemas.microsoft.com/office/drawing/2014/main" id="{32D5A1DB-0AA2-20CB-222C-7C80ECF88F61}"/>
              </a:ext>
            </a:extLst>
          </p:cNvPr>
          <p:cNvCxnSpPr>
            <a:cxnSpLocks/>
            <a:stCxn id="3" idx="2"/>
          </p:cNvCxnSpPr>
          <p:nvPr/>
        </p:nvCxnSpPr>
        <p:spPr>
          <a:xfrm flipH="1">
            <a:off x="1799924" y="549791"/>
            <a:ext cx="8049062" cy="1577392"/>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072949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sélecteurs (2/3)</a:t>
            </a:r>
            <a:endParaRPr lang="en-US" dirty="0"/>
          </a:p>
        </p:txBody>
      </p:sp>
      <p:graphicFrame>
        <p:nvGraphicFramePr>
          <p:cNvPr id="4" name="Espace réservé du contenu 3"/>
          <p:cNvGraphicFramePr>
            <a:graphicFrameLocks noGrp="1"/>
          </p:cNvGraphicFramePr>
          <p:nvPr>
            <p:ph idx="1"/>
          </p:nvPr>
        </p:nvGraphicFramePr>
        <p:xfrm>
          <a:off x="335360" y="1336458"/>
          <a:ext cx="11305256" cy="4887306"/>
        </p:xfrm>
        <a:graphic>
          <a:graphicData uri="http://schemas.openxmlformats.org/drawingml/2006/table">
            <a:tbl>
              <a:tblPr/>
              <a:tblGrid>
                <a:gridCol w="2184818">
                  <a:extLst>
                    <a:ext uri="{9D8B030D-6E8A-4147-A177-3AD203B41FA5}">
                      <a16:colId xmlns:a16="http://schemas.microsoft.com/office/drawing/2014/main" val="20000"/>
                    </a:ext>
                  </a:extLst>
                </a:gridCol>
                <a:gridCol w="6024094">
                  <a:extLst>
                    <a:ext uri="{9D8B030D-6E8A-4147-A177-3AD203B41FA5}">
                      <a16:colId xmlns:a16="http://schemas.microsoft.com/office/drawing/2014/main" val="20001"/>
                    </a:ext>
                  </a:extLst>
                </a:gridCol>
                <a:gridCol w="2168974">
                  <a:extLst>
                    <a:ext uri="{9D8B030D-6E8A-4147-A177-3AD203B41FA5}">
                      <a16:colId xmlns:a16="http://schemas.microsoft.com/office/drawing/2014/main" val="20002"/>
                    </a:ext>
                  </a:extLst>
                </a:gridCol>
                <a:gridCol w="927370">
                  <a:extLst>
                    <a:ext uri="{9D8B030D-6E8A-4147-A177-3AD203B41FA5}">
                      <a16:colId xmlns:a16="http://schemas.microsoft.com/office/drawing/2014/main" val="20003"/>
                    </a:ext>
                  </a:extLst>
                </a:gridCol>
              </a:tblGrid>
              <a:tr h="436358">
                <a:tc>
                  <a:txBody>
                    <a:bodyPr/>
                    <a:lstStyle/>
                    <a:p>
                      <a:pPr algn="ctr" fontAlgn="ctr"/>
                      <a:r>
                        <a:rPr lang="en-US" sz="1400" b="1" i="0" u="none" strike="noStrike" dirty="0" err="1">
                          <a:solidFill>
                            <a:srgbClr val="FFFFFF"/>
                          </a:solidFill>
                          <a:effectLst/>
                          <a:latin typeface="Arial"/>
                        </a:rPr>
                        <a:t>Sélecteur</a:t>
                      </a:r>
                      <a:endParaRPr lang="en-US" sz="1400" b="1" i="0" u="none" strike="noStrike" dirty="0">
                        <a:solidFill>
                          <a:srgbClr val="FFFFFF"/>
                        </a:solidFill>
                        <a:effectLst/>
                        <a:latin typeface="Arial"/>
                      </a:endParaRP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400" b="1" i="0" u="none" strike="noStrike" dirty="0">
                          <a:solidFill>
                            <a:srgbClr val="FFFFFF"/>
                          </a:solidFill>
                          <a:effectLst/>
                          <a:latin typeface="Arial"/>
                        </a:rPr>
                        <a:t>Signification</a:t>
                      </a: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400" b="1" i="0" u="none" strike="noStrike" dirty="0">
                          <a:solidFill>
                            <a:srgbClr val="FFFFFF"/>
                          </a:solidFill>
                          <a:effectLst/>
                          <a:latin typeface="Arial"/>
                        </a:rPr>
                        <a:t>Lien</a:t>
                      </a:r>
                      <a:r>
                        <a:rPr lang="en-US" sz="1400" b="1" i="0" u="none" strike="noStrike" baseline="0" dirty="0">
                          <a:solidFill>
                            <a:srgbClr val="FFFFFF"/>
                          </a:solidFill>
                          <a:effectLst/>
                          <a:latin typeface="Arial"/>
                        </a:rPr>
                        <a:t> et Nom</a:t>
                      </a:r>
                      <a:endParaRPr lang="en-US" sz="1400" b="1" i="0" u="none" strike="noStrike" dirty="0">
                        <a:solidFill>
                          <a:srgbClr val="FFFFFF"/>
                        </a:solidFill>
                        <a:effectLst/>
                        <a:latin typeface="Arial"/>
                      </a:endParaRP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400" b="1" i="0" u="none" strike="noStrike" dirty="0">
                          <a:solidFill>
                            <a:srgbClr val="FFFFFF"/>
                          </a:solidFill>
                          <a:effectLst/>
                          <a:latin typeface="Arial"/>
                        </a:rPr>
                        <a:t>Version </a:t>
                      </a:r>
                      <a:r>
                        <a:rPr lang="en-US" sz="1400" b="1" i="0" u="none" strike="noStrike" dirty="0" err="1">
                          <a:solidFill>
                            <a:srgbClr val="FFFFFF"/>
                          </a:solidFill>
                          <a:effectLst/>
                          <a:latin typeface="Arial"/>
                        </a:rPr>
                        <a:t>css</a:t>
                      </a:r>
                      <a:endParaRPr lang="en-US" sz="1400" b="1" i="0" u="none" strike="noStrike" dirty="0">
                        <a:solidFill>
                          <a:srgbClr val="FFFFFF"/>
                        </a:solidFill>
                        <a:effectLst/>
                        <a:latin typeface="Arial"/>
                      </a:endParaRP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0"/>
                  </a:ext>
                </a:extLst>
              </a:tr>
              <a:tr h="206026">
                <a:tc>
                  <a:txBody>
                    <a:bodyPr/>
                    <a:lstStyle/>
                    <a:p>
                      <a:pPr algn="l" fontAlgn="t"/>
                      <a:r>
                        <a:rPr lang="en-US" sz="1400" b="0" i="0" u="none" strike="noStrike" dirty="0">
                          <a:solidFill>
                            <a:srgbClr val="000000"/>
                          </a:solidFill>
                          <a:effectLst/>
                          <a:latin typeface="Arial"/>
                        </a:rPr>
                        <a:t>E:last-child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last child of its parent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2"/>
                        </a:rPr>
                        <a:t>Structural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6026">
                <a:tc>
                  <a:txBody>
                    <a:bodyPr/>
                    <a:lstStyle/>
                    <a:p>
                      <a:pPr algn="l" fontAlgn="t"/>
                      <a:r>
                        <a:rPr lang="en-US" sz="1400" b="0" i="0" u="none" strike="noStrike">
                          <a:solidFill>
                            <a:srgbClr val="000000"/>
                          </a:solidFill>
                          <a:effectLst/>
                          <a:latin typeface="Arial"/>
                        </a:rPr>
                        <a:t>E:first-of-type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first sibling of its type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2"/>
                        </a:rPr>
                        <a:t>Structural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6026">
                <a:tc>
                  <a:txBody>
                    <a:bodyPr/>
                    <a:lstStyle/>
                    <a:p>
                      <a:pPr algn="l" fontAlgn="t"/>
                      <a:r>
                        <a:rPr lang="en-US" sz="1400" b="0" i="0" u="none" strike="noStrike">
                          <a:solidFill>
                            <a:srgbClr val="000000"/>
                          </a:solidFill>
                          <a:effectLst/>
                          <a:latin typeface="Arial"/>
                        </a:rPr>
                        <a:t>E:last-of-type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last sibling of its type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2"/>
                        </a:rPr>
                        <a:t>Structural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407">
                <a:tc>
                  <a:txBody>
                    <a:bodyPr/>
                    <a:lstStyle/>
                    <a:p>
                      <a:pPr algn="l" fontAlgn="t"/>
                      <a:r>
                        <a:rPr lang="en-US" sz="1400" b="0" i="0" u="none" strike="noStrike">
                          <a:solidFill>
                            <a:srgbClr val="000000"/>
                          </a:solidFill>
                          <a:effectLst/>
                          <a:latin typeface="Arial"/>
                        </a:rPr>
                        <a:t>E:only-child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only child of its parent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2"/>
                        </a:rPr>
                        <a:t>Structural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6026">
                <a:tc>
                  <a:txBody>
                    <a:bodyPr/>
                    <a:lstStyle/>
                    <a:p>
                      <a:pPr algn="l" fontAlgn="t"/>
                      <a:r>
                        <a:rPr lang="en-US" sz="1400" b="0" i="0" u="none" strike="noStrike" dirty="0">
                          <a:solidFill>
                            <a:srgbClr val="000000"/>
                          </a:solidFill>
                          <a:effectLst/>
                          <a:latin typeface="Arial"/>
                        </a:rPr>
                        <a:t>E:only-of-type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only sibling of its type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2"/>
                        </a:rPr>
                        <a:t>Structural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3167">
                <a:tc>
                  <a:txBody>
                    <a:bodyPr/>
                    <a:lstStyle/>
                    <a:p>
                      <a:pPr algn="l" fontAlgn="t"/>
                      <a:r>
                        <a:rPr lang="en-US" sz="1400" b="0" i="0" u="none" strike="noStrike" dirty="0">
                          <a:solidFill>
                            <a:srgbClr val="000000"/>
                          </a:solidFill>
                          <a:effectLst/>
                          <a:latin typeface="Arial"/>
                        </a:rPr>
                        <a:t>E:empty</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that has no children (including text nodes)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2"/>
                        </a:rPr>
                        <a:t>Structural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18078">
                <a:tc>
                  <a:txBody>
                    <a:bodyPr/>
                    <a:lstStyle/>
                    <a:p>
                      <a:pPr algn="l" fontAlgn="ctr"/>
                      <a:r>
                        <a:rPr lang="en-US" sz="1400" b="0" i="0" u="none" strike="noStrike">
                          <a:solidFill>
                            <a:srgbClr val="000000"/>
                          </a:solidFill>
                          <a:effectLst/>
                          <a:latin typeface="Arial"/>
                        </a:rPr>
                        <a:t>E:link</a:t>
                      </a:r>
                      <a:br>
                        <a:rPr lang="en-US" sz="1400" b="0" i="0" u="none" strike="noStrike">
                          <a:solidFill>
                            <a:srgbClr val="000000"/>
                          </a:solidFill>
                          <a:effectLst/>
                          <a:latin typeface="Arial"/>
                        </a:rPr>
                      </a:br>
                      <a:r>
                        <a:rPr lang="en-US" sz="1400" b="0" i="0" u="none" strike="noStrike">
                          <a:solidFill>
                            <a:srgbClr val="000000"/>
                          </a:solidFill>
                          <a:effectLst/>
                          <a:latin typeface="Arial"/>
                        </a:rPr>
                        <a:t>E:visited</a:t>
                      </a: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being the source anchor of a hyperlink of which the target is not yet visited (:link) or already visited (:visited)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3"/>
                        </a:rPr>
                        <a:t>The link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1</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85458">
                <a:tc>
                  <a:txBody>
                    <a:bodyPr/>
                    <a:lstStyle/>
                    <a:p>
                      <a:pPr algn="l" fontAlgn="ctr"/>
                      <a:r>
                        <a:rPr lang="en-US" sz="1400" b="0" i="0" u="none" strike="noStrike">
                          <a:solidFill>
                            <a:srgbClr val="000000"/>
                          </a:solidFill>
                          <a:effectLst/>
                          <a:latin typeface="Arial"/>
                        </a:rPr>
                        <a:t>E:active</a:t>
                      </a:r>
                      <a:br>
                        <a:rPr lang="en-US" sz="1400" b="0" i="0" u="none" strike="noStrike">
                          <a:solidFill>
                            <a:srgbClr val="000000"/>
                          </a:solidFill>
                          <a:effectLst/>
                          <a:latin typeface="Arial"/>
                        </a:rPr>
                      </a:br>
                      <a:r>
                        <a:rPr lang="en-US" sz="1400" b="0" i="0" u="none" strike="noStrike">
                          <a:solidFill>
                            <a:srgbClr val="000000"/>
                          </a:solidFill>
                          <a:effectLst/>
                          <a:latin typeface="Arial"/>
                        </a:rPr>
                        <a:t>E:hover</a:t>
                      </a:r>
                      <a:br>
                        <a:rPr lang="en-US" sz="1400" b="0" i="0" u="none" strike="noStrike">
                          <a:solidFill>
                            <a:srgbClr val="000000"/>
                          </a:solidFill>
                          <a:effectLst/>
                          <a:latin typeface="Arial"/>
                        </a:rPr>
                      </a:br>
                      <a:r>
                        <a:rPr lang="en-US" sz="1400" b="0" i="0" u="none" strike="noStrike">
                          <a:solidFill>
                            <a:srgbClr val="000000"/>
                          </a:solidFill>
                          <a:effectLst/>
                          <a:latin typeface="Arial"/>
                        </a:rPr>
                        <a:t>E:focus</a:t>
                      </a: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during certain user actions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4"/>
                        </a:rPr>
                        <a:t>The user action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1 and 2</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6026">
                <a:tc>
                  <a:txBody>
                    <a:bodyPr/>
                    <a:lstStyle/>
                    <a:p>
                      <a:pPr algn="l" fontAlgn="t"/>
                      <a:r>
                        <a:rPr lang="en-US" sz="1400" b="0" i="0" u="none" strike="noStrike">
                          <a:solidFill>
                            <a:srgbClr val="000000"/>
                          </a:solidFill>
                          <a:effectLst/>
                          <a:latin typeface="Arial"/>
                        </a:rPr>
                        <a:t>E:target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 element being the target of the referring URI</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5"/>
                        </a:rPr>
                        <a:t>The target pseudo-class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12052">
                <a:tc>
                  <a:txBody>
                    <a:bodyPr/>
                    <a:lstStyle/>
                    <a:p>
                      <a:pPr algn="l" fontAlgn="t"/>
                      <a:r>
                        <a:rPr lang="en-US" sz="1400" b="0" i="0" u="none" strike="noStrike">
                          <a:solidFill>
                            <a:srgbClr val="000000"/>
                          </a:solidFill>
                          <a:effectLst/>
                          <a:latin typeface="Arial"/>
                        </a:rPr>
                        <a:t>E:lang(fr)</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element of type E in language "fr" (the document language specifies how language is determined)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6"/>
                        </a:rPr>
                        <a:t>The :lang() pseudo-class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2</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12052">
                <a:tc>
                  <a:txBody>
                    <a:bodyPr/>
                    <a:lstStyle/>
                    <a:p>
                      <a:pPr algn="l" fontAlgn="ctr"/>
                      <a:r>
                        <a:rPr lang="en-US" sz="1400" b="0" i="0" u="none" strike="noStrike">
                          <a:solidFill>
                            <a:srgbClr val="000000"/>
                          </a:solidFill>
                          <a:effectLst/>
                          <a:latin typeface="Arial"/>
                        </a:rPr>
                        <a:t>E:enabled</a:t>
                      </a:r>
                      <a:br>
                        <a:rPr lang="en-US" sz="1400" b="0" i="0" u="none" strike="noStrike">
                          <a:solidFill>
                            <a:srgbClr val="000000"/>
                          </a:solidFill>
                          <a:effectLst/>
                          <a:latin typeface="Arial"/>
                        </a:rPr>
                      </a:br>
                      <a:r>
                        <a:rPr lang="en-US" sz="1400" b="0" i="0" u="none" strike="noStrike">
                          <a:solidFill>
                            <a:srgbClr val="000000"/>
                          </a:solidFill>
                          <a:effectLst/>
                          <a:latin typeface="Arial"/>
                        </a:rPr>
                        <a:t>E:disabled</a:t>
                      </a: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 user interface element E which is enabled or disabled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7"/>
                        </a:rPr>
                        <a:t>The UI element states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12052">
                <a:tc>
                  <a:txBody>
                    <a:bodyPr/>
                    <a:lstStyle/>
                    <a:p>
                      <a:pPr algn="l" fontAlgn="t"/>
                      <a:r>
                        <a:rPr lang="en-US" sz="1400" b="0" i="0" u="none" strike="noStrike">
                          <a:solidFill>
                            <a:srgbClr val="000000"/>
                          </a:solidFill>
                          <a:effectLst/>
                          <a:latin typeface="Arial"/>
                        </a:rPr>
                        <a:t>E:checked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 user interface element E which is checked (for instance a radio-button or checkbox)</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7"/>
                        </a:rPr>
                        <a:t>The UI element states pseudo-classes</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2" name="ZoneTexte 21"/>
          <p:cNvSpPr txBox="1"/>
          <p:nvPr/>
        </p:nvSpPr>
        <p:spPr>
          <a:xfrm flipH="1">
            <a:off x="1487488" y="6165304"/>
            <a:ext cx="114209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i="1" dirty="0"/>
              <a:t>Source : W3C</a:t>
            </a:r>
          </a:p>
        </p:txBody>
      </p:sp>
    </p:spTree>
    <p:extLst>
      <p:ext uri="{BB962C8B-B14F-4D97-AF65-F5344CB8AC3E}">
        <p14:creationId xmlns:p14="http://schemas.microsoft.com/office/powerpoint/2010/main" val="23995287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sélecteurs (3/3)</a:t>
            </a:r>
            <a:endParaRPr lang="en-US" dirty="0"/>
          </a:p>
        </p:txBody>
      </p:sp>
      <p:graphicFrame>
        <p:nvGraphicFramePr>
          <p:cNvPr id="5" name="Espace réservé du contenu 4"/>
          <p:cNvGraphicFramePr>
            <a:graphicFrameLocks noGrp="1"/>
          </p:cNvGraphicFramePr>
          <p:nvPr>
            <p:ph idx="1"/>
          </p:nvPr>
        </p:nvGraphicFramePr>
        <p:xfrm>
          <a:off x="558741" y="1988840"/>
          <a:ext cx="11031016" cy="3920236"/>
        </p:xfrm>
        <a:graphic>
          <a:graphicData uri="http://schemas.openxmlformats.org/drawingml/2006/table">
            <a:tbl>
              <a:tblPr/>
              <a:tblGrid>
                <a:gridCol w="2131819">
                  <a:extLst>
                    <a:ext uri="{9D8B030D-6E8A-4147-A177-3AD203B41FA5}">
                      <a16:colId xmlns:a16="http://schemas.microsoft.com/office/drawing/2014/main" val="20000"/>
                    </a:ext>
                  </a:extLst>
                </a:gridCol>
                <a:gridCol w="5925720">
                  <a:extLst>
                    <a:ext uri="{9D8B030D-6E8A-4147-A177-3AD203B41FA5}">
                      <a16:colId xmlns:a16="http://schemas.microsoft.com/office/drawing/2014/main" val="20001"/>
                    </a:ext>
                  </a:extLst>
                </a:gridCol>
                <a:gridCol w="2068603">
                  <a:extLst>
                    <a:ext uri="{9D8B030D-6E8A-4147-A177-3AD203B41FA5}">
                      <a16:colId xmlns:a16="http://schemas.microsoft.com/office/drawing/2014/main" val="20002"/>
                    </a:ext>
                  </a:extLst>
                </a:gridCol>
                <a:gridCol w="904874">
                  <a:extLst>
                    <a:ext uri="{9D8B030D-6E8A-4147-A177-3AD203B41FA5}">
                      <a16:colId xmlns:a16="http://schemas.microsoft.com/office/drawing/2014/main" val="20003"/>
                    </a:ext>
                  </a:extLst>
                </a:gridCol>
              </a:tblGrid>
              <a:tr h="214611">
                <a:tc>
                  <a:txBody>
                    <a:bodyPr/>
                    <a:lstStyle/>
                    <a:p>
                      <a:pPr algn="ctr" fontAlgn="ctr"/>
                      <a:r>
                        <a:rPr lang="en-US" sz="1400" b="1" i="0" u="none" strike="noStrike" dirty="0" err="1">
                          <a:solidFill>
                            <a:srgbClr val="FFFFFF"/>
                          </a:solidFill>
                          <a:effectLst/>
                          <a:latin typeface="Arial"/>
                        </a:rPr>
                        <a:t>Sélecteur</a:t>
                      </a:r>
                      <a:endParaRPr lang="en-US" sz="1400" b="1" i="0" u="none" strike="noStrike" dirty="0">
                        <a:solidFill>
                          <a:srgbClr val="FFFFFF"/>
                        </a:solidFill>
                        <a:effectLst/>
                        <a:latin typeface="Arial"/>
                      </a:endParaRP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400" b="1" i="0" u="none" strike="noStrike" dirty="0">
                          <a:solidFill>
                            <a:srgbClr val="FFFFFF"/>
                          </a:solidFill>
                          <a:effectLst/>
                          <a:latin typeface="Arial"/>
                        </a:rPr>
                        <a:t>Signification</a:t>
                      </a: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400" b="1" i="0" u="none" strike="noStrike" dirty="0">
                          <a:solidFill>
                            <a:srgbClr val="FFFFFF"/>
                          </a:solidFill>
                          <a:effectLst/>
                          <a:latin typeface="Arial"/>
                        </a:rPr>
                        <a:t>Lien et Nom</a:t>
                      </a: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400" b="1" i="0" u="none" strike="noStrike" dirty="0">
                          <a:solidFill>
                            <a:srgbClr val="FFFFFF"/>
                          </a:solidFill>
                          <a:effectLst/>
                          <a:latin typeface="Arial"/>
                        </a:rPr>
                        <a:t>Version</a:t>
                      </a:r>
                      <a:r>
                        <a:rPr lang="en-US" sz="1400" b="1" i="0" u="none" strike="noStrike" baseline="0" dirty="0">
                          <a:solidFill>
                            <a:srgbClr val="FFFFFF"/>
                          </a:solidFill>
                          <a:effectLst/>
                          <a:latin typeface="Arial"/>
                        </a:rPr>
                        <a:t> </a:t>
                      </a:r>
                      <a:r>
                        <a:rPr lang="en-US" sz="1400" b="1" i="0" u="none" strike="noStrike" baseline="0" dirty="0" err="1">
                          <a:solidFill>
                            <a:srgbClr val="FFFFFF"/>
                          </a:solidFill>
                          <a:effectLst/>
                          <a:latin typeface="Arial"/>
                        </a:rPr>
                        <a:t>css</a:t>
                      </a:r>
                      <a:endParaRPr lang="en-US" sz="1400" b="1" i="0" u="none" strike="noStrike" dirty="0">
                        <a:solidFill>
                          <a:srgbClr val="FFFFFF"/>
                        </a:solidFill>
                        <a:effectLst/>
                        <a:latin typeface="Arial"/>
                      </a:endParaRPr>
                    </a:p>
                  </a:txBody>
                  <a:tcPr marL="8584" marR="8584" marT="85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0"/>
                  </a:ext>
                </a:extLst>
              </a:tr>
              <a:tr h="206026">
                <a:tc>
                  <a:txBody>
                    <a:bodyPr/>
                    <a:lstStyle/>
                    <a:p>
                      <a:pPr algn="l" fontAlgn="t"/>
                      <a:r>
                        <a:rPr lang="en-US" sz="1400" b="0" i="0" u="none" strike="noStrike" dirty="0">
                          <a:solidFill>
                            <a:srgbClr val="000000"/>
                          </a:solidFill>
                          <a:effectLst/>
                          <a:latin typeface="Arial"/>
                        </a:rPr>
                        <a:t>E::first-line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the first formatted line of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hlinkClick r:id="rId2"/>
                        </a:rPr>
                        <a:t>The ::first-line pseudo-element</a:t>
                      </a:r>
                      <a:endParaRPr lang="en-US" sz="1400" b="0" i="0" u="sng" strike="noStrike">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1</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6026">
                <a:tc>
                  <a:txBody>
                    <a:bodyPr/>
                    <a:lstStyle/>
                    <a:p>
                      <a:pPr algn="l" fontAlgn="t"/>
                      <a:r>
                        <a:rPr lang="en-US" sz="1400" b="0" i="0" u="none" strike="noStrike" dirty="0">
                          <a:solidFill>
                            <a:srgbClr val="000000"/>
                          </a:solidFill>
                          <a:effectLst/>
                          <a:latin typeface="Arial"/>
                        </a:rPr>
                        <a:t>E::first-letter</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the first formatted letter of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rPr>
                        <a:t>The ::first-letter pseudo-element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1</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6026">
                <a:tc>
                  <a:txBody>
                    <a:bodyPr/>
                    <a:lstStyle/>
                    <a:p>
                      <a:pPr algn="l" fontAlgn="t"/>
                      <a:r>
                        <a:rPr lang="en-US" sz="1400" b="0" i="0" u="none" strike="noStrike">
                          <a:solidFill>
                            <a:srgbClr val="000000"/>
                          </a:solidFill>
                          <a:effectLst/>
                          <a:latin typeface="Arial"/>
                        </a:rPr>
                        <a:t>E::before</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generated content before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rPr>
                        <a:t>The ::before pseudo-element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2</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6026">
                <a:tc>
                  <a:txBody>
                    <a:bodyPr/>
                    <a:lstStyle/>
                    <a:p>
                      <a:pPr algn="l" fontAlgn="t"/>
                      <a:r>
                        <a:rPr lang="en-US" sz="1400" b="0" i="0" u="none" strike="noStrike">
                          <a:solidFill>
                            <a:srgbClr val="000000"/>
                          </a:solidFill>
                          <a:effectLst/>
                          <a:latin typeface="Arial"/>
                        </a:rPr>
                        <a:t>E::after</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a:rPr>
                        <a:t>generated content after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rPr>
                        <a:t>The ::after pseudo-element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2</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2052">
                <a:tc>
                  <a:txBody>
                    <a:bodyPr/>
                    <a:lstStyle/>
                    <a:p>
                      <a:pPr algn="l" fontAlgn="t"/>
                      <a:r>
                        <a:rPr lang="en-US" sz="1400" b="0" i="0" u="none" strike="noStrike" dirty="0" err="1">
                          <a:solidFill>
                            <a:srgbClr val="000000"/>
                          </a:solidFill>
                          <a:effectLst/>
                          <a:latin typeface="Arial"/>
                        </a:rPr>
                        <a:t>E.warning</a:t>
                      </a:r>
                      <a:endParaRPr lang="en-US" sz="1400" b="0" i="0" u="none" strike="noStrike" dirty="0">
                        <a:solidFill>
                          <a:srgbClr val="000000"/>
                        </a:solidFill>
                        <a:effectLst/>
                        <a:latin typeface="Arial"/>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a:rPr>
                        <a:t>an E element whose class is "warning" (the document language specifies how class is determined).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rPr>
                        <a:t>Class selectors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1</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6026">
                <a:tc>
                  <a:txBody>
                    <a:bodyPr/>
                    <a:lstStyle/>
                    <a:p>
                      <a:pPr algn="l" fontAlgn="t"/>
                      <a:r>
                        <a:rPr lang="en-US" sz="1400" b="0" i="0" u="none" strike="noStrike">
                          <a:solidFill>
                            <a:srgbClr val="000000"/>
                          </a:solidFill>
                          <a:effectLst/>
                          <a:latin typeface="Arial"/>
                        </a:rPr>
                        <a:t>E#myid</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a:rPr>
                        <a:t>an E element with ID equal to "</a:t>
                      </a:r>
                      <a:r>
                        <a:rPr lang="en-US" sz="1400" b="0" i="0" u="none" strike="noStrike" dirty="0" err="1">
                          <a:solidFill>
                            <a:srgbClr val="000000"/>
                          </a:solidFill>
                          <a:effectLst/>
                          <a:latin typeface="Arial"/>
                        </a:rPr>
                        <a:t>myid</a:t>
                      </a:r>
                      <a:r>
                        <a:rPr lang="en-US" sz="1400" b="0" i="0" u="none" strike="noStrike" dirty="0">
                          <a:solidFill>
                            <a:srgbClr val="000000"/>
                          </a:solidFill>
                          <a:effectLst/>
                          <a:latin typeface="Arial"/>
                        </a:rPr>
                        <a: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rPr>
                        <a:t>ID selectors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1</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6026">
                <a:tc>
                  <a:txBody>
                    <a:bodyPr/>
                    <a:lstStyle/>
                    <a:p>
                      <a:pPr algn="l" fontAlgn="t"/>
                      <a:r>
                        <a:rPr lang="en-US" sz="1400" b="0" i="0" u="none" strike="noStrike">
                          <a:solidFill>
                            <a:srgbClr val="000000"/>
                          </a:solidFill>
                          <a:effectLst/>
                          <a:latin typeface="Arial"/>
                        </a:rPr>
                        <a:t>E:not(s)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a:rPr>
                        <a:t>an E element that does not match simple selector 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rPr>
                        <a:t>Negation pseudo-class</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6026">
                <a:tc>
                  <a:txBody>
                    <a:bodyPr/>
                    <a:lstStyle/>
                    <a:p>
                      <a:pPr algn="l" fontAlgn="t"/>
                      <a:r>
                        <a:rPr lang="en-US" sz="1400" b="0" i="0" u="none" strike="noStrike" dirty="0">
                          <a:solidFill>
                            <a:srgbClr val="000000"/>
                          </a:solidFill>
                          <a:effectLst/>
                          <a:latin typeface="Arial"/>
                        </a:rPr>
                        <a:t>E F              (</a:t>
                      </a:r>
                      <a:r>
                        <a:rPr lang="en-US" sz="1400" b="0" i="0" u="none" strike="noStrike" dirty="0" err="1">
                          <a:solidFill>
                            <a:srgbClr val="000000"/>
                          </a:solidFill>
                          <a:effectLst/>
                          <a:latin typeface="Arial"/>
                        </a:rPr>
                        <a:t>ou</a:t>
                      </a:r>
                      <a:r>
                        <a:rPr lang="en-US" sz="1400" b="0" i="0" u="none" strike="noStrike" baseline="0" dirty="0">
                          <a:solidFill>
                            <a:srgbClr val="000000"/>
                          </a:solidFill>
                          <a:effectLst/>
                          <a:latin typeface="Arial"/>
                        </a:rPr>
                        <a:t> E &gt;&gt; F)</a:t>
                      </a:r>
                      <a:endParaRPr lang="en-US" sz="1400" b="0" i="0" u="none" strike="noStrike" dirty="0">
                        <a:solidFill>
                          <a:srgbClr val="000000"/>
                        </a:solidFill>
                        <a:effectLst/>
                        <a:latin typeface="Arial"/>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a:rPr>
                        <a:t>an F element descendant of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dirty="0">
                          <a:solidFill>
                            <a:srgbClr val="0000FF"/>
                          </a:solidFill>
                          <a:effectLst/>
                          <a:latin typeface="Calibri"/>
                          <a:hlinkClick r:id="rId3"/>
                        </a:rPr>
                        <a:t>Descendant combinator</a:t>
                      </a:r>
                      <a:endParaRPr lang="en-US" sz="1400" b="0" i="0" u="sng" strike="noStrike" dirty="0">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1</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6026">
                <a:tc>
                  <a:txBody>
                    <a:bodyPr/>
                    <a:lstStyle/>
                    <a:p>
                      <a:pPr algn="l" fontAlgn="t"/>
                      <a:r>
                        <a:rPr lang="en-US" sz="1400" b="0" i="0" u="none" strike="noStrike">
                          <a:solidFill>
                            <a:srgbClr val="000000"/>
                          </a:solidFill>
                          <a:effectLst/>
                          <a:latin typeface="Arial"/>
                        </a:rPr>
                        <a:t>E &gt; F</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F element child of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dirty="0">
                          <a:solidFill>
                            <a:srgbClr val="0000FF"/>
                          </a:solidFill>
                          <a:effectLst/>
                          <a:latin typeface="Calibri"/>
                          <a:hlinkClick r:id="rId4"/>
                        </a:rPr>
                        <a:t>Child combinator</a:t>
                      </a:r>
                      <a:endParaRPr lang="en-US" sz="1400" b="0" i="0" u="sng" strike="noStrike" dirty="0">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effectLst/>
                          <a:latin typeface="Arial"/>
                        </a:rPr>
                        <a:t>2</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12052">
                <a:tc>
                  <a:txBody>
                    <a:bodyPr/>
                    <a:lstStyle/>
                    <a:p>
                      <a:pPr algn="l" fontAlgn="t"/>
                      <a:r>
                        <a:rPr lang="en-US" sz="1400" b="0" i="0" u="none" strike="noStrike">
                          <a:solidFill>
                            <a:srgbClr val="000000"/>
                          </a:solidFill>
                          <a:effectLst/>
                          <a:latin typeface="Arial"/>
                        </a:rPr>
                        <a:t>E + F</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F element immediately preceded by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dirty="0">
                          <a:solidFill>
                            <a:srgbClr val="0000FF"/>
                          </a:solidFill>
                          <a:effectLst/>
                          <a:latin typeface="Calibri"/>
                          <a:hlinkClick r:id="rId5"/>
                        </a:rPr>
                        <a:t>Adjacent sibling combinator</a:t>
                      </a:r>
                      <a:endParaRPr lang="en-US" sz="1400" b="0" i="0" u="sng" strike="noStrike" dirty="0">
                        <a:solidFill>
                          <a:srgbClr val="0000FF"/>
                        </a:solidFill>
                        <a:effectLst/>
                        <a:latin typeface="Calibri"/>
                      </a:endParaRP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effectLst/>
                          <a:latin typeface="Arial"/>
                        </a:rPr>
                        <a:t>2</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6026">
                <a:tc>
                  <a:txBody>
                    <a:bodyPr/>
                    <a:lstStyle/>
                    <a:p>
                      <a:pPr algn="l" fontAlgn="t"/>
                      <a:r>
                        <a:rPr lang="en-US" sz="1400" b="0" i="0" u="none" strike="noStrike">
                          <a:solidFill>
                            <a:srgbClr val="000000"/>
                          </a:solidFill>
                          <a:effectLst/>
                          <a:latin typeface="Arial"/>
                        </a:rPr>
                        <a:t>E ~ F</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a:rPr>
                        <a:t>an F element preceded by an E element</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sng" strike="noStrike">
                          <a:solidFill>
                            <a:srgbClr val="0000FF"/>
                          </a:solidFill>
                          <a:effectLst/>
                          <a:latin typeface="Calibri"/>
                        </a:rPr>
                        <a:t>General sibling combinator</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effectLst/>
                          <a:latin typeface="Arial"/>
                        </a:rPr>
                        <a:t>3</a:t>
                      </a:r>
                    </a:p>
                  </a:txBody>
                  <a:tcPr marL="8584" marR="8584" marT="85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2" name="ZoneTexte 21"/>
          <p:cNvSpPr txBox="1"/>
          <p:nvPr/>
        </p:nvSpPr>
        <p:spPr>
          <a:xfrm flipH="1">
            <a:off x="1603417" y="5877272"/>
            <a:ext cx="114209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i="1" dirty="0"/>
              <a:t>Source : W3C</a:t>
            </a:r>
          </a:p>
        </p:txBody>
      </p:sp>
    </p:spTree>
    <p:extLst>
      <p:ext uri="{BB962C8B-B14F-4D97-AF65-F5344CB8AC3E}">
        <p14:creationId xmlns:p14="http://schemas.microsoft.com/office/powerpoint/2010/main" val="19246224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Ceux déjà vus</a:t>
            </a:r>
            <a:endParaRPr lang="en-US" dirty="0"/>
          </a:p>
        </p:txBody>
      </p:sp>
      <p:sp>
        <p:nvSpPr>
          <p:cNvPr id="3" name="Espace réservé du contenu 2"/>
          <p:cNvSpPr>
            <a:spLocks noGrp="1"/>
          </p:cNvSpPr>
          <p:nvPr>
            <p:ph idx="1"/>
          </p:nvPr>
        </p:nvSpPr>
        <p:spPr/>
        <p:txBody>
          <a:bodyPr>
            <a:normAutofit/>
          </a:bodyPr>
          <a:lstStyle/>
          <a:p>
            <a:r>
              <a:rPr lang="fr-FR" dirty="0"/>
              <a:t>Type </a:t>
            </a:r>
            <a:r>
              <a:rPr lang="fr-FR" dirty="0" err="1"/>
              <a:t>selector</a:t>
            </a:r>
            <a:r>
              <a:rPr lang="fr-FR" dirty="0"/>
              <a:t> </a:t>
            </a:r>
            <a:br>
              <a:rPr lang="fr-FR" dirty="0"/>
            </a:br>
            <a:r>
              <a:rPr lang="fr-FR" b="1" dirty="0">
                <a:solidFill>
                  <a:srgbClr val="FF0000"/>
                </a:solidFill>
              </a:rPr>
              <a:t>h1</a:t>
            </a:r>
            <a:r>
              <a:rPr lang="fr-FR" dirty="0"/>
              <a:t> { … }  /* désigne tous les h1 du document */</a:t>
            </a:r>
          </a:p>
          <a:p>
            <a:r>
              <a:rPr lang="fr-FR" dirty="0"/>
              <a:t>Universal </a:t>
            </a:r>
            <a:r>
              <a:rPr lang="fr-FR" dirty="0" err="1"/>
              <a:t>selector</a:t>
            </a:r>
            <a:br>
              <a:rPr lang="fr-FR" dirty="0"/>
            </a:br>
            <a:r>
              <a:rPr lang="fr-FR" b="1" dirty="0">
                <a:solidFill>
                  <a:srgbClr val="FF0000"/>
                </a:solidFill>
              </a:rPr>
              <a:t>*</a:t>
            </a:r>
            <a:r>
              <a:rPr lang="fr-FR" dirty="0"/>
              <a:t> { … } /* désigne tous les éléments */</a:t>
            </a:r>
          </a:p>
          <a:p>
            <a:r>
              <a:rPr lang="fr-FR" dirty="0"/>
              <a:t>Class </a:t>
            </a:r>
            <a:r>
              <a:rPr lang="fr-FR" dirty="0" err="1"/>
              <a:t>selector</a:t>
            </a:r>
            <a:br>
              <a:rPr lang="fr-FR" dirty="0"/>
            </a:br>
            <a:r>
              <a:rPr lang="fr-FR" b="1" dirty="0" err="1">
                <a:solidFill>
                  <a:srgbClr val="FF0000"/>
                </a:solidFill>
              </a:rPr>
              <a:t>E.toto</a:t>
            </a:r>
            <a:r>
              <a:rPr lang="fr-FR" b="1" dirty="0">
                <a:solidFill>
                  <a:srgbClr val="FF0000"/>
                </a:solidFill>
              </a:rPr>
              <a:t> </a:t>
            </a:r>
            <a:r>
              <a:rPr lang="fr-FR" dirty="0"/>
              <a:t>{ … }  /* désigne les E dont l’attribut class="toto" */</a:t>
            </a:r>
            <a:br>
              <a:rPr lang="fr-FR" dirty="0"/>
            </a:br>
            <a:r>
              <a:rPr lang="fr-FR" dirty="0"/>
              <a:t>/* équivalent à </a:t>
            </a:r>
            <a:r>
              <a:rPr lang="en-US" dirty="0"/>
              <a:t>E[class~=</a:t>
            </a:r>
            <a:r>
              <a:rPr lang="en-US" dirty="0" err="1"/>
              <a:t>toto</a:t>
            </a:r>
            <a:r>
              <a:rPr lang="en-US" dirty="0"/>
              <a:t>] (c.f. </a:t>
            </a:r>
            <a:r>
              <a:rPr lang="en-US" dirty="0" err="1"/>
              <a:t>suivant</a:t>
            </a:r>
            <a:r>
              <a:rPr lang="en-US" dirty="0"/>
              <a:t>) */</a:t>
            </a:r>
          </a:p>
          <a:p>
            <a:r>
              <a:rPr lang="fr-FR" dirty="0"/>
              <a:t>Id </a:t>
            </a:r>
            <a:r>
              <a:rPr lang="fr-FR" dirty="0" err="1"/>
              <a:t>selector</a:t>
            </a:r>
            <a:br>
              <a:rPr lang="fr-FR" dirty="0"/>
            </a:br>
            <a:r>
              <a:rPr lang="fr-FR" b="1" dirty="0" err="1">
                <a:solidFill>
                  <a:srgbClr val="FF0000"/>
                </a:solidFill>
              </a:rPr>
              <a:t>E#aId</a:t>
            </a:r>
            <a:r>
              <a:rPr lang="fr-FR" b="1" dirty="0">
                <a:solidFill>
                  <a:srgbClr val="FF0000"/>
                </a:solidFill>
              </a:rPr>
              <a:t> </a:t>
            </a:r>
            <a:r>
              <a:rPr lang="fr-FR" dirty="0"/>
              <a:t>{ …} /* désigne le seul E dont l’attribut id="</a:t>
            </a:r>
            <a:r>
              <a:rPr lang="fr-FR" dirty="0" err="1"/>
              <a:t>aId</a:t>
            </a:r>
            <a:r>
              <a:rPr lang="fr-FR" dirty="0"/>
              <a:t>" */</a:t>
            </a:r>
          </a:p>
        </p:txBody>
      </p:sp>
    </p:spTree>
    <p:extLst>
      <p:ext uri="{BB962C8B-B14F-4D97-AF65-F5344CB8AC3E}">
        <p14:creationId xmlns:p14="http://schemas.microsoft.com/office/powerpoint/2010/main" val="8174716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Pseudo classes</a:t>
            </a:r>
            <a:endParaRPr lang="en-US" dirty="0"/>
          </a:p>
        </p:txBody>
      </p:sp>
      <p:sp>
        <p:nvSpPr>
          <p:cNvPr id="3" name="Espace réservé du contenu 2"/>
          <p:cNvSpPr>
            <a:spLocks noGrp="1"/>
          </p:cNvSpPr>
          <p:nvPr>
            <p:ph idx="1"/>
          </p:nvPr>
        </p:nvSpPr>
        <p:spPr/>
        <p:txBody>
          <a:bodyPr>
            <a:normAutofit fontScale="92500" lnSpcReduction="20000"/>
          </a:bodyPr>
          <a:lstStyle/>
          <a:p>
            <a:r>
              <a:rPr lang="fr-FR" b="1" dirty="0"/>
              <a:t>:</a:t>
            </a:r>
            <a:r>
              <a:rPr lang="fr-FR" b="1" dirty="0" err="1"/>
              <a:t>hover</a:t>
            </a:r>
            <a:r>
              <a:rPr lang="fr-FR" b="1" dirty="0"/>
              <a:t> pour l’élément survolé par un pointeur (souris)</a:t>
            </a:r>
          </a:p>
          <a:p>
            <a:r>
              <a:rPr lang="fr-FR" dirty="0"/>
              <a:t>Les autres « moins utiles »</a:t>
            </a:r>
          </a:p>
          <a:p>
            <a:pPr lvl="1"/>
            <a:r>
              <a:rPr lang="fr-FR" dirty="0" err="1"/>
              <a:t>élément:first-child</a:t>
            </a:r>
            <a:r>
              <a:rPr lang="fr-FR" dirty="0"/>
              <a:t> correspond au premier élément (celui-ci) enfant d'un autre élément.</a:t>
            </a:r>
          </a:p>
          <a:p>
            <a:pPr lvl="1"/>
            <a:r>
              <a:rPr lang="fr-FR" dirty="0"/>
              <a:t>Pour une ancre (a) :</a:t>
            </a:r>
            <a:r>
              <a:rPr lang="fr-FR" dirty="0" err="1"/>
              <a:t>link</a:t>
            </a:r>
            <a:r>
              <a:rPr lang="fr-FR" dirty="0"/>
              <a:t> et :</a:t>
            </a:r>
            <a:r>
              <a:rPr lang="fr-FR" dirty="0" err="1"/>
              <a:t>visited</a:t>
            </a:r>
            <a:r>
              <a:rPr lang="fr-FR" dirty="0"/>
              <a:t> (déconseillé car modification des habitudes des utilisateurs)</a:t>
            </a:r>
          </a:p>
          <a:p>
            <a:pPr lvl="1"/>
            <a:r>
              <a:rPr lang="fr-FR" dirty="0"/>
              <a:t>pseudo−classes dynamiques :active ,  :</a:t>
            </a:r>
            <a:r>
              <a:rPr lang="fr-FR" dirty="0" err="1"/>
              <a:t>hover</a:t>
            </a:r>
            <a:r>
              <a:rPr lang="fr-FR" dirty="0"/>
              <a:t>  et :focus</a:t>
            </a:r>
          </a:p>
          <a:p>
            <a:pPr lvl="2"/>
            <a:r>
              <a:rPr lang="fr-FR" dirty="0"/>
              <a:t>:</a:t>
            </a:r>
            <a:r>
              <a:rPr lang="fr-FR" dirty="0" err="1"/>
              <a:t>hover</a:t>
            </a:r>
            <a:r>
              <a:rPr lang="fr-FR" dirty="0"/>
              <a:t> pour l’élément survolé par un pointeur (souris)</a:t>
            </a:r>
          </a:p>
          <a:p>
            <a:pPr lvl="2"/>
            <a:r>
              <a:rPr lang="fr-FR" dirty="0"/>
              <a:t>:active pour l’élément actif (entre le </a:t>
            </a:r>
            <a:r>
              <a:rPr lang="fr-FR" dirty="0" err="1"/>
              <a:t>pressed</a:t>
            </a:r>
            <a:r>
              <a:rPr lang="fr-FR" dirty="0"/>
              <a:t> et le </a:t>
            </a:r>
            <a:r>
              <a:rPr lang="fr-FR" dirty="0" err="1"/>
              <a:t>realeased</a:t>
            </a:r>
            <a:r>
              <a:rPr lang="fr-FR" dirty="0"/>
              <a:t>)</a:t>
            </a:r>
          </a:p>
          <a:p>
            <a:pPr lvl="2"/>
            <a:r>
              <a:rPr lang="fr-FR" dirty="0"/>
              <a:t>:focus pour l’élément qui reçoit l'attention (celui−ci acceptant les événements du clavier ou d'autres formes d'entrées de texte)</a:t>
            </a:r>
          </a:p>
          <a:p>
            <a:pPr lvl="1"/>
            <a:r>
              <a:rPr lang="fr-FR" dirty="0"/>
              <a:t>:</a:t>
            </a:r>
            <a:r>
              <a:rPr lang="fr-FR" dirty="0" err="1"/>
              <a:t>target</a:t>
            </a:r>
            <a:r>
              <a:rPr lang="fr-FR" dirty="0"/>
              <a:t> : Pour savoir si un élément est la cible d’un lien, url se termine par #aId - l’élément a un id qui vaut « </a:t>
            </a:r>
            <a:r>
              <a:rPr lang="fr-FR" dirty="0" err="1"/>
              <a:t>aId</a:t>
            </a:r>
            <a:r>
              <a:rPr lang="fr-FR" dirty="0"/>
              <a:t> »</a:t>
            </a:r>
          </a:p>
          <a:p>
            <a:pPr lvl="1"/>
            <a:r>
              <a:rPr lang="fr-FR" dirty="0"/>
              <a:t>État de l’élément graphique  :</a:t>
            </a:r>
            <a:r>
              <a:rPr lang="fr-FR" dirty="0" err="1"/>
              <a:t>enabled</a:t>
            </a:r>
            <a:r>
              <a:rPr lang="fr-FR" dirty="0"/>
              <a:t>  ; :</a:t>
            </a:r>
            <a:r>
              <a:rPr lang="fr-FR" dirty="0" err="1"/>
              <a:t>disabled</a:t>
            </a:r>
            <a:r>
              <a:rPr lang="fr-FR" dirty="0"/>
              <a:t>  ; :</a:t>
            </a:r>
            <a:r>
              <a:rPr lang="fr-FR" dirty="0" err="1"/>
              <a:t>checked</a:t>
            </a:r>
            <a:endParaRPr lang="fr-FR" dirty="0"/>
          </a:p>
          <a:p>
            <a:endParaRPr lang="en-US" dirty="0"/>
          </a:p>
        </p:txBody>
      </p:sp>
    </p:spTree>
    <p:extLst>
      <p:ext uri="{BB962C8B-B14F-4D97-AF65-F5344CB8AC3E}">
        <p14:creationId xmlns:p14="http://schemas.microsoft.com/office/powerpoint/2010/main" val="4933530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Place dans l’arbre du document</a:t>
            </a:r>
            <a:endParaRPr lang="en-US" dirty="0"/>
          </a:p>
        </p:txBody>
      </p:sp>
      <p:sp>
        <p:nvSpPr>
          <p:cNvPr id="3" name="Espace réservé du contenu 2"/>
          <p:cNvSpPr>
            <a:spLocks noGrp="1"/>
          </p:cNvSpPr>
          <p:nvPr>
            <p:ph idx="1"/>
          </p:nvPr>
        </p:nvSpPr>
        <p:spPr>
          <a:xfrm>
            <a:off x="838200" y="1825625"/>
            <a:ext cx="10515600" cy="4777306"/>
          </a:xfrm>
        </p:spPr>
        <p:txBody>
          <a:bodyPr>
            <a:normAutofit fontScale="85000" lnSpcReduction="20000"/>
          </a:bodyPr>
          <a:lstStyle/>
          <a:p>
            <a:r>
              <a:rPr lang="fr-FR" dirty="0"/>
              <a:t>:root</a:t>
            </a:r>
          </a:p>
          <a:p>
            <a:r>
              <a:rPr lang="en-US" b="1" dirty="0"/>
              <a:t>:nth-child() </a:t>
            </a:r>
            <a:br>
              <a:rPr lang="en-US" b="1" dirty="0"/>
            </a:br>
            <a:r>
              <a:rPr lang="en-US" dirty="0"/>
              <a:t>Le :nth-child(</a:t>
            </a:r>
            <a:r>
              <a:rPr lang="en-US" i="1" dirty="0" err="1"/>
              <a:t>a</a:t>
            </a:r>
            <a:r>
              <a:rPr lang="en-US" dirty="0" err="1"/>
              <a:t>n+</a:t>
            </a:r>
            <a:r>
              <a:rPr lang="en-US" i="1" dirty="0" err="1"/>
              <a:t>b</a:t>
            </a:r>
            <a:r>
              <a:rPr lang="en-US" dirty="0"/>
              <a:t>) pseudo-class </a:t>
            </a:r>
            <a:r>
              <a:rPr lang="en-US" dirty="0" err="1"/>
              <a:t>represente</a:t>
            </a:r>
            <a:r>
              <a:rPr lang="en-US" dirty="0"/>
              <a:t> un element qui a </a:t>
            </a:r>
            <a:r>
              <a:rPr lang="en-US" i="1" dirty="0"/>
              <a:t>a</a:t>
            </a:r>
            <a:r>
              <a:rPr lang="en-US" dirty="0"/>
              <a:t>n+</a:t>
            </a:r>
            <a:r>
              <a:rPr lang="en-US" i="1" dirty="0"/>
              <a:t>b</a:t>
            </a:r>
            <a:r>
              <a:rPr lang="en-US" dirty="0"/>
              <a:t>-1 </a:t>
            </a:r>
            <a:r>
              <a:rPr lang="fr-FR" dirty="0"/>
              <a:t>frère avant lui</a:t>
            </a:r>
            <a:br>
              <a:rPr lang="fr-FR" dirty="0"/>
            </a:br>
            <a:r>
              <a:rPr lang="fr-FR" dirty="0"/>
              <a:t>	Mots clefs : </a:t>
            </a:r>
            <a:r>
              <a:rPr lang="fr-FR" dirty="0" err="1"/>
              <a:t>odd</a:t>
            </a:r>
            <a:r>
              <a:rPr lang="fr-FR" dirty="0"/>
              <a:t> / </a:t>
            </a:r>
            <a:r>
              <a:rPr lang="fr-FR" dirty="0" err="1"/>
              <a:t>even</a:t>
            </a:r>
            <a:r>
              <a:rPr lang="fr-FR" dirty="0"/>
              <a:t> (</a:t>
            </a:r>
            <a:r>
              <a:rPr lang="fr-FR" i="1" dirty="0"/>
              <a:t>impair / pair</a:t>
            </a:r>
            <a:r>
              <a:rPr lang="fr-FR" dirty="0"/>
              <a:t>) </a:t>
            </a:r>
          </a:p>
          <a:p>
            <a:pPr marL="0" indent="0">
              <a:buNone/>
              <a:defRPr/>
            </a:pPr>
            <a:r>
              <a:rPr lang="fr-FR" sz="2400" dirty="0"/>
              <a:t>	</a:t>
            </a:r>
            <a:r>
              <a:rPr lang="fr-FR" sz="2400" dirty="0" err="1"/>
              <a:t>tr:nth-child</a:t>
            </a:r>
            <a:r>
              <a:rPr lang="fr-FR" sz="2400" dirty="0"/>
              <a:t>(2n+1) /* ligne impaire d’un tableau*/</a:t>
            </a:r>
          </a:p>
          <a:p>
            <a:pPr marL="0" indent="0">
              <a:buNone/>
              <a:defRPr/>
            </a:pPr>
            <a:r>
              <a:rPr lang="fr-FR" sz="2400" dirty="0"/>
              <a:t>	</a:t>
            </a:r>
            <a:r>
              <a:rPr lang="fr-FR" sz="2400" dirty="0" err="1"/>
              <a:t>tr:nth-child</a:t>
            </a:r>
            <a:r>
              <a:rPr lang="fr-FR" sz="2400" dirty="0"/>
              <a:t>(</a:t>
            </a:r>
            <a:r>
              <a:rPr lang="fr-FR" sz="2400" dirty="0" err="1"/>
              <a:t>odd</a:t>
            </a:r>
            <a:r>
              <a:rPr lang="fr-FR" sz="2400" dirty="0"/>
              <a:t>)  /* idem*/</a:t>
            </a:r>
            <a:endParaRPr lang="en-US" b="1" dirty="0"/>
          </a:p>
          <a:p>
            <a:r>
              <a:rPr lang="en-US" b="1" dirty="0"/>
              <a:t>:nth-last-child()</a:t>
            </a:r>
            <a:br>
              <a:rPr lang="en-US" b="1" dirty="0"/>
            </a:br>
            <a:r>
              <a:rPr lang="en-US" dirty="0" err="1"/>
              <a:t>tr:nth-last-child</a:t>
            </a:r>
            <a:r>
              <a:rPr lang="en-US" dirty="0"/>
              <a:t>(-n+2) /* les </a:t>
            </a:r>
            <a:r>
              <a:rPr lang="en-US" dirty="0" err="1"/>
              <a:t>deux</a:t>
            </a:r>
            <a:r>
              <a:rPr lang="en-US" dirty="0"/>
              <a:t> </a:t>
            </a:r>
            <a:r>
              <a:rPr lang="en-US" dirty="0" err="1"/>
              <a:t>dernières</a:t>
            </a:r>
            <a:r>
              <a:rPr lang="en-US" dirty="0"/>
              <a:t> </a:t>
            </a:r>
            <a:r>
              <a:rPr lang="en-US" dirty="0" err="1"/>
              <a:t>lignes</a:t>
            </a:r>
            <a:r>
              <a:rPr lang="en-US" dirty="0"/>
              <a:t> </a:t>
            </a:r>
            <a:r>
              <a:rPr lang="en-US" dirty="0" err="1"/>
              <a:t>d’une</a:t>
            </a:r>
            <a:r>
              <a:rPr lang="en-US" dirty="0"/>
              <a:t> table */ </a:t>
            </a:r>
            <a:br>
              <a:rPr lang="en-US" dirty="0"/>
            </a:br>
            <a:r>
              <a:rPr lang="en-US" dirty="0" err="1"/>
              <a:t>foo:nth-last-child</a:t>
            </a:r>
            <a:r>
              <a:rPr lang="en-US" dirty="0"/>
              <a:t>(odd) /* </a:t>
            </a:r>
            <a:r>
              <a:rPr lang="en-US" dirty="0" err="1"/>
              <a:t>tous</a:t>
            </a:r>
            <a:r>
              <a:rPr lang="en-US" dirty="0"/>
              <a:t> les </a:t>
            </a:r>
            <a:r>
              <a:rPr lang="en-US" dirty="0" err="1"/>
              <a:t>éléments</a:t>
            </a:r>
            <a:r>
              <a:rPr lang="en-US" dirty="0"/>
              <a:t> “foo” de n° impair, </a:t>
            </a:r>
            <a:r>
              <a:rPr lang="en-US" dirty="0" err="1"/>
              <a:t>en</a:t>
            </a:r>
            <a:r>
              <a:rPr lang="en-US" dirty="0"/>
              <a:t> </a:t>
            </a:r>
            <a:r>
              <a:rPr lang="en-US" dirty="0" err="1"/>
              <a:t>comptant</a:t>
            </a:r>
            <a:r>
              <a:rPr lang="en-US" dirty="0"/>
              <a:t> </a:t>
            </a:r>
            <a:r>
              <a:rPr lang="en-US" dirty="0" err="1"/>
              <a:t>tous</a:t>
            </a:r>
            <a:r>
              <a:rPr lang="en-US" dirty="0"/>
              <a:t> les </a:t>
            </a:r>
            <a:r>
              <a:rPr lang="en-US" dirty="0" err="1"/>
              <a:t>enfants</a:t>
            </a:r>
            <a:r>
              <a:rPr lang="en-US" dirty="0"/>
              <a:t>, </a:t>
            </a:r>
            <a:r>
              <a:rPr lang="en-US" dirty="0" err="1"/>
              <a:t>en</a:t>
            </a:r>
            <a:r>
              <a:rPr lang="en-US" dirty="0"/>
              <a:t> </a:t>
            </a:r>
            <a:r>
              <a:rPr lang="en-US" dirty="0" err="1"/>
              <a:t>commençant</a:t>
            </a:r>
            <a:r>
              <a:rPr lang="en-US" dirty="0"/>
              <a:t> à </a:t>
            </a:r>
            <a:r>
              <a:rPr lang="en-US" dirty="0" err="1"/>
              <a:t>compter</a:t>
            </a:r>
            <a:r>
              <a:rPr lang="en-US" dirty="0"/>
              <a:t> par la fin */</a:t>
            </a:r>
            <a:endParaRPr lang="en-US" b="1" dirty="0"/>
          </a:p>
          <a:p>
            <a:r>
              <a:rPr lang="en-US" b="1" dirty="0"/>
              <a:t>:nth-of-type()</a:t>
            </a:r>
            <a:br>
              <a:rPr lang="en-US" b="1" dirty="0"/>
            </a:br>
            <a:r>
              <a:rPr lang="en-US" dirty="0" err="1"/>
              <a:t>img:nth-of-type</a:t>
            </a:r>
            <a:r>
              <a:rPr lang="en-US" dirty="0"/>
              <a:t>(2n)  /* </a:t>
            </a:r>
            <a:r>
              <a:rPr lang="en-US" dirty="0" err="1"/>
              <a:t>une</a:t>
            </a:r>
            <a:r>
              <a:rPr lang="en-US" dirty="0"/>
              <a:t> image </a:t>
            </a:r>
            <a:r>
              <a:rPr lang="en-US" dirty="0" err="1"/>
              <a:t>sur</a:t>
            </a:r>
            <a:r>
              <a:rPr lang="en-US" dirty="0"/>
              <a:t> </a:t>
            </a:r>
            <a:r>
              <a:rPr lang="en-US" dirty="0" err="1"/>
              <a:t>deux</a:t>
            </a:r>
            <a:r>
              <a:rPr lang="en-US" dirty="0"/>
              <a:t>, </a:t>
            </a:r>
            <a:r>
              <a:rPr lang="en-US" dirty="0" err="1"/>
              <a:t>en</a:t>
            </a:r>
            <a:r>
              <a:rPr lang="en-US" dirty="0"/>
              <a:t> </a:t>
            </a:r>
            <a:r>
              <a:rPr lang="en-US" dirty="0" err="1"/>
              <a:t>commençant</a:t>
            </a:r>
            <a:r>
              <a:rPr lang="en-US" dirty="0"/>
              <a:t> par la </a:t>
            </a:r>
            <a:r>
              <a:rPr lang="en-US" dirty="0" err="1"/>
              <a:t>seconde</a:t>
            </a:r>
            <a:r>
              <a:rPr lang="en-US" dirty="0"/>
              <a:t> */</a:t>
            </a:r>
            <a:endParaRPr lang="en-US" b="1" dirty="0"/>
          </a:p>
          <a:p>
            <a:r>
              <a:rPr lang="en-US" b="1" dirty="0"/>
              <a:t>:nth-last-of-type() </a:t>
            </a:r>
            <a:endParaRPr lang="en-US" dirty="0"/>
          </a:p>
        </p:txBody>
      </p:sp>
    </p:spTree>
    <p:extLst>
      <p:ext uri="{BB962C8B-B14F-4D97-AF65-F5344CB8AC3E}">
        <p14:creationId xmlns:p14="http://schemas.microsoft.com/office/powerpoint/2010/main" val="37317051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exemples avec </a:t>
            </a:r>
            <a:r>
              <a:rPr lang="fr-FR" dirty="0" err="1"/>
              <a:t>nth-child</a:t>
            </a:r>
            <a:endParaRPr lang="fr-FR" dirty="0"/>
          </a:p>
        </p:txBody>
      </p:sp>
      <p:sp>
        <p:nvSpPr>
          <p:cNvPr id="3" name="Espace réservé du contenu 2"/>
          <p:cNvSpPr>
            <a:spLocks noGrp="1"/>
          </p:cNvSpPr>
          <p:nvPr>
            <p:ph idx="1"/>
          </p:nvPr>
        </p:nvSpPr>
        <p:spPr>
          <a:xfrm>
            <a:off x="838200" y="1825625"/>
            <a:ext cx="7496459" cy="4351338"/>
          </a:xfrm>
        </p:spPr>
        <p:txBody>
          <a:bodyPr>
            <a:normAutofit/>
          </a:bodyPr>
          <a:lstStyle/>
          <a:p>
            <a:r>
              <a:rPr lang="fr-FR" dirty="0"/>
              <a:t>Dans un tableau, mettre une couleur de fond une ligne sur deux</a:t>
            </a:r>
            <a:br>
              <a:rPr lang="fr-FR" dirty="0"/>
            </a:br>
            <a:r>
              <a:rPr lang="fr-FR" dirty="0"/>
              <a:t>(pour aider à la lecture)</a:t>
            </a:r>
          </a:p>
          <a:p>
            <a:r>
              <a:rPr lang="fr-FR" dirty="0"/>
              <a:t>Dans un classement, par exemple de ligue 1 </a:t>
            </a:r>
            <a:br>
              <a:rPr lang="fr-FR" dirty="0"/>
            </a:br>
            <a:r>
              <a:rPr lang="fr-FR" dirty="0"/>
              <a:t>(en 2016) </a:t>
            </a:r>
          </a:p>
          <a:p>
            <a:pPr lvl="1"/>
            <a:r>
              <a:rPr lang="fr-FR" dirty="0"/>
              <a:t>Les 3 premiers, potentiels qualifiés pour la champions’ </a:t>
            </a:r>
            <a:r>
              <a:rPr lang="fr-FR" dirty="0" err="1"/>
              <a:t>league</a:t>
            </a:r>
            <a:endParaRPr lang="fr-FR" dirty="0"/>
          </a:p>
          <a:p>
            <a:pPr lvl="1"/>
            <a:r>
              <a:rPr lang="fr-FR" dirty="0"/>
              <a:t>Le 4</a:t>
            </a:r>
            <a:r>
              <a:rPr lang="fr-FR" baseline="30000" dirty="0"/>
              <a:t>e</a:t>
            </a:r>
            <a:r>
              <a:rPr lang="fr-FR" dirty="0"/>
              <a:t> potentiel qualifié pour </a:t>
            </a:r>
            <a:r>
              <a:rPr lang="fr-FR" dirty="0" err="1"/>
              <a:t>l’europa</a:t>
            </a:r>
            <a:r>
              <a:rPr lang="fr-FR" dirty="0"/>
              <a:t> </a:t>
            </a:r>
            <a:r>
              <a:rPr lang="fr-FR" dirty="0" err="1"/>
              <a:t>league</a:t>
            </a:r>
            <a:endParaRPr lang="fr-FR" dirty="0"/>
          </a:p>
          <a:p>
            <a:pPr lvl="1"/>
            <a:r>
              <a:rPr lang="fr-FR" dirty="0"/>
              <a:t>Les 3 derniers, potentiels relégués en ligue 2 </a:t>
            </a:r>
          </a:p>
        </p:txBody>
      </p:sp>
      <p:pic>
        <p:nvPicPr>
          <p:cNvPr id="4" name="Image 3"/>
          <p:cNvPicPr>
            <a:picLocks noChangeAspect="1"/>
          </p:cNvPicPr>
          <p:nvPr/>
        </p:nvPicPr>
        <p:blipFill>
          <a:blip r:embed="rId3"/>
          <a:stretch>
            <a:fillRect/>
          </a:stretch>
        </p:blipFill>
        <p:spPr>
          <a:xfrm>
            <a:off x="8962981" y="1825625"/>
            <a:ext cx="1857660" cy="1158359"/>
          </a:xfrm>
          <a:prstGeom prst="rect">
            <a:avLst/>
          </a:prstGeom>
          <a:effectLst>
            <a:outerShdw blurRad="50800" dist="38100" dir="2700000" algn="tl" rotWithShape="0">
              <a:prstClr val="black">
                <a:alpha val="40000"/>
              </a:prstClr>
            </a:outerShdw>
          </a:effectLst>
        </p:spPr>
      </p:pic>
      <p:grpSp>
        <p:nvGrpSpPr>
          <p:cNvPr id="7" name="Groupe 6"/>
          <p:cNvGrpSpPr/>
          <p:nvPr/>
        </p:nvGrpSpPr>
        <p:grpSpPr>
          <a:xfrm>
            <a:off x="8962980" y="3184086"/>
            <a:ext cx="1234711" cy="2868298"/>
            <a:chOff x="8962980" y="3184086"/>
            <a:chExt cx="1234711" cy="2868298"/>
          </a:xfrm>
        </p:grpSpPr>
        <p:pic>
          <p:nvPicPr>
            <p:cNvPr id="5" name="Image 4"/>
            <p:cNvPicPr>
              <a:picLocks noChangeAspect="1"/>
            </p:cNvPicPr>
            <p:nvPr/>
          </p:nvPicPr>
          <p:blipFill rotWithShape="1">
            <a:blip r:embed="rId4"/>
            <a:srcRect b="70356"/>
            <a:stretch/>
          </p:blipFill>
          <p:spPr>
            <a:xfrm>
              <a:off x="8962980" y="3184086"/>
              <a:ext cx="1234711" cy="1634416"/>
            </a:xfrm>
            <a:prstGeom prst="rect">
              <a:avLst/>
            </a:prstGeom>
            <a:effectLst>
              <a:outerShdw blurRad="50800" dist="38100" dir="2700000" algn="tl" rotWithShape="0">
                <a:prstClr val="black">
                  <a:alpha val="40000"/>
                </a:prstClr>
              </a:outerShdw>
            </a:effectLst>
          </p:spPr>
        </p:pic>
        <p:pic>
          <p:nvPicPr>
            <p:cNvPr id="6" name="Image 5"/>
            <p:cNvPicPr>
              <a:picLocks noChangeAspect="1"/>
            </p:cNvPicPr>
            <p:nvPr/>
          </p:nvPicPr>
          <p:blipFill rotWithShape="1">
            <a:blip r:embed="rId4"/>
            <a:srcRect t="79378"/>
            <a:stretch/>
          </p:blipFill>
          <p:spPr>
            <a:xfrm>
              <a:off x="8962980" y="4915381"/>
              <a:ext cx="1234711" cy="1137003"/>
            </a:xfrm>
            <a:prstGeom prst="rect">
              <a:avLst/>
            </a:prstGeom>
            <a:effectLst>
              <a:outerShdw blurRad="50800" dist="38100" dir="2700000" algn="tl" rotWithShape="0">
                <a:prstClr val="black">
                  <a:alpha val="40000"/>
                </a:prstClr>
              </a:outerShdw>
            </a:effectLst>
          </p:spPr>
        </p:pic>
      </p:grpSp>
    </p:spTree>
    <p:custDataLst>
      <p:tags r:id="rId1"/>
    </p:custDataLst>
    <p:extLst>
      <p:ext uri="{BB962C8B-B14F-4D97-AF65-F5344CB8AC3E}">
        <p14:creationId xmlns:p14="http://schemas.microsoft.com/office/powerpoint/2010/main" val="64067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Notion de « fratrie »</a:t>
            </a:r>
          </a:p>
        </p:txBody>
      </p:sp>
      <p:sp>
        <p:nvSpPr>
          <p:cNvPr id="3" name="Espace réservé du contenu 2"/>
          <p:cNvSpPr>
            <a:spLocks noGrp="1"/>
          </p:cNvSpPr>
          <p:nvPr>
            <p:ph sz="half" idx="1"/>
          </p:nvPr>
        </p:nvSpPr>
        <p:spPr>
          <a:xfrm>
            <a:off x="838201" y="1825625"/>
            <a:ext cx="3743290" cy="1696660"/>
          </a:xfrm>
        </p:spPr>
        <p:txBody>
          <a:bodyPr>
            <a:normAutofit fontScale="70000" lnSpcReduction="20000"/>
          </a:bodyPr>
          <a:lstStyle/>
          <a:p>
            <a:r>
              <a:rPr lang="fr-FR" dirty="0"/>
              <a:t>Un document html = un arbre</a:t>
            </a:r>
          </a:p>
          <a:p>
            <a:r>
              <a:rPr lang="fr-FR" dirty="0"/>
              <a:t>Un élément (sauf &lt;html&gt;)</a:t>
            </a:r>
          </a:p>
          <a:p>
            <a:pPr lvl="1"/>
            <a:r>
              <a:rPr lang="fr-FR" dirty="0"/>
              <a:t>a un parent (la balise dans laquelle il est)</a:t>
            </a:r>
          </a:p>
          <a:p>
            <a:pPr lvl="1"/>
            <a:r>
              <a:rPr lang="fr-FR" dirty="0"/>
              <a:t>peut avoir des « frères » (des balises inclues dans le même parent)</a:t>
            </a:r>
          </a:p>
        </p:txBody>
      </p:sp>
      <p:sp>
        <p:nvSpPr>
          <p:cNvPr id="5" name="Rectangle 1"/>
          <p:cNvSpPr>
            <a:spLocks noGrp="1" noChangeArrowheads="1"/>
          </p:cNvSpPr>
          <p:nvPr>
            <p:ph sz="half" idx="2"/>
          </p:nvPr>
        </p:nvSpPr>
        <p:spPr bwMode="auto">
          <a:xfrm>
            <a:off x="4722972" y="1748681"/>
            <a:ext cx="2458649"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table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tbody</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&gt;ligne 1&lt;/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&gt;valeur 1&lt;/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&gt;ligne 2&lt;/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&gt;valeur 2&lt;/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&gt;ligne 3&lt;/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&gt;valeur 3&lt;/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&gt;ligne 4&lt;/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&gt;valeur 4&lt;/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&gt;ligne 5&lt;/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&gt;valeur 5&lt;/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td</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tbody</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table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à coins arrondis 5"/>
          <p:cNvSpPr/>
          <p:nvPr/>
        </p:nvSpPr>
        <p:spPr>
          <a:xfrm>
            <a:off x="8647553" y="1628858"/>
            <a:ext cx="1031477"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t>
            </a:r>
            <a:r>
              <a:rPr lang="fr-FR" dirty="0" err="1"/>
              <a:t>tbody</a:t>
            </a:r>
            <a:r>
              <a:rPr lang="fr-FR" dirty="0"/>
              <a:t>&gt;</a:t>
            </a:r>
          </a:p>
        </p:txBody>
      </p:sp>
      <p:sp>
        <p:nvSpPr>
          <p:cNvPr id="7" name="Rectangle à coins arrondis 6"/>
          <p:cNvSpPr/>
          <p:nvPr/>
        </p:nvSpPr>
        <p:spPr>
          <a:xfrm>
            <a:off x="8655270" y="1069415"/>
            <a:ext cx="1031477"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&lt;table&gt;</a:t>
            </a:r>
          </a:p>
        </p:txBody>
      </p:sp>
      <p:cxnSp>
        <p:nvCxnSpPr>
          <p:cNvPr id="21" name="Connecteur droit 20"/>
          <p:cNvCxnSpPr>
            <a:stCxn id="7" idx="2"/>
            <a:endCxn id="6" idx="0"/>
          </p:cNvCxnSpPr>
          <p:nvPr/>
        </p:nvCxnSpPr>
        <p:spPr>
          <a:xfrm flipH="1">
            <a:off x="9163292" y="1362640"/>
            <a:ext cx="7717" cy="266218"/>
          </a:xfrm>
          <a:prstGeom prst="line">
            <a:avLst/>
          </a:prstGeom>
        </p:spPr>
        <p:style>
          <a:lnRef idx="3">
            <a:schemeClr val="accent1"/>
          </a:lnRef>
          <a:fillRef idx="0">
            <a:schemeClr val="accent1"/>
          </a:fillRef>
          <a:effectRef idx="2">
            <a:schemeClr val="accent1"/>
          </a:effectRef>
          <a:fontRef idx="minor">
            <a:schemeClr val="tx1"/>
          </a:fontRef>
        </p:style>
      </p:cxnSp>
      <p:grpSp>
        <p:nvGrpSpPr>
          <p:cNvPr id="30" name="Groupe 29"/>
          <p:cNvGrpSpPr/>
          <p:nvPr/>
        </p:nvGrpSpPr>
        <p:grpSpPr>
          <a:xfrm>
            <a:off x="8463553" y="1922083"/>
            <a:ext cx="1406989" cy="3162864"/>
            <a:chOff x="6759585" y="767794"/>
            <a:chExt cx="1406989" cy="3162864"/>
          </a:xfrm>
        </p:grpSpPr>
        <p:sp>
          <p:nvSpPr>
            <p:cNvPr id="31" name="Rectangle à coins arrondis 30"/>
            <p:cNvSpPr/>
            <p:nvPr/>
          </p:nvSpPr>
          <p:spPr>
            <a:xfrm>
              <a:off x="7126209" y="315671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32" name="Rectangle à coins arrondis 31"/>
            <p:cNvSpPr/>
            <p:nvPr/>
          </p:nvSpPr>
          <p:spPr>
            <a:xfrm>
              <a:off x="6759585" y="3637433"/>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33" name="Rectangle à coins arrondis 32"/>
            <p:cNvSpPr/>
            <p:nvPr/>
          </p:nvSpPr>
          <p:spPr>
            <a:xfrm>
              <a:off x="7523514" y="3637433"/>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34" name="Connecteur droit 33"/>
            <p:cNvCxnSpPr>
              <a:stCxn id="31" idx="2"/>
              <a:endCxn id="32" idx="0"/>
            </p:cNvCxnSpPr>
            <p:nvPr/>
          </p:nvCxnSpPr>
          <p:spPr>
            <a:xfrm flipH="1">
              <a:off x="7081115" y="3449942"/>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p:cNvCxnSpPr>
              <a:stCxn id="31" idx="2"/>
              <a:endCxn id="33" idx="0"/>
            </p:cNvCxnSpPr>
            <p:nvPr/>
          </p:nvCxnSpPr>
          <p:spPr>
            <a:xfrm>
              <a:off x="7447739" y="3449942"/>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p:cNvCxnSpPr>
              <a:stCxn id="31" idx="0"/>
              <a:endCxn id="6" idx="2"/>
            </p:cNvCxnSpPr>
            <p:nvPr/>
          </p:nvCxnSpPr>
          <p:spPr>
            <a:xfrm flipV="1">
              <a:off x="7447739" y="767794"/>
              <a:ext cx="11585" cy="2388923"/>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47" name="Groupe 46"/>
          <p:cNvGrpSpPr/>
          <p:nvPr/>
        </p:nvGrpSpPr>
        <p:grpSpPr>
          <a:xfrm>
            <a:off x="9163292" y="1922083"/>
            <a:ext cx="1608833" cy="2179016"/>
            <a:chOff x="7198205" y="767794"/>
            <a:chExt cx="1608833" cy="2179016"/>
          </a:xfrm>
        </p:grpSpPr>
        <p:sp>
          <p:nvSpPr>
            <p:cNvPr id="48" name="Rectangle à coins arrondis 47"/>
            <p:cNvSpPr/>
            <p:nvPr/>
          </p:nvSpPr>
          <p:spPr>
            <a:xfrm>
              <a:off x="7766673" y="2172869"/>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49" name="Rectangle à coins arrondis 48"/>
            <p:cNvSpPr/>
            <p:nvPr/>
          </p:nvSpPr>
          <p:spPr>
            <a:xfrm>
              <a:off x="7400049"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50" name="Rectangle à coins arrondis 49"/>
            <p:cNvSpPr/>
            <p:nvPr/>
          </p:nvSpPr>
          <p:spPr>
            <a:xfrm>
              <a:off x="8163978"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51" name="Connecteur droit 50"/>
            <p:cNvCxnSpPr>
              <a:stCxn id="48" idx="2"/>
              <a:endCxn id="49" idx="0"/>
            </p:cNvCxnSpPr>
            <p:nvPr/>
          </p:nvCxnSpPr>
          <p:spPr>
            <a:xfrm flipH="1">
              <a:off x="7721579" y="2466094"/>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Connecteur droit 51"/>
            <p:cNvCxnSpPr>
              <a:stCxn id="48" idx="2"/>
              <a:endCxn id="50" idx="0"/>
            </p:cNvCxnSpPr>
            <p:nvPr/>
          </p:nvCxnSpPr>
          <p:spPr>
            <a:xfrm>
              <a:off x="8088203" y="2466094"/>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Connecteur droit 52"/>
            <p:cNvCxnSpPr>
              <a:stCxn id="48" idx="0"/>
              <a:endCxn id="6" idx="2"/>
            </p:cNvCxnSpPr>
            <p:nvPr/>
          </p:nvCxnSpPr>
          <p:spPr>
            <a:xfrm flipH="1" flipV="1">
              <a:off x="7198205" y="767794"/>
              <a:ext cx="889998" cy="1405075"/>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55" name="Groupe 54"/>
          <p:cNvGrpSpPr/>
          <p:nvPr/>
        </p:nvGrpSpPr>
        <p:grpSpPr>
          <a:xfrm>
            <a:off x="9163292" y="1922083"/>
            <a:ext cx="2244257" cy="1100909"/>
            <a:chOff x="6562781" y="1926923"/>
            <a:chExt cx="2244257" cy="1100909"/>
          </a:xfrm>
        </p:grpSpPr>
        <p:sp>
          <p:nvSpPr>
            <p:cNvPr id="56" name="Rectangle à coins arrondis 55"/>
            <p:cNvSpPr/>
            <p:nvPr/>
          </p:nvSpPr>
          <p:spPr>
            <a:xfrm>
              <a:off x="7766673" y="2253891"/>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57" name="Rectangle à coins arrondis 56"/>
            <p:cNvSpPr/>
            <p:nvPr/>
          </p:nvSpPr>
          <p:spPr>
            <a:xfrm>
              <a:off x="7400049"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58" name="Rectangle à coins arrondis 57"/>
            <p:cNvSpPr/>
            <p:nvPr/>
          </p:nvSpPr>
          <p:spPr>
            <a:xfrm>
              <a:off x="8163978"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59" name="Connecteur droit 58"/>
            <p:cNvCxnSpPr>
              <a:stCxn id="56" idx="2"/>
              <a:endCxn id="57" idx="0"/>
            </p:cNvCxnSpPr>
            <p:nvPr/>
          </p:nvCxnSpPr>
          <p:spPr>
            <a:xfrm flipH="1">
              <a:off x="7721579" y="2547116"/>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Connecteur droit 59"/>
            <p:cNvCxnSpPr>
              <a:stCxn id="56" idx="2"/>
              <a:endCxn id="58" idx="0"/>
            </p:cNvCxnSpPr>
            <p:nvPr/>
          </p:nvCxnSpPr>
          <p:spPr>
            <a:xfrm>
              <a:off x="8088203" y="2547116"/>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Connecteur droit 60"/>
            <p:cNvCxnSpPr>
              <a:stCxn id="56" idx="0"/>
              <a:endCxn id="6" idx="2"/>
            </p:cNvCxnSpPr>
            <p:nvPr/>
          </p:nvCxnSpPr>
          <p:spPr>
            <a:xfrm flipH="1" flipV="1">
              <a:off x="6562781" y="1926923"/>
              <a:ext cx="1525422" cy="326968"/>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66" name="Groupe 65"/>
          <p:cNvGrpSpPr/>
          <p:nvPr/>
        </p:nvGrpSpPr>
        <p:grpSpPr>
          <a:xfrm>
            <a:off x="5216324" y="1922083"/>
            <a:ext cx="3946968" cy="1101890"/>
            <a:chOff x="5216324" y="1922083"/>
            <a:chExt cx="3946968" cy="1101890"/>
          </a:xfrm>
        </p:grpSpPr>
        <p:grpSp>
          <p:nvGrpSpPr>
            <p:cNvPr id="24" name="Groupe 23"/>
            <p:cNvGrpSpPr/>
            <p:nvPr/>
          </p:nvGrpSpPr>
          <p:grpSpPr>
            <a:xfrm>
              <a:off x="6852181" y="1922083"/>
              <a:ext cx="2311111" cy="1101890"/>
              <a:chOff x="6890763" y="1925942"/>
              <a:chExt cx="2311111" cy="1101890"/>
            </a:xfrm>
          </p:grpSpPr>
          <p:sp>
            <p:nvSpPr>
              <p:cNvPr id="8" name="Rectangle à coins arrondis 7"/>
              <p:cNvSpPr/>
              <p:nvPr/>
            </p:nvSpPr>
            <p:spPr>
              <a:xfrm>
                <a:off x="7257387" y="2253891"/>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11" name="Rectangle à coins arrondis 10"/>
              <p:cNvSpPr/>
              <p:nvPr/>
            </p:nvSpPr>
            <p:spPr>
              <a:xfrm>
                <a:off x="6890763"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12" name="Rectangle à coins arrondis 11"/>
              <p:cNvSpPr/>
              <p:nvPr/>
            </p:nvSpPr>
            <p:spPr>
              <a:xfrm>
                <a:off x="7654692"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14" name="Connecteur droit 13"/>
              <p:cNvCxnSpPr>
                <a:stCxn id="8" idx="2"/>
                <a:endCxn id="11" idx="0"/>
              </p:cNvCxnSpPr>
              <p:nvPr/>
            </p:nvCxnSpPr>
            <p:spPr>
              <a:xfrm flipH="1">
                <a:off x="7212293" y="2547116"/>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eur droit 14"/>
              <p:cNvCxnSpPr>
                <a:stCxn id="8" idx="2"/>
                <a:endCxn id="12" idx="0"/>
              </p:cNvCxnSpPr>
              <p:nvPr/>
            </p:nvCxnSpPr>
            <p:spPr>
              <a:xfrm>
                <a:off x="7578917" y="2547116"/>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Connecteur droit 17"/>
              <p:cNvCxnSpPr>
                <a:stCxn id="8" idx="0"/>
                <a:endCxn id="6" idx="2"/>
              </p:cNvCxnSpPr>
              <p:nvPr/>
            </p:nvCxnSpPr>
            <p:spPr>
              <a:xfrm flipV="1">
                <a:off x="7578917" y="1925942"/>
                <a:ext cx="1622957" cy="327949"/>
              </a:xfrm>
              <a:prstGeom prst="line">
                <a:avLst/>
              </a:prstGeom>
            </p:spPr>
            <p:style>
              <a:lnRef idx="3">
                <a:schemeClr val="accent1"/>
              </a:lnRef>
              <a:fillRef idx="0">
                <a:schemeClr val="accent1"/>
              </a:fillRef>
              <a:effectRef idx="2">
                <a:schemeClr val="accent1"/>
              </a:effectRef>
              <a:fontRef idx="minor">
                <a:schemeClr val="tx1"/>
              </a:fontRef>
            </p:style>
          </p:cxnSp>
        </p:grpSp>
        <p:sp>
          <p:nvSpPr>
            <p:cNvPr id="63" name="Rectangle à coins arrondis 62"/>
            <p:cNvSpPr/>
            <p:nvPr/>
          </p:nvSpPr>
          <p:spPr>
            <a:xfrm>
              <a:off x="5216324" y="2141320"/>
              <a:ext cx="1635857" cy="60574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65" name="Connecteur en arc 64"/>
            <p:cNvCxnSpPr>
              <a:stCxn id="63" idx="0"/>
              <a:endCxn id="8" idx="0"/>
            </p:cNvCxnSpPr>
            <p:nvPr/>
          </p:nvCxnSpPr>
          <p:spPr>
            <a:xfrm rot="16200000" flipH="1">
              <a:off x="6732938" y="1442635"/>
              <a:ext cx="108712" cy="1506082"/>
            </a:xfrm>
            <a:prstGeom prst="curvedConnector3">
              <a:avLst>
                <a:gd name="adj1" fmla="val -210280"/>
              </a:avLst>
            </a:prstGeom>
            <a:ln>
              <a:headEnd type="triangle"/>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grpSp>
        <p:nvGrpSpPr>
          <p:cNvPr id="84" name="Groupe 83"/>
          <p:cNvGrpSpPr/>
          <p:nvPr/>
        </p:nvGrpSpPr>
        <p:grpSpPr>
          <a:xfrm>
            <a:off x="5210531" y="1922083"/>
            <a:ext cx="3952761" cy="2179016"/>
            <a:chOff x="5210531" y="1922083"/>
            <a:chExt cx="3952761" cy="2179016"/>
          </a:xfrm>
        </p:grpSpPr>
        <p:grpSp>
          <p:nvGrpSpPr>
            <p:cNvPr id="39" name="Groupe 38"/>
            <p:cNvGrpSpPr/>
            <p:nvPr/>
          </p:nvGrpSpPr>
          <p:grpSpPr>
            <a:xfrm>
              <a:off x="7608439" y="1922083"/>
              <a:ext cx="1554853" cy="2179016"/>
              <a:chOff x="7400049" y="767794"/>
              <a:chExt cx="1554853" cy="2179016"/>
            </a:xfrm>
          </p:grpSpPr>
          <p:sp>
            <p:nvSpPr>
              <p:cNvPr id="40" name="Rectangle à coins arrondis 39"/>
              <p:cNvSpPr/>
              <p:nvPr/>
            </p:nvSpPr>
            <p:spPr>
              <a:xfrm>
                <a:off x="7766673" y="2172869"/>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41" name="Rectangle à coins arrondis 40"/>
              <p:cNvSpPr/>
              <p:nvPr/>
            </p:nvSpPr>
            <p:spPr>
              <a:xfrm>
                <a:off x="7400049"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42" name="Rectangle à coins arrondis 41"/>
              <p:cNvSpPr/>
              <p:nvPr/>
            </p:nvSpPr>
            <p:spPr>
              <a:xfrm>
                <a:off x="8163978"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43" name="Connecteur droit 42"/>
              <p:cNvCxnSpPr>
                <a:stCxn id="40" idx="2"/>
                <a:endCxn id="41" idx="0"/>
              </p:cNvCxnSpPr>
              <p:nvPr/>
            </p:nvCxnSpPr>
            <p:spPr>
              <a:xfrm flipH="1">
                <a:off x="7721579" y="2466094"/>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Connecteur droit 43"/>
              <p:cNvCxnSpPr>
                <a:stCxn id="40" idx="2"/>
                <a:endCxn id="42" idx="0"/>
              </p:cNvCxnSpPr>
              <p:nvPr/>
            </p:nvCxnSpPr>
            <p:spPr>
              <a:xfrm>
                <a:off x="8088203" y="2466094"/>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Connecteur droit 44"/>
              <p:cNvCxnSpPr>
                <a:stCxn id="40" idx="0"/>
                <a:endCxn id="6" idx="2"/>
              </p:cNvCxnSpPr>
              <p:nvPr/>
            </p:nvCxnSpPr>
            <p:spPr>
              <a:xfrm flipV="1">
                <a:off x="8088203" y="767794"/>
                <a:ext cx="866699" cy="1405075"/>
              </a:xfrm>
              <a:prstGeom prst="line">
                <a:avLst/>
              </a:prstGeom>
            </p:spPr>
            <p:style>
              <a:lnRef idx="3">
                <a:schemeClr val="accent1"/>
              </a:lnRef>
              <a:fillRef idx="0">
                <a:schemeClr val="accent1"/>
              </a:fillRef>
              <a:effectRef idx="2">
                <a:schemeClr val="accent1"/>
              </a:effectRef>
              <a:fontRef idx="minor">
                <a:schemeClr val="tx1"/>
              </a:fontRef>
            </p:style>
          </p:cxnSp>
        </p:grpSp>
        <p:sp>
          <p:nvSpPr>
            <p:cNvPr id="67" name="Rectangle à coins arrondis 66"/>
            <p:cNvSpPr/>
            <p:nvPr/>
          </p:nvSpPr>
          <p:spPr>
            <a:xfrm>
              <a:off x="5210531" y="2868112"/>
              <a:ext cx="1635857" cy="60574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68" name="Connecteur en arc 67"/>
            <p:cNvCxnSpPr>
              <a:stCxn id="67" idx="2"/>
              <a:endCxn id="40" idx="0"/>
            </p:cNvCxnSpPr>
            <p:nvPr/>
          </p:nvCxnSpPr>
          <p:spPr>
            <a:xfrm rot="5400000" flipH="1" flipV="1">
              <a:off x="7089178" y="2266439"/>
              <a:ext cx="146696" cy="2268133"/>
            </a:xfrm>
            <a:prstGeom prst="curvedConnector5">
              <a:avLst>
                <a:gd name="adj1" fmla="val -61149"/>
                <a:gd name="adj2" fmla="val 52608"/>
                <a:gd name="adj3" fmla="val 213749"/>
              </a:avLst>
            </a:prstGeom>
            <a:ln>
              <a:headEnd type="triangle"/>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cxnSp>
        <p:nvCxnSpPr>
          <p:cNvPr id="85" name="Connecteur droit 84"/>
          <p:cNvCxnSpPr>
            <a:endCxn id="7" idx="0"/>
          </p:cNvCxnSpPr>
          <p:nvPr/>
        </p:nvCxnSpPr>
        <p:spPr>
          <a:xfrm flipH="1">
            <a:off x="9171009" y="748815"/>
            <a:ext cx="3858" cy="320600"/>
          </a:xfrm>
          <a:prstGeom prst="line">
            <a:avLst/>
          </a:prstGeom>
        </p:spPr>
        <p:style>
          <a:lnRef idx="3">
            <a:schemeClr val="accent1"/>
          </a:lnRef>
          <a:fillRef idx="0">
            <a:schemeClr val="accent1"/>
          </a:fillRef>
          <a:effectRef idx="2">
            <a:schemeClr val="accent1"/>
          </a:effectRef>
          <a:fontRef idx="minor">
            <a:schemeClr val="tx1"/>
          </a:fontRef>
        </p:style>
      </p:cxnSp>
      <p:sp>
        <p:nvSpPr>
          <p:cNvPr id="87" name="Espace réservé du contenu 2"/>
          <p:cNvSpPr txBox="1">
            <a:spLocks/>
          </p:cNvSpPr>
          <p:nvPr/>
        </p:nvSpPr>
        <p:spPr>
          <a:xfrm>
            <a:off x="838201" y="3477182"/>
            <a:ext cx="3856592" cy="186570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fr-FR" dirty="0"/>
          </a:p>
          <a:p>
            <a:r>
              <a:rPr lang="fr-FR" dirty="0"/>
              <a:t>Exemple</a:t>
            </a:r>
          </a:p>
          <a:p>
            <a:pPr lvl="1"/>
            <a:r>
              <a:rPr lang="fr-FR" dirty="0"/>
              <a:t>tous les &lt;tr&gt; ci-contre sont dans la même fratrie</a:t>
            </a:r>
          </a:p>
          <a:p>
            <a:r>
              <a:rPr lang="fr-FR" dirty="0"/>
              <a:t>Ici : </a:t>
            </a:r>
            <a:br>
              <a:rPr lang="fr-FR" dirty="0"/>
            </a:br>
            <a:r>
              <a:rPr lang="fr-FR" dirty="0"/>
              <a:t>tr { background-</a:t>
            </a:r>
            <a:r>
              <a:rPr lang="fr-FR" dirty="0" err="1"/>
              <a:t>color</a:t>
            </a:r>
            <a:r>
              <a:rPr lang="fr-FR" dirty="0"/>
              <a:t>: gray; } colorise toutes les lignes</a:t>
            </a:r>
            <a:endParaRPr lang="fr-FR" i="1" dirty="0"/>
          </a:p>
        </p:txBody>
      </p:sp>
      <p:grpSp>
        <p:nvGrpSpPr>
          <p:cNvPr id="90" name="Groupe 89"/>
          <p:cNvGrpSpPr/>
          <p:nvPr/>
        </p:nvGrpSpPr>
        <p:grpSpPr>
          <a:xfrm>
            <a:off x="1133791" y="5308779"/>
            <a:ext cx="6361450" cy="1042044"/>
            <a:chOff x="1133791" y="5308779"/>
            <a:chExt cx="6361450" cy="1042044"/>
          </a:xfrm>
        </p:grpSpPr>
        <p:pic>
          <p:nvPicPr>
            <p:cNvPr id="88" name="Image 87"/>
            <p:cNvPicPr>
              <a:picLocks noChangeAspect="1"/>
            </p:cNvPicPr>
            <p:nvPr/>
          </p:nvPicPr>
          <p:blipFill>
            <a:blip r:embed="rId3"/>
            <a:stretch>
              <a:fillRect/>
            </a:stretch>
          </p:blipFill>
          <p:spPr>
            <a:xfrm>
              <a:off x="1133791" y="5308779"/>
              <a:ext cx="3030697" cy="1042044"/>
            </a:xfrm>
            <a:prstGeom prst="rect">
              <a:avLst/>
            </a:prstGeom>
          </p:spPr>
        </p:pic>
        <p:sp>
          <p:nvSpPr>
            <p:cNvPr id="89" name="ZoneTexte 88"/>
            <p:cNvSpPr txBox="1"/>
            <p:nvPr/>
          </p:nvSpPr>
          <p:spPr>
            <a:xfrm>
              <a:off x="4177602" y="5981491"/>
              <a:ext cx="3317639" cy="369332"/>
            </a:xfrm>
            <a:prstGeom prst="rect">
              <a:avLst/>
            </a:prstGeom>
            <a:noFill/>
          </p:spPr>
          <p:txBody>
            <a:bodyPr wrap="none" rtlCol="0">
              <a:spAutoFit/>
            </a:bodyPr>
            <a:lstStyle/>
            <a:p>
              <a:r>
                <a:rPr lang="fr-FR" i="1" dirty="0">
                  <a:sym typeface="Wingdings" panose="05000000000000000000" pitchFamily="2" charset="2"/>
                </a:rPr>
                <a:t> un sélecteur pour dire un sur 2</a:t>
              </a:r>
              <a:endParaRPr lang="fr-FR" dirty="0"/>
            </a:p>
          </p:txBody>
        </p:sp>
      </p:grpSp>
    </p:spTree>
    <p:custDataLst>
      <p:tags r:id="rId1"/>
    </p:custDataLst>
    <p:extLst>
      <p:ext uri="{BB962C8B-B14F-4D97-AF65-F5344CB8AC3E}">
        <p14:creationId xmlns:p14="http://schemas.microsoft.com/office/powerpoint/2010/main" val="40911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7">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Vocabulaire, en résumé</a:t>
            </a:r>
            <a:endParaRPr lang="en-US" dirty="0"/>
          </a:p>
        </p:txBody>
      </p:sp>
      <p:sp>
        <p:nvSpPr>
          <p:cNvPr id="3" name="Espace réservé du contenu 2"/>
          <p:cNvSpPr>
            <a:spLocks noGrp="1"/>
          </p:cNvSpPr>
          <p:nvPr>
            <p:ph idx="1"/>
          </p:nvPr>
        </p:nvSpPr>
        <p:spPr>
          <a:xfrm>
            <a:off x="838200" y="1357162"/>
            <a:ext cx="10515600" cy="5303520"/>
          </a:xfrm>
        </p:spPr>
        <p:txBody>
          <a:bodyPr>
            <a:normAutofit fontScale="92500" lnSpcReduction="20000"/>
          </a:bodyPr>
          <a:lstStyle/>
          <a:p>
            <a:r>
              <a:rPr lang="en-US" dirty="0"/>
              <a:t>Un </a:t>
            </a:r>
            <a:r>
              <a:rPr lang="en-US" dirty="0" err="1"/>
              <a:t>élément</a:t>
            </a:r>
            <a:r>
              <a:rPr lang="en-US" dirty="0"/>
              <a:t> (</a:t>
            </a:r>
            <a:r>
              <a:rPr lang="en-US" b="1" i="1" dirty="0"/>
              <a:t>element</a:t>
            </a:r>
            <a:r>
              <a:rPr lang="en-US" dirty="0"/>
              <a:t>) =  un tag html (&lt;p&gt;, &lt;article&gt;, &lt;strong&gt;, etc.)</a:t>
            </a:r>
          </a:p>
          <a:p>
            <a:r>
              <a:rPr lang="en-US" dirty="0"/>
              <a:t>Un </a:t>
            </a:r>
            <a:r>
              <a:rPr lang="en-US" dirty="0" err="1"/>
              <a:t>sélecteur</a:t>
            </a:r>
            <a:r>
              <a:rPr lang="en-US" dirty="0"/>
              <a:t> (</a:t>
            </a:r>
            <a:r>
              <a:rPr lang="en-US" b="1" i="1" dirty="0"/>
              <a:t>selector</a:t>
            </a:r>
            <a:r>
              <a:rPr lang="en-US" dirty="0"/>
              <a:t>) = </a:t>
            </a:r>
            <a:r>
              <a:rPr lang="en-US" dirty="0" err="1"/>
              <a:t>Quel</a:t>
            </a:r>
            <a:r>
              <a:rPr lang="en-US" dirty="0"/>
              <a:t>(s) </a:t>
            </a:r>
            <a:r>
              <a:rPr lang="en-US" dirty="0" err="1"/>
              <a:t>élément</a:t>
            </a:r>
            <a:r>
              <a:rPr lang="en-US" dirty="0"/>
              <a:t>(s) sur la page </a:t>
            </a:r>
            <a:r>
              <a:rPr lang="en-US" dirty="0" err="1"/>
              <a:t>seront</a:t>
            </a:r>
            <a:r>
              <a:rPr lang="en-US" dirty="0"/>
              <a:t> </a:t>
            </a:r>
            <a:r>
              <a:rPr lang="en-US" dirty="0" err="1"/>
              <a:t>impactés</a:t>
            </a:r>
            <a:endParaRPr lang="en-US" dirty="0"/>
          </a:p>
          <a:p>
            <a:r>
              <a:rPr lang="en-US" dirty="0"/>
              <a:t>Une </a:t>
            </a:r>
            <a:r>
              <a:rPr lang="en-US" dirty="0" err="1"/>
              <a:t>propriété</a:t>
            </a:r>
            <a:r>
              <a:rPr lang="en-US" dirty="0"/>
              <a:t> (</a:t>
            </a:r>
            <a:r>
              <a:rPr lang="en-US" b="1" i="1" dirty="0"/>
              <a:t>property</a:t>
            </a:r>
            <a:r>
              <a:rPr lang="en-US" dirty="0"/>
              <a:t>) =  </a:t>
            </a:r>
            <a:r>
              <a:rPr lang="en-US" dirty="0" err="1"/>
              <a:t>Quelles</a:t>
            </a:r>
            <a:r>
              <a:rPr lang="en-US" dirty="0"/>
              <a:t> </a:t>
            </a:r>
            <a:r>
              <a:rPr lang="en-US" dirty="0" err="1"/>
              <a:t>caractéristiques</a:t>
            </a:r>
            <a:r>
              <a:rPr lang="en-US" dirty="0"/>
              <a:t> des </a:t>
            </a:r>
            <a:r>
              <a:rPr lang="en-US" dirty="0" err="1"/>
              <a:t>éléments</a:t>
            </a:r>
            <a:r>
              <a:rPr lang="en-US" dirty="0"/>
              <a:t> </a:t>
            </a:r>
            <a:r>
              <a:rPr lang="en-US" dirty="0" err="1"/>
              <a:t>désignés</a:t>
            </a:r>
            <a:r>
              <a:rPr lang="en-US" dirty="0"/>
              <a:t> </a:t>
            </a:r>
            <a:r>
              <a:rPr lang="en-US" dirty="0" err="1"/>
              <a:t>seront</a:t>
            </a:r>
            <a:r>
              <a:rPr lang="en-US" dirty="0"/>
              <a:t> </a:t>
            </a:r>
            <a:r>
              <a:rPr lang="en-US" dirty="0" err="1"/>
              <a:t>modifiées</a:t>
            </a:r>
            <a:endParaRPr lang="en-US" dirty="0"/>
          </a:p>
          <a:p>
            <a:r>
              <a:rPr lang="en-US" dirty="0"/>
              <a:t>Des </a:t>
            </a:r>
            <a:r>
              <a:rPr lang="en-US" dirty="0" err="1"/>
              <a:t>valeurs</a:t>
            </a:r>
            <a:r>
              <a:rPr lang="en-US" dirty="0"/>
              <a:t> (</a:t>
            </a:r>
            <a:r>
              <a:rPr lang="en-US" b="1" i="1" dirty="0"/>
              <a:t>values</a:t>
            </a:r>
            <a:r>
              <a:rPr lang="en-US" dirty="0"/>
              <a:t>) = </a:t>
            </a:r>
            <a:r>
              <a:rPr lang="fr-FR" dirty="0"/>
              <a:t>Comment les caractéristiques choisies des éléments désignés seront impactées</a:t>
            </a:r>
            <a:endParaRPr lang="en-US" dirty="0"/>
          </a:p>
          <a:p>
            <a:r>
              <a:rPr lang="fr-FR" dirty="0"/>
              <a:t>Une déclaration (</a:t>
            </a:r>
            <a:r>
              <a:rPr lang="fr-FR" b="1" i="1" dirty="0" err="1"/>
              <a:t>declaration</a:t>
            </a:r>
            <a:r>
              <a:rPr lang="fr-FR" dirty="0"/>
              <a:t>) est l’association : « </a:t>
            </a:r>
            <a:r>
              <a:rPr lang="fr-FR" dirty="0" err="1"/>
              <a:t>property</a:t>
            </a:r>
            <a:r>
              <a:rPr lang="fr-FR" dirty="0"/>
              <a:t>: value(s) ; »</a:t>
            </a:r>
          </a:p>
          <a:p>
            <a:pPr lvl="1"/>
            <a:r>
              <a:rPr lang="fr-FR" dirty="0"/>
              <a:t>Le « </a:t>
            </a:r>
            <a:r>
              <a:rPr lang="fr-FR" b="1" dirty="0"/>
              <a:t>;</a:t>
            </a:r>
            <a:r>
              <a:rPr lang="fr-FR" dirty="0"/>
              <a:t> » sépare les déclarations (à mettre à la fin de chaque déclaration)</a:t>
            </a:r>
            <a:endParaRPr lang="en-US" dirty="0"/>
          </a:p>
          <a:p>
            <a:r>
              <a:rPr lang="en-US" dirty="0"/>
              <a:t>Un bloc de </a:t>
            </a:r>
            <a:r>
              <a:rPr lang="en-US" dirty="0" err="1"/>
              <a:t>déclaration</a:t>
            </a:r>
            <a:r>
              <a:rPr lang="en-US" dirty="0"/>
              <a:t> (</a:t>
            </a:r>
            <a:r>
              <a:rPr lang="en-US" b="1" i="1" dirty="0"/>
              <a:t>declaration bloc</a:t>
            </a:r>
            <a:r>
              <a:rPr lang="en-US" dirty="0"/>
              <a:t>) </a:t>
            </a:r>
            <a:r>
              <a:rPr lang="en-US" dirty="0" err="1"/>
              <a:t>est</a:t>
            </a:r>
            <a:r>
              <a:rPr lang="en-US" dirty="0"/>
              <a:t> un </a:t>
            </a:r>
            <a:r>
              <a:rPr lang="en-US" dirty="0" err="1"/>
              <a:t>regroupement</a:t>
            </a:r>
            <a:r>
              <a:rPr lang="en-US" dirty="0"/>
              <a:t> de </a:t>
            </a:r>
            <a:r>
              <a:rPr lang="en-US" dirty="0" err="1"/>
              <a:t>déclaration</a:t>
            </a:r>
            <a:r>
              <a:rPr lang="en-US" dirty="0"/>
              <a:t> entre { }</a:t>
            </a:r>
          </a:p>
          <a:p>
            <a:r>
              <a:rPr lang="en-US" dirty="0"/>
              <a:t>Un bloc de </a:t>
            </a:r>
            <a:r>
              <a:rPr lang="en-US" dirty="0" err="1"/>
              <a:t>déclaration</a:t>
            </a:r>
            <a:r>
              <a:rPr lang="en-US" dirty="0"/>
              <a:t> doit </a:t>
            </a:r>
            <a:r>
              <a:rPr lang="en-US" dirty="0" err="1"/>
              <a:t>être</a:t>
            </a:r>
            <a:r>
              <a:rPr lang="en-US" dirty="0"/>
              <a:t> </a:t>
            </a:r>
            <a:r>
              <a:rPr lang="en-US" dirty="0" err="1"/>
              <a:t>précédé</a:t>
            </a:r>
            <a:r>
              <a:rPr lang="en-US" dirty="0"/>
              <a:t> par un (</a:t>
            </a:r>
            <a:r>
              <a:rPr lang="en-US" dirty="0" err="1"/>
              <a:t>ou</a:t>
            </a:r>
            <a:r>
              <a:rPr lang="en-US" dirty="0"/>
              <a:t> </a:t>
            </a:r>
            <a:r>
              <a:rPr lang="en-US" dirty="0" err="1"/>
              <a:t>plusieurs</a:t>
            </a:r>
            <a:r>
              <a:rPr lang="en-US" dirty="0"/>
              <a:t>) </a:t>
            </a:r>
            <a:r>
              <a:rPr lang="en-US" dirty="0" err="1"/>
              <a:t>sélecteur</a:t>
            </a:r>
            <a:endParaRPr lang="en-US" dirty="0"/>
          </a:p>
          <a:p>
            <a:endParaRPr lang="en-US" dirty="0"/>
          </a:p>
          <a:p>
            <a:r>
              <a:rPr lang="en-US" dirty="0"/>
              <a:t>La </a:t>
            </a:r>
            <a:r>
              <a:rPr lang="en-US" dirty="0" err="1"/>
              <a:t>totalité</a:t>
            </a:r>
            <a:r>
              <a:rPr lang="en-US" dirty="0"/>
              <a:t> du CSS que </a:t>
            </a:r>
            <a:r>
              <a:rPr lang="en-US" dirty="0" err="1"/>
              <a:t>vous</a:t>
            </a:r>
            <a:r>
              <a:rPr lang="en-US" dirty="0"/>
              <a:t> </a:t>
            </a:r>
            <a:r>
              <a:rPr lang="en-US" dirty="0" err="1"/>
              <a:t>écrivez</a:t>
            </a:r>
            <a:r>
              <a:rPr lang="en-US" dirty="0"/>
              <a:t> </a:t>
            </a:r>
            <a:r>
              <a:rPr lang="en-US" dirty="0" err="1"/>
              <a:t>est</a:t>
            </a:r>
            <a:r>
              <a:rPr lang="en-US" dirty="0"/>
              <a:t> </a:t>
            </a:r>
            <a:r>
              <a:rPr lang="en-US" dirty="0" err="1"/>
              <a:t>appelée</a:t>
            </a:r>
            <a:r>
              <a:rPr lang="en-US" dirty="0"/>
              <a:t> </a:t>
            </a:r>
            <a:r>
              <a:rPr lang="en-US" dirty="0" err="1"/>
              <a:t>règles</a:t>
            </a:r>
            <a:r>
              <a:rPr lang="en-US" dirty="0"/>
              <a:t> CSS (</a:t>
            </a:r>
            <a:r>
              <a:rPr lang="en-US" b="1" i="1" dirty="0"/>
              <a:t>rules</a:t>
            </a:r>
            <a:r>
              <a:rPr lang="en-US" i="1" dirty="0"/>
              <a:t> or rules set</a:t>
            </a:r>
            <a:r>
              <a:rPr lang="en-US" dirty="0"/>
              <a:t>)</a:t>
            </a:r>
          </a:p>
        </p:txBody>
      </p:sp>
    </p:spTree>
    <p:extLst>
      <p:ext uri="{BB962C8B-B14F-4D97-AF65-F5344CB8AC3E}">
        <p14:creationId xmlns:p14="http://schemas.microsoft.com/office/powerpoint/2010/main" val="13746600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
            </a:r>
            <a:r>
              <a:rPr lang="fr-FR" dirty="0" err="1"/>
              <a:t>nth-child</a:t>
            </a:r>
            <a:r>
              <a:rPr lang="fr-FR" dirty="0"/>
              <a:t> : le </a:t>
            </a:r>
            <a:r>
              <a:rPr lang="fr-FR" dirty="0" err="1"/>
              <a:t>i</a:t>
            </a:r>
            <a:r>
              <a:rPr lang="fr-FR" baseline="30000" dirty="0" err="1"/>
              <a:t>e</a:t>
            </a:r>
            <a:r>
              <a:rPr lang="fr-FR" dirty="0"/>
              <a:t> enfant</a:t>
            </a:r>
          </a:p>
        </p:txBody>
      </p:sp>
      <p:sp>
        <p:nvSpPr>
          <p:cNvPr id="3" name="Espace réservé du contenu 2"/>
          <p:cNvSpPr>
            <a:spLocks noGrp="1"/>
          </p:cNvSpPr>
          <p:nvPr>
            <p:ph idx="1"/>
          </p:nvPr>
        </p:nvSpPr>
        <p:spPr>
          <a:xfrm>
            <a:off x="838200" y="1825625"/>
            <a:ext cx="10515600" cy="1403712"/>
          </a:xfrm>
        </p:spPr>
        <p:txBody>
          <a:bodyPr>
            <a:normAutofit/>
          </a:bodyPr>
          <a:lstStyle/>
          <a:p>
            <a:r>
              <a:rPr lang="fr-FR" b="1" dirty="0"/>
              <a:t>Pseudo-classe</a:t>
            </a:r>
            <a:r>
              <a:rPr lang="fr-FR" dirty="0"/>
              <a:t> qui permet de désigner des éléments en fonction de leur position dans la fratrie :     </a:t>
            </a:r>
          </a:p>
          <a:p>
            <a:pPr marL="0" indent="0" algn="ctr">
              <a:buNone/>
            </a:pPr>
            <a:r>
              <a:rPr lang="fr-FR" b="1" dirty="0"/>
              <a:t>E:nth-child(a</a:t>
            </a:r>
            <a:r>
              <a:rPr lang="fr-FR" b="1" i="1" dirty="0"/>
              <a:t>n</a:t>
            </a:r>
            <a:r>
              <a:rPr lang="fr-FR" b="1" dirty="0"/>
              <a:t> + b)</a:t>
            </a:r>
          </a:p>
        </p:txBody>
      </p:sp>
      <p:sp>
        <p:nvSpPr>
          <p:cNvPr id="4" name="Espace réservé du contenu 2"/>
          <p:cNvSpPr txBox="1">
            <a:spLocks/>
          </p:cNvSpPr>
          <p:nvPr/>
        </p:nvSpPr>
        <p:spPr>
          <a:xfrm>
            <a:off x="838200" y="4422044"/>
            <a:ext cx="10515600" cy="4995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fr-FR" dirty="0"/>
              <a:t>Exemple pour </a:t>
            </a:r>
            <a:r>
              <a:rPr lang="fr-FR" dirty="0" err="1"/>
              <a:t>tr</a:t>
            </a:r>
            <a:r>
              <a:rPr lang="fr-FR" b="1" dirty="0" err="1"/>
              <a:t>:nth-child</a:t>
            </a:r>
            <a:r>
              <a:rPr lang="fr-FR" dirty="0"/>
              <a:t>(2</a:t>
            </a:r>
            <a:r>
              <a:rPr lang="fr-FR" b="1" dirty="0"/>
              <a:t>n</a:t>
            </a:r>
            <a:r>
              <a:rPr lang="fr-FR" dirty="0"/>
              <a:t>+1)</a:t>
            </a:r>
          </a:p>
        </p:txBody>
      </p:sp>
      <p:grpSp>
        <p:nvGrpSpPr>
          <p:cNvPr id="13" name="Groupe 12"/>
          <p:cNvGrpSpPr/>
          <p:nvPr/>
        </p:nvGrpSpPr>
        <p:grpSpPr>
          <a:xfrm>
            <a:off x="723402" y="2711022"/>
            <a:ext cx="5939331" cy="1448149"/>
            <a:chOff x="723402" y="2711022"/>
            <a:chExt cx="5939331" cy="1448149"/>
          </a:xfrm>
        </p:grpSpPr>
        <p:sp>
          <p:nvSpPr>
            <p:cNvPr id="5" name="Rectangle à coins arrondis 4"/>
            <p:cNvSpPr/>
            <p:nvPr/>
          </p:nvSpPr>
          <p:spPr>
            <a:xfrm>
              <a:off x="6463262" y="2711022"/>
              <a:ext cx="199471" cy="327948"/>
            </a:xfrm>
            <a:prstGeom prst="roundRect">
              <a:avLst/>
            </a:prstGeom>
            <a:solidFill>
              <a:schemeClr val="accent1">
                <a:alpha val="50000"/>
              </a:schemeClr>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Légende encadrée 3 8"/>
            <p:cNvSpPr/>
            <p:nvPr/>
          </p:nvSpPr>
          <p:spPr>
            <a:xfrm>
              <a:off x="723402" y="3634451"/>
              <a:ext cx="2383670" cy="524720"/>
            </a:xfrm>
            <a:prstGeom prst="borderCallout3">
              <a:avLst>
                <a:gd name="adj1" fmla="val 19485"/>
                <a:gd name="adj2" fmla="val 101223"/>
                <a:gd name="adj3" fmla="val -49817"/>
                <a:gd name="adj4" fmla="val 121411"/>
                <a:gd name="adj5" fmla="val -51502"/>
                <a:gd name="adj6" fmla="val 228046"/>
                <a:gd name="adj7" fmla="val -111958"/>
                <a:gd name="adj8" fmla="val 241697"/>
              </a:avLst>
            </a:prstGeom>
            <a:ln w="19050">
              <a:headEnd type="none" w="med" len="med"/>
              <a:tailEnd type="triangl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a est un nombre entier, positif ou négatif</a:t>
              </a:r>
            </a:p>
          </p:txBody>
        </p:sp>
      </p:grpSp>
      <p:grpSp>
        <p:nvGrpSpPr>
          <p:cNvPr id="14" name="Groupe 13"/>
          <p:cNvGrpSpPr/>
          <p:nvPr/>
        </p:nvGrpSpPr>
        <p:grpSpPr>
          <a:xfrm>
            <a:off x="3835078" y="2713096"/>
            <a:ext cx="3004890" cy="1569539"/>
            <a:chOff x="3835078" y="2713096"/>
            <a:chExt cx="3004890" cy="1569539"/>
          </a:xfrm>
        </p:grpSpPr>
        <p:sp>
          <p:nvSpPr>
            <p:cNvPr id="7" name="Rectangle à coins arrondis 6"/>
            <p:cNvSpPr/>
            <p:nvPr/>
          </p:nvSpPr>
          <p:spPr>
            <a:xfrm>
              <a:off x="6658631" y="2713096"/>
              <a:ext cx="181337" cy="327948"/>
            </a:xfrm>
            <a:prstGeom prst="roundRect">
              <a:avLst/>
            </a:prstGeom>
            <a:solidFill>
              <a:schemeClr val="accent1">
                <a:alpha val="50000"/>
              </a:schemeClr>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Légende encadrée 3 9"/>
            <p:cNvSpPr/>
            <p:nvPr/>
          </p:nvSpPr>
          <p:spPr>
            <a:xfrm>
              <a:off x="3835078" y="3493582"/>
              <a:ext cx="2260922" cy="789053"/>
            </a:xfrm>
            <a:prstGeom prst="borderCallout3">
              <a:avLst>
                <a:gd name="adj1" fmla="val 19485"/>
                <a:gd name="adj2" fmla="val 101223"/>
                <a:gd name="adj3" fmla="val -1149"/>
                <a:gd name="adj4" fmla="val 122287"/>
                <a:gd name="adj5" fmla="val -21086"/>
                <a:gd name="adj6" fmla="val 125096"/>
                <a:gd name="adj7" fmla="val -55111"/>
                <a:gd name="adj8" fmla="val 128161"/>
              </a:avLst>
            </a:prstGeom>
            <a:ln w="19050">
              <a:headEnd type="none" w="med" len="med"/>
              <a:tailEnd type="triangl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Littéralement « </a:t>
              </a:r>
              <a:r>
                <a:rPr lang="fr-FR" i="1" dirty="0"/>
                <a:t>n</a:t>
              </a:r>
              <a:r>
                <a:rPr lang="fr-FR" dirty="0"/>
                <a:t> ». </a:t>
              </a:r>
              <a:br>
                <a:rPr lang="fr-FR" dirty="0"/>
              </a:br>
              <a:r>
                <a:rPr lang="fr-FR" dirty="0"/>
                <a:t>n est un entier variant de 0 </a:t>
              </a:r>
              <a:r>
                <a:rPr lang="fr-FR"/>
                <a:t>à « +∞ »</a:t>
              </a:r>
              <a:endParaRPr lang="fr-FR" dirty="0"/>
            </a:p>
          </p:txBody>
        </p:sp>
      </p:grpSp>
      <p:grpSp>
        <p:nvGrpSpPr>
          <p:cNvPr id="15" name="Groupe 14"/>
          <p:cNvGrpSpPr/>
          <p:nvPr/>
        </p:nvGrpSpPr>
        <p:grpSpPr>
          <a:xfrm>
            <a:off x="6662733" y="2712749"/>
            <a:ext cx="2399785" cy="1446422"/>
            <a:chOff x="6662733" y="2712749"/>
            <a:chExt cx="2399785" cy="1446422"/>
          </a:xfrm>
        </p:grpSpPr>
        <p:sp>
          <p:nvSpPr>
            <p:cNvPr id="8" name="Rectangle à coins arrondis 7"/>
            <p:cNvSpPr/>
            <p:nvPr/>
          </p:nvSpPr>
          <p:spPr>
            <a:xfrm>
              <a:off x="7222224" y="2712749"/>
              <a:ext cx="199471" cy="327948"/>
            </a:xfrm>
            <a:prstGeom prst="roundRect">
              <a:avLst/>
            </a:prstGeom>
            <a:solidFill>
              <a:schemeClr val="accent1">
                <a:alpha val="50000"/>
              </a:schemeClr>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 name="Légende encadrée 3 10"/>
            <p:cNvSpPr/>
            <p:nvPr/>
          </p:nvSpPr>
          <p:spPr>
            <a:xfrm>
              <a:off x="6662733" y="3634451"/>
              <a:ext cx="2399785" cy="524720"/>
            </a:xfrm>
            <a:prstGeom prst="borderCallout3">
              <a:avLst>
                <a:gd name="adj1" fmla="val -2761"/>
                <a:gd name="adj2" fmla="val 23771"/>
                <a:gd name="adj3" fmla="val -41500"/>
                <a:gd name="adj4" fmla="val 23703"/>
                <a:gd name="adj5" fmla="val -66937"/>
                <a:gd name="adj6" fmla="val 23602"/>
                <a:gd name="adj7" fmla="val -109654"/>
                <a:gd name="adj8" fmla="val 26380"/>
              </a:avLst>
            </a:prstGeom>
            <a:ln w="19050">
              <a:headEnd type="none" w="med" len="med"/>
              <a:tailEnd type="triangl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b est un nombre entier, positif ou négatif </a:t>
              </a:r>
            </a:p>
          </p:txBody>
        </p:sp>
      </p:grpSp>
      <p:sp>
        <p:nvSpPr>
          <p:cNvPr id="12" name="Accolade fermante 11"/>
          <p:cNvSpPr/>
          <p:nvPr/>
        </p:nvSpPr>
        <p:spPr>
          <a:xfrm>
            <a:off x="8848354" y="2571993"/>
            <a:ext cx="548384" cy="1821018"/>
          </a:xfrm>
          <a:prstGeom prst="rightBrace">
            <a:avLst>
              <a:gd name="adj1" fmla="val 8333"/>
              <a:gd name="adj2" fmla="val 49146"/>
            </a:avLst>
          </a:prstGeom>
          <a:noFill/>
          <a:ln w="19050">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dk1"/>
              </a:solidFill>
            </a:endParaRPr>
          </a:p>
        </p:txBody>
      </p:sp>
      <p:sp>
        <p:nvSpPr>
          <p:cNvPr id="16" name="Rectangle à coins arrondis 15"/>
          <p:cNvSpPr/>
          <p:nvPr/>
        </p:nvSpPr>
        <p:spPr>
          <a:xfrm>
            <a:off x="9569871" y="2549425"/>
            <a:ext cx="2267411" cy="1866154"/>
          </a:xfrm>
          <a:prstGeom prst="roundRect">
            <a:avLst/>
          </a:prstGeom>
          <a:ln w="19050">
            <a:headEnd type="none" w="med" len="med"/>
            <a:tailEnd type="triangl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solidFill>
                  <a:schemeClr val="dk1"/>
                </a:solidFill>
              </a:rPr>
              <a:t>désigne tous les éléments &lt;E&gt; dont la place dans leur fratrie vérifie la « formule » « </a:t>
            </a:r>
            <a:r>
              <a:rPr lang="fr-FR" dirty="0" err="1">
                <a:solidFill>
                  <a:schemeClr val="dk1"/>
                </a:solidFill>
              </a:rPr>
              <a:t>an+b</a:t>
            </a:r>
            <a:r>
              <a:rPr lang="fr-FR" dirty="0">
                <a:solidFill>
                  <a:schemeClr val="dk1"/>
                </a:solidFill>
              </a:rPr>
              <a:t> » </a:t>
            </a:r>
          </a:p>
        </p:txBody>
      </p:sp>
      <p:grpSp>
        <p:nvGrpSpPr>
          <p:cNvPr id="125" name="Groupe 124"/>
          <p:cNvGrpSpPr/>
          <p:nvPr/>
        </p:nvGrpSpPr>
        <p:grpSpPr>
          <a:xfrm>
            <a:off x="868018" y="4917871"/>
            <a:ext cx="5085724" cy="906925"/>
            <a:chOff x="868018" y="4778463"/>
            <a:chExt cx="5085724" cy="906925"/>
          </a:xfrm>
        </p:grpSpPr>
        <p:sp>
          <p:nvSpPr>
            <p:cNvPr id="62" name="Rectangle à coins arrondis 61"/>
            <p:cNvSpPr/>
            <p:nvPr/>
          </p:nvSpPr>
          <p:spPr>
            <a:xfrm>
              <a:off x="2174006" y="4778463"/>
              <a:ext cx="1031477"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t>
              </a:r>
              <a:r>
                <a:rPr lang="fr-FR" dirty="0" err="1"/>
                <a:t>tbody</a:t>
              </a:r>
              <a:r>
                <a:rPr lang="fr-FR" dirty="0"/>
                <a:t>&gt;</a:t>
              </a:r>
            </a:p>
          </p:txBody>
        </p:sp>
        <p:sp>
          <p:nvSpPr>
            <p:cNvPr id="66" name="Rectangle à coins arrondis 65"/>
            <p:cNvSpPr/>
            <p:nvPr/>
          </p:nvSpPr>
          <p:spPr>
            <a:xfrm>
              <a:off x="2957580" y="5379384"/>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cxnSp>
          <p:nvCxnSpPr>
            <p:cNvPr id="71" name="Connecteur droit 70"/>
            <p:cNvCxnSpPr>
              <a:stCxn id="66" idx="0"/>
              <a:endCxn id="62" idx="2"/>
            </p:cNvCxnSpPr>
            <p:nvPr/>
          </p:nvCxnSpPr>
          <p:spPr>
            <a:xfrm flipH="1" flipV="1">
              <a:off x="2689745" y="5071688"/>
              <a:ext cx="589365" cy="307696"/>
            </a:xfrm>
            <a:prstGeom prst="line">
              <a:avLst/>
            </a:prstGeom>
          </p:spPr>
          <p:style>
            <a:lnRef idx="3">
              <a:schemeClr val="accent1"/>
            </a:lnRef>
            <a:fillRef idx="0">
              <a:schemeClr val="accent1"/>
            </a:fillRef>
            <a:effectRef idx="2">
              <a:schemeClr val="accent1"/>
            </a:effectRef>
            <a:fontRef idx="minor">
              <a:schemeClr val="tx1"/>
            </a:fontRef>
          </p:style>
        </p:cxnSp>
        <p:sp>
          <p:nvSpPr>
            <p:cNvPr id="73" name="Rectangle à coins arrondis 72"/>
            <p:cNvSpPr/>
            <p:nvPr/>
          </p:nvSpPr>
          <p:spPr>
            <a:xfrm>
              <a:off x="4152456" y="5377692"/>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cxnSp>
          <p:nvCxnSpPr>
            <p:cNvPr id="78" name="Connecteur droit 77"/>
            <p:cNvCxnSpPr>
              <a:stCxn id="73" idx="0"/>
              <a:endCxn id="62" idx="2"/>
            </p:cNvCxnSpPr>
            <p:nvPr/>
          </p:nvCxnSpPr>
          <p:spPr>
            <a:xfrm flipH="1" flipV="1">
              <a:off x="2689745" y="5071688"/>
              <a:ext cx="1784241" cy="306004"/>
            </a:xfrm>
            <a:prstGeom prst="line">
              <a:avLst/>
            </a:prstGeom>
          </p:spPr>
          <p:style>
            <a:lnRef idx="3">
              <a:schemeClr val="accent1"/>
            </a:lnRef>
            <a:fillRef idx="0">
              <a:schemeClr val="accent1"/>
            </a:fillRef>
            <a:effectRef idx="2">
              <a:schemeClr val="accent1"/>
            </a:effectRef>
            <a:fontRef idx="minor">
              <a:schemeClr val="tx1"/>
            </a:fontRef>
          </p:style>
        </p:cxnSp>
        <p:sp>
          <p:nvSpPr>
            <p:cNvPr id="80" name="Rectangle à coins arrondis 79"/>
            <p:cNvSpPr/>
            <p:nvPr/>
          </p:nvSpPr>
          <p:spPr>
            <a:xfrm>
              <a:off x="5310682" y="5377693"/>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cxnSp>
          <p:nvCxnSpPr>
            <p:cNvPr id="85" name="Connecteur droit 84"/>
            <p:cNvCxnSpPr>
              <a:stCxn id="80" idx="0"/>
              <a:endCxn id="62" idx="2"/>
            </p:cNvCxnSpPr>
            <p:nvPr/>
          </p:nvCxnSpPr>
          <p:spPr>
            <a:xfrm flipH="1" flipV="1">
              <a:off x="2689745" y="5071688"/>
              <a:ext cx="2942467" cy="306005"/>
            </a:xfrm>
            <a:prstGeom prst="line">
              <a:avLst/>
            </a:prstGeom>
          </p:spPr>
          <p:style>
            <a:lnRef idx="3">
              <a:schemeClr val="accent1"/>
            </a:lnRef>
            <a:fillRef idx="0">
              <a:schemeClr val="accent1"/>
            </a:fillRef>
            <a:effectRef idx="2">
              <a:schemeClr val="accent1"/>
            </a:effectRef>
            <a:fontRef idx="minor">
              <a:schemeClr val="tx1"/>
            </a:fontRef>
          </p:style>
        </p:cxnSp>
        <p:sp>
          <p:nvSpPr>
            <p:cNvPr id="90" name="Rectangle à coins arrondis 89"/>
            <p:cNvSpPr/>
            <p:nvPr/>
          </p:nvSpPr>
          <p:spPr>
            <a:xfrm>
              <a:off x="868018" y="5392163"/>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cxnSp>
          <p:nvCxnSpPr>
            <p:cNvPr id="95" name="Connecteur droit 94"/>
            <p:cNvCxnSpPr>
              <a:stCxn id="90" idx="0"/>
              <a:endCxn id="62" idx="2"/>
            </p:cNvCxnSpPr>
            <p:nvPr/>
          </p:nvCxnSpPr>
          <p:spPr>
            <a:xfrm flipV="1">
              <a:off x="1189548" y="5071688"/>
              <a:ext cx="1500197" cy="320475"/>
            </a:xfrm>
            <a:prstGeom prst="line">
              <a:avLst/>
            </a:prstGeom>
          </p:spPr>
          <p:style>
            <a:lnRef idx="3">
              <a:schemeClr val="accent1"/>
            </a:lnRef>
            <a:fillRef idx="0">
              <a:schemeClr val="accent1"/>
            </a:fillRef>
            <a:effectRef idx="2">
              <a:schemeClr val="accent1"/>
            </a:effectRef>
            <a:fontRef idx="minor">
              <a:schemeClr val="tx1"/>
            </a:fontRef>
          </p:style>
        </p:cxnSp>
        <p:sp>
          <p:nvSpPr>
            <p:cNvPr id="100" name="Rectangle à coins arrondis 99"/>
            <p:cNvSpPr/>
            <p:nvPr/>
          </p:nvSpPr>
          <p:spPr>
            <a:xfrm>
              <a:off x="1809079" y="5383080"/>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cxnSp>
          <p:nvCxnSpPr>
            <p:cNvPr id="105" name="Connecteur droit 104"/>
            <p:cNvCxnSpPr>
              <a:stCxn id="100" idx="0"/>
              <a:endCxn id="62" idx="2"/>
            </p:cNvCxnSpPr>
            <p:nvPr/>
          </p:nvCxnSpPr>
          <p:spPr>
            <a:xfrm flipV="1">
              <a:off x="2130609" y="5071688"/>
              <a:ext cx="559136" cy="311392"/>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31" name="Groupe 130"/>
          <p:cNvGrpSpPr/>
          <p:nvPr/>
        </p:nvGrpSpPr>
        <p:grpSpPr>
          <a:xfrm>
            <a:off x="5941217" y="4499887"/>
            <a:ext cx="3039511" cy="1821018"/>
            <a:chOff x="5941217" y="4499887"/>
            <a:chExt cx="3039511" cy="1821018"/>
          </a:xfrm>
        </p:grpSpPr>
        <p:sp>
          <p:nvSpPr>
            <p:cNvPr id="129" name="Accolade fermante 128"/>
            <p:cNvSpPr/>
            <p:nvPr/>
          </p:nvSpPr>
          <p:spPr>
            <a:xfrm>
              <a:off x="5941217" y="4499887"/>
              <a:ext cx="548384" cy="1821018"/>
            </a:xfrm>
            <a:prstGeom prst="rightBrace">
              <a:avLst>
                <a:gd name="adj1" fmla="val 8333"/>
                <a:gd name="adj2" fmla="val 49146"/>
              </a:avLst>
            </a:prstGeom>
            <a:noFill/>
            <a:ln w="19050">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dk1"/>
                </a:solidFill>
              </a:endParaRPr>
            </a:p>
          </p:txBody>
        </p:sp>
        <p:sp>
          <p:nvSpPr>
            <p:cNvPr id="130" name="Rectangle à coins arrondis 129"/>
            <p:cNvSpPr/>
            <p:nvPr/>
          </p:nvSpPr>
          <p:spPr>
            <a:xfrm>
              <a:off x="6713317" y="5012467"/>
              <a:ext cx="2267411" cy="795858"/>
            </a:xfrm>
            <a:prstGeom prst="roundRect">
              <a:avLst/>
            </a:prstGeom>
            <a:ln w="19050">
              <a:headEnd type="none" w="med" len="med"/>
              <a:tailEnd type="triangl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solidFill>
                    <a:schemeClr val="dk1"/>
                  </a:solidFill>
                </a:rPr>
                <a:t>Désigne donc </a:t>
              </a:r>
              <a:br>
                <a:rPr lang="fr-FR" dirty="0">
                  <a:solidFill>
                    <a:schemeClr val="dk1"/>
                  </a:solidFill>
                </a:rPr>
              </a:br>
              <a:r>
                <a:rPr lang="fr-FR" dirty="0">
                  <a:solidFill>
                    <a:schemeClr val="dk1"/>
                  </a:solidFill>
                </a:rPr>
                <a:t>la 1</a:t>
              </a:r>
              <a:r>
                <a:rPr lang="fr-FR" baseline="30000" dirty="0">
                  <a:solidFill>
                    <a:schemeClr val="dk1"/>
                  </a:solidFill>
                </a:rPr>
                <a:t>re </a:t>
              </a:r>
              <a:r>
                <a:rPr lang="fr-FR" dirty="0"/>
                <a:t>ligne, la 3</a:t>
              </a:r>
              <a:r>
                <a:rPr lang="fr-FR" baseline="30000" dirty="0"/>
                <a:t>e</a:t>
              </a:r>
              <a:r>
                <a:rPr lang="fr-FR" dirty="0"/>
                <a:t> ligne et la 5</a:t>
              </a:r>
              <a:r>
                <a:rPr lang="fr-FR" baseline="30000" dirty="0"/>
                <a:t>e</a:t>
              </a:r>
              <a:r>
                <a:rPr lang="fr-FR" dirty="0"/>
                <a:t> ligne</a:t>
              </a:r>
              <a:endParaRPr lang="fr-FR" dirty="0">
                <a:solidFill>
                  <a:schemeClr val="dk1"/>
                </a:solidFill>
              </a:endParaRPr>
            </a:p>
          </p:txBody>
        </p:sp>
      </p:grpSp>
      <p:grpSp>
        <p:nvGrpSpPr>
          <p:cNvPr id="135" name="Groupe 134"/>
          <p:cNvGrpSpPr/>
          <p:nvPr/>
        </p:nvGrpSpPr>
        <p:grpSpPr>
          <a:xfrm>
            <a:off x="592793" y="5513353"/>
            <a:ext cx="5476397" cy="682934"/>
            <a:chOff x="592793" y="5513353"/>
            <a:chExt cx="5476397" cy="682934"/>
          </a:xfrm>
        </p:grpSpPr>
        <p:sp>
          <p:nvSpPr>
            <p:cNvPr id="126" name="ZoneTexte 125"/>
            <p:cNvSpPr txBox="1"/>
            <p:nvPr/>
          </p:nvSpPr>
          <p:spPr>
            <a:xfrm>
              <a:off x="722373" y="5808320"/>
              <a:ext cx="873957" cy="369332"/>
            </a:xfrm>
            <a:prstGeom prst="rect">
              <a:avLst/>
            </a:prstGeom>
            <a:noFill/>
          </p:spPr>
          <p:txBody>
            <a:bodyPr wrap="none" rtlCol="0">
              <a:spAutoFit/>
            </a:bodyPr>
            <a:lstStyle/>
            <a:p>
              <a:r>
                <a:rPr lang="fr-FR" dirty="0">
                  <a:latin typeface="Courier New" panose="02070309020205020404" pitchFamily="49" charset="0"/>
                  <a:cs typeface="Courier New" panose="02070309020205020404" pitchFamily="49" charset="0"/>
                </a:rPr>
                <a:t>2×</a:t>
              </a:r>
              <a:r>
                <a:rPr lang="fr-FR" b="1" dirty="0">
                  <a:latin typeface="Courier New" panose="02070309020205020404" pitchFamily="49" charset="0"/>
                  <a:cs typeface="Courier New" panose="02070309020205020404" pitchFamily="49" charset="0"/>
                </a:rPr>
                <a:t>0</a:t>
              </a:r>
              <a:r>
                <a:rPr lang="fr-FR" dirty="0">
                  <a:latin typeface="Courier New" panose="02070309020205020404" pitchFamily="49" charset="0"/>
                  <a:cs typeface="Courier New" panose="02070309020205020404" pitchFamily="49" charset="0"/>
                </a:rPr>
                <a:t>+1</a:t>
              </a:r>
            </a:p>
          </p:txBody>
        </p:sp>
        <p:sp>
          <p:nvSpPr>
            <p:cNvPr id="127" name="ZoneTexte 126"/>
            <p:cNvSpPr txBox="1"/>
            <p:nvPr/>
          </p:nvSpPr>
          <p:spPr>
            <a:xfrm>
              <a:off x="2842131" y="5826955"/>
              <a:ext cx="873957" cy="369332"/>
            </a:xfrm>
            <a:prstGeom prst="rect">
              <a:avLst/>
            </a:prstGeom>
            <a:noFill/>
          </p:spPr>
          <p:txBody>
            <a:bodyPr wrap="none" rtlCol="0">
              <a:spAutoFit/>
            </a:bodyPr>
            <a:lstStyle/>
            <a:p>
              <a:r>
                <a:rPr lang="fr-FR" dirty="0">
                  <a:latin typeface="Courier New" panose="02070309020205020404" pitchFamily="49" charset="0"/>
                  <a:cs typeface="Courier New" panose="02070309020205020404" pitchFamily="49" charset="0"/>
                </a:rPr>
                <a:t>2×</a:t>
              </a:r>
              <a:r>
                <a:rPr lang="fr-FR" b="1" dirty="0">
                  <a:latin typeface="Courier New" panose="02070309020205020404" pitchFamily="49" charset="0"/>
                  <a:cs typeface="Courier New" panose="02070309020205020404" pitchFamily="49" charset="0"/>
                </a:rPr>
                <a:t>1</a:t>
              </a:r>
              <a:r>
                <a:rPr lang="fr-FR" dirty="0">
                  <a:latin typeface="Courier New" panose="02070309020205020404" pitchFamily="49" charset="0"/>
                  <a:cs typeface="Courier New" panose="02070309020205020404" pitchFamily="49" charset="0"/>
                </a:rPr>
                <a:t>+1</a:t>
              </a:r>
            </a:p>
          </p:txBody>
        </p:sp>
        <p:sp>
          <p:nvSpPr>
            <p:cNvPr id="128" name="ZoneTexte 127"/>
            <p:cNvSpPr txBox="1"/>
            <p:nvPr/>
          </p:nvSpPr>
          <p:spPr>
            <a:xfrm>
              <a:off x="5195233" y="5824796"/>
              <a:ext cx="873957" cy="369332"/>
            </a:xfrm>
            <a:prstGeom prst="rect">
              <a:avLst/>
            </a:prstGeom>
            <a:noFill/>
          </p:spPr>
          <p:txBody>
            <a:bodyPr wrap="none" rtlCol="0">
              <a:spAutoFit/>
            </a:bodyPr>
            <a:lstStyle/>
            <a:p>
              <a:r>
                <a:rPr lang="fr-FR" dirty="0">
                  <a:latin typeface="Courier New" panose="02070309020205020404" pitchFamily="49" charset="0"/>
                  <a:cs typeface="Courier New" panose="02070309020205020404" pitchFamily="49" charset="0"/>
                </a:rPr>
                <a:t>2×</a:t>
              </a:r>
              <a:r>
                <a:rPr lang="fr-FR" b="1" dirty="0">
                  <a:latin typeface="Courier New" panose="02070309020205020404" pitchFamily="49" charset="0"/>
                  <a:cs typeface="Courier New" panose="02070309020205020404" pitchFamily="49" charset="0"/>
                </a:rPr>
                <a:t>2</a:t>
              </a:r>
              <a:r>
                <a:rPr lang="fr-FR" dirty="0">
                  <a:latin typeface="Courier New" panose="02070309020205020404" pitchFamily="49" charset="0"/>
                  <a:cs typeface="Courier New" panose="02070309020205020404" pitchFamily="49" charset="0"/>
                </a:rPr>
                <a:t>+1</a:t>
              </a:r>
            </a:p>
          </p:txBody>
        </p:sp>
        <p:sp>
          <p:nvSpPr>
            <p:cNvPr id="132" name="Rectangle 131"/>
            <p:cNvSpPr/>
            <p:nvPr/>
          </p:nvSpPr>
          <p:spPr>
            <a:xfrm>
              <a:off x="592793" y="5519097"/>
              <a:ext cx="360996" cy="369332"/>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fr-FR" b="1" dirty="0">
                  <a:solidFill>
                    <a:srgbClr val="00B050"/>
                  </a:solidFill>
                  <a:latin typeface="Courier New" panose="02070309020205020404" pitchFamily="49" charset="0"/>
                  <a:cs typeface="Courier New" panose="02070309020205020404" pitchFamily="49" charset="0"/>
                  <a:sym typeface="Wingdings 2" panose="05020102010507070707" pitchFamily="18" charset="2"/>
                </a:rPr>
                <a:t></a:t>
              </a:r>
              <a:endParaRPr lang="fr-FR" dirty="0"/>
            </a:p>
          </p:txBody>
        </p:sp>
        <p:sp>
          <p:nvSpPr>
            <p:cNvPr id="133" name="Rectangle 132"/>
            <p:cNvSpPr/>
            <p:nvPr/>
          </p:nvSpPr>
          <p:spPr>
            <a:xfrm>
              <a:off x="2675855" y="5517100"/>
              <a:ext cx="360996" cy="369332"/>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fr-FR" b="1" dirty="0">
                  <a:solidFill>
                    <a:srgbClr val="00B050"/>
                  </a:solidFill>
                  <a:latin typeface="Courier New" panose="02070309020205020404" pitchFamily="49" charset="0"/>
                  <a:cs typeface="Courier New" panose="02070309020205020404" pitchFamily="49" charset="0"/>
                  <a:sym typeface="Wingdings 2" panose="05020102010507070707" pitchFamily="18" charset="2"/>
                </a:rPr>
                <a:t></a:t>
              </a:r>
              <a:endParaRPr lang="fr-FR" dirty="0"/>
            </a:p>
          </p:txBody>
        </p:sp>
        <p:sp>
          <p:nvSpPr>
            <p:cNvPr id="134" name="Rectangle 133"/>
            <p:cNvSpPr/>
            <p:nvPr/>
          </p:nvSpPr>
          <p:spPr>
            <a:xfrm>
              <a:off x="5039472" y="5513353"/>
              <a:ext cx="360996" cy="369332"/>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fr-FR" b="1" dirty="0">
                  <a:solidFill>
                    <a:srgbClr val="00B050"/>
                  </a:solidFill>
                  <a:latin typeface="Courier New" panose="02070309020205020404" pitchFamily="49" charset="0"/>
                  <a:cs typeface="Courier New" panose="02070309020205020404" pitchFamily="49" charset="0"/>
                  <a:sym typeface="Wingdings 2" panose="05020102010507070707" pitchFamily="18" charset="2"/>
                </a:rPr>
                <a:t></a:t>
              </a:r>
              <a:endParaRPr lang="fr-FR" dirty="0"/>
            </a:p>
          </p:txBody>
        </p:sp>
      </p:grpSp>
      <p:pic>
        <p:nvPicPr>
          <p:cNvPr id="38" name="Image 37"/>
          <p:cNvPicPr>
            <a:picLocks noChangeAspect="1"/>
          </p:cNvPicPr>
          <p:nvPr/>
        </p:nvPicPr>
        <p:blipFill>
          <a:blip r:embed="rId3"/>
          <a:stretch>
            <a:fillRect/>
          </a:stretch>
        </p:blipFill>
        <p:spPr>
          <a:xfrm>
            <a:off x="9406150" y="4831216"/>
            <a:ext cx="1857660" cy="1158359"/>
          </a:xfrm>
          <a:prstGeom prst="rect">
            <a:avLst/>
          </a:prstGeom>
          <a:effectLst>
            <a:outerShdw blurRad="50800" dist="38100" dir="2700000" algn="tl" rotWithShape="0">
              <a:prstClr val="black">
                <a:alpha val="40000"/>
              </a:prstClr>
            </a:outerShdw>
          </a:effectLst>
        </p:spPr>
      </p:pic>
      <p:sp>
        <p:nvSpPr>
          <p:cNvPr id="6" name="ZoneTexte 5"/>
          <p:cNvSpPr txBox="1"/>
          <p:nvPr/>
        </p:nvSpPr>
        <p:spPr>
          <a:xfrm>
            <a:off x="9366303" y="6009462"/>
            <a:ext cx="1897507" cy="369332"/>
          </a:xfrm>
          <a:prstGeom prst="rect">
            <a:avLst/>
          </a:prstGeom>
          <a:noFill/>
        </p:spPr>
        <p:txBody>
          <a:bodyPr wrap="none" rtlCol="0">
            <a:spAutoFit/>
          </a:bodyPr>
          <a:lstStyle/>
          <a:p>
            <a:r>
              <a:rPr lang="fr-FR" dirty="0">
                <a:hlinkClick r:id="rId4"/>
              </a:rPr>
              <a:t>L’exemple en ligne</a:t>
            </a:r>
            <a:endParaRPr lang="fr-FR" dirty="0"/>
          </a:p>
        </p:txBody>
      </p:sp>
    </p:spTree>
    <p:custDataLst>
      <p:tags r:id="rId1"/>
    </p:custDataLst>
    <p:extLst>
      <p:ext uri="{BB962C8B-B14F-4D97-AF65-F5344CB8AC3E}">
        <p14:creationId xmlns:p14="http://schemas.microsoft.com/office/powerpoint/2010/main" val="314816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6" grpId="0" animBg="1"/>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nth-child</a:t>
            </a:r>
            <a:r>
              <a:rPr lang="fr-FR" dirty="0">
                <a:latin typeface="Courier New" panose="02070309020205020404" pitchFamily="49" charset="0"/>
                <a:cs typeface="Courier New" panose="02070309020205020404" pitchFamily="49" charset="0"/>
              </a:rPr>
              <a:t> </a:t>
            </a:r>
            <a:r>
              <a:rPr lang="fr-FR" dirty="0"/>
              <a:t>: des formes particulières</a:t>
            </a:r>
          </a:p>
        </p:txBody>
      </p:sp>
      <p:sp>
        <p:nvSpPr>
          <p:cNvPr id="3" name="Espace réservé du contenu 2"/>
          <p:cNvSpPr>
            <a:spLocks noGrp="1"/>
          </p:cNvSpPr>
          <p:nvPr>
            <p:ph idx="1"/>
          </p:nvPr>
        </p:nvSpPr>
        <p:spPr>
          <a:xfrm>
            <a:off x="838199" y="1825625"/>
            <a:ext cx="7447083" cy="4351338"/>
          </a:xfrm>
        </p:spPr>
        <p:txBody>
          <a:bodyPr>
            <a:normAutofit/>
          </a:bodyPr>
          <a:lstStyle/>
          <a:p>
            <a:r>
              <a:rPr lang="fr-FR" sz="2000" dirty="0"/>
              <a:t>Sans « an + » : </a:t>
            </a:r>
          </a:p>
          <a:p>
            <a:pPr lvl="1"/>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nth-child</a:t>
            </a:r>
            <a:r>
              <a:rPr lang="fr-FR" sz="1800" dirty="0">
                <a:latin typeface="Courier New" panose="02070309020205020404" pitchFamily="49" charset="0"/>
                <a:cs typeface="Courier New" panose="02070309020205020404" pitchFamily="49" charset="0"/>
              </a:rPr>
              <a:t>(1) </a:t>
            </a:r>
            <a:r>
              <a:rPr lang="fr-FR" sz="1800" dirty="0"/>
              <a:t>désigne le 1</a:t>
            </a:r>
            <a:r>
              <a:rPr lang="fr-FR" sz="1800" baseline="30000" dirty="0"/>
              <a:t>er</a:t>
            </a:r>
            <a:r>
              <a:rPr lang="fr-FR" sz="1800" dirty="0"/>
              <a:t> enfant ; </a:t>
            </a:r>
          </a:p>
          <a:p>
            <a:pPr lvl="1"/>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nth-child</a:t>
            </a:r>
            <a:r>
              <a:rPr lang="fr-FR" sz="1800" dirty="0">
                <a:latin typeface="Courier New" panose="02070309020205020404" pitchFamily="49" charset="0"/>
                <a:cs typeface="Courier New" panose="02070309020205020404" pitchFamily="49" charset="0"/>
              </a:rPr>
              <a:t>(4) </a:t>
            </a:r>
            <a:r>
              <a:rPr lang="fr-FR" sz="1800" dirty="0"/>
              <a:t>désigne le 4</a:t>
            </a:r>
            <a:r>
              <a:rPr lang="fr-FR" sz="1800" baseline="30000" dirty="0"/>
              <a:t>e</a:t>
            </a:r>
            <a:r>
              <a:rPr lang="fr-FR" sz="1800" dirty="0"/>
              <a:t> enfant ; </a:t>
            </a:r>
          </a:p>
          <a:p>
            <a:pPr lvl="1"/>
            <a:r>
              <a:rPr lang="fr-FR" sz="1800" dirty="0"/>
              <a:t>etc.</a:t>
            </a:r>
          </a:p>
          <a:p>
            <a:r>
              <a:rPr lang="fr-FR" sz="2000" dirty="0"/>
              <a:t>Sans « + b » : </a:t>
            </a:r>
          </a:p>
          <a:p>
            <a:pPr lvl="1"/>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nth-child</a:t>
            </a:r>
            <a:r>
              <a:rPr lang="fr-FR" sz="1800" dirty="0">
                <a:latin typeface="Courier New" panose="02070309020205020404" pitchFamily="49" charset="0"/>
                <a:cs typeface="Courier New" panose="02070309020205020404" pitchFamily="49" charset="0"/>
              </a:rPr>
              <a:t>(3n) </a:t>
            </a:r>
            <a:r>
              <a:rPr lang="fr-FR" sz="1800" dirty="0"/>
              <a:t>désigne un enfant sur trois, </a:t>
            </a:r>
            <a:br>
              <a:rPr lang="fr-FR" sz="1800" dirty="0"/>
            </a:br>
            <a:r>
              <a:rPr lang="fr-FR" sz="1800" dirty="0"/>
              <a:t>à partir du 3</a:t>
            </a:r>
            <a:r>
              <a:rPr lang="fr-FR" sz="1800" baseline="30000" dirty="0"/>
              <a:t>e </a:t>
            </a:r>
            <a:r>
              <a:rPr lang="fr-FR" sz="1800" dirty="0"/>
              <a:t>: le 3</a:t>
            </a:r>
            <a:r>
              <a:rPr lang="fr-FR" sz="1800" baseline="30000" dirty="0"/>
              <a:t>e</a:t>
            </a:r>
            <a:r>
              <a:rPr lang="fr-FR" sz="1800" dirty="0"/>
              <a:t>, le 6</a:t>
            </a:r>
            <a:r>
              <a:rPr lang="fr-FR" sz="1800" baseline="30000" dirty="0"/>
              <a:t>e</a:t>
            </a:r>
            <a:r>
              <a:rPr lang="fr-FR" sz="1800" dirty="0"/>
              <a:t>, le 9</a:t>
            </a:r>
            <a:r>
              <a:rPr lang="fr-FR" sz="1800" baseline="30000" dirty="0"/>
              <a:t>e</a:t>
            </a:r>
            <a:r>
              <a:rPr lang="fr-FR" sz="1800" dirty="0"/>
              <a:t>, etc.</a:t>
            </a:r>
          </a:p>
          <a:p>
            <a:r>
              <a:rPr lang="fr-FR" sz="2000" dirty="0"/>
              <a:t>Mot clef  </a:t>
            </a:r>
            <a:r>
              <a:rPr lang="fr-FR" sz="2000" dirty="0" err="1">
                <a:latin typeface="Courier New" panose="02070309020205020404" pitchFamily="49" charset="0"/>
                <a:cs typeface="Courier New" panose="02070309020205020404" pitchFamily="49" charset="0"/>
              </a:rPr>
              <a:t>even</a:t>
            </a:r>
            <a:r>
              <a:rPr lang="fr-FR" sz="2000" dirty="0"/>
              <a:t> désigne les éléments « pairs » </a:t>
            </a:r>
            <a:br>
              <a:rPr lang="fr-FR" sz="2000" dirty="0"/>
            </a:br>
            <a:r>
              <a:rPr lang="fr-FR" sz="2000" dirty="0"/>
              <a:t>(équivalent de 2n)</a:t>
            </a:r>
          </a:p>
          <a:p>
            <a:r>
              <a:rPr lang="fr-FR" sz="2000" dirty="0"/>
              <a:t>Mot clef </a:t>
            </a:r>
            <a:r>
              <a:rPr lang="fr-FR" sz="2000" dirty="0" err="1">
                <a:latin typeface="Courier New" panose="02070309020205020404" pitchFamily="49" charset="0"/>
                <a:cs typeface="Courier New" panose="02070309020205020404" pitchFamily="49" charset="0"/>
              </a:rPr>
              <a:t>odd</a:t>
            </a:r>
            <a:r>
              <a:rPr lang="fr-FR" sz="2000" dirty="0"/>
              <a:t> désigne les éléments « impairs » </a:t>
            </a:r>
            <a:br>
              <a:rPr lang="fr-FR" sz="2000" dirty="0"/>
            </a:br>
            <a:r>
              <a:rPr lang="fr-FR" sz="2000" dirty="0"/>
              <a:t>(équivalent à 2n+1)</a:t>
            </a:r>
          </a:p>
          <a:p>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nth-child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an+b</a:t>
            </a:r>
            <a:r>
              <a:rPr lang="fr-FR" sz="2000" dirty="0">
                <a:latin typeface="Courier New" panose="02070309020205020404" pitchFamily="49" charset="0"/>
                <a:cs typeface="Courier New" panose="02070309020205020404" pitchFamily="49" charset="0"/>
              </a:rPr>
              <a:t>) </a:t>
            </a:r>
            <a:r>
              <a:rPr lang="fr-FR" sz="2000" dirty="0"/>
              <a:t>est équivalent à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nth-child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an+b</a:t>
            </a:r>
            <a:r>
              <a:rPr lang="fr-FR" sz="2000" dirty="0">
                <a:latin typeface="Courier New" panose="02070309020205020404" pitchFamily="49" charset="0"/>
                <a:cs typeface="Courier New" panose="02070309020205020404" pitchFamily="49" charset="0"/>
              </a:rPr>
              <a:t>) </a:t>
            </a:r>
          </a:p>
          <a:p>
            <a:pPr lvl="1"/>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nth-child</a:t>
            </a:r>
            <a:r>
              <a:rPr lang="fr-FR" sz="1800" dirty="0">
                <a:latin typeface="Courier New" panose="02070309020205020404" pitchFamily="49" charset="0"/>
                <a:cs typeface="Courier New" panose="02070309020205020404" pitchFamily="49" charset="0"/>
              </a:rPr>
              <a:t>(1) </a:t>
            </a:r>
            <a:r>
              <a:rPr lang="fr-FR" sz="1800" dirty="0"/>
              <a:t>désigne donc tous les premiers enfants</a:t>
            </a:r>
          </a:p>
          <a:p>
            <a:endParaRPr lang="fr-FR" sz="2000" dirty="0"/>
          </a:p>
        </p:txBody>
      </p:sp>
      <p:grpSp>
        <p:nvGrpSpPr>
          <p:cNvPr id="49" name="Groupe 48"/>
          <p:cNvGrpSpPr/>
          <p:nvPr/>
        </p:nvGrpSpPr>
        <p:grpSpPr>
          <a:xfrm>
            <a:off x="7265419" y="1414833"/>
            <a:ext cx="4555368" cy="4336132"/>
            <a:chOff x="6852181" y="748815"/>
            <a:chExt cx="4555368" cy="4336132"/>
          </a:xfrm>
        </p:grpSpPr>
        <p:sp>
          <p:nvSpPr>
            <p:cNvPr id="4" name="Rectangle à coins arrondis 3"/>
            <p:cNvSpPr/>
            <p:nvPr/>
          </p:nvSpPr>
          <p:spPr>
            <a:xfrm>
              <a:off x="8647553" y="1628858"/>
              <a:ext cx="1031477"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t>
              </a:r>
              <a:r>
                <a:rPr lang="fr-FR" dirty="0" err="1"/>
                <a:t>tbody</a:t>
              </a:r>
              <a:r>
                <a:rPr lang="fr-FR" dirty="0"/>
                <a:t>&gt;</a:t>
              </a:r>
            </a:p>
          </p:txBody>
        </p:sp>
        <p:sp>
          <p:nvSpPr>
            <p:cNvPr id="5" name="Rectangle à coins arrondis 4"/>
            <p:cNvSpPr/>
            <p:nvPr/>
          </p:nvSpPr>
          <p:spPr>
            <a:xfrm>
              <a:off x="8655270" y="1069415"/>
              <a:ext cx="1031477"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&lt;table&gt;</a:t>
              </a:r>
            </a:p>
          </p:txBody>
        </p:sp>
        <p:cxnSp>
          <p:nvCxnSpPr>
            <p:cNvPr id="6" name="Connecteur droit 5"/>
            <p:cNvCxnSpPr>
              <a:stCxn id="5" idx="2"/>
              <a:endCxn id="4" idx="0"/>
            </p:cNvCxnSpPr>
            <p:nvPr/>
          </p:nvCxnSpPr>
          <p:spPr>
            <a:xfrm flipH="1">
              <a:off x="9163292" y="1362640"/>
              <a:ext cx="7717" cy="266218"/>
            </a:xfrm>
            <a:prstGeom prst="line">
              <a:avLst/>
            </a:prstGeom>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8463553" y="1922083"/>
              <a:ext cx="1406989" cy="3162864"/>
              <a:chOff x="6759585" y="767794"/>
              <a:chExt cx="1406989" cy="3162864"/>
            </a:xfrm>
          </p:grpSpPr>
          <p:sp>
            <p:nvSpPr>
              <p:cNvPr id="8" name="Rectangle à coins arrondis 7"/>
              <p:cNvSpPr/>
              <p:nvPr/>
            </p:nvSpPr>
            <p:spPr>
              <a:xfrm>
                <a:off x="7126209" y="315671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9" name="Rectangle à coins arrondis 8"/>
              <p:cNvSpPr/>
              <p:nvPr/>
            </p:nvSpPr>
            <p:spPr>
              <a:xfrm>
                <a:off x="6759585" y="3637433"/>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10" name="Rectangle à coins arrondis 9"/>
              <p:cNvSpPr/>
              <p:nvPr/>
            </p:nvSpPr>
            <p:spPr>
              <a:xfrm>
                <a:off x="7523514" y="3637433"/>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11" name="Connecteur droit 10"/>
              <p:cNvCxnSpPr>
                <a:stCxn id="8" idx="2"/>
                <a:endCxn id="9" idx="0"/>
              </p:cNvCxnSpPr>
              <p:nvPr/>
            </p:nvCxnSpPr>
            <p:spPr>
              <a:xfrm flipH="1">
                <a:off x="7081115" y="3449942"/>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Connecteur droit 11"/>
              <p:cNvCxnSpPr>
                <a:stCxn id="8" idx="2"/>
                <a:endCxn id="10" idx="0"/>
              </p:cNvCxnSpPr>
              <p:nvPr/>
            </p:nvCxnSpPr>
            <p:spPr>
              <a:xfrm>
                <a:off x="7447739" y="3449942"/>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Connecteur droit 12"/>
              <p:cNvCxnSpPr>
                <a:stCxn id="8" idx="0"/>
                <a:endCxn id="4" idx="2"/>
              </p:cNvCxnSpPr>
              <p:nvPr/>
            </p:nvCxnSpPr>
            <p:spPr>
              <a:xfrm flipV="1">
                <a:off x="7447739" y="767794"/>
                <a:ext cx="11585" cy="2388923"/>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4" name="Groupe 13"/>
            <p:cNvGrpSpPr/>
            <p:nvPr/>
          </p:nvGrpSpPr>
          <p:grpSpPr>
            <a:xfrm>
              <a:off x="9163292" y="1922083"/>
              <a:ext cx="1608833" cy="2179016"/>
              <a:chOff x="7198205" y="767794"/>
              <a:chExt cx="1608833" cy="2179016"/>
            </a:xfrm>
          </p:grpSpPr>
          <p:sp>
            <p:nvSpPr>
              <p:cNvPr id="15" name="Rectangle à coins arrondis 14"/>
              <p:cNvSpPr/>
              <p:nvPr/>
            </p:nvSpPr>
            <p:spPr>
              <a:xfrm>
                <a:off x="7766673" y="2172869"/>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16" name="Rectangle à coins arrondis 15"/>
              <p:cNvSpPr/>
              <p:nvPr/>
            </p:nvSpPr>
            <p:spPr>
              <a:xfrm>
                <a:off x="7400049"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17" name="Rectangle à coins arrondis 16"/>
              <p:cNvSpPr/>
              <p:nvPr/>
            </p:nvSpPr>
            <p:spPr>
              <a:xfrm>
                <a:off x="8163978"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18" name="Connecteur droit 17"/>
              <p:cNvCxnSpPr>
                <a:stCxn id="15" idx="2"/>
                <a:endCxn id="16" idx="0"/>
              </p:cNvCxnSpPr>
              <p:nvPr/>
            </p:nvCxnSpPr>
            <p:spPr>
              <a:xfrm flipH="1">
                <a:off x="7721579" y="2466094"/>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Connecteur droit 18"/>
              <p:cNvCxnSpPr>
                <a:stCxn id="15" idx="2"/>
                <a:endCxn id="17" idx="0"/>
              </p:cNvCxnSpPr>
              <p:nvPr/>
            </p:nvCxnSpPr>
            <p:spPr>
              <a:xfrm>
                <a:off x="8088203" y="2466094"/>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Connecteur droit 19"/>
              <p:cNvCxnSpPr>
                <a:stCxn id="15" idx="0"/>
                <a:endCxn id="4" idx="2"/>
              </p:cNvCxnSpPr>
              <p:nvPr/>
            </p:nvCxnSpPr>
            <p:spPr>
              <a:xfrm flipH="1" flipV="1">
                <a:off x="7198205" y="767794"/>
                <a:ext cx="889998" cy="1405075"/>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21" name="Groupe 20"/>
            <p:cNvGrpSpPr/>
            <p:nvPr/>
          </p:nvGrpSpPr>
          <p:grpSpPr>
            <a:xfrm>
              <a:off x="9163292" y="1922083"/>
              <a:ext cx="2244257" cy="1100909"/>
              <a:chOff x="6562781" y="1926923"/>
              <a:chExt cx="2244257" cy="1100909"/>
            </a:xfrm>
          </p:grpSpPr>
          <p:sp>
            <p:nvSpPr>
              <p:cNvPr id="22" name="Rectangle à coins arrondis 21"/>
              <p:cNvSpPr/>
              <p:nvPr/>
            </p:nvSpPr>
            <p:spPr>
              <a:xfrm>
                <a:off x="7766673" y="2253891"/>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23" name="Rectangle à coins arrondis 22"/>
              <p:cNvSpPr/>
              <p:nvPr/>
            </p:nvSpPr>
            <p:spPr>
              <a:xfrm>
                <a:off x="7400049"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24" name="Rectangle à coins arrondis 23"/>
              <p:cNvSpPr/>
              <p:nvPr/>
            </p:nvSpPr>
            <p:spPr>
              <a:xfrm>
                <a:off x="8163978"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25" name="Connecteur droit 24"/>
              <p:cNvCxnSpPr>
                <a:stCxn id="22" idx="2"/>
                <a:endCxn id="23" idx="0"/>
              </p:cNvCxnSpPr>
              <p:nvPr/>
            </p:nvCxnSpPr>
            <p:spPr>
              <a:xfrm flipH="1">
                <a:off x="7721579" y="2547116"/>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Connecteur droit 25"/>
              <p:cNvCxnSpPr>
                <a:stCxn id="22" idx="2"/>
                <a:endCxn id="24" idx="0"/>
              </p:cNvCxnSpPr>
              <p:nvPr/>
            </p:nvCxnSpPr>
            <p:spPr>
              <a:xfrm>
                <a:off x="8088203" y="2547116"/>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Connecteur droit 26"/>
              <p:cNvCxnSpPr>
                <a:stCxn id="22" idx="0"/>
                <a:endCxn id="4" idx="2"/>
              </p:cNvCxnSpPr>
              <p:nvPr/>
            </p:nvCxnSpPr>
            <p:spPr>
              <a:xfrm flipH="1" flipV="1">
                <a:off x="6562781" y="1926923"/>
                <a:ext cx="1525422" cy="326968"/>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29" name="Groupe 28"/>
            <p:cNvGrpSpPr/>
            <p:nvPr/>
          </p:nvGrpSpPr>
          <p:grpSpPr>
            <a:xfrm>
              <a:off x="6852181" y="1922083"/>
              <a:ext cx="2311111" cy="1101890"/>
              <a:chOff x="6890763" y="1925942"/>
              <a:chExt cx="2311111" cy="1101890"/>
            </a:xfrm>
          </p:grpSpPr>
          <p:sp>
            <p:nvSpPr>
              <p:cNvPr id="32" name="Rectangle à coins arrondis 31"/>
              <p:cNvSpPr/>
              <p:nvPr/>
            </p:nvSpPr>
            <p:spPr>
              <a:xfrm>
                <a:off x="7257387" y="2253891"/>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33" name="Rectangle à coins arrondis 32"/>
              <p:cNvSpPr/>
              <p:nvPr/>
            </p:nvSpPr>
            <p:spPr>
              <a:xfrm>
                <a:off x="6890763"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34" name="Rectangle à coins arrondis 33"/>
              <p:cNvSpPr/>
              <p:nvPr/>
            </p:nvSpPr>
            <p:spPr>
              <a:xfrm>
                <a:off x="7654692" y="2734607"/>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35" name="Connecteur droit 34"/>
              <p:cNvCxnSpPr>
                <a:stCxn id="32" idx="2"/>
                <a:endCxn id="33" idx="0"/>
              </p:cNvCxnSpPr>
              <p:nvPr/>
            </p:nvCxnSpPr>
            <p:spPr>
              <a:xfrm flipH="1">
                <a:off x="7212293" y="2547116"/>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p:cNvCxnSpPr>
                <a:stCxn id="32" idx="2"/>
                <a:endCxn id="34" idx="0"/>
              </p:cNvCxnSpPr>
              <p:nvPr/>
            </p:nvCxnSpPr>
            <p:spPr>
              <a:xfrm>
                <a:off x="7578917" y="2547116"/>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p:cNvCxnSpPr>
                <a:stCxn id="32" idx="0"/>
                <a:endCxn id="4" idx="2"/>
              </p:cNvCxnSpPr>
              <p:nvPr/>
            </p:nvCxnSpPr>
            <p:spPr>
              <a:xfrm flipV="1">
                <a:off x="7578917" y="1925942"/>
                <a:ext cx="1622957" cy="327949"/>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39" name="Groupe 38"/>
            <p:cNvGrpSpPr/>
            <p:nvPr/>
          </p:nvGrpSpPr>
          <p:grpSpPr>
            <a:xfrm>
              <a:off x="7608439" y="1922083"/>
              <a:ext cx="1554853" cy="2179016"/>
              <a:chOff x="7400049" y="767794"/>
              <a:chExt cx="1554853" cy="2179016"/>
            </a:xfrm>
          </p:grpSpPr>
          <p:sp>
            <p:nvSpPr>
              <p:cNvPr id="42" name="Rectangle à coins arrondis 41"/>
              <p:cNvSpPr/>
              <p:nvPr/>
            </p:nvSpPr>
            <p:spPr>
              <a:xfrm>
                <a:off x="7766673" y="2172869"/>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&lt;tr&gt;</a:t>
                </a:r>
              </a:p>
            </p:txBody>
          </p:sp>
          <p:sp>
            <p:nvSpPr>
              <p:cNvPr id="43" name="Rectangle à coins arrondis 42"/>
              <p:cNvSpPr/>
              <p:nvPr/>
            </p:nvSpPr>
            <p:spPr>
              <a:xfrm>
                <a:off x="7400049"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sp>
            <p:nvSpPr>
              <p:cNvPr id="44" name="Rectangle à coins arrondis 43"/>
              <p:cNvSpPr/>
              <p:nvPr/>
            </p:nvSpPr>
            <p:spPr>
              <a:xfrm>
                <a:off x="8163978" y="2653585"/>
                <a:ext cx="643060" cy="2932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&lt;td&gt;</a:t>
                </a:r>
              </a:p>
            </p:txBody>
          </p:sp>
          <p:cxnSp>
            <p:nvCxnSpPr>
              <p:cNvPr id="45" name="Connecteur droit 44"/>
              <p:cNvCxnSpPr>
                <a:stCxn id="42" idx="2"/>
                <a:endCxn id="43" idx="0"/>
              </p:cNvCxnSpPr>
              <p:nvPr/>
            </p:nvCxnSpPr>
            <p:spPr>
              <a:xfrm flipH="1">
                <a:off x="7721579" y="2466094"/>
                <a:ext cx="366624"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Connecteur droit 45"/>
              <p:cNvCxnSpPr>
                <a:stCxn id="42" idx="2"/>
                <a:endCxn id="44" idx="0"/>
              </p:cNvCxnSpPr>
              <p:nvPr/>
            </p:nvCxnSpPr>
            <p:spPr>
              <a:xfrm>
                <a:off x="8088203" y="2466094"/>
                <a:ext cx="397305" cy="187491"/>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Connecteur droit 46"/>
              <p:cNvCxnSpPr>
                <a:stCxn id="42" idx="0"/>
                <a:endCxn id="4" idx="2"/>
              </p:cNvCxnSpPr>
              <p:nvPr/>
            </p:nvCxnSpPr>
            <p:spPr>
              <a:xfrm flipV="1">
                <a:off x="8088203" y="767794"/>
                <a:ext cx="866699" cy="1405075"/>
              </a:xfrm>
              <a:prstGeom prst="line">
                <a:avLst/>
              </a:prstGeom>
            </p:spPr>
            <p:style>
              <a:lnRef idx="3">
                <a:schemeClr val="accent1"/>
              </a:lnRef>
              <a:fillRef idx="0">
                <a:schemeClr val="accent1"/>
              </a:fillRef>
              <a:effectRef idx="2">
                <a:schemeClr val="accent1"/>
              </a:effectRef>
              <a:fontRef idx="minor">
                <a:schemeClr val="tx1"/>
              </a:fontRef>
            </p:style>
          </p:cxnSp>
        </p:grpSp>
        <p:cxnSp>
          <p:nvCxnSpPr>
            <p:cNvPr id="48" name="Connecteur droit 47"/>
            <p:cNvCxnSpPr>
              <a:endCxn id="5" idx="0"/>
            </p:cNvCxnSpPr>
            <p:nvPr/>
          </p:nvCxnSpPr>
          <p:spPr>
            <a:xfrm flipH="1">
              <a:off x="9171009" y="748815"/>
              <a:ext cx="3858" cy="32060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56" name="Groupe 55"/>
          <p:cNvGrpSpPr/>
          <p:nvPr/>
        </p:nvGrpSpPr>
        <p:grpSpPr>
          <a:xfrm>
            <a:off x="4700026" y="1501506"/>
            <a:ext cx="6358010" cy="4249458"/>
            <a:chOff x="4700026" y="1301481"/>
            <a:chExt cx="6358010" cy="4249458"/>
          </a:xfrm>
        </p:grpSpPr>
        <p:sp>
          <p:nvSpPr>
            <p:cNvPr id="50" name="ZoneTexte 49"/>
            <p:cNvSpPr txBox="1"/>
            <p:nvPr/>
          </p:nvSpPr>
          <p:spPr>
            <a:xfrm>
              <a:off x="4700026" y="1301481"/>
              <a:ext cx="4230517" cy="461665"/>
            </a:xfrm>
            <a:prstGeom prst="rect">
              <a:avLst/>
            </a:prstGeom>
            <a:noFill/>
          </p:spPr>
          <p:txBody>
            <a:bodyPr wrap="none" rtlCol="0">
              <a:spAutoFit/>
            </a:bodyPr>
            <a:lstStyle/>
            <a:p>
              <a:r>
                <a:rPr lang="fr-FR" sz="2400" dirty="0"/>
                <a:t>Exemple : </a:t>
              </a:r>
              <a:r>
                <a:rPr lang="fr-FR" sz="2400" dirty="0" err="1">
                  <a:latin typeface="Courier New" panose="02070309020205020404" pitchFamily="49" charset="0"/>
                  <a:cs typeface="Courier New" panose="02070309020205020404" pitchFamily="49" charset="0"/>
                </a:rPr>
                <a:t>td:nth-child</a:t>
              </a:r>
              <a:r>
                <a:rPr lang="fr-FR" sz="2400" dirty="0">
                  <a:latin typeface="Courier New" panose="02070309020205020404" pitchFamily="49" charset="0"/>
                  <a:cs typeface="Courier New" panose="02070309020205020404" pitchFamily="49" charset="0"/>
                </a:rPr>
                <a:t>(1)</a:t>
              </a:r>
            </a:p>
          </p:txBody>
        </p:sp>
        <p:sp>
          <p:nvSpPr>
            <p:cNvPr id="51" name="Rectangle à coins arrondis 50"/>
            <p:cNvSpPr/>
            <p:nvPr/>
          </p:nvSpPr>
          <p:spPr>
            <a:xfrm>
              <a:off x="7269590" y="3190586"/>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52" name="Rectangle à coins arrondis 51"/>
            <p:cNvSpPr/>
            <p:nvPr/>
          </p:nvSpPr>
          <p:spPr>
            <a:xfrm>
              <a:off x="8017923" y="4266808"/>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53" name="Rectangle à coins arrondis 52"/>
            <p:cNvSpPr/>
            <p:nvPr/>
          </p:nvSpPr>
          <p:spPr>
            <a:xfrm>
              <a:off x="8879261" y="5257714"/>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54" name="Rectangle à coins arrondis 53"/>
            <p:cNvSpPr/>
            <p:nvPr/>
          </p:nvSpPr>
          <p:spPr>
            <a:xfrm>
              <a:off x="9791896" y="4273866"/>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55" name="Rectangle à coins arrondis 54"/>
            <p:cNvSpPr/>
            <p:nvPr/>
          </p:nvSpPr>
          <p:spPr>
            <a:xfrm>
              <a:off x="10414976" y="3206967"/>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grpSp>
      <p:grpSp>
        <p:nvGrpSpPr>
          <p:cNvPr id="57" name="Groupe 56"/>
          <p:cNvGrpSpPr/>
          <p:nvPr/>
        </p:nvGrpSpPr>
        <p:grpSpPr>
          <a:xfrm>
            <a:off x="4700026" y="1501071"/>
            <a:ext cx="5183979" cy="3769177"/>
            <a:chOff x="4701532" y="1293497"/>
            <a:chExt cx="5183979" cy="3769177"/>
          </a:xfrm>
        </p:grpSpPr>
        <p:sp>
          <p:nvSpPr>
            <p:cNvPr id="58" name="ZoneTexte 57"/>
            <p:cNvSpPr txBox="1"/>
            <p:nvPr/>
          </p:nvSpPr>
          <p:spPr>
            <a:xfrm>
              <a:off x="4701532" y="1293497"/>
              <a:ext cx="4414863" cy="461665"/>
            </a:xfrm>
            <a:prstGeom prst="rect">
              <a:avLst/>
            </a:prstGeom>
            <a:noFill/>
          </p:spPr>
          <p:txBody>
            <a:bodyPr wrap="none" rtlCol="0">
              <a:spAutoFit/>
            </a:bodyPr>
            <a:lstStyle/>
            <a:p>
              <a:r>
                <a:rPr lang="fr-FR" sz="2400" dirty="0"/>
                <a:t>Exemple : </a:t>
              </a:r>
              <a:r>
                <a:rPr lang="fr-FR" sz="2400" dirty="0" err="1">
                  <a:latin typeface="Courier New" panose="02070309020205020404" pitchFamily="49" charset="0"/>
                  <a:cs typeface="Courier New" panose="02070309020205020404" pitchFamily="49" charset="0"/>
                </a:rPr>
                <a:t>tr:nth-child</a:t>
              </a:r>
              <a:r>
                <a:rPr lang="fr-FR" sz="2400" dirty="0">
                  <a:latin typeface="Courier New" panose="02070309020205020404" pitchFamily="49" charset="0"/>
                  <a:cs typeface="Courier New" panose="02070309020205020404" pitchFamily="49" charset="0"/>
                </a:rPr>
                <a:t>(3n)</a:t>
              </a:r>
            </a:p>
          </p:txBody>
        </p:sp>
        <p:sp>
          <p:nvSpPr>
            <p:cNvPr id="61" name="Rectangle à coins arrondis 60"/>
            <p:cNvSpPr/>
            <p:nvPr/>
          </p:nvSpPr>
          <p:spPr>
            <a:xfrm>
              <a:off x="9242451" y="4769449"/>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&lt;tr&gt;</a:t>
              </a:r>
            </a:p>
          </p:txBody>
        </p:sp>
      </p:grpSp>
      <p:grpSp>
        <p:nvGrpSpPr>
          <p:cNvPr id="73" name="Groupe 72"/>
          <p:cNvGrpSpPr/>
          <p:nvPr/>
        </p:nvGrpSpPr>
        <p:grpSpPr>
          <a:xfrm>
            <a:off x="4700026" y="1507661"/>
            <a:ext cx="6364039" cy="4243303"/>
            <a:chOff x="4700026" y="1307636"/>
            <a:chExt cx="6364039" cy="4243303"/>
          </a:xfrm>
        </p:grpSpPr>
        <p:grpSp>
          <p:nvGrpSpPr>
            <p:cNvPr id="64" name="Groupe 63"/>
            <p:cNvGrpSpPr/>
            <p:nvPr/>
          </p:nvGrpSpPr>
          <p:grpSpPr>
            <a:xfrm>
              <a:off x="4700026" y="1307636"/>
              <a:ext cx="6364039" cy="4243303"/>
              <a:chOff x="4693997" y="1307636"/>
              <a:chExt cx="6364039" cy="4243303"/>
            </a:xfrm>
          </p:grpSpPr>
          <p:sp>
            <p:nvSpPr>
              <p:cNvPr id="65" name="ZoneTexte 64"/>
              <p:cNvSpPr txBox="1"/>
              <p:nvPr/>
            </p:nvSpPr>
            <p:spPr>
              <a:xfrm>
                <a:off x="4693997" y="1307636"/>
                <a:ext cx="3861826" cy="461665"/>
              </a:xfrm>
              <a:prstGeom prst="rect">
                <a:avLst/>
              </a:prstGeom>
              <a:noFill/>
            </p:spPr>
            <p:txBody>
              <a:bodyPr wrap="none" rtlCol="0">
                <a:spAutoFit/>
              </a:bodyPr>
              <a:lstStyle/>
              <a:p>
                <a:r>
                  <a:rPr lang="fr-FR" sz="2400" dirty="0"/>
                  <a:t>Exemple : </a:t>
                </a: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nth-child</a:t>
                </a:r>
                <a:r>
                  <a:rPr lang="fr-FR" sz="2400" dirty="0">
                    <a:latin typeface="Courier New" panose="02070309020205020404" pitchFamily="49" charset="0"/>
                    <a:cs typeface="Courier New" panose="02070309020205020404" pitchFamily="49" charset="0"/>
                  </a:rPr>
                  <a:t>(1)</a:t>
                </a:r>
              </a:p>
            </p:txBody>
          </p:sp>
          <p:sp>
            <p:nvSpPr>
              <p:cNvPr id="66" name="Rectangle à coins arrondis 65"/>
              <p:cNvSpPr/>
              <p:nvPr/>
            </p:nvSpPr>
            <p:spPr>
              <a:xfrm>
                <a:off x="7269590" y="3190586"/>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67" name="Rectangle à coins arrondis 66"/>
              <p:cNvSpPr/>
              <p:nvPr/>
            </p:nvSpPr>
            <p:spPr>
              <a:xfrm>
                <a:off x="8017923" y="4266808"/>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68" name="Rectangle à coins arrondis 67"/>
              <p:cNvSpPr/>
              <p:nvPr/>
            </p:nvSpPr>
            <p:spPr>
              <a:xfrm>
                <a:off x="8879261" y="5257714"/>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69" name="Rectangle à coins arrondis 68"/>
              <p:cNvSpPr/>
              <p:nvPr/>
            </p:nvSpPr>
            <p:spPr>
              <a:xfrm>
                <a:off x="9791896" y="4273866"/>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sp>
            <p:nvSpPr>
              <p:cNvPr id="70" name="Rectangle à coins arrondis 69"/>
              <p:cNvSpPr/>
              <p:nvPr/>
            </p:nvSpPr>
            <p:spPr>
              <a:xfrm>
                <a:off x="10414976" y="3206967"/>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&lt;td&gt;</a:t>
                </a:r>
              </a:p>
            </p:txBody>
          </p:sp>
        </p:grpSp>
        <p:sp>
          <p:nvSpPr>
            <p:cNvPr id="71" name="Rectangle à coins arrondis 70"/>
            <p:cNvSpPr/>
            <p:nvPr/>
          </p:nvSpPr>
          <p:spPr>
            <a:xfrm>
              <a:off x="7639214" y="2712495"/>
              <a:ext cx="6430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&lt;tr&gt;</a:t>
              </a:r>
            </a:p>
          </p:txBody>
        </p:sp>
        <p:sp>
          <p:nvSpPr>
            <p:cNvPr id="72" name="Rectangle à coins arrondis 71"/>
            <p:cNvSpPr/>
            <p:nvPr/>
          </p:nvSpPr>
          <p:spPr>
            <a:xfrm>
              <a:off x="9068508" y="2094850"/>
              <a:ext cx="1023760" cy="29322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&lt;</a:t>
              </a:r>
              <a:r>
                <a:rPr lang="fr-FR" dirty="0" err="1"/>
                <a:t>tbody</a:t>
              </a:r>
              <a:r>
                <a:rPr lang="fr-FR" dirty="0"/>
                <a:t>&gt;</a:t>
              </a:r>
            </a:p>
          </p:txBody>
        </p:sp>
      </p:grpSp>
    </p:spTree>
    <p:custDataLst>
      <p:tags r:id="rId1"/>
    </p:custDataLst>
    <p:extLst>
      <p:ext uri="{BB962C8B-B14F-4D97-AF65-F5344CB8AC3E}">
        <p14:creationId xmlns:p14="http://schemas.microsoft.com/office/powerpoint/2010/main" val="9976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l’exemple du championnat (1/2) </a:t>
            </a:r>
          </a:p>
        </p:txBody>
      </p:sp>
      <p:sp>
        <p:nvSpPr>
          <p:cNvPr id="3" name="Espace réservé du contenu 2"/>
          <p:cNvSpPr>
            <a:spLocks noGrp="1"/>
          </p:cNvSpPr>
          <p:nvPr>
            <p:ph idx="1"/>
          </p:nvPr>
        </p:nvSpPr>
        <p:spPr/>
        <p:txBody>
          <a:bodyPr>
            <a:normAutofit/>
          </a:bodyPr>
          <a:lstStyle/>
          <a:p>
            <a:r>
              <a:rPr lang="fr-FR" dirty="0"/>
              <a:t>Désigner le 4</a:t>
            </a:r>
            <a:r>
              <a:rPr lang="fr-FR" baseline="30000" dirty="0"/>
              <a:t>e</a:t>
            </a:r>
            <a:r>
              <a:rPr lang="fr-FR" dirty="0"/>
              <a:t> : application directe</a:t>
            </a:r>
          </a:p>
          <a:p>
            <a:pPr lvl="1"/>
            <a:r>
              <a:rPr lang="fr-FR" dirty="0" err="1"/>
              <a:t>tr:nth-child</a:t>
            </a:r>
            <a:r>
              <a:rPr lang="fr-FR" dirty="0"/>
              <a:t>(4) { background-</a:t>
            </a:r>
            <a:r>
              <a:rPr lang="fr-FR" dirty="0" err="1"/>
              <a:t>color</a:t>
            </a:r>
            <a:r>
              <a:rPr lang="fr-FR" dirty="0"/>
              <a:t>: orange; }</a:t>
            </a:r>
          </a:p>
          <a:p>
            <a:endParaRPr lang="fr-FR" dirty="0"/>
          </a:p>
          <a:p>
            <a:r>
              <a:rPr lang="fr-FR" dirty="0"/>
              <a:t>Les 3 premiers :</a:t>
            </a:r>
          </a:p>
          <a:p>
            <a:pPr lvl="1"/>
            <a:r>
              <a:rPr lang="fr-FR" dirty="0" err="1"/>
              <a:t>an+b</a:t>
            </a:r>
            <a:r>
              <a:rPr lang="fr-FR" dirty="0"/>
              <a:t> vrai pour 1, 2 et 3</a:t>
            </a:r>
          </a:p>
          <a:p>
            <a:pPr lvl="1"/>
            <a:r>
              <a:rPr lang="fr-FR" dirty="0"/>
              <a:t>a peut être négatif</a:t>
            </a:r>
          </a:p>
          <a:p>
            <a:pPr lvl="1"/>
            <a:r>
              <a:rPr lang="fr-FR" dirty="0"/>
              <a:t>-n+3 pour n commençant à 0 prendra les valeurs 3 (n=0); 2 (n=1) et 1 (n = 2)</a:t>
            </a:r>
          </a:p>
          <a:p>
            <a:pPr lvl="2"/>
            <a:r>
              <a:rPr lang="fr-FR" dirty="0"/>
              <a:t>La position dans la fratrie est forcément ≥ 1</a:t>
            </a:r>
          </a:p>
          <a:p>
            <a:pPr lvl="1"/>
            <a:r>
              <a:rPr lang="fr-FR" dirty="0" err="1"/>
              <a:t>tr:nth-child</a:t>
            </a:r>
            <a:r>
              <a:rPr lang="fr-FR" dirty="0"/>
              <a:t>(-n+3) {background-</a:t>
            </a:r>
            <a:r>
              <a:rPr lang="fr-FR" dirty="0" err="1"/>
              <a:t>color</a:t>
            </a:r>
            <a:r>
              <a:rPr lang="fr-FR" dirty="0"/>
              <a:t>: green; }</a:t>
            </a:r>
          </a:p>
          <a:p>
            <a:pPr marL="457200" lvl="1" indent="0">
              <a:buNone/>
            </a:pPr>
            <a:endParaRPr lang="fr-FR" dirty="0"/>
          </a:p>
        </p:txBody>
      </p:sp>
      <p:sp>
        <p:nvSpPr>
          <p:cNvPr id="4" name="ZoneTexte 3"/>
          <p:cNvSpPr txBox="1"/>
          <p:nvPr/>
        </p:nvSpPr>
        <p:spPr>
          <a:xfrm>
            <a:off x="7642015" y="1825625"/>
            <a:ext cx="3711785" cy="400110"/>
          </a:xfrm>
          <a:prstGeom prst="rect">
            <a:avLst/>
          </a:prstGeom>
          <a:noFill/>
        </p:spPr>
        <p:txBody>
          <a:bodyPr wrap="none" rtlCol="0">
            <a:spAutoFit/>
          </a:bodyPr>
          <a:lstStyle/>
          <a:p>
            <a:r>
              <a:rPr lang="fr-FR" sz="2000" dirty="0">
                <a:hlinkClick r:id="rId3"/>
              </a:rPr>
              <a:t>Exemple du championnat en ligne</a:t>
            </a:r>
            <a:endParaRPr lang="fr-FR" sz="2000" dirty="0"/>
          </a:p>
        </p:txBody>
      </p:sp>
    </p:spTree>
    <p:custDataLst>
      <p:tags r:id="rId1"/>
    </p:custDataLst>
    <p:extLst>
      <p:ext uri="{BB962C8B-B14F-4D97-AF65-F5344CB8AC3E}">
        <p14:creationId xmlns:p14="http://schemas.microsoft.com/office/powerpoint/2010/main" val="266654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Retour sur l’exemple du championnat (2/2) : </a:t>
            </a:r>
            <a:br>
              <a:rPr lang="fr-FR" dirty="0"/>
            </a:br>
            <a:r>
              <a:rPr lang="fr-FR" dirty="0"/>
              <a:t>:</a:t>
            </a:r>
            <a:r>
              <a:rPr lang="fr-FR" dirty="0" err="1"/>
              <a:t>nth</a:t>
            </a:r>
            <a:r>
              <a:rPr lang="fr-FR" dirty="0"/>
              <a:t>-last-</a:t>
            </a:r>
            <a:r>
              <a:rPr lang="fr-FR" dirty="0" err="1"/>
              <a:t>child</a:t>
            </a:r>
            <a:endParaRPr lang="fr-FR" dirty="0"/>
          </a:p>
        </p:txBody>
      </p:sp>
      <p:sp>
        <p:nvSpPr>
          <p:cNvPr id="3" name="Espace réservé du contenu 2"/>
          <p:cNvSpPr>
            <a:spLocks noGrp="1"/>
          </p:cNvSpPr>
          <p:nvPr>
            <p:ph idx="1"/>
          </p:nvPr>
        </p:nvSpPr>
        <p:spPr/>
        <p:txBody>
          <a:bodyPr>
            <a:normAutofit/>
          </a:bodyPr>
          <a:lstStyle/>
          <a:p>
            <a:r>
              <a:rPr lang="fr-FR" dirty="0"/>
              <a:t>Pour les 3 derniers, c’est comme pour les 3 premiers… </a:t>
            </a:r>
          </a:p>
          <a:p>
            <a:r>
              <a:rPr lang="fr-FR" dirty="0"/>
              <a:t>… mais en partant de la fin</a:t>
            </a:r>
          </a:p>
          <a:p>
            <a:r>
              <a:rPr lang="fr-FR" dirty="0"/>
              <a:t>:</a:t>
            </a:r>
            <a:r>
              <a:rPr lang="fr-FR" dirty="0" err="1"/>
              <a:t>nth</a:t>
            </a:r>
            <a:r>
              <a:rPr lang="fr-FR" dirty="0"/>
              <a:t>-last-</a:t>
            </a:r>
            <a:r>
              <a:rPr lang="fr-FR" dirty="0" err="1"/>
              <a:t>child</a:t>
            </a:r>
            <a:r>
              <a:rPr lang="fr-FR" dirty="0"/>
              <a:t> </a:t>
            </a:r>
          </a:p>
          <a:p>
            <a:pPr lvl="1"/>
            <a:r>
              <a:rPr lang="fr-FR" dirty="0"/>
              <a:t>Fonctionne comme :</a:t>
            </a:r>
            <a:r>
              <a:rPr lang="fr-FR" dirty="0" err="1"/>
              <a:t>nth-child</a:t>
            </a:r>
            <a:endParaRPr lang="fr-FR" dirty="0"/>
          </a:p>
          <a:p>
            <a:pPr lvl="1"/>
            <a:r>
              <a:rPr lang="fr-FR" dirty="0"/>
              <a:t>Mais on compte la fratrie à partir du dernier</a:t>
            </a:r>
          </a:p>
          <a:p>
            <a:pPr lvl="1"/>
            <a:r>
              <a:rPr lang="fr-FR" dirty="0"/>
              <a:t>:</a:t>
            </a:r>
            <a:r>
              <a:rPr lang="fr-FR" dirty="0" err="1"/>
              <a:t>nth</a:t>
            </a:r>
            <a:r>
              <a:rPr lang="fr-FR" dirty="0"/>
              <a:t>-last-</a:t>
            </a:r>
            <a:r>
              <a:rPr lang="fr-FR" dirty="0" err="1"/>
              <a:t>child</a:t>
            </a:r>
            <a:r>
              <a:rPr lang="fr-FR" dirty="0"/>
              <a:t>(1) : c’est le dernier élément</a:t>
            </a:r>
          </a:p>
          <a:p>
            <a:pPr lvl="1"/>
            <a:endParaRPr lang="fr-FR" dirty="0"/>
          </a:p>
          <a:p>
            <a:r>
              <a:rPr lang="fr-FR" dirty="0"/>
              <a:t>Pour l’exemple : </a:t>
            </a:r>
            <a:r>
              <a:rPr lang="fr-FR" dirty="0" err="1"/>
              <a:t>tr:nth-last-child</a:t>
            </a:r>
            <a:r>
              <a:rPr lang="fr-FR" dirty="0"/>
              <a:t>(-n+3) { background-</a:t>
            </a:r>
            <a:r>
              <a:rPr lang="fr-FR" dirty="0" err="1"/>
              <a:t>color</a:t>
            </a:r>
            <a:r>
              <a:rPr lang="fr-FR" dirty="0"/>
              <a:t>: </a:t>
            </a:r>
            <a:r>
              <a:rPr lang="fr-FR" dirty="0" err="1"/>
              <a:t>red</a:t>
            </a:r>
            <a:r>
              <a:rPr lang="fr-FR" dirty="0"/>
              <a:t>; }</a:t>
            </a:r>
          </a:p>
        </p:txBody>
      </p:sp>
      <p:sp>
        <p:nvSpPr>
          <p:cNvPr id="4" name="ZoneTexte 3"/>
          <p:cNvSpPr txBox="1"/>
          <p:nvPr/>
        </p:nvSpPr>
        <p:spPr>
          <a:xfrm>
            <a:off x="7642015" y="5782731"/>
            <a:ext cx="3711785" cy="400110"/>
          </a:xfrm>
          <a:prstGeom prst="rect">
            <a:avLst/>
          </a:prstGeom>
          <a:noFill/>
        </p:spPr>
        <p:txBody>
          <a:bodyPr wrap="none" rtlCol="0">
            <a:spAutoFit/>
          </a:bodyPr>
          <a:lstStyle/>
          <a:p>
            <a:r>
              <a:rPr lang="fr-FR" sz="2000" dirty="0">
                <a:hlinkClick r:id="rId3"/>
              </a:rPr>
              <a:t>Exemple du championnat en ligne</a:t>
            </a:r>
            <a:endParaRPr lang="fr-FR" sz="2000" dirty="0"/>
          </a:p>
        </p:txBody>
      </p:sp>
    </p:spTree>
    <p:custDataLst>
      <p:tags r:id="rId1"/>
    </p:custDataLst>
    <p:extLst>
      <p:ext uri="{BB962C8B-B14F-4D97-AF65-F5344CB8AC3E}">
        <p14:creationId xmlns:p14="http://schemas.microsoft.com/office/powerpoint/2010/main" val="211322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Pseudo classes</a:t>
            </a:r>
            <a:endParaRPr lang="en-US" dirty="0"/>
          </a:p>
        </p:txBody>
      </p:sp>
      <p:sp>
        <p:nvSpPr>
          <p:cNvPr id="3" name="Espace réservé du contenu 2"/>
          <p:cNvSpPr>
            <a:spLocks noGrp="1"/>
          </p:cNvSpPr>
          <p:nvPr>
            <p:ph idx="1"/>
          </p:nvPr>
        </p:nvSpPr>
        <p:spPr/>
        <p:txBody>
          <a:bodyPr>
            <a:normAutofit/>
          </a:bodyPr>
          <a:lstStyle/>
          <a:p>
            <a:r>
              <a:rPr lang="fr-FR" dirty="0"/>
              <a:t>Place dans l’arbre du document</a:t>
            </a:r>
          </a:p>
          <a:p>
            <a:pPr lvl="1"/>
            <a:r>
              <a:rPr lang="fr-FR" dirty="0"/>
              <a:t>:</a:t>
            </a:r>
            <a:r>
              <a:rPr lang="en-US" b="1" dirty="0"/>
              <a:t>first-child </a:t>
            </a:r>
          </a:p>
          <a:p>
            <a:pPr lvl="1"/>
            <a:r>
              <a:rPr lang="en-US" b="1" dirty="0"/>
              <a:t>:last-child</a:t>
            </a:r>
          </a:p>
          <a:p>
            <a:pPr lvl="1"/>
            <a:r>
              <a:rPr lang="en-US" b="1" dirty="0"/>
              <a:t>:first-of-type </a:t>
            </a:r>
          </a:p>
          <a:p>
            <a:pPr lvl="1"/>
            <a:r>
              <a:rPr lang="en-US" b="1" dirty="0"/>
              <a:t>:last-of-type </a:t>
            </a:r>
          </a:p>
          <a:p>
            <a:pPr lvl="1"/>
            <a:r>
              <a:rPr lang="en-US" b="1" dirty="0"/>
              <a:t>:only-child</a:t>
            </a:r>
          </a:p>
          <a:p>
            <a:pPr lvl="1"/>
            <a:r>
              <a:rPr lang="en-US" b="1" dirty="0"/>
              <a:t>:only-of-type </a:t>
            </a:r>
          </a:p>
          <a:p>
            <a:pPr lvl="1"/>
            <a:endParaRPr lang="en-US" b="1" dirty="0"/>
          </a:p>
          <a:p>
            <a:pPr marL="457200" lvl="1" indent="0">
              <a:buNone/>
            </a:pPr>
            <a:r>
              <a:rPr lang="fr-FR" dirty="0"/>
              <a:t>tr &gt; </a:t>
            </a:r>
            <a:r>
              <a:rPr lang="fr-FR" dirty="0" err="1"/>
              <a:t>td:last-of-type</a:t>
            </a:r>
            <a:r>
              <a:rPr lang="fr-FR" dirty="0"/>
              <a:t>  : le dernier td d’une ligne (il peut y avoir des th après)</a:t>
            </a:r>
            <a:br>
              <a:rPr lang="en-US" dirty="0"/>
            </a:br>
            <a:endParaRPr lang="en-US" sz="4000" dirty="0"/>
          </a:p>
          <a:p>
            <a:pPr lvl="1"/>
            <a:endParaRPr lang="en-US" b="1" dirty="0"/>
          </a:p>
          <a:p>
            <a:pPr lvl="1"/>
            <a:endParaRPr lang="en-US" dirty="0"/>
          </a:p>
        </p:txBody>
      </p:sp>
    </p:spTree>
    <p:extLst>
      <p:ext uri="{BB962C8B-B14F-4D97-AF65-F5344CB8AC3E}">
        <p14:creationId xmlns:p14="http://schemas.microsoft.com/office/powerpoint/2010/main" val="24333404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Pseudo classes</a:t>
            </a:r>
            <a:endParaRPr lang="en-US" dirty="0"/>
          </a:p>
        </p:txBody>
      </p:sp>
      <p:sp>
        <p:nvSpPr>
          <p:cNvPr id="3" name="Espace réservé du contenu 2"/>
          <p:cNvSpPr>
            <a:spLocks noGrp="1"/>
          </p:cNvSpPr>
          <p:nvPr>
            <p:ph idx="1"/>
          </p:nvPr>
        </p:nvSpPr>
        <p:spPr/>
        <p:txBody>
          <a:bodyPr>
            <a:normAutofit/>
          </a:bodyPr>
          <a:lstStyle/>
          <a:p>
            <a:r>
              <a:rPr lang="en-US" dirty="0" err="1"/>
              <a:t>Balise</a:t>
            </a:r>
            <a:r>
              <a:rPr lang="en-US" dirty="0"/>
              <a:t> vide</a:t>
            </a:r>
            <a:br>
              <a:rPr lang="en-US" b="1" dirty="0"/>
            </a:br>
            <a:r>
              <a:rPr lang="en-US" b="1" dirty="0"/>
              <a:t>:empty</a:t>
            </a:r>
            <a:br>
              <a:rPr lang="en-US" b="1" dirty="0"/>
            </a:br>
            <a:r>
              <a:rPr lang="en-US" dirty="0"/>
              <a:t>pour les </a:t>
            </a:r>
            <a:r>
              <a:rPr lang="en-US" dirty="0" err="1"/>
              <a:t>balises</a:t>
            </a:r>
            <a:r>
              <a:rPr lang="en-US" dirty="0"/>
              <a:t> vides (&lt;p&gt;&lt;/p&gt;)</a:t>
            </a:r>
            <a:endParaRPr lang="en-US" b="1" dirty="0"/>
          </a:p>
          <a:p>
            <a:r>
              <a:rPr lang="en-US" dirty="0" err="1"/>
              <a:t>Négation</a:t>
            </a:r>
            <a:br>
              <a:rPr lang="en-US" dirty="0"/>
            </a:br>
            <a:r>
              <a:rPr lang="fr-FR" dirty="0"/>
              <a:t>:not(s)</a:t>
            </a:r>
            <a:br>
              <a:rPr lang="fr-FR" dirty="0"/>
            </a:br>
            <a:r>
              <a:rPr lang="en-US" sz="2400" dirty="0"/>
              <a:t>un </a:t>
            </a:r>
            <a:r>
              <a:rPr lang="en-US" sz="2400" dirty="0" err="1"/>
              <a:t>élément</a:t>
            </a:r>
            <a:r>
              <a:rPr lang="en-US" sz="2400" dirty="0"/>
              <a:t> E qui ne </a:t>
            </a:r>
            <a:r>
              <a:rPr lang="en-US" sz="2400" dirty="0" err="1"/>
              <a:t>vérifie</a:t>
            </a:r>
            <a:r>
              <a:rPr lang="en-US" sz="2400" dirty="0"/>
              <a:t> pas un </a:t>
            </a:r>
            <a:r>
              <a:rPr lang="en-US" sz="2400" dirty="0" err="1"/>
              <a:t>sélecteur</a:t>
            </a:r>
            <a:r>
              <a:rPr lang="en-US" sz="2400" dirty="0"/>
              <a:t> simple s</a:t>
            </a:r>
            <a:br>
              <a:rPr lang="en-US" sz="2800" dirty="0"/>
            </a:br>
            <a:r>
              <a:rPr lang="en-US" sz="1600" dirty="0"/>
              <a:t>Un </a:t>
            </a:r>
            <a:r>
              <a:rPr lang="en-US" sz="1600" dirty="0" err="1"/>
              <a:t>sélecteur</a:t>
            </a:r>
            <a:r>
              <a:rPr lang="en-US" sz="1600" dirty="0"/>
              <a:t> simple </a:t>
            </a:r>
            <a:r>
              <a:rPr lang="en-US" sz="1600" dirty="0" err="1"/>
              <a:t>est</a:t>
            </a:r>
            <a:r>
              <a:rPr lang="en-US" sz="1600" dirty="0"/>
              <a:t> un </a:t>
            </a:r>
            <a:r>
              <a:rPr lang="en-US" sz="1600" dirty="0" err="1"/>
              <a:t>sélecteur</a:t>
            </a:r>
            <a:r>
              <a:rPr lang="en-US" sz="1600" dirty="0"/>
              <a:t> de type (</a:t>
            </a:r>
            <a:r>
              <a:rPr lang="en-US" sz="1600" dirty="0" err="1"/>
              <a:t>balise</a:t>
            </a:r>
            <a:r>
              <a:rPr lang="en-US" sz="1600" dirty="0"/>
              <a:t> html) , </a:t>
            </a:r>
            <a:r>
              <a:rPr lang="en-US" sz="1600" dirty="0" err="1"/>
              <a:t>sélecteur</a:t>
            </a:r>
            <a:r>
              <a:rPr lang="en-US" sz="1600" dirty="0"/>
              <a:t>  *, </a:t>
            </a:r>
            <a:r>
              <a:rPr lang="en-US" sz="1600" dirty="0" err="1"/>
              <a:t>sélecteur</a:t>
            </a:r>
            <a:r>
              <a:rPr lang="en-US" sz="1600" dirty="0"/>
              <a:t> </a:t>
            </a:r>
            <a:r>
              <a:rPr lang="en-US" sz="1600" dirty="0" err="1"/>
              <a:t>sur</a:t>
            </a:r>
            <a:r>
              <a:rPr lang="en-US" sz="1600" dirty="0"/>
              <a:t> les </a:t>
            </a:r>
            <a:r>
              <a:rPr lang="en-US" sz="1600" dirty="0" err="1"/>
              <a:t>attributs</a:t>
            </a:r>
            <a:r>
              <a:rPr lang="en-US" sz="1600" dirty="0"/>
              <a:t>, </a:t>
            </a:r>
            <a:r>
              <a:rPr lang="en-US" sz="1600" dirty="0" err="1"/>
              <a:t>sélecteur</a:t>
            </a:r>
            <a:r>
              <a:rPr lang="en-US" sz="1600" dirty="0"/>
              <a:t> de </a:t>
            </a:r>
            <a:r>
              <a:rPr lang="en-US" sz="1600" dirty="0" err="1"/>
              <a:t>classe</a:t>
            </a:r>
            <a:r>
              <a:rPr lang="en-US" sz="1600" dirty="0"/>
              <a:t> (.), </a:t>
            </a:r>
            <a:r>
              <a:rPr lang="en-US" sz="1600" dirty="0" err="1"/>
              <a:t>sélecteur</a:t>
            </a:r>
            <a:r>
              <a:rPr lang="en-US" sz="1600" dirty="0"/>
              <a:t> #, </a:t>
            </a:r>
            <a:r>
              <a:rPr lang="en-US" sz="1600" dirty="0" err="1"/>
              <a:t>ou</a:t>
            </a:r>
            <a:r>
              <a:rPr lang="en-US" sz="1600" dirty="0"/>
              <a:t> </a:t>
            </a:r>
            <a:r>
              <a:rPr lang="en-US" sz="1600" dirty="0" err="1"/>
              <a:t>une</a:t>
            </a:r>
            <a:r>
              <a:rPr lang="en-US" sz="1600" dirty="0"/>
              <a:t> pseudo-</a:t>
            </a:r>
            <a:r>
              <a:rPr lang="en-US" sz="1600" dirty="0" err="1"/>
              <a:t>classe</a:t>
            </a:r>
            <a:r>
              <a:rPr lang="en-US" sz="1600" dirty="0"/>
              <a:t>.</a:t>
            </a:r>
          </a:p>
          <a:p>
            <a:pPr lvl="1"/>
            <a:endParaRPr lang="en-US" dirty="0"/>
          </a:p>
          <a:p>
            <a:pPr lvl="1"/>
            <a:endParaRPr lang="en-US" dirty="0"/>
          </a:p>
        </p:txBody>
      </p:sp>
    </p:spTree>
    <p:extLst>
      <p:ext uri="{BB962C8B-B14F-4D97-AF65-F5344CB8AC3E}">
        <p14:creationId xmlns:p14="http://schemas.microsoft.com/office/powerpoint/2010/main" val="39722657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Pseudo éléments</a:t>
            </a:r>
            <a:endParaRPr lang="en-US" dirty="0"/>
          </a:p>
        </p:txBody>
      </p:sp>
      <p:sp>
        <p:nvSpPr>
          <p:cNvPr id="3" name="Espace réservé du contenu 2"/>
          <p:cNvSpPr>
            <a:spLocks noGrp="1"/>
          </p:cNvSpPr>
          <p:nvPr>
            <p:ph idx="1"/>
          </p:nvPr>
        </p:nvSpPr>
        <p:spPr/>
        <p:txBody>
          <a:bodyPr/>
          <a:lstStyle/>
          <a:p>
            <a:r>
              <a:rPr lang="fr-FR" dirty="0"/>
              <a:t>Précédé de :: </a:t>
            </a:r>
          </a:p>
          <a:p>
            <a:pPr lvl="1"/>
            <a:r>
              <a:rPr lang="fr-FR" dirty="0"/>
              <a:t>Pour différencier les pseudo classes des pseudo éléments</a:t>
            </a:r>
          </a:p>
          <a:p>
            <a:pPr lvl="1"/>
            <a:r>
              <a:rPr lang="fr-FR" dirty="0"/>
              <a:t>Préalablement de « : » </a:t>
            </a:r>
          </a:p>
          <a:p>
            <a:pPr lvl="1"/>
            <a:r>
              <a:rPr lang="fr-FR" dirty="0"/>
              <a:t>Compatibilité (les deux) pour </a:t>
            </a:r>
            <a:r>
              <a:rPr lang="en-US" dirty="0"/>
              <a:t>:first-line, :first-letter, :before et :after</a:t>
            </a:r>
          </a:p>
          <a:p>
            <a:r>
              <a:rPr lang="fr-FR" dirty="0"/>
              <a:t>Un seul pseudo élément par sélecteur</a:t>
            </a:r>
          </a:p>
          <a:p>
            <a:pPr lvl="1"/>
            <a:r>
              <a:rPr lang="fr-FR" dirty="0"/>
              <a:t>À la fin</a:t>
            </a:r>
            <a:endParaRPr lang="en-US" dirty="0"/>
          </a:p>
        </p:txBody>
      </p:sp>
    </p:spTree>
    <p:extLst>
      <p:ext uri="{BB962C8B-B14F-4D97-AF65-F5344CB8AC3E}">
        <p14:creationId xmlns:p14="http://schemas.microsoft.com/office/powerpoint/2010/main" val="20923356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Pseudo éléments</a:t>
            </a:r>
            <a:endParaRPr lang="en-US" dirty="0"/>
          </a:p>
        </p:txBody>
      </p:sp>
      <p:sp>
        <p:nvSpPr>
          <p:cNvPr id="3" name="Espace réservé du contenu 2"/>
          <p:cNvSpPr>
            <a:spLocks noGrp="1"/>
          </p:cNvSpPr>
          <p:nvPr>
            <p:ph idx="1"/>
          </p:nvPr>
        </p:nvSpPr>
        <p:spPr/>
        <p:txBody>
          <a:bodyPr/>
          <a:lstStyle/>
          <a:p>
            <a:pPr>
              <a:lnSpc>
                <a:spcPct val="80000"/>
              </a:lnSpc>
            </a:pPr>
            <a:r>
              <a:rPr lang="fr-FR" sz="2400" dirty="0"/>
              <a:t>::first-line    </a:t>
            </a:r>
          </a:p>
          <a:p>
            <a:pPr lvl="1">
              <a:lnSpc>
                <a:spcPct val="80000"/>
              </a:lnSpc>
            </a:pPr>
            <a:r>
              <a:rPr lang="fr-FR" sz="2000" dirty="0"/>
              <a:t>première ligne du texte</a:t>
            </a:r>
          </a:p>
          <a:p>
            <a:pPr lvl="1">
              <a:lnSpc>
                <a:spcPct val="80000"/>
              </a:lnSpc>
            </a:pPr>
            <a:r>
              <a:rPr lang="fr-FR" sz="2000" dirty="0"/>
              <a:t>dépend de la taille de la fenêtre</a:t>
            </a:r>
          </a:p>
          <a:p>
            <a:pPr>
              <a:lnSpc>
                <a:spcPct val="80000"/>
              </a:lnSpc>
            </a:pPr>
            <a:r>
              <a:rPr lang="fr-FR" sz="2400" dirty="0"/>
              <a:t>::first-</a:t>
            </a:r>
            <a:r>
              <a:rPr lang="fr-FR" sz="2400" dirty="0" err="1"/>
              <a:t>letter</a:t>
            </a:r>
            <a:r>
              <a:rPr lang="fr-FR" sz="2400" dirty="0"/>
              <a:t>   :: première lettre du texte</a:t>
            </a:r>
            <a:br>
              <a:rPr lang="fr-FR" sz="2400" dirty="0"/>
            </a:br>
            <a:endParaRPr lang="fr-FR" sz="2400" dirty="0"/>
          </a:p>
          <a:p>
            <a:pPr>
              <a:lnSpc>
                <a:spcPct val="80000"/>
              </a:lnSpc>
            </a:pPr>
            <a:r>
              <a:rPr lang="fr-FR" sz="2400" b="1" dirty="0"/>
              <a:t>::</a:t>
            </a:r>
            <a:r>
              <a:rPr lang="fr-FR" sz="2400" b="1" dirty="0" err="1"/>
              <a:t>before</a:t>
            </a:r>
            <a:r>
              <a:rPr lang="fr-FR" sz="2400" dirty="0"/>
              <a:t>  et </a:t>
            </a:r>
            <a:r>
              <a:rPr lang="fr-FR" sz="2400" b="1" dirty="0"/>
              <a:t>::</a:t>
            </a:r>
            <a:r>
              <a:rPr lang="fr-FR" sz="2400" b="1" dirty="0" err="1"/>
              <a:t>after</a:t>
            </a:r>
            <a:endParaRPr lang="fr-FR" sz="2400" b="1" dirty="0"/>
          </a:p>
          <a:p>
            <a:pPr lvl="1">
              <a:lnSpc>
                <a:spcPct val="80000"/>
              </a:lnSpc>
            </a:pPr>
            <a:r>
              <a:rPr lang="fr-FR" sz="2000" dirty="0"/>
              <a:t>pour insérer un contenu généré avant ou après</a:t>
            </a:r>
          </a:p>
          <a:p>
            <a:pPr lvl="2">
              <a:lnSpc>
                <a:spcPct val="80000"/>
              </a:lnSpc>
            </a:pPr>
            <a:r>
              <a:rPr lang="fr-FR" sz="1800" dirty="0"/>
              <a:t>h1::before {content: </a:t>
            </a:r>
            <a:r>
              <a:rPr lang="fr-FR" sz="1800" dirty="0" err="1"/>
              <a:t>counter</a:t>
            </a:r>
            <a:r>
              <a:rPr lang="fr-FR" sz="1800" dirty="0"/>
              <a:t>(</a:t>
            </a:r>
            <a:r>
              <a:rPr lang="fr-FR" sz="1800" dirty="0" err="1"/>
              <a:t>chapno</a:t>
            </a:r>
            <a:r>
              <a:rPr lang="fr-FR" sz="1800" dirty="0"/>
              <a:t>, </a:t>
            </a:r>
            <a:r>
              <a:rPr lang="fr-FR" sz="1800" dirty="0" err="1"/>
              <a:t>upper</a:t>
            </a:r>
            <a:r>
              <a:rPr lang="fr-FR" sz="1800" dirty="0"/>
              <a:t>−roman) ". "}</a:t>
            </a:r>
            <a:br>
              <a:rPr lang="fr-FR" sz="1800" dirty="0"/>
            </a:br>
            <a:r>
              <a:rPr lang="fr-FR" sz="1800" dirty="0"/>
              <a:t>Ajoute une numérotation (automatique) en chiffre romain : « I.  », « II.  », etc. </a:t>
            </a:r>
          </a:p>
          <a:p>
            <a:pPr lvl="2">
              <a:lnSpc>
                <a:spcPct val="80000"/>
              </a:lnSpc>
            </a:pPr>
            <a:r>
              <a:rPr lang="fr-FR" sz="1800" dirty="0"/>
              <a:t>Fonctionne avec content </a:t>
            </a:r>
            <a:r>
              <a:rPr lang="fr-FR" sz="1800" dirty="0">
                <a:hlinkClick r:id="rId2"/>
              </a:rPr>
              <a:t>http://www.w3.org/TR/css3-content/</a:t>
            </a:r>
            <a:r>
              <a:rPr lang="fr-FR" sz="1800" dirty="0"/>
              <a:t> </a:t>
            </a:r>
          </a:p>
          <a:p>
            <a:pPr lvl="2">
              <a:lnSpc>
                <a:spcPct val="80000"/>
              </a:lnSpc>
            </a:pPr>
            <a:r>
              <a:rPr lang="fr-FR" sz="1800" dirty="0"/>
              <a:t>On peut utiliser des images de fond etc. (s’il y a un content)</a:t>
            </a:r>
          </a:p>
          <a:p>
            <a:pPr lvl="2">
              <a:lnSpc>
                <a:spcPct val="80000"/>
              </a:lnSpc>
            </a:pPr>
            <a:endParaRPr lang="fr-FR" sz="1800" dirty="0"/>
          </a:p>
          <a:p>
            <a:pPr>
              <a:lnSpc>
                <a:spcPct val="80000"/>
              </a:lnSpc>
            </a:pPr>
            <a:r>
              <a:rPr lang="fr-FR" sz="2400" dirty="0"/>
              <a:t>+ d’autres pour les formulaires</a:t>
            </a:r>
            <a:endParaRPr lang="en-US" sz="2400" dirty="0"/>
          </a:p>
        </p:txBody>
      </p:sp>
    </p:spTree>
    <p:extLst>
      <p:ext uri="{BB962C8B-B14F-4D97-AF65-F5344CB8AC3E}">
        <p14:creationId xmlns:p14="http://schemas.microsoft.com/office/powerpoint/2010/main" val="2550222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err="1"/>
              <a:t>Combinators</a:t>
            </a:r>
            <a:endParaRPr lang="en-US" dirty="0"/>
          </a:p>
        </p:txBody>
      </p:sp>
      <p:sp>
        <p:nvSpPr>
          <p:cNvPr id="3" name="Espace réservé du contenu 2"/>
          <p:cNvSpPr>
            <a:spLocks noGrp="1"/>
          </p:cNvSpPr>
          <p:nvPr>
            <p:ph idx="1"/>
          </p:nvPr>
        </p:nvSpPr>
        <p:spPr>
          <a:xfrm>
            <a:off x="609599" y="1600201"/>
            <a:ext cx="11458575" cy="4525963"/>
          </a:xfrm>
        </p:spPr>
        <p:txBody>
          <a:bodyPr>
            <a:normAutofit/>
          </a:bodyPr>
          <a:lstStyle/>
          <a:p>
            <a:r>
              <a:rPr lang="en-US" dirty="0"/>
              <a:t>Descendant combinator</a:t>
            </a:r>
            <a:br>
              <a:rPr lang="en-US" dirty="0"/>
            </a:br>
            <a:r>
              <a:rPr lang="en-US" b="1" dirty="0">
                <a:solidFill>
                  <a:srgbClr val="FF0000"/>
                </a:solidFill>
              </a:rPr>
              <a:t>E  F  </a:t>
            </a:r>
            <a:r>
              <a:rPr lang="en-US" dirty="0"/>
              <a:t>{ … }  		/* </a:t>
            </a:r>
            <a:r>
              <a:rPr lang="en-US" dirty="0" err="1"/>
              <a:t>désigne</a:t>
            </a:r>
            <a:r>
              <a:rPr lang="en-US" dirty="0"/>
              <a:t> </a:t>
            </a:r>
            <a:r>
              <a:rPr lang="en-US" dirty="0" err="1"/>
              <a:t>tous</a:t>
            </a:r>
            <a:r>
              <a:rPr lang="en-US" dirty="0"/>
              <a:t> les F </a:t>
            </a:r>
            <a:r>
              <a:rPr lang="en-US" dirty="0" err="1"/>
              <a:t>inclus</a:t>
            </a:r>
            <a:r>
              <a:rPr lang="en-US" dirty="0"/>
              <a:t>, </a:t>
            </a:r>
            <a:r>
              <a:rPr lang="en-US" dirty="0" err="1"/>
              <a:t>directement</a:t>
            </a:r>
            <a:r>
              <a:rPr lang="en-US" dirty="0"/>
              <a:t> </a:t>
            </a:r>
            <a:r>
              <a:rPr lang="en-US" dirty="0" err="1"/>
              <a:t>ou</a:t>
            </a:r>
            <a:r>
              <a:rPr lang="en-US" dirty="0"/>
              <a:t> pas, </a:t>
            </a:r>
            <a:r>
              <a:rPr lang="en-US" dirty="0" err="1"/>
              <a:t>dans</a:t>
            </a:r>
            <a:r>
              <a:rPr lang="en-US" dirty="0"/>
              <a:t> un E</a:t>
            </a:r>
            <a:br>
              <a:rPr lang="en-US" dirty="0"/>
            </a:br>
            <a:r>
              <a:rPr lang="en-US" dirty="0"/>
              <a:t>			Notation E &gt;&gt; F </a:t>
            </a:r>
            <a:r>
              <a:rPr lang="en-US" dirty="0" err="1"/>
              <a:t>dans</a:t>
            </a:r>
            <a:r>
              <a:rPr lang="en-US" dirty="0"/>
              <a:t> le level 4 */</a:t>
            </a:r>
          </a:p>
          <a:p>
            <a:r>
              <a:rPr lang="en-US" dirty="0"/>
              <a:t>Child combinators</a:t>
            </a:r>
            <a:br>
              <a:rPr lang="en-US" dirty="0"/>
            </a:br>
            <a:r>
              <a:rPr lang="en-US" b="1" dirty="0">
                <a:solidFill>
                  <a:srgbClr val="FF0000"/>
                </a:solidFill>
              </a:rPr>
              <a:t>E  &gt; F  </a:t>
            </a:r>
            <a:r>
              <a:rPr lang="en-US" dirty="0"/>
              <a:t>{ … }  	/* </a:t>
            </a:r>
            <a:r>
              <a:rPr lang="en-US" dirty="0" err="1"/>
              <a:t>désigne</a:t>
            </a:r>
            <a:r>
              <a:rPr lang="en-US" dirty="0"/>
              <a:t> </a:t>
            </a:r>
            <a:r>
              <a:rPr lang="en-US" dirty="0" err="1"/>
              <a:t>tous</a:t>
            </a:r>
            <a:r>
              <a:rPr lang="en-US" dirty="0"/>
              <a:t> les F </a:t>
            </a:r>
            <a:r>
              <a:rPr lang="en-US" dirty="0" err="1"/>
              <a:t>inclus</a:t>
            </a:r>
            <a:r>
              <a:rPr lang="en-US" dirty="0"/>
              <a:t> </a:t>
            </a:r>
            <a:r>
              <a:rPr lang="en-US" dirty="0" err="1"/>
              <a:t>directement</a:t>
            </a:r>
            <a:r>
              <a:rPr lang="en-US" dirty="0"/>
              <a:t> </a:t>
            </a:r>
            <a:r>
              <a:rPr lang="en-US" dirty="0" err="1"/>
              <a:t>dans</a:t>
            </a:r>
            <a:r>
              <a:rPr lang="en-US" dirty="0"/>
              <a:t> un E */</a:t>
            </a:r>
          </a:p>
          <a:p>
            <a:r>
              <a:rPr lang="en-US" dirty="0"/>
              <a:t>Adjacent sibling combinator</a:t>
            </a:r>
            <a:br>
              <a:rPr lang="en-US" dirty="0"/>
            </a:br>
            <a:r>
              <a:rPr lang="en-US" b="1" dirty="0">
                <a:solidFill>
                  <a:srgbClr val="FF0000"/>
                </a:solidFill>
              </a:rPr>
              <a:t>E + F </a:t>
            </a:r>
            <a:r>
              <a:rPr lang="en-US" dirty="0"/>
              <a:t>{ … } 		/* Un </a:t>
            </a:r>
            <a:r>
              <a:rPr lang="en-US" dirty="0" err="1"/>
              <a:t>élément</a:t>
            </a:r>
            <a:r>
              <a:rPr lang="en-US" dirty="0"/>
              <a:t> F </a:t>
            </a:r>
            <a:r>
              <a:rPr lang="en-US" dirty="0" err="1"/>
              <a:t>dont</a:t>
            </a:r>
            <a:r>
              <a:rPr lang="en-US" dirty="0"/>
              <a:t> le frère qui le </a:t>
            </a:r>
            <a:r>
              <a:rPr lang="en-US" dirty="0" err="1"/>
              <a:t>précède</a:t>
            </a:r>
            <a:r>
              <a:rPr lang="en-US" dirty="0"/>
              <a:t> </a:t>
            </a:r>
            <a:r>
              <a:rPr lang="en-US" dirty="0" err="1"/>
              <a:t>est</a:t>
            </a:r>
            <a:r>
              <a:rPr lang="en-US" dirty="0"/>
              <a:t> E */</a:t>
            </a:r>
          </a:p>
          <a:p>
            <a:r>
              <a:rPr lang="en-US" dirty="0"/>
              <a:t>General sibling combinator</a:t>
            </a:r>
            <a:br>
              <a:rPr lang="en-US" dirty="0"/>
            </a:br>
            <a:r>
              <a:rPr lang="en-US" b="1" dirty="0">
                <a:solidFill>
                  <a:srgbClr val="FF0000"/>
                </a:solidFill>
              </a:rPr>
              <a:t>E ~ F  </a:t>
            </a:r>
            <a:r>
              <a:rPr lang="en-US" dirty="0"/>
              <a:t>{ … }  	/* Un </a:t>
            </a:r>
            <a:r>
              <a:rPr lang="en-US" dirty="0" err="1"/>
              <a:t>élément</a:t>
            </a:r>
            <a:r>
              <a:rPr lang="en-US" dirty="0"/>
              <a:t> F </a:t>
            </a:r>
            <a:r>
              <a:rPr lang="en-US" dirty="0" err="1"/>
              <a:t>précédé</a:t>
            </a:r>
            <a:r>
              <a:rPr lang="en-US" dirty="0"/>
              <a:t> par un </a:t>
            </a:r>
            <a:r>
              <a:rPr lang="en-US" dirty="0" err="1"/>
              <a:t>élement</a:t>
            </a:r>
            <a:r>
              <a:rPr lang="en-US" dirty="0"/>
              <a:t> E -&gt; E et F </a:t>
            </a:r>
            <a:r>
              <a:rPr lang="en-US" dirty="0" err="1"/>
              <a:t>ont</a:t>
            </a:r>
            <a:r>
              <a:rPr lang="en-US" dirty="0"/>
              <a:t> le 			</a:t>
            </a:r>
            <a:r>
              <a:rPr lang="en-US" dirty="0" err="1"/>
              <a:t>même</a:t>
            </a:r>
            <a:r>
              <a:rPr lang="en-US" dirty="0"/>
              <a:t> parent */</a:t>
            </a:r>
            <a:endParaRPr lang="en-US" sz="3600" dirty="0"/>
          </a:p>
          <a:p>
            <a:endParaRPr lang="en-US" dirty="0"/>
          </a:p>
          <a:p>
            <a:endParaRPr lang="en-US" dirty="0"/>
          </a:p>
          <a:p>
            <a:endParaRPr lang="en-US" dirty="0"/>
          </a:p>
        </p:txBody>
      </p:sp>
    </p:spTree>
    <p:extLst>
      <p:ext uri="{BB962C8B-B14F-4D97-AF65-F5344CB8AC3E}">
        <p14:creationId xmlns:p14="http://schemas.microsoft.com/office/powerpoint/2010/main" val="26134807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Priorité pour déterminer quelle règle s’applique en cas de conflit</a:t>
            </a:r>
            <a:endParaRPr lang="en-US" dirty="0"/>
          </a:p>
        </p:txBody>
      </p:sp>
      <p:sp>
        <p:nvSpPr>
          <p:cNvPr id="3" name="Espace réservé du texte 2"/>
          <p:cNvSpPr>
            <a:spLocks noGrp="1"/>
          </p:cNvSpPr>
          <p:nvPr>
            <p:ph type="body" idx="1"/>
          </p:nvPr>
        </p:nvSpPr>
        <p:spPr/>
        <p:txBody>
          <a:bodyPr>
            <a:normAutofit fontScale="92500" lnSpcReduction="20000"/>
          </a:bodyPr>
          <a:lstStyle/>
          <a:p>
            <a:r>
              <a:rPr lang="fr-FR" dirty="0"/>
              <a:t>&lt;p class="toto"&gt;un paragraphe… de quelle couleur sera le texte ? &lt;/p&gt;</a:t>
            </a:r>
          </a:p>
          <a:p>
            <a:endParaRPr lang="fr-FR" dirty="0"/>
          </a:p>
          <a:p>
            <a:r>
              <a:rPr lang="fr-FR" dirty="0"/>
              <a:t>p { </a:t>
            </a:r>
            <a:r>
              <a:rPr lang="fr-FR" dirty="0" err="1"/>
              <a:t>color</a:t>
            </a:r>
            <a:r>
              <a:rPr lang="fr-FR" dirty="0"/>
              <a:t>: green; }</a:t>
            </a:r>
          </a:p>
          <a:p>
            <a:r>
              <a:rPr lang="fr-FR" dirty="0"/>
              <a:t>*.toto { </a:t>
            </a:r>
            <a:r>
              <a:rPr lang="fr-FR" dirty="0" err="1"/>
              <a:t>color</a:t>
            </a:r>
            <a:r>
              <a:rPr lang="fr-FR" dirty="0"/>
              <a:t>: </a:t>
            </a:r>
            <a:r>
              <a:rPr lang="fr-FR" dirty="0" err="1"/>
              <a:t>red</a:t>
            </a:r>
            <a:r>
              <a:rPr lang="fr-FR" dirty="0"/>
              <a:t>; }</a:t>
            </a:r>
            <a:endParaRPr lang="en-US" dirty="0"/>
          </a:p>
        </p:txBody>
      </p:sp>
    </p:spTree>
    <p:extLst>
      <p:ext uri="{BB962C8B-B14F-4D97-AF65-F5344CB8AC3E}">
        <p14:creationId xmlns:p14="http://schemas.microsoft.com/office/powerpoint/2010/main" val="2262206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7.8"/>
</p:tagLst>
</file>

<file path=ppt/tags/tag2.xml><?xml version="1.0" encoding="utf-8"?>
<p:tagLst xmlns:a="http://schemas.openxmlformats.org/drawingml/2006/main" xmlns:r="http://schemas.openxmlformats.org/officeDocument/2006/relationships" xmlns:p="http://schemas.openxmlformats.org/presentationml/2006/main">
  <p:tag name="TIMING" val="|11.3|1.6|14.3|5.6|8.4|0.9|6.4|12.5|5.7"/>
</p:tagLst>
</file>

<file path=ppt/tags/tag3.xml><?xml version="1.0" encoding="utf-8"?>
<p:tagLst xmlns:a="http://schemas.openxmlformats.org/drawingml/2006/main" xmlns:r="http://schemas.openxmlformats.org/officeDocument/2006/relationships" xmlns:p="http://schemas.openxmlformats.org/presentationml/2006/main">
  <p:tag name="TIMING" val="|29.3|20.8|4.8|3.1|15.7|13.6|9.7|9.8"/>
</p:tagLst>
</file>

<file path=ppt/tags/tag4.xml><?xml version="1.0" encoding="utf-8"?>
<p:tagLst xmlns:a="http://schemas.openxmlformats.org/drawingml/2006/main" xmlns:r="http://schemas.openxmlformats.org/officeDocument/2006/relationships" xmlns:p="http://schemas.openxmlformats.org/presentationml/2006/main">
  <p:tag name="TIMING" val="|4.9|31.9|20.2|2.2|7.7"/>
</p:tagLst>
</file>

<file path=ppt/tags/tag5.xml><?xml version="1.0" encoding="utf-8"?>
<p:tagLst xmlns:a="http://schemas.openxmlformats.org/drawingml/2006/main" xmlns:r="http://schemas.openxmlformats.org/officeDocument/2006/relationships" xmlns:p="http://schemas.openxmlformats.org/presentationml/2006/main">
  <p:tag name="TIMING" val="|19.1|4"/>
</p:tagLst>
</file>

<file path=ppt/tags/tag6.xml><?xml version="1.0" encoding="utf-8"?>
<p:tagLst xmlns:a="http://schemas.openxmlformats.org/drawingml/2006/main" xmlns:r="http://schemas.openxmlformats.org/officeDocument/2006/relationships" xmlns:p="http://schemas.openxmlformats.org/presentationml/2006/main">
  <p:tag name="TIMING" val="|12.7|5.8|18.9"/>
</p:tagLst>
</file>

<file path=ppt/theme/theme1.xml><?xml version="1.0" encoding="utf-8"?>
<a:theme xmlns:a="http://schemas.openxmlformats.org/drawingml/2006/main" name="00_cartographie intera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08_html</Template>
  <TotalTime>442</TotalTime>
  <Words>10889</Words>
  <Application>Microsoft Office PowerPoint</Application>
  <PresentationFormat>Grand écran</PresentationFormat>
  <Paragraphs>1193</Paragraphs>
  <Slides>114</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114</vt:i4>
      </vt:variant>
    </vt:vector>
  </HeadingPairs>
  <TitlesOfParts>
    <vt:vector size="122" baseType="lpstr">
      <vt:lpstr>Arial</vt:lpstr>
      <vt:lpstr>Calibri</vt:lpstr>
      <vt:lpstr>Calibri Light</vt:lpstr>
      <vt:lpstr>Courier New</vt:lpstr>
      <vt:lpstr>Franklin Gothic Book</vt:lpstr>
      <vt:lpstr>French Script MT</vt:lpstr>
      <vt:lpstr>Wingdings</vt:lpstr>
      <vt:lpstr>00_cartographie interaction</vt:lpstr>
      <vt:lpstr>CSS: l’entrée en matière</vt:lpstr>
      <vt:lpstr>Histoire de CSS (1/2)</vt:lpstr>
      <vt:lpstr>Histoire de CSS (2/2)</vt:lpstr>
      <vt:lpstr>Une évolution constante</vt:lpstr>
      <vt:lpstr>Base de css</vt:lpstr>
      <vt:lpstr>Une page sans css</vt:lpstr>
      <vt:lpstr>Ce que doit exprimer le CSS</vt:lpstr>
      <vt:lpstr>Comment écrire du CSS</vt:lpstr>
      <vt:lpstr>Vocabulaire, en résumé</vt:lpstr>
      <vt:lpstr>Doit-on tout spécifier en CSS ?</vt:lpstr>
      <vt:lpstr>Éditer du css</vt:lpstr>
      <vt:lpstr>Les « inspecteurs » intégrées dans les navigateurs</vt:lpstr>
      <vt:lpstr>Une erreur dans une déclaration ? </vt:lpstr>
      <vt:lpstr>Intégrer le css dans la page web ?</vt:lpstr>
      <vt:lpstr>Mettre du CSS dans une balise</vt:lpstr>
      <vt:lpstr>Intégrer le css dans la page web avec une (ou plusieurs) balise &lt;style&gt;</vt:lpstr>
      <vt:lpstr>Intégrer le css dans la page web avec une (ou plusieurs) balise &lt;link&gt;</vt:lpstr>
      <vt:lpstr>Illustration : image d’une page sans css</vt:lpstr>
      <vt:lpstr>La même page avec du css</vt:lpstr>
      <vt:lpstr>Illustration d’un sélecteur</vt:lpstr>
      <vt:lpstr>Le même sélecteur utilisé pour d’autres éléments</vt:lpstr>
      <vt:lpstr>Une combinaison de sélecteurs</vt:lpstr>
      <vt:lpstr>mise en valeur (propriété: valeur;)</vt:lpstr>
      <vt:lpstr>mise en valeur (propriété: valeur;)</vt:lpstr>
      <vt:lpstr>mise en valeur (propriété: valeur;)</vt:lpstr>
      <vt:lpstr>mise en valeur (propriété: valeur;)</vt:lpstr>
      <vt:lpstr>Des propriétés pour certains éléments</vt:lpstr>
      <vt:lpstr>Quelques sélecteurs (simples)</vt:lpstr>
      <vt:lpstr>5 sélecteurs « de bases »</vt:lpstr>
      <vt:lpstr>rappel</vt:lpstr>
      <vt:lpstr>* (universal selector)</vt:lpstr>
      <vt:lpstr>E (Type Selector)</vt:lpstr>
      <vt:lpstr>E.className (Class Selectors)</vt:lpstr>
      <vt:lpstr>Plusieurs classes</vt:lpstr>
      <vt:lpstr>E#myId (id selector)</vt:lpstr>
      <vt:lpstr>E F (descendant combinator)</vt:lpstr>
      <vt:lpstr>Présentation PowerPoint</vt:lpstr>
      <vt:lpstr>Les sélecteurs se combinent</vt:lpstr>
      <vt:lpstr>Exemple de combinaison</vt:lpstr>
      <vt:lpstr>Quelques propriétés CSS... … pour pouvoir jouer avec…  </vt:lpstr>
      <vt:lpstr>Quelques éléments pour « jouer »</vt:lpstr>
      <vt:lpstr>color</vt:lpstr>
      <vt:lpstr>Des couleurs en valeurs</vt:lpstr>
      <vt:lpstr>Background : vue d’ensemble</vt:lpstr>
      <vt:lpstr>background</vt:lpstr>
      <vt:lpstr>Une image comme valeur</vt:lpstr>
      <vt:lpstr>Exemple de gradient</vt:lpstr>
      <vt:lpstr>Encadrer les éléments: border</vt:lpstr>
      <vt:lpstr>Couleur du contour : border-color</vt:lpstr>
      <vt:lpstr>border-top-color | border-right-color  |   border-bottom-color | border-left-color</vt:lpstr>
      <vt:lpstr>border-color</vt:lpstr>
      <vt:lpstr>Quel(s) trait(s) pour le contour ? border-style</vt:lpstr>
      <vt:lpstr>border-top-style | border-right-style |  border-bottom-style | border-left-style</vt:lpstr>
      <vt:lpstr>border-style</vt:lpstr>
      <vt:lpstr>L’épaisseur du trait du contour :  border-width</vt:lpstr>
      <vt:lpstr>border-top-width | border-right-width | border-bottom-width | border-left-width</vt:lpstr>
      <vt:lpstr>Les longueurs en css</vt:lpstr>
      <vt:lpstr>Quelques unités relatives</vt:lpstr>
      <vt:lpstr>Unités absolues</vt:lpstr>
      <vt:lpstr>calc: une expression pour calculer</vt:lpstr>
      <vt:lpstr>border-width</vt:lpstr>
      <vt:lpstr>border-top | border-right |  border-bottom | border-left | border</vt:lpstr>
      <vt:lpstr>Les coins arrondis</vt:lpstr>
      <vt:lpstr>border-top-left-radius | border-top-right-radius |  border-bottom-right-radius | border-bottom-left-radius</vt:lpstr>
      <vt:lpstr>border-radius</vt:lpstr>
      <vt:lpstr>Les ombres : box-shadow </vt:lpstr>
      <vt:lpstr>Marges internes et externes</vt:lpstr>
      <vt:lpstr>padding</vt:lpstr>
      <vt:lpstr>padding-top | padding-right |  padding-bottom | padding-left</vt:lpstr>
      <vt:lpstr>padding</vt:lpstr>
      <vt:lpstr>margin</vt:lpstr>
      <vt:lpstr>margin-top | margin-right |  margin-bottom | margin-left</vt:lpstr>
      <vt:lpstr>margin</vt:lpstr>
      <vt:lpstr>Présentation partielle de font</vt:lpstr>
      <vt:lpstr>font-weight</vt:lpstr>
      <vt:lpstr>font-style</vt:lpstr>
      <vt:lpstr>font-size</vt:lpstr>
      <vt:lpstr>font-family</vt:lpstr>
      <vt:lpstr>text-align</vt:lpstr>
      <vt:lpstr>Sélecteurs et priorités</vt:lpstr>
      <vt:lpstr>Sélecteurs</vt:lpstr>
      <vt:lpstr>Les sélecteurs (1/3)</vt:lpstr>
      <vt:lpstr>Les sélecteurs (2/3)</vt:lpstr>
      <vt:lpstr>Les sélecteurs (3/3)</vt:lpstr>
      <vt:lpstr>Ceux déjà vus</vt:lpstr>
      <vt:lpstr>Quelques Pseudo classes</vt:lpstr>
      <vt:lpstr>Place dans l’arbre du document</vt:lpstr>
      <vt:lpstr>Quelques exemples avec nth-child</vt:lpstr>
      <vt:lpstr>Notion de « fratrie »</vt:lpstr>
      <vt:lpstr>:nth-child : le ie enfant</vt:lpstr>
      <vt:lpstr>:nth-child : des formes particulières</vt:lpstr>
      <vt:lpstr>Retour sur l’exemple du championnat (1/2) </vt:lpstr>
      <vt:lpstr>Retour sur l’exemple du championnat (2/2) :  :nth-last-child</vt:lpstr>
      <vt:lpstr>Pseudo classes</vt:lpstr>
      <vt:lpstr>Pseudo classes</vt:lpstr>
      <vt:lpstr>Pseudo éléments</vt:lpstr>
      <vt:lpstr>Pseudo éléments</vt:lpstr>
      <vt:lpstr>Combinators</vt:lpstr>
      <vt:lpstr>Priorité pour déterminer quelle règle s’applique en cas de conflit</vt:lpstr>
      <vt:lpstr>Assignation, cascade et héritage</vt:lpstr>
      <vt:lpstr>Valeurs spécifiées</vt:lpstr>
      <vt:lpstr>Cascade : identifier les styles à appliquer</vt:lpstr>
      <vt:lpstr>Spécificité d'un sélecteur</vt:lpstr>
      <vt:lpstr>Illustration</vt:lpstr>
      <vt:lpstr>&lt;table&gt; - HTML - CSS</vt:lpstr>
      <vt:lpstr>Exemple de table</vt:lpstr>
      <vt:lpstr>Balise &lt;table&gt;</vt:lpstr>
      <vt:lpstr>Balise &lt;caption&gt;</vt:lpstr>
      <vt:lpstr>Balises &lt;colgroup&gt; et &lt;col&gt;</vt:lpstr>
      <vt:lpstr>Parties d’un tableau</vt:lpstr>
      <vt:lpstr>Ligne d’un tableau</vt:lpstr>
      <vt:lpstr>Cases (ou cellules) d’un tableau</vt:lpstr>
      <vt:lpstr>Mise en forme de table (1)</vt:lpstr>
      <vt:lpstr>Mise en forme de table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Philippe Renevier Gonin</dc:creator>
  <cp:lastModifiedBy>Philippe Renevier Gonin</cp:lastModifiedBy>
  <cp:revision>17</cp:revision>
  <dcterms:created xsi:type="dcterms:W3CDTF">2017-04-26T14:13:45Z</dcterms:created>
  <dcterms:modified xsi:type="dcterms:W3CDTF">2025-04-16T14:39:03Z</dcterms:modified>
</cp:coreProperties>
</file>