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7"/>
  </p:notesMasterIdLst>
  <p:sldIdLst>
    <p:sldId id="256" r:id="rId2"/>
    <p:sldId id="265" r:id="rId3"/>
    <p:sldId id="260" r:id="rId4"/>
    <p:sldId id="261" r:id="rId5"/>
    <p:sldId id="262" r:id="rId6"/>
    <p:sldId id="266" r:id="rId7"/>
    <p:sldId id="263" r:id="rId8"/>
    <p:sldId id="296" r:id="rId9"/>
    <p:sldId id="259" r:id="rId10"/>
    <p:sldId id="297" r:id="rId11"/>
    <p:sldId id="300" r:id="rId12"/>
    <p:sldId id="301" r:id="rId13"/>
    <p:sldId id="314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93" r:id="rId34"/>
    <p:sldId id="294" r:id="rId35"/>
    <p:sldId id="295" r:id="rId36"/>
    <p:sldId id="289" r:id="rId37"/>
    <p:sldId id="290" r:id="rId38"/>
    <p:sldId id="299" r:id="rId39"/>
    <p:sldId id="298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282" r:id="rId49"/>
    <p:sldId id="283" r:id="rId50"/>
    <p:sldId id="310" r:id="rId51"/>
    <p:sldId id="311" r:id="rId52"/>
    <p:sldId id="312" r:id="rId53"/>
    <p:sldId id="287" r:id="rId54"/>
    <p:sldId id="288" r:id="rId55"/>
    <p:sldId id="313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C5A9486-8671-4A1C-96A4-1296807B2024}">
          <p14:sldIdLst>
            <p14:sldId id="256"/>
            <p14:sldId id="265"/>
            <p14:sldId id="260"/>
            <p14:sldId id="261"/>
            <p14:sldId id="262"/>
            <p14:sldId id="266"/>
            <p14:sldId id="263"/>
            <p14:sldId id="296"/>
            <p14:sldId id="259"/>
            <p14:sldId id="297"/>
            <p14:sldId id="300"/>
            <p14:sldId id="301"/>
            <p14:sldId id="314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93"/>
            <p14:sldId id="294"/>
            <p14:sldId id="295"/>
            <p14:sldId id="289"/>
            <p14:sldId id="290"/>
            <p14:sldId id="299"/>
            <p14:sldId id="298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82"/>
            <p14:sldId id="283"/>
            <p14:sldId id="310"/>
            <p14:sldId id="311"/>
            <p14:sldId id="312"/>
            <p14:sldId id="287"/>
            <p14:sldId id="288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2C37B-6020-44E9-BD5E-11348E32E5CB}" v="289" dt="2025-03-23T16:39:55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 Gonin" userId="34ad6640c2f144aa" providerId="LiveId" clId="{86184B7D-4D12-4F75-B646-EF9FC2159E9C}"/>
    <pc:docChg chg="undo custSel addSld delSld modSld delSection modSection">
      <pc:chgData name="Philippe Renevier Gonin" userId="34ad6640c2f144aa" providerId="LiveId" clId="{86184B7D-4D12-4F75-B646-EF9FC2159E9C}" dt="2025-03-03T10:01:17.271" v="1108" actId="20577"/>
      <pc:docMkLst>
        <pc:docMk/>
      </pc:docMkLst>
      <pc:sldChg chg="modSp add mod">
        <pc:chgData name="Philippe Renevier Gonin" userId="34ad6640c2f144aa" providerId="LiveId" clId="{86184B7D-4D12-4F75-B646-EF9FC2159E9C}" dt="2025-02-25T15:28:38.316" v="594" actId="20577"/>
        <pc:sldMkLst>
          <pc:docMk/>
          <pc:sldMk cId="1526361101" sldId="256"/>
        </pc:sldMkLst>
        <pc:spChg chg="mod">
          <ac:chgData name="Philippe Renevier Gonin" userId="34ad6640c2f144aa" providerId="LiveId" clId="{86184B7D-4D12-4F75-B646-EF9FC2159E9C}" dt="2025-02-25T13:52:46.517" v="18" actId="6549"/>
          <ac:spMkLst>
            <pc:docMk/>
            <pc:sldMk cId="1526361101" sldId="256"/>
            <ac:spMk id="2" creationId="{00000000-0000-0000-0000-000000000000}"/>
          </ac:spMkLst>
        </pc:spChg>
        <pc:spChg chg="mod">
          <ac:chgData name="Philippe Renevier Gonin" userId="34ad6640c2f144aa" providerId="LiveId" clId="{86184B7D-4D12-4F75-B646-EF9FC2159E9C}" dt="2025-02-25T15:28:38.316" v="594" actId="20577"/>
          <ac:spMkLst>
            <pc:docMk/>
            <pc:sldMk cId="1526361101" sldId="256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457789970" sldId="256"/>
        </pc:sldMkLst>
      </pc:sldChg>
      <pc:sldChg chg="modSp add mod">
        <pc:chgData name="Philippe Renevier Gonin" userId="34ad6640c2f144aa" providerId="LiveId" clId="{86184B7D-4D12-4F75-B646-EF9FC2159E9C}" dt="2025-02-25T13:52:43.876" v="3" actId="27636"/>
        <pc:sldMkLst>
          <pc:docMk/>
          <pc:sldMk cId="882280639" sldId="25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664631001" sldId="25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203798956" sldId="258"/>
        </pc:sldMkLst>
      </pc:sldChg>
      <pc:sldChg chg="modSp add mod">
        <pc:chgData name="Philippe Renevier Gonin" userId="34ad6640c2f144aa" providerId="LiveId" clId="{86184B7D-4D12-4F75-B646-EF9FC2159E9C}" dt="2025-03-03T09:26:07.936" v="846" actId="27636"/>
        <pc:sldMkLst>
          <pc:docMk/>
          <pc:sldMk cId="4204539336" sldId="258"/>
        </pc:sldMkLst>
      </pc:sldChg>
      <pc:sldChg chg="modSp add mod">
        <pc:chgData name="Philippe Renevier Gonin" userId="34ad6640c2f144aa" providerId="LiveId" clId="{86184B7D-4D12-4F75-B646-EF9FC2159E9C}" dt="2025-02-25T13:58:11.864" v="232" actId="27636"/>
        <pc:sldMkLst>
          <pc:docMk/>
          <pc:sldMk cId="1504729614" sldId="25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776932008" sldId="25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643005221" sldId="260"/>
        </pc:sldMkLst>
      </pc:sldChg>
      <pc:sldChg chg="modSp add del mod">
        <pc:chgData name="Philippe Renevier Gonin" userId="34ad6640c2f144aa" providerId="LiveId" clId="{86184B7D-4D12-4F75-B646-EF9FC2159E9C}" dt="2025-02-25T15:28:41.420" v="595" actId="47"/>
        <pc:sldMkLst>
          <pc:docMk/>
          <pc:sldMk cId="3555865895" sldId="260"/>
        </pc:sldMkLst>
      </pc:sldChg>
      <pc:sldChg chg="modSp add mod">
        <pc:chgData name="Philippe Renevier Gonin" userId="34ad6640c2f144aa" providerId="LiveId" clId="{86184B7D-4D12-4F75-B646-EF9FC2159E9C}" dt="2025-02-25T15:30:20.359" v="599" actId="27636"/>
        <pc:sldMkLst>
          <pc:docMk/>
          <pc:sldMk cId="4026305844" sldId="260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062900071" sldId="261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3325075396" sldId="261"/>
        </pc:sldMkLst>
      </pc:sldChg>
      <pc:sldChg chg="modSp add mod">
        <pc:chgData name="Philippe Renevier Gonin" userId="34ad6640c2f144aa" providerId="LiveId" clId="{86184B7D-4D12-4F75-B646-EF9FC2159E9C}" dt="2025-02-25T14:01:24.361" v="277" actId="15"/>
        <pc:sldMkLst>
          <pc:docMk/>
          <pc:sldMk cId="1374660019" sldId="262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474603651" sldId="262"/>
        </pc:sldMkLst>
      </pc:sldChg>
      <pc:sldChg chg="modSp add mod">
        <pc:chgData name="Philippe Renevier Gonin" userId="34ad6640c2f144aa" providerId="LiveId" clId="{86184B7D-4D12-4F75-B646-EF9FC2159E9C}" dt="2025-02-25T14:02:44.282" v="300" actId="20577"/>
        <pc:sldMkLst>
          <pc:docMk/>
          <pc:sldMk cId="234229294" sldId="26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301411393" sldId="26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075879345" sldId="264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875958105" sldId="264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288889407" sldId="265"/>
        </pc:sldMkLst>
      </pc:sldChg>
      <pc:sldChg chg="modSp add mod">
        <pc:chgData name="Philippe Renevier Gonin" userId="34ad6640c2f144aa" providerId="LiveId" clId="{86184B7D-4D12-4F75-B646-EF9FC2159E9C}" dt="2025-02-25T14:04:14.842" v="335" actId="27636"/>
        <pc:sldMkLst>
          <pc:docMk/>
          <pc:sldMk cId="2877873295" sldId="265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1361893102" sldId="266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827465630" sldId="266"/>
        </pc:sldMkLst>
      </pc:sldChg>
      <pc:sldChg chg="modSp add mod">
        <pc:chgData name="Philippe Renevier Gonin" userId="34ad6640c2f144aa" providerId="LiveId" clId="{86184B7D-4D12-4F75-B646-EF9FC2159E9C}" dt="2025-02-25T14:02:32.635" v="299" actId="1076"/>
        <pc:sldMkLst>
          <pc:docMk/>
          <pc:sldMk cId="3844877476" sldId="26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895265193" sldId="267"/>
        </pc:sldMkLst>
      </pc:sldChg>
      <pc:sldChg chg="modSp add mod">
        <pc:chgData name="Philippe Renevier Gonin" userId="34ad6640c2f144aa" providerId="LiveId" clId="{86184B7D-4D12-4F75-B646-EF9FC2159E9C}" dt="2025-03-03T09:27:51.550" v="876" actId="20577"/>
        <pc:sldMkLst>
          <pc:docMk/>
          <pc:sldMk cId="719159604" sldId="268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389148487" sldId="268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822175799" sldId="26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041478985" sldId="269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495137320" sldId="270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4029909030" sldId="270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918569533" sldId="271"/>
        </pc:sldMkLst>
      </pc:sldChg>
      <pc:sldChg chg="modSp add mod">
        <pc:chgData name="Philippe Renevier Gonin" userId="34ad6640c2f144aa" providerId="LiveId" clId="{86184B7D-4D12-4F75-B646-EF9FC2159E9C}" dt="2025-02-25T13:52:43.987" v="15" actId="27636"/>
        <pc:sldMkLst>
          <pc:docMk/>
          <pc:sldMk cId="2921757201" sldId="271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560368897" sldId="272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475170743" sldId="272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03294747" sldId="273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985048227" sldId="27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177515201" sldId="274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028306218" sldId="274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4234333737" sldId="275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4261534569" sldId="275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211800935" sldId="276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624995498" sldId="276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72371879" sldId="277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077980541" sldId="27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175700607" sldId="278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3632780408" sldId="278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535277860" sldId="279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177444382" sldId="27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890694398" sldId="280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3809309123" sldId="280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95706062" sldId="281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182173241" sldId="281"/>
        </pc:sldMkLst>
      </pc:sldChg>
      <pc:sldChg chg="modSp add mod">
        <pc:chgData name="Philippe Renevier Gonin" userId="34ad6640c2f144aa" providerId="LiveId" clId="{86184B7D-4D12-4F75-B646-EF9FC2159E9C}" dt="2025-02-25T13:52:44.003" v="16" actId="27636"/>
        <pc:sldMkLst>
          <pc:docMk/>
          <pc:sldMk cId="2404287473" sldId="282"/>
        </pc:sldMkLst>
      </pc:sldChg>
      <pc:sldChg chg="modSp add mod">
        <pc:chgData name="Philippe Renevier Gonin" userId="34ad6640c2f144aa" providerId="LiveId" clId="{86184B7D-4D12-4F75-B646-EF9FC2159E9C}" dt="2025-02-25T14:08:38.384" v="367" actId="14100"/>
        <pc:sldMkLst>
          <pc:docMk/>
          <pc:sldMk cId="4040477309" sldId="283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476620362" sldId="284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1457966212" sldId="285"/>
        </pc:sldMkLst>
      </pc:sldChg>
      <pc:sldChg chg="modSp add mod">
        <pc:chgData name="Philippe Renevier Gonin" userId="34ad6640c2f144aa" providerId="LiveId" clId="{86184B7D-4D12-4F75-B646-EF9FC2159E9C}" dt="2025-02-25T13:59:56.170" v="248" actId="14100"/>
        <pc:sldMkLst>
          <pc:docMk/>
          <pc:sldMk cId="1231461582" sldId="286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832302374" sldId="287"/>
        </pc:sldMkLst>
      </pc:sldChg>
      <pc:sldChg chg="modSp add mod">
        <pc:chgData name="Philippe Renevier Gonin" userId="34ad6640c2f144aa" providerId="LiveId" clId="{86184B7D-4D12-4F75-B646-EF9FC2159E9C}" dt="2025-02-25T13:52:43.907" v="6" actId="27636"/>
        <pc:sldMkLst>
          <pc:docMk/>
          <pc:sldMk cId="1912036413" sldId="287"/>
        </pc:sldMkLst>
      </pc:sldChg>
      <pc:sldChg chg="modSp add mod">
        <pc:chgData name="Philippe Renevier Gonin" userId="34ad6640c2f144aa" providerId="LiveId" clId="{86184B7D-4D12-4F75-B646-EF9FC2159E9C}" dt="2025-02-25T14:02:49.054" v="301" actId="20577"/>
        <pc:sldMkLst>
          <pc:docMk/>
          <pc:sldMk cId="1895711831" sldId="288"/>
        </pc:sldMkLst>
      </pc:sldChg>
      <pc:sldChg chg="modSp add mod">
        <pc:chgData name="Philippe Renevier Gonin" userId="34ad6640c2f144aa" providerId="LiveId" clId="{86184B7D-4D12-4F75-B646-EF9FC2159E9C}" dt="2025-02-25T14:03:18.843" v="303" actId="20577"/>
        <pc:sldMkLst>
          <pc:docMk/>
          <pc:sldMk cId="930363787" sldId="289"/>
        </pc:sldMkLst>
      </pc:sldChg>
      <pc:sldChg chg="modSp add mod">
        <pc:chgData name="Philippe Renevier Gonin" userId="34ad6640c2f144aa" providerId="LiveId" clId="{86184B7D-4D12-4F75-B646-EF9FC2159E9C}" dt="2025-02-25T14:04:51.570" v="358" actId="20577"/>
        <pc:sldMkLst>
          <pc:docMk/>
          <pc:sldMk cId="2255219560" sldId="290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607397600" sldId="291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967365368" sldId="292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746326586" sldId="29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068938109" sldId="293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589479628" sldId="294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495904911" sldId="294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837811092" sldId="295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2134699721" sldId="29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215187222" sldId="296"/>
        </pc:sldMkLst>
      </pc:sldChg>
      <pc:sldChg chg="modSp add mod">
        <pc:chgData name="Philippe Renevier Gonin" userId="34ad6640c2f144aa" providerId="LiveId" clId="{86184B7D-4D12-4F75-B646-EF9FC2159E9C}" dt="2025-02-25T13:52:44.018" v="17" actId="27636"/>
        <pc:sldMkLst>
          <pc:docMk/>
          <pc:sldMk cId="3754454371" sldId="296"/>
        </pc:sldMkLst>
      </pc:sldChg>
      <pc:sldChg chg="add">
        <pc:chgData name="Philippe Renevier Gonin" userId="34ad6640c2f144aa" providerId="LiveId" clId="{86184B7D-4D12-4F75-B646-EF9FC2159E9C}" dt="2025-02-25T13:52:43.780" v="1"/>
        <pc:sldMkLst>
          <pc:docMk/>
          <pc:sldMk cId="1680064570" sldId="29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702198548" sldId="297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1068895663" sldId="298"/>
        </pc:sldMkLst>
      </pc:sldChg>
      <pc:sldChg chg="modSp add mod">
        <pc:chgData name="Philippe Renevier Gonin" userId="34ad6640c2f144aa" providerId="LiveId" clId="{86184B7D-4D12-4F75-B646-EF9FC2159E9C}" dt="2025-02-25T14:29:39.574" v="396" actId="20577"/>
        <pc:sldMkLst>
          <pc:docMk/>
          <pc:sldMk cId="3313785218" sldId="299"/>
        </pc:sldMkLst>
      </pc:sldChg>
      <pc:sldChg chg="modSp add mod">
        <pc:chgData name="Philippe Renevier Gonin" userId="34ad6640c2f144aa" providerId="LiveId" clId="{86184B7D-4D12-4F75-B646-EF9FC2159E9C}" dt="2025-02-25T15:13:55.720" v="568" actId="27636"/>
        <pc:sldMkLst>
          <pc:docMk/>
          <pc:sldMk cId="3587366807" sldId="300"/>
        </pc:sldMkLst>
      </pc:sldChg>
      <pc:sldChg chg="add del">
        <pc:chgData name="Philippe Renevier Gonin" userId="34ad6640c2f144aa" providerId="LiveId" clId="{86184B7D-4D12-4F75-B646-EF9FC2159E9C}" dt="2025-03-03T09:34:44.402" v="877" actId="47"/>
        <pc:sldMkLst>
          <pc:docMk/>
          <pc:sldMk cId="3321287054" sldId="301"/>
        </pc:sldMkLst>
      </pc:sldChg>
      <pc:sldChg chg="modSp add mod">
        <pc:chgData name="Philippe Renevier Gonin" userId="34ad6640c2f144aa" providerId="LiveId" clId="{86184B7D-4D12-4F75-B646-EF9FC2159E9C}" dt="2025-02-25T14:31:07.475" v="400" actId="20577"/>
        <pc:sldMkLst>
          <pc:docMk/>
          <pc:sldMk cId="880677593" sldId="302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962039730" sldId="302"/>
        </pc:sldMkLst>
      </pc:sldChg>
      <pc:sldChg chg="modSp add mod">
        <pc:chgData name="Philippe Renevier Gonin" userId="34ad6640c2f144aa" providerId="LiveId" clId="{86184B7D-4D12-4F75-B646-EF9FC2159E9C}" dt="2025-03-03T09:36:17.771" v="926" actId="20577"/>
        <pc:sldMkLst>
          <pc:docMk/>
          <pc:sldMk cId="131415852" sldId="303"/>
        </pc:sldMkLst>
      </pc:sldChg>
      <pc:sldChg chg="modSp add mod">
        <pc:chgData name="Philippe Renevier Gonin" userId="34ad6640c2f144aa" providerId="LiveId" clId="{86184B7D-4D12-4F75-B646-EF9FC2159E9C}" dt="2025-02-25T14:34:26.252" v="403" actId="20577"/>
        <pc:sldMkLst>
          <pc:docMk/>
          <pc:sldMk cId="2824203873" sldId="304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812129633" sldId="304"/>
        </pc:sldMkLst>
      </pc:sldChg>
      <pc:sldChg chg="modSp add mod">
        <pc:chgData name="Philippe Renevier Gonin" userId="34ad6640c2f144aa" providerId="LiveId" clId="{86184B7D-4D12-4F75-B646-EF9FC2159E9C}" dt="2025-03-03T09:56:48.483" v="1042" actId="20577"/>
        <pc:sldMkLst>
          <pc:docMk/>
          <pc:sldMk cId="2217127477" sldId="30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914965325" sldId="30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214402797" sldId="306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3172340697" sldId="306"/>
        </pc:sldMkLst>
      </pc:sldChg>
      <pc:sldChg chg="modSp add mod">
        <pc:chgData name="Philippe Renevier Gonin" userId="34ad6640c2f144aa" providerId="LiveId" clId="{86184B7D-4D12-4F75-B646-EF9FC2159E9C}" dt="2025-02-25T14:29:24.515" v="372" actId="27636"/>
        <pc:sldMkLst>
          <pc:docMk/>
          <pc:sldMk cId="2401945229" sldId="30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311383398" sldId="307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933156823" sldId="308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4181052313" sldId="308"/>
        </pc:sldMkLst>
      </pc:sldChg>
      <pc:sldChg chg="modSp add mod">
        <pc:chgData name="Philippe Renevier Gonin" userId="34ad6640c2f144aa" providerId="LiveId" clId="{86184B7D-4D12-4F75-B646-EF9FC2159E9C}" dt="2025-02-25T14:29:24.529" v="373" actId="27636"/>
        <pc:sldMkLst>
          <pc:docMk/>
          <pc:sldMk cId="2849097204" sldId="30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126841276" sldId="309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957730785" sldId="310"/>
        </pc:sldMkLst>
      </pc:sldChg>
      <pc:sldChg chg="modSp add mod">
        <pc:chgData name="Philippe Renevier Gonin" userId="34ad6640c2f144aa" providerId="LiveId" clId="{86184B7D-4D12-4F75-B646-EF9FC2159E9C}" dt="2025-02-25T14:29:24.529" v="374" actId="27636"/>
        <pc:sldMkLst>
          <pc:docMk/>
          <pc:sldMk cId="3266913866" sldId="311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504083600" sldId="312"/>
        </pc:sldMkLst>
      </pc:sldChg>
      <pc:sldChg chg="modSp add mod">
        <pc:chgData name="Philippe Renevier Gonin" userId="34ad6640c2f144aa" providerId="LiveId" clId="{86184B7D-4D12-4F75-B646-EF9FC2159E9C}" dt="2025-02-25T14:29:24.545" v="375" actId="27636"/>
        <pc:sldMkLst>
          <pc:docMk/>
          <pc:sldMk cId="3438716775" sldId="313"/>
        </pc:sldMkLst>
      </pc:sldChg>
      <pc:sldChg chg="modSp add mod">
        <pc:chgData name="Philippe Renevier Gonin" userId="34ad6640c2f144aa" providerId="LiveId" clId="{86184B7D-4D12-4F75-B646-EF9FC2159E9C}" dt="2025-02-25T14:29:24.545" v="376" actId="27636"/>
        <pc:sldMkLst>
          <pc:docMk/>
          <pc:sldMk cId="1350913669" sldId="314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312138805" sldId="314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2378464806" sldId="315"/>
        </pc:sldMkLst>
      </pc:sldChg>
      <pc:sldChg chg="modSp add mod">
        <pc:chgData name="Philippe Renevier Gonin" userId="34ad6640c2f144aa" providerId="LiveId" clId="{86184B7D-4D12-4F75-B646-EF9FC2159E9C}" dt="2025-02-25T14:45:59.385" v="446" actId="20577"/>
        <pc:sldMkLst>
          <pc:docMk/>
          <pc:sldMk cId="3809189822" sldId="316"/>
        </pc:sldMkLst>
      </pc:sldChg>
      <pc:sldChg chg="modSp add mod">
        <pc:chgData name="Philippe Renevier Gonin" userId="34ad6640c2f144aa" providerId="LiveId" clId="{86184B7D-4D12-4F75-B646-EF9FC2159E9C}" dt="2025-02-25T14:29:24.561" v="377" actId="27636"/>
        <pc:sldMkLst>
          <pc:docMk/>
          <pc:sldMk cId="3739115652" sldId="317"/>
        </pc:sldMkLst>
      </pc:sldChg>
      <pc:sldChg chg="modSp add mod">
        <pc:chgData name="Philippe Renevier Gonin" userId="34ad6640c2f144aa" providerId="LiveId" clId="{86184B7D-4D12-4F75-B646-EF9FC2159E9C}" dt="2025-02-25T14:29:24.576" v="378" actId="27636"/>
        <pc:sldMkLst>
          <pc:docMk/>
          <pc:sldMk cId="1155281711" sldId="318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2639552743" sldId="319"/>
        </pc:sldMkLst>
      </pc:sldChg>
      <pc:sldChg chg="modSp add mod">
        <pc:chgData name="Philippe Renevier Gonin" userId="34ad6640c2f144aa" providerId="LiveId" clId="{86184B7D-4D12-4F75-B646-EF9FC2159E9C}" dt="2025-02-25T14:29:24.592" v="380" actId="27636"/>
        <pc:sldMkLst>
          <pc:docMk/>
          <pc:sldMk cId="3002633343" sldId="320"/>
        </pc:sldMkLst>
      </pc:sldChg>
      <pc:sldChg chg="modSp add mod">
        <pc:chgData name="Philippe Renevier Gonin" userId="34ad6640c2f144aa" providerId="LiveId" clId="{86184B7D-4D12-4F75-B646-EF9FC2159E9C}" dt="2025-02-25T14:29:24.592" v="381" actId="27636"/>
        <pc:sldMkLst>
          <pc:docMk/>
          <pc:sldMk cId="2742365538" sldId="321"/>
        </pc:sldMkLst>
      </pc:sldChg>
      <pc:sldChg chg="modSp add mod">
        <pc:chgData name="Philippe Renevier Gonin" userId="34ad6640c2f144aa" providerId="LiveId" clId="{86184B7D-4D12-4F75-B646-EF9FC2159E9C}" dt="2025-02-25T14:29:24.615" v="382" actId="27636"/>
        <pc:sldMkLst>
          <pc:docMk/>
          <pc:sldMk cId="2969315383" sldId="322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1953255436" sldId="323"/>
        </pc:sldMkLst>
      </pc:sldChg>
      <pc:sldChg chg="modSp add mod">
        <pc:chgData name="Philippe Renevier Gonin" userId="34ad6640c2f144aa" providerId="LiveId" clId="{86184B7D-4D12-4F75-B646-EF9FC2159E9C}" dt="2025-02-25T14:29:24.624" v="383" actId="27636"/>
        <pc:sldMkLst>
          <pc:docMk/>
          <pc:sldMk cId="2113011653" sldId="324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1512148172" sldId="325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1496582151" sldId="326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783664812" sldId="327"/>
        </pc:sldMkLst>
      </pc:sldChg>
      <pc:sldChg chg="modSp add mod">
        <pc:chgData name="Philippe Renevier Gonin" userId="34ad6640c2f144aa" providerId="LiveId" clId="{86184B7D-4D12-4F75-B646-EF9FC2159E9C}" dt="2025-02-25T14:29:24.656" v="385" actId="27636"/>
        <pc:sldMkLst>
          <pc:docMk/>
          <pc:sldMk cId="3122419407" sldId="328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29828563" sldId="329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301397429" sldId="330"/>
        </pc:sldMkLst>
      </pc:sldChg>
      <pc:sldChg chg="modSp add mod">
        <pc:chgData name="Philippe Renevier Gonin" userId="34ad6640c2f144aa" providerId="LiveId" clId="{86184B7D-4D12-4F75-B646-EF9FC2159E9C}" dt="2025-02-25T14:29:24.672" v="388" actId="27636"/>
        <pc:sldMkLst>
          <pc:docMk/>
          <pc:sldMk cId="718693399" sldId="331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1634681042" sldId="332"/>
        </pc:sldMkLst>
      </pc:sldChg>
      <pc:sldChg chg="modSp add mod">
        <pc:chgData name="Philippe Renevier Gonin" userId="34ad6640c2f144aa" providerId="LiveId" clId="{86184B7D-4D12-4F75-B646-EF9FC2159E9C}" dt="2025-03-03T09:38:09.046" v="927" actId="6549"/>
        <pc:sldMkLst>
          <pc:docMk/>
          <pc:sldMk cId="4136643256" sldId="333"/>
        </pc:sldMkLst>
      </pc:sldChg>
      <pc:sldChg chg="modSp add mod">
        <pc:chgData name="Philippe Renevier Gonin" userId="34ad6640c2f144aa" providerId="LiveId" clId="{86184B7D-4D12-4F75-B646-EF9FC2159E9C}" dt="2025-02-25T14:29:24.720" v="390" actId="27636"/>
        <pc:sldMkLst>
          <pc:docMk/>
          <pc:sldMk cId="1088502518" sldId="334"/>
        </pc:sldMkLst>
      </pc:sldChg>
      <pc:sldChg chg="modSp add mod">
        <pc:chgData name="Philippe Renevier Gonin" userId="34ad6640c2f144aa" providerId="LiveId" clId="{86184B7D-4D12-4F75-B646-EF9FC2159E9C}" dt="2025-02-25T14:29:24.720" v="391" actId="27636"/>
        <pc:sldMkLst>
          <pc:docMk/>
          <pc:sldMk cId="3579288144" sldId="335"/>
        </pc:sldMkLst>
      </pc:sldChg>
      <pc:sldChg chg="modSp add mod">
        <pc:chgData name="Philippe Renevier Gonin" userId="34ad6640c2f144aa" providerId="LiveId" clId="{86184B7D-4D12-4F75-B646-EF9FC2159E9C}" dt="2025-02-25T14:56:36.161" v="459" actId="1076"/>
        <pc:sldMkLst>
          <pc:docMk/>
          <pc:sldMk cId="1579491036" sldId="336"/>
        </pc:sldMkLst>
      </pc:sldChg>
      <pc:sldChg chg="add">
        <pc:chgData name="Philippe Renevier Gonin" userId="34ad6640c2f144aa" providerId="LiveId" clId="{86184B7D-4D12-4F75-B646-EF9FC2159E9C}" dt="2025-02-25T14:29:24.385" v="368"/>
        <pc:sldMkLst>
          <pc:docMk/>
          <pc:sldMk cId="3765348172" sldId="337"/>
        </pc:sldMkLst>
      </pc:sldChg>
      <pc:sldChg chg="modSp add mod">
        <pc:chgData name="Philippe Renevier Gonin" userId="34ad6640c2f144aa" providerId="LiveId" clId="{86184B7D-4D12-4F75-B646-EF9FC2159E9C}" dt="2025-02-25T14:59:13.993" v="479" actId="20577"/>
        <pc:sldMkLst>
          <pc:docMk/>
          <pc:sldMk cId="1063145077" sldId="338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292893225" sldId="339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3562563124" sldId="339"/>
        </pc:sldMkLst>
      </pc:sldChg>
      <pc:sldChg chg="modSp add mod">
        <pc:chgData name="Philippe Renevier Gonin" userId="34ad6640c2f144aa" providerId="LiveId" clId="{86184B7D-4D12-4F75-B646-EF9FC2159E9C}" dt="2025-02-25T15:01:19.631" v="503" actId="6549"/>
        <pc:sldMkLst>
          <pc:docMk/>
          <pc:sldMk cId="1765889424" sldId="340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578540685" sldId="340"/>
        </pc:sldMkLst>
      </pc:sldChg>
      <pc:sldChg chg="addSp modSp add mod">
        <pc:chgData name="Philippe Renevier Gonin" userId="34ad6640c2f144aa" providerId="LiveId" clId="{86184B7D-4D12-4F75-B646-EF9FC2159E9C}" dt="2025-03-03T09:59:14.817" v="1063" actId="14100"/>
        <pc:sldMkLst>
          <pc:docMk/>
          <pc:sldMk cId="1407294918" sldId="341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429034207" sldId="341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31845952" sldId="342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2399528742" sldId="342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1924622475" sldId="34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369559108" sldId="34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296861078" sldId="344"/>
        </pc:sldMkLst>
      </pc:sldChg>
      <pc:sldChg chg="add del">
        <pc:chgData name="Philippe Renevier Gonin" userId="34ad6640c2f144aa" providerId="LiveId" clId="{86184B7D-4D12-4F75-B646-EF9FC2159E9C}" dt="2025-02-25T15:02:24.252" v="504" actId="47"/>
        <pc:sldMkLst>
          <pc:docMk/>
          <pc:sldMk cId="3870567401" sldId="344"/>
        </pc:sldMkLst>
      </pc:sldChg>
      <pc:sldChg chg="addSp delSp modSp add mod chgLayout">
        <pc:chgData name="Philippe Renevier Gonin" userId="34ad6640c2f144aa" providerId="LiveId" clId="{86184B7D-4D12-4F75-B646-EF9FC2159E9C}" dt="2025-03-03T09:58:24.295" v="1056" actId="207"/>
        <pc:sldMkLst>
          <pc:docMk/>
          <pc:sldMk cId="817471603" sldId="34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364025433" sldId="34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627182648" sldId="346"/>
        </pc:sldMkLst>
      </pc:sldChg>
      <pc:sldChg chg="modSp add del mod">
        <pc:chgData name="Philippe Renevier Gonin" userId="34ad6640c2f144aa" providerId="LiveId" clId="{86184B7D-4D12-4F75-B646-EF9FC2159E9C}" dt="2025-03-03T09:57:43.453" v="1043" actId="47"/>
        <pc:sldMkLst>
          <pc:docMk/>
          <pc:sldMk cId="2168049027" sldId="346"/>
        </pc:sldMkLst>
      </pc:sldChg>
      <pc:sldChg chg="modSp add del mod">
        <pc:chgData name="Philippe Renevier Gonin" userId="34ad6640c2f144aa" providerId="LiveId" clId="{86184B7D-4D12-4F75-B646-EF9FC2159E9C}" dt="2025-03-03T09:58:01.877" v="1046" actId="47"/>
        <pc:sldMkLst>
          <pc:docMk/>
          <pc:sldMk cId="888199900" sldId="34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565007863" sldId="347"/>
        </pc:sldMkLst>
      </pc:sldChg>
      <pc:sldChg chg="addSp delSp modSp add mod chgLayout">
        <pc:chgData name="Philippe Renevier Gonin" userId="34ad6640c2f144aa" providerId="LiveId" clId="{86184B7D-4D12-4F75-B646-EF9FC2159E9C}" dt="2025-03-03T10:00:11.463" v="1106" actId="15"/>
        <pc:sldMkLst>
          <pc:docMk/>
          <pc:sldMk cId="493353097" sldId="348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339645226" sldId="348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777587288" sldId="349"/>
        </pc:sldMkLst>
      </pc:sldChg>
      <pc:sldChg chg="modSp add mod">
        <pc:chgData name="Philippe Renevier Gonin" userId="34ad6640c2f144aa" providerId="LiveId" clId="{86184B7D-4D12-4F75-B646-EF9FC2159E9C}" dt="2025-03-03T09:59:39.980" v="1065" actId="20577"/>
        <pc:sldMkLst>
          <pc:docMk/>
          <pc:sldMk cId="3731705137" sldId="34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91678291" sldId="350"/>
        </pc:sldMkLst>
      </pc:sldChg>
      <pc:sldChg chg="modSp add mod">
        <pc:chgData name="Philippe Renevier Gonin" userId="34ad6640c2f144aa" providerId="LiveId" clId="{86184B7D-4D12-4F75-B646-EF9FC2159E9C}" dt="2025-02-25T15:00:39.689" v="487" actId="27636"/>
        <pc:sldMkLst>
          <pc:docMk/>
          <pc:sldMk cId="640671100" sldId="350"/>
        </pc:sldMkLst>
      </pc:sldChg>
      <pc:sldChg chg="modSp add mod">
        <pc:chgData name="Philippe Renevier Gonin" userId="34ad6640c2f144aa" providerId="LiveId" clId="{86184B7D-4D12-4F75-B646-EF9FC2159E9C}" dt="2025-02-25T15:00:39.697" v="488" actId="27636"/>
        <pc:sldMkLst>
          <pc:docMk/>
          <pc:sldMk cId="409117722" sldId="351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179408825" sldId="351"/>
        </pc:sldMkLst>
      </pc:sldChg>
      <pc:sldChg chg="modSp add mod">
        <pc:chgData name="Philippe Renevier Gonin" userId="34ad6640c2f144aa" providerId="LiveId" clId="{86184B7D-4D12-4F75-B646-EF9FC2159E9C}" dt="2025-02-25T15:00:39.706" v="489" actId="27636"/>
        <pc:sldMkLst>
          <pc:docMk/>
          <pc:sldMk cId="3148162480" sldId="352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284333021" sldId="352"/>
        </pc:sldMkLst>
      </pc:sldChg>
      <pc:sldChg chg="modSp add mod">
        <pc:chgData name="Philippe Renevier Gonin" userId="34ad6640c2f144aa" providerId="LiveId" clId="{86184B7D-4D12-4F75-B646-EF9FC2159E9C}" dt="2025-02-25T15:06:33.348" v="537" actId="1076"/>
        <pc:sldMkLst>
          <pc:docMk/>
          <pc:sldMk cId="99766503" sldId="35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40684691" sldId="35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035326577" sldId="354"/>
        </pc:sldMkLst>
      </pc:sldChg>
      <pc:sldChg chg="modSp add mod">
        <pc:chgData name="Philippe Renevier Gonin" userId="34ad6640c2f144aa" providerId="LiveId" clId="{86184B7D-4D12-4F75-B646-EF9FC2159E9C}" dt="2025-02-25T15:07:40.290" v="538" actId="20577"/>
        <pc:sldMkLst>
          <pc:docMk/>
          <pc:sldMk cId="2666542387" sldId="354"/>
        </pc:sldMkLst>
      </pc:sldChg>
      <pc:sldChg chg="modSp add mod">
        <pc:chgData name="Philippe Renevier Gonin" userId="34ad6640c2f144aa" providerId="LiveId" clId="{86184B7D-4D12-4F75-B646-EF9FC2159E9C}" dt="2025-02-25T15:00:39.735" v="492" actId="27636"/>
        <pc:sldMkLst>
          <pc:docMk/>
          <pc:sldMk cId="2113220094" sldId="35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4203519802" sldId="35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655298590" sldId="356"/>
        </pc:sldMkLst>
      </pc:sldChg>
      <pc:sldChg chg="modSp add mod">
        <pc:chgData name="Philippe Renevier Gonin" userId="34ad6640c2f144aa" providerId="LiveId" clId="{86184B7D-4D12-4F75-B646-EF9FC2159E9C}" dt="2025-02-25T15:00:39.743" v="493" actId="27636"/>
        <pc:sldMkLst>
          <pc:docMk/>
          <pc:sldMk cId="2433340468" sldId="356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555375738" sldId="357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3972265789" sldId="35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022514822" sldId="358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2092335642" sldId="358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2550222678" sldId="35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4194492072" sldId="35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06740052" sldId="360"/>
        </pc:sldMkLst>
      </pc:sldChg>
      <pc:sldChg chg="modSp add mod">
        <pc:chgData name="Philippe Renevier Gonin" userId="34ad6640c2f144aa" providerId="LiveId" clId="{86184B7D-4D12-4F75-B646-EF9FC2159E9C}" dt="2025-02-25T15:09:20.484" v="547" actId="20577"/>
        <pc:sldMkLst>
          <pc:docMk/>
          <pc:sldMk cId="2613480775" sldId="360"/>
        </pc:sldMkLst>
      </pc:sldChg>
      <pc:sldChg chg="modSp add mod">
        <pc:chgData name="Philippe Renevier Gonin" userId="34ad6640c2f144aa" providerId="LiveId" clId="{86184B7D-4D12-4F75-B646-EF9FC2159E9C}" dt="2025-02-25T15:00:39.776" v="495" actId="27636"/>
        <pc:sldMkLst>
          <pc:docMk/>
          <pc:sldMk cId="2262206070" sldId="361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430799524" sldId="361"/>
        </pc:sldMkLst>
      </pc:sldChg>
      <pc:sldChg chg="modSp add mod">
        <pc:chgData name="Philippe Renevier Gonin" userId="34ad6640c2f144aa" providerId="LiveId" clId="{86184B7D-4D12-4F75-B646-EF9FC2159E9C}" dt="2025-03-03T10:01:17.271" v="1108" actId="20577"/>
        <pc:sldMkLst>
          <pc:docMk/>
          <pc:sldMk cId="957543889" sldId="362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941721675" sldId="362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1728149643" sldId="36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4062978521" sldId="363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830274032" sldId="364"/>
        </pc:sldMkLst>
      </pc:sldChg>
      <pc:sldChg chg="add">
        <pc:chgData name="Philippe Renevier Gonin" userId="34ad6640c2f144aa" providerId="LiveId" clId="{86184B7D-4D12-4F75-B646-EF9FC2159E9C}" dt="2025-02-25T15:00:39.529" v="480"/>
        <pc:sldMkLst>
          <pc:docMk/>
          <pc:sldMk cId="3514825896" sldId="364"/>
        </pc:sldMkLst>
      </pc:sldChg>
      <pc:sldChg chg="modSp add mod">
        <pc:chgData name="Philippe Renevier Gonin" userId="34ad6640c2f144aa" providerId="LiveId" clId="{86184B7D-4D12-4F75-B646-EF9FC2159E9C}" dt="2025-02-25T15:09:35.825" v="548" actId="20577"/>
        <pc:sldMkLst>
          <pc:docMk/>
          <pc:sldMk cId="2580453867" sldId="365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3256755333" sldId="365"/>
        </pc:sldMkLst>
      </pc:sldChg>
      <pc:sldChg chg="modSp add mod">
        <pc:chgData name="Philippe Renevier Gonin" userId="34ad6640c2f144aa" providerId="LiveId" clId="{86184B7D-4D12-4F75-B646-EF9FC2159E9C}" dt="2025-02-25T15:11:33.576" v="566" actId="1076"/>
        <pc:sldMkLst>
          <pc:docMk/>
          <pc:sldMk cId="1006639671" sldId="366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849794224" sldId="366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04170871" sldId="367"/>
        </pc:sldMkLst>
      </pc:sldChg>
      <pc:sldChg chg="modSp add mod modClrScheme chgLayout">
        <pc:chgData name="Philippe Renevier Gonin" userId="34ad6640c2f144aa" providerId="LiveId" clId="{86184B7D-4D12-4F75-B646-EF9FC2159E9C}" dt="2025-02-25T15:30:25.397" v="604" actId="700"/>
        <pc:sldMkLst>
          <pc:docMk/>
          <pc:sldMk cId="1849794224" sldId="367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183695582" sldId="368"/>
        </pc:sldMkLst>
      </pc:sldChg>
      <pc:sldChg chg="modSp add mod">
        <pc:chgData name="Philippe Renevier Gonin" userId="34ad6640c2f144aa" providerId="LiveId" clId="{86184B7D-4D12-4F75-B646-EF9FC2159E9C}" dt="2025-02-25T15:30:20.327" v="597" actId="27636"/>
        <pc:sldMkLst>
          <pc:docMk/>
          <pc:sldMk cId="204170871" sldId="368"/>
        </pc:sldMkLst>
      </pc:sldChg>
      <pc:sldChg chg="modSp add mod">
        <pc:chgData name="Philippe Renevier Gonin" userId="34ad6640c2f144aa" providerId="LiveId" clId="{86184B7D-4D12-4F75-B646-EF9FC2159E9C}" dt="2025-02-25T15:30:20.339" v="598" actId="27636"/>
        <pc:sldMkLst>
          <pc:docMk/>
          <pc:sldMk cId="183695582" sldId="369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2145609285" sldId="369"/>
        </pc:sldMkLst>
      </pc:sldChg>
      <pc:sldChg chg="add">
        <pc:chgData name="Philippe Renevier Gonin" userId="34ad6640c2f144aa" providerId="LiveId" clId="{86184B7D-4D12-4F75-B646-EF9FC2159E9C}" dt="2025-02-25T15:30:20.249" v="596"/>
        <pc:sldMkLst>
          <pc:docMk/>
          <pc:sldMk cId="2145609285" sldId="370"/>
        </pc:sldMkLst>
      </pc:sldChg>
      <pc:sldChg chg="del">
        <pc:chgData name="Philippe Renevier Gonin" userId="34ad6640c2f144aa" providerId="LiveId" clId="{86184B7D-4D12-4F75-B646-EF9FC2159E9C}" dt="2025-02-25T13:52:13.648" v="0" actId="47"/>
        <pc:sldMkLst>
          <pc:docMk/>
          <pc:sldMk cId="4026305844" sldId="370"/>
        </pc:sldMkLst>
      </pc:sldChg>
      <pc:sldChg chg="add del">
        <pc:chgData name="Philippe Renevier Gonin" userId="34ad6640c2f144aa" providerId="LiveId" clId="{86184B7D-4D12-4F75-B646-EF9FC2159E9C}" dt="2025-02-25T15:30:20.249" v="596"/>
        <pc:sldMkLst>
          <pc:docMk/>
          <pc:sldMk cId="2312528660" sldId="371"/>
        </pc:sldMkLst>
      </pc:sldChg>
      <pc:sldChg chg="modSp add mod">
        <pc:chgData name="Philippe Renevier Gonin" userId="34ad6640c2f144aa" providerId="LiveId" clId="{86184B7D-4D12-4F75-B646-EF9FC2159E9C}" dt="2025-02-25T15:30:20.372" v="600" actId="27636"/>
        <pc:sldMkLst>
          <pc:docMk/>
          <pc:sldMk cId="2376726353" sldId="372"/>
        </pc:sldMkLst>
      </pc:sldChg>
      <pc:sldChg chg="modSp add del mod">
        <pc:chgData name="Philippe Renevier Gonin" userId="34ad6640c2f144aa" providerId="LiveId" clId="{86184B7D-4D12-4F75-B646-EF9FC2159E9C}" dt="2025-02-25T15:30:20.386" v="601" actId="27636"/>
        <pc:sldMkLst>
          <pc:docMk/>
          <pc:sldMk cId="2039153564" sldId="373"/>
        </pc:sldMkLst>
      </pc:sldChg>
      <pc:sldChg chg="modSp add mod">
        <pc:chgData name="Philippe Renevier Gonin" userId="34ad6640c2f144aa" providerId="LiveId" clId="{86184B7D-4D12-4F75-B646-EF9FC2159E9C}" dt="2025-02-25T15:30:20.400" v="602" actId="27636"/>
        <pc:sldMkLst>
          <pc:docMk/>
          <pc:sldMk cId="1078742387" sldId="374"/>
        </pc:sldMkLst>
      </pc:sldChg>
      <pc:sldChg chg="modSp add mod">
        <pc:chgData name="Philippe Renevier Gonin" userId="34ad6640c2f144aa" providerId="LiveId" clId="{86184B7D-4D12-4F75-B646-EF9FC2159E9C}" dt="2025-02-25T15:30:20.408" v="603" actId="27636"/>
        <pc:sldMkLst>
          <pc:docMk/>
          <pc:sldMk cId="1830589088" sldId="375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2681079471" sldId="376"/>
        </pc:sldMkLst>
      </pc:sldChg>
      <pc:sldChg chg="add del">
        <pc:chgData name="Philippe Renevier Gonin" userId="34ad6640c2f144aa" providerId="LiveId" clId="{86184B7D-4D12-4F75-B646-EF9FC2159E9C}" dt="2025-02-25T15:32:46.922" v="632" actId="47"/>
        <pc:sldMkLst>
          <pc:docMk/>
          <pc:sldMk cId="3667573144" sldId="377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507256212" sldId="378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788696893" sldId="379"/>
        </pc:sldMkLst>
      </pc:sldChg>
      <pc:sldChg chg="modSp add del mod">
        <pc:chgData name="Philippe Renevier Gonin" userId="34ad6640c2f144aa" providerId="LiveId" clId="{86184B7D-4D12-4F75-B646-EF9FC2159E9C}" dt="2025-02-25T15:32:58.575" v="633" actId="47"/>
        <pc:sldMkLst>
          <pc:docMk/>
          <pc:sldMk cId="1145995130" sldId="380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2618526173" sldId="381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3932285920" sldId="382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4186962363" sldId="383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501933353" sldId="384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505412218" sldId="385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3523213445" sldId="386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461314233" sldId="387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3561091406" sldId="388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2074820485" sldId="389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4105349003" sldId="390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1649136853" sldId="391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4241269694" sldId="392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1783876479" sldId="393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609176377" sldId="394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4124534285" sldId="395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4194481970" sldId="396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796292905" sldId="397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869460298" sldId="398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3035673532" sldId="399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838129049" sldId="400"/>
        </pc:sldMkLst>
      </pc:sldChg>
      <pc:sldChg chg="addSp delSp modSp add del mod chgLayout">
        <pc:chgData name="Philippe Renevier Gonin" userId="34ad6640c2f144aa" providerId="LiveId" clId="{86184B7D-4D12-4F75-B646-EF9FC2159E9C}" dt="2025-02-25T15:44:06.051" v="695" actId="47"/>
        <pc:sldMkLst>
          <pc:docMk/>
          <pc:sldMk cId="3621972456" sldId="401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3251846788" sldId="402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3650078226" sldId="403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174730766" sldId="404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3019672960" sldId="405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08280821" sldId="406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3857286451" sldId="407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928300183" sldId="408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412985966" sldId="409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1842981720" sldId="410"/>
        </pc:sldMkLst>
      </pc:sldChg>
      <pc:sldChg chg="add del">
        <pc:chgData name="Philippe Renevier Gonin" userId="34ad6640c2f144aa" providerId="LiveId" clId="{86184B7D-4D12-4F75-B646-EF9FC2159E9C}" dt="2025-02-25T15:44:06.051" v="695" actId="47"/>
        <pc:sldMkLst>
          <pc:docMk/>
          <pc:sldMk cId="1379244956" sldId="411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504657211" sldId="412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2493046580" sldId="413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421013895" sldId="414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692094764" sldId="415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2423085855" sldId="416"/>
        </pc:sldMkLst>
      </pc:sldChg>
      <pc:sldChg chg="modSp add del mod">
        <pc:chgData name="Philippe Renevier Gonin" userId="34ad6640c2f144aa" providerId="LiveId" clId="{86184B7D-4D12-4F75-B646-EF9FC2159E9C}" dt="2025-02-25T15:44:06.051" v="695" actId="47"/>
        <pc:sldMkLst>
          <pc:docMk/>
          <pc:sldMk cId="1453385591" sldId="417"/>
        </pc:sldMkLst>
      </pc:sldChg>
    </pc:docChg>
  </pc:docChgLst>
  <pc:docChgLst>
    <pc:chgData name="Philippe Renevier Gonin" userId="34ad6640c2f144aa" providerId="LiveId" clId="{ADAFB918-1F50-482F-93A4-0A428AF4870C}"/>
    <pc:docChg chg="undo custSel addSld delSld modSld sldOrd modMainMaster">
      <pc:chgData name="Philippe Renevier Gonin" userId="34ad6640c2f144aa" providerId="LiveId" clId="{ADAFB918-1F50-482F-93A4-0A428AF4870C}" dt="2025-01-12T20:54:35.011" v="244" actId="14100"/>
      <pc:docMkLst>
        <pc:docMk/>
      </pc:docMkLst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3457789970" sldId="256"/>
        </pc:sldMkLst>
      </pc:sldChg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2664631001" sldId="257"/>
        </pc:sldMkLst>
      </pc:sldChg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1203798956" sldId="258"/>
        </pc:sldMkLst>
      </pc:sldChg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3776932008" sldId="259"/>
        </pc:sldMkLst>
      </pc:sldChg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643005221" sldId="260"/>
        </pc:sldMkLst>
      </pc:sldChg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3062900071" sldId="261"/>
        </pc:sldMkLst>
      </pc:sldChg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3474603651" sldId="262"/>
        </pc:sldMkLst>
      </pc:sldChg>
      <pc:sldChg chg="modSp mod">
        <pc:chgData name="Philippe Renevier Gonin" userId="34ad6640c2f144aa" providerId="LiveId" clId="{ADAFB918-1F50-482F-93A4-0A428AF4870C}" dt="2024-12-31T13:30:23.468" v="242" actId="313"/>
        <pc:sldMkLst>
          <pc:docMk/>
          <pc:sldMk cId="3301411393" sldId="263"/>
        </pc:sldMkLst>
      </pc:sldChg>
      <pc:sldChg chg="modSp">
        <pc:chgData name="Philippe Renevier Gonin" userId="34ad6640c2f144aa" providerId="LiveId" clId="{ADAFB918-1F50-482F-93A4-0A428AF4870C}" dt="2024-12-31T10:19:30.491" v="0"/>
        <pc:sldMkLst>
          <pc:docMk/>
          <pc:sldMk cId="1075879345" sldId="264"/>
        </pc:sldMkLst>
      </pc:sldChg>
      <pc:sldChg chg="add ord">
        <pc:chgData name="Philippe Renevier Gonin" userId="34ad6640c2f144aa" providerId="LiveId" clId="{ADAFB918-1F50-482F-93A4-0A428AF4870C}" dt="2024-12-31T10:22:03.270" v="3"/>
        <pc:sldMkLst>
          <pc:docMk/>
          <pc:sldMk cId="1288889407" sldId="265"/>
        </pc:sldMkLst>
      </pc:sldChg>
      <pc:sldChg chg="add">
        <pc:chgData name="Philippe Renevier Gonin" userId="34ad6640c2f144aa" providerId="LiveId" clId="{ADAFB918-1F50-482F-93A4-0A428AF4870C}" dt="2024-12-31T10:22:11.996" v="4"/>
        <pc:sldMkLst>
          <pc:docMk/>
          <pc:sldMk cId="3827465630" sldId="266"/>
        </pc:sldMkLst>
      </pc:sldChg>
      <pc:sldChg chg="add">
        <pc:chgData name="Philippe Renevier Gonin" userId="34ad6640c2f144aa" providerId="LiveId" clId="{ADAFB918-1F50-482F-93A4-0A428AF4870C}" dt="2024-12-31T10:22:48.312" v="5"/>
        <pc:sldMkLst>
          <pc:docMk/>
          <pc:sldMk cId="3895265193" sldId="267"/>
        </pc:sldMkLst>
      </pc:sldChg>
      <pc:sldChg chg="add">
        <pc:chgData name="Philippe Renevier Gonin" userId="34ad6640c2f144aa" providerId="LiveId" clId="{ADAFB918-1F50-482F-93A4-0A428AF4870C}" dt="2024-12-31T10:22:48.312" v="5"/>
        <pc:sldMkLst>
          <pc:docMk/>
          <pc:sldMk cId="1389148487" sldId="268"/>
        </pc:sldMkLst>
      </pc:sldChg>
      <pc:sldChg chg="add">
        <pc:chgData name="Philippe Renevier Gonin" userId="34ad6640c2f144aa" providerId="LiveId" clId="{ADAFB918-1F50-482F-93A4-0A428AF4870C}" dt="2024-12-31T10:22:48.312" v="5"/>
        <pc:sldMkLst>
          <pc:docMk/>
          <pc:sldMk cId="2041478985" sldId="269"/>
        </pc:sldMkLst>
      </pc:sldChg>
      <pc:sldChg chg="add">
        <pc:chgData name="Philippe Renevier Gonin" userId="34ad6640c2f144aa" providerId="LiveId" clId="{ADAFB918-1F50-482F-93A4-0A428AF4870C}" dt="2024-12-31T10:22:48.312" v="5"/>
        <pc:sldMkLst>
          <pc:docMk/>
          <pc:sldMk cId="4029909030" sldId="270"/>
        </pc:sldMkLst>
      </pc:sldChg>
      <pc:sldChg chg="modSp add mod">
        <pc:chgData name="Philippe Renevier Gonin" userId="34ad6640c2f144aa" providerId="LiveId" clId="{ADAFB918-1F50-482F-93A4-0A428AF4870C}" dt="2024-12-31T10:22:48.402" v="6" actId="27636"/>
        <pc:sldMkLst>
          <pc:docMk/>
          <pc:sldMk cId="918569533" sldId="271"/>
        </pc:sldMkLst>
      </pc:sldChg>
      <pc:sldChg chg="add">
        <pc:chgData name="Philippe Renevier Gonin" userId="34ad6640c2f144aa" providerId="LiveId" clId="{ADAFB918-1F50-482F-93A4-0A428AF4870C}" dt="2024-12-31T10:22:48.312" v="5"/>
        <pc:sldMkLst>
          <pc:docMk/>
          <pc:sldMk cId="2475170743" sldId="272"/>
        </pc:sldMkLst>
      </pc:sldChg>
      <pc:sldChg chg="add">
        <pc:chgData name="Philippe Renevier Gonin" userId="34ad6640c2f144aa" providerId="LiveId" clId="{ADAFB918-1F50-482F-93A4-0A428AF4870C}" dt="2024-12-31T10:23:38.077" v="7"/>
        <pc:sldMkLst>
          <pc:docMk/>
          <pc:sldMk cId="103294747" sldId="273"/>
        </pc:sldMkLst>
      </pc:sldChg>
      <pc:sldChg chg="add">
        <pc:chgData name="Philippe Renevier Gonin" userId="34ad6640c2f144aa" providerId="LiveId" clId="{ADAFB918-1F50-482F-93A4-0A428AF4870C}" dt="2024-12-31T10:23:38.077" v="7"/>
        <pc:sldMkLst>
          <pc:docMk/>
          <pc:sldMk cId="1177515201" sldId="274"/>
        </pc:sldMkLst>
      </pc:sldChg>
      <pc:sldChg chg="modSp add mod">
        <pc:chgData name="Philippe Renevier Gonin" userId="34ad6640c2f144aa" providerId="LiveId" clId="{ADAFB918-1F50-482F-93A4-0A428AF4870C}" dt="2025-01-12T20:54:35.011" v="244" actId="14100"/>
        <pc:sldMkLst>
          <pc:docMk/>
          <pc:sldMk cId="4234333737" sldId="275"/>
        </pc:sldMkLst>
      </pc:sldChg>
      <pc:sldChg chg="add">
        <pc:chgData name="Philippe Renevier Gonin" userId="34ad6640c2f144aa" providerId="LiveId" clId="{ADAFB918-1F50-482F-93A4-0A428AF4870C}" dt="2024-12-31T10:23:38.077" v="7"/>
        <pc:sldMkLst>
          <pc:docMk/>
          <pc:sldMk cId="3624995498" sldId="276"/>
        </pc:sldMkLst>
      </pc:sldChg>
      <pc:sldChg chg="add">
        <pc:chgData name="Philippe Renevier Gonin" userId="34ad6640c2f144aa" providerId="LiveId" clId="{ADAFB918-1F50-482F-93A4-0A428AF4870C}" dt="2024-12-31T10:23:38.077" v="7"/>
        <pc:sldMkLst>
          <pc:docMk/>
          <pc:sldMk cId="172371879" sldId="277"/>
        </pc:sldMkLst>
      </pc:sldChg>
      <pc:sldChg chg="add">
        <pc:chgData name="Philippe Renevier Gonin" userId="34ad6640c2f144aa" providerId="LiveId" clId="{ADAFB918-1F50-482F-93A4-0A428AF4870C}" dt="2024-12-31T10:23:38.077" v="7"/>
        <pc:sldMkLst>
          <pc:docMk/>
          <pc:sldMk cId="2175700607" sldId="278"/>
        </pc:sldMkLst>
      </pc:sldChg>
      <pc:sldChg chg="add">
        <pc:chgData name="Philippe Renevier Gonin" userId="34ad6640c2f144aa" providerId="LiveId" clId="{ADAFB918-1F50-482F-93A4-0A428AF4870C}" dt="2024-12-31T10:26:34.802" v="8"/>
        <pc:sldMkLst>
          <pc:docMk/>
          <pc:sldMk cId="1535277860" sldId="279"/>
        </pc:sldMkLst>
      </pc:sldChg>
      <pc:sldChg chg="add">
        <pc:chgData name="Philippe Renevier Gonin" userId="34ad6640c2f144aa" providerId="LiveId" clId="{ADAFB918-1F50-482F-93A4-0A428AF4870C}" dt="2024-12-31T10:26:34.802" v="8"/>
        <pc:sldMkLst>
          <pc:docMk/>
          <pc:sldMk cId="890694398" sldId="280"/>
        </pc:sldMkLst>
      </pc:sldChg>
      <pc:sldChg chg="delSp modSp add mod">
        <pc:chgData name="Philippe Renevier Gonin" userId="34ad6640c2f144aa" providerId="LiveId" clId="{ADAFB918-1F50-482F-93A4-0A428AF4870C}" dt="2024-12-31T10:31:11.711" v="93" actId="20577"/>
        <pc:sldMkLst>
          <pc:docMk/>
          <pc:sldMk cId="395706062" sldId="281"/>
        </pc:sldMkLst>
      </pc:sldChg>
      <pc:sldChg chg="add del">
        <pc:chgData name="Philippe Renevier Gonin" userId="34ad6640c2f144aa" providerId="LiveId" clId="{ADAFB918-1F50-482F-93A4-0A428AF4870C}" dt="2024-12-31T10:26:56.298" v="9" actId="47"/>
        <pc:sldMkLst>
          <pc:docMk/>
          <pc:sldMk cId="718035934" sldId="281"/>
        </pc:sldMkLst>
      </pc:sldChg>
      <pc:sldChg chg="modSp add del mod">
        <pc:chgData name="Philippe Renevier Gonin" userId="34ad6640c2f144aa" providerId="LiveId" clId="{ADAFB918-1F50-482F-93A4-0A428AF4870C}" dt="2024-12-31T10:27:22.133" v="11" actId="47"/>
        <pc:sldMkLst>
          <pc:docMk/>
          <pc:sldMk cId="1319330245" sldId="282"/>
        </pc:sldMkLst>
      </pc:sldChg>
      <pc:sldChg chg="addSp delSp modSp add mod">
        <pc:chgData name="Philippe Renevier Gonin" userId="34ad6640c2f144aa" providerId="LiveId" clId="{ADAFB918-1F50-482F-93A4-0A428AF4870C}" dt="2024-12-31T10:30:42.749" v="64" actId="113"/>
        <pc:sldMkLst>
          <pc:docMk/>
          <pc:sldMk cId="3068938109" sldId="293"/>
        </pc:sldMkLst>
      </pc:sldChg>
      <pc:sldChg chg="delSp modSp add mod">
        <pc:chgData name="Philippe Renevier Gonin" userId="34ad6640c2f144aa" providerId="LiveId" clId="{ADAFB918-1F50-482F-93A4-0A428AF4870C}" dt="2024-12-31T10:29:55.356" v="30" actId="20577"/>
        <pc:sldMkLst>
          <pc:docMk/>
          <pc:sldMk cId="1495904911" sldId="294"/>
        </pc:sldMkLst>
      </pc:sldChg>
      <pc:sldMasterChg chg="modSp mod">
        <pc:chgData name="Philippe Renevier Gonin" userId="34ad6640c2f144aa" providerId="LiveId" clId="{ADAFB918-1F50-482F-93A4-0A428AF4870C}" dt="2024-12-31T13:29:40.891" v="100" actId="1076"/>
        <pc:sldMasterMkLst>
          <pc:docMk/>
          <pc:sldMasterMk cId="3654240032" sldId="2147483672"/>
        </pc:sldMasterMkLst>
        <pc:spChg chg="mod">
          <ac:chgData name="Philippe Renevier Gonin" userId="34ad6640c2f144aa" providerId="LiveId" clId="{ADAFB918-1F50-482F-93A4-0A428AF4870C}" dt="2024-12-31T13:29:35.901" v="99" actId="1076"/>
          <ac:spMkLst>
            <pc:docMk/>
            <pc:sldMasterMk cId="3654240032" sldId="2147483672"/>
            <ac:spMk id="6" creationId="{00000000-0000-0000-0000-000000000000}"/>
          </ac:spMkLst>
        </pc:spChg>
        <pc:spChg chg="mod">
          <ac:chgData name="Philippe Renevier Gonin" userId="34ad6640c2f144aa" providerId="LiveId" clId="{ADAFB918-1F50-482F-93A4-0A428AF4870C}" dt="2024-12-31T13:29:40.891" v="100" actId="1076"/>
          <ac:spMkLst>
            <pc:docMk/>
            <pc:sldMasterMk cId="3654240032" sldId="2147483672"/>
            <ac:spMk id="24" creationId="{5ED8475D-BF86-714B-A797-D3A2D69C008F}"/>
          </ac:spMkLst>
        </pc:spChg>
      </pc:sldMasterChg>
    </pc:docChg>
  </pc:docChgLst>
  <pc:docChgLst>
    <pc:chgData name="Philippe Renevier Gonin" userId="34ad6640c2f144aa" providerId="LiveId" clId="{35E2C37B-6020-44E9-BD5E-11348E32E5CB}"/>
    <pc:docChg chg="undo custSel addSld delSld modSld sldOrd modSection">
      <pc:chgData name="Philippe Renevier Gonin" userId="34ad6640c2f144aa" providerId="LiveId" clId="{35E2C37B-6020-44E9-BD5E-11348E32E5CB}" dt="2025-03-31T08:54:52.061" v="3242" actId="20577"/>
      <pc:docMkLst>
        <pc:docMk/>
      </pc:docMkLst>
      <pc:sldChg chg="modSp mod">
        <pc:chgData name="Philippe Renevier Gonin" userId="34ad6640c2f144aa" providerId="LiveId" clId="{35E2C37B-6020-44E9-BD5E-11348E32E5CB}" dt="2025-03-23T14:14:10.134" v="47" actId="20577"/>
        <pc:sldMkLst>
          <pc:docMk/>
          <pc:sldMk cId="1526361101" sldId="256"/>
        </pc:sldMkLst>
        <pc:spChg chg="mod">
          <ac:chgData name="Philippe Renevier Gonin" userId="34ad6640c2f144aa" providerId="LiveId" clId="{35E2C37B-6020-44E9-BD5E-11348E32E5CB}" dt="2025-03-23T14:14:01.944" v="21" actId="20577"/>
          <ac:spMkLst>
            <pc:docMk/>
            <pc:sldMk cId="1526361101" sldId="256"/>
            <ac:spMk id="2" creationId="{00000000-0000-0000-0000-000000000000}"/>
          </ac:spMkLst>
        </pc:spChg>
        <pc:spChg chg="mod">
          <ac:chgData name="Philippe Renevier Gonin" userId="34ad6640c2f144aa" providerId="LiveId" clId="{35E2C37B-6020-44E9-BD5E-11348E32E5CB}" dt="2025-03-23T14:14:10.134" v="47" actId="20577"/>
          <ac:spMkLst>
            <pc:docMk/>
            <pc:sldMk cId="1526361101" sldId="256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882280639" sldId="257"/>
        </pc:sldMkLst>
      </pc:sldChg>
      <pc:sldChg chg="modSp new del mod">
        <pc:chgData name="Philippe Renevier Gonin" userId="34ad6640c2f144aa" providerId="LiveId" clId="{35E2C37B-6020-44E9-BD5E-11348E32E5CB}" dt="2025-03-23T14:25:36.305" v="134" actId="47"/>
        <pc:sldMkLst>
          <pc:docMk/>
          <pc:sldMk cId="3070402045" sldId="25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204539336" sldId="258"/>
        </pc:sldMkLst>
      </pc:sldChg>
      <pc:sldChg chg="modSp add mod">
        <pc:chgData name="Philippe Renevier Gonin" userId="34ad6640c2f144aa" providerId="LiveId" clId="{35E2C37B-6020-44E9-BD5E-11348E32E5CB}" dt="2025-03-31T08:54:52.061" v="3242" actId="20577"/>
        <pc:sldMkLst>
          <pc:docMk/>
          <pc:sldMk cId="997574333" sldId="259"/>
        </pc:sldMkLst>
        <pc:spChg chg="mod">
          <ac:chgData name="Philippe Renevier Gonin" userId="34ad6640c2f144aa" providerId="LiveId" clId="{35E2C37B-6020-44E9-BD5E-11348E32E5CB}" dt="2025-03-23T15:30:01.713" v="2017" actId="6549"/>
          <ac:spMkLst>
            <pc:docMk/>
            <pc:sldMk cId="997574333" sldId="259"/>
            <ac:spMk id="2" creationId="{00000000-0000-0000-0000-000000000000}"/>
          </ac:spMkLst>
        </pc:spChg>
        <pc:spChg chg="mod">
          <ac:chgData name="Philippe Renevier Gonin" userId="34ad6640c2f144aa" providerId="LiveId" clId="{35E2C37B-6020-44E9-BD5E-11348E32E5CB}" dt="2025-03-31T08:54:52.061" v="3242" actId="20577"/>
          <ac:spMkLst>
            <pc:docMk/>
            <pc:sldMk cId="997574333" sldId="259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504729614" sldId="259"/>
        </pc:sldMkLst>
      </pc:sldChg>
      <pc:sldChg chg="delSp modSp add mod delAnim">
        <pc:chgData name="Philippe Renevier Gonin" userId="34ad6640c2f144aa" providerId="LiveId" clId="{35E2C37B-6020-44E9-BD5E-11348E32E5CB}" dt="2025-03-24T16:16:23.411" v="3126" actId="478"/>
        <pc:sldMkLst>
          <pc:docMk/>
          <pc:sldMk cId="643005221" sldId="260"/>
        </pc:sldMkLst>
        <pc:spChg chg="mod">
          <ac:chgData name="Philippe Renevier Gonin" userId="34ad6640c2f144aa" providerId="LiveId" clId="{35E2C37B-6020-44E9-BD5E-11348E32E5CB}" dt="2025-03-23T14:26:03.503" v="156" actId="14100"/>
          <ac:spMkLst>
            <pc:docMk/>
            <pc:sldMk cId="643005221" sldId="260"/>
            <ac:spMk id="2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026305844" sldId="260"/>
        </pc:sldMkLst>
      </pc:sldChg>
      <pc:sldChg chg="modSp add modAnim">
        <pc:chgData name="Philippe Renevier Gonin" userId="34ad6640c2f144aa" providerId="LiveId" clId="{35E2C37B-6020-44E9-BD5E-11348E32E5CB}" dt="2025-03-23T15:04:55.662" v="1234" actId="20577"/>
        <pc:sldMkLst>
          <pc:docMk/>
          <pc:sldMk cId="3062900071" sldId="261"/>
        </pc:sldMkLst>
        <pc:spChg chg="mod">
          <ac:chgData name="Philippe Renevier Gonin" userId="34ad6640c2f144aa" providerId="LiveId" clId="{35E2C37B-6020-44E9-BD5E-11348E32E5CB}" dt="2025-03-23T15:04:55.662" v="1234" actId="20577"/>
          <ac:spMkLst>
            <pc:docMk/>
            <pc:sldMk cId="3062900071" sldId="261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325075396" sldId="26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374660019" sldId="262"/>
        </pc:sldMkLst>
      </pc:sldChg>
      <pc:sldChg chg="add">
        <pc:chgData name="Philippe Renevier Gonin" userId="34ad6640c2f144aa" providerId="LiveId" clId="{35E2C37B-6020-44E9-BD5E-11348E32E5CB}" dt="2025-03-23T14:25:37.551" v="135"/>
        <pc:sldMkLst>
          <pc:docMk/>
          <pc:sldMk cId="3474603651" sldId="26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34229294" sldId="263"/>
        </pc:sldMkLst>
      </pc:sldChg>
      <pc:sldChg chg="modSp new mod">
        <pc:chgData name="Philippe Renevier Gonin" userId="34ad6640c2f144aa" providerId="LiveId" clId="{35E2C37B-6020-44E9-BD5E-11348E32E5CB}" dt="2025-03-23T16:44:34.593" v="2992" actId="20577"/>
        <pc:sldMkLst>
          <pc:docMk/>
          <pc:sldMk cId="3038409594" sldId="263"/>
        </pc:sldMkLst>
        <pc:spChg chg="mod">
          <ac:chgData name="Philippe Renevier Gonin" userId="34ad6640c2f144aa" providerId="LiveId" clId="{35E2C37B-6020-44E9-BD5E-11348E32E5CB}" dt="2025-03-23T15:12:04.568" v="1590" actId="20577"/>
          <ac:spMkLst>
            <pc:docMk/>
            <pc:sldMk cId="3038409594" sldId="263"/>
            <ac:spMk id="2" creationId="{29217DB8-97ED-FAF9-22B7-CB3C60D20A51}"/>
          </ac:spMkLst>
        </pc:spChg>
        <pc:spChg chg="mod">
          <ac:chgData name="Philippe Renevier Gonin" userId="34ad6640c2f144aa" providerId="LiveId" clId="{35E2C37B-6020-44E9-BD5E-11348E32E5CB}" dt="2025-03-23T16:44:34.593" v="2992" actId="20577"/>
          <ac:spMkLst>
            <pc:docMk/>
            <pc:sldMk cId="3038409594" sldId="263"/>
            <ac:spMk id="3" creationId="{3D37D71B-D81B-6E8E-91C0-17144D3E212E}"/>
          </ac:spMkLst>
        </pc:spChg>
      </pc:sldChg>
      <pc:sldChg chg="modSp new mod">
        <pc:chgData name="Philippe Renevier Gonin" userId="34ad6640c2f144aa" providerId="LiveId" clId="{35E2C37B-6020-44E9-BD5E-11348E32E5CB}" dt="2025-03-23T16:45:47.245" v="3119" actId="20577"/>
        <pc:sldMkLst>
          <pc:docMk/>
          <pc:sldMk cId="2689620847" sldId="264"/>
        </pc:sldMkLst>
        <pc:spChg chg="mod">
          <ac:chgData name="Philippe Renevier Gonin" userId="34ad6640c2f144aa" providerId="LiveId" clId="{35E2C37B-6020-44E9-BD5E-11348E32E5CB}" dt="2025-03-23T15:05:40.466" v="1390" actId="20577"/>
          <ac:spMkLst>
            <pc:docMk/>
            <pc:sldMk cId="2689620847" sldId="264"/>
            <ac:spMk id="2" creationId="{95C0BA23-F2A6-EEA8-7AC2-EE4CA82BFD2F}"/>
          </ac:spMkLst>
        </pc:spChg>
        <pc:spChg chg="mod">
          <ac:chgData name="Philippe Renevier Gonin" userId="34ad6640c2f144aa" providerId="LiveId" clId="{35E2C37B-6020-44E9-BD5E-11348E32E5CB}" dt="2025-03-23T16:45:47.245" v="3119" actId="20577"/>
          <ac:spMkLst>
            <pc:docMk/>
            <pc:sldMk cId="2689620847" sldId="264"/>
            <ac:spMk id="3" creationId="{8CA6E100-5CFF-2D61-1CFC-A85E426F74D7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875958105" sldId="26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877873295" sldId="265"/>
        </pc:sldMkLst>
      </pc:sldChg>
      <pc:sldChg chg="modSp new mod">
        <pc:chgData name="Philippe Renevier Gonin" userId="34ad6640c2f144aa" providerId="LiveId" clId="{35E2C37B-6020-44E9-BD5E-11348E32E5CB}" dt="2025-03-23T15:03:54.056" v="977" actId="20577"/>
        <pc:sldMkLst>
          <pc:docMk/>
          <pc:sldMk cId="3706917344" sldId="265"/>
        </pc:sldMkLst>
        <pc:spChg chg="mod">
          <ac:chgData name="Philippe Renevier Gonin" userId="34ad6640c2f144aa" providerId="LiveId" clId="{35E2C37B-6020-44E9-BD5E-11348E32E5CB}" dt="2025-03-23T15:03:54.056" v="977" actId="20577"/>
          <ac:spMkLst>
            <pc:docMk/>
            <pc:sldMk cId="3706917344" sldId="265"/>
            <ac:spMk id="2" creationId="{F78695F9-35C7-7CC1-E4BF-544F3057D4A9}"/>
          </ac:spMkLst>
        </pc:spChg>
      </pc:sldChg>
      <pc:sldChg chg="modSp new mod">
        <pc:chgData name="Philippe Renevier Gonin" userId="34ad6640c2f144aa" providerId="LiveId" clId="{35E2C37B-6020-44E9-BD5E-11348E32E5CB}" dt="2025-03-23T15:05:32.112" v="1357" actId="20577"/>
        <pc:sldMkLst>
          <pc:docMk/>
          <pc:sldMk cId="1327689635" sldId="266"/>
        </pc:sldMkLst>
        <pc:spChg chg="mod">
          <ac:chgData name="Philippe Renevier Gonin" userId="34ad6640c2f144aa" providerId="LiveId" clId="{35E2C37B-6020-44E9-BD5E-11348E32E5CB}" dt="2025-03-23T15:05:12.030" v="1270" actId="20577"/>
          <ac:spMkLst>
            <pc:docMk/>
            <pc:sldMk cId="1327689635" sldId="266"/>
            <ac:spMk id="2" creationId="{363F7A92-A1D2-D4CC-92C6-1AE9F7738BD9}"/>
          </ac:spMkLst>
        </pc:spChg>
        <pc:spChg chg="mod">
          <ac:chgData name="Philippe Renevier Gonin" userId="34ad6640c2f144aa" providerId="LiveId" clId="{35E2C37B-6020-44E9-BD5E-11348E32E5CB}" dt="2025-03-23T15:05:32.112" v="1357" actId="20577"/>
          <ac:spMkLst>
            <pc:docMk/>
            <pc:sldMk cId="1327689635" sldId="266"/>
            <ac:spMk id="3" creationId="{78BC5CA6-77D6-69C8-F2F9-D115E6D7B2E7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361893102" sldId="266"/>
        </pc:sldMkLst>
      </pc:sldChg>
      <pc:sldChg chg="modSp add mod">
        <pc:chgData name="Philippe Renevier Gonin" userId="34ad6640c2f144aa" providerId="LiveId" clId="{35E2C37B-6020-44E9-BD5E-11348E32E5CB}" dt="2025-03-23T15:05:54.119" v="1392" actId="27636"/>
        <pc:sldMkLst>
          <pc:docMk/>
          <pc:sldMk cId="501933353" sldId="267"/>
        </pc:sldMkLst>
        <pc:spChg chg="mod">
          <ac:chgData name="Philippe Renevier Gonin" userId="34ad6640c2f144aa" providerId="LiveId" clId="{35E2C37B-6020-44E9-BD5E-11348E32E5CB}" dt="2025-03-23T15:05:54.119" v="1392" actId="27636"/>
          <ac:spMkLst>
            <pc:docMk/>
            <pc:sldMk cId="501933353" sldId="267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844877476" sldId="26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719159604" sldId="268"/>
        </pc:sldMkLst>
      </pc:sldChg>
      <pc:sldChg chg="add">
        <pc:chgData name="Philippe Renevier Gonin" userId="34ad6640c2f144aa" providerId="LiveId" clId="{35E2C37B-6020-44E9-BD5E-11348E32E5CB}" dt="2025-03-23T15:05:54.071" v="1391"/>
        <pc:sldMkLst>
          <pc:docMk/>
          <pc:sldMk cId="1505412218" sldId="26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822175799" sldId="269"/>
        </pc:sldMkLst>
      </pc:sldChg>
      <pc:sldChg chg="modSp add mod">
        <pc:chgData name="Philippe Renevier Gonin" userId="34ad6640c2f144aa" providerId="LiveId" clId="{35E2C37B-6020-44E9-BD5E-11348E32E5CB}" dt="2025-03-23T15:05:54.166" v="1393" actId="27636"/>
        <pc:sldMkLst>
          <pc:docMk/>
          <pc:sldMk cId="3523213445" sldId="269"/>
        </pc:sldMkLst>
        <pc:spChg chg="mod">
          <ac:chgData name="Philippe Renevier Gonin" userId="34ad6640c2f144aa" providerId="LiveId" clId="{35E2C37B-6020-44E9-BD5E-11348E32E5CB}" dt="2025-03-23T15:05:54.166" v="1393" actId="27636"/>
          <ac:spMkLst>
            <pc:docMk/>
            <pc:sldMk cId="3523213445" sldId="269"/>
            <ac:spMk id="3" creationId="{00000000-0000-0000-0000-000000000000}"/>
          </ac:spMkLst>
        </pc:spChg>
      </pc:sldChg>
      <pc:sldChg chg="add">
        <pc:chgData name="Philippe Renevier Gonin" userId="34ad6640c2f144aa" providerId="LiveId" clId="{35E2C37B-6020-44E9-BD5E-11348E32E5CB}" dt="2025-03-23T15:05:54.071" v="1391"/>
        <pc:sldMkLst>
          <pc:docMk/>
          <pc:sldMk cId="461314233" sldId="27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95137320" sldId="27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921757201" sldId="271"/>
        </pc:sldMkLst>
      </pc:sldChg>
      <pc:sldChg chg="modSp add mod">
        <pc:chgData name="Philippe Renevier Gonin" userId="34ad6640c2f144aa" providerId="LiveId" clId="{35E2C37B-6020-44E9-BD5E-11348E32E5CB}" dt="2025-03-23T16:42:39.888" v="2932" actId="5793"/>
        <pc:sldMkLst>
          <pc:docMk/>
          <pc:sldMk cId="3561091406" sldId="271"/>
        </pc:sldMkLst>
        <pc:spChg chg="mod">
          <ac:chgData name="Philippe Renevier Gonin" userId="34ad6640c2f144aa" providerId="LiveId" clId="{35E2C37B-6020-44E9-BD5E-11348E32E5CB}" dt="2025-03-23T16:42:39.888" v="2932" actId="5793"/>
          <ac:spMkLst>
            <pc:docMk/>
            <pc:sldMk cId="3561091406" sldId="271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560368897" sldId="272"/>
        </pc:sldMkLst>
      </pc:sldChg>
      <pc:sldChg chg="modSp add mod">
        <pc:chgData name="Philippe Renevier Gonin" userId="34ad6640c2f144aa" providerId="LiveId" clId="{35E2C37B-6020-44E9-BD5E-11348E32E5CB}" dt="2025-03-23T15:06:09.369" v="1397" actId="27636"/>
        <pc:sldMkLst>
          <pc:docMk/>
          <pc:sldMk cId="2074820485" sldId="272"/>
        </pc:sldMkLst>
        <pc:spChg chg="mod">
          <ac:chgData name="Philippe Renevier Gonin" userId="34ad6640c2f144aa" providerId="LiveId" clId="{35E2C37B-6020-44E9-BD5E-11348E32E5CB}" dt="2025-03-23T15:06:09.369" v="1397" actId="27636"/>
          <ac:spMkLst>
            <pc:docMk/>
            <pc:sldMk cId="2074820485" sldId="272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985048227" sldId="273"/>
        </pc:sldMkLst>
      </pc:sldChg>
      <pc:sldChg chg="modSp add mod">
        <pc:chgData name="Philippe Renevier Gonin" userId="34ad6640c2f144aa" providerId="LiveId" clId="{35E2C37B-6020-44E9-BD5E-11348E32E5CB}" dt="2025-03-23T16:42:13.284" v="2903" actId="20577"/>
        <pc:sldMkLst>
          <pc:docMk/>
          <pc:sldMk cId="4241269694" sldId="273"/>
        </pc:sldMkLst>
        <pc:spChg chg="mod">
          <ac:chgData name="Philippe Renevier Gonin" userId="34ad6640c2f144aa" providerId="LiveId" clId="{35E2C37B-6020-44E9-BD5E-11348E32E5CB}" dt="2025-03-23T16:42:13.284" v="2903" actId="20577"/>
          <ac:spMkLst>
            <pc:docMk/>
            <pc:sldMk cId="4241269694" sldId="273"/>
            <ac:spMk id="3" creationId="{00000000-0000-0000-0000-000000000000}"/>
          </ac:spMkLst>
        </pc:spChg>
      </pc:sldChg>
      <pc:sldChg chg="add">
        <pc:chgData name="Philippe Renevier Gonin" userId="34ad6640c2f144aa" providerId="LiveId" clId="{35E2C37B-6020-44E9-BD5E-11348E32E5CB}" dt="2025-03-23T15:06:28.352" v="1398"/>
        <pc:sldMkLst>
          <pc:docMk/>
          <pc:sldMk cId="1783876479" sldId="27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028306218" sldId="274"/>
        </pc:sldMkLst>
      </pc:sldChg>
      <pc:sldChg chg="modSp add mod">
        <pc:chgData name="Philippe Renevier Gonin" userId="34ad6640c2f144aa" providerId="LiveId" clId="{35E2C37B-6020-44E9-BD5E-11348E32E5CB}" dt="2025-03-23T15:08:03.750" v="1457" actId="27636"/>
        <pc:sldMkLst>
          <pc:docMk/>
          <pc:sldMk cId="1609176377" sldId="275"/>
        </pc:sldMkLst>
        <pc:spChg chg="mod">
          <ac:chgData name="Philippe Renevier Gonin" userId="34ad6640c2f144aa" providerId="LiveId" clId="{35E2C37B-6020-44E9-BD5E-11348E32E5CB}" dt="2025-03-23T15:08:03.750" v="1457" actId="27636"/>
          <ac:spMkLst>
            <pc:docMk/>
            <pc:sldMk cId="1609176377" sldId="275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261534569" sldId="27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211800935" sldId="276"/>
        </pc:sldMkLst>
      </pc:sldChg>
      <pc:sldChg chg="add">
        <pc:chgData name="Philippe Renevier Gonin" userId="34ad6640c2f144aa" providerId="LiveId" clId="{35E2C37B-6020-44E9-BD5E-11348E32E5CB}" dt="2025-03-23T15:08:03.692" v="1456"/>
        <pc:sldMkLst>
          <pc:docMk/>
          <pc:sldMk cId="4124534285" sldId="27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077980541" sldId="277"/>
        </pc:sldMkLst>
      </pc:sldChg>
      <pc:sldChg chg="modSp add mod">
        <pc:chgData name="Philippe Renevier Gonin" userId="34ad6640c2f144aa" providerId="LiveId" clId="{35E2C37B-6020-44E9-BD5E-11348E32E5CB}" dt="2025-03-23T15:08:03.782" v="1458" actId="27636"/>
        <pc:sldMkLst>
          <pc:docMk/>
          <pc:sldMk cId="4194481970" sldId="277"/>
        </pc:sldMkLst>
        <pc:spChg chg="mod">
          <ac:chgData name="Philippe Renevier Gonin" userId="34ad6640c2f144aa" providerId="LiveId" clId="{35E2C37B-6020-44E9-BD5E-11348E32E5CB}" dt="2025-03-23T15:08:03.782" v="1458" actId="27636"/>
          <ac:spMkLst>
            <pc:docMk/>
            <pc:sldMk cId="4194481970" sldId="277"/>
            <ac:spMk id="3" creationId="{00000000-0000-0000-0000-000000000000}"/>
          </ac:spMkLst>
        </pc:spChg>
      </pc:sldChg>
      <pc:sldChg chg="modSp add mod">
        <pc:chgData name="Philippe Renevier Gonin" userId="34ad6640c2f144aa" providerId="LiveId" clId="{35E2C37B-6020-44E9-BD5E-11348E32E5CB}" dt="2025-03-23T15:08:03.782" v="1459" actId="27636"/>
        <pc:sldMkLst>
          <pc:docMk/>
          <pc:sldMk cId="796292905" sldId="278"/>
        </pc:sldMkLst>
        <pc:spChg chg="mod">
          <ac:chgData name="Philippe Renevier Gonin" userId="34ad6640c2f144aa" providerId="LiveId" clId="{35E2C37B-6020-44E9-BD5E-11348E32E5CB}" dt="2025-03-23T15:08:03.782" v="1459" actId="27636"/>
          <ac:spMkLst>
            <pc:docMk/>
            <pc:sldMk cId="796292905" sldId="278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632780408" sldId="278"/>
        </pc:sldMkLst>
      </pc:sldChg>
      <pc:sldChg chg="modSp add mod">
        <pc:chgData name="Philippe Renevier Gonin" userId="34ad6640c2f144aa" providerId="LiveId" clId="{35E2C37B-6020-44E9-BD5E-11348E32E5CB}" dt="2025-03-23T15:08:03.798" v="1460" actId="27636"/>
        <pc:sldMkLst>
          <pc:docMk/>
          <pc:sldMk cId="869460298" sldId="279"/>
        </pc:sldMkLst>
        <pc:spChg chg="mod">
          <ac:chgData name="Philippe Renevier Gonin" userId="34ad6640c2f144aa" providerId="LiveId" clId="{35E2C37B-6020-44E9-BD5E-11348E32E5CB}" dt="2025-03-23T15:08:03.798" v="1460" actId="27636"/>
          <ac:spMkLst>
            <pc:docMk/>
            <pc:sldMk cId="869460298" sldId="279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177444382" sldId="279"/>
        </pc:sldMkLst>
      </pc:sldChg>
      <pc:sldChg chg="add">
        <pc:chgData name="Philippe Renevier Gonin" userId="34ad6640c2f144aa" providerId="LiveId" clId="{35E2C37B-6020-44E9-BD5E-11348E32E5CB}" dt="2025-03-23T15:08:03.692" v="1456"/>
        <pc:sldMkLst>
          <pc:docMk/>
          <pc:sldMk cId="3035673532" sldId="28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809309123" sldId="280"/>
        </pc:sldMkLst>
      </pc:sldChg>
      <pc:sldChg chg="modSp add mod">
        <pc:chgData name="Philippe Renevier Gonin" userId="34ad6640c2f144aa" providerId="LiveId" clId="{35E2C37B-6020-44E9-BD5E-11348E32E5CB}" dt="2025-03-23T15:08:03.798" v="1461" actId="27636"/>
        <pc:sldMkLst>
          <pc:docMk/>
          <pc:sldMk cId="838129049" sldId="281"/>
        </pc:sldMkLst>
        <pc:spChg chg="mod">
          <ac:chgData name="Philippe Renevier Gonin" userId="34ad6640c2f144aa" providerId="LiveId" clId="{35E2C37B-6020-44E9-BD5E-11348E32E5CB}" dt="2025-03-23T15:08:03.798" v="1461" actId="27636"/>
          <ac:spMkLst>
            <pc:docMk/>
            <pc:sldMk cId="838129049" sldId="281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182173241" sldId="281"/>
        </pc:sldMkLst>
      </pc:sldChg>
      <pc:sldChg chg="modSp add mod">
        <pc:chgData name="Philippe Renevier Gonin" userId="34ad6640c2f144aa" providerId="LiveId" clId="{35E2C37B-6020-44E9-BD5E-11348E32E5CB}" dt="2025-03-23T15:45:21.863" v="2385" actId="20577"/>
        <pc:sldMkLst>
          <pc:docMk/>
          <pc:sldMk cId="1240503588" sldId="282"/>
        </pc:sldMkLst>
        <pc:spChg chg="mod">
          <ac:chgData name="Philippe Renevier Gonin" userId="34ad6640c2f144aa" providerId="LiveId" clId="{35E2C37B-6020-44E9-BD5E-11348E32E5CB}" dt="2025-03-23T15:45:21.863" v="2385" actId="20577"/>
          <ac:spMkLst>
            <pc:docMk/>
            <pc:sldMk cId="1240503588" sldId="282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404287473" sldId="282"/>
        </pc:sldMkLst>
      </pc:sldChg>
      <pc:sldChg chg="modSp add mod">
        <pc:chgData name="Philippe Renevier Gonin" userId="34ad6640c2f144aa" providerId="LiveId" clId="{35E2C37B-6020-44E9-BD5E-11348E32E5CB}" dt="2025-03-23T15:45:35.699" v="2390" actId="20577"/>
        <pc:sldMkLst>
          <pc:docMk/>
          <pc:sldMk cId="3937158751" sldId="283"/>
        </pc:sldMkLst>
        <pc:spChg chg="mod">
          <ac:chgData name="Philippe Renevier Gonin" userId="34ad6640c2f144aa" providerId="LiveId" clId="{35E2C37B-6020-44E9-BD5E-11348E32E5CB}" dt="2025-03-23T15:45:35.699" v="2390" actId="20577"/>
          <ac:spMkLst>
            <pc:docMk/>
            <pc:sldMk cId="3937158751" sldId="283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040477309" sldId="28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476620362" sldId="284"/>
        </pc:sldMkLst>
      </pc:sldChg>
      <pc:sldChg chg="modSp add mod">
        <pc:chgData name="Philippe Renevier Gonin" userId="34ad6640c2f144aa" providerId="LiveId" clId="{35E2C37B-6020-44E9-BD5E-11348E32E5CB}" dt="2025-03-23T15:08:38.308" v="1463" actId="27636"/>
        <pc:sldMkLst>
          <pc:docMk/>
          <pc:sldMk cId="3019672960" sldId="284"/>
        </pc:sldMkLst>
        <pc:spChg chg="mod">
          <ac:chgData name="Philippe Renevier Gonin" userId="34ad6640c2f144aa" providerId="LiveId" clId="{35E2C37B-6020-44E9-BD5E-11348E32E5CB}" dt="2025-03-23T15:08:38.308" v="1463" actId="27636"/>
          <ac:spMkLst>
            <pc:docMk/>
            <pc:sldMk cId="3019672960" sldId="284"/>
            <ac:spMk id="3" creationId="{00000000-0000-0000-0000-000000000000}"/>
          </ac:spMkLst>
        </pc:spChg>
      </pc:sldChg>
      <pc:sldChg chg="modSp add mod">
        <pc:chgData name="Philippe Renevier Gonin" userId="34ad6640c2f144aa" providerId="LiveId" clId="{35E2C37B-6020-44E9-BD5E-11348E32E5CB}" dt="2025-03-23T15:08:38.336" v="1464" actId="27636"/>
        <pc:sldMkLst>
          <pc:docMk/>
          <pc:sldMk cId="108280821" sldId="285"/>
        </pc:sldMkLst>
        <pc:spChg chg="mod">
          <ac:chgData name="Philippe Renevier Gonin" userId="34ad6640c2f144aa" providerId="LiveId" clId="{35E2C37B-6020-44E9-BD5E-11348E32E5CB}" dt="2025-03-23T15:08:38.336" v="1464" actId="27636"/>
          <ac:spMkLst>
            <pc:docMk/>
            <pc:sldMk cId="108280821" sldId="285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457966212" sldId="28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231461582" sldId="286"/>
        </pc:sldMkLst>
      </pc:sldChg>
      <pc:sldChg chg="modSp add mod">
        <pc:chgData name="Philippe Renevier Gonin" userId="34ad6640c2f144aa" providerId="LiveId" clId="{35E2C37B-6020-44E9-BD5E-11348E32E5CB}" dt="2025-03-23T15:08:38.342" v="1465" actId="27636"/>
        <pc:sldMkLst>
          <pc:docMk/>
          <pc:sldMk cId="3857286451" sldId="286"/>
        </pc:sldMkLst>
        <pc:spChg chg="mod">
          <ac:chgData name="Philippe Renevier Gonin" userId="34ad6640c2f144aa" providerId="LiveId" clId="{35E2C37B-6020-44E9-BD5E-11348E32E5CB}" dt="2025-03-23T15:08:38.342" v="1465" actId="27636"/>
          <ac:spMkLst>
            <pc:docMk/>
            <pc:sldMk cId="3857286451" sldId="286"/>
            <ac:spMk id="3" creationId="{00000000-0000-0000-0000-000000000000}"/>
          </ac:spMkLst>
        </pc:spChg>
      </pc:sldChg>
      <pc:sldChg chg="modSp add del mod">
        <pc:chgData name="Philippe Renevier Gonin" userId="34ad6640c2f144aa" providerId="LiveId" clId="{35E2C37B-6020-44E9-BD5E-11348E32E5CB}" dt="2025-03-23T15:09:30.733" v="1489" actId="47"/>
        <pc:sldMkLst>
          <pc:docMk/>
          <pc:sldMk cId="693197952" sldId="28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912036413" sldId="287"/>
        </pc:sldMkLst>
      </pc:sldChg>
      <pc:sldChg chg="modSp add mod">
        <pc:chgData name="Philippe Renevier Gonin" userId="34ad6640c2f144aa" providerId="LiveId" clId="{35E2C37B-6020-44E9-BD5E-11348E32E5CB}" dt="2025-03-23T15:40:57.365" v="2330" actId="27636"/>
        <pc:sldMkLst>
          <pc:docMk/>
          <pc:sldMk cId="3309915733" sldId="287"/>
        </pc:sldMkLst>
        <pc:spChg chg="mod">
          <ac:chgData name="Philippe Renevier Gonin" userId="34ad6640c2f144aa" providerId="LiveId" clId="{35E2C37B-6020-44E9-BD5E-11348E32E5CB}" dt="2025-03-23T15:40:57.365" v="2330" actId="27636"/>
          <ac:spMkLst>
            <pc:docMk/>
            <pc:sldMk cId="3309915733" sldId="287"/>
            <ac:spMk id="3" creationId="{00000000-0000-0000-0000-000000000000}"/>
          </ac:spMkLst>
        </pc:spChg>
      </pc:sldChg>
      <pc:sldChg chg="modSp add mod">
        <pc:chgData name="Philippe Renevier Gonin" userId="34ad6640c2f144aa" providerId="LiveId" clId="{35E2C37B-6020-44E9-BD5E-11348E32E5CB}" dt="2025-03-23T15:40:57.371" v="2331" actId="27636"/>
        <pc:sldMkLst>
          <pc:docMk/>
          <pc:sldMk cId="265028988" sldId="288"/>
        </pc:sldMkLst>
        <pc:spChg chg="mod">
          <ac:chgData name="Philippe Renevier Gonin" userId="34ad6640c2f144aa" providerId="LiveId" clId="{35E2C37B-6020-44E9-BD5E-11348E32E5CB}" dt="2025-03-23T15:40:57.371" v="2331" actId="27636"/>
          <ac:spMkLst>
            <pc:docMk/>
            <pc:sldMk cId="265028988" sldId="288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895711831" sldId="28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930363787" sldId="289"/>
        </pc:sldMkLst>
      </pc:sldChg>
      <pc:sldChg chg="add">
        <pc:chgData name="Philippe Renevier Gonin" userId="34ad6640c2f144aa" providerId="LiveId" clId="{35E2C37B-6020-44E9-BD5E-11348E32E5CB}" dt="2025-03-23T15:34:09.646" v="2059"/>
        <pc:sldMkLst>
          <pc:docMk/>
          <pc:sldMk cId="1842981720" sldId="289"/>
        </pc:sldMkLst>
      </pc:sldChg>
      <pc:sldChg chg="modSp add mod">
        <pc:chgData name="Philippe Renevier Gonin" userId="34ad6640c2f144aa" providerId="LiveId" clId="{35E2C37B-6020-44E9-BD5E-11348E32E5CB}" dt="2025-03-23T15:34:26.822" v="2069" actId="404"/>
        <pc:sldMkLst>
          <pc:docMk/>
          <pc:sldMk cId="1379244956" sldId="290"/>
        </pc:sldMkLst>
        <pc:spChg chg="mod">
          <ac:chgData name="Philippe Renevier Gonin" userId="34ad6640c2f144aa" providerId="LiveId" clId="{35E2C37B-6020-44E9-BD5E-11348E32E5CB}" dt="2025-03-23T15:34:26.822" v="2069" actId="404"/>
          <ac:spMkLst>
            <pc:docMk/>
            <pc:sldMk cId="1379244956" sldId="290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255219560" sldId="29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607397600" sldId="29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967365368" sldId="292"/>
        </pc:sldMkLst>
      </pc:sldChg>
      <pc:sldChg chg="add">
        <pc:chgData name="Philippe Renevier Gonin" userId="34ad6640c2f144aa" providerId="LiveId" clId="{35E2C37B-6020-44E9-BD5E-11348E32E5CB}" dt="2025-03-23T15:10:25.677" v="1490"/>
        <pc:sldMkLst>
          <pc:docMk/>
          <pc:sldMk cId="1421013895" sldId="29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746326586" sldId="29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589479628" sldId="294"/>
        </pc:sldMkLst>
      </pc:sldChg>
      <pc:sldChg chg="modSp add mod">
        <pc:chgData name="Philippe Renevier Gonin" userId="34ad6640c2f144aa" providerId="LiveId" clId="{35E2C37B-6020-44E9-BD5E-11348E32E5CB}" dt="2025-03-23T15:44:01.616" v="2364" actId="20577"/>
        <pc:sldMkLst>
          <pc:docMk/>
          <pc:sldMk cId="692094764" sldId="294"/>
        </pc:sldMkLst>
        <pc:spChg chg="mod">
          <ac:chgData name="Philippe Renevier Gonin" userId="34ad6640c2f144aa" providerId="LiveId" clId="{35E2C37B-6020-44E9-BD5E-11348E32E5CB}" dt="2025-03-23T15:44:01.616" v="2364" actId="20577"/>
          <ac:spMkLst>
            <pc:docMk/>
            <pc:sldMk cId="692094764" sldId="294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134699721" sldId="295"/>
        </pc:sldMkLst>
      </pc:sldChg>
      <pc:sldChg chg="modSp add mod">
        <pc:chgData name="Philippe Renevier Gonin" userId="34ad6640c2f144aa" providerId="LiveId" clId="{35E2C37B-6020-44E9-BD5E-11348E32E5CB}" dt="2025-03-23T15:10:25.741" v="1491" actId="27636"/>
        <pc:sldMkLst>
          <pc:docMk/>
          <pc:sldMk cId="2423085855" sldId="295"/>
        </pc:sldMkLst>
        <pc:spChg chg="mod">
          <ac:chgData name="Philippe Renevier Gonin" userId="34ad6640c2f144aa" providerId="LiveId" clId="{35E2C37B-6020-44E9-BD5E-11348E32E5CB}" dt="2025-03-23T15:10:25.741" v="1491" actId="27636"/>
          <ac:spMkLst>
            <pc:docMk/>
            <pc:sldMk cId="2423085855" sldId="295"/>
            <ac:spMk id="3" creationId="{00000000-0000-0000-0000-000000000000}"/>
          </ac:spMkLst>
        </pc:spChg>
      </pc:sldChg>
      <pc:sldChg chg="modSp new mod">
        <pc:chgData name="Philippe Renevier Gonin" userId="34ad6640c2f144aa" providerId="LiveId" clId="{35E2C37B-6020-44E9-BD5E-11348E32E5CB}" dt="2025-03-23T16:45:05.810" v="3087"/>
        <pc:sldMkLst>
          <pc:docMk/>
          <pc:sldMk cId="801470645" sldId="296"/>
        </pc:sldMkLst>
        <pc:spChg chg="mod">
          <ac:chgData name="Philippe Renevier Gonin" userId="34ad6640c2f144aa" providerId="LiveId" clId="{35E2C37B-6020-44E9-BD5E-11348E32E5CB}" dt="2025-03-23T15:12:28.285" v="1632" actId="14100"/>
          <ac:spMkLst>
            <pc:docMk/>
            <pc:sldMk cId="801470645" sldId="296"/>
            <ac:spMk id="2" creationId="{7B165B79-01F5-48E8-C2F9-5CC2FE2E72C6}"/>
          </ac:spMkLst>
        </pc:spChg>
        <pc:spChg chg="mod">
          <ac:chgData name="Philippe Renevier Gonin" userId="34ad6640c2f144aa" providerId="LiveId" clId="{35E2C37B-6020-44E9-BD5E-11348E32E5CB}" dt="2025-03-23T16:45:05.810" v="3087"/>
          <ac:spMkLst>
            <pc:docMk/>
            <pc:sldMk cId="801470645" sldId="296"/>
            <ac:spMk id="3" creationId="{234782E8-480E-999A-F602-4D0FF95C96A1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754454371" sldId="29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680064570" sldId="297"/>
        </pc:sldMkLst>
      </pc:sldChg>
      <pc:sldChg chg="add ord">
        <pc:chgData name="Philippe Renevier Gonin" userId="34ad6640c2f144aa" providerId="LiveId" clId="{35E2C37B-6020-44E9-BD5E-11348E32E5CB}" dt="2025-03-31T08:54:37.266" v="3214"/>
        <pc:sldMkLst>
          <pc:docMk/>
          <pc:sldMk cId="3750286832" sldId="297"/>
        </pc:sldMkLst>
      </pc:sldChg>
      <pc:sldChg chg="modSp add del mod">
        <pc:chgData name="Philippe Renevier Gonin" userId="34ad6640c2f144aa" providerId="LiveId" clId="{35E2C37B-6020-44E9-BD5E-11348E32E5CB}" dt="2025-03-23T15:33:20.189" v="2024" actId="2696"/>
        <pc:sldMkLst>
          <pc:docMk/>
          <pc:sldMk cId="633464805" sldId="29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068895663" sldId="298"/>
        </pc:sldMkLst>
      </pc:sldChg>
      <pc:sldChg chg="modSp add mod">
        <pc:chgData name="Philippe Renevier Gonin" userId="34ad6640c2f144aa" providerId="LiveId" clId="{35E2C37B-6020-44E9-BD5E-11348E32E5CB}" dt="2025-03-23T15:44:12.782" v="2365" actId="20577"/>
        <pc:sldMkLst>
          <pc:docMk/>
          <pc:sldMk cId="3598999130" sldId="298"/>
        </pc:sldMkLst>
        <pc:spChg chg="mod">
          <ac:chgData name="Philippe Renevier Gonin" userId="34ad6640c2f144aa" providerId="LiveId" clId="{35E2C37B-6020-44E9-BD5E-11348E32E5CB}" dt="2025-03-23T15:44:12.782" v="2365" actId="20577"/>
          <ac:spMkLst>
            <pc:docMk/>
            <pc:sldMk cId="3598999130" sldId="298"/>
            <ac:spMk id="3" creationId="{00000000-0000-0000-0000-000000000000}"/>
          </ac:spMkLst>
        </pc:spChg>
      </pc:sldChg>
      <pc:sldChg chg="modSp new mod">
        <pc:chgData name="Philippe Renevier Gonin" userId="34ad6640c2f144aa" providerId="LiveId" clId="{35E2C37B-6020-44E9-BD5E-11348E32E5CB}" dt="2025-03-23T15:36:22.787" v="2201" actId="20577"/>
        <pc:sldMkLst>
          <pc:docMk/>
          <pc:sldMk cId="2631601362" sldId="299"/>
        </pc:sldMkLst>
        <pc:spChg chg="mod">
          <ac:chgData name="Philippe Renevier Gonin" userId="34ad6640c2f144aa" providerId="LiveId" clId="{35E2C37B-6020-44E9-BD5E-11348E32E5CB}" dt="2025-03-23T15:34:43.230" v="2101" actId="20577"/>
          <ac:spMkLst>
            <pc:docMk/>
            <pc:sldMk cId="2631601362" sldId="299"/>
            <ac:spMk id="2" creationId="{E9CDAF29-4C79-50E8-AB78-E5C1B9983192}"/>
          </ac:spMkLst>
        </pc:spChg>
        <pc:spChg chg="mod">
          <ac:chgData name="Philippe Renevier Gonin" userId="34ad6640c2f144aa" providerId="LiveId" clId="{35E2C37B-6020-44E9-BD5E-11348E32E5CB}" dt="2025-03-23T15:36:22.787" v="2201" actId="20577"/>
          <ac:spMkLst>
            <pc:docMk/>
            <pc:sldMk cId="2631601362" sldId="299"/>
            <ac:spMk id="3" creationId="{B355D0E7-4B7E-809A-7582-74406D0069C3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313785218" sldId="299"/>
        </pc:sldMkLst>
      </pc:sldChg>
      <pc:sldChg chg="modSp add mod">
        <pc:chgData name="Philippe Renevier Gonin" userId="34ad6640c2f144aa" providerId="LiveId" clId="{35E2C37B-6020-44E9-BD5E-11348E32E5CB}" dt="2025-03-23T15:39:14.504" v="2252" actId="20577"/>
        <pc:sldMkLst>
          <pc:docMk/>
          <pc:sldMk cId="2479375530" sldId="300"/>
        </pc:sldMkLst>
        <pc:spChg chg="mod">
          <ac:chgData name="Philippe Renevier Gonin" userId="34ad6640c2f144aa" providerId="LiveId" clId="{35E2C37B-6020-44E9-BD5E-11348E32E5CB}" dt="2025-03-23T15:39:14.504" v="2252" actId="20577"/>
          <ac:spMkLst>
            <pc:docMk/>
            <pc:sldMk cId="2479375530" sldId="300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587366807" sldId="300"/>
        </pc:sldMkLst>
      </pc:sldChg>
      <pc:sldChg chg="modSp new mod">
        <pc:chgData name="Philippe Renevier Gonin" userId="34ad6640c2f144aa" providerId="LiveId" clId="{35E2C37B-6020-44E9-BD5E-11348E32E5CB}" dt="2025-03-23T15:59:15.519" v="2516" actId="20577"/>
        <pc:sldMkLst>
          <pc:docMk/>
          <pc:sldMk cId="3143860822" sldId="301"/>
        </pc:sldMkLst>
        <pc:spChg chg="mod">
          <ac:chgData name="Philippe Renevier Gonin" userId="34ad6640c2f144aa" providerId="LiveId" clId="{35E2C37B-6020-44E9-BD5E-11348E32E5CB}" dt="2025-03-23T15:40:06.763" v="2301" actId="20577"/>
          <ac:spMkLst>
            <pc:docMk/>
            <pc:sldMk cId="3143860822" sldId="301"/>
            <ac:spMk id="2" creationId="{D10A987D-F62C-CD1F-7885-0693EEE1F998}"/>
          </ac:spMkLst>
        </pc:spChg>
        <pc:spChg chg="mod">
          <ac:chgData name="Philippe Renevier Gonin" userId="34ad6640c2f144aa" providerId="LiveId" clId="{35E2C37B-6020-44E9-BD5E-11348E32E5CB}" dt="2025-03-23T15:59:15.519" v="2516" actId="20577"/>
          <ac:spMkLst>
            <pc:docMk/>
            <pc:sldMk cId="3143860822" sldId="301"/>
            <ac:spMk id="3" creationId="{1D04C175-1B82-1ABA-26F6-12AAC55280F9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880677593" sldId="302"/>
        </pc:sldMkLst>
      </pc:sldChg>
      <pc:sldChg chg="add">
        <pc:chgData name="Philippe Renevier Gonin" userId="34ad6640c2f144aa" providerId="LiveId" clId="{35E2C37B-6020-44E9-BD5E-11348E32E5CB}" dt="2025-03-23T15:40:57.217" v="2323"/>
        <pc:sldMkLst>
          <pc:docMk/>
          <pc:sldMk cId="4140651201" sldId="30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31415852" sldId="303"/>
        </pc:sldMkLst>
      </pc:sldChg>
      <pc:sldChg chg="modSp add mod">
        <pc:chgData name="Philippe Renevier Gonin" userId="34ad6640c2f144aa" providerId="LiveId" clId="{35E2C37B-6020-44E9-BD5E-11348E32E5CB}" dt="2025-03-23T15:41:13.802" v="2333" actId="6549"/>
        <pc:sldMkLst>
          <pc:docMk/>
          <pc:sldMk cId="292530323" sldId="303"/>
        </pc:sldMkLst>
        <pc:spChg chg="mod">
          <ac:chgData name="Philippe Renevier Gonin" userId="34ad6640c2f144aa" providerId="LiveId" clId="{35E2C37B-6020-44E9-BD5E-11348E32E5CB}" dt="2025-03-23T15:41:13.802" v="2333" actId="6549"/>
          <ac:spMkLst>
            <pc:docMk/>
            <pc:sldMk cId="292530323" sldId="303"/>
            <ac:spMk id="3" creationId="{00000000-0000-0000-0000-000000000000}"/>
          </ac:spMkLst>
        </pc:spChg>
      </pc:sldChg>
      <pc:sldChg chg="modSp add mod">
        <pc:chgData name="Philippe Renevier Gonin" userId="34ad6640c2f144aa" providerId="LiveId" clId="{35E2C37B-6020-44E9-BD5E-11348E32E5CB}" dt="2025-03-23T15:40:57.304" v="2325" actId="27636"/>
        <pc:sldMkLst>
          <pc:docMk/>
          <pc:sldMk cId="1863074150" sldId="304"/>
        </pc:sldMkLst>
        <pc:spChg chg="mod">
          <ac:chgData name="Philippe Renevier Gonin" userId="34ad6640c2f144aa" providerId="LiveId" clId="{35E2C37B-6020-44E9-BD5E-11348E32E5CB}" dt="2025-03-23T15:40:57.304" v="2325" actId="27636"/>
          <ac:spMkLst>
            <pc:docMk/>
            <pc:sldMk cId="1863074150" sldId="304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824203873" sldId="30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217127477" sldId="305"/>
        </pc:sldMkLst>
      </pc:sldChg>
      <pc:sldChg chg="add">
        <pc:chgData name="Philippe Renevier Gonin" userId="34ad6640c2f144aa" providerId="LiveId" clId="{35E2C37B-6020-44E9-BD5E-11348E32E5CB}" dt="2025-03-23T15:40:57.217" v="2323"/>
        <pc:sldMkLst>
          <pc:docMk/>
          <pc:sldMk cId="4261264767" sldId="305"/>
        </pc:sldMkLst>
      </pc:sldChg>
      <pc:sldChg chg="add">
        <pc:chgData name="Philippe Renevier Gonin" userId="34ad6640c2f144aa" providerId="LiveId" clId="{35E2C37B-6020-44E9-BD5E-11348E32E5CB}" dt="2025-03-23T15:40:57.217" v="2323"/>
        <pc:sldMkLst>
          <pc:docMk/>
          <pc:sldMk cId="711599651" sldId="30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172340697" sldId="30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401945229" sldId="307"/>
        </pc:sldMkLst>
      </pc:sldChg>
      <pc:sldChg chg="modSp add mod">
        <pc:chgData name="Philippe Renevier Gonin" userId="34ad6640c2f144aa" providerId="LiveId" clId="{35E2C37B-6020-44E9-BD5E-11348E32E5CB}" dt="2025-03-23T15:44:31.745" v="2368" actId="20577"/>
        <pc:sldMkLst>
          <pc:docMk/>
          <pc:sldMk cId="3583756348" sldId="307"/>
        </pc:sldMkLst>
        <pc:spChg chg="mod">
          <ac:chgData name="Philippe Renevier Gonin" userId="34ad6640c2f144aa" providerId="LiveId" clId="{35E2C37B-6020-44E9-BD5E-11348E32E5CB}" dt="2025-03-23T15:44:31.745" v="2368" actId="20577"/>
          <ac:spMkLst>
            <pc:docMk/>
            <pc:sldMk cId="3583756348" sldId="307"/>
            <ac:spMk id="3" creationId="{00000000-0000-0000-0000-000000000000}"/>
          </ac:spMkLst>
        </pc:spChg>
      </pc:sldChg>
      <pc:sldChg chg="modSp add mod">
        <pc:chgData name="Philippe Renevier Gonin" userId="34ad6640c2f144aa" providerId="LiveId" clId="{35E2C37B-6020-44E9-BD5E-11348E32E5CB}" dt="2025-03-23T15:40:57.317" v="2326" actId="27636"/>
        <pc:sldMkLst>
          <pc:docMk/>
          <pc:sldMk cId="132166848" sldId="308"/>
        </pc:sldMkLst>
        <pc:spChg chg="mod">
          <ac:chgData name="Philippe Renevier Gonin" userId="34ad6640c2f144aa" providerId="LiveId" clId="{35E2C37B-6020-44E9-BD5E-11348E32E5CB}" dt="2025-03-23T15:40:57.317" v="2326" actId="27636"/>
          <ac:spMkLst>
            <pc:docMk/>
            <pc:sldMk cId="132166848" sldId="308"/>
            <ac:spMk id="2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933156823" sldId="30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849097204" sldId="309"/>
        </pc:sldMkLst>
      </pc:sldChg>
      <pc:sldChg chg="modSp add mod">
        <pc:chgData name="Philippe Renevier Gonin" userId="34ad6640c2f144aa" providerId="LiveId" clId="{35E2C37B-6020-44E9-BD5E-11348E32E5CB}" dt="2025-03-23T15:45:16.132" v="2384" actId="20577"/>
        <pc:sldMkLst>
          <pc:docMk/>
          <pc:sldMk cId="3405028527" sldId="309"/>
        </pc:sldMkLst>
        <pc:spChg chg="mod">
          <ac:chgData name="Philippe Renevier Gonin" userId="34ad6640c2f144aa" providerId="LiveId" clId="{35E2C37B-6020-44E9-BD5E-11348E32E5CB}" dt="2025-03-23T15:45:16.132" v="2384" actId="20577"/>
          <ac:spMkLst>
            <pc:docMk/>
            <pc:sldMk cId="3405028527" sldId="309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957730785" sldId="310"/>
        </pc:sldMkLst>
      </pc:sldChg>
      <pc:sldChg chg="modSp add mod">
        <pc:chgData name="Philippe Renevier Gonin" userId="34ad6640c2f144aa" providerId="LiveId" clId="{35E2C37B-6020-44E9-BD5E-11348E32E5CB}" dt="2025-03-23T15:46:07.928" v="2405" actId="20577"/>
        <pc:sldMkLst>
          <pc:docMk/>
          <pc:sldMk cId="2596306879" sldId="310"/>
        </pc:sldMkLst>
        <pc:spChg chg="mod">
          <ac:chgData name="Philippe Renevier Gonin" userId="34ad6640c2f144aa" providerId="LiveId" clId="{35E2C37B-6020-44E9-BD5E-11348E32E5CB}" dt="2025-03-23T15:46:07.928" v="2405" actId="20577"/>
          <ac:spMkLst>
            <pc:docMk/>
            <pc:sldMk cId="2596306879" sldId="310"/>
            <ac:spMk id="3" creationId="{00000000-0000-0000-0000-000000000000}"/>
          </ac:spMkLst>
        </pc:spChg>
      </pc:sldChg>
      <pc:sldChg chg="add">
        <pc:chgData name="Philippe Renevier Gonin" userId="34ad6640c2f144aa" providerId="LiveId" clId="{35E2C37B-6020-44E9-BD5E-11348E32E5CB}" dt="2025-03-23T15:40:57.217" v="2323"/>
        <pc:sldMkLst>
          <pc:docMk/>
          <pc:sldMk cId="380350834" sldId="31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266913866" sldId="31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504083600" sldId="312"/>
        </pc:sldMkLst>
      </pc:sldChg>
      <pc:sldChg chg="add">
        <pc:chgData name="Philippe Renevier Gonin" userId="34ad6640c2f144aa" providerId="LiveId" clId="{35E2C37B-6020-44E9-BD5E-11348E32E5CB}" dt="2025-03-23T15:40:57.217" v="2323"/>
        <pc:sldMkLst>
          <pc:docMk/>
          <pc:sldMk cId="3345693135" sldId="312"/>
        </pc:sldMkLst>
      </pc:sldChg>
      <pc:sldChg chg="modSp add mod">
        <pc:chgData name="Philippe Renevier Gonin" userId="34ad6640c2f144aa" providerId="LiveId" clId="{35E2C37B-6020-44E9-BD5E-11348E32E5CB}" dt="2025-03-23T15:40:57.380" v="2332" actId="27636"/>
        <pc:sldMkLst>
          <pc:docMk/>
          <pc:sldMk cId="1714683661" sldId="313"/>
        </pc:sldMkLst>
        <pc:spChg chg="mod">
          <ac:chgData name="Philippe Renevier Gonin" userId="34ad6640c2f144aa" providerId="LiveId" clId="{35E2C37B-6020-44E9-BD5E-11348E32E5CB}" dt="2025-03-23T15:40:57.380" v="2332" actId="27636"/>
          <ac:spMkLst>
            <pc:docMk/>
            <pc:sldMk cId="1714683661" sldId="313"/>
            <ac:spMk id="3" creationId="{00000000-0000-0000-0000-000000000000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438716775" sldId="31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350913669" sldId="314"/>
        </pc:sldMkLst>
      </pc:sldChg>
      <pc:sldChg chg="addSp modSp new mod">
        <pc:chgData name="Philippe Renevier Gonin" userId="34ad6640c2f144aa" providerId="LiveId" clId="{35E2C37B-6020-44E9-BD5E-11348E32E5CB}" dt="2025-03-23T16:41:06.481" v="2902" actId="20577"/>
        <pc:sldMkLst>
          <pc:docMk/>
          <pc:sldMk cId="3617815415" sldId="314"/>
        </pc:sldMkLst>
        <pc:spChg chg="mod">
          <ac:chgData name="Philippe Renevier Gonin" userId="34ad6640c2f144aa" providerId="LiveId" clId="{35E2C37B-6020-44E9-BD5E-11348E32E5CB}" dt="2025-03-23T16:00:01.055" v="2529" actId="20577"/>
          <ac:spMkLst>
            <pc:docMk/>
            <pc:sldMk cId="3617815415" sldId="314"/>
            <ac:spMk id="2" creationId="{7987FD2F-D296-EB94-1297-A4421B7B1A10}"/>
          </ac:spMkLst>
        </pc:spChg>
        <pc:spChg chg="mod">
          <ac:chgData name="Philippe Renevier Gonin" userId="34ad6640c2f144aa" providerId="LiveId" clId="{35E2C37B-6020-44E9-BD5E-11348E32E5CB}" dt="2025-03-23T16:41:06.481" v="2902" actId="20577"/>
          <ac:spMkLst>
            <pc:docMk/>
            <pc:sldMk cId="3617815415" sldId="314"/>
            <ac:spMk id="3" creationId="{1C45AA60-13D4-502F-E461-D47520B9A6DB}"/>
          </ac:spMkLst>
        </pc:spChg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378464806" sldId="31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809189822" sldId="31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739115652" sldId="31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155281711" sldId="31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639552743" sldId="319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002633343" sldId="32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742365538" sldId="32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969315383" sldId="32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953255436" sldId="32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113011653" sldId="32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512148172" sldId="32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496582151" sldId="32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783664812" sldId="32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122419407" sldId="32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9828563" sldId="329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01397429" sldId="33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718693399" sldId="33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634681042" sldId="33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136643256" sldId="33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088502518" sldId="33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579288144" sldId="33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579491036" sldId="33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765348172" sldId="33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063145077" sldId="33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562563124" sldId="339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765889424" sldId="34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407294918" sldId="34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399528742" sldId="34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924622475" sldId="34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817471603" sldId="34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93353097" sldId="34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731705137" sldId="349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640671100" sldId="35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409117722" sldId="35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148162480" sldId="35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99766503" sldId="35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666542387" sldId="35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113220094" sldId="35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433340468" sldId="35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972265789" sldId="35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092335642" sldId="35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550222678" sldId="359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613480775" sldId="36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262206070" sldId="36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957543889" sldId="36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728149643" sldId="36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3514825896" sldId="36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580453867" sldId="365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006639671" sldId="366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849794224" sldId="367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04170871" sldId="368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83695582" sldId="369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145609285" sldId="370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312528660" sldId="371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376726353" sldId="372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2039153564" sldId="373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078742387" sldId="374"/>
        </pc:sldMkLst>
      </pc:sldChg>
      <pc:sldChg chg="del">
        <pc:chgData name="Philippe Renevier Gonin" userId="34ad6640c2f144aa" providerId="LiveId" clId="{35E2C37B-6020-44E9-BD5E-11348E32E5CB}" dt="2025-03-23T14:14:20.865" v="48" actId="47"/>
        <pc:sldMkLst>
          <pc:docMk/>
          <pc:sldMk cId="1830589088" sldId="375"/>
        </pc:sldMkLst>
      </pc:sldChg>
    </pc:docChg>
  </pc:docChgLst>
  <pc:docChgLst>
    <pc:chgData name="Philippe Renevier Gonin" userId="34ad6640c2f144aa" providerId="LiveId" clId="{EE443C38-2A48-42EC-B2C0-EFE8C61E7241}"/>
    <pc:docChg chg="undo custSel addSld delSld modSld modMainMaster">
      <pc:chgData name="Philippe Renevier Gonin" userId="34ad6640c2f144aa" providerId="LiveId" clId="{EE443C38-2A48-42EC-B2C0-EFE8C61E7241}" dt="2025-02-25T13:41:30.607" v="3122" actId="20577"/>
      <pc:docMkLst>
        <pc:docMk/>
      </pc:docMkLst>
      <pc:sldChg chg="modSp mod">
        <pc:chgData name="Philippe Renevier Gonin" userId="34ad6640c2f144aa" providerId="LiveId" clId="{EE443C38-2A48-42EC-B2C0-EFE8C61E7241}" dt="2025-02-25T13:27:59.204" v="3103" actId="313"/>
        <pc:sldMkLst>
          <pc:docMk/>
          <pc:sldMk cId="3457789970" sldId="256"/>
        </pc:sldMkLst>
      </pc:sldChg>
      <pc:sldChg chg="modSp mod">
        <pc:chgData name="Philippe Renevier Gonin" userId="34ad6640c2f144aa" providerId="LiveId" clId="{EE443C38-2A48-42EC-B2C0-EFE8C61E7241}" dt="2025-02-25T13:27:42.756" v="3085" actId="1036"/>
        <pc:sldMkLst>
          <pc:docMk/>
          <pc:sldMk cId="1203798956" sldId="258"/>
        </pc:sldMkLst>
      </pc:sldChg>
      <pc:sldChg chg="modSp modAnim">
        <pc:chgData name="Philippe Renevier Gonin" userId="34ad6640c2f144aa" providerId="LiveId" clId="{EE443C38-2A48-42EC-B2C0-EFE8C61E7241}" dt="2025-02-25T13:38:45.259" v="3107" actId="14"/>
        <pc:sldMkLst>
          <pc:docMk/>
          <pc:sldMk cId="2041478985" sldId="269"/>
        </pc:sldMkLst>
      </pc:sldChg>
      <pc:sldChg chg="modSp mod modAnim">
        <pc:chgData name="Philippe Renevier Gonin" userId="34ad6640c2f144aa" providerId="LiveId" clId="{EE443C38-2A48-42EC-B2C0-EFE8C61E7241}" dt="2025-02-25T09:29:40.413" v="1650" actId="20577"/>
        <pc:sldMkLst>
          <pc:docMk/>
          <pc:sldMk cId="2175700607" sldId="278"/>
        </pc:sldMkLst>
      </pc:sldChg>
      <pc:sldChg chg="modSp mod">
        <pc:chgData name="Philippe Renevier Gonin" userId="34ad6640c2f144aa" providerId="LiveId" clId="{EE443C38-2A48-42EC-B2C0-EFE8C61E7241}" dt="2025-02-23T15:03:39.150" v="1192" actId="20577"/>
        <pc:sldMkLst>
          <pc:docMk/>
          <pc:sldMk cId="395706062" sldId="281"/>
        </pc:sldMkLst>
      </pc:sldChg>
      <pc:sldChg chg="modSp add mod">
        <pc:chgData name="Philippe Renevier Gonin" userId="34ad6640c2f144aa" providerId="LiveId" clId="{EE443C38-2A48-42EC-B2C0-EFE8C61E7241}" dt="2025-02-25T13:40:32.042" v="3112" actId="20577"/>
        <pc:sldMkLst>
          <pc:docMk/>
          <pc:sldMk cId="832302374" sldId="287"/>
        </pc:sldMkLst>
      </pc:sldChg>
      <pc:sldChg chg="modSp mod">
        <pc:chgData name="Philippe Renevier Gonin" userId="34ad6640c2f144aa" providerId="LiveId" clId="{EE443C38-2A48-42EC-B2C0-EFE8C61E7241}" dt="2025-02-23T15:03:45.876" v="1195" actId="20577"/>
        <pc:sldMkLst>
          <pc:docMk/>
          <pc:sldMk cId="3068938109" sldId="293"/>
        </pc:sldMkLst>
      </pc:sldChg>
      <pc:sldChg chg="modSp mod">
        <pc:chgData name="Philippe Renevier Gonin" userId="34ad6640c2f144aa" providerId="LiveId" clId="{EE443C38-2A48-42EC-B2C0-EFE8C61E7241}" dt="2025-02-25T09:31:47.940" v="1965" actId="20577"/>
        <pc:sldMkLst>
          <pc:docMk/>
          <pc:sldMk cId="1495904911" sldId="294"/>
        </pc:sldMkLst>
      </pc:sldChg>
      <pc:sldChg chg="modSp add mod">
        <pc:chgData name="Philippe Renevier Gonin" userId="34ad6640c2f144aa" providerId="LiveId" clId="{EE443C38-2A48-42EC-B2C0-EFE8C61E7241}" dt="2025-02-23T15:03:48.682" v="1196" actId="20577"/>
        <pc:sldMkLst>
          <pc:docMk/>
          <pc:sldMk cId="837811092" sldId="295"/>
        </pc:sldMkLst>
      </pc:sldChg>
      <pc:sldChg chg="modSp add mod">
        <pc:chgData name="Philippe Renevier Gonin" userId="34ad6640c2f144aa" providerId="LiveId" clId="{EE443C38-2A48-42EC-B2C0-EFE8C61E7241}" dt="2025-02-23T15:10:07.777" v="1200" actId="27636"/>
        <pc:sldMkLst>
          <pc:docMk/>
          <pc:sldMk cId="1215187222" sldId="296"/>
        </pc:sldMkLst>
      </pc:sldChg>
      <pc:sldChg chg="modSp add mod">
        <pc:chgData name="Philippe Renevier Gonin" userId="34ad6640c2f144aa" providerId="LiveId" clId="{EE443C38-2A48-42EC-B2C0-EFE8C61E7241}" dt="2025-02-23T15:10:07.819" v="1201" actId="27636"/>
        <pc:sldMkLst>
          <pc:docMk/>
          <pc:sldMk cId="1702198548" sldId="297"/>
        </pc:sldMkLst>
      </pc:sldChg>
      <pc:sldChg chg="modSp add mod">
        <pc:chgData name="Philippe Renevier Gonin" userId="34ad6640c2f144aa" providerId="LiveId" clId="{EE443C38-2A48-42EC-B2C0-EFE8C61E7241}" dt="2025-02-23T15:10:07.830" v="1202" actId="27636"/>
        <pc:sldMkLst>
          <pc:docMk/>
          <pc:sldMk cId="3962039730" sldId="302"/>
        </pc:sldMkLst>
      </pc:sldChg>
      <pc:sldChg chg="modSp add mod">
        <pc:chgData name="Philippe Renevier Gonin" userId="34ad6640c2f144aa" providerId="LiveId" clId="{EE443C38-2A48-42EC-B2C0-EFE8C61E7241}" dt="2025-02-23T15:10:07.891" v="1207" actId="27636"/>
        <pc:sldMkLst>
          <pc:docMk/>
          <pc:sldMk cId="3812129633" sldId="304"/>
        </pc:sldMkLst>
      </pc:sldChg>
      <pc:sldChg chg="modSp add mod">
        <pc:chgData name="Philippe Renevier Gonin" userId="34ad6640c2f144aa" providerId="LiveId" clId="{EE443C38-2A48-42EC-B2C0-EFE8C61E7241}" dt="2025-02-23T15:10:07.905" v="1208" actId="27636"/>
        <pc:sldMkLst>
          <pc:docMk/>
          <pc:sldMk cId="3914965325" sldId="305"/>
        </pc:sldMkLst>
      </pc:sldChg>
      <pc:sldChg chg="modSp add mod">
        <pc:chgData name="Philippe Renevier Gonin" userId="34ad6640c2f144aa" providerId="LiveId" clId="{EE443C38-2A48-42EC-B2C0-EFE8C61E7241}" dt="2025-02-23T15:10:07.921" v="1209" actId="27636"/>
        <pc:sldMkLst>
          <pc:docMk/>
          <pc:sldMk cId="2214402797" sldId="306"/>
        </pc:sldMkLst>
      </pc:sldChg>
      <pc:sldChg chg="add">
        <pc:chgData name="Philippe Renevier Gonin" userId="34ad6640c2f144aa" providerId="LiveId" clId="{EE443C38-2A48-42EC-B2C0-EFE8C61E7241}" dt="2025-02-23T15:10:07.710" v="1199"/>
        <pc:sldMkLst>
          <pc:docMk/>
          <pc:sldMk cId="3311383398" sldId="307"/>
        </pc:sldMkLst>
      </pc:sldChg>
      <pc:sldChg chg="modSp add mod">
        <pc:chgData name="Philippe Renevier Gonin" userId="34ad6640c2f144aa" providerId="LiveId" clId="{EE443C38-2A48-42EC-B2C0-EFE8C61E7241}" dt="2025-02-23T15:10:07.942" v="1211" actId="27636"/>
        <pc:sldMkLst>
          <pc:docMk/>
          <pc:sldMk cId="4181052313" sldId="308"/>
        </pc:sldMkLst>
      </pc:sldChg>
      <pc:sldChg chg="add">
        <pc:chgData name="Philippe Renevier Gonin" userId="34ad6640c2f144aa" providerId="LiveId" clId="{EE443C38-2A48-42EC-B2C0-EFE8C61E7241}" dt="2025-02-23T15:10:07.710" v="1199"/>
        <pc:sldMkLst>
          <pc:docMk/>
          <pc:sldMk cId="3126841276" sldId="309"/>
        </pc:sldMkLst>
      </pc:sldChg>
      <pc:sldChg chg="modSp add mod">
        <pc:chgData name="Philippe Renevier Gonin" userId="34ad6640c2f144aa" providerId="LiveId" clId="{EE443C38-2A48-42EC-B2C0-EFE8C61E7241}" dt="2025-02-23T15:10:07.971" v="1213" actId="27636"/>
        <pc:sldMkLst>
          <pc:docMk/>
          <pc:sldMk cId="3312138805" sldId="314"/>
        </pc:sldMkLst>
      </pc:sldChg>
      <pc:sldChg chg="delSp modSp add mod delAnim">
        <pc:chgData name="Philippe Renevier Gonin" userId="34ad6640c2f144aa" providerId="LiveId" clId="{EE443C38-2A48-42EC-B2C0-EFE8C61E7241}" dt="2025-02-25T09:34:37.249" v="2053" actId="478"/>
        <pc:sldMkLst>
          <pc:docMk/>
          <pc:sldMk cId="3292893225" sldId="339"/>
        </pc:sldMkLst>
      </pc:sldChg>
      <pc:sldChg chg="delSp modSp add mod delAnim modAnim">
        <pc:chgData name="Philippe Renevier Gonin" userId="34ad6640c2f144aa" providerId="LiveId" clId="{EE443C38-2A48-42EC-B2C0-EFE8C61E7241}" dt="2025-02-25T09:39:54.964" v="2263" actId="6549"/>
        <pc:sldMkLst>
          <pc:docMk/>
          <pc:sldMk cId="3578540685" sldId="340"/>
        </pc:sldMkLst>
      </pc:sldChg>
      <pc:sldChg chg="modSp add mod modAnim">
        <pc:chgData name="Philippe Renevier Gonin" userId="34ad6640c2f144aa" providerId="LiveId" clId="{EE443C38-2A48-42EC-B2C0-EFE8C61E7241}" dt="2025-02-25T09:44:55.988" v="2369" actId="1076"/>
        <pc:sldMkLst>
          <pc:docMk/>
          <pc:sldMk cId="3429034207" sldId="341"/>
        </pc:sldMkLst>
      </pc:sldChg>
      <pc:sldChg chg="modSp add mod modAnim">
        <pc:chgData name="Philippe Renevier Gonin" userId="34ad6640c2f144aa" providerId="LiveId" clId="{EE443C38-2A48-42EC-B2C0-EFE8C61E7241}" dt="2025-02-25T09:46:43.544" v="2508" actId="20577"/>
        <pc:sldMkLst>
          <pc:docMk/>
          <pc:sldMk cId="331845952" sldId="342"/>
        </pc:sldMkLst>
      </pc:sldChg>
      <pc:sldChg chg="modSp add modAnim">
        <pc:chgData name="Philippe Renevier Gonin" userId="34ad6640c2f144aa" providerId="LiveId" clId="{EE443C38-2A48-42EC-B2C0-EFE8C61E7241}" dt="2025-02-25T13:39:54.898" v="3110" actId="20577"/>
        <pc:sldMkLst>
          <pc:docMk/>
          <pc:sldMk cId="3369559108" sldId="343"/>
        </pc:sldMkLst>
      </pc:sldChg>
      <pc:sldChg chg="modSp add mod modAnim">
        <pc:chgData name="Philippe Renevier Gonin" userId="34ad6640c2f144aa" providerId="LiveId" clId="{EE443C38-2A48-42EC-B2C0-EFE8C61E7241}" dt="2025-02-25T09:52:29.114" v="2904" actId="20577"/>
        <pc:sldMkLst>
          <pc:docMk/>
          <pc:sldMk cId="2296861078" sldId="344"/>
        </pc:sldMkLst>
      </pc:sldChg>
      <pc:sldChg chg="modSp add mod">
        <pc:chgData name="Philippe Renevier Gonin" userId="34ad6640c2f144aa" providerId="LiveId" clId="{EE443C38-2A48-42EC-B2C0-EFE8C61E7241}" dt="2025-02-23T15:10:07.933" v="1210" actId="27636"/>
        <pc:sldMkLst>
          <pc:docMk/>
          <pc:sldMk cId="1364025433" sldId="345"/>
        </pc:sldMkLst>
      </pc:sldChg>
      <pc:sldChg chg="modSp add mod">
        <pc:chgData name="Philippe Renevier Gonin" userId="34ad6640c2f144aa" providerId="LiveId" clId="{EE443C38-2A48-42EC-B2C0-EFE8C61E7241}" dt="2025-02-25T13:40:51.414" v="3118" actId="27636"/>
        <pc:sldMkLst>
          <pc:docMk/>
          <pc:sldMk cId="1627182648" sldId="346"/>
        </pc:sldMkLst>
      </pc:sldChg>
      <pc:sldChg chg="add">
        <pc:chgData name="Philippe Renevier Gonin" userId="34ad6640c2f144aa" providerId="LiveId" clId="{EE443C38-2A48-42EC-B2C0-EFE8C61E7241}" dt="2025-02-23T15:10:07.710" v="1199"/>
        <pc:sldMkLst>
          <pc:docMk/>
          <pc:sldMk cId="1565007863" sldId="347"/>
        </pc:sldMkLst>
      </pc:sldChg>
      <pc:sldChg chg="addSp delSp modSp add mod addAnim delAnim">
        <pc:chgData name="Philippe Renevier Gonin" userId="34ad6640c2f144aa" providerId="LiveId" clId="{EE443C38-2A48-42EC-B2C0-EFE8C61E7241}" dt="2025-02-25T13:41:19.023" v="3120" actId="20577"/>
        <pc:sldMkLst>
          <pc:docMk/>
          <pc:sldMk cId="2339645226" sldId="348"/>
        </pc:sldMkLst>
      </pc:sldChg>
      <pc:sldChg chg="modSp add mod">
        <pc:chgData name="Philippe Renevier Gonin" userId="34ad6640c2f144aa" providerId="LiveId" clId="{EE443C38-2A48-42EC-B2C0-EFE8C61E7241}" dt="2025-02-25T13:41:30.607" v="3122" actId="20577"/>
        <pc:sldMkLst>
          <pc:docMk/>
          <pc:sldMk cId="2777587288" sldId="349"/>
        </pc:sldMkLst>
      </pc:sldChg>
      <pc:sldChg chg="modSp add mod">
        <pc:chgData name="Philippe Renevier Gonin" userId="34ad6640c2f144aa" providerId="LiveId" clId="{EE443C38-2A48-42EC-B2C0-EFE8C61E7241}" dt="2025-02-23T15:10:08.100" v="1215" actId="27636"/>
        <pc:sldMkLst>
          <pc:docMk/>
          <pc:sldMk cId="291678291" sldId="350"/>
        </pc:sldMkLst>
      </pc:sldChg>
      <pc:sldChg chg="modSp add mod">
        <pc:chgData name="Philippe Renevier Gonin" userId="34ad6640c2f144aa" providerId="LiveId" clId="{EE443C38-2A48-42EC-B2C0-EFE8C61E7241}" dt="2025-02-25T10:25:10.940" v="3020" actId="20577"/>
        <pc:sldMkLst>
          <pc:docMk/>
          <pc:sldMk cId="2179408825" sldId="351"/>
        </pc:sldMkLst>
      </pc:sldChg>
      <pc:sldChg chg="modSp add mod">
        <pc:chgData name="Philippe Renevier Gonin" userId="34ad6640c2f144aa" providerId="LiveId" clId="{EE443C38-2A48-42EC-B2C0-EFE8C61E7241}" dt="2025-02-23T15:10:08.131" v="1217" actId="27636"/>
        <pc:sldMkLst>
          <pc:docMk/>
          <pc:sldMk cId="3284333021" sldId="352"/>
        </pc:sldMkLst>
      </pc:sldChg>
      <pc:sldChg chg="modSp add mod">
        <pc:chgData name="Philippe Renevier Gonin" userId="34ad6640c2f144aa" providerId="LiveId" clId="{EE443C38-2A48-42EC-B2C0-EFE8C61E7241}" dt="2025-02-23T15:10:08.141" v="1218" actId="27636"/>
        <pc:sldMkLst>
          <pc:docMk/>
          <pc:sldMk cId="140684691" sldId="353"/>
        </pc:sldMkLst>
      </pc:sldChg>
      <pc:sldChg chg="modSp add mod">
        <pc:chgData name="Philippe Renevier Gonin" userId="34ad6640c2f144aa" providerId="LiveId" clId="{EE443C38-2A48-42EC-B2C0-EFE8C61E7241}" dt="2025-02-23T15:10:08.154" v="1219" actId="27636"/>
        <pc:sldMkLst>
          <pc:docMk/>
          <pc:sldMk cId="1035326577" sldId="354"/>
        </pc:sldMkLst>
      </pc:sldChg>
      <pc:sldChg chg="add">
        <pc:chgData name="Philippe Renevier Gonin" userId="34ad6640c2f144aa" providerId="LiveId" clId="{EE443C38-2A48-42EC-B2C0-EFE8C61E7241}" dt="2025-02-23T15:10:07.710" v="1199"/>
        <pc:sldMkLst>
          <pc:docMk/>
          <pc:sldMk cId="4203519802" sldId="355"/>
        </pc:sldMkLst>
      </pc:sldChg>
      <pc:sldChg chg="modSp add mod">
        <pc:chgData name="Philippe Renevier Gonin" userId="34ad6640c2f144aa" providerId="LiveId" clId="{EE443C38-2A48-42EC-B2C0-EFE8C61E7241}" dt="2025-02-23T15:10:08.169" v="1220" actId="27636"/>
        <pc:sldMkLst>
          <pc:docMk/>
          <pc:sldMk cId="1655298590" sldId="356"/>
        </pc:sldMkLst>
      </pc:sldChg>
      <pc:sldChg chg="modSp add mod">
        <pc:chgData name="Philippe Renevier Gonin" userId="34ad6640c2f144aa" providerId="LiveId" clId="{EE443C38-2A48-42EC-B2C0-EFE8C61E7241}" dt="2025-02-23T15:10:08.186" v="1221" actId="27636"/>
        <pc:sldMkLst>
          <pc:docMk/>
          <pc:sldMk cId="2555375738" sldId="357"/>
        </pc:sldMkLst>
      </pc:sldChg>
      <pc:sldChg chg="modSp add mod">
        <pc:chgData name="Philippe Renevier Gonin" userId="34ad6640c2f144aa" providerId="LiveId" clId="{EE443C38-2A48-42EC-B2C0-EFE8C61E7241}" dt="2025-02-23T15:10:08.199" v="1222" actId="27636"/>
        <pc:sldMkLst>
          <pc:docMk/>
          <pc:sldMk cId="2022514822" sldId="358"/>
        </pc:sldMkLst>
      </pc:sldChg>
      <pc:sldChg chg="modSp add mod">
        <pc:chgData name="Philippe Renevier Gonin" userId="34ad6640c2f144aa" providerId="LiveId" clId="{EE443C38-2A48-42EC-B2C0-EFE8C61E7241}" dt="2025-02-23T15:10:08.209" v="1223" actId="27636"/>
        <pc:sldMkLst>
          <pc:docMk/>
          <pc:sldMk cId="4194492072" sldId="359"/>
        </pc:sldMkLst>
      </pc:sldChg>
      <pc:sldChg chg="delSp modSp add mod delAnim">
        <pc:chgData name="Philippe Renevier Gonin" userId="34ad6640c2f144aa" providerId="LiveId" clId="{EE443C38-2A48-42EC-B2C0-EFE8C61E7241}" dt="2025-02-25T09:36:06.743" v="2067" actId="14100"/>
        <pc:sldMkLst>
          <pc:docMk/>
          <pc:sldMk cId="106740052" sldId="360"/>
        </pc:sldMkLst>
      </pc:sldChg>
      <pc:sldChg chg="delSp modSp add mod delAnim">
        <pc:chgData name="Philippe Renevier Gonin" userId="34ad6640c2f144aa" providerId="LiveId" clId="{EE443C38-2A48-42EC-B2C0-EFE8C61E7241}" dt="2025-02-25T09:36:52.386" v="2070" actId="14100"/>
        <pc:sldMkLst>
          <pc:docMk/>
          <pc:sldMk cId="2430799524" sldId="361"/>
        </pc:sldMkLst>
      </pc:sldChg>
      <pc:sldChg chg="delSp modSp add mod delAnim modAnim">
        <pc:chgData name="Philippe Renevier Gonin" userId="34ad6640c2f144aa" providerId="LiveId" clId="{EE443C38-2A48-42EC-B2C0-EFE8C61E7241}" dt="2025-02-25T09:42:40.312" v="2296" actId="14100"/>
        <pc:sldMkLst>
          <pc:docMk/>
          <pc:sldMk cId="1941721675" sldId="362"/>
        </pc:sldMkLst>
      </pc:sldChg>
      <pc:sldChg chg="addSp modSp add mod modAnim">
        <pc:chgData name="Philippe Renevier Gonin" userId="34ad6640c2f144aa" providerId="LiveId" clId="{EE443C38-2A48-42EC-B2C0-EFE8C61E7241}" dt="2025-02-25T09:40:37.023" v="2272" actId="14100"/>
        <pc:sldMkLst>
          <pc:docMk/>
          <pc:sldMk cId="4062978521" sldId="363"/>
        </pc:sldMkLst>
      </pc:sldChg>
      <pc:sldChg chg="addSp modSp add mod modAnim">
        <pc:chgData name="Philippe Renevier Gonin" userId="34ad6640c2f144aa" providerId="LiveId" clId="{EE443C38-2A48-42EC-B2C0-EFE8C61E7241}" dt="2025-02-25T09:40:53.839" v="2276" actId="14100"/>
        <pc:sldMkLst>
          <pc:docMk/>
          <pc:sldMk cId="2830274032" sldId="364"/>
        </pc:sldMkLst>
      </pc:sldChg>
      <pc:sldChg chg="addSp modSp add mod modAnim">
        <pc:chgData name="Philippe Renevier Gonin" userId="34ad6640c2f144aa" providerId="LiveId" clId="{EE443C38-2A48-42EC-B2C0-EFE8C61E7241}" dt="2025-02-25T09:41:48.787" v="2287" actId="1076"/>
        <pc:sldMkLst>
          <pc:docMk/>
          <pc:sldMk cId="3256755333" sldId="365"/>
        </pc:sldMkLst>
      </pc:sldChg>
      <pc:sldChg chg="modSp add del">
        <pc:chgData name="Philippe Renevier Gonin" userId="34ad6640c2f144aa" providerId="LiveId" clId="{EE443C38-2A48-42EC-B2C0-EFE8C61E7241}" dt="2025-02-25T09:41:52.783" v="2288" actId="47"/>
        <pc:sldMkLst>
          <pc:docMk/>
          <pc:sldMk cId="107003559" sldId="366"/>
        </pc:sldMkLst>
      </pc:sldChg>
      <pc:sldChg chg="modSp add mod modClrScheme chgLayout">
        <pc:chgData name="Philippe Renevier Gonin" userId="34ad6640c2f144aa" providerId="LiveId" clId="{EE443C38-2A48-42EC-B2C0-EFE8C61E7241}" dt="2025-02-25T13:17:11.779" v="3030" actId="20577"/>
        <pc:sldMkLst>
          <pc:docMk/>
          <pc:sldMk cId="1849794224" sldId="366"/>
        </pc:sldMkLst>
      </pc:sldChg>
      <pc:sldChg chg="modSp add mod">
        <pc:chgData name="Philippe Renevier Gonin" userId="34ad6640c2f144aa" providerId="LiveId" clId="{EE443C38-2A48-42EC-B2C0-EFE8C61E7241}" dt="2025-02-25T13:18:05.984" v="3056" actId="20577"/>
        <pc:sldMkLst>
          <pc:docMk/>
          <pc:sldMk cId="204170871" sldId="367"/>
        </pc:sldMkLst>
      </pc:sldChg>
      <pc:sldChg chg="modSp add mod">
        <pc:chgData name="Philippe Renevier Gonin" userId="34ad6640c2f144aa" providerId="LiveId" clId="{EE443C38-2A48-42EC-B2C0-EFE8C61E7241}" dt="2025-02-25T13:18:55.662" v="3065" actId="20577"/>
        <pc:sldMkLst>
          <pc:docMk/>
          <pc:sldMk cId="183695582" sldId="368"/>
        </pc:sldMkLst>
      </pc:sldChg>
      <pc:sldChg chg="modSp add mod">
        <pc:chgData name="Philippe Renevier Gonin" userId="34ad6640c2f144aa" providerId="LiveId" clId="{EE443C38-2A48-42EC-B2C0-EFE8C61E7241}" dt="2025-02-25T13:19:00.642" v="3066" actId="20577"/>
        <pc:sldMkLst>
          <pc:docMk/>
          <pc:sldMk cId="2145609285" sldId="369"/>
        </pc:sldMkLst>
      </pc:sldChg>
      <pc:sldChg chg="modSp add mod">
        <pc:chgData name="Philippe Renevier Gonin" userId="34ad6640c2f144aa" providerId="LiveId" clId="{EE443C38-2A48-42EC-B2C0-EFE8C61E7241}" dt="2025-02-25T13:19:25.385" v="3070" actId="20577"/>
        <pc:sldMkLst>
          <pc:docMk/>
          <pc:sldMk cId="4026305844" sldId="370"/>
        </pc:sldMkLst>
      </pc:sldChg>
      <pc:sldChg chg="modSp add mod">
        <pc:chgData name="Philippe Renevier Gonin" userId="34ad6640c2f144aa" providerId="LiveId" clId="{EE443C38-2A48-42EC-B2C0-EFE8C61E7241}" dt="2025-02-25T13:19:58.890" v="3074" actId="15"/>
        <pc:sldMkLst>
          <pc:docMk/>
          <pc:sldMk cId="2312528660" sldId="371"/>
        </pc:sldMkLst>
      </pc:sldChg>
      <pc:sldChg chg="modSp add del mod">
        <pc:chgData name="Philippe Renevier Gonin" userId="34ad6640c2f144aa" providerId="LiveId" clId="{EE443C38-2A48-42EC-B2C0-EFE8C61E7241}" dt="2025-02-25T13:20:22.445" v="3077" actId="47"/>
        <pc:sldMkLst>
          <pc:docMk/>
          <pc:sldMk cId="2376726353" sldId="372"/>
        </pc:sldMkLst>
      </pc:sldChg>
      <pc:sldChg chg="modSp add mod">
        <pc:chgData name="Philippe Renevier Gonin" userId="34ad6640c2f144aa" providerId="LiveId" clId="{EE443C38-2A48-42EC-B2C0-EFE8C61E7241}" dt="2025-02-25T13:16:57.500" v="3026" actId="27636"/>
        <pc:sldMkLst>
          <pc:docMk/>
          <pc:sldMk cId="2039153564" sldId="373"/>
        </pc:sldMkLst>
      </pc:sldChg>
      <pc:sldMasterChg chg="modSp mod">
        <pc:chgData name="Philippe Renevier Gonin" userId="34ad6640c2f144aa" providerId="LiveId" clId="{EE443C38-2A48-42EC-B2C0-EFE8C61E7241}" dt="2025-02-23T14:56:26.520" v="16" actId="20577"/>
        <pc:sldMasterMkLst>
          <pc:docMk/>
          <pc:sldMasterMk cId="3654240032" sldId="2147483672"/>
        </pc:sldMasterMkLst>
        <pc:spChg chg="mod">
          <ac:chgData name="Philippe Renevier Gonin" userId="34ad6640c2f144aa" providerId="LiveId" clId="{EE443C38-2A48-42EC-B2C0-EFE8C61E7241}" dt="2025-02-23T14:56:26.520" v="16" actId="20577"/>
          <ac:spMkLst>
            <pc:docMk/>
            <pc:sldMasterMk cId="3654240032" sldId="2147483672"/>
            <ac:spMk id="6" creationId="{00000000-0000-0000-0000-000000000000}"/>
          </ac:spMkLst>
        </pc:spChg>
        <pc:spChg chg="mod">
          <ac:chgData name="Philippe Renevier Gonin" userId="34ad6640c2f144aa" providerId="LiveId" clId="{EE443C38-2A48-42EC-B2C0-EFE8C61E7241}" dt="2025-02-23T14:56:12.042" v="2" actId="20577"/>
          <ac:spMkLst>
            <pc:docMk/>
            <pc:sldMasterMk cId="3654240032" sldId="2147483672"/>
            <ac:spMk id="23" creationId="{08CD2D47-8046-9B4F-F092-F4855D972ED4}"/>
          </ac:spMkLst>
        </pc:spChg>
        <pc:spChg chg="mod">
          <ac:chgData name="Philippe Renevier Gonin" userId="34ad6640c2f144aa" providerId="LiveId" clId="{EE443C38-2A48-42EC-B2C0-EFE8C61E7241}" dt="2025-02-23T14:56:17.174" v="3" actId="6549"/>
          <ac:spMkLst>
            <pc:docMk/>
            <pc:sldMasterMk cId="3654240032" sldId="2147483672"/>
            <ac:spMk id="24" creationId="{5ED8475D-BF86-714B-A797-D3A2D69C008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DB75-3676-4440-9AE1-F85D1D1F0CD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7E803-2CEB-4846-89E9-9C10DA704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8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63088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7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1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649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1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4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2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: </a:t>
            </a:r>
            <a:r>
              <a:rPr lang="fr-FR" sz="1200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CSS/current-wo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006222ff322fb02ed96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65e5c53205592ae4608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abblet.com/gist/511e6552b47e560f185b9f1b4498db08" TargetMode="External"/><Relationship Id="rId3" Type="http://schemas.openxmlformats.org/officeDocument/2006/relationships/hyperlink" Target="https://dabblet.com/gist/011f764c855144ff5bf1" TargetMode="External"/><Relationship Id="rId7" Type="http://schemas.openxmlformats.org/officeDocument/2006/relationships/hyperlink" Target="https://dabblet.com/gist/2276cc05e685b027a729" TargetMode="External"/><Relationship Id="rId2" Type="http://schemas.openxmlformats.org/officeDocument/2006/relationships/hyperlink" Target="https://dabblet.com/gist/fc3daa5052f4514a44e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bblet.com/gist/5c6f1b951653fc895aa8" TargetMode="External"/><Relationship Id="rId5" Type="http://schemas.openxmlformats.org/officeDocument/2006/relationships/hyperlink" Target="http://dabblet.com/gist/93463d0d73aae793edf6" TargetMode="External"/><Relationship Id="rId4" Type="http://schemas.openxmlformats.org/officeDocument/2006/relationships/hyperlink" Target="https://dabblet.com/gist/21f54aa77edc8dd0488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play?id=YSZnqMKaDgGzuy4M58cMVb4e6Af1Tqp7%2Fs2ZMnhmlgLwcZS1YL806QXKxXVGl%2F7XoecrhGA62Wz0mdPm" TargetMode="External"/><Relationship Id="rId2" Type="http://schemas.openxmlformats.org/officeDocument/2006/relationships/hyperlink" Target="https://developer.mozilla.org/fr/docs/Web/CSS/CSS_grid_layo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4e44eeca6cd8afec3d4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1/visudet.html#Computing_widths_and_margi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9982b56b40c84305041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1/visudet.html#Computing_heights_and_margi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sizing/" TargetMode="External"/><Relationship Id="rId2" Type="http://schemas.openxmlformats.org/officeDocument/2006/relationships/hyperlink" Target="http://dabblet.com/gist/64b99efe26794234f26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b8a1b5dce7e39cd678f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ea3a60a66698fae40e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transitions/#transition-timing-function-propert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abblet.com/gist/72c7f579778e51dc2c96" TargetMode="External"/><Relationship Id="rId2" Type="http://schemas.openxmlformats.org/officeDocument/2006/relationships/hyperlink" Target="http://www.w3.org/TR/CSS2/visuren.html#floa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blog/post/ten-css-one-liners-to-replace-native-apps/" TargetMode="External"/><Relationship Id="rId2" Type="http://schemas.openxmlformats.org/officeDocument/2006/relationships/hyperlink" Target="http://www.w3.org/TR/CSS2/visuren.html#dis-pos-fl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w3.org/TR/css3-linebox/#vertical-align-pr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abblet.com/gist/fc3daa5052f4514a44e3" TargetMode="External"/><Relationship Id="rId2" Type="http://schemas.openxmlformats.org/officeDocument/2006/relationships/hyperlink" Target="http://www.w3.org/TR/css3-flexbox/#flex-contain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abblet.com/gist/fc3daa5052f4514a44e3" TargetMode="External"/><Relationship Id="rId2" Type="http://schemas.openxmlformats.org/officeDocument/2006/relationships/hyperlink" Target="http://www.w3.org/TR/css3-flexbox/#flex-containe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flexbox/#flex-contain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011f764c855144ff5bf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21f54aa77edc8dd04885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93463d0d73aae793edf6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5c6f1b951653fc895aa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33edfc345b633434d161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abblet.com/gist/2276cc05e685b027a729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bblet.com/gist/e3b0d010c26135022377a8803452b42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CSS: mise en page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Restructurer une page</a:t>
            </a:r>
          </a:p>
          <a:p>
            <a:endParaRPr lang="fr-FR" dirty="0"/>
          </a:p>
          <a:p>
            <a:r>
              <a:rPr lang="fr-FR" dirty="0"/>
              <a:t>Ressources: spécifications CSS, </a:t>
            </a:r>
            <a:r>
              <a:rPr lang="fr-FR" dirty="0" err="1"/>
              <a:t>c.f</a:t>
            </a:r>
            <a:r>
              <a:rPr lang="fr-FR" dirty="0"/>
              <a:t>. </a:t>
            </a:r>
            <a:r>
              <a:rPr lang="fr-FR" dirty="0">
                <a:hlinkClick r:id="rId2"/>
              </a:rPr>
              <a:t>http://www.w3.org/Style/CSS/current-work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6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l’utilisation de display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 des propriétés non possibles à des propriétés qui ne s’appliquaient pas (changement de catégorie)</a:t>
            </a:r>
          </a:p>
          <a:p>
            <a:r>
              <a:rPr lang="fr-FR" dirty="0"/>
              <a:t>display: </a:t>
            </a:r>
            <a:r>
              <a:rPr lang="fr-FR" dirty="0" err="1"/>
              <a:t>inline</a:t>
            </a:r>
            <a:r>
              <a:rPr lang="fr-FR" dirty="0"/>
              <a:t>-block sur des « blocks »</a:t>
            </a:r>
            <a:br>
              <a:rPr lang="fr-FR" dirty="0"/>
            </a:br>
            <a:r>
              <a:rPr lang="fr-FR" dirty="0"/>
              <a:t>=&gt; ils s’aligneront sur une ligne (</a:t>
            </a:r>
            <a:r>
              <a:rPr lang="fr-FR" dirty="0" err="1"/>
              <a:t>c.f</a:t>
            </a:r>
            <a:r>
              <a:rPr lang="fr-FR" dirty="0"/>
              <a:t>. vertical-</a:t>
            </a:r>
            <a:r>
              <a:rPr lang="fr-FR" dirty="0" err="1"/>
              <a:t>align</a:t>
            </a:r>
            <a:r>
              <a:rPr lang="fr-FR" dirty="0"/>
              <a:t>, normalement pas pour les blocks), en gardant leur structure interne </a:t>
            </a:r>
          </a:p>
          <a:p>
            <a:r>
              <a:rPr lang="fr-FR" dirty="0"/>
              <a:t>display: block sur des « </a:t>
            </a:r>
            <a:r>
              <a:rPr lang="fr-FR" dirty="0" err="1"/>
              <a:t>inlines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=&gt; change complétement l’organisation initiale</a:t>
            </a:r>
          </a:p>
          <a:p>
            <a:r>
              <a:rPr lang="fr-FR" dirty="0">
                <a:hlinkClick r:id="rId2"/>
              </a:rPr>
              <a:t>http://dabblet.com/gist/006222ff322fb02ed96e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8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Couplé avec top, </a:t>
            </a:r>
            <a:r>
              <a:rPr lang="fr-FR" dirty="0" err="1"/>
              <a:t>left</a:t>
            </a:r>
            <a:r>
              <a:rPr lang="fr-FR" dirty="0"/>
              <a:t>, right, </a:t>
            </a:r>
            <a:r>
              <a:rPr lang="fr-FR" dirty="0" err="1"/>
              <a:t>bottom</a:t>
            </a:r>
            <a:endParaRPr lang="fr-FR" dirty="0"/>
          </a:p>
          <a:p>
            <a:pPr lvl="1"/>
            <a:r>
              <a:rPr lang="fr-FR" dirty="0"/>
              <a:t>Mais aussi z-index</a:t>
            </a:r>
          </a:p>
          <a:p>
            <a:pPr lvl="1"/>
            <a:r>
              <a:rPr lang="fr-FR" dirty="0"/>
              <a:t>Mais aussi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height</a:t>
            </a:r>
            <a:endParaRPr lang="fr-FR" dirty="0"/>
          </a:p>
          <a:p>
            <a:r>
              <a:rPr lang="fr-FR" dirty="0"/>
              <a:t>relative , </a:t>
            </a:r>
            <a:r>
              <a:rPr lang="fr-FR" dirty="0" err="1"/>
              <a:t>absolute</a:t>
            </a:r>
            <a:r>
              <a:rPr lang="fr-FR" dirty="0"/>
              <a:t> (peut disparaître en scrollant) , </a:t>
            </a:r>
            <a:r>
              <a:rPr lang="fr-FR" dirty="0" err="1"/>
              <a:t>fixed</a:t>
            </a:r>
            <a:r>
              <a:rPr lang="fr-FR" dirty="0"/>
              <a:t> (toujours visible)</a:t>
            </a:r>
          </a:p>
          <a:p>
            <a:r>
              <a:rPr lang="fr-FR" dirty="0"/>
              <a:t>Le plus </a:t>
            </a:r>
          </a:p>
          <a:p>
            <a:pPr lvl="1"/>
            <a:r>
              <a:rPr lang="fr-FR" dirty="0"/>
              <a:t>Un élément B en position: </a:t>
            </a:r>
            <a:r>
              <a:rPr lang="fr-FR" dirty="0" err="1"/>
              <a:t>absolute</a:t>
            </a:r>
            <a:endParaRPr lang="fr-FR" dirty="0"/>
          </a:p>
          <a:p>
            <a:pPr lvl="1"/>
            <a:r>
              <a:rPr lang="fr-FR" dirty="0"/>
              <a:t>Dans un élément A en position: {relative , </a:t>
            </a:r>
            <a:r>
              <a:rPr lang="fr-FR" dirty="0" err="1"/>
              <a:t>absolute</a:t>
            </a:r>
            <a:r>
              <a:rPr lang="fr-FR" dirty="0"/>
              <a:t>  ou </a:t>
            </a:r>
            <a:r>
              <a:rPr lang="fr-FR" dirty="0" err="1"/>
              <a:t>fixed</a:t>
            </a:r>
            <a:r>
              <a:rPr lang="fr-FR" dirty="0"/>
              <a:t> }</a:t>
            </a:r>
          </a:p>
          <a:p>
            <a:pPr lvl="1"/>
            <a:r>
              <a:rPr lang="fr-FR" dirty="0"/>
              <a:t>Placement de B dans A et non plus par rapport au document</a:t>
            </a:r>
          </a:p>
          <a:p>
            <a:pPr lvl="1"/>
            <a:r>
              <a:rPr lang="fr-FR" dirty="0"/>
              <a:t>Permet de faire des hiérarchies contenant / contenu et de déplacer des blocks</a:t>
            </a:r>
          </a:p>
          <a:p>
            <a:r>
              <a:rPr lang="en-US" dirty="0">
                <a:hlinkClick r:id="rId2"/>
              </a:rPr>
              <a:t>http://dabblet.com/gist/65e5c53205592ae46085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3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A987D-F62C-CD1F-7885-0693EEE1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Avec CSS, on peut modifier le rendu</a:t>
            </a:r>
            <a:br>
              <a:rPr lang="fr-FR" dirty="0"/>
            </a:br>
            <a:r>
              <a:rPr lang="fr-FR" dirty="0"/>
              <a:t>exemple : faire des alignements adaptatifs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4C175-1B82-1ABA-26F6-12AAC552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display: </a:t>
            </a:r>
            <a:r>
              <a:rPr lang="fr-FR" dirty="0" err="1"/>
              <a:t>flex</a:t>
            </a:r>
            <a:endParaRPr lang="fr-FR" dirty="0"/>
          </a:p>
          <a:p>
            <a:r>
              <a:rPr lang="fr-FR" dirty="0"/>
              <a:t>En ligne : </a:t>
            </a:r>
            <a:r>
              <a:rPr lang="fr-FR" dirty="0">
                <a:hlinkClick r:id="rId2"/>
              </a:rPr>
              <a:t>https://dabblet.com/gist/fc3daa5052f4514a44e3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Variante : </a:t>
            </a:r>
            <a:r>
              <a:rPr lang="fr-FR" dirty="0">
                <a:hlinkClick r:id="rId3"/>
              </a:rPr>
              <a:t>https://dabblet.com/gist/011f764c855144ff5bf1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Variante : </a:t>
            </a:r>
            <a:r>
              <a:rPr lang="fr-FR" dirty="0">
                <a:hlinkClick r:id="rId4"/>
              </a:rPr>
              <a:t>https://dabblet.com/gist/21f54aa77edc8dd04885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Variante : </a:t>
            </a:r>
            <a:r>
              <a:rPr lang="fr-FR" dirty="0">
                <a:hlinkClick r:id="rId5"/>
              </a:rPr>
              <a:t>http://dabblet.com/gist/93463d0d73aae793edf6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Variante : </a:t>
            </a:r>
            <a:r>
              <a:rPr lang="fr-FR" dirty="0">
                <a:hlinkClick r:id="rId6"/>
              </a:rPr>
              <a:t>http://dabblet.com/gist/5c6f1b951653fc895aa8</a:t>
            </a:r>
            <a:r>
              <a:rPr lang="fr-FR" dirty="0"/>
              <a:t> </a:t>
            </a:r>
          </a:p>
          <a:p>
            <a:r>
              <a:rPr lang="fr-FR" dirty="0"/>
              <a:t>Gestion de l’espacement : </a:t>
            </a:r>
            <a:r>
              <a:rPr lang="fr-FR" dirty="0">
                <a:hlinkClick r:id="rId7"/>
              </a:rPr>
              <a:t>https://dabblet.com/gist/2276cc05e685b027a729</a:t>
            </a:r>
            <a:r>
              <a:rPr lang="fr-FR" dirty="0"/>
              <a:t> </a:t>
            </a:r>
          </a:p>
          <a:p>
            <a:r>
              <a:rPr lang="fr-FR" dirty="0"/>
              <a:t>Astuce : alignement vertical : </a:t>
            </a:r>
            <a:r>
              <a:rPr lang="fr-FR" dirty="0">
                <a:hlinkClick r:id="rId8"/>
              </a:rPr>
              <a:t>https://dabblet.com/gist/511e6552b47e560f185b9f1b4498db08</a:t>
            </a:r>
            <a:r>
              <a:rPr lang="fr-FR" dirty="0"/>
              <a:t> </a:t>
            </a:r>
          </a:p>
          <a:p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86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7FD2F-D296-EB94-1297-A4421B7B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Avec CSS, on peut modifier le rendu</a:t>
            </a:r>
            <a:br>
              <a:rPr lang="fr-FR" dirty="0"/>
            </a:br>
            <a:r>
              <a:rPr lang="fr-FR" dirty="0"/>
              <a:t>exemple : faire des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5AA60-13D4-502F-E461-D47520B9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25624"/>
            <a:ext cx="11756571" cy="4856529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hlinkClick r:id="rId2"/>
              </a:rPr>
              <a:t>https://developer.mozilla.org/fr/docs/Web/CSS/CSS_grid_layout</a:t>
            </a:r>
            <a:endParaRPr lang="fr-FR" dirty="0"/>
          </a:p>
          <a:p>
            <a:r>
              <a:rPr lang="fr-FR" dirty="0"/>
              <a:t>Exemple modifié : </a:t>
            </a:r>
            <a:r>
              <a:rPr lang="fr-FR" dirty="0">
                <a:hlinkClick r:id="rId3"/>
              </a:rPr>
              <a:t>https://developer.mozilla.org/fr/play?id=YSZnqMKaDgGzuy4M58cMVb4e6Af1Tqp7%2Fs2ZMnhmlgLwcZS1YL806QXKxXVGl%2F7XoecrhGA62Wz0mdPm</a:t>
            </a:r>
            <a:r>
              <a:rPr lang="fr-FR" dirty="0"/>
              <a:t> </a:t>
            </a:r>
          </a:p>
          <a:p>
            <a:r>
              <a:rPr lang="fr-FR" dirty="0"/>
              <a:t>Pour le contenant : </a:t>
            </a:r>
          </a:p>
          <a:p>
            <a:pPr lvl="1"/>
            <a:r>
              <a:rPr lang="fr-FR" dirty="0"/>
              <a:t>display : </a:t>
            </a:r>
            <a:r>
              <a:rPr lang="fr-FR" dirty="0" err="1"/>
              <a:t>grid</a:t>
            </a:r>
            <a:endParaRPr lang="fr-FR" dirty="0"/>
          </a:p>
          <a:p>
            <a:pPr lvl="1"/>
            <a:r>
              <a:rPr lang="fr-FR" dirty="0" err="1"/>
              <a:t>grid-template-columns</a:t>
            </a:r>
            <a:r>
              <a:rPr lang="fr-FR" dirty="0"/>
              <a:t> et </a:t>
            </a:r>
            <a:r>
              <a:rPr lang="fr-FR" dirty="0" err="1"/>
              <a:t>grid-template-rows</a:t>
            </a:r>
            <a:r>
              <a:rPr lang="fr-FR" dirty="0"/>
              <a:t> : Définissent le nombre et la taille des colonnes et des lignes. </a:t>
            </a:r>
          </a:p>
          <a:p>
            <a:pPr lvl="2"/>
            <a:r>
              <a:rPr lang="fr-FR" dirty="0"/>
              <a:t>Exemple : </a:t>
            </a:r>
            <a:br>
              <a:rPr lang="fr-FR" dirty="0"/>
            </a:br>
            <a:r>
              <a:rPr lang="fr-FR" dirty="0" err="1"/>
              <a:t>grid-template-columns</a:t>
            </a:r>
            <a:r>
              <a:rPr lang="fr-FR" dirty="0"/>
              <a:t>: 1fr 2fr 1fr; /* Trois colonnes : 1</a:t>
            </a:r>
            <a:r>
              <a:rPr lang="fr-FR" baseline="30000" dirty="0"/>
              <a:t>re</a:t>
            </a:r>
            <a:r>
              <a:rPr lang="fr-FR" dirty="0"/>
              <a:t> et la 3</a:t>
            </a:r>
            <a:r>
              <a:rPr lang="fr-FR" baseline="30000" dirty="0"/>
              <a:t>e</a:t>
            </a:r>
            <a:r>
              <a:rPr lang="fr-FR" dirty="0"/>
              <a:t> ont la même taille, la 2</a:t>
            </a:r>
            <a:r>
              <a:rPr lang="fr-FR" baseline="30000" dirty="0"/>
              <a:t>e</a:t>
            </a:r>
            <a:r>
              <a:rPr lang="fr-FR" dirty="0"/>
              <a:t> est 2x plus grande */  </a:t>
            </a:r>
            <a:br>
              <a:rPr lang="fr-FR" dirty="0"/>
            </a:br>
            <a:r>
              <a:rPr lang="fr-FR" dirty="0" err="1"/>
              <a:t>grid-template-rows</a:t>
            </a:r>
            <a:r>
              <a:rPr lang="fr-FR" dirty="0"/>
              <a:t>: auto; /* Hauteur automatique pour les lignes */</a:t>
            </a:r>
          </a:p>
          <a:p>
            <a:pPr lvl="2"/>
            <a:r>
              <a:rPr lang="fr-FR" dirty="0"/>
              <a:t>Unités </a:t>
            </a:r>
            <a:r>
              <a:rPr lang="fr-FR" dirty="0" err="1"/>
              <a:t>fr</a:t>
            </a:r>
            <a:r>
              <a:rPr lang="fr-FR" dirty="0"/>
              <a:t> : Représentent une fraction d'espace. Sinon, on peut utiliser des mesures.</a:t>
            </a:r>
          </a:p>
          <a:p>
            <a:pPr lvl="1"/>
            <a:r>
              <a:rPr lang="fr-FR" dirty="0"/>
              <a:t>gap : Définit l'espacement entre les éléments de la grille.</a:t>
            </a:r>
          </a:p>
          <a:p>
            <a:pPr lvl="1"/>
            <a:r>
              <a:rPr lang="fr-FR" dirty="0" err="1"/>
              <a:t>align</a:t>
            </a:r>
            <a:r>
              <a:rPr lang="fr-FR" dirty="0"/>
              <a:t>-items et </a:t>
            </a:r>
            <a:r>
              <a:rPr lang="fr-FR" dirty="0" err="1"/>
              <a:t>justify</a:t>
            </a:r>
            <a:r>
              <a:rPr lang="fr-FR" dirty="0"/>
              <a:t>-items : Contrôlent l'alignement des éléments dans leurs cellules.</a:t>
            </a:r>
          </a:p>
          <a:p>
            <a:r>
              <a:rPr lang="fr-FR" dirty="0"/>
              <a:t>Pour les éléments contenus</a:t>
            </a:r>
          </a:p>
          <a:p>
            <a:pPr lvl="1"/>
            <a:r>
              <a:rPr lang="fr-FR" dirty="0" err="1"/>
              <a:t>grid-column</a:t>
            </a:r>
            <a:r>
              <a:rPr lang="fr-FR" dirty="0"/>
              <a:t> et </a:t>
            </a:r>
            <a:r>
              <a:rPr lang="fr-FR" dirty="0" err="1"/>
              <a:t>grid-row</a:t>
            </a:r>
            <a:r>
              <a:rPr lang="fr-FR" dirty="0"/>
              <a:t> : Positionnent les éléments dans des colonnes ou lignes spécifiques.</a:t>
            </a:r>
          </a:p>
          <a:p>
            <a:pPr lvl="1"/>
            <a:r>
              <a:rPr lang="fr-FR" dirty="0"/>
              <a:t>Exemple : </a:t>
            </a:r>
            <a:r>
              <a:rPr lang="fr-FR" dirty="0" err="1"/>
              <a:t>grid-column</a:t>
            </a:r>
            <a:r>
              <a:rPr lang="fr-FR" dirty="0"/>
              <a:t> : 2 / </a:t>
            </a:r>
            <a:r>
              <a:rPr lang="fr-FR" dirty="0" err="1"/>
              <a:t>span</a:t>
            </a:r>
            <a:r>
              <a:rPr lang="fr-FR" dirty="0"/>
              <a:t> 3 ; -&gt; l’élément commence dans la 2</a:t>
            </a:r>
            <a:r>
              <a:rPr lang="fr-FR" baseline="30000" dirty="0"/>
              <a:t>e</a:t>
            </a:r>
            <a:r>
              <a:rPr lang="fr-FR" dirty="0"/>
              <a:t> colonne et s’étend sur 3 colonnes</a:t>
            </a:r>
          </a:p>
        </p:txBody>
      </p:sp>
    </p:spTree>
    <p:extLst>
      <p:ext uri="{BB962C8B-B14F-4D97-AF65-F5344CB8AC3E}">
        <p14:creationId xmlns:p14="http://schemas.microsoft.com/office/powerpoint/2010/main" val="361781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0BA23-F2A6-EEA8-7AC2-EE4CA82B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Détails des propriétés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A6E100-5CFF-2D61-1CFC-A85E426F7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fr-FR" dirty="0" err="1"/>
              <a:t>width</a:t>
            </a:r>
            <a:r>
              <a:rPr lang="fr-FR" dirty="0"/>
              <a:t> / </a:t>
            </a:r>
            <a:r>
              <a:rPr lang="fr-FR" dirty="0" err="1"/>
              <a:t>height</a:t>
            </a:r>
            <a:r>
              <a:rPr lang="fr-FR" dirty="0"/>
              <a:t> (15)</a:t>
            </a:r>
            <a:br>
              <a:rPr lang="fr-FR" dirty="0"/>
            </a:br>
            <a:r>
              <a:rPr lang="fr-FR" dirty="0" err="1"/>
              <a:t>overflow</a:t>
            </a:r>
            <a:r>
              <a:rPr lang="fr-FR" dirty="0"/>
              <a:t> (22)</a:t>
            </a:r>
            <a:br>
              <a:rPr lang="fr-FR" dirty="0"/>
            </a:br>
            <a:r>
              <a:rPr lang="fr-FR" dirty="0"/>
              <a:t>transition (23)</a:t>
            </a:r>
            <a:br>
              <a:rPr lang="fr-FR" dirty="0"/>
            </a:br>
            <a:r>
              <a:rPr lang="fr-FR" dirty="0" err="1"/>
              <a:t>opacity</a:t>
            </a:r>
            <a:r>
              <a:rPr lang="fr-FR" dirty="0"/>
              <a:t> (29)</a:t>
            </a:r>
            <a:br>
              <a:rPr lang="fr-FR" dirty="0"/>
            </a:br>
            <a:r>
              <a:rPr lang="fr-FR" dirty="0"/>
              <a:t>position (30)</a:t>
            </a:r>
            <a:br>
              <a:rPr lang="fr-FR" dirty="0"/>
            </a:br>
            <a:r>
              <a:rPr lang="fr-FR" dirty="0"/>
              <a:t>z-index (32)</a:t>
            </a:r>
            <a:br>
              <a:rPr lang="fr-FR" dirty="0"/>
            </a:br>
            <a:r>
              <a:rPr lang="fr-FR" dirty="0" err="1"/>
              <a:t>float</a:t>
            </a:r>
            <a:r>
              <a:rPr lang="fr-FR" dirty="0"/>
              <a:t> / </a:t>
            </a:r>
            <a:r>
              <a:rPr lang="fr-FR" dirty="0" err="1"/>
              <a:t>clear</a:t>
            </a:r>
            <a:r>
              <a:rPr lang="fr-FR" dirty="0"/>
              <a:t> (33)</a:t>
            </a:r>
            <a:br>
              <a:rPr lang="fr-FR" dirty="0"/>
            </a:br>
            <a:r>
              <a:rPr lang="fr-FR" dirty="0"/>
              <a:t>display (36)</a:t>
            </a:r>
            <a:br>
              <a:rPr lang="fr-FR" dirty="0"/>
            </a:br>
            <a:r>
              <a:rPr lang="fr-FR" dirty="0"/>
              <a:t>vertical-</a:t>
            </a:r>
            <a:r>
              <a:rPr lang="fr-FR" dirty="0" err="1"/>
              <a:t>align</a:t>
            </a:r>
            <a:r>
              <a:rPr lang="fr-FR" dirty="0"/>
              <a:t> (39)</a:t>
            </a:r>
            <a:br>
              <a:rPr lang="fr-FR" dirty="0"/>
            </a:br>
            <a:r>
              <a:rPr lang="fr-FR" dirty="0" err="1"/>
              <a:t>flex</a:t>
            </a:r>
            <a:r>
              <a:rPr lang="fr-FR"/>
              <a:t> à partir de 40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962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Définir la largeur d’un élément : width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Indique la largeur du contenu d’un élément </a:t>
            </a:r>
          </a:p>
          <a:p>
            <a:endParaRPr lang="fr-FR"/>
          </a:p>
          <a:p>
            <a:r>
              <a:rPr lang="fr-FR"/>
              <a:t>S’applique à tous les éléments sauf les lignes des tableaux et les éléments inline qui ne sont pas remplacés (i.e., les balises inclues dans le texte, comme a, em, etc.)</a:t>
            </a:r>
          </a:p>
          <a:p>
            <a:r>
              <a:rPr lang="fr-FR"/>
              <a:t>Valeur par défaut : auto</a:t>
            </a:r>
          </a:p>
          <a:p>
            <a:r>
              <a:rPr lang="fr-FR"/>
              <a:t>Chaque élément n’hérite pas de la largeur de l’élément parent (pas systématiquement)</a:t>
            </a:r>
          </a:p>
          <a:p>
            <a:r>
              <a:rPr lang="fr-FR"/>
              <a:t>Cette propriété est prise en compte dans les animations CSS (sauf si la valeur d’arrivée ou de départ est auto)</a:t>
            </a:r>
          </a:p>
          <a:p>
            <a:endParaRPr lang="fr-FR"/>
          </a:p>
          <a:p>
            <a:r>
              <a:rPr lang="fr-FR"/>
              <a:t>Les valeurs possibles, une valeur qui peut être :</a:t>
            </a:r>
          </a:p>
          <a:p>
            <a:pPr lvl="1"/>
            <a:r>
              <a:rPr lang="fr-FR"/>
              <a:t>Une longueur positive (10rem ou 150px etc.)</a:t>
            </a:r>
          </a:p>
          <a:p>
            <a:pPr lvl="1"/>
            <a:r>
              <a:rPr lang="fr-FR"/>
              <a:t>auto (calcul par le navigateur, en fonction de la nature de l’élément, de son contenu, des autres propriétés et du parent)</a:t>
            </a:r>
          </a:p>
          <a:p>
            <a:pPr lvl="1"/>
            <a:r>
              <a:rPr lang="fr-FR"/>
              <a:t>un mot-clef (c.f. dans 5 transparents)</a:t>
            </a:r>
          </a:p>
          <a:p>
            <a:pPr lvl="1"/>
            <a:r>
              <a:rPr lang="fr-FR"/>
              <a:t>Un pourcentage par rapport à la largeur de la boite englobante (i.e., width « normale » + padding + épaisseur des contours gauche et droit + marge )</a:t>
            </a:r>
          </a:p>
          <a:p>
            <a:r>
              <a:rPr lang="en-US">
                <a:hlinkClick r:id="rId2"/>
              </a:rPr>
              <a:t>http://dabblet.com/gist/4e44eeca6cd8afec3d49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Impact de width</a:t>
            </a:r>
            <a:endParaRPr lang="en-US" dirty="0"/>
          </a:p>
        </p:txBody>
      </p:sp>
      <p:pic>
        <p:nvPicPr>
          <p:cNvPr id="4" name="Picture 2" descr="Diagram of a typical box, showing the content, padding,&#10;    border and margin are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9028" y="1093208"/>
            <a:ext cx="8113944" cy="4856072"/>
          </a:xfrm>
        </p:spPr>
      </p:pic>
      <p:cxnSp>
        <p:nvCxnSpPr>
          <p:cNvPr id="6" name="Connecteur droit avec flèche 5"/>
          <p:cNvCxnSpPr/>
          <p:nvPr/>
        </p:nvCxnSpPr>
        <p:spPr>
          <a:xfrm>
            <a:off x="4079776" y="4149080"/>
            <a:ext cx="2304256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924648" y="385175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width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24000" y="59492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connaitre les cas très particuliers de calcul des largeur  (position absolue, etc.) : </a:t>
            </a:r>
            <a:r>
              <a:rPr lang="fr-FR" dirty="0">
                <a:hlinkClick r:id="rId3"/>
              </a:rPr>
              <a:t>http://www.w3.org/TR/CSS21/visudet.html#Computing_widths_and_margins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1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Définir la hauteur d’un élément : height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Indique la hauteur du contenu d’un élément </a:t>
            </a:r>
          </a:p>
          <a:p>
            <a:endParaRPr lang="fr-FR"/>
          </a:p>
          <a:p>
            <a:r>
              <a:rPr lang="fr-FR"/>
              <a:t>S’applique à tous les éléments sauf les éléments inline qui ne sont pas remplacés (i.e., les balises inclues dans le texte, comme a, em, etc.)</a:t>
            </a:r>
          </a:p>
          <a:p>
            <a:r>
              <a:rPr lang="fr-FR"/>
              <a:t>Valeur par défaut : auto</a:t>
            </a:r>
          </a:p>
          <a:p>
            <a:r>
              <a:rPr lang="fr-FR"/>
              <a:t>Chaque élément n’hérite pas de la hauteur de l’élément parent (pas systématiquement)</a:t>
            </a:r>
          </a:p>
          <a:p>
            <a:r>
              <a:rPr lang="fr-FR"/>
              <a:t>Cette propriété est prise en compte dans les animations CSS (sauf si la valeur d’arrivée ou de départ est auto)</a:t>
            </a:r>
          </a:p>
          <a:p>
            <a:endParaRPr lang="fr-FR"/>
          </a:p>
          <a:p>
            <a:r>
              <a:rPr lang="fr-FR"/>
              <a:t>Les valeurs possibles, une valeur qui peut être :</a:t>
            </a:r>
          </a:p>
          <a:p>
            <a:pPr lvl="1"/>
            <a:r>
              <a:rPr lang="fr-FR"/>
              <a:t>Une longueur positive (10rem ou 150px etc.)</a:t>
            </a:r>
          </a:p>
          <a:p>
            <a:pPr lvl="1"/>
            <a:r>
              <a:rPr lang="fr-FR"/>
              <a:t>auto (calcul par le navigateur, en fonction de la nature de l’élément, de son contenu, des autres propriétés et du parent)</a:t>
            </a:r>
          </a:p>
          <a:p>
            <a:pPr lvl="1"/>
            <a:r>
              <a:rPr lang="fr-FR"/>
              <a:t>un mot-clef (c.f. dans 3 transparents)</a:t>
            </a:r>
          </a:p>
          <a:p>
            <a:pPr lvl="1"/>
            <a:r>
              <a:rPr lang="fr-FR"/>
              <a:t>Un pourcentage par rapport à la hauteur de la boite englobante (i.e., height « normale » + padding + épaisseur des contours haut et bas + marge )</a:t>
            </a:r>
          </a:p>
          <a:p>
            <a:r>
              <a:rPr lang="fr-FR">
                <a:hlinkClick r:id="rId2"/>
              </a:rPr>
              <a:t>http://dabblet.com/gist/9982b56b40c843050414</a:t>
            </a:r>
            <a:r>
              <a:rPr lang="fr-FR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1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Impact de height</a:t>
            </a:r>
            <a:endParaRPr lang="en-US" dirty="0"/>
          </a:p>
        </p:txBody>
      </p:sp>
      <p:pic>
        <p:nvPicPr>
          <p:cNvPr id="4" name="Picture 2" descr="Diagram of a typical box, showing the content, padding,&#10;    border and margin are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1969" y="1340768"/>
            <a:ext cx="7948062" cy="4756794"/>
          </a:xfrm>
        </p:spPr>
      </p:pic>
      <p:cxnSp>
        <p:nvCxnSpPr>
          <p:cNvPr id="6" name="Connecteur droit avec flèche 5"/>
          <p:cNvCxnSpPr/>
          <p:nvPr/>
        </p:nvCxnSpPr>
        <p:spPr>
          <a:xfrm flipV="1">
            <a:off x="4265975" y="2987987"/>
            <a:ext cx="0" cy="1512168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271750" y="4005064"/>
            <a:ext cx="7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height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24000" y="59510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connaitre les cas très particuliers de calcul des hauteurs (position absolue, etc.) : </a:t>
            </a:r>
            <a:r>
              <a:rPr lang="fr-FR" dirty="0">
                <a:hlinkClick r:id="rId3"/>
              </a:rPr>
              <a:t>http://www.w3.org/TR/CSS21/visudet.html#Computing_heights_and_margins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largeur/hauteur minimale et maximale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min-</a:t>
            </a:r>
            <a:r>
              <a:rPr lang="fr-FR" dirty="0" err="1"/>
              <a:t>width</a:t>
            </a:r>
            <a:r>
              <a:rPr lang="fr-FR" dirty="0"/>
              <a:t>, min-</a:t>
            </a:r>
            <a:r>
              <a:rPr lang="fr-FR" dirty="0" err="1"/>
              <a:t>height</a:t>
            </a:r>
            <a:r>
              <a:rPr lang="fr-FR" dirty="0"/>
              <a:t> permettent de définir une largeur et une hauteur minimale</a:t>
            </a:r>
          </a:p>
          <a:p>
            <a:pPr lvl="1"/>
            <a:r>
              <a:rPr lang="fr-FR" dirty="0"/>
              <a:t>Fonctionne comme </a:t>
            </a:r>
            <a:r>
              <a:rPr lang="fr-FR" dirty="0" err="1"/>
              <a:t>width</a:t>
            </a:r>
            <a:r>
              <a:rPr lang="fr-FR" dirty="0"/>
              <a:t> et </a:t>
            </a:r>
            <a:r>
              <a:rPr lang="fr-FR" dirty="0" err="1"/>
              <a:t>height</a:t>
            </a:r>
            <a:endParaRPr lang="fr-FR" dirty="0"/>
          </a:p>
          <a:p>
            <a:pPr lvl="1"/>
            <a:r>
              <a:rPr lang="fr-FR" dirty="0"/>
              <a:t>Valeur par défaut : 0</a:t>
            </a:r>
          </a:p>
          <a:p>
            <a:r>
              <a:rPr lang="fr-FR" dirty="0"/>
              <a:t>max-</a:t>
            </a:r>
            <a:r>
              <a:rPr lang="fr-FR" dirty="0" err="1"/>
              <a:t>width</a:t>
            </a:r>
            <a:r>
              <a:rPr lang="fr-FR" dirty="0"/>
              <a:t>, max-</a:t>
            </a:r>
            <a:r>
              <a:rPr lang="fr-FR" dirty="0" err="1"/>
              <a:t>height</a:t>
            </a:r>
            <a:r>
              <a:rPr lang="fr-FR" dirty="0"/>
              <a:t> permettent de définir une largeur et une hauteur maximale</a:t>
            </a:r>
          </a:p>
          <a:p>
            <a:pPr lvl="1"/>
            <a:r>
              <a:rPr lang="fr-FR" dirty="0"/>
              <a:t>Fonctionne comme </a:t>
            </a:r>
            <a:r>
              <a:rPr lang="fr-FR" dirty="0" err="1"/>
              <a:t>width</a:t>
            </a:r>
            <a:r>
              <a:rPr lang="fr-FR" dirty="0"/>
              <a:t> et </a:t>
            </a:r>
            <a:r>
              <a:rPr lang="fr-FR" dirty="0" err="1"/>
              <a:t>height</a:t>
            </a:r>
            <a:r>
              <a:rPr lang="fr-FR" dirty="0"/>
              <a:t> avec une valeur de plus, « none »</a:t>
            </a:r>
          </a:p>
          <a:p>
            <a:pPr lvl="2"/>
            <a:r>
              <a:rPr lang="fr-FR" dirty="0"/>
              <a:t>Valeur par défaut</a:t>
            </a:r>
          </a:p>
          <a:p>
            <a:pPr lvl="2"/>
            <a:r>
              <a:rPr lang="fr-FR" dirty="0"/>
              <a:t>Signifie qu’il n’y a pas de limite dans la dimension</a:t>
            </a:r>
            <a:endParaRPr lang="en-US" dirty="0"/>
          </a:p>
          <a:p>
            <a:r>
              <a:rPr lang="fr-FR" dirty="0"/>
              <a:t>Dans le calcul des dimensions des éléments, voici l’impact des contraintes:</a:t>
            </a:r>
          </a:p>
          <a:p>
            <a:pPr lvl="1"/>
            <a:r>
              <a:rPr lang="fr-FR" dirty="0"/>
              <a:t>Calcul de la largeur et de la hauteur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re</a:t>
            </a:r>
            <a:r>
              <a:rPr lang="fr-FR" dirty="0"/>
              <a:t> vérification : si ça dépasse, il faut tout recalculer en prenant la taille maximale concernée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vérification : si c’est trop petit, il faut tout recalculer en prenant la taille minimale concernée</a:t>
            </a:r>
            <a:endParaRPr lang="en-US" dirty="0"/>
          </a:p>
          <a:p>
            <a:pPr lvl="1"/>
            <a:r>
              <a:rPr lang="fr-FR" dirty="0"/>
              <a:t>Donc si min-</a:t>
            </a:r>
            <a:r>
              <a:rPr lang="fr-FR" dirty="0" err="1"/>
              <a:t>width</a:t>
            </a:r>
            <a:r>
              <a:rPr lang="fr-FR" dirty="0"/>
              <a:t> &gt; max-</a:t>
            </a:r>
            <a:r>
              <a:rPr lang="fr-FR" dirty="0" err="1"/>
              <a:t>width</a:t>
            </a:r>
            <a:r>
              <a:rPr lang="fr-FR" dirty="0"/>
              <a:t>, c’est min-</a:t>
            </a:r>
            <a:r>
              <a:rPr lang="fr-FR" dirty="0" err="1"/>
              <a:t>width</a:t>
            </a:r>
            <a:r>
              <a:rPr lang="fr-FR" dirty="0"/>
              <a:t> qui « l’emporte »</a:t>
            </a:r>
          </a:p>
        </p:txBody>
      </p:sp>
    </p:spTree>
    <p:extLst>
      <p:ext uri="{BB962C8B-B14F-4D97-AF65-F5344CB8AC3E}">
        <p14:creationId xmlns:p14="http://schemas.microsoft.com/office/powerpoint/2010/main" val="356109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695F9-35C7-7CC1-E4BF-544F3057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affichage par défaut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6AE0B-168A-6BED-F0A5-6B336FF3E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1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Mots-clefs pour les dimensions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‘fill-available’ | ‘max-content’ | ‘min-content’ | ‘fit-content’</a:t>
            </a:r>
          </a:p>
          <a:p>
            <a:pPr lvl="1"/>
            <a:r>
              <a:rPr lang="fr-FR"/>
              <a:t>Fonctionnent avec ‘width’, ‘min-width’, ‘max-width’, ‘height’, ‘min-height’, ‘max-height’</a:t>
            </a:r>
          </a:p>
          <a:p>
            <a:pPr lvl="1"/>
            <a:r>
              <a:rPr lang="fr-FR"/>
              <a:t>Ces valeurs sont préfixées (ex : -webkit-min-content)</a:t>
            </a:r>
          </a:p>
          <a:p>
            <a:pPr lvl="1"/>
            <a:r>
              <a:rPr lang="fr-FR"/>
              <a:t>pas pour ie ni opera-mini, pas pour height sur firefox</a:t>
            </a:r>
          </a:p>
          <a:p>
            <a:r>
              <a:rPr lang="fr-FR"/>
              <a:t>min-content : taille minimale </a:t>
            </a:r>
          </a:p>
          <a:p>
            <a:r>
              <a:rPr lang="fr-FR"/>
              <a:t>max-content : taille maximale, sans ajout de ligne (pas de « wrap »)</a:t>
            </a:r>
          </a:p>
          <a:p>
            <a:r>
              <a:rPr lang="fr-FR"/>
              <a:t>fit-content : s’adapte au contenu (ni + ni -)</a:t>
            </a:r>
          </a:p>
          <a:p>
            <a:r>
              <a:rPr lang="fr-FR"/>
              <a:t>fill-available : taille maximale, mais avec ajout de ligne. </a:t>
            </a:r>
          </a:p>
          <a:p>
            <a:r>
              <a:rPr lang="en-US">
                <a:hlinkClick r:id="rId2"/>
              </a:rPr>
              <a:t>http://dabblet.com/gist/64b99efe26794234f26d</a:t>
            </a:r>
            <a:r>
              <a:rPr lang="en-US"/>
              <a:t> </a:t>
            </a:r>
          </a:p>
          <a:p>
            <a:endParaRPr lang="fr-FR"/>
          </a:p>
          <a:p>
            <a:r>
              <a:rPr lang="fr-FR"/>
              <a:t>Encore plus : </a:t>
            </a:r>
            <a:r>
              <a:rPr lang="en-US">
                <a:hlinkClick r:id="rId3"/>
              </a:rPr>
              <a:t>http://www.w3.org/TR/css3-sizing/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2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Gérer ce qui déborde : overflow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avec </a:t>
            </a:r>
            <a:r>
              <a:rPr lang="fr-FR" dirty="0" err="1"/>
              <a:t>width</a:t>
            </a:r>
            <a:r>
              <a:rPr lang="fr-FR" dirty="0"/>
              <a:t> / </a:t>
            </a:r>
            <a:r>
              <a:rPr lang="fr-FR" dirty="0" err="1"/>
              <a:t>height</a:t>
            </a:r>
            <a:r>
              <a:rPr lang="fr-FR" dirty="0"/>
              <a:t>, il est possible de changer la taille « naturelle » (i.e., calculée pour le contenu), il peut y avoir des débordements </a:t>
            </a:r>
          </a:p>
          <a:p>
            <a:r>
              <a:rPr lang="fr-FR" dirty="0" err="1"/>
              <a:t>overflow</a:t>
            </a:r>
            <a:r>
              <a:rPr lang="fr-FR" dirty="0"/>
              <a:t> permet de définir comment cela sera afficher (ou non)</a:t>
            </a:r>
          </a:p>
          <a:p>
            <a:r>
              <a:rPr lang="fr-FR" dirty="0" err="1"/>
              <a:t>overflow</a:t>
            </a:r>
            <a:r>
              <a:rPr lang="fr-FR" dirty="0"/>
              <a:t> est un raccourci : permet de définir avec la même (et unique) valeur le </a:t>
            </a:r>
            <a:r>
              <a:rPr lang="fr-FR" dirty="0" err="1"/>
              <a:t>traitemetn</a:t>
            </a:r>
            <a:r>
              <a:rPr lang="fr-FR" dirty="0"/>
              <a:t> du dépassement sur l’horizontale (</a:t>
            </a:r>
            <a:r>
              <a:rPr lang="fr-FR" dirty="0" err="1"/>
              <a:t>overflow</a:t>
            </a:r>
            <a:r>
              <a:rPr lang="fr-FR" dirty="0"/>
              <a:t>-x) et sur la verticale  (</a:t>
            </a:r>
            <a:r>
              <a:rPr lang="fr-FR" dirty="0" err="1"/>
              <a:t>overflow</a:t>
            </a:r>
            <a:r>
              <a:rPr lang="fr-FR" dirty="0"/>
              <a:t>-y)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6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overflow-x | overflow-y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Indique comment gérer ce qui dépasse, dans la direction indiquée</a:t>
            </a:r>
          </a:p>
          <a:p>
            <a:endParaRPr lang="fr-FR"/>
          </a:p>
          <a:p>
            <a:r>
              <a:rPr lang="fr-FR"/>
              <a:t>S’applique aux « containants » (niveau bloc, ou de display bloc ou flex)</a:t>
            </a:r>
          </a:p>
          <a:p>
            <a:r>
              <a:rPr lang="fr-FR"/>
              <a:t>Valeur par défaut : visible (ça dépasse)</a:t>
            </a:r>
          </a:p>
          <a:p>
            <a:r>
              <a:rPr lang="fr-FR"/>
              <a:t>Pas d’héritage</a:t>
            </a:r>
          </a:p>
          <a:p>
            <a:r>
              <a:rPr lang="fr-FR"/>
              <a:t>Cette propriété n’est pas prise en compte dans les animations CSS</a:t>
            </a:r>
          </a:p>
          <a:p>
            <a:endParaRPr lang="fr-FR"/>
          </a:p>
          <a:p>
            <a:r>
              <a:rPr lang="fr-FR"/>
              <a:t>Les valeurs possibles, une parmi :</a:t>
            </a:r>
            <a:br>
              <a:rPr lang="fr-FR"/>
            </a:br>
            <a:r>
              <a:rPr lang="fr-FR"/>
              <a:t>visible | hidden | scroll | auto | paged-x | paged-y | paged-x-controls | paged-y-controls | fragments </a:t>
            </a:r>
          </a:p>
          <a:p>
            <a:pPr lvl="1"/>
            <a:r>
              <a:rPr lang="fr-FR"/>
              <a:t>fragments : non implémenté</a:t>
            </a:r>
          </a:p>
          <a:p>
            <a:pPr lvl="1"/>
            <a:r>
              <a:rPr lang="fr-FR"/>
              <a:t>paged-x | paged-y | paged-x-controls | paged-y-controls : pour les impressions (création de page)</a:t>
            </a:r>
          </a:p>
          <a:p>
            <a:pPr lvl="1"/>
            <a:r>
              <a:rPr lang="fr-FR"/>
              <a:t>visible : tout est visible</a:t>
            </a:r>
          </a:p>
          <a:p>
            <a:pPr lvl="1"/>
            <a:r>
              <a:rPr lang="fr-FR"/>
              <a:t>hidden : ce qui dépasse n’est pas visible</a:t>
            </a:r>
          </a:p>
          <a:p>
            <a:pPr lvl="1"/>
            <a:r>
              <a:rPr lang="fr-FR"/>
              <a:t>scroll : ajout de scrollbar (tout le temps, que cela dépasse ou non)</a:t>
            </a:r>
          </a:p>
          <a:p>
            <a:pPr lvl="1"/>
            <a:r>
              <a:rPr lang="fr-FR"/>
              <a:t>auto : ajout de scrollbar quand c’est nécessaire (dès que cela dépasse)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7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Faire une transition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Lorsque le style css change (avec javascript ou des sélecteurs comme :hover), le navigateur peut calculer une animation fait d’étape intermédiaire</a:t>
            </a:r>
          </a:p>
          <a:p>
            <a:r>
              <a:rPr lang="fr-FR"/>
              <a:t>transition</a:t>
            </a:r>
          </a:p>
          <a:p>
            <a:r>
              <a:rPr lang="fr-FR"/>
              <a:t>Fait sans javascript, mais sur le même thread</a:t>
            </a:r>
          </a:p>
          <a:p>
            <a:r>
              <a:rPr lang="fr-FR"/>
              <a:t>Permet de définit</a:t>
            </a:r>
          </a:p>
          <a:p>
            <a:pPr lvl="1"/>
            <a:r>
              <a:rPr lang="fr-FR"/>
              <a:t>Quelles propriétés (« animables ») sont concernés : </a:t>
            </a:r>
            <a:br>
              <a:rPr lang="fr-FR"/>
            </a:br>
            <a:r>
              <a:rPr lang="en-US"/>
              <a:t>transition-property</a:t>
            </a:r>
            <a:endParaRPr lang="fr-FR"/>
          </a:p>
          <a:p>
            <a:pPr lvl="1"/>
            <a:r>
              <a:rPr lang="fr-FR"/>
              <a:t>La durée de l’animation : </a:t>
            </a:r>
            <a:r>
              <a:rPr lang="en-US"/>
              <a:t>transition-duration</a:t>
            </a:r>
            <a:endParaRPr lang="fr-FR"/>
          </a:p>
          <a:p>
            <a:pPr lvl="1"/>
            <a:r>
              <a:rPr lang="fr-FR"/>
              <a:t>Avec quelle vitesse/accélération : </a:t>
            </a:r>
            <a:r>
              <a:rPr lang="en-US"/>
              <a:t>transition-timing-function</a:t>
            </a:r>
            <a:endParaRPr lang="fr-FR"/>
          </a:p>
          <a:p>
            <a:pPr lvl="1"/>
            <a:r>
              <a:rPr lang="en-US"/>
              <a:t>S’il y a un décalage temporelle (avant l’animation) : </a:t>
            </a:r>
            <a:br>
              <a:rPr lang="en-US"/>
            </a:br>
            <a:r>
              <a:rPr lang="en-US"/>
              <a:t>transition-delay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transition-property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/>
              <a:t>Indique ce qui sera pris en compte dans l’animation</a:t>
            </a:r>
          </a:p>
          <a:p>
            <a:endParaRPr lang="fr-FR"/>
          </a:p>
          <a:p>
            <a:r>
              <a:rPr lang="fr-FR"/>
              <a:t>S’applique à tous les éléments (y compris :before et :after)</a:t>
            </a:r>
          </a:p>
          <a:p>
            <a:r>
              <a:rPr lang="fr-FR"/>
              <a:t>Valeur par défaut : all (tout ce qui « animable » est animé)</a:t>
            </a:r>
          </a:p>
          <a:p>
            <a:r>
              <a:rPr lang="fr-FR"/>
              <a:t>Pas d’héritage</a:t>
            </a:r>
          </a:p>
          <a:p>
            <a:r>
              <a:rPr lang="fr-FR"/>
              <a:t>Cette propriété participe à définir les animations CSS</a:t>
            </a:r>
          </a:p>
          <a:p>
            <a:endParaRPr lang="fr-FR"/>
          </a:p>
          <a:p>
            <a:r>
              <a:rPr lang="fr-FR"/>
              <a:t>Les valeurs possibles, une parmi :</a:t>
            </a:r>
          </a:p>
          <a:p>
            <a:pPr lvl="1"/>
            <a:r>
              <a:rPr lang="fr-FR"/>
              <a:t>all (tout ce qui « animable » est animé)</a:t>
            </a:r>
          </a:p>
          <a:p>
            <a:pPr lvl="1"/>
            <a:r>
              <a:rPr lang="fr-FR"/>
              <a:t>none (pas d’animation)</a:t>
            </a:r>
          </a:p>
          <a:p>
            <a:pPr lvl="1"/>
            <a:r>
              <a:rPr lang="fr-FR"/>
              <a:t>Une propriété CSS</a:t>
            </a:r>
          </a:p>
          <a:p>
            <a:pPr lvl="2"/>
            <a:r>
              <a:rPr lang="fr-FR"/>
              <a:t>Attention aux noms (et aux noms multiples quand c’est préfixé)</a:t>
            </a:r>
          </a:p>
          <a:p>
            <a:pPr lvl="1"/>
            <a:r>
              <a:rPr lang="fr-FR"/>
              <a:t>Une suite de propriétés css, séparées par des « , »</a:t>
            </a:r>
          </a:p>
          <a:p>
            <a:r>
              <a:rPr lang="fr-FR"/>
              <a:t>La dernière déclaration </a:t>
            </a:r>
            <a:r>
              <a:rPr lang="en-US"/>
              <a:t>transition-property avec la plus grande spécificité sera appliquée… donc faire attention à tout mettre sur “une ligne/déclaration”</a:t>
            </a:r>
            <a:endParaRPr lang="fr-FR"/>
          </a:p>
          <a:p>
            <a:pPr lvl="1"/>
            <a:endParaRPr lang="fr-FR"/>
          </a:p>
          <a:p>
            <a:r>
              <a:rPr lang="fr-FR">
                <a:hlinkClick r:id="rId2"/>
              </a:rPr>
              <a:t>http://dabblet.com/gist/b8a1b5dce7e39cd678f2</a:t>
            </a:r>
            <a:r>
              <a:rPr lang="fr-FR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4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transition-duration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/>
              <a:t>Indique la durée de chaque animation</a:t>
            </a:r>
          </a:p>
          <a:p>
            <a:endParaRPr lang="fr-FR"/>
          </a:p>
          <a:p>
            <a:r>
              <a:rPr lang="fr-FR"/>
              <a:t>S’applique à tous les éléments (y compris :before et :after)</a:t>
            </a:r>
          </a:p>
          <a:p>
            <a:r>
              <a:rPr lang="fr-FR"/>
              <a:t>Valeur par défaut : 0s (pas de transition)</a:t>
            </a:r>
          </a:p>
          <a:p>
            <a:r>
              <a:rPr lang="fr-FR"/>
              <a:t>Pas d’héritage</a:t>
            </a:r>
          </a:p>
          <a:p>
            <a:r>
              <a:rPr lang="fr-FR"/>
              <a:t>Cette propriété participe à définir les animations CSS</a:t>
            </a:r>
          </a:p>
          <a:p>
            <a:endParaRPr lang="fr-FR"/>
          </a:p>
          <a:p>
            <a:r>
              <a:rPr lang="fr-FR"/>
              <a:t>Les valeurs possibles, une parmi :</a:t>
            </a:r>
          </a:p>
          <a:p>
            <a:pPr lvl="1"/>
            <a:r>
              <a:rPr lang="fr-FR"/>
              <a:t>Une durée (en s ou en ms)</a:t>
            </a:r>
          </a:p>
          <a:p>
            <a:pPr lvl="1"/>
            <a:r>
              <a:rPr lang="fr-FR"/>
              <a:t>Une suite de durées, séparées par des « , »</a:t>
            </a:r>
          </a:p>
          <a:p>
            <a:pPr lvl="2"/>
            <a:r>
              <a:rPr lang="fr-FR"/>
              <a:t>Chaque durée s’appliquera alors à la propriété correspondante dans transition-property</a:t>
            </a:r>
          </a:p>
          <a:p>
            <a:pPr lvl="2"/>
            <a:r>
              <a:rPr lang="fr-FR"/>
              <a:t>S’il n’y a pas assez de durée, on recommence avec la première durée et ainsi de suite</a:t>
            </a:r>
          </a:p>
          <a:p>
            <a:r>
              <a:rPr lang="en-US">
                <a:hlinkClick r:id="rId2"/>
              </a:rPr>
              <a:t>http://dabblet.com/gist/ea3a60a66698fae40e35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transition-timing-function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/>
              <a:t>Indique la vitesse et l’accélération de l’animation</a:t>
            </a:r>
          </a:p>
          <a:p>
            <a:endParaRPr lang="fr-FR"/>
          </a:p>
          <a:p>
            <a:r>
              <a:rPr lang="fr-FR"/>
              <a:t>S’applique à tous les éléments (y compris :before et :after)</a:t>
            </a:r>
          </a:p>
          <a:p>
            <a:r>
              <a:rPr lang="fr-FR"/>
              <a:t>Valeur par défaut : ease</a:t>
            </a:r>
          </a:p>
          <a:p>
            <a:r>
              <a:rPr lang="fr-FR"/>
              <a:t>Pas d’héritage</a:t>
            </a:r>
          </a:p>
          <a:p>
            <a:r>
              <a:rPr lang="fr-FR"/>
              <a:t>Cette propriété participe à définir les animations CSS</a:t>
            </a:r>
          </a:p>
          <a:p>
            <a:endParaRPr lang="fr-FR"/>
          </a:p>
          <a:p>
            <a:r>
              <a:rPr lang="fr-FR"/>
              <a:t>Les valeurs possibles, une parmi :</a:t>
            </a:r>
          </a:p>
          <a:p>
            <a:pPr lvl="1"/>
            <a:r>
              <a:rPr lang="fr-FR"/>
              <a:t>Une fonction </a:t>
            </a:r>
            <a:br>
              <a:rPr lang="fr-FR"/>
            </a:br>
            <a:r>
              <a:rPr lang="en-US"/>
              <a:t>ease | linear | ease-in | ease-out | ease-in-out | step-start | step-end | steps(&lt;integer&gt;[, [ start | end ] ]?) | cubic-bezier(&lt;number&gt;, &lt;number&gt;, &lt;number&gt;, &lt;number&gt;)</a:t>
            </a:r>
          </a:p>
          <a:p>
            <a:pPr lvl="1"/>
            <a:r>
              <a:rPr lang="fr-FR"/>
              <a:t>Une suite de fonctions, séparées par des « , »</a:t>
            </a:r>
          </a:p>
          <a:p>
            <a:pPr lvl="2"/>
            <a:r>
              <a:rPr lang="fr-FR"/>
              <a:t>Chaque fonction s’appliquera alors à la propriété correspondante dans transition-property</a:t>
            </a:r>
          </a:p>
          <a:p>
            <a:pPr lvl="1"/>
            <a:r>
              <a:rPr lang="en-US"/>
              <a:t>c.f. </a:t>
            </a:r>
            <a:r>
              <a:rPr lang="en-US">
                <a:hlinkClick r:id="rId2"/>
              </a:rPr>
              <a:t>http://www.w3.org/TR/css3-transitions/#transition-timing-function-property</a:t>
            </a:r>
            <a:r>
              <a:rPr lang="en-US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29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transition-delay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Indique le temps avec de commencer (ou de cesser) l’animation</a:t>
            </a:r>
          </a:p>
          <a:p>
            <a:endParaRPr lang="fr-FR"/>
          </a:p>
          <a:p>
            <a:r>
              <a:rPr lang="fr-FR"/>
              <a:t>S’applique à tous les éléments (y compris :before et :after)</a:t>
            </a:r>
          </a:p>
          <a:p>
            <a:r>
              <a:rPr lang="fr-FR"/>
              <a:t>Valeur par défaut : 0s (pas de délai)</a:t>
            </a:r>
          </a:p>
          <a:p>
            <a:r>
              <a:rPr lang="fr-FR"/>
              <a:t>Pas d’héritage</a:t>
            </a:r>
          </a:p>
          <a:p>
            <a:r>
              <a:rPr lang="fr-FR"/>
              <a:t>Cette propriété participe à définir les animations CSS</a:t>
            </a:r>
          </a:p>
          <a:p>
            <a:endParaRPr lang="fr-FR"/>
          </a:p>
          <a:p>
            <a:r>
              <a:rPr lang="fr-FR"/>
              <a:t>Les valeurs possibles, une parmi :</a:t>
            </a:r>
          </a:p>
          <a:p>
            <a:pPr lvl="1"/>
            <a:r>
              <a:rPr lang="fr-FR"/>
              <a:t>Une durée (en s ou en ms)</a:t>
            </a:r>
          </a:p>
          <a:p>
            <a:pPr lvl="1"/>
            <a:r>
              <a:rPr lang="fr-FR"/>
              <a:t>Une suite de durées, séparées par des « , »</a:t>
            </a:r>
          </a:p>
          <a:p>
            <a:pPr lvl="2"/>
            <a:r>
              <a:rPr lang="fr-FR"/>
              <a:t>Chaque délai  s’appliquera alors à la propriété correspondante dans transition-property</a:t>
            </a:r>
          </a:p>
          <a:p>
            <a:pPr lvl="2"/>
            <a:r>
              <a:rPr lang="fr-FR"/>
              <a:t>S’il n’y a pas assez de délai, on recommence avec le premier délai et ainsi de suite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6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notation raccourcie</a:t>
            </a:r>
            <a:endParaRPr lang="en-US"/>
          </a:p>
          <a:p>
            <a:r>
              <a:rPr lang="fr-FR"/>
              <a:t>Valeur possible :</a:t>
            </a:r>
          </a:p>
          <a:p>
            <a:pPr lvl="1"/>
            <a:r>
              <a:rPr lang="fr-FR"/>
              <a:t>none (pas de transition)</a:t>
            </a:r>
          </a:p>
          <a:p>
            <a:pPr lvl="1"/>
            <a:r>
              <a:rPr lang="fr-FR"/>
              <a:t>&lt;une propriété&gt; || &lt;une durée d’animation&gt; || &lt;une fonction&gt; || &lt;un délai&gt;</a:t>
            </a:r>
          </a:p>
          <a:p>
            <a:pPr lvl="2"/>
            <a:r>
              <a:rPr lang="fr-FR"/>
              <a:t>Ordre important, mais elles sont facultatives</a:t>
            </a:r>
          </a:p>
          <a:p>
            <a:pPr lvl="2"/>
            <a:r>
              <a:rPr lang="fr-FR"/>
              <a:t>S’il n’y a qu’un temps =&gt; une durée d’animation (et donc une animation sur tout)</a:t>
            </a:r>
          </a:p>
          <a:p>
            <a:pPr lvl="1"/>
            <a:r>
              <a:rPr lang="fr-FR"/>
              <a:t>Une suite de valeurs comme celle-ci-dessus, séparées par des « , 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73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Gérer la transparence d’un élément : opacity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Indique le degré d’opacité d’un élément</a:t>
            </a:r>
          </a:p>
          <a:p>
            <a:endParaRPr lang="fr-FR" dirty="0"/>
          </a:p>
          <a:p>
            <a:r>
              <a:rPr lang="fr-FR" dirty="0"/>
              <a:t>S’applique à tous les éléments </a:t>
            </a:r>
          </a:p>
          <a:p>
            <a:r>
              <a:rPr lang="fr-FR" dirty="0"/>
              <a:t>Valeur par défaut : 1 (complétement opaque)</a:t>
            </a:r>
          </a:p>
          <a:p>
            <a:r>
              <a:rPr lang="fr-FR" dirty="0"/>
              <a:t>Chaque élément n’hérite pas de l’opacité de l’élément parent</a:t>
            </a:r>
          </a:p>
          <a:p>
            <a:r>
              <a:rPr lang="fr-FR" dirty="0"/>
              <a:t>Cette propriété est prise en compte dans les animations CSS</a:t>
            </a:r>
          </a:p>
          <a:p>
            <a:endParaRPr lang="fr-FR" dirty="0"/>
          </a:p>
          <a:p>
            <a:r>
              <a:rPr lang="fr-FR" dirty="0"/>
              <a:t>Les valeurs possibles, une valeur qui peut être :</a:t>
            </a:r>
          </a:p>
          <a:p>
            <a:pPr lvl="1"/>
            <a:r>
              <a:rPr lang="fr-FR" dirty="0" err="1"/>
              <a:t>inherit</a:t>
            </a:r>
            <a:r>
              <a:rPr lang="fr-FR" dirty="0"/>
              <a:t> (l’opacité du parent)</a:t>
            </a:r>
          </a:p>
          <a:p>
            <a:pPr lvl="1"/>
            <a:r>
              <a:rPr lang="fr-FR" dirty="0"/>
              <a:t>Un nombre en  0.0  et 1.0, e.g., 0.2412	</a:t>
            </a:r>
          </a:p>
          <a:p>
            <a:pPr lvl="2"/>
            <a:r>
              <a:rPr lang="fr-FR" dirty="0"/>
              <a:t>1 =&gt; complétement opaque</a:t>
            </a:r>
          </a:p>
          <a:p>
            <a:pPr lvl="2"/>
            <a:r>
              <a:rPr lang="fr-FR" dirty="0"/>
              <a:t>0 =&gt; complétement transparent (non visible)</a:t>
            </a:r>
          </a:p>
          <a:p>
            <a:pPr lvl="2"/>
            <a:r>
              <a:rPr lang="fr-FR" dirty="0"/>
              <a:t>Entre : mixage de couleur avec ce qui est dessous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9541796" cy="1325563"/>
          </a:xfrm>
        </p:spPr>
        <p:txBody>
          <a:bodyPr>
            <a:normAutofit/>
          </a:bodyPr>
          <a:lstStyle/>
          <a:p>
            <a:r>
              <a:rPr lang="fr-FR" dirty="0"/>
              <a:t>Arbre : 1</a:t>
            </a:r>
            <a:r>
              <a:rPr lang="fr-FR" baseline="30000" dirty="0"/>
              <a:t>re</a:t>
            </a:r>
            <a:r>
              <a:rPr lang="fr-FR" dirty="0"/>
              <a:t> strophe du « dormeur du val »</a:t>
            </a:r>
          </a:p>
        </p:txBody>
      </p:sp>
      <p:sp>
        <p:nvSpPr>
          <p:cNvPr id="10" name="Organigramme : Alternative 9"/>
          <p:cNvSpPr/>
          <p:nvPr/>
        </p:nvSpPr>
        <p:spPr>
          <a:xfrm flipV="1">
            <a:off x="3791744" y="5949281"/>
            <a:ext cx="1152128" cy="432048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/>
              <a:t>html</a:t>
            </a:r>
          </a:p>
        </p:txBody>
      </p:sp>
      <p:sp>
        <p:nvSpPr>
          <p:cNvPr id="11" name="Organigramme : Alternative 10"/>
          <p:cNvSpPr/>
          <p:nvPr/>
        </p:nvSpPr>
        <p:spPr>
          <a:xfrm flipV="1">
            <a:off x="2639616" y="5229201"/>
            <a:ext cx="1152128" cy="432048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 err="1"/>
              <a:t>head</a:t>
            </a:r>
            <a:endParaRPr lang="fr-FR" dirty="0"/>
          </a:p>
        </p:txBody>
      </p:sp>
      <p:sp>
        <p:nvSpPr>
          <p:cNvPr id="12" name="Organigramme : Alternative 11"/>
          <p:cNvSpPr/>
          <p:nvPr/>
        </p:nvSpPr>
        <p:spPr>
          <a:xfrm flipV="1">
            <a:off x="4799856" y="5196334"/>
            <a:ext cx="1152128" cy="432048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3" name="Organigramme : Alternative 12"/>
          <p:cNvSpPr/>
          <p:nvPr/>
        </p:nvSpPr>
        <p:spPr>
          <a:xfrm flipV="1">
            <a:off x="2981494" y="4509121"/>
            <a:ext cx="1152128" cy="432048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4" name="Organigramme : Alternative 13"/>
          <p:cNvSpPr/>
          <p:nvPr/>
        </p:nvSpPr>
        <p:spPr>
          <a:xfrm flipV="1">
            <a:off x="1469327" y="4509121"/>
            <a:ext cx="1152128" cy="432048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meta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Organigramme : Alternative 14"/>
          <p:cNvSpPr/>
          <p:nvPr/>
        </p:nvSpPr>
        <p:spPr>
          <a:xfrm flipV="1">
            <a:off x="2981494" y="3358022"/>
            <a:ext cx="1152128" cy="832903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Le dormeur du val</a:t>
            </a:r>
          </a:p>
        </p:txBody>
      </p:sp>
      <p:cxnSp>
        <p:nvCxnSpPr>
          <p:cNvPr id="16" name="Connecteur droit avec flèche 15"/>
          <p:cNvCxnSpPr>
            <a:stCxn id="10" idx="2"/>
            <a:endCxn id="11" idx="0"/>
          </p:cNvCxnSpPr>
          <p:nvPr/>
        </p:nvCxnSpPr>
        <p:spPr>
          <a:xfrm flipH="1" flipV="1">
            <a:off x="3215680" y="5661249"/>
            <a:ext cx="1152128" cy="288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2"/>
            <a:endCxn id="12" idx="0"/>
          </p:cNvCxnSpPr>
          <p:nvPr/>
        </p:nvCxnSpPr>
        <p:spPr>
          <a:xfrm flipV="1">
            <a:off x="4367808" y="5628382"/>
            <a:ext cx="1008112" cy="3208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2"/>
            <a:endCxn id="13" idx="0"/>
          </p:cNvCxnSpPr>
          <p:nvPr/>
        </p:nvCxnSpPr>
        <p:spPr>
          <a:xfrm flipV="1">
            <a:off x="3215680" y="4941169"/>
            <a:ext cx="341878" cy="288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1" idx="2"/>
            <a:endCxn id="14" idx="0"/>
          </p:cNvCxnSpPr>
          <p:nvPr/>
        </p:nvCxnSpPr>
        <p:spPr>
          <a:xfrm flipH="1" flipV="1">
            <a:off x="2045391" y="4941169"/>
            <a:ext cx="1170289" cy="288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3" idx="2"/>
            <a:endCxn id="15" idx="0"/>
          </p:cNvCxnSpPr>
          <p:nvPr/>
        </p:nvCxnSpPr>
        <p:spPr>
          <a:xfrm flipV="1">
            <a:off x="3557558" y="4190925"/>
            <a:ext cx="0" cy="3181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Organigramme : Alternative 5"/>
          <p:cNvSpPr/>
          <p:nvPr/>
        </p:nvSpPr>
        <p:spPr>
          <a:xfrm flipV="1">
            <a:off x="4799856" y="4495415"/>
            <a:ext cx="1152128" cy="432048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/>
              <a:t>h1</a:t>
            </a:r>
          </a:p>
        </p:txBody>
      </p:sp>
      <p:sp>
        <p:nvSpPr>
          <p:cNvPr id="7" name="Organigramme : Alternative 6"/>
          <p:cNvSpPr/>
          <p:nvPr/>
        </p:nvSpPr>
        <p:spPr>
          <a:xfrm flipV="1">
            <a:off x="4617340" y="3625828"/>
            <a:ext cx="1512168" cy="576064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Le dormeur du val</a:t>
            </a:r>
          </a:p>
        </p:txBody>
      </p:sp>
      <p:cxnSp>
        <p:nvCxnSpPr>
          <p:cNvPr id="8" name="Connecteur droit avec flèche 7"/>
          <p:cNvCxnSpPr>
            <a:stCxn id="6" idx="2"/>
            <a:endCxn id="7" idx="0"/>
          </p:cNvCxnSpPr>
          <p:nvPr/>
        </p:nvCxnSpPr>
        <p:spPr>
          <a:xfrm flipH="1" flipV="1">
            <a:off x="5373424" y="4201892"/>
            <a:ext cx="2496" cy="29352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2" idx="2"/>
            <a:endCxn id="6" idx="0"/>
          </p:cNvCxnSpPr>
          <p:nvPr/>
        </p:nvCxnSpPr>
        <p:spPr>
          <a:xfrm flipV="1">
            <a:off x="5375920" y="4927463"/>
            <a:ext cx="0" cy="26887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Organigramme : Alternative 26"/>
          <p:cNvSpPr/>
          <p:nvPr/>
        </p:nvSpPr>
        <p:spPr>
          <a:xfrm flipV="1">
            <a:off x="6293862" y="4509716"/>
            <a:ext cx="1152128" cy="432048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28" name="Organigramme : Alternative 27"/>
          <p:cNvSpPr/>
          <p:nvPr/>
        </p:nvSpPr>
        <p:spPr>
          <a:xfrm flipV="1">
            <a:off x="6293862" y="1881588"/>
            <a:ext cx="3834586" cy="619799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C'est un trou de verdure où chante une rivière</a:t>
            </a:r>
          </a:p>
        </p:txBody>
      </p:sp>
      <p:sp>
        <p:nvSpPr>
          <p:cNvPr id="29" name="Organigramme : Alternative 28"/>
          <p:cNvSpPr/>
          <p:nvPr/>
        </p:nvSpPr>
        <p:spPr>
          <a:xfrm flipV="1">
            <a:off x="6672064" y="2588558"/>
            <a:ext cx="773926" cy="376780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br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Organigramme : Alternative 29"/>
          <p:cNvSpPr/>
          <p:nvPr/>
        </p:nvSpPr>
        <p:spPr>
          <a:xfrm flipV="1">
            <a:off x="7032104" y="3031636"/>
            <a:ext cx="3096344" cy="508188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Accrochant follement aux herbes des haillons</a:t>
            </a:r>
          </a:p>
        </p:txBody>
      </p:sp>
      <p:sp>
        <p:nvSpPr>
          <p:cNvPr id="31" name="Organigramme : Alternative 30"/>
          <p:cNvSpPr/>
          <p:nvPr/>
        </p:nvSpPr>
        <p:spPr>
          <a:xfrm flipV="1">
            <a:off x="7387152" y="3613718"/>
            <a:ext cx="869088" cy="321512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br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Organigramme : Alternative 31"/>
          <p:cNvSpPr/>
          <p:nvPr/>
        </p:nvSpPr>
        <p:spPr>
          <a:xfrm flipV="1">
            <a:off x="7787868" y="4009124"/>
            <a:ext cx="2340580" cy="538309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D'argent ; où le soleil, de la montagne fière,</a:t>
            </a:r>
          </a:p>
        </p:txBody>
      </p:sp>
      <p:sp>
        <p:nvSpPr>
          <p:cNvPr id="33" name="Organigramme : Alternative 32"/>
          <p:cNvSpPr/>
          <p:nvPr/>
        </p:nvSpPr>
        <p:spPr>
          <a:xfrm flipV="1">
            <a:off x="8112224" y="4640358"/>
            <a:ext cx="648072" cy="376375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br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Organigramme : Alternative 33"/>
          <p:cNvSpPr/>
          <p:nvPr/>
        </p:nvSpPr>
        <p:spPr>
          <a:xfrm flipV="1">
            <a:off x="8400256" y="5109656"/>
            <a:ext cx="1728192" cy="1055647"/>
          </a:xfrm>
          <a:prstGeom prst="flowChartAlternateProcess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Luit : c'est un petit val qui mousse de rayons</a:t>
            </a:r>
          </a:p>
        </p:txBody>
      </p:sp>
      <p:cxnSp>
        <p:nvCxnSpPr>
          <p:cNvPr id="39" name="Connecteur en angle 38"/>
          <p:cNvCxnSpPr>
            <a:stCxn id="27" idx="2"/>
            <a:endCxn id="28" idx="1"/>
          </p:cNvCxnSpPr>
          <p:nvPr/>
        </p:nvCxnSpPr>
        <p:spPr>
          <a:xfrm rot="16200000" flipV="1">
            <a:off x="5422780" y="3062570"/>
            <a:ext cx="2318229" cy="576064"/>
          </a:xfrm>
          <a:prstGeom prst="bentConnector4">
            <a:avLst>
              <a:gd name="adj1" fmla="val 43316"/>
              <a:gd name="adj2" fmla="val 13968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27" idx="2"/>
            <a:endCxn id="29" idx="1"/>
          </p:cNvCxnSpPr>
          <p:nvPr/>
        </p:nvCxnSpPr>
        <p:spPr>
          <a:xfrm rot="16200000" flipV="1">
            <a:off x="5904611" y="3544401"/>
            <a:ext cx="1732768" cy="197862"/>
          </a:xfrm>
          <a:prstGeom prst="bentConnector4">
            <a:avLst>
              <a:gd name="adj1" fmla="val 57896"/>
              <a:gd name="adj2" fmla="val 406679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7" idx="2"/>
            <a:endCxn id="30" idx="1"/>
          </p:cNvCxnSpPr>
          <p:nvPr/>
        </p:nvCxnSpPr>
        <p:spPr>
          <a:xfrm rot="5400000" flipH="1" flipV="1">
            <a:off x="6339022" y="3816634"/>
            <a:ext cx="1223986" cy="16217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7" idx="2"/>
            <a:endCxn id="31" idx="1"/>
          </p:cNvCxnSpPr>
          <p:nvPr/>
        </p:nvCxnSpPr>
        <p:spPr>
          <a:xfrm rot="5400000" flipH="1" flipV="1">
            <a:off x="6760918" y="3883482"/>
            <a:ext cx="735242" cy="517226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27" idx="2"/>
            <a:endCxn id="32" idx="1"/>
          </p:cNvCxnSpPr>
          <p:nvPr/>
        </p:nvCxnSpPr>
        <p:spPr>
          <a:xfrm rot="5400000" flipH="1" flipV="1">
            <a:off x="7213178" y="3935026"/>
            <a:ext cx="231438" cy="91794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27" idx="2"/>
            <a:endCxn id="33" idx="1"/>
          </p:cNvCxnSpPr>
          <p:nvPr/>
        </p:nvCxnSpPr>
        <p:spPr>
          <a:xfrm rot="16200000" flipH="1">
            <a:off x="7331660" y="4047981"/>
            <a:ext cx="318829" cy="1242298"/>
          </a:xfrm>
          <a:prstGeom prst="bentConnector4">
            <a:avLst>
              <a:gd name="adj1" fmla="val -71700"/>
              <a:gd name="adj2" fmla="val 5614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necteur en angle 54"/>
          <p:cNvCxnSpPr>
            <a:stCxn id="27" idx="2"/>
            <a:endCxn id="34" idx="1"/>
          </p:cNvCxnSpPr>
          <p:nvPr/>
        </p:nvCxnSpPr>
        <p:spPr>
          <a:xfrm rot="16200000" flipH="1">
            <a:off x="7071209" y="4308432"/>
            <a:ext cx="1127763" cy="1530330"/>
          </a:xfrm>
          <a:prstGeom prst="bentConnector4">
            <a:avLst>
              <a:gd name="adj1" fmla="val -20270"/>
              <a:gd name="adj2" fmla="val 46179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2" idx="2"/>
            <a:endCxn id="27" idx="0"/>
          </p:cNvCxnSpPr>
          <p:nvPr/>
        </p:nvCxnSpPr>
        <p:spPr>
          <a:xfrm flipV="1">
            <a:off x="5375920" y="4941764"/>
            <a:ext cx="1494006" cy="2545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" grpId="0" animBg="1"/>
      <p:bldP spid="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position (1ère rencontre)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Indique comment calculer la position de l’élément dans la page / le document</a:t>
            </a:r>
          </a:p>
          <a:p>
            <a:endParaRPr lang="fr-FR"/>
          </a:p>
          <a:p>
            <a:r>
              <a:rPr lang="fr-FR"/>
              <a:t>S’applique à tous les éléments </a:t>
            </a:r>
          </a:p>
          <a:p>
            <a:r>
              <a:rPr lang="fr-FR"/>
              <a:t>Valeur par défaut : static (à l’endroit où il est inséré dans le document)</a:t>
            </a:r>
          </a:p>
          <a:p>
            <a:r>
              <a:rPr lang="fr-FR"/>
              <a:t>Chaque élément n’hérite pas du positionnement de l’élément parent (mais cela peut avoir un effet)</a:t>
            </a:r>
          </a:p>
          <a:p>
            <a:r>
              <a:rPr lang="fr-FR"/>
              <a:t>Cette propriété n’est pas prise en compte dans les animations CSS </a:t>
            </a:r>
          </a:p>
          <a:p>
            <a:endParaRPr lang="fr-FR"/>
          </a:p>
          <a:p>
            <a:r>
              <a:rPr lang="fr-FR"/>
              <a:t>Valeurs possibles, 1 parmi :</a:t>
            </a:r>
          </a:p>
          <a:p>
            <a:pPr lvl="1"/>
            <a:r>
              <a:rPr lang="fr-FR"/>
              <a:t>static | relative | absolute | center | page | fixed</a:t>
            </a:r>
          </a:p>
          <a:p>
            <a:pPr lvl="1"/>
            <a:r>
              <a:rPr lang="fr-FR"/>
              <a:t>center | page ne sont pas implémentés</a:t>
            </a:r>
          </a:p>
          <a:p>
            <a:pPr lvl="1"/>
            <a:r>
              <a:rPr lang="fr-FR"/>
              <a:t>static : à l’endroit où il est inséré dans le document</a:t>
            </a:r>
          </a:p>
          <a:p>
            <a:pPr lvl="1"/>
            <a:r>
              <a:rPr lang="fr-FR"/>
              <a:t>relative : à l’endroit où il est inséré dans le document modulo un décalage à préciser avec top | right | bottom | left</a:t>
            </a:r>
          </a:p>
          <a:p>
            <a:pPr lvl="1"/>
            <a:r>
              <a:rPr lang="fr-FR"/>
              <a:t>absolute : une position fixe par rapport au document (si on scrolle, l’élément suit le mouvement), en précisant la position avec top | right | bottom | left</a:t>
            </a:r>
          </a:p>
          <a:p>
            <a:pPr lvl="1"/>
            <a:r>
              <a:rPr lang="fr-FR"/>
              <a:t>fixed: une position fixe par rapport à la fenêtre (si on scrolle, l’élément ne bouge pas, il reste où il est), en précisant la position avec top | right | bottom | left</a:t>
            </a:r>
          </a:p>
          <a:p>
            <a:pPr lvl="1"/>
            <a:endParaRPr lang="fr-FR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72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| right | </a:t>
            </a:r>
            <a:r>
              <a:rPr lang="fr-FR" dirty="0" err="1"/>
              <a:t>bottom</a:t>
            </a:r>
            <a:r>
              <a:rPr lang="fr-FR" dirty="0"/>
              <a:t> | </a:t>
            </a:r>
            <a:r>
              <a:rPr lang="fr-FR" dirty="0" err="1"/>
              <a:t>left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/>
              <a:t>Indique la distance par rapport au bord indiqué</a:t>
            </a:r>
          </a:p>
          <a:p>
            <a:pPr lvl="1"/>
            <a:r>
              <a:rPr lang="fr-FR"/>
              <a:t>Si la position est relative, c’est par rapport à l’endroit où l’élément aurait du être</a:t>
            </a:r>
          </a:p>
          <a:p>
            <a:pPr lvl="1"/>
            <a:r>
              <a:rPr lang="fr-FR"/>
              <a:t>Si la position est absolute, c’est par rapport à boite du parent si le parent est en position absolute ou fixed, ou relative,  sinon au document</a:t>
            </a:r>
          </a:p>
          <a:p>
            <a:pPr lvl="1"/>
            <a:r>
              <a:rPr lang="fr-FR"/>
              <a:t>Si la position est fixed, c’est par rapport à la fenêtre (viewport)</a:t>
            </a:r>
          </a:p>
          <a:p>
            <a:endParaRPr lang="fr-FR"/>
          </a:p>
          <a:p>
            <a:r>
              <a:rPr lang="fr-FR"/>
              <a:t>S’applique à tous les éléments </a:t>
            </a:r>
          </a:p>
          <a:p>
            <a:r>
              <a:rPr lang="fr-FR"/>
              <a:t>Valeur par défaut : auto (valeur calculer pour une position: static)</a:t>
            </a:r>
          </a:p>
          <a:p>
            <a:r>
              <a:rPr lang="fr-FR"/>
              <a:t>Chaque élément n’hérite pas du positionnement de l’élément parent </a:t>
            </a:r>
          </a:p>
          <a:p>
            <a:r>
              <a:rPr lang="fr-FR"/>
              <a:t>Cette propriété est prise en compte dans les animations CSS </a:t>
            </a:r>
          </a:p>
          <a:p>
            <a:endParaRPr lang="fr-FR"/>
          </a:p>
          <a:p>
            <a:r>
              <a:rPr lang="fr-FR"/>
              <a:t>Valeurs possibles, 1 parmi :</a:t>
            </a:r>
          </a:p>
          <a:p>
            <a:pPr lvl="1"/>
            <a:r>
              <a:rPr lang="fr-FR"/>
              <a:t>auto : la valeur calculée normalement prévue</a:t>
            </a:r>
          </a:p>
          <a:p>
            <a:pPr lvl="1"/>
            <a:r>
              <a:rPr lang="fr-FR"/>
              <a:t>Une longueur (qui peut être négative, mais l’élément peut ne plus être visible)</a:t>
            </a:r>
          </a:p>
          <a:p>
            <a:pPr lvl="1"/>
            <a:r>
              <a:rPr lang="fr-FR"/>
              <a:t>Un pourcentage par rapport: </a:t>
            </a:r>
          </a:p>
          <a:p>
            <a:pPr lvl="2"/>
            <a:r>
              <a:rPr lang="fr-FR"/>
              <a:t>À sa propre largeur et hauteur totale si c’est relative</a:t>
            </a:r>
          </a:p>
          <a:p>
            <a:pPr lvl="2"/>
            <a:r>
              <a:rPr lang="fr-FR"/>
              <a:t>À la largeur et hauteur totale du parent si c’est absolute et que le parent est en position absolute ou fixed ou relative, sinon du document</a:t>
            </a:r>
          </a:p>
          <a:p>
            <a:pPr lvl="2"/>
            <a:r>
              <a:rPr lang="fr-FR"/>
              <a:t> À la propre largeur et hauteur totale du viewport si c’est fixed</a:t>
            </a:r>
            <a:endParaRPr lang="en-US"/>
          </a:p>
          <a:p>
            <a:r>
              <a:rPr lang="fr-FR"/>
              <a:t>Utilisée deux propriétés opposées définit une largeur ou une hauteur (mais elle ne supplante pas width et height)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8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Gestion de la superposition : z-index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/>
              <a:t>Indique à quelle « hauteur » se trouve l’élément</a:t>
            </a:r>
          </a:p>
          <a:p>
            <a:endParaRPr lang="fr-FR"/>
          </a:p>
          <a:p>
            <a:r>
              <a:rPr lang="fr-FR"/>
              <a:t>S’applique à tous les éléments repositionnés</a:t>
            </a:r>
          </a:p>
          <a:p>
            <a:r>
              <a:rPr lang="fr-FR"/>
              <a:t>Valeur par défaut : auto (0, comme les « autres »)</a:t>
            </a:r>
          </a:p>
          <a:p>
            <a:r>
              <a:rPr lang="fr-FR"/>
              <a:t>Chaque élément n’hérite pas du positionnement de l’élément parent </a:t>
            </a:r>
          </a:p>
          <a:p>
            <a:r>
              <a:rPr lang="fr-FR"/>
              <a:t>Cette propriété est prise en compte dans les animations CSS (valeur entière)</a:t>
            </a:r>
          </a:p>
          <a:p>
            <a:endParaRPr lang="fr-FR"/>
          </a:p>
          <a:p>
            <a:r>
              <a:rPr lang="fr-FR"/>
              <a:t>Valeurs possibles, 1 parmi :</a:t>
            </a:r>
          </a:p>
          <a:p>
            <a:pPr lvl="1"/>
            <a:r>
              <a:rPr lang="fr-FR"/>
              <a:t>auto (= 0)</a:t>
            </a:r>
          </a:p>
          <a:p>
            <a:pPr lvl="1"/>
            <a:r>
              <a:rPr lang="fr-FR"/>
              <a:t>Un entier</a:t>
            </a:r>
          </a:p>
          <a:p>
            <a:pPr lvl="2"/>
            <a:r>
              <a:rPr lang="fr-FR"/>
              <a:t>positif ou négatif</a:t>
            </a:r>
          </a:p>
          <a:p>
            <a:pPr lvl="2"/>
            <a:r>
              <a:rPr lang="fr-FR"/>
              <a:t>Plus la valeur est grande, plus l’élément est haut, plus il est au dessus des autres et se verra</a:t>
            </a:r>
          </a:p>
          <a:p>
            <a:pPr lvl="2"/>
            <a:r>
              <a:rPr lang="fr-FR"/>
              <a:t>Plus la valeur est petite, moins ou le voit</a:t>
            </a:r>
          </a:p>
          <a:p>
            <a:pPr lvl="2"/>
            <a:r>
              <a:rPr lang="fr-FR"/>
              <a:t>Les éléments « static », affichés à leur place vis-à-vis du document html sont au niveau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6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float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http://www.w3.org/TR/CSS2/visuren.html#floats</a:t>
            </a:r>
            <a:r>
              <a:rPr lang="en-US"/>
              <a:t> </a:t>
            </a:r>
          </a:p>
          <a:p>
            <a:r>
              <a:rPr lang="fr-FR"/>
              <a:t>Permet de positionner l’élément sur le côté (comme dans un article de journal)</a:t>
            </a:r>
          </a:p>
          <a:p>
            <a:r>
              <a:rPr lang="fr-FR"/>
              <a:t>Attention à l’ordre du html qui n’est pas sans conséquence</a:t>
            </a:r>
          </a:p>
          <a:p>
            <a:r>
              <a:rPr lang="fr-FR">
                <a:hlinkClick r:id="rId3"/>
              </a:rPr>
              <a:t>http://dabblet.com/gist/72c7f579778e51dc2c96</a:t>
            </a:r>
            <a:r>
              <a:rPr lang="fr-FR"/>
              <a:t> </a:t>
            </a:r>
          </a:p>
          <a:p>
            <a:pPr lvl="1"/>
            <a:r>
              <a:rPr lang="fr-FR"/>
              <a:t>Voir l’effet en cas de largeur insuffisante…</a:t>
            </a:r>
          </a:p>
          <a:p>
            <a:pPr lvl="1"/>
            <a:r>
              <a:rPr lang="fr-FR"/>
              <a:t>Voir l’effet des marges…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13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float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Indique la boite est flottant ou pas</a:t>
            </a:r>
          </a:p>
          <a:p>
            <a:endParaRPr lang="fr-FR" dirty="0"/>
          </a:p>
          <a:p>
            <a:r>
              <a:rPr lang="fr-FR" dirty="0"/>
              <a:t>S’applique à tous les éléments (mais voir les relations avec display et position : </a:t>
            </a:r>
            <a:r>
              <a:rPr lang="fr-FR" dirty="0">
                <a:hlinkClick r:id="rId2"/>
              </a:rPr>
              <a:t>http://www.w3.org/TR/CSS2/visuren.html#dis-pos-flo</a:t>
            </a:r>
            <a:r>
              <a:rPr lang="fr-FR" dirty="0"/>
              <a:t> )</a:t>
            </a:r>
          </a:p>
          <a:p>
            <a:r>
              <a:rPr lang="fr-FR" dirty="0"/>
              <a:t>Valeur par défaut : none</a:t>
            </a:r>
          </a:p>
          <a:p>
            <a:r>
              <a:rPr lang="fr-FR" dirty="0"/>
              <a:t>Pas d’héritage</a:t>
            </a:r>
          </a:p>
          <a:p>
            <a:r>
              <a:rPr lang="fr-FR" dirty="0"/>
              <a:t>Cette propriété n’est pas prise en compte dans les animations CSS</a:t>
            </a:r>
          </a:p>
          <a:p>
            <a:endParaRPr lang="fr-FR" dirty="0"/>
          </a:p>
          <a:p>
            <a:r>
              <a:rPr lang="fr-FR" dirty="0"/>
              <a:t>Valeurs possibles, 1 parmi :</a:t>
            </a:r>
            <a:br>
              <a:rPr lang="fr-FR" dirty="0"/>
            </a:br>
            <a:r>
              <a:rPr lang="fr-FR" dirty="0" err="1"/>
              <a:t>left</a:t>
            </a:r>
            <a:r>
              <a:rPr lang="fr-FR" dirty="0"/>
              <a:t> | right | none | </a:t>
            </a:r>
            <a:r>
              <a:rPr lang="fr-FR" dirty="0" err="1"/>
              <a:t>inherit</a:t>
            </a:r>
            <a:endParaRPr lang="fr-FR" dirty="0"/>
          </a:p>
          <a:p>
            <a:pPr lvl="1"/>
            <a:r>
              <a:rPr lang="fr-FR" dirty="0" err="1"/>
              <a:t>left</a:t>
            </a:r>
            <a:r>
              <a:rPr lang="fr-FR" dirty="0"/>
              <a:t> : pour mettre sur la gauche</a:t>
            </a:r>
          </a:p>
          <a:p>
            <a:pPr lvl="1"/>
            <a:r>
              <a:rPr lang="fr-FR" dirty="0"/>
              <a:t>right : pour mettre sur la droite</a:t>
            </a:r>
          </a:p>
          <a:p>
            <a:pPr lvl="1"/>
            <a:r>
              <a:rPr lang="fr-FR" dirty="0"/>
              <a:t>none : ce n’est pas flottant</a:t>
            </a:r>
          </a:p>
          <a:p>
            <a:pPr lvl="1"/>
            <a:r>
              <a:rPr lang="fr-FR" dirty="0"/>
              <a:t>De nouvelles valeurs à venir (top </a:t>
            </a:r>
            <a:r>
              <a:rPr lang="fr-FR" dirty="0" err="1"/>
              <a:t>bottom</a:t>
            </a:r>
            <a:r>
              <a:rPr lang="fr-FR" dirty="0"/>
              <a:t> et snap), notamment avec le multi-</a:t>
            </a:r>
            <a:r>
              <a:rPr lang="fr-FR" dirty="0" err="1"/>
              <a:t>columns</a:t>
            </a:r>
            <a:r>
              <a:rPr lang="fr-FR" dirty="0"/>
              <a:t>, </a:t>
            </a:r>
            <a:r>
              <a:rPr lang="fr-FR" dirty="0" err="1"/>
              <a:t>c.f</a:t>
            </a:r>
            <a:r>
              <a:rPr lang="fr-FR" dirty="0"/>
              <a:t>., </a:t>
            </a:r>
            <a:r>
              <a:rPr lang="fr-FR" dirty="0">
                <a:hlinkClick r:id="rId3"/>
              </a:rPr>
              <a:t>http://alistapart.com/blog/post/ten-css-one-liners-to-replace-native-apps/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4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clear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/>
              <a:t>Permet de dire qu’on ne veut rien de flottant (ou au contraire) sur tel ou tel côté</a:t>
            </a:r>
          </a:p>
          <a:p>
            <a:endParaRPr lang="fr-FR"/>
          </a:p>
          <a:p>
            <a:r>
              <a:rPr lang="fr-FR"/>
              <a:t>S’applique à tous les éléments de niveau block</a:t>
            </a:r>
          </a:p>
          <a:p>
            <a:r>
              <a:rPr lang="fr-FR"/>
              <a:t>Pas d’héritage</a:t>
            </a:r>
          </a:p>
          <a:p>
            <a:r>
              <a:rPr lang="fr-FR"/>
              <a:t>Cette propriété n’est pas prise en compte dans les animations CSS</a:t>
            </a:r>
          </a:p>
          <a:p>
            <a:endParaRPr lang="fr-FR"/>
          </a:p>
          <a:p>
            <a:r>
              <a:rPr lang="fr-FR"/>
              <a:t>Valeurs possibles, une parmi :</a:t>
            </a:r>
            <a:br>
              <a:rPr lang="fr-FR"/>
            </a:br>
            <a:r>
              <a:rPr lang="en-US"/>
              <a:t>none | left | right | both | inherit</a:t>
            </a:r>
          </a:p>
          <a:p>
            <a:pPr lvl="1"/>
            <a:r>
              <a:rPr lang="fr-FR"/>
              <a:t>none : on accepte encore des éléments flottant sur les côtés</a:t>
            </a:r>
          </a:p>
          <a:p>
            <a:pPr lvl="1"/>
            <a:r>
              <a:rPr lang="fr-FR"/>
              <a:t>both : on n’en accepte plus, sur aucun des deux côtés (place en dessous des éventuels éléments flottant qui le précèdent)</a:t>
            </a:r>
          </a:p>
          <a:p>
            <a:pPr lvl="1"/>
            <a:r>
              <a:rPr lang="fr-FR"/>
              <a:t>left : on n’en accepte plus sur le côté gauche (place en dessous des éventuels éléments flottant sur la gauche qui le précèdent)</a:t>
            </a:r>
          </a:p>
          <a:p>
            <a:pPr lvl="1"/>
            <a:r>
              <a:rPr lang="fr-FR"/>
              <a:t>right: on n’en accepte plus sur le côté droit (place en dessous des éventuels éléments flottant sur la droite qui le précèdent)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85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Changer la façon de s’afficher : display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Permet de dire si l’élément va s’afficher comme un morceau de phrase (inline), un paragraphe (block), un tableau, etc.</a:t>
            </a:r>
          </a:p>
          <a:p>
            <a:r>
              <a:rPr lang="fr-FR"/>
              <a:t>Se décompose en théorie de 3 propriétés</a:t>
            </a:r>
          </a:p>
          <a:p>
            <a:pPr lvl="1"/>
            <a:r>
              <a:rPr lang="fr-FR"/>
              <a:t>display-inside : définit le comportement de l’affichage, à l’intérieur de l’élément</a:t>
            </a:r>
          </a:p>
          <a:p>
            <a:pPr lvl="1"/>
            <a:r>
              <a:rPr lang="fr-FR"/>
              <a:t>display-outside : permet de placer l’élément dans le reste de la page</a:t>
            </a:r>
          </a:p>
          <a:p>
            <a:pPr lvl="1"/>
            <a:r>
              <a:rPr lang="fr-FR"/>
              <a:t>pour dire si c’est une liste : display-list</a:t>
            </a:r>
          </a:p>
          <a:p>
            <a:pPr lvl="1"/>
            <a:r>
              <a:rPr lang="fr-FR"/>
              <a:t>(implémentation à vérifier, a priori pas encore supporté)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98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display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90688"/>
            <a:ext cx="10972800" cy="4857404"/>
          </a:xfrm>
        </p:spPr>
        <p:txBody>
          <a:bodyPr>
            <a:normAutofit/>
          </a:bodyPr>
          <a:lstStyle/>
          <a:p>
            <a:r>
              <a:rPr lang="fr-FR" sz="3600" dirty="0"/>
              <a:t>Indique le type d’affiche de l’élément</a:t>
            </a:r>
          </a:p>
          <a:p>
            <a:endParaRPr lang="fr-FR" sz="3600" dirty="0"/>
          </a:p>
          <a:p>
            <a:r>
              <a:rPr lang="fr-FR" sz="3600" dirty="0"/>
              <a:t>S’applique à tous les éléments</a:t>
            </a:r>
          </a:p>
          <a:p>
            <a:r>
              <a:rPr lang="fr-FR" sz="3600" dirty="0"/>
              <a:t>Valeur par défaut : </a:t>
            </a:r>
            <a:r>
              <a:rPr lang="fr-FR" sz="3600" dirty="0" err="1"/>
              <a:t>inline</a:t>
            </a:r>
            <a:endParaRPr lang="fr-FR" sz="3600" dirty="0"/>
          </a:p>
          <a:p>
            <a:r>
              <a:rPr lang="fr-FR" sz="3600" dirty="0"/>
              <a:t>Pas d’héritage</a:t>
            </a:r>
          </a:p>
          <a:p>
            <a:r>
              <a:rPr lang="fr-FR" sz="3600" dirty="0"/>
              <a:t>Cette propriété n’est pas prise en compte dans les animations CSS</a:t>
            </a:r>
          </a:p>
        </p:txBody>
      </p:sp>
    </p:spTree>
    <p:extLst>
      <p:ext uri="{BB962C8B-B14F-4D97-AF65-F5344CB8AC3E}">
        <p14:creationId xmlns:p14="http://schemas.microsoft.com/office/powerpoint/2010/main" val="1379244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DAF29-4C79-50E8-AB78-E5C1B998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Display : </a:t>
            </a:r>
            <a:r>
              <a:rPr lang="fr-FR" sz="4400" dirty="0"/>
              <a:t>Valeurs possibles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5D0E7-4B7E-809A-7582-74406D00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200" dirty="0"/>
              <a:t>inline 		</a:t>
            </a:r>
            <a:r>
              <a:rPr lang="en-US" sz="5200" dirty="0" err="1"/>
              <a:t>comme</a:t>
            </a:r>
            <a:r>
              <a:rPr lang="en-US" sz="5200" dirty="0"/>
              <a:t> un morceau de phrase</a:t>
            </a:r>
          </a:p>
          <a:p>
            <a:r>
              <a:rPr lang="en-US" sz="5200" dirty="0"/>
              <a:t>block 		</a:t>
            </a:r>
            <a:r>
              <a:rPr lang="en-US" sz="5200" dirty="0" err="1"/>
              <a:t>comme</a:t>
            </a:r>
            <a:r>
              <a:rPr lang="en-US" sz="5200" dirty="0"/>
              <a:t> un “block” (p, h1, etc.)</a:t>
            </a:r>
          </a:p>
          <a:p>
            <a:r>
              <a:rPr lang="en-US" sz="5200" dirty="0"/>
              <a:t>inline-block 	à </a:t>
            </a:r>
            <a:r>
              <a:rPr lang="en-US" sz="5200" dirty="0" err="1"/>
              <a:t>l’intérieur</a:t>
            </a:r>
            <a:r>
              <a:rPr lang="en-US" sz="5200" dirty="0"/>
              <a:t> </a:t>
            </a:r>
            <a:r>
              <a:rPr lang="en-US" sz="5200" dirty="0" err="1"/>
              <a:t>comme</a:t>
            </a:r>
            <a:r>
              <a:rPr lang="en-US" sz="5200" dirty="0"/>
              <a:t> un block, à </a:t>
            </a:r>
            <a:r>
              <a:rPr lang="en-US" sz="5200" dirty="0" err="1"/>
              <a:t>l’extérieur</a:t>
            </a:r>
            <a:r>
              <a:rPr lang="en-US" sz="5200" dirty="0"/>
              <a:t> </a:t>
            </a:r>
            <a:r>
              <a:rPr lang="en-US" sz="5200" dirty="0" err="1"/>
              <a:t>traité</a:t>
            </a:r>
            <a:r>
              <a:rPr lang="en-US" sz="5200" dirty="0"/>
              <a:t> </a:t>
            </a:r>
            <a:r>
              <a:rPr lang="en-US" sz="5200" dirty="0" err="1"/>
              <a:t>comme</a:t>
            </a:r>
            <a:r>
              <a:rPr lang="en-US" sz="5200" dirty="0"/>
              <a:t> un inline</a:t>
            </a:r>
          </a:p>
          <a:p>
            <a:r>
              <a:rPr lang="en-US" sz="5200" dirty="0"/>
              <a:t>flex 		pour </a:t>
            </a:r>
            <a:r>
              <a:rPr lang="en-US" sz="5200" dirty="0" err="1"/>
              <a:t>une</a:t>
            </a:r>
            <a:r>
              <a:rPr lang="en-US" sz="5200" dirty="0"/>
              <a:t> mise </a:t>
            </a:r>
            <a:r>
              <a:rPr lang="en-US" sz="5200" dirty="0" err="1"/>
              <a:t>en</a:t>
            </a:r>
            <a:r>
              <a:rPr lang="en-US" sz="5200" dirty="0"/>
              <a:t> page avec des </a:t>
            </a:r>
            <a:r>
              <a:rPr lang="en-US" sz="5200" dirty="0" err="1"/>
              <a:t>boites</a:t>
            </a:r>
            <a:r>
              <a:rPr lang="en-US" sz="5200" dirty="0"/>
              <a:t> </a:t>
            </a:r>
            <a:r>
              <a:rPr lang="en-US" sz="5200" dirty="0" err="1"/>
              <a:t>facilements</a:t>
            </a:r>
            <a:r>
              <a:rPr lang="en-US" sz="5200" dirty="0"/>
              <a:t> </a:t>
            </a:r>
            <a:r>
              <a:rPr lang="en-US" sz="5200" dirty="0" err="1"/>
              <a:t>déplaçables</a:t>
            </a:r>
            <a:r>
              <a:rPr lang="en-US" sz="5200" dirty="0"/>
              <a:t>	</a:t>
            </a:r>
          </a:p>
          <a:p>
            <a:r>
              <a:rPr lang="en-US" sz="5200" dirty="0"/>
              <a:t>grid		pour organizer </a:t>
            </a:r>
            <a:r>
              <a:rPr lang="en-US" sz="5200" dirty="0" err="1"/>
              <a:t>comme</a:t>
            </a:r>
            <a:r>
              <a:rPr lang="en-US" sz="5200" dirty="0"/>
              <a:t> </a:t>
            </a:r>
            <a:r>
              <a:rPr lang="en-US" sz="5200" dirty="0" err="1"/>
              <a:t>une</a:t>
            </a:r>
            <a:r>
              <a:rPr lang="en-US" sz="5200" dirty="0"/>
              <a:t> grille (un tableau)</a:t>
            </a:r>
          </a:p>
          <a:p>
            <a:r>
              <a:rPr lang="en-US" sz="5200" dirty="0"/>
              <a:t>inline-flex 	</a:t>
            </a:r>
            <a:r>
              <a:rPr lang="en-US" sz="5200" dirty="0" err="1"/>
              <a:t>comme</a:t>
            </a:r>
            <a:r>
              <a:rPr lang="en-US" sz="5200" dirty="0"/>
              <a:t> </a:t>
            </a:r>
            <a:r>
              <a:rPr lang="en-US" sz="5200" dirty="0" err="1"/>
              <a:t>s’il</a:t>
            </a:r>
            <a:r>
              <a:rPr lang="en-US" sz="5200" dirty="0"/>
              <a:t> </a:t>
            </a:r>
            <a:r>
              <a:rPr lang="en-US" sz="5200" dirty="0" err="1"/>
              <a:t>était</a:t>
            </a:r>
            <a:r>
              <a:rPr lang="en-US" sz="5200" dirty="0"/>
              <a:t> dans un parent </a:t>
            </a:r>
            <a:r>
              <a:rPr lang="en-US" sz="5200" dirty="0" err="1"/>
              <a:t>lui</a:t>
            </a:r>
            <a:r>
              <a:rPr lang="en-US" sz="5200" dirty="0"/>
              <a:t> </a:t>
            </a:r>
            <a:r>
              <a:rPr lang="en-US" sz="5200" dirty="0" err="1"/>
              <a:t>même</a:t>
            </a:r>
            <a:r>
              <a:rPr lang="en-US" sz="5200" dirty="0"/>
              <a:t> </a:t>
            </a:r>
            <a:r>
              <a:rPr lang="en-US" sz="5200" dirty="0" err="1"/>
              <a:t>en</a:t>
            </a:r>
            <a:r>
              <a:rPr lang="en-US" sz="5200" dirty="0"/>
              <a:t> flex</a:t>
            </a:r>
          </a:p>
          <a:p>
            <a:r>
              <a:rPr lang="en-US" sz="5200" dirty="0"/>
              <a:t>inline-table 	un morceau de phrase dans un tableau	 </a:t>
            </a:r>
          </a:p>
          <a:p>
            <a:r>
              <a:rPr lang="en-US" sz="5200" dirty="0"/>
              <a:t>list-item 		</a:t>
            </a:r>
            <a:r>
              <a:rPr lang="en-US" sz="5200" dirty="0" err="1"/>
              <a:t>comme</a:t>
            </a:r>
            <a:r>
              <a:rPr lang="en-US" sz="5200" dirty="0"/>
              <a:t> un item de </a:t>
            </a:r>
            <a:r>
              <a:rPr lang="en-US" sz="5200" dirty="0" err="1"/>
              <a:t>liste</a:t>
            </a:r>
            <a:endParaRPr lang="en-US" sz="5200" dirty="0"/>
          </a:p>
          <a:p>
            <a:r>
              <a:rPr lang="en-US" sz="5200" dirty="0"/>
              <a:t>table 		</a:t>
            </a:r>
            <a:r>
              <a:rPr lang="en-US" sz="5200" dirty="0" err="1"/>
              <a:t>comme</a:t>
            </a:r>
            <a:r>
              <a:rPr lang="en-US" sz="5200" dirty="0"/>
              <a:t> &lt;table&gt; element 	</a:t>
            </a:r>
          </a:p>
          <a:p>
            <a:pPr lvl="1"/>
            <a:r>
              <a:rPr lang="en-US" sz="4800" dirty="0"/>
              <a:t>table-caption 	 	</a:t>
            </a:r>
            <a:r>
              <a:rPr lang="en-US" sz="4800" dirty="0" err="1"/>
              <a:t>comme</a:t>
            </a:r>
            <a:r>
              <a:rPr lang="en-US" sz="4800" dirty="0"/>
              <a:t> &lt;caption&gt; element 	</a:t>
            </a:r>
          </a:p>
          <a:p>
            <a:pPr lvl="1"/>
            <a:r>
              <a:rPr lang="en-US" sz="4800" dirty="0"/>
              <a:t>table-column-group 	 </a:t>
            </a:r>
            <a:r>
              <a:rPr lang="en-US" sz="4800" dirty="0" err="1"/>
              <a:t>comme</a:t>
            </a:r>
            <a:r>
              <a:rPr lang="en-US" sz="4800" dirty="0"/>
              <a:t> &lt;</a:t>
            </a:r>
            <a:r>
              <a:rPr lang="en-US" sz="4800" dirty="0" err="1"/>
              <a:t>colgroup</a:t>
            </a:r>
            <a:r>
              <a:rPr lang="en-US" sz="4800" dirty="0"/>
              <a:t>&gt; element 	</a:t>
            </a:r>
          </a:p>
          <a:p>
            <a:pPr lvl="1"/>
            <a:r>
              <a:rPr lang="en-US" sz="4800" dirty="0"/>
              <a:t>table-header-group 	 </a:t>
            </a:r>
            <a:r>
              <a:rPr lang="en-US" sz="4800" dirty="0" err="1"/>
              <a:t>comme</a:t>
            </a:r>
            <a:r>
              <a:rPr lang="en-US" sz="4800" dirty="0"/>
              <a:t> &lt;</a:t>
            </a:r>
            <a:r>
              <a:rPr lang="en-US" sz="4800" dirty="0" err="1"/>
              <a:t>thead</a:t>
            </a:r>
            <a:r>
              <a:rPr lang="en-US" sz="4800" dirty="0"/>
              <a:t>&gt; element 	</a:t>
            </a:r>
          </a:p>
          <a:p>
            <a:pPr lvl="1"/>
            <a:r>
              <a:rPr lang="en-US" sz="4800" dirty="0"/>
              <a:t>table-footer-group 	 </a:t>
            </a:r>
            <a:r>
              <a:rPr lang="en-US" sz="4800" dirty="0" err="1"/>
              <a:t>comme</a:t>
            </a:r>
            <a:r>
              <a:rPr lang="en-US" sz="4800" dirty="0"/>
              <a:t> &lt;</a:t>
            </a:r>
            <a:r>
              <a:rPr lang="en-US" sz="4800" dirty="0" err="1"/>
              <a:t>tfoot</a:t>
            </a:r>
            <a:r>
              <a:rPr lang="en-US" sz="4800" dirty="0"/>
              <a:t>&gt; element 	</a:t>
            </a:r>
          </a:p>
          <a:p>
            <a:pPr lvl="1"/>
            <a:r>
              <a:rPr lang="en-US" sz="4800" dirty="0"/>
              <a:t>table-row-group 	 	</a:t>
            </a:r>
            <a:r>
              <a:rPr lang="en-US" sz="4800" dirty="0" err="1"/>
              <a:t>comme</a:t>
            </a:r>
            <a:r>
              <a:rPr lang="en-US" sz="4800" dirty="0"/>
              <a:t> &lt;</a:t>
            </a:r>
            <a:r>
              <a:rPr lang="en-US" sz="4800" dirty="0" err="1"/>
              <a:t>tbody</a:t>
            </a:r>
            <a:r>
              <a:rPr lang="en-US" sz="4800" dirty="0"/>
              <a:t>&gt; element 	</a:t>
            </a:r>
          </a:p>
          <a:p>
            <a:pPr lvl="1"/>
            <a:r>
              <a:rPr lang="en-US" sz="4800" dirty="0"/>
              <a:t>table-cell 		 </a:t>
            </a:r>
            <a:r>
              <a:rPr lang="en-US" sz="4800" dirty="0" err="1"/>
              <a:t>comme</a:t>
            </a:r>
            <a:r>
              <a:rPr lang="en-US" sz="4800" dirty="0"/>
              <a:t> &lt;td&gt; element 	</a:t>
            </a:r>
          </a:p>
          <a:p>
            <a:pPr lvl="1"/>
            <a:r>
              <a:rPr lang="en-US" sz="4800" dirty="0"/>
              <a:t>table-column 		 </a:t>
            </a:r>
            <a:r>
              <a:rPr lang="en-US" sz="4800" dirty="0" err="1"/>
              <a:t>comme</a:t>
            </a:r>
            <a:r>
              <a:rPr lang="en-US" sz="4800" dirty="0"/>
              <a:t> &lt;col&gt; element 	</a:t>
            </a:r>
          </a:p>
          <a:p>
            <a:pPr lvl="1"/>
            <a:r>
              <a:rPr lang="en-US" sz="4800" dirty="0"/>
              <a:t>table-row 	 	</a:t>
            </a:r>
            <a:r>
              <a:rPr lang="en-US" sz="4800" dirty="0" err="1"/>
              <a:t>comme</a:t>
            </a:r>
            <a:r>
              <a:rPr lang="en-US" sz="4800" dirty="0"/>
              <a:t> &lt;tr&gt; element 	</a:t>
            </a:r>
          </a:p>
          <a:p>
            <a:r>
              <a:rPr lang="en-US" sz="5200" dirty="0"/>
              <a:t>none 		</a:t>
            </a:r>
            <a:r>
              <a:rPr lang="en-US" sz="5200" dirty="0" err="1"/>
              <a:t>l’élément</a:t>
            </a:r>
            <a:r>
              <a:rPr lang="en-US" sz="5200" dirty="0"/>
              <a:t> </a:t>
            </a:r>
            <a:r>
              <a:rPr lang="en-US" sz="5200" dirty="0" err="1"/>
              <a:t>n’apparait</a:t>
            </a:r>
            <a:r>
              <a:rPr lang="en-US" sz="5200" dirty="0"/>
              <a:t> pas, ne </a:t>
            </a:r>
            <a:r>
              <a:rPr lang="en-US" sz="5200" dirty="0" err="1"/>
              <a:t>prend</a:t>
            </a:r>
            <a:r>
              <a:rPr lang="en-US" sz="5200" dirty="0"/>
              <a:t> pas de place, </a:t>
            </a:r>
            <a:r>
              <a:rPr lang="en-US" sz="5200" dirty="0" err="1"/>
              <a:t>comme</a:t>
            </a:r>
            <a:r>
              <a:rPr lang="en-US" sz="5200" dirty="0"/>
              <a:t> </a:t>
            </a:r>
            <a:r>
              <a:rPr lang="en-US" sz="5200" dirty="0" err="1"/>
              <a:t>s’il</a:t>
            </a:r>
            <a:r>
              <a:rPr lang="en-US" sz="5200" dirty="0"/>
              <a:t> </a:t>
            </a:r>
            <a:r>
              <a:rPr lang="en-US" sz="5200" dirty="0" err="1"/>
              <a:t>n’existait</a:t>
            </a:r>
            <a:r>
              <a:rPr lang="en-US" sz="5200" dirty="0"/>
              <a:t> pas</a:t>
            </a:r>
          </a:p>
          <a:p>
            <a:r>
              <a:rPr lang="en-US" sz="5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31601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vertical-align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9408" y="1423691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Indique l’alignement vertical, notation raccourcie pour </a:t>
            </a:r>
            <a:r>
              <a:rPr lang="fr-FR" dirty="0" err="1"/>
              <a:t>alignment-baseline</a:t>
            </a:r>
            <a:r>
              <a:rPr lang="fr-FR" dirty="0"/>
              <a:t> , </a:t>
            </a:r>
            <a:r>
              <a:rPr lang="fr-FR" dirty="0" err="1"/>
              <a:t>alignment-adjust</a:t>
            </a:r>
            <a:r>
              <a:rPr lang="fr-FR" dirty="0"/>
              <a:t> , </a:t>
            </a:r>
            <a:r>
              <a:rPr lang="fr-FR" dirty="0" err="1"/>
              <a:t>baseline</a:t>
            </a:r>
            <a:r>
              <a:rPr lang="fr-FR" dirty="0"/>
              <a:t>-shift  et dominant-</a:t>
            </a:r>
            <a:r>
              <a:rPr lang="fr-FR" dirty="0" err="1"/>
              <a:t>baseline</a:t>
            </a:r>
            <a:r>
              <a:rPr lang="fr-FR" dirty="0"/>
              <a:t> </a:t>
            </a:r>
          </a:p>
          <a:p>
            <a:r>
              <a:rPr lang="fr-FR" dirty="0"/>
              <a:t>S’applique aux éléments </a:t>
            </a:r>
            <a:r>
              <a:rPr lang="fr-FR" dirty="0" err="1"/>
              <a:t>inline</a:t>
            </a:r>
            <a:r>
              <a:rPr lang="fr-FR" dirty="0"/>
              <a:t> ou aux cellules des table (td, th)</a:t>
            </a:r>
          </a:p>
          <a:p>
            <a:r>
              <a:rPr lang="fr-FR" dirty="0"/>
              <a:t>Valeur par défaut : voir les propriétés </a:t>
            </a:r>
          </a:p>
          <a:p>
            <a:r>
              <a:rPr lang="fr-FR" dirty="0"/>
              <a:t>Chaque élément n’hérite pas de la largeur de l’élément parent (pas systématiquement)</a:t>
            </a:r>
          </a:p>
          <a:p>
            <a:r>
              <a:rPr lang="fr-FR" dirty="0"/>
              <a:t>Cette propriété est prise en compte dans les animations CSS (sauf si la valeur d’arrivée ou de départ est auto)</a:t>
            </a:r>
          </a:p>
          <a:p>
            <a:r>
              <a:rPr lang="fr-FR" dirty="0" err="1"/>
              <a:t>c.f</a:t>
            </a:r>
            <a:r>
              <a:rPr lang="fr-FR" dirty="0"/>
              <a:t>. </a:t>
            </a:r>
            <a:r>
              <a:rPr lang="fr-FR" dirty="0">
                <a:hlinkClick r:id="rId2"/>
              </a:rPr>
              <a:t>http://www.w3.org/TR/css3-linebox/#vertical-align-prop</a:t>
            </a:r>
            <a:r>
              <a:rPr lang="fr-FR" dirty="0"/>
              <a:t> </a:t>
            </a:r>
          </a:p>
          <a:p>
            <a:r>
              <a:rPr lang="fr-FR" dirty="0"/>
              <a:t>Les valeurs possibles, une valeur qui peut être :</a:t>
            </a:r>
            <a:br>
              <a:rPr lang="fr-FR" dirty="0"/>
            </a:br>
            <a:r>
              <a:rPr lang="fr-FR" dirty="0"/>
              <a:t>auto | use-script | </a:t>
            </a:r>
            <a:r>
              <a:rPr lang="fr-FR" dirty="0" err="1"/>
              <a:t>baseline</a:t>
            </a:r>
            <a:r>
              <a:rPr lang="fr-FR" dirty="0"/>
              <a:t> | </a:t>
            </a:r>
            <a:r>
              <a:rPr lang="fr-FR" dirty="0" err="1"/>
              <a:t>sub</a:t>
            </a:r>
            <a:r>
              <a:rPr lang="fr-FR" dirty="0"/>
              <a:t> | super | top | </a:t>
            </a:r>
            <a:r>
              <a:rPr lang="fr-FR" dirty="0" err="1"/>
              <a:t>text</a:t>
            </a:r>
            <a:r>
              <a:rPr lang="fr-FR" dirty="0"/>
              <a:t>-top | central | middle | </a:t>
            </a:r>
            <a:r>
              <a:rPr lang="fr-FR" dirty="0" err="1"/>
              <a:t>bottom</a:t>
            </a:r>
            <a:r>
              <a:rPr lang="fr-FR" dirty="0"/>
              <a:t> | </a:t>
            </a:r>
            <a:r>
              <a:rPr lang="fr-FR" dirty="0" err="1"/>
              <a:t>text-bottom</a:t>
            </a:r>
            <a:r>
              <a:rPr lang="fr-FR" dirty="0"/>
              <a:t> | &lt;percentage&gt; | &lt;</a:t>
            </a:r>
            <a:r>
              <a:rPr lang="fr-FR" dirty="0" err="1"/>
              <a:t>length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top : aligne la limite supérieur de la ligne d’écriture de l’élément avec celle de son parent (de la ligne du haut)</a:t>
            </a:r>
          </a:p>
          <a:p>
            <a:pPr lvl="1"/>
            <a:r>
              <a:rPr lang="fr-FR" dirty="0" err="1"/>
              <a:t>bottom</a:t>
            </a:r>
            <a:r>
              <a:rPr lang="fr-FR" dirty="0"/>
              <a:t> : aligne la limite bas de la ligne d’écriture de l’élément avec celle de son parent (de la ligne du bas)</a:t>
            </a:r>
          </a:p>
          <a:p>
            <a:pPr lvl="1"/>
            <a:r>
              <a:rPr lang="fr-FR" dirty="0"/>
              <a:t>middle : aligne le milieu de la ligne d’écriture de l’élément avec celle de son parent</a:t>
            </a:r>
          </a:p>
          <a:p>
            <a:pPr lvl="1"/>
            <a:r>
              <a:rPr lang="fr-FR" dirty="0" err="1"/>
              <a:t>baseline</a:t>
            </a:r>
            <a:r>
              <a:rPr lang="fr-FR" dirty="0"/>
              <a:t> : aligne les « </a:t>
            </a:r>
            <a:r>
              <a:rPr lang="fr-FR" dirty="0" err="1"/>
              <a:t>alpabetic</a:t>
            </a:r>
            <a:r>
              <a:rPr lang="fr-FR" dirty="0"/>
              <a:t> » (de la ligne du bas)</a:t>
            </a:r>
          </a:p>
          <a:p>
            <a:pPr lvl="1"/>
            <a:r>
              <a:rPr lang="fr-FR" dirty="0"/>
              <a:t>Etc.</a:t>
            </a:r>
          </a:p>
        </p:txBody>
      </p:sp>
      <p:pic>
        <p:nvPicPr>
          <p:cNvPr id="1026" name="Picture 2" descr="different bas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15" y="5462605"/>
            <a:ext cx="7458869" cy="12960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Arbre : représentation et structure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L’arbre est une représentation pour un humain</a:t>
            </a:r>
          </a:p>
          <a:p>
            <a:r>
              <a:rPr lang="fr-FR" dirty="0"/>
              <a:t>La structure est utilisée par les programmes (navigateur)</a:t>
            </a:r>
          </a:p>
          <a:p>
            <a:pPr lvl="1"/>
            <a:r>
              <a:rPr lang="fr-FR" dirty="0"/>
              <a:t>Pour rechercher du contenu</a:t>
            </a:r>
          </a:p>
          <a:p>
            <a:pPr lvl="1"/>
            <a:r>
              <a:rPr lang="fr-FR" dirty="0"/>
              <a:t>Calculer le rendu</a:t>
            </a:r>
          </a:p>
          <a:p>
            <a:endParaRPr lang="fr-FR" dirty="0"/>
          </a:p>
          <a:p>
            <a:r>
              <a:rPr lang="fr-FR" dirty="0"/>
              <a:t>Pour du html sans </a:t>
            </a:r>
            <a:r>
              <a:rPr lang="fr-FR" dirty="0" err="1"/>
              <a:t>css</a:t>
            </a:r>
            <a:r>
              <a:rPr lang="fr-FR" dirty="0"/>
              <a:t>, le rendu se fait en lisant l’arbre (racine en bas) de bas en haut et de gauche à droite </a:t>
            </a:r>
          </a:p>
          <a:p>
            <a:pPr lvl="1"/>
            <a:r>
              <a:rPr lang="fr-FR" dirty="0"/>
              <a:t>On finit une branche avant de passer à la suivante (parcours en profondeur)</a:t>
            </a:r>
          </a:p>
          <a:p>
            <a:pPr lvl="1"/>
            <a:r>
              <a:rPr lang="fr-FR" dirty="0"/>
              <a:t>Un élément est « par-dessus » les éléments affichés avant lui, mais c’est sans conséquence car il n’y a pas de chevauchement sans CSS</a:t>
            </a:r>
          </a:p>
        </p:txBody>
      </p:sp>
    </p:spTree>
    <p:extLst>
      <p:ext uri="{BB962C8B-B14F-4D97-AF65-F5344CB8AC3E}">
        <p14:creationId xmlns:p14="http://schemas.microsoft.com/office/powerpoint/2010/main" val="3062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Flex box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Gérer facilement des alignements…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1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alignements… souples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Permets de faire des « flow » de données, en ligne ou en colonne</a:t>
            </a:r>
          </a:p>
          <a:p>
            <a:r>
              <a:rPr lang="fr-FR" dirty="0"/>
              <a:t>Supporte des tailles différentes</a:t>
            </a:r>
          </a:p>
          <a:p>
            <a:pPr lvl="1"/>
            <a:r>
              <a:rPr lang="fr-FR" dirty="0"/>
              <a:t>Contrôle sur la réorganisation par rapport à l’idéal</a:t>
            </a:r>
          </a:p>
          <a:p>
            <a:r>
              <a:rPr lang="fr-FR" dirty="0"/>
              <a:t>Se décompose en différentes propriétés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dirty="0"/>
              <a:t>display : </a:t>
            </a:r>
            <a:r>
              <a:rPr lang="fr-FR" b="1" dirty="0" err="1"/>
              <a:t>flex</a:t>
            </a:r>
            <a:r>
              <a:rPr lang="fr-FR" b="1" dirty="0"/>
              <a:t> ; </a:t>
            </a:r>
            <a:r>
              <a:rPr lang="fr-FR" dirty="0"/>
              <a:t>(pour le contenant)</a:t>
            </a:r>
          </a:p>
          <a:p>
            <a:pPr marL="1371600" lvl="2" indent="-514350"/>
            <a:r>
              <a:rPr lang="fr-FR" dirty="0"/>
              <a:t>/* display : </a:t>
            </a:r>
            <a:r>
              <a:rPr lang="fr-FR" dirty="0" err="1"/>
              <a:t>inline-flex</a:t>
            </a:r>
            <a:r>
              <a:rPr lang="fr-FR" dirty="0"/>
              <a:t> ; (pour faire comme si c’était le contenu d’un contenant « </a:t>
            </a:r>
            <a:r>
              <a:rPr lang="fr-FR" dirty="0" err="1"/>
              <a:t>flex</a:t>
            </a:r>
            <a:r>
              <a:rPr lang="fr-FR" dirty="0"/>
              <a:t> »)  : statut automatiquement gagné si le parent est display: </a:t>
            </a:r>
            <a:r>
              <a:rPr lang="fr-FR" dirty="0" err="1"/>
              <a:t>flex</a:t>
            </a:r>
            <a:r>
              <a:rPr lang="fr-FR" dirty="0"/>
              <a:t> */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Des propriétés spéciales </a:t>
            </a:r>
          </a:p>
          <a:p>
            <a:pPr marL="1371600" lvl="2" indent="-514350"/>
            <a:r>
              <a:rPr lang="fr-FR" dirty="0" err="1"/>
              <a:t>flex</a:t>
            </a:r>
            <a:r>
              <a:rPr lang="fr-FR" dirty="0"/>
              <a:t>-direction + </a:t>
            </a:r>
            <a:r>
              <a:rPr lang="fr-FR" dirty="0" err="1"/>
              <a:t>flex</a:t>
            </a:r>
            <a:r>
              <a:rPr lang="fr-FR" dirty="0"/>
              <a:t>-wrap = </a:t>
            </a:r>
            <a:r>
              <a:rPr lang="fr-FR" dirty="0" err="1"/>
              <a:t>flex</a:t>
            </a:r>
            <a:r>
              <a:rPr lang="fr-FR" dirty="0"/>
              <a:t>-flow</a:t>
            </a:r>
          </a:p>
          <a:p>
            <a:pPr marL="1828800" lvl="3" indent="-514350"/>
            <a:r>
              <a:rPr lang="fr-FR" dirty="0" err="1"/>
              <a:t>order</a:t>
            </a:r>
            <a:endParaRPr lang="fr-FR" dirty="0"/>
          </a:p>
          <a:p>
            <a:pPr marL="1371600" lvl="2" indent="-514350"/>
            <a:r>
              <a:rPr lang="fr-FR" dirty="0"/>
              <a:t>Flexibilité : </a:t>
            </a:r>
            <a:r>
              <a:rPr lang="fr-FR" dirty="0" err="1"/>
              <a:t>flex-grow</a:t>
            </a:r>
            <a:r>
              <a:rPr lang="fr-FR" dirty="0"/>
              <a:t> + </a:t>
            </a:r>
            <a:r>
              <a:rPr lang="fr-FR" dirty="0" err="1"/>
              <a:t>flex-shrink</a:t>
            </a:r>
            <a:r>
              <a:rPr lang="fr-FR" dirty="0"/>
              <a:t> + </a:t>
            </a:r>
            <a:r>
              <a:rPr lang="fr-FR" dirty="0" err="1"/>
              <a:t>flex</a:t>
            </a:r>
            <a:r>
              <a:rPr lang="fr-FR" dirty="0"/>
              <a:t>-basis = </a:t>
            </a:r>
            <a:r>
              <a:rPr lang="fr-FR" dirty="0" err="1"/>
              <a:t>flex</a:t>
            </a:r>
            <a:endParaRPr lang="fr-FR" dirty="0"/>
          </a:p>
          <a:p>
            <a:pPr marL="1371600" lvl="2" indent="-514350"/>
            <a:r>
              <a:rPr lang="fr-FR" dirty="0"/>
              <a:t>Alignement : </a:t>
            </a:r>
            <a:r>
              <a:rPr lang="fr-FR" dirty="0" err="1"/>
              <a:t>justify</a:t>
            </a:r>
            <a:r>
              <a:rPr lang="fr-FR" dirty="0"/>
              <a:t>-content / </a:t>
            </a:r>
            <a:r>
              <a:rPr lang="fr-FR" dirty="0" err="1"/>
              <a:t>align</a:t>
            </a:r>
            <a:r>
              <a:rPr lang="fr-FR" dirty="0"/>
              <a:t>-items / </a:t>
            </a:r>
            <a:r>
              <a:rPr lang="fr-FR" dirty="0" err="1"/>
              <a:t>align</a:t>
            </a:r>
            <a:r>
              <a:rPr lang="fr-FR" dirty="0"/>
              <a:t>-self / </a:t>
            </a:r>
            <a:r>
              <a:rPr lang="fr-FR" dirty="0" err="1"/>
              <a:t>align</a:t>
            </a:r>
            <a:r>
              <a:rPr lang="fr-FR" dirty="0"/>
              <a:t>-content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</a:t>
            </a:r>
            <a:r>
              <a:rPr lang="fr-FR" dirty="0"/>
              <a:t>-direction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Permet de dire l’orientation (horizontal ou vertical)</a:t>
            </a:r>
          </a:p>
          <a:p>
            <a:endParaRPr lang="fr-FR" dirty="0"/>
          </a:p>
          <a:p>
            <a:r>
              <a:rPr lang="fr-FR" dirty="0"/>
              <a:t>S’applique aux </a:t>
            </a:r>
            <a:r>
              <a:rPr lang="en-US" dirty="0">
                <a:hlinkClick r:id="rId2" tooltip="flex containers"/>
              </a:rPr>
              <a:t>flex containers</a:t>
            </a:r>
            <a:r>
              <a:rPr lang="en-US" dirty="0"/>
              <a:t> (display: flex)</a:t>
            </a:r>
          </a:p>
          <a:p>
            <a:r>
              <a:rPr lang="fr-FR" dirty="0"/>
              <a:t>Valeur par défaut : </a:t>
            </a:r>
            <a:r>
              <a:rPr lang="en-US" dirty="0"/>
              <a:t>row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n’est pas prise en compte dans les animations CSS</a:t>
            </a:r>
          </a:p>
          <a:p>
            <a:endParaRPr lang="fr-FR" dirty="0"/>
          </a:p>
          <a:p>
            <a:r>
              <a:rPr lang="fr-FR" dirty="0"/>
              <a:t>Valeurs possibles, 1 parmi :</a:t>
            </a:r>
            <a:br>
              <a:rPr lang="fr-FR" dirty="0"/>
            </a:br>
            <a:r>
              <a:rPr lang="fr-FR" dirty="0" err="1"/>
              <a:t>row</a:t>
            </a:r>
            <a:r>
              <a:rPr lang="fr-FR" dirty="0"/>
              <a:t> | </a:t>
            </a:r>
            <a:r>
              <a:rPr lang="fr-FR" dirty="0" err="1"/>
              <a:t>row</a:t>
            </a:r>
            <a:r>
              <a:rPr lang="fr-FR" dirty="0"/>
              <a:t>-reverse | </a:t>
            </a:r>
            <a:r>
              <a:rPr lang="fr-FR" dirty="0" err="1"/>
              <a:t>column</a:t>
            </a:r>
            <a:r>
              <a:rPr lang="fr-FR" dirty="0"/>
              <a:t> | </a:t>
            </a:r>
            <a:r>
              <a:rPr lang="fr-FR" dirty="0" err="1"/>
              <a:t>column</a:t>
            </a:r>
            <a:r>
              <a:rPr lang="fr-FR" dirty="0"/>
              <a:t>-reverse</a:t>
            </a:r>
          </a:p>
          <a:p>
            <a:r>
              <a:rPr lang="fr-FR" dirty="0">
                <a:hlinkClick r:id="rId3"/>
              </a:rPr>
              <a:t>http://dabblet.com/gist/fc3daa5052f4514a44e3</a:t>
            </a:r>
            <a:r>
              <a:rPr lang="fr-F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</a:t>
            </a:r>
            <a:r>
              <a:rPr lang="fr-FR" dirty="0"/>
              <a:t>-wrap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Permet de savoir s’il peut y avoir plusieurs lignes </a:t>
            </a:r>
            <a:r>
              <a:rPr lang="en-US" dirty="0"/>
              <a:t>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/>
              <a:t>S’applique aux </a:t>
            </a:r>
            <a:r>
              <a:rPr lang="en-US" dirty="0">
                <a:hlinkClick r:id="rId2" tooltip="flex containers"/>
              </a:rPr>
              <a:t>flex containers</a:t>
            </a:r>
            <a:r>
              <a:rPr lang="en-US" dirty="0"/>
              <a:t> (display: flex)</a:t>
            </a:r>
          </a:p>
          <a:p>
            <a:r>
              <a:rPr lang="fr-FR" dirty="0"/>
              <a:t>Valeur par défaut : </a:t>
            </a:r>
            <a:r>
              <a:rPr lang="en-US" dirty="0" err="1"/>
              <a:t>nowrap</a:t>
            </a:r>
            <a:endParaRPr lang="en-US" dirty="0"/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n’est pas prise en compte dans les animations CSS</a:t>
            </a:r>
          </a:p>
          <a:p>
            <a:endParaRPr lang="fr-FR" dirty="0"/>
          </a:p>
          <a:p>
            <a:r>
              <a:rPr lang="fr-FR" dirty="0"/>
              <a:t>Valeurs possibles, 1 parmi :</a:t>
            </a:r>
            <a:br>
              <a:rPr lang="fr-FR" dirty="0"/>
            </a:br>
            <a:r>
              <a:rPr lang="en-US" dirty="0" err="1"/>
              <a:t>nowrap</a:t>
            </a:r>
            <a:r>
              <a:rPr lang="en-US" dirty="0"/>
              <a:t> | wrap | wrap-reverse</a:t>
            </a:r>
          </a:p>
          <a:p>
            <a:pPr lvl="1"/>
            <a:r>
              <a:rPr lang="en-US" dirty="0" err="1"/>
              <a:t>nowrap</a:t>
            </a:r>
            <a:r>
              <a:rPr lang="en-US" dirty="0"/>
              <a:t>  : </a:t>
            </a:r>
            <a:r>
              <a:rPr lang="en-US" dirty="0" err="1"/>
              <a:t>reste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wrap : </a:t>
            </a:r>
            <a:r>
              <a:rPr lang="en-US" dirty="0" err="1"/>
              <a:t>ajout</a:t>
            </a:r>
            <a:r>
              <a:rPr lang="en-US" dirty="0"/>
              <a:t> de </a:t>
            </a:r>
            <a:r>
              <a:rPr lang="en-US" dirty="0" err="1"/>
              <a:t>ligne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) possible,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sens</a:t>
            </a:r>
            <a:r>
              <a:rPr lang="en-US" dirty="0"/>
              <a:t> de lecture</a:t>
            </a:r>
            <a:endParaRPr lang="fr-FR" dirty="0"/>
          </a:p>
          <a:p>
            <a:pPr lvl="1"/>
            <a:r>
              <a:rPr lang="en-US" dirty="0"/>
              <a:t>wrap-reverse : </a:t>
            </a:r>
            <a:r>
              <a:rPr lang="en-US" dirty="0" err="1"/>
              <a:t>ajout</a:t>
            </a:r>
            <a:r>
              <a:rPr lang="en-US" dirty="0"/>
              <a:t> de </a:t>
            </a:r>
            <a:r>
              <a:rPr lang="en-US" dirty="0" err="1"/>
              <a:t>ligne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) possible,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opposé</a:t>
            </a:r>
            <a:r>
              <a:rPr lang="en-US" dirty="0"/>
              <a:t> à </a:t>
            </a:r>
            <a:r>
              <a:rPr lang="en-US" dirty="0" err="1"/>
              <a:t>celui</a:t>
            </a:r>
            <a:r>
              <a:rPr lang="en-US" dirty="0"/>
              <a:t> de lecture</a:t>
            </a:r>
            <a:br>
              <a:rPr lang="fr-FR" dirty="0"/>
            </a:br>
            <a:endParaRPr lang="fr-FR" dirty="0"/>
          </a:p>
          <a:p>
            <a:r>
              <a:rPr lang="fr-FR" dirty="0"/>
              <a:t>Même exemple (il faut redimensionner votre fenêtre) : </a:t>
            </a:r>
            <a:r>
              <a:rPr lang="fr-FR" dirty="0">
                <a:hlinkClick r:id="rId3"/>
              </a:rPr>
              <a:t>http://dabblet.com/gist/fc3daa5052f4514a44e3</a:t>
            </a:r>
            <a:r>
              <a:rPr lang="fr-F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64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</a:t>
            </a:r>
            <a:r>
              <a:rPr lang="fr-FR" dirty="0"/>
              <a:t>-flow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Notation raccourcie pour </a:t>
            </a:r>
            <a:r>
              <a:rPr lang="fr-FR" dirty="0" err="1"/>
              <a:t>flex</a:t>
            </a:r>
            <a:r>
              <a:rPr lang="fr-FR" dirty="0"/>
              <a:t>-direction + </a:t>
            </a:r>
            <a:r>
              <a:rPr lang="fr-FR" dirty="0" err="1"/>
              <a:t>flex</a:t>
            </a:r>
            <a:r>
              <a:rPr lang="fr-FR" dirty="0"/>
              <a:t>-wrap</a:t>
            </a:r>
          </a:p>
          <a:p>
            <a:endParaRPr lang="fr-FR" dirty="0"/>
          </a:p>
          <a:p>
            <a:r>
              <a:rPr lang="fr-FR" dirty="0"/>
              <a:t>S’applique aux </a:t>
            </a:r>
            <a:r>
              <a:rPr lang="en-US" dirty="0">
                <a:hlinkClick r:id="rId2" tooltip="flex containers"/>
              </a:rPr>
              <a:t>flex containers</a:t>
            </a:r>
            <a:r>
              <a:rPr lang="en-US" dirty="0"/>
              <a:t> (display: flex)</a:t>
            </a:r>
          </a:p>
          <a:p>
            <a:r>
              <a:rPr lang="fr-FR" dirty="0"/>
              <a:t>Valeur par défaut : </a:t>
            </a:r>
            <a:r>
              <a:rPr lang="en-US" dirty="0"/>
              <a:t>row </a:t>
            </a:r>
            <a:r>
              <a:rPr lang="en-US" dirty="0" err="1"/>
              <a:t>nowrap</a:t>
            </a:r>
            <a:endParaRPr lang="en-US" dirty="0"/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n’est pas prise en compte dans les animations CSS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9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order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Permet de contrôler l’ordre de positionnement des boites</a:t>
            </a:r>
          </a:p>
          <a:p>
            <a:endParaRPr lang="fr-FR" dirty="0"/>
          </a:p>
          <a:p>
            <a:r>
              <a:rPr lang="fr-FR" dirty="0"/>
              <a:t>S’applique aux éléments contenus dans un </a:t>
            </a:r>
            <a:r>
              <a:rPr lang="fr-FR" dirty="0" err="1"/>
              <a:t>flex</a:t>
            </a:r>
            <a:r>
              <a:rPr lang="fr-FR" dirty="0"/>
              <a:t> container (display : </a:t>
            </a:r>
            <a:r>
              <a:rPr lang="fr-FR" dirty="0" err="1"/>
              <a:t>inline-flex</a:t>
            </a:r>
            <a:r>
              <a:rPr lang="fr-FR" dirty="0"/>
              <a:t>  ou positionnement absolu dans le container)</a:t>
            </a:r>
            <a:endParaRPr lang="en-US" dirty="0"/>
          </a:p>
          <a:p>
            <a:r>
              <a:rPr lang="fr-FR" dirty="0"/>
              <a:t>Valeur par défaut : </a:t>
            </a:r>
            <a:r>
              <a:rPr lang="en-US" dirty="0"/>
              <a:t>0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n’est pas prise en compte dans les animations CSS</a:t>
            </a:r>
          </a:p>
          <a:p>
            <a:endParaRPr lang="fr-FR" dirty="0"/>
          </a:p>
          <a:p>
            <a:r>
              <a:rPr lang="fr-FR" dirty="0"/>
              <a:t>Valeurs possibles : 1 entier</a:t>
            </a:r>
          </a:p>
          <a:p>
            <a:pPr lvl="1"/>
            <a:r>
              <a:rPr lang="fr-FR" dirty="0"/>
              <a:t>Cette valeur permet de regrouper les éléments avec la même valeur</a:t>
            </a:r>
          </a:p>
          <a:p>
            <a:pPr lvl="1"/>
            <a:r>
              <a:rPr lang="fr-FR" dirty="0"/>
              <a:t>Les éléments sont ensuite affichés par groupe, en commençant par celui avec le n° le plus petit</a:t>
            </a:r>
          </a:p>
          <a:p>
            <a:pPr lvl="1"/>
            <a:r>
              <a:rPr lang="fr-FR" dirty="0"/>
              <a:t>Interaction avec l’affichage inverse : l’ordre d’affichage est conservé (le premier groupe sera le dernier…)</a:t>
            </a:r>
          </a:p>
          <a:p>
            <a:r>
              <a:rPr lang="fr-FR" dirty="0">
                <a:hlinkClick r:id="rId2"/>
              </a:rPr>
              <a:t>http://dabblet.com/gist/011f764c855144ff5bf1</a:t>
            </a:r>
            <a:r>
              <a:rPr lang="fr-F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56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Flexibilité : il y a trop d’espace, pas assez, la taille de référence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arriver qu’il y ait trop d’espace, comme dans l’exemple précédent… on peut le répartir (et déformer les </a:t>
            </a:r>
            <a:r>
              <a:rPr lang="fr-FR" dirty="0" err="1"/>
              <a:t>élémets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</a:t>
            </a:r>
            <a:r>
              <a:rPr lang="fr-FR" dirty="0" err="1"/>
              <a:t>flex-grow</a:t>
            </a:r>
            <a:endParaRPr lang="fr-FR" dirty="0"/>
          </a:p>
          <a:p>
            <a:r>
              <a:rPr lang="fr-FR" dirty="0"/>
              <a:t>Idem s’il n’y a pas assez de place (et rétrécir)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</a:t>
            </a:r>
            <a:r>
              <a:rPr lang="fr-FR" dirty="0" err="1"/>
              <a:t>flex-shrink</a:t>
            </a:r>
            <a:r>
              <a:rPr lang="fr-FR" dirty="0"/>
              <a:t> </a:t>
            </a:r>
          </a:p>
          <a:p>
            <a:r>
              <a:rPr lang="fr-FR" dirty="0"/>
              <a:t>À partir d’une taille de référence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 err="1"/>
              <a:t>flex</a:t>
            </a:r>
            <a:r>
              <a:rPr lang="fr-FR" dirty="0"/>
              <a:t>-basis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6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flex-grow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Permet de déterminer comment agrandir les éléments en cas d’espace restant</a:t>
            </a:r>
          </a:p>
          <a:p>
            <a:endParaRPr lang="fr-FR" dirty="0"/>
          </a:p>
          <a:p>
            <a:r>
              <a:rPr lang="fr-FR" dirty="0"/>
              <a:t>S’applique aux éléments contenus dans un </a:t>
            </a:r>
            <a:r>
              <a:rPr lang="fr-FR" dirty="0" err="1"/>
              <a:t>flex</a:t>
            </a:r>
            <a:r>
              <a:rPr lang="fr-FR" dirty="0"/>
              <a:t> container (display : </a:t>
            </a:r>
            <a:r>
              <a:rPr lang="fr-FR" dirty="0" err="1"/>
              <a:t>inline-flex</a:t>
            </a:r>
            <a:r>
              <a:rPr lang="fr-FR" dirty="0"/>
              <a:t>)</a:t>
            </a:r>
            <a:endParaRPr lang="en-US" dirty="0"/>
          </a:p>
          <a:p>
            <a:r>
              <a:rPr lang="fr-FR" dirty="0"/>
              <a:t>Valeur par défaut : </a:t>
            </a:r>
            <a:r>
              <a:rPr lang="en-US" dirty="0"/>
              <a:t>0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est prise en compte dans les animations CSS, sauf pour le passage vers ou depuis 0</a:t>
            </a:r>
          </a:p>
          <a:p>
            <a:endParaRPr lang="fr-FR" dirty="0"/>
          </a:p>
          <a:p>
            <a:r>
              <a:rPr lang="fr-FR" dirty="0"/>
              <a:t>Valeurs possibles : 1 nombre (positif)</a:t>
            </a:r>
          </a:p>
          <a:p>
            <a:pPr lvl="1"/>
            <a:r>
              <a:rPr lang="fr-FR" dirty="0"/>
              <a:t>En cas d’espace supplémentaire, celui-ci est réparti entre les éléments de manière pondérée.</a:t>
            </a:r>
            <a:br>
              <a:rPr lang="fr-FR" dirty="0"/>
            </a:br>
            <a:r>
              <a:rPr lang="fr-FR" dirty="0"/>
              <a:t>Si la somme des </a:t>
            </a:r>
            <a:r>
              <a:rPr lang="fr-FR" dirty="0" err="1"/>
              <a:t>flex-grow</a:t>
            </a:r>
            <a:r>
              <a:rPr lang="fr-FR" dirty="0"/>
              <a:t> vaut 10 et que celui d’un élément vaut 5 il recevra la moitié de l’espace supplémentaire</a:t>
            </a:r>
            <a:br>
              <a:rPr lang="fr-FR" dirty="0"/>
            </a:br>
            <a:r>
              <a:rPr lang="fr-FR" dirty="0"/>
              <a:t>Si un autre élément a un </a:t>
            </a:r>
            <a:r>
              <a:rPr lang="fr-FR" dirty="0" err="1"/>
              <a:t>flex-grow</a:t>
            </a:r>
            <a:r>
              <a:rPr lang="fr-FR" dirty="0"/>
              <a:t> de 0, il ne recevra rien</a:t>
            </a:r>
          </a:p>
          <a:p>
            <a:r>
              <a:rPr lang="fr-FR" dirty="0">
                <a:hlinkClick r:id="rId2"/>
              </a:rPr>
              <a:t>http://dabblet.com/gist/21f54aa77edc8dd04885</a:t>
            </a:r>
            <a:r>
              <a:rPr lang="fr-F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8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flex-shrink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Permet de déterminer comment réduire les éléments en cas d’espace manquant</a:t>
            </a:r>
          </a:p>
          <a:p>
            <a:endParaRPr lang="fr-FR" dirty="0"/>
          </a:p>
          <a:p>
            <a:r>
              <a:rPr lang="fr-FR" dirty="0"/>
              <a:t>S’applique aux éléments contenus dans un </a:t>
            </a:r>
            <a:r>
              <a:rPr lang="fr-FR" dirty="0" err="1"/>
              <a:t>flex</a:t>
            </a:r>
            <a:r>
              <a:rPr lang="fr-FR" dirty="0"/>
              <a:t> container (display : </a:t>
            </a:r>
            <a:r>
              <a:rPr lang="fr-FR" dirty="0" err="1"/>
              <a:t>inline-flex</a:t>
            </a:r>
            <a:r>
              <a:rPr lang="fr-FR" dirty="0"/>
              <a:t>)</a:t>
            </a:r>
            <a:endParaRPr lang="en-US" dirty="0"/>
          </a:p>
          <a:p>
            <a:r>
              <a:rPr lang="fr-FR" dirty="0"/>
              <a:t>Valeur par défaut : </a:t>
            </a:r>
            <a:r>
              <a:rPr lang="en-US" dirty="0"/>
              <a:t>1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est prise en compte dans les animations CSS, sauf pour le passage vers ou depuis 0</a:t>
            </a:r>
          </a:p>
          <a:p>
            <a:endParaRPr lang="fr-FR" dirty="0"/>
          </a:p>
          <a:p>
            <a:r>
              <a:rPr lang="fr-FR" dirty="0"/>
              <a:t>Valeurs possibles : 1 nombre (positif)</a:t>
            </a:r>
          </a:p>
          <a:p>
            <a:pPr lvl="1"/>
            <a:r>
              <a:rPr lang="fr-FR" dirty="0"/>
              <a:t>En cas d’espace insuffisant, celui-ci est trouvé parmi les éléments de manière pondérée.</a:t>
            </a:r>
            <a:br>
              <a:rPr lang="fr-FR" dirty="0"/>
            </a:br>
            <a:r>
              <a:rPr lang="fr-FR" dirty="0"/>
              <a:t>Si la somme des </a:t>
            </a:r>
            <a:r>
              <a:rPr lang="fr-FR" dirty="0" err="1"/>
              <a:t>flex-shrink</a:t>
            </a:r>
            <a:r>
              <a:rPr lang="fr-FR" dirty="0"/>
              <a:t> vaut 10 et que celui d’un élément vaut 5 il donnera la moitié de l’espace manquant</a:t>
            </a:r>
            <a:br>
              <a:rPr lang="fr-FR" dirty="0"/>
            </a:br>
            <a:r>
              <a:rPr lang="fr-FR" dirty="0"/>
              <a:t>Si un autre élément a un </a:t>
            </a:r>
            <a:r>
              <a:rPr lang="fr-FR" dirty="0" err="1"/>
              <a:t>flex-shrink</a:t>
            </a:r>
            <a:r>
              <a:rPr lang="fr-FR" dirty="0"/>
              <a:t> de 0, il ne sera pas retaillé</a:t>
            </a:r>
          </a:p>
          <a:p>
            <a:r>
              <a:rPr lang="fr-FR" dirty="0">
                <a:hlinkClick r:id="rId2"/>
              </a:rPr>
              <a:t>http://dabblet.com/gist/93463d0d73aae793edf6</a:t>
            </a:r>
            <a:r>
              <a:rPr lang="fr-FR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3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</a:t>
            </a:r>
            <a:r>
              <a:rPr lang="fr-FR" dirty="0"/>
              <a:t>-basis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Permet de déterminer la taille de référence des éléments, avant tout redimensionnement</a:t>
            </a:r>
          </a:p>
          <a:p>
            <a:endParaRPr lang="fr-FR" dirty="0"/>
          </a:p>
          <a:p>
            <a:r>
              <a:rPr lang="fr-FR" dirty="0"/>
              <a:t>S’applique aux éléments contenus dans un </a:t>
            </a:r>
            <a:r>
              <a:rPr lang="fr-FR" dirty="0" err="1"/>
              <a:t>flex</a:t>
            </a:r>
            <a:r>
              <a:rPr lang="fr-FR" dirty="0"/>
              <a:t> container (display : </a:t>
            </a:r>
            <a:r>
              <a:rPr lang="fr-FR" dirty="0" err="1"/>
              <a:t>inline-flex</a:t>
            </a:r>
            <a:r>
              <a:rPr lang="fr-FR" dirty="0"/>
              <a:t>)</a:t>
            </a:r>
            <a:endParaRPr lang="en-US" dirty="0"/>
          </a:p>
          <a:p>
            <a:r>
              <a:rPr lang="fr-FR" dirty="0"/>
              <a:t>Valeur par défaut : </a:t>
            </a:r>
            <a:r>
              <a:rPr lang="en-US" dirty="0"/>
              <a:t>auto 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est prise en compte dans les animations CSS</a:t>
            </a:r>
          </a:p>
          <a:p>
            <a:endParaRPr lang="fr-FR" dirty="0"/>
          </a:p>
          <a:p>
            <a:r>
              <a:rPr lang="fr-FR" dirty="0"/>
              <a:t>Valeurs possibles : auto ou une largeur (positive)</a:t>
            </a:r>
          </a:p>
          <a:p>
            <a:pPr lvl="1"/>
            <a:r>
              <a:rPr lang="fr-FR" dirty="0"/>
              <a:t>Les pourcentages sont par rapport à la dimension du contenu du parent concernée par le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layout</a:t>
            </a:r>
            <a:r>
              <a:rPr lang="fr-FR" dirty="0"/>
              <a:t> (vertical &lt;-&gt;</a:t>
            </a:r>
            <a:r>
              <a:rPr lang="fr-FR" dirty="0" err="1"/>
              <a:t>height</a:t>
            </a:r>
            <a:r>
              <a:rPr lang="fr-FR" dirty="0"/>
              <a:t> ; horizontal &lt;-&gt;</a:t>
            </a:r>
            <a:r>
              <a:rPr lang="fr-FR" dirty="0" err="1"/>
              <a:t>width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Auto : se base sur les dimensions « usuelles » de l’élément</a:t>
            </a:r>
          </a:p>
          <a:p>
            <a:pPr lvl="1"/>
            <a:r>
              <a:rPr lang="fr-FR" dirty="0"/>
              <a:t>0 : l’élément n’a pas de dimension (mais peu grandir avec </a:t>
            </a:r>
            <a:r>
              <a:rPr lang="fr-FR" dirty="0" err="1"/>
              <a:t>flex-grow</a:t>
            </a:r>
            <a:r>
              <a:rPr lang="fr-FR" dirty="0"/>
              <a:t>)</a:t>
            </a:r>
          </a:p>
          <a:p>
            <a:r>
              <a:rPr lang="fr-FR" dirty="0">
                <a:hlinkClick r:id="rId2"/>
              </a:rPr>
              <a:t>http://dabblet.com/gist/5c6f1b951653fc895aa8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l’arbre vers le rendu (linéaire)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665012" y="1700809"/>
            <a:ext cx="5511108" cy="4283715"/>
            <a:chOff x="3093340" y="1881587"/>
            <a:chExt cx="5511108" cy="4283715"/>
          </a:xfrm>
        </p:grpSpPr>
        <p:grpSp>
          <p:nvGrpSpPr>
            <p:cNvPr id="5" name="Groupe 4"/>
            <p:cNvGrpSpPr/>
            <p:nvPr/>
          </p:nvGrpSpPr>
          <p:grpSpPr>
            <a:xfrm>
              <a:off x="3093340" y="3625827"/>
              <a:ext cx="1512168" cy="2002554"/>
              <a:chOff x="5397596" y="1969048"/>
              <a:chExt cx="1512168" cy="2002554"/>
            </a:xfrm>
          </p:grpSpPr>
          <p:sp>
            <p:nvSpPr>
              <p:cNvPr id="29" name="Organigramme : Alternative 28"/>
              <p:cNvSpPr/>
              <p:nvPr/>
            </p:nvSpPr>
            <p:spPr>
              <a:xfrm flipV="1">
                <a:off x="5580112" y="3539554"/>
                <a:ext cx="1152128" cy="432048"/>
              </a:xfrm>
              <a:prstGeom prst="flowChartAlternateProcess">
                <a:avLst/>
              </a:prstGeom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fr-FR" dirty="0"/>
                  <a:t>body</a:t>
                </a:r>
              </a:p>
            </p:txBody>
          </p:sp>
          <p:sp>
            <p:nvSpPr>
              <p:cNvPr id="23" name="Organigramme : Alternative 22"/>
              <p:cNvSpPr/>
              <p:nvPr/>
            </p:nvSpPr>
            <p:spPr>
              <a:xfrm flipV="1">
                <a:off x="5580112" y="2838635"/>
                <a:ext cx="1152128" cy="432048"/>
              </a:xfrm>
              <a:prstGeom prst="flowChartAlternateProcess">
                <a:avLst/>
              </a:prstGeom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fr-FR" dirty="0"/>
                  <a:t>h1</a:t>
                </a:r>
              </a:p>
            </p:txBody>
          </p:sp>
          <p:sp>
            <p:nvSpPr>
              <p:cNvPr id="24" name="Organigramme : Alternative 23"/>
              <p:cNvSpPr/>
              <p:nvPr/>
            </p:nvSpPr>
            <p:spPr>
              <a:xfrm flipV="1">
                <a:off x="5397596" y="1969048"/>
                <a:ext cx="1512168" cy="576064"/>
              </a:xfrm>
              <a:prstGeom prst="flowChartAlternateProcess">
                <a:avLst/>
              </a:prstGeom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fr-FR" dirty="0">
                    <a:solidFill>
                      <a:schemeClr val="accent3">
                        <a:lumMod val="50000"/>
                      </a:schemeClr>
                    </a:solidFill>
                  </a:rPr>
                  <a:t>Le dormeur du val</a:t>
                </a:r>
              </a:p>
            </p:txBody>
          </p:sp>
          <p:cxnSp>
            <p:nvCxnSpPr>
              <p:cNvPr id="25" name="Connecteur droit avec flèche 24"/>
              <p:cNvCxnSpPr>
                <a:stCxn id="23" idx="2"/>
                <a:endCxn id="24" idx="0"/>
              </p:cNvCxnSpPr>
              <p:nvPr/>
            </p:nvCxnSpPr>
            <p:spPr>
              <a:xfrm flipH="1" flipV="1">
                <a:off x="6153680" y="2545112"/>
                <a:ext cx="2496" cy="293523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>
                <a:stCxn id="29" idx="2"/>
                <a:endCxn id="23" idx="0"/>
              </p:cNvCxnSpPr>
              <p:nvPr/>
            </p:nvCxnSpPr>
            <p:spPr>
              <a:xfrm flipV="1">
                <a:off x="6156176" y="3270683"/>
                <a:ext cx="0" cy="268871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6" name="Organigramme : Alternative 5"/>
            <p:cNvSpPr/>
            <p:nvPr/>
          </p:nvSpPr>
          <p:spPr>
            <a:xfrm flipV="1">
              <a:off x="4769862" y="4509715"/>
              <a:ext cx="1152128" cy="432048"/>
            </a:xfrm>
            <a:prstGeom prst="flowChartAlternateProcess">
              <a:avLst/>
            </a:prstGeom>
            <a:solidFill>
              <a:schemeClr val="accent4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/>
                <a:t>p</a:t>
              </a:r>
            </a:p>
          </p:txBody>
        </p:sp>
        <p:sp>
          <p:nvSpPr>
            <p:cNvPr id="7" name="Organigramme : Alternative 6"/>
            <p:cNvSpPr/>
            <p:nvPr/>
          </p:nvSpPr>
          <p:spPr>
            <a:xfrm flipV="1">
              <a:off x="4769862" y="1881587"/>
              <a:ext cx="3834586" cy="619799"/>
            </a:xfrm>
            <a:prstGeom prst="flowChartAlternateProcess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>
                  <a:solidFill>
                    <a:schemeClr val="accent3">
                      <a:lumMod val="50000"/>
                    </a:schemeClr>
                  </a:solidFill>
                </a:rPr>
                <a:t>C'est un trou de verdure où chante une rivière</a:t>
              </a:r>
            </a:p>
          </p:txBody>
        </p:sp>
        <p:sp>
          <p:nvSpPr>
            <p:cNvPr id="8" name="Organigramme : Alternative 7"/>
            <p:cNvSpPr/>
            <p:nvPr/>
          </p:nvSpPr>
          <p:spPr>
            <a:xfrm flipV="1">
              <a:off x="5148064" y="2588557"/>
              <a:ext cx="773926" cy="376780"/>
            </a:xfrm>
            <a:prstGeom prst="flowChartAlternateProcess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 err="1">
                  <a:solidFill>
                    <a:schemeClr val="accent3">
                      <a:lumMod val="50000"/>
                    </a:schemeClr>
                  </a:solidFill>
                </a:rPr>
                <a:t>br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" name="Organigramme : Alternative 8"/>
            <p:cNvSpPr/>
            <p:nvPr/>
          </p:nvSpPr>
          <p:spPr>
            <a:xfrm flipV="1">
              <a:off x="5508104" y="3031635"/>
              <a:ext cx="3096344" cy="508188"/>
            </a:xfrm>
            <a:prstGeom prst="flowChartAlternateProcess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>
                  <a:solidFill>
                    <a:schemeClr val="accent3">
                      <a:lumMod val="50000"/>
                    </a:schemeClr>
                  </a:solidFill>
                </a:rPr>
                <a:t>Accrochant follement aux herbes des haillons</a:t>
              </a:r>
            </a:p>
          </p:txBody>
        </p:sp>
        <p:sp>
          <p:nvSpPr>
            <p:cNvPr id="10" name="Organigramme : Alternative 9"/>
            <p:cNvSpPr/>
            <p:nvPr/>
          </p:nvSpPr>
          <p:spPr>
            <a:xfrm flipV="1">
              <a:off x="5863152" y="3613717"/>
              <a:ext cx="869088" cy="321512"/>
            </a:xfrm>
            <a:prstGeom prst="flowChartAlternateProcess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 err="1">
                  <a:solidFill>
                    <a:schemeClr val="accent3">
                      <a:lumMod val="50000"/>
                    </a:schemeClr>
                  </a:solidFill>
                </a:rPr>
                <a:t>br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Organigramme : Alternative 10"/>
            <p:cNvSpPr/>
            <p:nvPr/>
          </p:nvSpPr>
          <p:spPr>
            <a:xfrm flipV="1">
              <a:off x="6263868" y="4009123"/>
              <a:ext cx="2340580" cy="538309"/>
            </a:xfrm>
            <a:prstGeom prst="flowChartAlternateProcess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>
                  <a:solidFill>
                    <a:schemeClr val="accent3">
                      <a:lumMod val="50000"/>
                    </a:schemeClr>
                  </a:solidFill>
                </a:rPr>
                <a:t>D'argent ; où le soleil, de la montagne fière,</a:t>
              </a:r>
            </a:p>
          </p:txBody>
        </p:sp>
        <p:sp>
          <p:nvSpPr>
            <p:cNvPr id="12" name="Organigramme : Alternative 11"/>
            <p:cNvSpPr/>
            <p:nvPr/>
          </p:nvSpPr>
          <p:spPr>
            <a:xfrm flipV="1">
              <a:off x="6588224" y="4640357"/>
              <a:ext cx="648072" cy="376375"/>
            </a:xfrm>
            <a:prstGeom prst="flowChartAlternateProcess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 err="1">
                  <a:solidFill>
                    <a:schemeClr val="accent3">
                      <a:lumMod val="50000"/>
                    </a:schemeClr>
                  </a:solidFill>
                </a:rPr>
                <a:t>br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Organigramme : Alternative 12"/>
            <p:cNvSpPr/>
            <p:nvPr/>
          </p:nvSpPr>
          <p:spPr>
            <a:xfrm flipV="1">
              <a:off x="6876256" y="5109655"/>
              <a:ext cx="1728192" cy="1055647"/>
            </a:xfrm>
            <a:prstGeom prst="flowChartAlternateProcess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>
                  <a:solidFill>
                    <a:schemeClr val="accent3">
                      <a:lumMod val="50000"/>
                    </a:schemeClr>
                  </a:solidFill>
                </a:rPr>
                <a:t>Luit : c'est un petit val qui mousse de rayons</a:t>
              </a:r>
            </a:p>
          </p:txBody>
        </p:sp>
        <p:cxnSp>
          <p:nvCxnSpPr>
            <p:cNvPr id="14" name="Connecteur en angle 13"/>
            <p:cNvCxnSpPr>
              <a:stCxn id="6" idx="2"/>
              <a:endCxn id="7" idx="1"/>
            </p:cNvCxnSpPr>
            <p:nvPr/>
          </p:nvCxnSpPr>
          <p:spPr>
            <a:xfrm rot="16200000" flipV="1">
              <a:off x="3898780" y="3062569"/>
              <a:ext cx="2318229" cy="576064"/>
            </a:xfrm>
            <a:prstGeom prst="bentConnector4">
              <a:avLst>
                <a:gd name="adj1" fmla="val 43316"/>
                <a:gd name="adj2" fmla="val 139683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6" idx="2"/>
              <a:endCxn id="8" idx="1"/>
            </p:cNvCxnSpPr>
            <p:nvPr/>
          </p:nvCxnSpPr>
          <p:spPr>
            <a:xfrm rot="16200000" flipV="1">
              <a:off x="4380611" y="3544400"/>
              <a:ext cx="1732768" cy="197862"/>
            </a:xfrm>
            <a:prstGeom prst="bentConnector4">
              <a:avLst>
                <a:gd name="adj1" fmla="val 57896"/>
                <a:gd name="adj2" fmla="val 406679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Connecteur en angle 15"/>
            <p:cNvCxnSpPr>
              <a:stCxn id="6" idx="2"/>
              <a:endCxn id="9" idx="1"/>
            </p:cNvCxnSpPr>
            <p:nvPr/>
          </p:nvCxnSpPr>
          <p:spPr>
            <a:xfrm rot="5400000" flipH="1" flipV="1">
              <a:off x="4815022" y="3816633"/>
              <a:ext cx="1223986" cy="162178"/>
            </a:xfrm>
            <a:prstGeom prst="bentConnector2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6" idx="2"/>
              <a:endCxn id="10" idx="1"/>
            </p:cNvCxnSpPr>
            <p:nvPr/>
          </p:nvCxnSpPr>
          <p:spPr>
            <a:xfrm rot="5400000" flipH="1" flipV="1">
              <a:off x="5236918" y="3883481"/>
              <a:ext cx="735242" cy="517226"/>
            </a:xfrm>
            <a:prstGeom prst="bentConnector2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6" idx="2"/>
              <a:endCxn id="11" idx="1"/>
            </p:cNvCxnSpPr>
            <p:nvPr/>
          </p:nvCxnSpPr>
          <p:spPr>
            <a:xfrm rot="5400000" flipH="1" flipV="1">
              <a:off x="5689178" y="3935025"/>
              <a:ext cx="231438" cy="917942"/>
            </a:xfrm>
            <a:prstGeom prst="bentConnector2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>
              <a:stCxn id="6" idx="2"/>
              <a:endCxn id="12" idx="1"/>
            </p:cNvCxnSpPr>
            <p:nvPr/>
          </p:nvCxnSpPr>
          <p:spPr>
            <a:xfrm rot="16200000" flipH="1">
              <a:off x="5807660" y="4047980"/>
              <a:ext cx="318829" cy="1242298"/>
            </a:xfrm>
            <a:prstGeom prst="bentConnector4">
              <a:avLst>
                <a:gd name="adj1" fmla="val -71700"/>
                <a:gd name="adj2" fmla="val 56140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necteur en angle 19"/>
            <p:cNvCxnSpPr>
              <a:stCxn id="6" idx="2"/>
              <a:endCxn id="13" idx="1"/>
            </p:cNvCxnSpPr>
            <p:nvPr/>
          </p:nvCxnSpPr>
          <p:spPr>
            <a:xfrm rot="16200000" flipH="1">
              <a:off x="5547209" y="4308431"/>
              <a:ext cx="1127763" cy="1530330"/>
            </a:xfrm>
            <a:prstGeom prst="bentConnector4">
              <a:avLst>
                <a:gd name="adj1" fmla="val -20270"/>
                <a:gd name="adj2" fmla="val 46179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29" idx="2"/>
              <a:endCxn id="6" idx="0"/>
            </p:cNvCxnSpPr>
            <p:nvPr/>
          </p:nvCxnSpPr>
          <p:spPr>
            <a:xfrm flipV="1">
              <a:off x="3851920" y="4941763"/>
              <a:ext cx="1494006" cy="25457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7608168" y="1844824"/>
            <a:ext cx="2520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 dormeur du val</a:t>
            </a:r>
          </a:p>
          <a:p>
            <a:endParaRPr lang="fr-FR" dirty="0"/>
          </a:p>
          <a:p>
            <a:r>
              <a:rPr lang="fr-FR" dirty="0"/>
              <a:t>C'est un trou de verdure où chante une rivière</a:t>
            </a:r>
          </a:p>
          <a:p>
            <a:endParaRPr lang="fr-FR" dirty="0"/>
          </a:p>
          <a:p>
            <a:r>
              <a:rPr lang="fr-FR" dirty="0"/>
              <a:t>Accrochant follement aux herbes des haillons</a:t>
            </a:r>
          </a:p>
          <a:p>
            <a:endParaRPr lang="fr-FR" dirty="0"/>
          </a:p>
          <a:p>
            <a:r>
              <a:rPr lang="fr-FR" dirty="0"/>
              <a:t>D'argent ; où le soleil, de la montagne fière, </a:t>
            </a:r>
          </a:p>
          <a:p>
            <a:endParaRPr lang="fr-FR" dirty="0"/>
          </a:p>
          <a:p>
            <a:r>
              <a:rPr lang="fr-FR" dirty="0"/>
              <a:t>Luit : c'est un petit val qui mousse de rayons</a:t>
            </a:r>
          </a:p>
        </p:txBody>
      </p:sp>
      <p:sp>
        <p:nvSpPr>
          <p:cNvPr id="39" name="Ellipse 38"/>
          <p:cNvSpPr/>
          <p:nvPr/>
        </p:nvSpPr>
        <p:spPr>
          <a:xfrm>
            <a:off x="7608169" y="1993072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08169" y="2568372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7608169" y="3142858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7608169" y="3516894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08169" y="3961315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7608169" y="4347860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7608169" y="4760985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7608169" y="5185129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Alternative 46"/>
          <p:cNvSpPr/>
          <p:nvPr/>
        </p:nvSpPr>
        <p:spPr>
          <a:xfrm>
            <a:off x="1541335" y="3359044"/>
            <a:ext cx="1741362" cy="1569832"/>
          </a:xfrm>
          <a:prstGeom prst="flowChartAlternateProcess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en angle 48"/>
          <p:cNvCxnSpPr>
            <a:stCxn id="47" idx="0"/>
            <a:endCxn id="39" idx="0"/>
          </p:cNvCxnSpPr>
          <p:nvPr/>
        </p:nvCxnSpPr>
        <p:spPr>
          <a:xfrm rot="5400000" flipH="1" flipV="1">
            <a:off x="4381113" y="23977"/>
            <a:ext cx="1365973" cy="5304165"/>
          </a:xfrm>
          <a:prstGeom prst="bentConnector3">
            <a:avLst>
              <a:gd name="adj1" fmla="val 13329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7" idx="0"/>
            <a:endCxn id="40" idx="0"/>
          </p:cNvCxnSpPr>
          <p:nvPr/>
        </p:nvCxnSpPr>
        <p:spPr>
          <a:xfrm rot="16200000" flipH="1">
            <a:off x="6363622" y="1215812"/>
            <a:ext cx="247764" cy="2457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8" idx="3"/>
            <a:endCxn id="41" idx="2"/>
          </p:cNvCxnSpPr>
          <p:nvPr/>
        </p:nvCxnSpPr>
        <p:spPr>
          <a:xfrm>
            <a:off x="4493662" y="2596169"/>
            <a:ext cx="3114506" cy="654783"/>
          </a:xfrm>
          <a:prstGeom prst="bentConnector3">
            <a:avLst>
              <a:gd name="adj1" fmla="val 954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9" idx="3"/>
            <a:endCxn id="42" idx="2"/>
          </p:cNvCxnSpPr>
          <p:nvPr/>
        </p:nvCxnSpPr>
        <p:spPr>
          <a:xfrm>
            <a:off x="7176120" y="3104951"/>
            <a:ext cx="432048" cy="520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10" idx="3"/>
            <a:endCxn id="43" idx="2"/>
          </p:cNvCxnSpPr>
          <p:nvPr/>
        </p:nvCxnSpPr>
        <p:spPr>
          <a:xfrm>
            <a:off x="5303912" y="3593694"/>
            <a:ext cx="2304256" cy="475714"/>
          </a:xfrm>
          <a:prstGeom prst="bentConnector3">
            <a:avLst>
              <a:gd name="adj1" fmla="val 875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en angle 71"/>
          <p:cNvCxnSpPr>
            <a:stCxn id="11" idx="3"/>
            <a:endCxn id="44" idx="2"/>
          </p:cNvCxnSpPr>
          <p:nvPr/>
        </p:nvCxnSpPr>
        <p:spPr>
          <a:xfrm>
            <a:off x="7176120" y="4097499"/>
            <a:ext cx="432048" cy="358455"/>
          </a:xfrm>
          <a:prstGeom prst="bentConnector3">
            <a:avLst>
              <a:gd name="adj1" fmla="val 226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en angle 75"/>
          <p:cNvCxnSpPr>
            <a:stCxn id="12" idx="3"/>
            <a:endCxn id="45" idx="2"/>
          </p:cNvCxnSpPr>
          <p:nvPr/>
        </p:nvCxnSpPr>
        <p:spPr>
          <a:xfrm>
            <a:off x="5807968" y="4647766"/>
            <a:ext cx="1800200" cy="221313"/>
          </a:xfrm>
          <a:prstGeom prst="bentConnector3">
            <a:avLst>
              <a:gd name="adj1" fmla="val 773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3" idx="3"/>
            <a:endCxn id="46" idx="2"/>
          </p:cNvCxnSpPr>
          <p:nvPr/>
        </p:nvCxnSpPr>
        <p:spPr>
          <a:xfrm flipV="1">
            <a:off x="7176120" y="5293223"/>
            <a:ext cx="432048" cy="163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Ellipse 91"/>
          <p:cNvSpPr/>
          <p:nvPr/>
        </p:nvSpPr>
        <p:spPr>
          <a:xfrm>
            <a:off x="7680176" y="5661249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9660397" y="2280248"/>
            <a:ext cx="216025" cy="216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Connecteur en angle 92"/>
          <p:cNvCxnSpPr>
            <a:stCxn id="6" idx="0"/>
            <a:endCxn id="92" idx="2"/>
          </p:cNvCxnSpPr>
          <p:nvPr/>
        </p:nvCxnSpPr>
        <p:spPr>
          <a:xfrm rot="16200000" flipH="1">
            <a:off x="5294707" y="3383875"/>
            <a:ext cx="1008358" cy="37625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6" idx="0"/>
            <a:endCxn id="95" idx="6"/>
          </p:cNvCxnSpPr>
          <p:nvPr/>
        </p:nvCxnSpPr>
        <p:spPr>
          <a:xfrm rot="5400000" flipH="1" flipV="1">
            <a:off x="5710688" y="595252"/>
            <a:ext cx="2372643" cy="5958823"/>
          </a:xfrm>
          <a:prstGeom prst="bentConnector4">
            <a:avLst>
              <a:gd name="adj1" fmla="val -62373"/>
              <a:gd name="adj2" fmla="val 1038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flex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Propriété raccourcie pour  ‘</a:t>
            </a:r>
            <a:r>
              <a:rPr lang="fr-FR" dirty="0" err="1"/>
              <a:t>flex-grow</a:t>
            </a:r>
            <a:r>
              <a:rPr lang="fr-FR" dirty="0"/>
              <a:t>’, ‘</a:t>
            </a:r>
            <a:r>
              <a:rPr lang="fr-FR" dirty="0" err="1"/>
              <a:t>flex-shrink</a:t>
            </a:r>
            <a:r>
              <a:rPr lang="fr-FR" dirty="0"/>
              <a:t>’ et ‘</a:t>
            </a:r>
            <a:r>
              <a:rPr lang="fr-FR" dirty="0" err="1"/>
              <a:t>flex</a:t>
            </a:r>
            <a:r>
              <a:rPr lang="fr-FR" dirty="0"/>
              <a:t>-basis’</a:t>
            </a:r>
          </a:p>
          <a:p>
            <a:endParaRPr lang="fr-FR" dirty="0"/>
          </a:p>
          <a:p>
            <a:r>
              <a:rPr lang="fr-FR" dirty="0"/>
              <a:t>S’applique aux éléments contenus dans un </a:t>
            </a:r>
            <a:r>
              <a:rPr lang="fr-FR" dirty="0" err="1"/>
              <a:t>flex</a:t>
            </a:r>
            <a:r>
              <a:rPr lang="fr-FR" dirty="0"/>
              <a:t> container (display : </a:t>
            </a:r>
            <a:r>
              <a:rPr lang="fr-FR" dirty="0" err="1"/>
              <a:t>inline-flex</a:t>
            </a:r>
            <a:r>
              <a:rPr lang="fr-FR" dirty="0"/>
              <a:t>)</a:t>
            </a:r>
            <a:endParaRPr lang="en-US" dirty="0"/>
          </a:p>
          <a:p>
            <a:r>
              <a:rPr lang="fr-FR" dirty="0"/>
              <a:t>Valeur par défaut : 0 1 </a:t>
            </a:r>
            <a:r>
              <a:rPr lang="en-US" dirty="0"/>
              <a:t>auto (c.f. les </a:t>
            </a:r>
            <a:r>
              <a:rPr lang="en-US" dirty="0" err="1"/>
              <a:t>propriétés</a:t>
            </a:r>
            <a:r>
              <a:rPr lang="en-US" dirty="0"/>
              <a:t>)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est prise en compte dans les animations CSS </a:t>
            </a:r>
            <a:r>
              <a:rPr lang="en-US" dirty="0"/>
              <a:t>(c.f. les </a:t>
            </a:r>
            <a:r>
              <a:rPr lang="en-US" dirty="0" err="1"/>
              <a:t>propriétés</a:t>
            </a:r>
            <a:r>
              <a:rPr lang="en-US" dirty="0"/>
              <a:t>)</a:t>
            </a:r>
          </a:p>
          <a:p>
            <a:endParaRPr lang="fr-FR" dirty="0"/>
          </a:p>
          <a:p>
            <a:r>
              <a:rPr lang="fr-FR" dirty="0"/>
              <a:t>Valeurs possibles : </a:t>
            </a:r>
          </a:p>
          <a:p>
            <a:pPr lvl="1"/>
            <a:r>
              <a:rPr lang="fr-FR" dirty="0"/>
              <a:t>none ( </a:t>
            </a:r>
            <a:r>
              <a:rPr lang="fr-FR" dirty="0">
                <a:sym typeface="Wingdings" panose="05000000000000000000" pitchFamily="2" charset="2"/>
              </a:rPr>
              <a:t> 0 0 auto)</a:t>
            </a:r>
          </a:p>
          <a:p>
            <a:pPr lvl="1"/>
            <a:r>
              <a:rPr lang="fr-FR" dirty="0"/>
              <a:t>&lt;‘</a:t>
            </a:r>
            <a:r>
              <a:rPr lang="fr-FR" dirty="0" err="1"/>
              <a:t>flex-grow</a:t>
            </a:r>
            <a:r>
              <a:rPr lang="fr-FR" dirty="0"/>
              <a:t>’&gt; &lt;‘</a:t>
            </a:r>
            <a:r>
              <a:rPr lang="fr-FR" dirty="0" err="1"/>
              <a:t>flex-shrink</a:t>
            </a:r>
            <a:r>
              <a:rPr lang="fr-FR" dirty="0"/>
              <a:t>’&gt;? || &lt;‘</a:t>
            </a:r>
            <a:r>
              <a:rPr lang="fr-FR" dirty="0" err="1"/>
              <a:t>flex</a:t>
            </a:r>
            <a:r>
              <a:rPr lang="fr-FR" dirty="0"/>
              <a:t>-basis’&gt;</a:t>
            </a:r>
          </a:p>
          <a:p>
            <a:pPr lvl="2"/>
            <a:r>
              <a:rPr lang="fr-FR" dirty="0" err="1"/>
              <a:t>flex-grow</a:t>
            </a:r>
            <a:r>
              <a:rPr lang="fr-FR" dirty="0"/>
              <a:t>  &gt; si non précisé, = 1</a:t>
            </a:r>
          </a:p>
          <a:p>
            <a:pPr lvl="2"/>
            <a:r>
              <a:rPr lang="fr-FR" dirty="0" err="1"/>
              <a:t>flex-shrink</a:t>
            </a:r>
            <a:r>
              <a:rPr lang="fr-FR" dirty="0"/>
              <a:t> &gt; si non précisé, = 1</a:t>
            </a:r>
          </a:p>
          <a:p>
            <a:pPr lvl="2"/>
            <a:r>
              <a:rPr lang="fr-FR" dirty="0" err="1"/>
              <a:t>flex</a:t>
            </a:r>
            <a:r>
              <a:rPr lang="fr-FR" dirty="0"/>
              <a:t>-basis &gt; si non précisé, = 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06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Alignement dans le </a:t>
            </a:r>
            <a:r>
              <a:rPr lang="fr-FR" dirty="0" err="1"/>
              <a:t>flex</a:t>
            </a:r>
            <a:r>
              <a:rPr lang="fr-FR" dirty="0"/>
              <a:t> box </a:t>
            </a:r>
            <a:r>
              <a:rPr lang="fr-FR" dirty="0" err="1"/>
              <a:t>layout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margin</a:t>
            </a:r>
            <a:r>
              <a:rPr lang="fr-FR" dirty="0"/>
              <a:t>: auto &amp; </a:t>
            </a:r>
            <a:r>
              <a:rPr lang="fr-FR" dirty="0" err="1"/>
              <a:t>flex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http://dabblet.com/gist/33edfc345b633434d161</a:t>
            </a:r>
            <a:endParaRPr lang="en-US" dirty="0"/>
          </a:p>
          <a:p>
            <a:pPr lvl="1"/>
            <a:r>
              <a:rPr lang="fr-FR" dirty="0"/>
              <a:t>Permet de distribuer l’espace restant</a:t>
            </a:r>
          </a:p>
          <a:p>
            <a:r>
              <a:rPr lang="fr-FR" dirty="0"/>
              <a:t>Alignement sur l’axe du </a:t>
            </a:r>
            <a:r>
              <a:rPr lang="fr-FR" dirty="0" err="1"/>
              <a:t>flex</a:t>
            </a:r>
            <a:r>
              <a:rPr lang="fr-FR" dirty="0"/>
              <a:t> box : </a:t>
            </a:r>
            <a:br>
              <a:rPr lang="fr-FR" dirty="0"/>
            </a:br>
            <a:r>
              <a:rPr lang="fr-FR" dirty="0" err="1"/>
              <a:t>justify</a:t>
            </a:r>
            <a:r>
              <a:rPr lang="fr-FR" dirty="0"/>
              <a:t>-content</a:t>
            </a:r>
          </a:p>
          <a:p>
            <a:r>
              <a:rPr lang="fr-FR" dirty="0"/>
              <a:t>Alignement sur l’autre axe :</a:t>
            </a:r>
            <a:br>
              <a:rPr lang="en-US" dirty="0"/>
            </a:br>
            <a:r>
              <a:rPr lang="en-US" dirty="0"/>
              <a:t>align-items et</a:t>
            </a:r>
            <a:br>
              <a:rPr lang="en-US" dirty="0"/>
            </a:br>
            <a:r>
              <a:rPr lang="en-US" dirty="0"/>
              <a:t>align-self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50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justify-content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Alignement selon l’orientation</a:t>
            </a:r>
          </a:p>
          <a:p>
            <a:endParaRPr lang="fr-FR"/>
          </a:p>
          <a:p>
            <a:r>
              <a:rPr lang="fr-FR"/>
              <a:t>S’applique aux containers « display: flex »</a:t>
            </a:r>
            <a:endParaRPr lang="en-US"/>
          </a:p>
          <a:p>
            <a:r>
              <a:rPr lang="fr-FR"/>
              <a:t>Valeur par défaut : </a:t>
            </a:r>
            <a:r>
              <a:rPr lang="en-US"/>
              <a:t>flex-start</a:t>
            </a:r>
          </a:p>
          <a:p>
            <a:r>
              <a:rPr lang="fr-FR"/>
              <a:t>Il n’y a pas héritage</a:t>
            </a:r>
          </a:p>
          <a:p>
            <a:r>
              <a:rPr lang="fr-FR"/>
              <a:t>Cette propriété  n’est pas prise en compte dans les animations CSS</a:t>
            </a:r>
          </a:p>
          <a:p>
            <a:endParaRPr lang="fr-FR"/>
          </a:p>
          <a:p>
            <a:r>
              <a:rPr lang="fr-FR"/>
              <a:t>Valeurs possibles, une parmi :</a:t>
            </a:r>
            <a:br>
              <a:rPr lang="fr-FR"/>
            </a:br>
            <a:r>
              <a:rPr lang="en-US"/>
              <a:t>flex-start | flex-end | center </a:t>
            </a:r>
            <a:br>
              <a:rPr lang="en-US"/>
            </a:br>
            <a:r>
              <a:rPr lang="en-US"/>
              <a:t>space-between | space-around</a:t>
            </a:r>
          </a:p>
          <a:p>
            <a:endParaRPr lang="fr-FR"/>
          </a:p>
          <a:p>
            <a:endParaRPr lang="fr-FR"/>
          </a:p>
          <a:p>
            <a:endParaRPr lang="en-US"/>
          </a:p>
          <a:p>
            <a:r>
              <a:rPr lang="fr-FR">
                <a:hlinkClick r:id="rId2"/>
              </a:rPr>
              <a:t>http://dabblet.com/gist/2276cc05e685b027a729</a:t>
            </a:r>
            <a:r>
              <a:rPr lang="fr-FR"/>
              <a:t> </a:t>
            </a:r>
            <a:endParaRPr lang="fr-FR" dirty="0"/>
          </a:p>
        </p:txBody>
      </p:sp>
      <p:sp>
        <p:nvSpPr>
          <p:cNvPr id="5" name="AutoShape 2" descr="http://www.w3.org/TR/css3-flexbox/images/flex-pack.svg"/>
          <p:cNvSpPr>
            <a:spLocks noChangeAspect="1" noChangeArrowheads="1"/>
          </p:cNvSpPr>
          <p:nvPr/>
        </p:nvSpPr>
        <p:spPr bwMode="auto">
          <a:xfrm>
            <a:off x="1679575" y="-1233488"/>
            <a:ext cx="48006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51" y="3794184"/>
            <a:ext cx="3485186" cy="18670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693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Alignement selon l’autre orientation</a:t>
            </a:r>
          </a:p>
          <a:p>
            <a:endParaRPr lang="fr-FR" dirty="0"/>
          </a:p>
          <a:p>
            <a:r>
              <a:rPr lang="fr-FR" dirty="0"/>
              <a:t>S’applique aux containers « display: </a:t>
            </a:r>
            <a:r>
              <a:rPr lang="fr-FR" dirty="0" err="1"/>
              <a:t>flex</a:t>
            </a:r>
            <a:r>
              <a:rPr lang="fr-FR" dirty="0"/>
              <a:t> »</a:t>
            </a:r>
            <a:endParaRPr lang="en-US" dirty="0"/>
          </a:p>
          <a:p>
            <a:r>
              <a:rPr lang="fr-FR" dirty="0"/>
              <a:t>Valeur par défaut : </a:t>
            </a:r>
            <a:r>
              <a:rPr lang="en-US" dirty="0"/>
              <a:t>stretch 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 n’est pas prise </a:t>
            </a:r>
            <a:br>
              <a:rPr lang="fr-FR" dirty="0"/>
            </a:br>
            <a:r>
              <a:rPr lang="fr-FR" dirty="0"/>
              <a:t>en compte dans les animations </a:t>
            </a:r>
            <a:br>
              <a:rPr lang="fr-FR" dirty="0"/>
            </a:br>
            <a:r>
              <a:rPr lang="fr-FR" dirty="0"/>
              <a:t>CSS</a:t>
            </a:r>
          </a:p>
          <a:p>
            <a:endParaRPr lang="fr-FR" dirty="0"/>
          </a:p>
          <a:p>
            <a:r>
              <a:rPr lang="fr-FR" dirty="0"/>
              <a:t>Valeurs possibles, une parmi :</a:t>
            </a:r>
            <a:br>
              <a:rPr lang="fr-FR" dirty="0"/>
            </a:br>
            <a:r>
              <a:rPr lang="fr-FR" dirty="0" err="1"/>
              <a:t>flex-start</a:t>
            </a:r>
            <a:r>
              <a:rPr lang="fr-FR" dirty="0"/>
              <a:t> | </a:t>
            </a:r>
            <a:r>
              <a:rPr lang="fr-FR" dirty="0" err="1"/>
              <a:t>flex</a:t>
            </a:r>
            <a:r>
              <a:rPr lang="fr-FR" dirty="0"/>
              <a:t>-end | center | </a:t>
            </a:r>
            <a:br>
              <a:rPr lang="fr-FR" dirty="0"/>
            </a:br>
            <a:r>
              <a:rPr lang="fr-FR" dirty="0" err="1"/>
              <a:t>baseline</a:t>
            </a:r>
            <a:r>
              <a:rPr lang="fr-FR" dirty="0"/>
              <a:t> | stretch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3212976"/>
            <a:ext cx="3493057" cy="2592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915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align-self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Permet de modifier l’alignement d’un élément dans une flex box</a:t>
            </a:r>
          </a:p>
          <a:p>
            <a:endParaRPr lang="fr-FR"/>
          </a:p>
          <a:p>
            <a:r>
              <a:rPr lang="fr-FR"/>
              <a:t>S’applique aux éléments contenu « display: inline-flex »</a:t>
            </a:r>
            <a:endParaRPr lang="en-US"/>
          </a:p>
          <a:p>
            <a:r>
              <a:rPr lang="fr-FR"/>
              <a:t>Valeur par défaut : </a:t>
            </a:r>
            <a:r>
              <a:rPr lang="en-US"/>
              <a:t>auto</a:t>
            </a:r>
          </a:p>
          <a:p>
            <a:r>
              <a:rPr lang="fr-FR"/>
              <a:t>Il n’y a pas héritage</a:t>
            </a:r>
          </a:p>
          <a:p>
            <a:r>
              <a:rPr lang="fr-FR"/>
              <a:t>Cette propriété  n’est pas prise en compte dans les animations CSS</a:t>
            </a:r>
          </a:p>
          <a:p>
            <a:endParaRPr lang="fr-FR"/>
          </a:p>
          <a:p>
            <a:r>
              <a:rPr lang="fr-FR"/>
              <a:t>Valeurs possibles : </a:t>
            </a:r>
            <a:br>
              <a:rPr lang="fr-FR"/>
            </a:br>
            <a:r>
              <a:rPr lang="fr-FR"/>
              <a:t>auto | flex-start | flex-end | center | baseline | stretch</a:t>
            </a:r>
          </a:p>
          <a:p>
            <a:pPr lvl="1"/>
            <a:r>
              <a:rPr lang="fr-FR"/>
              <a:t>idem que précédemment</a:t>
            </a:r>
          </a:p>
          <a:p>
            <a:pPr lvl="1"/>
            <a:r>
              <a:rPr lang="fr-FR"/>
              <a:t>auto pour garder la valeur spécifiée dans le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Pour aligner les éléments à l’intérieur du contenant, en cas d’espace supplémentaire</a:t>
            </a:r>
          </a:p>
          <a:p>
            <a:endParaRPr lang="fr-FR" dirty="0"/>
          </a:p>
          <a:p>
            <a:r>
              <a:rPr lang="fr-FR" dirty="0"/>
              <a:t>S’applique aux containers « display: </a:t>
            </a:r>
            <a:r>
              <a:rPr lang="fr-FR" dirty="0" err="1"/>
              <a:t>flex</a:t>
            </a:r>
            <a:r>
              <a:rPr lang="fr-FR" dirty="0"/>
              <a:t> »</a:t>
            </a:r>
            <a:endParaRPr lang="en-US" dirty="0"/>
          </a:p>
          <a:p>
            <a:r>
              <a:rPr lang="fr-FR" dirty="0"/>
              <a:t>Valeur par défaut : </a:t>
            </a:r>
            <a:r>
              <a:rPr lang="en-US" dirty="0"/>
              <a:t>stretch</a:t>
            </a:r>
          </a:p>
          <a:p>
            <a:r>
              <a:rPr lang="fr-FR" dirty="0"/>
              <a:t>Il n’y a pas héritage</a:t>
            </a:r>
          </a:p>
          <a:p>
            <a:r>
              <a:rPr lang="fr-FR" dirty="0"/>
              <a:t>Cette propriété  n’est pas prise en </a:t>
            </a:r>
            <a:br>
              <a:rPr lang="fr-FR" dirty="0"/>
            </a:br>
            <a:r>
              <a:rPr lang="fr-FR" dirty="0"/>
              <a:t>compte dans les animations CSS</a:t>
            </a:r>
          </a:p>
          <a:p>
            <a:endParaRPr lang="fr-FR" dirty="0"/>
          </a:p>
          <a:p>
            <a:r>
              <a:rPr lang="fr-FR" dirty="0"/>
              <a:t>Valeurs possibles :</a:t>
            </a:r>
            <a:br>
              <a:rPr lang="fr-FR" dirty="0"/>
            </a:br>
            <a:r>
              <a:rPr lang="en-US" dirty="0"/>
              <a:t>flex-start | flex-end | center | </a:t>
            </a:r>
            <a:br>
              <a:rPr lang="en-US" dirty="0"/>
            </a:br>
            <a:r>
              <a:rPr lang="en-US" dirty="0"/>
              <a:t>space-between | </a:t>
            </a:r>
            <a:br>
              <a:rPr lang="en-US" dirty="0"/>
            </a:br>
            <a:r>
              <a:rPr lang="en-US" dirty="0"/>
              <a:t>space-around | stretch</a:t>
            </a:r>
            <a:endParaRPr lang="fr-FR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212977"/>
            <a:ext cx="3384376" cy="28092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F7A92-A1D2-D4CC-92C6-1AE9F773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modifier l’affichage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C5CA6-77D6-69C8-F2F9-D115E6D7B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propriétés sont « nommées » ici, le détail est donné après</a:t>
            </a:r>
          </a:p>
        </p:txBody>
      </p:sp>
    </p:spTree>
    <p:extLst>
      <p:ext uri="{BB962C8B-B14F-4D97-AF65-F5344CB8AC3E}">
        <p14:creationId xmlns:p14="http://schemas.microsoft.com/office/powerpoint/2010/main" val="132768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17DB8-97ED-FAF9-22B7-CB3C60D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Avec CSS, on peut modifier le rendu</a:t>
            </a:r>
            <a:br>
              <a:rPr lang="fr-FR" dirty="0"/>
            </a:br>
            <a:r>
              <a:rPr lang="fr-FR" dirty="0"/>
              <a:t>exemple : un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7D71B-D81B-6E8E-91C0-17144D3E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Donner des dimensions souhaitées (et non celles par défaut)</a:t>
            </a:r>
          </a:p>
          <a:p>
            <a:pPr lvl="1"/>
            <a:r>
              <a:rPr lang="fr-FR" b="1" dirty="0" err="1"/>
              <a:t>width</a:t>
            </a:r>
            <a:r>
              <a:rPr lang="fr-FR" dirty="0"/>
              <a:t> (largeur – dimension horizontale)</a:t>
            </a:r>
          </a:p>
          <a:p>
            <a:pPr lvl="1"/>
            <a:r>
              <a:rPr lang="fr-FR" b="1" dirty="0" err="1"/>
              <a:t>height</a:t>
            </a:r>
            <a:r>
              <a:rPr lang="fr-FR" dirty="0"/>
              <a:t> (hauteur – dimension verticale)</a:t>
            </a:r>
          </a:p>
          <a:p>
            <a:r>
              <a:rPr lang="fr-FR" dirty="0"/>
              <a:t>Cacher ou montrer ou mettre des </a:t>
            </a:r>
            <a:r>
              <a:rPr lang="fr-FR" i="1" dirty="0" err="1"/>
              <a:t>scrollbars</a:t>
            </a:r>
            <a:r>
              <a:rPr lang="fr-FR" dirty="0"/>
              <a:t> (barres de défilement) ce qui dépasse (puisqu’on a redimensionné)</a:t>
            </a:r>
          </a:p>
          <a:p>
            <a:pPr lvl="1"/>
            <a:r>
              <a:rPr lang="fr-FR" b="1" dirty="0" err="1"/>
              <a:t>overflow</a:t>
            </a:r>
            <a:endParaRPr lang="fr-FR" b="1" dirty="0"/>
          </a:p>
          <a:p>
            <a:pPr lvl="1"/>
            <a:r>
              <a:rPr lang="fr-FR" b="1" dirty="0" err="1"/>
              <a:t>opacity</a:t>
            </a:r>
            <a:endParaRPr lang="fr-FR" b="1" dirty="0"/>
          </a:p>
          <a:p>
            <a:r>
              <a:rPr lang="fr-FR" dirty="0"/>
              <a:t>Animer (en cas de changement)</a:t>
            </a:r>
          </a:p>
          <a:p>
            <a:pPr lvl="1"/>
            <a:r>
              <a:rPr lang="fr-FR" dirty="0"/>
              <a:t>Pseudo classe </a:t>
            </a:r>
            <a:r>
              <a:rPr lang="fr-FR" b="1" dirty="0"/>
              <a:t>:</a:t>
            </a:r>
            <a:r>
              <a:rPr lang="fr-FR" b="1" dirty="0" err="1"/>
              <a:t>hover</a:t>
            </a:r>
            <a:endParaRPr lang="fr-FR" b="1" dirty="0"/>
          </a:p>
          <a:p>
            <a:pPr lvl="1"/>
            <a:r>
              <a:rPr lang="fr-FR" b="1" dirty="0"/>
              <a:t>transition</a:t>
            </a:r>
          </a:p>
          <a:p>
            <a:r>
              <a:rPr lang="fr-FR" dirty="0"/>
              <a:t>Mettre un « encadré » sur la droite ou sur la gauche</a:t>
            </a:r>
          </a:p>
          <a:p>
            <a:pPr lvl="1"/>
            <a:r>
              <a:rPr lang="fr-FR" b="1" dirty="0" err="1"/>
              <a:t>float</a:t>
            </a:r>
            <a:r>
              <a:rPr lang="fr-FR" dirty="0"/>
              <a:t> (avec </a:t>
            </a:r>
            <a:r>
              <a:rPr lang="fr-FR" dirty="0" err="1"/>
              <a:t>margin</a:t>
            </a:r>
            <a:r>
              <a:rPr lang="fr-FR" dirty="0"/>
              <a:t>)</a:t>
            </a:r>
          </a:p>
          <a:p>
            <a:r>
              <a:rPr lang="fr-FR" dirty="0"/>
              <a:t>Illustration : </a:t>
            </a:r>
            <a:r>
              <a:rPr lang="fr-FR" dirty="0">
                <a:hlinkClick r:id="rId2"/>
              </a:rPr>
              <a:t>https://dabblet.com/gist/e3b0d010c26135022377a8803452b42b</a:t>
            </a:r>
            <a:r>
              <a:rPr lang="fr-FR" dirty="0"/>
              <a:t> </a:t>
            </a:r>
          </a:p>
          <a:p>
            <a:r>
              <a:rPr lang="fr-FR" dirty="0"/>
              <a:t>Notons : pour modifier qui s’affiche par-dessus qui il faut : </a:t>
            </a:r>
          </a:p>
          <a:p>
            <a:pPr lvl="1"/>
            <a:r>
              <a:rPr lang="fr-FR" b="1" dirty="0"/>
              <a:t>position</a:t>
            </a:r>
            <a:r>
              <a:rPr lang="fr-FR" dirty="0"/>
              <a:t> et </a:t>
            </a:r>
            <a:r>
              <a:rPr lang="fr-FR" b="1" dirty="0"/>
              <a:t>z-index</a:t>
            </a:r>
          </a:p>
        </p:txBody>
      </p:sp>
    </p:spTree>
    <p:extLst>
      <p:ext uri="{BB962C8B-B14F-4D97-AF65-F5344CB8AC3E}">
        <p14:creationId xmlns:p14="http://schemas.microsoft.com/office/powerpoint/2010/main" val="303840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65B79-01F5-48E8-C2F9-5CC2FE2E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468" y="365125"/>
            <a:ext cx="939107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Avec CSS, on peut modifier le rendu</a:t>
            </a:r>
            <a:br>
              <a:rPr lang="fr-FR" dirty="0"/>
            </a:br>
            <a:r>
              <a:rPr lang="fr-FR" dirty="0"/>
              <a:t>exemple : changer la façon dont c’est affiché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782E8-480E-999A-F602-4D0FF95C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Mettre un élément sur le côté</a:t>
            </a:r>
          </a:p>
          <a:p>
            <a:pPr lvl="1"/>
            <a:r>
              <a:rPr lang="fr-FR" dirty="0" err="1"/>
              <a:t>float</a:t>
            </a:r>
            <a:endParaRPr lang="fr-FR" dirty="0"/>
          </a:p>
          <a:p>
            <a:r>
              <a:rPr lang="fr-FR" dirty="0"/>
              <a:t>Un morceau de phrase (</a:t>
            </a:r>
            <a:r>
              <a:rPr lang="fr-FR" i="1" dirty="0" err="1"/>
              <a:t>inline</a:t>
            </a:r>
            <a:r>
              <a:rPr lang="fr-FR" i="1" dirty="0"/>
              <a:t> - </a:t>
            </a:r>
            <a:r>
              <a:rPr lang="fr-FR" dirty="0"/>
              <a:t>ex: a) s’affiche comme un paragraphe (</a:t>
            </a:r>
            <a:r>
              <a:rPr lang="fr-FR" i="1" dirty="0"/>
              <a:t>block -</a:t>
            </a:r>
            <a:r>
              <a:rPr lang="fr-FR" dirty="0"/>
              <a:t> ex: p, div) </a:t>
            </a:r>
          </a:p>
          <a:p>
            <a:pPr lvl="1"/>
            <a:r>
              <a:rPr lang="fr-FR" dirty="0"/>
              <a:t>display </a:t>
            </a:r>
          </a:p>
          <a:p>
            <a:pPr lvl="1"/>
            <a:r>
              <a:rPr lang="fr-FR" dirty="0"/>
              <a:t>display a d’autre usage, avec les valeurs </a:t>
            </a:r>
            <a:r>
              <a:rPr lang="fr-FR" dirty="0" err="1"/>
              <a:t>flex</a:t>
            </a:r>
            <a:r>
              <a:rPr lang="fr-FR" dirty="0"/>
              <a:t> et </a:t>
            </a:r>
            <a:r>
              <a:rPr lang="fr-FR" dirty="0" err="1"/>
              <a:t>grid</a:t>
            </a:r>
            <a:endParaRPr lang="fr-FR" dirty="0"/>
          </a:p>
          <a:p>
            <a:r>
              <a:rPr lang="fr-FR" dirty="0"/>
              <a:t>Déplacer un élément </a:t>
            </a:r>
          </a:p>
          <a:p>
            <a:pPr lvl="1"/>
            <a:r>
              <a:rPr lang="fr-FR" dirty="0"/>
              <a:t>position</a:t>
            </a:r>
          </a:p>
          <a:p>
            <a:pPr lvl="1"/>
            <a:r>
              <a:rPr lang="fr-FR" dirty="0"/>
              <a:t>Valeur : </a:t>
            </a:r>
            <a:r>
              <a:rPr lang="fr-FR" dirty="0" err="1"/>
              <a:t>static</a:t>
            </a:r>
            <a:r>
              <a:rPr lang="fr-FR" dirty="0"/>
              <a:t> (on ne change rien, c’est la valeur par défaut)</a:t>
            </a:r>
          </a:p>
          <a:p>
            <a:pPr lvl="1"/>
            <a:r>
              <a:rPr lang="fr-FR" dirty="0"/>
              <a:t>Valeur : relative (pour un changement local)</a:t>
            </a:r>
          </a:p>
          <a:p>
            <a:pPr lvl="1"/>
            <a:r>
              <a:rPr lang="fr-FR" dirty="0"/>
              <a:t>Valeur : </a:t>
            </a:r>
            <a:r>
              <a:rPr lang="fr-FR" dirty="0" err="1"/>
              <a:t>fixed</a:t>
            </a:r>
            <a:r>
              <a:rPr lang="fr-FR" dirty="0"/>
              <a:t> / </a:t>
            </a:r>
            <a:r>
              <a:rPr lang="fr-FR" dirty="0" err="1"/>
              <a:t>absolute</a:t>
            </a:r>
            <a:r>
              <a:rPr lang="fr-FR" dirty="0"/>
              <a:t> pour un positionnement général</a:t>
            </a:r>
          </a:p>
          <a:p>
            <a:pPr lvl="1"/>
            <a:r>
              <a:rPr lang="fr-FR" dirty="0"/>
              <a:t>Valeur : </a:t>
            </a:r>
            <a:r>
              <a:rPr lang="fr-FR" dirty="0" err="1"/>
              <a:t>absolute</a:t>
            </a:r>
            <a:r>
              <a:rPr lang="fr-FR" dirty="0"/>
              <a:t> dans un </a:t>
            </a:r>
            <a:r>
              <a:rPr lang="fr-FR" dirty="0" err="1"/>
              <a:t>fixed</a:t>
            </a:r>
            <a:r>
              <a:rPr lang="fr-FR" dirty="0"/>
              <a:t> / relative / </a:t>
            </a:r>
            <a:r>
              <a:rPr lang="fr-FR" dirty="0" err="1"/>
              <a:t>absolute</a:t>
            </a:r>
            <a:r>
              <a:rPr lang="fr-FR" dirty="0"/>
              <a:t> : pour position un élément dans un élément</a:t>
            </a:r>
          </a:p>
          <a:p>
            <a:pPr lvl="1"/>
            <a:r>
              <a:rPr lang="fr-FR" dirty="0"/>
              <a:t>Fonctionne avec top | right | </a:t>
            </a:r>
            <a:r>
              <a:rPr lang="fr-FR" dirty="0" err="1"/>
              <a:t>bottom</a:t>
            </a:r>
            <a:r>
              <a:rPr lang="fr-FR" dirty="0"/>
              <a:t> | </a:t>
            </a:r>
            <a:r>
              <a:rPr lang="fr-FR" dirty="0" err="1"/>
              <a:t>left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47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display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Indique le type d’affiche de l’élément</a:t>
            </a:r>
          </a:p>
          <a:p>
            <a:endParaRPr lang="fr-FR" dirty="0"/>
          </a:p>
          <a:p>
            <a:r>
              <a:rPr lang="fr-FR" dirty="0"/>
              <a:t>S’applique à tous les éléments</a:t>
            </a:r>
          </a:p>
          <a:p>
            <a:r>
              <a:rPr lang="fr-FR" dirty="0"/>
              <a:t>Valeur par défaut : </a:t>
            </a:r>
            <a:r>
              <a:rPr lang="fr-FR" dirty="0" err="1"/>
              <a:t>inline</a:t>
            </a:r>
            <a:endParaRPr lang="fr-FR" dirty="0"/>
          </a:p>
          <a:p>
            <a:r>
              <a:rPr lang="fr-FR" dirty="0"/>
              <a:t>Pas d’héritage</a:t>
            </a:r>
          </a:p>
          <a:p>
            <a:r>
              <a:rPr lang="fr-FR" dirty="0"/>
              <a:t>Cette propriété n’est pas prise en compte dans les animations CSS</a:t>
            </a:r>
          </a:p>
          <a:p>
            <a:endParaRPr lang="fr-FR" dirty="0"/>
          </a:p>
          <a:p>
            <a:r>
              <a:rPr lang="fr-FR" dirty="0"/>
              <a:t>Valeurs possibles, 1 parmi :</a:t>
            </a:r>
          </a:p>
          <a:p>
            <a:pPr lvl="1"/>
            <a:r>
              <a:rPr lang="en-US" dirty="0"/>
              <a:t>inline 		</a:t>
            </a:r>
            <a:r>
              <a:rPr lang="en-US" dirty="0" err="1"/>
              <a:t>comme</a:t>
            </a:r>
            <a:r>
              <a:rPr lang="en-US" dirty="0"/>
              <a:t> un morceau de phrase</a:t>
            </a:r>
          </a:p>
          <a:p>
            <a:pPr lvl="1"/>
            <a:r>
              <a:rPr lang="en-US" dirty="0"/>
              <a:t>block 		</a:t>
            </a:r>
            <a:r>
              <a:rPr lang="en-US" dirty="0" err="1"/>
              <a:t>comme</a:t>
            </a:r>
            <a:r>
              <a:rPr lang="en-US" dirty="0"/>
              <a:t> un “block” (p, h1, etc.)</a:t>
            </a:r>
          </a:p>
          <a:p>
            <a:pPr lvl="1"/>
            <a:r>
              <a:rPr lang="en-US" dirty="0"/>
              <a:t>inline-block 		à </a:t>
            </a:r>
            <a:r>
              <a:rPr lang="en-US" dirty="0" err="1"/>
              <a:t>l’intérieur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block, à </a:t>
            </a:r>
            <a:r>
              <a:rPr lang="en-US" dirty="0" err="1"/>
              <a:t>l’extérieur</a:t>
            </a:r>
            <a:r>
              <a:rPr lang="en-US" dirty="0"/>
              <a:t> </a:t>
            </a:r>
            <a:r>
              <a:rPr lang="en-US" dirty="0" err="1"/>
              <a:t>traité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inline</a:t>
            </a:r>
          </a:p>
          <a:p>
            <a:pPr lvl="1"/>
            <a:r>
              <a:rPr lang="en-US" dirty="0"/>
              <a:t>list-item 		</a:t>
            </a:r>
            <a:r>
              <a:rPr lang="en-US" dirty="0" err="1"/>
              <a:t>comme</a:t>
            </a:r>
            <a:r>
              <a:rPr lang="en-US" dirty="0"/>
              <a:t> un item de </a:t>
            </a:r>
            <a:r>
              <a:rPr lang="en-US" dirty="0" err="1"/>
              <a:t>liste</a:t>
            </a:r>
            <a:endParaRPr lang="en-US" dirty="0"/>
          </a:p>
          <a:p>
            <a:pPr lvl="1"/>
            <a:r>
              <a:rPr lang="en-US" dirty="0"/>
              <a:t>none 		</a:t>
            </a:r>
            <a:r>
              <a:rPr lang="en-US" dirty="0" err="1"/>
              <a:t>l’élément</a:t>
            </a:r>
            <a:r>
              <a:rPr lang="en-US" dirty="0"/>
              <a:t> </a:t>
            </a:r>
            <a:r>
              <a:rPr lang="en-US" dirty="0" err="1"/>
              <a:t>n’apparait</a:t>
            </a:r>
            <a:r>
              <a:rPr lang="en-US" dirty="0"/>
              <a:t> pas, ne </a:t>
            </a:r>
            <a:r>
              <a:rPr lang="en-US" dirty="0" err="1"/>
              <a:t>prend</a:t>
            </a:r>
            <a:r>
              <a:rPr lang="en-US" dirty="0"/>
              <a:t> pas de place,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s’il</a:t>
            </a:r>
            <a:r>
              <a:rPr lang="en-US" dirty="0"/>
              <a:t> </a:t>
            </a:r>
            <a:r>
              <a:rPr lang="en-US" dirty="0" err="1"/>
              <a:t>n’existait</a:t>
            </a:r>
            <a:r>
              <a:rPr lang="en-US" dirty="0"/>
              <a:t> pas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Pour render invisible </a:t>
            </a:r>
            <a:r>
              <a:rPr lang="en-US" dirty="0" err="1"/>
              <a:t>mais</a:t>
            </a:r>
            <a:r>
              <a:rPr lang="en-US" dirty="0"/>
              <a:t> “present” (il </a:t>
            </a:r>
            <a:r>
              <a:rPr lang="en-US" dirty="0" err="1"/>
              <a:t>prend</a:t>
            </a:r>
            <a:r>
              <a:rPr lang="en-US" dirty="0"/>
              <a:t> de </a:t>
            </a:r>
            <a:r>
              <a:rPr lang="en-US"/>
              <a:t>la place) dans </a:t>
            </a:r>
            <a:r>
              <a:rPr lang="en-US" dirty="0"/>
              <a:t>la page : “visibility : hidden;” </a:t>
            </a:r>
          </a:p>
        </p:txBody>
      </p:sp>
    </p:spTree>
    <p:extLst>
      <p:ext uri="{BB962C8B-B14F-4D97-AF65-F5344CB8AC3E}">
        <p14:creationId xmlns:p14="http://schemas.microsoft.com/office/powerpoint/2010/main" val="997574333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09-css</Template>
  <TotalTime>586</TotalTime>
  <Words>5496</Words>
  <Application>Microsoft Office PowerPoint</Application>
  <PresentationFormat>Grand écran</PresentationFormat>
  <Paragraphs>591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French Script MT</vt:lpstr>
      <vt:lpstr>Wingdings</vt:lpstr>
      <vt:lpstr>00_cartographie interaction</vt:lpstr>
      <vt:lpstr>CSS: mise en page</vt:lpstr>
      <vt:lpstr>Rappel : affichage par défaut</vt:lpstr>
      <vt:lpstr>Arbre : 1re strophe du « dormeur du val »</vt:lpstr>
      <vt:lpstr>Arbre : représentation et structure</vt:lpstr>
      <vt:lpstr>De l’arbre vers le rendu (linéaire)</vt:lpstr>
      <vt:lpstr>Comment modifier l’affichage</vt:lpstr>
      <vt:lpstr>Avec CSS, on peut modifier le rendu exemple : un menu</vt:lpstr>
      <vt:lpstr>Avec CSS, on peut modifier le rendu exemple : changer la façon dont c’est affiché</vt:lpstr>
      <vt:lpstr>display</vt:lpstr>
      <vt:lpstr>Impact de l’utilisation de display</vt:lpstr>
      <vt:lpstr>Position </vt:lpstr>
      <vt:lpstr>Avec CSS, on peut modifier le rendu exemple : faire des alignements adaptatifs</vt:lpstr>
      <vt:lpstr>Avec CSS, on peut modifier le rendu exemple : faire des grilles</vt:lpstr>
      <vt:lpstr>Détails des propriétés</vt:lpstr>
      <vt:lpstr>Définir la largeur d’un élément : width</vt:lpstr>
      <vt:lpstr>Impact de width</vt:lpstr>
      <vt:lpstr>Définir la hauteur d’un élément : height</vt:lpstr>
      <vt:lpstr>Impact de height</vt:lpstr>
      <vt:lpstr>largeur/hauteur minimale et maximale</vt:lpstr>
      <vt:lpstr>Mots-clefs pour les dimensions</vt:lpstr>
      <vt:lpstr>Gérer ce qui déborde : overflow</vt:lpstr>
      <vt:lpstr>overflow-x | overflow-y</vt:lpstr>
      <vt:lpstr>Faire une transition </vt:lpstr>
      <vt:lpstr>transition-property</vt:lpstr>
      <vt:lpstr>transition-duration</vt:lpstr>
      <vt:lpstr>transition-timing-function</vt:lpstr>
      <vt:lpstr>transition-delay</vt:lpstr>
      <vt:lpstr>transition</vt:lpstr>
      <vt:lpstr>Gérer la transparence d’un élément : opacity</vt:lpstr>
      <vt:lpstr>position (1ère rencontre)</vt:lpstr>
      <vt:lpstr>top | right | bottom | left</vt:lpstr>
      <vt:lpstr>Gestion de la superposition : z-index</vt:lpstr>
      <vt:lpstr>float</vt:lpstr>
      <vt:lpstr>float</vt:lpstr>
      <vt:lpstr>clear</vt:lpstr>
      <vt:lpstr>Changer la façon de s’afficher : display</vt:lpstr>
      <vt:lpstr>display</vt:lpstr>
      <vt:lpstr>Display : Valeurs possibles</vt:lpstr>
      <vt:lpstr>vertical-align</vt:lpstr>
      <vt:lpstr>Flex box</vt:lpstr>
      <vt:lpstr>Des alignements… souples</vt:lpstr>
      <vt:lpstr>flex-direction</vt:lpstr>
      <vt:lpstr>flex-wrap</vt:lpstr>
      <vt:lpstr>flex-flow</vt:lpstr>
      <vt:lpstr>order</vt:lpstr>
      <vt:lpstr>Flexibilité : il y a trop d’espace, pas assez, la taille de référence</vt:lpstr>
      <vt:lpstr>flex-grow</vt:lpstr>
      <vt:lpstr>flex-shrink</vt:lpstr>
      <vt:lpstr>flex-basis</vt:lpstr>
      <vt:lpstr>flex</vt:lpstr>
      <vt:lpstr>Alignement dans le flex box layout</vt:lpstr>
      <vt:lpstr>justify-content</vt:lpstr>
      <vt:lpstr>align-items</vt:lpstr>
      <vt:lpstr>align-self</vt:lpstr>
      <vt:lpstr>align-content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Renevier Gonin</dc:creator>
  <cp:lastModifiedBy>Philippe Renevier Gonin</cp:lastModifiedBy>
  <cp:revision>16</cp:revision>
  <dcterms:created xsi:type="dcterms:W3CDTF">2017-04-26T14:13:45Z</dcterms:created>
  <dcterms:modified xsi:type="dcterms:W3CDTF">2025-04-16T14:39:00Z</dcterms:modified>
</cp:coreProperties>
</file>