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DM Sans Medium"/>
      <p:regular r:id="rId21"/>
      <p:bold r:id="rId22"/>
      <p:italic r:id="rId23"/>
      <p:boldItalic r:id="rId24"/>
    </p:embeddedFont>
    <p:embeddedFont>
      <p:font typeface="Bebas Neue"/>
      <p:regular r:id="rId25"/>
    </p:embeddedFont>
    <p:embeddedFont>
      <p:font typeface="Nanum Gothic"/>
      <p:regular r:id="rId26"/>
      <p:bold r:id="rId27"/>
    </p:embeddedFont>
    <p:embeddedFont>
      <p:font typeface="PT Sans"/>
      <p:regular r:id="rId28"/>
      <p:bold r:id="rId29"/>
      <p:italic r:id="rId30"/>
      <p:boldItalic r:id="rId31"/>
    </p:embeddedFont>
    <p:embeddedFont>
      <p:font typeface="Archivo"/>
      <p:regular r:id="rId32"/>
      <p:bold r:id="rId33"/>
      <p:italic r:id="rId34"/>
      <p:boldItalic r:id="rId35"/>
    </p:embeddedFont>
    <p:embeddedFont>
      <p:font typeface="DM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DMSansMedium-bold.fntdata"/><Relationship Id="rId21" Type="http://schemas.openxmlformats.org/officeDocument/2006/relationships/font" Target="fonts/DMSansMedium-regular.fntdata"/><Relationship Id="rId24" Type="http://schemas.openxmlformats.org/officeDocument/2006/relationships/font" Target="fonts/DMSansMedium-boldItalic.fntdata"/><Relationship Id="rId23" Type="http://schemas.openxmlformats.org/officeDocument/2006/relationships/font" Target="fonts/DMSansMedium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NanumGothic-regular.fntdata"/><Relationship Id="rId25" Type="http://schemas.openxmlformats.org/officeDocument/2006/relationships/font" Target="fonts/BebasNeue-regular.fntdata"/><Relationship Id="rId28" Type="http://schemas.openxmlformats.org/officeDocument/2006/relationships/font" Target="fonts/PTSans-regular.fntdata"/><Relationship Id="rId27" Type="http://schemas.openxmlformats.org/officeDocument/2006/relationships/font" Target="fonts/NanumGothic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T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TSans-boldItalic.fntdata"/><Relationship Id="rId30" Type="http://schemas.openxmlformats.org/officeDocument/2006/relationships/font" Target="fonts/PTSans-italic.fntdata"/><Relationship Id="rId11" Type="http://schemas.openxmlformats.org/officeDocument/2006/relationships/slide" Target="slides/slide7.xml"/><Relationship Id="rId33" Type="http://schemas.openxmlformats.org/officeDocument/2006/relationships/font" Target="fonts/Archivo-bold.fntdata"/><Relationship Id="rId10" Type="http://schemas.openxmlformats.org/officeDocument/2006/relationships/slide" Target="slides/slide6.xml"/><Relationship Id="rId32" Type="http://schemas.openxmlformats.org/officeDocument/2006/relationships/font" Target="fonts/Archivo-regular.fntdata"/><Relationship Id="rId13" Type="http://schemas.openxmlformats.org/officeDocument/2006/relationships/slide" Target="slides/slide9.xml"/><Relationship Id="rId35" Type="http://schemas.openxmlformats.org/officeDocument/2006/relationships/font" Target="fonts/Archivo-boldItalic.fntdata"/><Relationship Id="rId12" Type="http://schemas.openxmlformats.org/officeDocument/2006/relationships/slide" Target="slides/slide8.xml"/><Relationship Id="rId34" Type="http://schemas.openxmlformats.org/officeDocument/2006/relationships/font" Target="fonts/Archivo-italic.fntdata"/><Relationship Id="rId15" Type="http://schemas.openxmlformats.org/officeDocument/2006/relationships/slide" Target="slides/slide11.xml"/><Relationship Id="rId37" Type="http://schemas.openxmlformats.org/officeDocument/2006/relationships/font" Target="fonts/DMSans-bold.fntdata"/><Relationship Id="rId14" Type="http://schemas.openxmlformats.org/officeDocument/2006/relationships/slide" Target="slides/slide10.xml"/><Relationship Id="rId36" Type="http://schemas.openxmlformats.org/officeDocument/2006/relationships/font" Target="fonts/DMSans-regular.fntdata"/><Relationship Id="rId17" Type="http://schemas.openxmlformats.org/officeDocument/2006/relationships/slide" Target="slides/slide13.xml"/><Relationship Id="rId39" Type="http://schemas.openxmlformats.org/officeDocument/2006/relationships/font" Target="fonts/DMSans-boldItalic.fntdata"/><Relationship Id="rId16" Type="http://schemas.openxmlformats.org/officeDocument/2006/relationships/slide" Target="slides/slide12.xml"/><Relationship Id="rId38" Type="http://schemas.openxmlformats.org/officeDocument/2006/relationships/font" Target="fonts/DMSans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1d45c9a05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" name="Google Shape;428;g31d45c9a05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1d45c9a05d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4" name="Google Shape;434;g31d45c9a05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1d45c9a05d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0" name="Google Shape;440;g31d45c9a05d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1d45c9a05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6" name="Google Shape;446;g31d45c9a05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3" name="Google Shape;45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1d45c9a05d_0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g31d45c9a05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856925" y="1000463"/>
            <a:ext cx="4838700" cy="263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4900">
                <a:latin typeface="Nanum Gothic"/>
                <a:ea typeface="Nanum Gothic"/>
                <a:cs typeface="Nanum Gothic"/>
                <a:sym typeface="Nanum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856925" y="3685850"/>
            <a:ext cx="4152300" cy="4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flipH="1" rot="10800000">
            <a:off x="0" y="2798114"/>
            <a:ext cx="3575103" cy="2393361"/>
          </a:xfrm>
          <a:custGeom>
            <a:rect b="b" l="l" r="r" t="t"/>
            <a:pathLst>
              <a:path extrusionOk="0" h="19768" w="29528">
                <a:moveTo>
                  <a:pt x="1" y="0"/>
                </a:moveTo>
                <a:lnTo>
                  <a:pt x="1" y="19767"/>
                </a:lnTo>
                <a:cubicBezTo>
                  <a:pt x="991" y="18855"/>
                  <a:pt x="2211" y="18196"/>
                  <a:pt x="3534" y="17935"/>
                </a:cubicBezTo>
                <a:cubicBezTo>
                  <a:pt x="5847" y="17477"/>
                  <a:pt x="8523" y="18049"/>
                  <a:pt x="10370" y="16582"/>
                </a:cubicBezTo>
                <a:cubicBezTo>
                  <a:pt x="12599" y="14812"/>
                  <a:pt x="12184" y="11210"/>
                  <a:pt x="13897" y="8936"/>
                </a:cubicBezTo>
                <a:cubicBezTo>
                  <a:pt x="15296" y="7082"/>
                  <a:pt x="17800" y="6496"/>
                  <a:pt x="20112" y="6257"/>
                </a:cubicBezTo>
                <a:cubicBezTo>
                  <a:pt x="22421" y="6018"/>
                  <a:pt x="24866" y="5965"/>
                  <a:pt x="26849" y="4757"/>
                </a:cubicBezTo>
                <a:cubicBezTo>
                  <a:pt x="28449" y="3783"/>
                  <a:pt x="29527" y="1707"/>
                  <a:pt x="29112" y="0"/>
                </a:cubicBezTo>
                <a:close/>
              </a:path>
            </a:pathLst>
          </a:custGeom>
          <a:solidFill>
            <a:srgbClr val="FFFFFF">
              <a:alpha val="1372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 rot="8430881">
            <a:off x="7587651" y="-275963"/>
            <a:ext cx="1686254" cy="1539985"/>
          </a:xfrm>
          <a:custGeom>
            <a:rect b="b" l="l" r="r" t="t"/>
            <a:pathLst>
              <a:path extrusionOk="0" h="20121" w="19500">
                <a:moveTo>
                  <a:pt x="5735" y="0"/>
                </a:moveTo>
                <a:cubicBezTo>
                  <a:pt x="4265" y="0"/>
                  <a:pt x="2625" y="955"/>
                  <a:pt x="1685" y="2164"/>
                </a:cubicBezTo>
                <a:cubicBezTo>
                  <a:pt x="1" y="4331"/>
                  <a:pt x="412" y="8141"/>
                  <a:pt x="2081" y="10175"/>
                </a:cubicBezTo>
                <a:cubicBezTo>
                  <a:pt x="3620" y="12050"/>
                  <a:pt x="5917" y="13099"/>
                  <a:pt x="8103" y="14149"/>
                </a:cubicBezTo>
                <a:cubicBezTo>
                  <a:pt x="10292" y="15198"/>
                  <a:pt x="12549" y="16395"/>
                  <a:pt x="13874" y="18427"/>
                </a:cubicBezTo>
                <a:cubicBezTo>
                  <a:pt x="14242" y="18994"/>
                  <a:pt x="14565" y="19648"/>
                  <a:pt x="15168" y="19954"/>
                </a:cubicBezTo>
                <a:cubicBezTo>
                  <a:pt x="15394" y="20068"/>
                  <a:pt x="15643" y="20121"/>
                  <a:pt x="15895" y="20121"/>
                </a:cubicBezTo>
                <a:cubicBezTo>
                  <a:pt x="16298" y="20121"/>
                  <a:pt x="16708" y="19987"/>
                  <a:pt x="17046" y="19762"/>
                </a:cubicBezTo>
                <a:cubicBezTo>
                  <a:pt x="17593" y="19397"/>
                  <a:pt x="17974" y="18823"/>
                  <a:pt x="18244" y="18222"/>
                </a:cubicBezTo>
                <a:cubicBezTo>
                  <a:pt x="19499" y="15429"/>
                  <a:pt x="18356" y="11783"/>
                  <a:pt x="15730" y="10209"/>
                </a:cubicBezTo>
                <a:cubicBezTo>
                  <a:pt x="14570" y="9513"/>
                  <a:pt x="13224" y="9209"/>
                  <a:pt x="11972" y="8700"/>
                </a:cubicBezTo>
                <a:cubicBezTo>
                  <a:pt x="10719" y="8190"/>
                  <a:pt x="9476" y="7380"/>
                  <a:pt x="8997" y="6116"/>
                </a:cubicBezTo>
                <a:cubicBezTo>
                  <a:pt x="8514" y="4849"/>
                  <a:pt x="8900" y="3385"/>
                  <a:pt x="8458" y="2103"/>
                </a:cubicBezTo>
                <a:cubicBezTo>
                  <a:pt x="7937" y="588"/>
                  <a:pt x="6889" y="0"/>
                  <a:pt x="5735" y="0"/>
                </a:cubicBezTo>
                <a:close/>
              </a:path>
            </a:pathLst>
          </a:custGeom>
          <a:solidFill>
            <a:schemeClr val="dk2">
              <a:alpha val="619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 flipH="1" rot="10800000">
            <a:off x="-93675" y="-58001"/>
            <a:ext cx="9237645" cy="516963"/>
          </a:xfrm>
          <a:custGeom>
            <a:rect b="b" l="l" r="r" t="t"/>
            <a:pathLst>
              <a:path extrusionOk="0" h="15471" w="49747">
                <a:moveTo>
                  <a:pt x="2580" y="0"/>
                </a:moveTo>
                <a:cubicBezTo>
                  <a:pt x="2390" y="0"/>
                  <a:pt x="2199" y="7"/>
                  <a:pt x="2007" y="20"/>
                </a:cubicBezTo>
                <a:cubicBezTo>
                  <a:pt x="1319" y="67"/>
                  <a:pt x="653" y="207"/>
                  <a:pt x="0" y="397"/>
                </a:cubicBezTo>
                <a:lnTo>
                  <a:pt x="0" y="15470"/>
                </a:lnTo>
                <a:lnTo>
                  <a:pt x="49746" y="15470"/>
                </a:lnTo>
                <a:lnTo>
                  <a:pt x="49746" y="2565"/>
                </a:lnTo>
                <a:cubicBezTo>
                  <a:pt x="48060" y="2908"/>
                  <a:pt x="46356" y="3171"/>
                  <a:pt x="44654" y="3171"/>
                </a:cubicBezTo>
                <a:cubicBezTo>
                  <a:pt x="44002" y="3171"/>
                  <a:pt x="43350" y="3133"/>
                  <a:pt x="42700" y="3045"/>
                </a:cubicBezTo>
                <a:cubicBezTo>
                  <a:pt x="39654" y="2631"/>
                  <a:pt x="36831" y="1159"/>
                  <a:pt x="33775" y="824"/>
                </a:cubicBezTo>
                <a:cubicBezTo>
                  <a:pt x="33293" y="771"/>
                  <a:pt x="32813" y="747"/>
                  <a:pt x="32333" y="747"/>
                </a:cubicBezTo>
                <a:cubicBezTo>
                  <a:pt x="26967" y="747"/>
                  <a:pt x="21710" y="3784"/>
                  <a:pt x="16397" y="3784"/>
                </a:cubicBezTo>
                <a:cubicBezTo>
                  <a:pt x="15662" y="3784"/>
                  <a:pt x="14925" y="3726"/>
                  <a:pt x="14186" y="3593"/>
                </a:cubicBezTo>
                <a:cubicBezTo>
                  <a:pt x="10170" y="2874"/>
                  <a:pt x="6607" y="0"/>
                  <a:pt x="258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654276" y="1360687"/>
            <a:ext cx="118183" cy="1418954"/>
          </a:xfrm>
          <a:custGeom>
            <a:rect b="b" l="l" r="r" t="t"/>
            <a:pathLst>
              <a:path extrusionOk="0" h="28179" w="2347">
                <a:moveTo>
                  <a:pt x="1174" y="1"/>
                </a:moveTo>
                <a:cubicBezTo>
                  <a:pt x="4" y="1"/>
                  <a:pt x="1" y="1821"/>
                  <a:pt x="1174" y="1821"/>
                </a:cubicBezTo>
                <a:cubicBezTo>
                  <a:pt x="2345" y="1821"/>
                  <a:pt x="2345" y="1"/>
                  <a:pt x="1174" y="1"/>
                </a:cubicBezTo>
                <a:close/>
                <a:moveTo>
                  <a:pt x="1174" y="6590"/>
                </a:moveTo>
                <a:cubicBezTo>
                  <a:pt x="1" y="6590"/>
                  <a:pt x="1" y="8410"/>
                  <a:pt x="1174" y="8410"/>
                </a:cubicBezTo>
                <a:cubicBezTo>
                  <a:pt x="2345" y="8410"/>
                  <a:pt x="2346" y="6590"/>
                  <a:pt x="1174" y="6590"/>
                </a:cubicBezTo>
                <a:close/>
                <a:moveTo>
                  <a:pt x="1174" y="13180"/>
                </a:moveTo>
                <a:cubicBezTo>
                  <a:pt x="1" y="13180"/>
                  <a:pt x="1" y="15000"/>
                  <a:pt x="1174" y="15000"/>
                </a:cubicBezTo>
                <a:cubicBezTo>
                  <a:pt x="2345" y="15000"/>
                  <a:pt x="2346" y="13180"/>
                  <a:pt x="1174" y="13180"/>
                </a:cubicBezTo>
                <a:close/>
                <a:moveTo>
                  <a:pt x="1174" y="19769"/>
                </a:moveTo>
                <a:cubicBezTo>
                  <a:pt x="1" y="19769"/>
                  <a:pt x="1" y="21589"/>
                  <a:pt x="1174" y="21589"/>
                </a:cubicBezTo>
                <a:cubicBezTo>
                  <a:pt x="2345" y="21589"/>
                  <a:pt x="2346" y="19769"/>
                  <a:pt x="1174" y="19769"/>
                </a:cubicBezTo>
                <a:close/>
                <a:moveTo>
                  <a:pt x="1174" y="26359"/>
                </a:moveTo>
                <a:cubicBezTo>
                  <a:pt x="1" y="26359"/>
                  <a:pt x="1" y="28179"/>
                  <a:pt x="1174" y="28179"/>
                </a:cubicBezTo>
                <a:cubicBezTo>
                  <a:pt x="2345" y="28179"/>
                  <a:pt x="2346" y="26359"/>
                  <a:pt x="1174" y="2635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 rot="5399840">
            <a:off x="8520802" y="2364018"/>
            <a:ext cx="830852" cy="415468"/>
          </a:xfrm>
          <a:custGeom>
            <a:rect b="b" l="l" r="r" t="t"/>
            <a:pathLst>
              <a:path extrusionOk="0" h="7730" w="15457">
                <a:moveTo>
                  <a:pt x="4752" y="0"/>
                </a:moveTo>
                <a:cubicBezTo>
                  <a:pt x="4752" y="1644"/>
                  <a:pt x="6084" y="2978"/>
                  <a:pt x="7728" y="2978"/>
                </a:cubicBezTo>
                <a:cubicBezTo>
                  <a:pt x="9371" y="2978"/>
                  <a:pt x="10705" y="1644"/>
                  <a:pt x="10705" y="0"/>
                </a:cubicBezTo>
                <a:close/>
                <a:moveTo>
                  <a:pt x="1" y="0"/>
                </a:moveTo>
                <a:cubicBezTo>
                  <a:pt x="1" y="4262"/>
                  <a:pt x="3467" y="7729"/>
                  <a:pt x="7728" y="7729"/>
                </a:cubicBezTo>
                <a:cubicBezTo>
                  <a:pt x="11990" y="7729"/>
                  <a:pt x="15457" y="4262"/>
                  <a:pt x="15457" y="0"/>
                </a:cubicBezTo>
                <a:lnTo>
                  <a:pt x="13531" y="0"/>
                </a:lnTo>
                <a:cubicBezTo>
                  <a:pt x="13531" y="3200"/>
                  <a:pt x="10928" y="5804"/>
                  <a:pt x="7728" y="5804"/>
                </a:cubicBezTo>
                <a:cubicBezTo>
                  <a:pt x="4529" y="5804"/>
                  <a:pt x="1926" y="3200"/>
                  <a:pt x="192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"/>
          <p:cNvSpPr txBox="1"/>
          <p:nvPr>
            <p:ph type="title"/>
          </p:nvPr>
        </p:nvSpPr>
        <p:spPr>
          <a:xfrm>
            <a:off x="2676900" y="552100"/>
            <a:ext cx="3790200" cy="76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p11"/>
          <p:cNvSpPr txBox="1"/>
          <p:nvPr>
            <p:ph idx="1" type="subTitle"/>
          </p:nvPr>
        </p:nvSpPr>
        <p:spPr>
          <a:xfrm>
            <a:off x="2676900" y="1288070"/>
            <a:ext cx="37902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8" name="Google Shape;128;p11"/>
          <p:cNvSpPr txBox="1"/>
          <p:nvPr>
            <p:ph idx="2" type="title"/>
          </p:nvPr>
        </p:nvSpPr>
        <p:spPr>
          <a:xfrm>
            <a:off x="2676900" y="1904365"/>
            <a:ext cx="3790200" cy="76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9" name="Google Shape;129;p11"/>
          <p:cNvSpPr txBox="1"/>
          <p:nvPr>
            <p:ph idx="3" type="subTitle"/>
          </p:nvPr>
        </p:nvSpPr>
        <p:spPr>
          <a:xfrm>
            <a:off x="2676900" y="2640335"/>
            <a:ext cx="37902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30" name="Google Shape;130;p11"/>
          <p:cNvSpPr txBox="1"/>
          <p:nvPr>
            <p:ph idx="4" type="title"/>
          </p:nvPr>
        </p:nvSpPr>
        <p:spPr>
          <a:xfrm>
            <a:off x="2676900" y="3256630"/>
            <a:ext cx="3790200" cy="76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1" name="Google Shape;131;p11"/>
          <p:cNvSpPr txBox="1"/>
          <p:nvPr>
            <p:ph idx="5" type="subTitle"/>
          </p:nvPr>
        </p:nvSpPr>
        <p:spPr>
          <a:xfrm>
            <a:off x="2676900" y="3992599"/>
            <a:ext cx="37902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32" name="Google Shape;132;p11"/>
          <p:cNvSpPr/>
          <p:nvPr/>
        </p:nvSpPr>
        <p:spPr>
          <a:xfrm rot="5400166">
            <a:off x="-2146375" y="2135793"/>
            <a:ext cx="5148068" cy="855082"/>
          </a:xfrm>
          <a:custGeom>
            <a:rect b="b" l="l" r="r" t="t"/>
            <a:pathLst>
              <a:path extrusionOk="0" h="15471" w="49747">
                <a:moveTo>
                  <a:pt x="2580" y="0"/>
                </a:moveTo>
                <a:cubicBezTo>
                  <a:pt x="2390" y="0"/>
                  <a:pt x="2199" y="7"/>
                  <a:pt x="2007" y="20"/>
                </a:cubicBezTo>
                <a:cubicBezTo>
                  <a:pt x="1319" y="67"/>
                  <a:pt x="653" y="207"/>
                  <a:pt x="0" y="397"/>
                </a:cubicBezTo>
                <a:lnTo>
                  <a:pt x="0" y="15470"/>
                </a:lnTo>
                <a:lnTo>
                  <a:pt x="49746" y="15470"/>
                </a:lnTo>
                <a:lnTo>
                  <a:pt x="49746" y="2565"/>
                </a:lnTo>
                <a:cubicBezTo>
                  <a:pt x="48060" y="2908"/>
                  <a:pt x="46356" y="3171"/>
                  <a:pt x="44654" y="3171"/>
                </a:cubicBezTo>
                <a:cubicBezTo>
                  <a:pt x="44002" y="3171"/>
                  <a:pt x="43350" y="3133"/>
                  <a:pt x="42700" y="3045"/>
                </a:cubicBezTo>
                <a:cubicBezTo>
                  <a:pt x="39654" y="2631"/>
                  <a:pt x="36831" y="1159"/>
                  <a:pt x="33775" y="824"/>
                </a:cubicBezTo>
                <a:cubicBezTo>
                  <a:pt x="33293" y="771"/>
                  <a:pt x="32813" y="747"/>
                  <a:pt x="32333" y="747"/>
                </a:cubicBezTo>
                <a:cubicBezTo>
                  <a:pt x="26967" y="747"/>
                  <a:pt x="21710" y="3784"/>
                  <a:pt x="16397" y="3784"/>
                </a:cubicBezTo>
                <a:cubicBezTo>
                  <a:pt x="15662" y="3784"/>
                  <a:pt x="14925" y="3726"/>
                  <a:pt x="14186" y="3593"/>
                </a:cubicBezTo>
                <a:cubicBezTo>
                  <a:pt x="10170" y="2874"/>
                  <a:pt x="6607" y="0"/>
                  <a:pt x="258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1"/>
          <p:cNvSpPr/>
          <p:nvPr/>
        </p:nvSpPr>
        <p:spPr>
          <a:xfrm rot="5399917">
            <a:off x="6201756" y="2175286"/>
            <a:ext cx="5163117" cy="757244"/>
          </a:xfrm>
          <a:custGeom>
            <a:rect b="b" l="l" r="r" t="t"/>
            <a:pathLst>
              <a:path extrusionOk="0" h="12423" w="49747">
                <a:moveTo>
                  <a:pt x="0" y="0"/>
                </a:moveTo>
                <a:lnTo>
                  <a:pt x="0" y="9856"/>
                </a:lnTo>
                <a:cubicBezTo>
                  <a:pt x="1684" y="9514"/>
                  <a:pt x="3387" y="9251"/>
                  <a:pt x="5087" y="9251"/>
                </a:cubicBezTo>
                <a:cubicBezTo>
                  <a:pt x="5741" y="9251"/>
                  <a:pt x="6395" y="9290"/>
                  <a:pt x="7047" y="9378"/>
                </a:cubicBezTo>
                <a:cubicBezTo>
                  <a:pt x="10092" y="9791"/>
                  <a:pt x="12915" y="11262"/>
                  <a:pt x="15971" y="11598"/>
                </a:cubicBezTo>
                <a:cubicBezTo>
                  <a:pt x="16453" y="11651"/>
                  <a:pt x="16934" y="11675"/>
                  <a:pt x="17414" y="11675"/>
                </a:cubicBezTo>
                <a:cubicBezTo>
                  <a:pt x="22781" y="11675"/>
                  <a:pt x="28038" y="8638"/>
                  <a:pt x="33351" y="8638"/>
                </a:cubicBezTo>
                <a:cubicBezTo>
                  <a:pt x="34086" y="8638"/>
                  <a:pt x="34823" y="8696"/>
                  <a:pt x="35560" y="8828"/>
                </a:cubicBezTo>
                <a:cubicBezTo>
                  <a:pt x="39575" y="9549"/>
                  <a:pt x="43140" y="12423"/>
                  <a:pt x="47167" y="12423"/>
                </a:cubicBezTo>
                <a:cubicBezTo>
                  <a:pt x="47357" y="12423"/>
                  <a:pt x="47547" y="12417"/>
                  <a:pt x="47739" y="12403"/>
                </a:cubicBezTo>
                <a:cubicBezTo>
                  <a:pt x="48428" y="12354"/>
                  <a:pt x="49092" y="12216"/>
                  <a:pt x="49746" y="12025"/>
                </a:cubicBezTo>
                <a:lnTo>
                  <a:pt x="4974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6" name="Google Shape;136;p12"/>
          <p:cNvSpPr/>
          <p:nvPr/>
        </p:nvSpPr>
        <p:spPr>
          <a:xfrm flipH="1" rot="-5400000">
            <a:off x="-324923" y="324923"/>
            <a:ext cx="1965900" cy="1316055"/>
          </a:xfrm>
          <a:custGeom>
            <a:rect b="b" l="l" r="r" t="t"/>
            <a:pathLst>
              <a:path extrusionOk="0" h="19768" w="29528">
                <a:moveTo>
                  <a:pt x="1" y="0"/>
                </a:moveTo>
                <a:lnTo>
                  <a:pt x="1" y="19767"/>
                </a:lnTo>
                <a:cubicBezTo>
                  <a:pt x="991" y="18855"/>
                  <a:pt x="2211" y="18196"/>
                  <a:pt x="3534" y="17935"/>
                </a:cubicBezTo>
                <a:cubicBezTo>
                  <a:pt x="5847" y="17477"/>
                  <a:pt x="8523" y="18049"/>
                  <a:pt x="10370" y="16582"/>
                </a:cubicBezTo>
                <a:cubicBezTo>
                  <a:pt x="12599" y="14812"/>
                  <a:pt x="12184" y="11210"/>
                  <a:pt x="13897" y="8936"/>
                </a:cubicBezTo>
                <a:cubicBezTo>
                  <a:pt x="15296" y="7082"/>
                  <a:pt x="17800" y="6496"/>
                  <a:pt x="20112" y="6257"/>
                </a:cubicBezTo>
                <a:cubicBezTo>
                  <a:pt x="22421" y="6018"/>
                  <a:pt x="24866" y="5965"/>
                  <a:pt x="26849" y="4757"/>
                </a:cubicBezTo>
                <a:cubicBezTo>
                  <a:pt x="28449" y="3783"/>
                  <a:pt x="29527" y="1707"/>
                  <a:pt x="29112" y="0"/>
                </a:cubicBezTo>
                <a:close/>
              </a:path>
            </a:pathLst>
          </a:custGeom>
          <a:solidFill>
            <a:schemeClr val="accent3">
              <a:alpha val="45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2"/>
          <p:cNvSpPr/>
          <p:nvPr/>
        </p:nvSpPr>
        <p:spPr>
          <a:xfrm flipH="1" rot="5400066">
            <a:off x="6081479" y="2081120"/>
            <a:ext cx="3817601" cy="2295608"/>
          </a:xfrm>
          <a:custGeom>
            <a:rect b="b" l="l" r="r" t="t"/>
            <a:pathLst>
              <a:path extrusionOk="0" h="19768" w="29528">
                <a:moveTo>
                  <a:pt x="1" y="0"/>
                </a:moveTo>
                <a:lnTo>
                  <a:pt x="1" y="19767"/>
                </a:lnTo>
                <a:cubicBezTo>
                  <a:pt x="991" y="18855"/>
                  <a:pt x="2211" y="18196"/>
                  <a:pt x="3534" y="17935"/>
                </a:cubicBezTo>
                <a:cubicBezTo>
                  <a:pt x="5847" y="17477"/>
                  <a:pt x="8523" y="18049"/>
                  <a:pt x="10370" y="16582"/>
                </a:cubicBezTo>
                <a:cubicBezTo>
                  <a:pt x="12599" y="14812"/>
                  <a:pt x="12184" y="11210"/>
                  <a:pt x="13897" y="8936"/>
                </a:cubicBezTo>
                <a:cubicBezTo>
                  <a:pt x="15296" y="7082"/>
                  <a:pt x="17800" y="6496"/>
                  <a:pt x="20112" y="6257"/>
                </a:cubicBezTo>
                <a:cubicBezTo>
                  <a:pt x="22421" y="6018"/>
                  <a:pt x="24866" y="5965"/>
                  <a:pt x="26849" y="4757"/>
                </a:cubicBezTo>
                <a:cubicBezTo>
                  <a:pt x="28449" y="3783"/>
                  <a:pt x="29527" y="1707"/>
                  <a:pt x="29112" y="0"/>
                </a:cubicBezTo>
                <a:close/>
              </a:path>
            </a:pathLst>
          </a:custGeom>
          <a:solidFill>
            <a:schemeClr val="accent3">
              <a:alpha val="45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2"/>
          <p:cNvSpPr/>
          <p:nvPr/>
        </p:nvSpPr>
        <p:spPr>
          <a:xfrm flipH="1" rot="5400000">
            <a:off x="1158020" y="3981217"/>
            <a:ext cx="148025" cy="1777320"/>
          </a:xfrm>
          <a:custGeom>
            <a:rect b="b" l="l" r="r" t="t"/>
            <a:pathLst>
              <a:path extrusionOk="0" h="28179" w="2347">
                <a:moveTo>
                  <a:pt x="1174" y="1"/>
                </a:moveTo>
                <a:cubicBezTo>
                  <a:pt x="4" y="1"/>
                  <a:pt x="1" y="1821"/>
                  <a:pt x="1174" y="1821"/>
                </a:cubicBezTo>
                <a:cubicBezTo>
                  <a:pt x="2345" y="1821"/>
                  <a:pt x="2345" y="1"/>
                  <a:pt x="1174" y="1"/>
                </a:cubicBezTo>
                <a:close/>
                <a:moveTo>
                  <a:pt x="1174" y="6590"/>
                </a:moveTo>
                <a:cubicBezTo>
                  <a:pt x="1" y="6590"/>
                  <a:pt x="1" y="8410"/>
                  <a:pt x="1174" y="8410"/>
                </a:cubicBezTo>
                <a:cubicBezTo>
                  <a:pt x="2345" y="8410"/>
                  <a:pt x="2346" y="6590"/>
                  <a:pt x="1174" y="6590"/>
                </a:cubicBezTo>
                <a:close/>
                <a:moveTo>
                  <a:pt x="1174" y="13180"/>
                </a:moveTo>
                <a:cubicBezTo>
                  <a:pt x="1" y="13180"/>
                  <a:pt x="1" y="15000"/>
                  <a:pt x="1174" y="15000"/>
                </a:cubicBezTo>
                <a:cubicBezTo>
                  <a:pt x="2345" y="15000"/>
                  <a:pt x="2346" y="13180"/>
                  <a:pt x="1174" y="13180"/>
                </a:cubicBezTo>
                <a:close/>
                <a:moveTo>
                  <a:pt x="1174" y="19769"/>
                </a:moveTo>
                <a:cubicBezTo>
                  <a:pt x="1" y="19769"/>
                  <a:pt x="1" y="21589"/>
                  <a:pt x="1174" y="21589"/>
                </a:cubicBezTo>
                <a:cubicBezTo>
                  <a:pt x="2345" y="21589"/>
                  <a:pt x="2346" y="19769"/>
                  <a:pt x="1174" y="19769"/>
                </a:cubicBezTo>
                <a:close/>
                <a:moveTo>
                  <a:pt x="1174" y="26359"/>
                </a:moveTo>
                <a:cubicBezTo>
                  <a:pt x="1" y="26359"/>
                  <a:pt x="1" y="28179"/>
                  <a:pt x="1174" y="28179"/>
                </a:cubicBezTo>
                <a:cubicBezTo>
                  <a:pt x="2345" y="28179"/>
                  <a:pt x="2346" y="26359"/>
                  <a:pt x="1174" y="2635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2"/>
          <p:cNvSpPr/>
          <p:nvPr/>
        </p:nvSpPr>
        <p:spPr>
          <a:xfrm rot="5400000">
            <a:off x="8484241" y="565981"/>
            <a:ext cx="765416" cy="136502"/>
          </a:xfrm>
          <a:custGeom>
            <a:rect b="b" l="l" r="r" t="t"/>
            <a:pathLst>
              <a:path extrusionOk="0" h="4093" w="22951">
                <a:moveTo>
                  <a:pt x="16750" y="1"/>
                </a:moveTo>
                <a:cubicBezTo>
                  <a:pt x="15691" y="1"/>
                  <a:pt x="14864" y="873"/>
                  <a:pt x="14251" y="1656"/>
                </a:cubicBezTo>
                <a:cubicBezTo>
                  <a:pt x="13731" y="2317"/>
                  <a:pt x="13117" y="2984"/>
                  <a:pt x="12450" y="2984"/>
                </a:cubicBezTo>
                <a:cubicBezTo>
                  <a:pt x="12415" y="2984"/>
                  <a:pt x="12380" y="2982"/>
                  <a:pt x="12344" y="2978"/>
                </a:cubicBezTo>
                <a:cubicBezTo>
                  <a:pt x="11788" y="2919"/>
                  <a:pt x="11355" y="2398"/>
                  <a:pt x="10896" y="1846"/>
                </a:cubicBezTo>
                <a:cubicBezTo>
                  <a:pt x="10365" y="1208"/>
                  <a:pt x="9763" y="483"/>
                  <a:pt x="8830" y="387"/>
                </a:cubicBezTo>
                <a:cubicBezTo>
                  <a:pt x="8762" y="379"/>
                  <a:pt x="8693" y="376"/>
                  <a:pt x="8624" y="376"/>
                </a:cubicBezTo>
                <a:cubicBezTo>
                  <a:pt x="7900" y="376"/>
                  <a:pt x="7171" y="783"/>
                  <a:pt x="6457" y="1590"/>
                </a:cubicBezTo>
                <a:cubicBezTo>
                  <a:pt x="6363" y="1695"/>
                  <a:pt x="6271" y="1803"/>
                  <a:pt x="6178" y="1912"/>
                </a:cubicBezTo>
                <a:cubicBezTo>
                  <a:pt x="5782" y="2380"/>
                  <a:pt x="5406" y="2821"/>
                  <a:pt x="4918" y="3029"/>
                </a:cubicBezTo>
                <a:cubicBezTo>
                  <a:pt x="4701" y="3121"/>
                  <a:pt x="4473" y="3162"/>
                  <a:pt x="4244" y="3162"/>
                </a:cubicBezTo>
                <a:cubicBezTo>
                  <a:pt x="3621" y="3162"/>
                  <a:pt x="2986" y="2867"/>
                  <a:pt x="2525" y="2524"/>
                </a:cubicBezTo>
                <a:cubicBezTo>
                  <a:pt x="1815" y="1990"/>
                  <a:pt x="1272" y="1265"/>
                  <a:pt x="960" y="433"/>
                </a:cubicBezTo>
                <a:cubicBezTo>
                  <a:pt x="891" y="245"/>
                  <a:pt x="714" y="129"/>
                  <a:pt x="525" y="129"/>
                </a:cubicBezTo>
                <a:cubicBezTo>
                  <a:pt x="471" y="129"/>
                  <a:pt x="417" y="138"/>
                  <a:pt x="364" y="158"/>
                </a:cubicBezTo>
                <a:cubicBezTo>
                  <a:pt x="124" y="247"/>
                  <a:pt x="1" y="514"/>
                  <a:pt x="90" y="754"/>
                </a:cubicBezTo>
                <a:cubicBezTo>
                  <a:pt x="463" y="1754"/>
                  <a:pt x="1115" y="2628"/>
                  <a:pt x="1969" y="3269"/>
                </a:cubicBezTo>
                <a:cubicBezTo>
                  <a:pt x="2695" y="3810"/>
                  <a:pt x="3490" y="4092"/>
                  <a:pt x="4234" y="4092"/>
                </a:cubicBezTo>
                <a:cubicBezTo>
                  <a:pt x="4238" y="4092"/>
                  <a:pt x="4242" y="4092"/>
                  <a:pt x="4245" y="4092"/>
                </a:cubicBezTo>
                <a:cubicBezTo>
                  <a:pt x="4601" y="4092"/>
                  <a:pt x="4954" y="4021"/>
                  <a:pt x="5283" y="3883"/>
                </a:cubicBezTo>
                <a:cubicBezTo>
                  <a:pt x="5971" y="3589"/>
                  <a:pt x="6436" y="3043"/>
                  <a:pt x="6885" y="2514"/>
                </a:cubicBezTo>
                <a:cubicBezTo>
                  <a:pt x="6973" y="2411"/>
                  <a:pt x="7062" y="2308"/>
                  <a:pt x="7151" y="2207"/>
                </a:cubicBezTo>
                <a:cubicBezTo>
                  <a:pt x="7681" y="1608"/>
                  <a:pt x="8179" y="1305"/>
                  <a:pt x="8629" y="1305"/>
                </a:cubicBezTo>
                <a:cubicBezTo>
                  <a:pt x="8663" y="1305"/>
                  <a:pt x="8698" y="1307"/>
                  <a:pt x="8732" y="1311"/>
                </a:cubicBezTo>
                <a:cubicBezTo>
                  <a:pt x="9290" y="1369"/>
                  <a:pt x="9723" y="1889"/>
                  <a:pt x="10181" y="2441"/>
                </a:cubicBezTo>
                <a:cubicBezTo>
                  <a:pt x="10713" y="3079"/>
                  <a:pt x="11313" y="3803"/>
                  <a:pt x="12245" y="3902"/>
                </a:cubicBezTo>
                <a:cubicBezTo>
                  <a:pt x="12317" y="3910"/>
                  <a:pt x="12387" y="3914"/>
                  <a:pt x="12457" y="3914"/>
                </a:cubicBezTo>
                <a:cubicBezTo>
                  <a:pt x="13659" y="3914"/>
                  <a:pt x="14543" y="2787"/>
                  <a:pt x="14980" y="2230"/>
                </a:cubicBezTo>
                <a:cubicBezTo>
                  <a:pt x="15461" y="1618"/>
                  <a:pt x="16089" y="932"/>
                  <a:pt x="16760" y="932"/>
                </a:cubicBezTo>
                <a:cubicBezTo>
                  <a:pt x="16802" y="932"/>
                  <a:pt x="16844" y="934"/>
                  <a:pt x="16887" y="940"/>
                </a:cubicBezTo>
                <a:cubicBezTo>
                  <a:pt x="17477" y="1020"/>
                  <a:pt x="17864" y="1593"/>
                  <a:pt x="18312" y="2257"/>
                </a:cubicBezTo>
                <a:cubicBezTo>
                  <a:pt x="18785" y="2959"/>
                  <a:pt x="19321" y="3755"/>
                  <a:pt x="20236" y="3979"/>
                </a:cubicBezTo>
                <a:cubicBezTo>
                  <a:pt x="20387" y="4017"/>
                  <a:pt x="20541" y="4034"/>
                  <a:pt x="20696" y="4034"/>
                </a:cubicBezTo>
                <a:cubicBezTo>
                  <a:pt x="21495" y="4034"/>
                  <a:pt x="22319" y="3557"/>
                  <a:pt x="22815" y="2769"/>
                </a:cubicBezTo>
                <a:cubicBezTo>
                  <a:pt x="22951" y="2551"/>
                  <a:pt x="22886" y="2265"/>
                  <a:pt x="22669" y="2128"/>
                </a:cubicBezTo>
                <a:cubicBezTo>
                  <a:pt x="22592" y="2080"/>
                  <a:pt x="22506" y="2057"/>
                  <a:pt x="22422" y="2057"/>
                </a:cubicBezTo>
                <a:cubicBezTo>
                  <a:pt x="22267" y="2057"/>
                  <a:pt x="22116" y="2134"/>
                  <a:pt x="22028" y="2274"/>
                </a:cubicBezTo>
                <a:cubicBezTo>
                  <a:pt x="21751" y="2717"/>
                  <a:pt x="21233" y="3107"/>
                  <a:pt x="20705" y="3107"/>
                </a:cubicBezTo>
                <a:cubicBezTo>
                  <a:pt x="20623" y="3107"/>
                  <a:pt x="20541" y="3097"/>
                  <a:pt x="20460" y="3078"/>
                </a:cubicBezTo>
                <a:cubicBezTo>
                  <a:pt x="19894" y="2938"/>
                  <a:pt x="19501" y="2355"/>
                  <a:pt x="19084" y="1736"/>
                </a:cubicBezTo>
                <a:cubicBezTo>
                  <a:pt x="18584" y="995"/>
                  <a:pt x="18017" y="154"/>
                  <a:pt x="17013" y="19"/>
                </a:cubicBezTo>
                <a:cubicBezTo>
                  <a:pt x="16924" y="7"/>
                  <a:pt x="16836" y="1"/>
                  <a:pt x="167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bg>
      <p:bgPr>
        <a:solidFill>
          <a:schemeClr val="accent3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"/>
          <p:cNvSpPr txBox="1"/>
          <p:nvPr>
            <p:ph type="title"/>
          </p:nvPr>
        </p:nvSpPr>
        <p:spPr>
          <a:xfrm>
            <a:off x="2347950" y="540000"/>
            <a:ext cx="4448100" cy="1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85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2" name="Google Shape;142;p13"/>
          <p:cNvSpPr txBox="1"/>
          <p:nvPr>
            <p:ph idx="1" type="subTitle"/>
          </p:nvPr>
        </p:nvSpPr>
        <p:spPr>
          <a:xfrm>
            <a:off x="2347900" y="1972103"/>
            <a:ext cx="4448100" cy="9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3"/>
          <p:cNvSpPr txBox="1"/>
          <p:nvPr/>
        </p:nvSpPr>
        <p:spPr>
          <a:xfrm>
            <a:off x="2099100" y="370720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rPr>
              <a:t>CREDITS: This presentation template was created by </a:t>
            </a:r>
            <a:r>
              <a:rPr b="1" i="0" lang="en" sz="1200" u="sng" cap="none" strike="noStrike">
                <a:solidFill>
                  <a:schemeClr val="hlink"/>
                </a:solidFill>
                <a:latin typeface="Archivo"/>
                <a:ea typeface="Archivo"/>
                <a:cs typeface="Archivo"/>
                <a:sym typeface="Archivo"/>
                <a:hlinkClick r:id="rId2"/>
              </a:rPr>
              <a:t>Slidesgo</a:t>
            </a:r>
            <a:r>
              <a:rPr b="1" i="0" lang="en" sz="1200" u="none" cap="none" strike="noStrik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rPr>
              <a:t>,</a:t>
            </a:r>
            <a:r>
              <a:rPr b="0" i="0" lang="en" sz="1200" u="none" cap="none" strike="noStrik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rPr>
              <a:t> and includes icons by</a:t>
            </a:r>
            <a:r>
              <a:rPr b="1" i="0" lang="en" sz="1200" u="none" cap="none" strike="noStrik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b="1" i="0" lang="en" sz="1200" u="sng" cap="none" strike="noStrike">
                <a:solidFill>
                  <a:schemeClr val="hlink"/>
                </a:solidFill>
                <a:latin typeface="Archivo"/>
                <a:ea typeface="Archivo"/>
                <a:cs typeface="Archivo"/>
                <a:sym typeface="Archivo"/>
                <a:hlinkClick r:id="rId3"/>
              </a:rPr>
              <a:t>Flaticon</a:t>
            </a:r>
            <a:r>
              <a:rPr b="1" i="0" lang="en" sz="1200" u="none" cap="none" strike="noStrik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rPr>
              <a:t>,</a:t>
            </a:r>
            <a:r>
              <a:rPr b="0" i="0" lang="en" sz="1200" u="none" cap="none" strike="noStrik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rPr>
              <a:t> and infographics &amp; images by </a:t>
            </a:r>
            <a:r>
              <a:rPr b="1" i="0" lang="en" sz="1200" u="sng" cap="none" strike="noStrike">
                <a:solidFill>
                  <a:schemeClr val="hlink"/>
                </a:solidFill>
                <a:latin typeface="Archivo"/>
                <a:ea typeface="Archivo"/>
                <a:cs typeface="Archivo"/>
                <a:sym typeface="Archivo"/>
                <a:hlinkClick r:id="rId4"/>
              </a:rPr>
              <a:t>Freepik</a:t>
            </a:r>
            <a:r>
              <a:rPr b="1" i="0" lang="en" sz="1200" u="sng" cap="none" strike="noStrik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endParaRPr b="1" i="0" sz="1200" u="sng" cap="none" strike="noStrike">
              <a:solidFill>
                <a:schemeClr val="lt2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44" name="Google Shape;144;p13"/>
          <p:cNvSpPr/>
          <p:nvPr/>
        </p:nvSpPr>
        <p:spPr>
          <a:xfrm>
            <a:off x="0" y="-19050"/>
            <a:ext cx="3567868" cy="2388567"/>
          </a:xfrm>
          <a:custGeom>
            <a:rect b="b" l="l" r="r" t="t"/>
            <a:pathLst>
              <a:path extrusionOk="0" h="19768" w="29528">
                <a:moveTo>
                  <a:pt x="1" y="0"/>
                </a:moveTo>
                <a:lnTo>
                  <a:pt x="1" y="19767"/>
                </a:lnTo>
                <a:cubicBezTo>
                  <a:pt x="991" y="18855"/>
                  <a:pt x="2211" y="18196"/>
                  <a:pt x="3534" y="17935"/>
                </a:cubicBezTo>
                <a:cubicBezTo>
                  <a:pt x="5847" y="17477"/>
                  <a:pt x="8523" y="18049"/>
                  <a:pt x="10370" y="16582"/>
                </a:cubicBezTo>
                <a:cubicBezTo>
                  <a:pt x="12599" y="14812"/>
                  <a:pt x="12184" y="11210"/>
                  <a:pt x="13897" y="8936"/>
                </a:cubicBezTo>
                <a:cubicBezTo>
                  <a:pt x="15296" y="7082"/>
                  <a:pt x="17800" y="6496"/>
                  <a:pt x="20112" y="6257"/>
                </a:cubicBezTo>
                <a:cubicBezTo>
                  <a:pt x="22421" y="6018"/>
                  <a:pt x="24866" y="5965"/>
                  <a:pt x="26849" y="4757"/>
                </a:cubicBezTo>
                <a:cubicBezTo>
                  <a:pt x="28449" y="3783"/>
                  <a:pt x="29527" y="1707"/>
                  <a:pt x="29112" y="0"/>
                </a:cubicBezTo>
                <a:close/>
              </a:path>
            </a:pathLst>
          </a:custGeom>
          <a:solidFill>
            <a:schemeClr val="lt1">
              <a:alpha val="45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3"/>
          <p:cNvSpPr/>
          <p:nvPr/>
        </p:nvSpPr>
        <p:spPr>
          <a:xfrm rot="-5400137">
            <a:off x="-242259" y="713357"/>
            <a:ext cx="969154" cy="484632"/>
          </a:xfrm>
          <a:custGeom>
            <a:rect b="b" l="l" r="r" t="t"/>
            <a:pathLst>
              <a:path extrusionOk="0" h="7730" w="15457">
                <a:moveTo>
                  <a:pt x="4752" y="0"/>
                </a:moveTo>
                <a:cubicBezTo>
                  <a:pt x="4752" y="1644"/>
                  <a:pt x="6084" y="2978"/>
                  <a:pt x="7728" y="2978"/>
                </a:cubicBezTo>
                <a:cubicBezTo>
                  <a:pt x="9371" y="2978"/>
                  <a:pt x="10705" y="1644"/>
                  <a:pt x="10705" y="0"/>
                </a:cubicBezTo>
                <a:close/>
                <a:moveTo>
                  <a:pt x="1" y="0"/>
                </a:moveTo>
                <a:cubicBezTo>
                  <a:pt x="1" y="4262"/>
                  <a:pt x="3467" y="7729"/>
                  <a:pt x="7728" y="7729"/>
                </a:cubicBezTo>
                <a:cubicBezTo>
                  <a:pt x="11990" y="7729"/>
                  <a:pt x="15457" y="4262"/>
                  <a:pt x="15457" y="0"/>
                </a:cubicBezTo>
                <a:lnTo>
                  <a:pt x="13531" y="0"/>
                </a:lnTo>
                <a:cubicBezTo>
                  <a:pt x="13531" y="3200"/>
                  <a:pt x="10928" y="5804"/>
                  <a:pt x="7728" y="5804"/>
                </a:cubicBezTo>
                <a:cubicBezTo>
                  <a:pt x="4529" y="5804"/>
                  <a:pt x="1926" y="3200"/>
                  <a:pt x="192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3"/>
          <p:cNvSpPr/>
          <p:nvPr/>
        </p:nvSpPr>
        <p:spPr>
          <a:xfrm rot="5399863">
            <a:off x="8417091" y="781757"/>
            <a:ext cx="969154" cy="484632"/>
          </a:xfrm>
          <a:custGeom>
            <a:rect b="b" l="l" r="r" t="t"/>
            <a:pathLst>
              <a:path extrusionOk="0" h="7730" w="15457">
                <a:moveTo>
                  <a:pt x="4752" y="0"/>
                </a:moveTo>
                <a:cubicBezTo>
                  <a:pt x="4752" y="1644"/>
                  <a:pt x="6084" y="2978"/>
                  <a:pt x="7728" y="2978"/>
                </a:cubicBezTo>
                <a:cubicBezTo>
                  <a:pt x="9371" y="2978"/>
                  <a:pt x="10705" y="1644"/>
                  <a:pt x="10705" y="0"/>
                </a:cubicBezTo>
                <a:close/>
                <a:moveTo>
                  <a:pt x="1" y="0"/>
                </a:moveTo>
                <a:cubicBezTo>
                  <a:pt x="1" y="4262"/>
                  <a:pt x="3467" y="7729"/>
                  <a:pt x="7728" y="7729"/>
                </a:cubicBezTo>
                <a:cubicBezTo>
                  <a:pt x="11990" y="7729"/>
                  <a:pt x="15457" y="4262"/>
                  <a:pt x="15457" y="0"/>
                </a:cubicBezTo>
                <a:lnTo>
                  <a:pt x="13531" y="0"/>
                </a:lnTo>
                <a:cubicBezTo>
                  <a:pt x="13531" y="3200"/>
                  <a:pt x="10928" y="5804"/>
                  <a:pt x="7728" y="5804"/>
                </a:cubicBezTo>
                <a:cubicBezTo>
                  <a:pt x="4529" y="5804"/>
                  <a:pt x="1926" y="3200"/>
                  <a:pt x="192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3"/>
          <p:cNvSpPr/>
          <p:nvPr/>
        </p:nvSpPr>
        <p:spPr>
          <a:xfrm flipH="1">
            <a:off x="5576125" y="-19050"/>
            <a:ext cx="3567868" cy="2388567"/>
          </a:xfrm>
          <a:custGeom>
            <a:rect b="b" l="l" r="r" t="t"/>
            <a:pathLst>
              <a:path extrusionOk="0" h="19768" w="29528">
                <a:moveTo>
                  <a:pt x="1" y="0"/>
                </a:moveTo>
                <a:lnTo>
                  <a:pt x="1" y="19767"/>
                </a:lnTo>
                <a:cubicBezTo>
                  <a:pt x="991" y="18855"/>
                  <a:pt x="2211" y="18196"/>
                  <a:pt x="3534" y="17935"/>
                </a:cubicBezTo>
                <a:cubicBezTo>
                  <a:pt x="5847" y="17477"/>
                  <a:pt x="8523" y="18049"/>
                  <a:pt x="10370" y="16582"/>
                </a:cubicBezTo>
                <a:cubicBezTo>
                  <a:pt x="12599" y="14812"/>
                  <a:pt x="12184" y="11210"/>
                  <a:pt x="13897" y="8936"/>
                </a:cubicBezTo>
                <a:cubicBezTo>
                  <a:pt x="15296" y="7082"/>
                  <a:pt x="17800" y="6496"/>
                  <a:pt x="20112" y="6257"/>
                </a:cubicBezTo>
                <a:cubicBezTo>
                  <a:pt x="22421" y="6018"/>
                  <a:pt x="24866" y="5965"/>
                  <a:pt x="26849" y="4757"/>
                </a:cubicBezTo>
                <a:cubicBezTo>
                  <a:pt x="28449" y="3783"/>
                  <a:pt x="29527" y="1707"/>
                  <a:pt x="29112" y="0"/>
                </a:cubicBezTo>
                <a:close/>
              </a:path>
            </a:pathLst>
          </a:custGeom>
          <a:solidFill>
            <a:schemeClr val="lt1">
              <a:alpha val="45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3"/>
          <p:cNvSpPr/>
          <p:nvPr/>
        </p:nvSpPr>
        <p:spPr>
          <a:xfrm>
            <a:off x="4015700" y="4783426"/>
            <a:ext cx="1112607" cy="198449"/>
          </a:xfrm>
          <a:custGeom>
            <a:rect b="b" l="l" r="r" t="t"/>
            <a:pathLst>
              <a:path extrusionOk="0" h="4093" w="22951">
                <a:moveTo>
                  <a:pt x="16750" y="1"/>
                </a:moveTo>
                <a:cubicBezTo>
                  <a:pt x="15691" y="1"/>
                  <a:pt x="14864" y="873"/>
                  <a:pt x="14251" y="1656"/>
                </a:cubicBezTo>
                <a:cubicBezTo>
                  <a:pt x="13731" y="2317"/>
                  <a:pt x="13117" y="2984"/>
                  <a:pt x="12450" y="2984"/>
                </a:cubicBezTo>
                <a:cubicBezTo>
                  <a:pt x="12415" y="2984"/>
                  <a:pt x="12380" y="2982"/>
                  <a:pt x="12344" y="2978"/>
                </a:cubicBezTo>
                <a:cubicBezTo>
                  <a:pt x="11788" y="2919"/>
                  <a:pt x="11355" y="2398"/>
                  <a:pt x="10896" y="1846"/>
                </a:cubicBezTo>
                <a:cubicBezTo>
                  <a:pt x="10365" y="1208"/>
                  <a:pt x="9763" y="483"/>
                  <a:pt x="8830" y="387"/>
                </a:cubicBezTo>
                <a:cubicBezTo>
                  <a:pt x="8762" y="379"/>
                  <a:pt x="8693" y="376"/>
                  <a:pt x="8624" y="376"/>
                </a:cubicBezTo>
                <a:cubicBezTo>
                  <a:pt x="7900" y="376"/>
                  <a:pt x="7171" y="783"/>
                  <a:pt x="6457" y="1590"/>
                </a:cubicBezTo>
                <a:cubicBezTo>
                  <a:pt x="6363" y="1695"/>
                  <a:pt x="6271" y="1803"/>
                  <a:pt x="6178" y="1912"/>
                </a:cubicBezTo>
                <a:cubicBezTo>
                  <a:pt x="5782" y="2380"/>
                  <a:pt x="5406" y="2821"/>
                  <a:pt x="4918" y="3029"/>
                </a:cubicBezTo>
                <a:cubicBezTo>
                  <a:pt x="4701" y="3121"/>
                  <a:pt x="4473" y="3162"/>
                  <a:pt x="4244" y="3162"/>
                </a:cubicBezTo>
                <a:cubicBezTo>
                  <a:pt x="3621" y="3162"/>
                  <a:pt x="2986" y="2867"/>
                  <a:pt x="2525" y="2524"/>
                </a:cubicBezTo>
                <a:cubicBezTo>
                  <a:pt x="1815" y="1990"/>
                  <a:pt x="1272" y="1265"/>
                  <a:pt x="960" y="433"/>
                </a:cubicBezTo>
                <a:cubicBezTo>
                  <a:pt x="891" y="245"/>
                  <a:pt x="714" y="129"/>
                  <a:pt x="525" y="129"/>
                </a:cubicBezTo>
                <a:cubicBezTo>
                  <a:pt x="471" y="129"/>
                  <a:pt x="417" y="138"/>
                  <a:pt x="364" y="158"/>
                </a:cubicBezTo>
                <a:cubicBezTo>
                  <a:pt x="124" y="247"/>
                  <a:pt x="1" y="514"/>
                  <a:pt x="90" y="754"/>
                </a:cubicBezTo>
                <a:cubicBezTo>
                  <a:pt x="463" y="1754"/>
                  <a:pt x="1115" y="2628"/>
                  <a:pt x="1969" y="3269"/>
                </a:cubicBezTo>
                <a:cubicBezTo>
                  <a:pt x="2695" y="3810"/>
                  <a:pt x="3490" y="4092"/>
                  <a:pt x="4234" y="4092"/>
                </a:cubicBezTo>
                <a:cubicBezTo>
                  <a:pt x="4238" y="4092"/>
                  <a:pt x="4242" y="4092"/>
                  <a:pt x="4245" y="4092"/>
                </a:cubicBezTo>
                <a:cubicBezTo>
                  <a:pt x="4601" y="4092"/>
                  <a:pt x="4954" y="4021"/>
                  <a:pt x="5283" y="3883"/>
                </a:cubicBezTo>
                <a:cubicBezTo>
                  <a:pt x="5971" y="3589"/>
                  <a:pt x="6436" y="3043"/>
                  <a:pt x="6885" y="2514"/>
                </a:cubicBezTo>
                <a:cubicBezTo>
                  <a:pt x="6973" y="2411"/>
                  <a:pt x="7062" y="2308"/>
                  <a:pt x="7151" y="2207"/>
                </a:cubicBezTo>
                <a:cubicBezTo>
                  <a:pt x="7681" y="1608"/>
                  <a:pt x="8179" y="1305"/>
                  <a:pt x="8629" y="1305"/>
                </a:cubicBezTo>
                <a:cubicBezTo>
                  <a:pt x="8663" y="1305"/>
                  <a:pt x="8698" y="1307"/>
                  <a:pt x="8732" y="1311"/>
                </a:cubicBezTo>
                <a:cubicBezTo>
                  <a:pt x="9290" y="1369"/>
                  <a:pt x="9723" y="1889"/>
                  <a:pt x="10181" y="2441"/>
                </a:cubicBezTo>
                <a:cubicBezTo>
                  <a:pt x="10713" y="3079"/>
                  <a:pt x="11313" y="3803"/>
                  <a:pt x="12245" y="3902"/>
                </a:cubicBezTo>
                <a:cubicBezTo>
                  <a:pt x="12317" y="3910"/>
                  <a:pt x="12387" y="3914"/>
                  <a:pt x="12457" y="3914"/>
                </a:cubicBezTo>
                <a:cubicBezTo>
                  <a:pt x="13659" y="3914"/>
                  <a:pt x="14543" y="2787"/>
                  <a:pt x="14980" y="2230"/>
                </a:cubicBezTo>
                <a:cubicBezTo>
                  <a:pt x="15461" y="1618"/>
                  <a:pt x="16089" y="932"/>
                  <a:pt x="16760" y="932"/>
                </a:cubicBezTo>
                <a:cubicBezTo>
                  <a:pt x="16802" y="932"/>
                  <a:pt x="16844" y="934"/>
                  <a:pt x="16887" y="940"/>
                </a:cubicBezTo>
                <a:cubicBezTo>
                  <a:pt x="17477" y="1020"/>
                  <a:pt x="17864" y="1593"/>
                  <a:pt x="18312" y="2257"/>
                </a:cubicBezTo>
                <a:cubicBezTo>
                  <a:pt x="18785" y="2959"/>
                  <a:pt x="19321" y="3755"/>
                  <a:pt x="20236" y="3979"/>
                </a:cubicBezTo>
                <a:cubicBezTo>
                  <a:pt x="20387" y="4017"/>
                  <a:pt x="20541" y="4034"/>
                  <a:pt x="20696" y="4034"/>
                </a:cubicBezTo>
                <a:cubicBezTo>
                  <a:pt x="21495" y="4034"/>
                  <a:pt x="22319" y="3557"/>
                  <a:pt x="22815" y="2769"/>
                </a:cubicBezTo>
                <a:cubicBezTo>
                  <a:pt x="22951" y="2551"/>
                  <a:pt x="22886" y="2265"/>
                  <a:pt x="22669" y="2128"/>
                </a:cubicBezTo>
                <a:cubicBezTo>
                  <a:pt x="22592" y="2080"/>
                  <a:pt x="22506" y="2057"/>
                  <a:pt x="22422" y="2057"/>
                </a:cubicBezTo>
                <a:cubicBezTo>
                  <a:pt x="22267" y="2057"/>
                  <a:pt x="22116" y="2134"/>
                  <a:pt x="22028" y="2274"/>
                </a:cubicBezTo>
                <a:cubicBezTo>
                  <a:pt x="21751" y="2717"/>
                  <a:pt x="21233" y="3107"/>
                  <a:pt x="20705" y="3107"/>
                </a:cubicBezTo>
                <a:cubicBezTo>
                  <a:pt x="20623" y="3107"/>
                  <a:pt x="20541" y="3097"/>
                  <a:pt x="20460" y="3078"/>
                </a:cubicBezTo>
                <a:cubicBezTo>
                  <a:pt x="19894" y="2938"/>
                  <a:pt x="19501" y="2355"/>
                  <a:pt x="19084" y="1736"/>
                </a:cubicBezTo>
                <a:cubicBezTo>
                  <a:pt x="18584" y="995"/>
                  <a:pt x="18017" y="154"/>
                  <a:pt x="17013" y="19"/>
                </a:cubicBezTo>
                <a:cubicBezTo>
                  <a:pt x="16924" y="7"/>
                  <a:pt x="16836" y="1"/>
                  <a:pt x="167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3"/>
          <p:cNvSpPr/>
          <p:nvPr/>
        </p:nvSpPr>
        <p:spPr>
          <a:xfrm rot="5400000">
            <a:off x="1354976" y="-100754"/>
            <a:ext cx="77797" cy="934204"/>
          </a:xfrm>
          <a:custGeom>
            <a:rect b="b" l="l" r="r" t="t"/>
            <a:pathLst>
              <a:path extrusionOk="0" h="28179" w="2347">
                <a:moveTo>
                  <a:pt x="1174" y="1"/>
                </a:moveTo>
                <a:cubicBezTo>
                  <a:pt x="4" y="1"/>
                  <a:pt x="1" y="1821"/>
                  <a:pt x="1174" y="1821"/>
                </a:cubicBezTo>
                <a:cubicBezTo>
                  <a:pt x="2345" y="1821"/>
                  <a:pt x="2345" y="1"/>
                  <a:pt x="1174" y="1"/>
                </a:cubicBezTo>
                <a:close/>
                <a:moveTo>
                  <a:pt x="1174" y="6590"/>
                </a:moveTo>
                <a:cubicBezTo>
                  <a:pt x="1" y="6590"/>
                  <a:pt x="1" y="8410"/>
                  <a:pt x="1174" y="8410"/>
                </a:cubicBezTo>
                <a:cubicBezTo>
                  <a:pt x="2345" y="8410"/>
                  <a:pt x="2346" y="6590"/>
                  <a:pt x="1174" y="6590"/>
                </a:cubicBezTo>
                <a:close/>
                <a:moveTo>
                  <a:pt x="1174" y="13180"/>
                </a:moveTo>
                <a:cubicBezTo>
                  <a:pt x="1" y="13180"/>
                  <a:pt x="1" y="15000"/>
                  <a:pt x="1174" y="15000"/>
                </a:cubicBezTo>
                <a:cubicBezTo>
                  <a:pt x="2345" y="15000"/>
                  <a:pt x="2346" y="13180"/>
                  <a:pt x="1174" y="13180"/>
                </a:cubicBezTo>
                <a:close/>
                <a:moveTo>
                  <a:pt x="1174" y="19769"/>
                </a:moveTo>
                <a:cubicBezTo>
                  <a:pt x="1" y="19769"/>
                  <a:pt x="1" y="21589"/>
                  <a:pt x="1174" y="21589"/>
                </a:cubicBezTo>
                <a:cubicBezTo>
                  <a:pt x="2345" y="21589"/>
                  <a:pt x="2346" y="19769"/>
                  <a:pt x="1174" y="19769"/>
                </a:cubicBezTo>
                <a:close/>
                <a:moveTo>
                  <a:pt x="1174" y="26359"/>
                </a:moveTo>
                <a:cubicBezTo>
                  <a:pt x="1" y="26359"/>
                  <a:pt x="1" y="28179"/>
                  <a:pt x="1174" y="28179"/>
                </a:cubicBezTo>
                <a:cubicBezTo>
                  <a:pt x="2345" y="28179"/>
                  <a:pt x="2346" y="26359"/>
                  <a:pt x="1174" y="2635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14"/>
          <p:cNvSpPr txBox="1"/>
          <p:nvPr>
            <p:ph type="title"/>
          </p:nvPr>
        </p:nvSpPr>
        <p:spPr>
          <a:xfrm>
            <a:off x="713225" y="539500"/>
            <a:ext cx="3255600" cy="105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"/>
          <p:cNvSpPr txBox="1"/>
          <p:nvPr>
            <p:ph type="title"/>
          </p:nvPr>
        </p:nvSpPr>
        <p:spPr>
          <a:xfrm>
            <a:off x="1644450" y="1397500"/>
            <a:ext cx="5855100" cy="20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9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5" name="Google Shape;155;p15"/>
          <p:cNvSpPr/>
          <p:nvPr/>
        </p:nvSpPr>
        <p:spPr>
          <a:xfrm>
            <a:off x="6871099" y="164025"/>
            <a:ext cx="2321723" cy="414048"/>
          </a:xfrm>
          <a:custGeom>
            <a:rect b="b" l="l" r="r" t="t"/>
            <a:pathLst>
              <a:path extrusionOk="0" h="4093" w="22951">
                <a:moveTo>
                  <a:pt x="16750" y="1"/>
                </a:moveTo>
                <a:cubicBezTo>
                  <a:pt x="15691" y="1"/>
                  <a:pt x="14864" y="873"/>
                  <a:pt x="14251" y="1656"/>
                </a:cubicBezTo>
                <a:cubicBezTo>
                  <a:pt x="13731" y="2317"/>
                  <a:pt x="13117" y="2984"/>
                  <a:pt x="12450" y="2984"/>
                </a:cubicBezTo>
                <a:cubicBezTo>
                  <a:pt x="12415" y="2984"/>
                  <a:pt x="12380" y="2982"/>
                  <a:pt x="12344" y="2978"/>
                </a:cubicBezTo>
                <a:cubicBezTo>
                  <a:pt x="11788" y="2919"/>
                  <a:pt x="11355" y="2398"/>
                  <a:pt x="10896" y="1846"/>
                </a:cubicBezTo>
                <a:cubicBezTo>
                  <a:pt x="10365" y="1208"/>
                  <a:pt x="9763" y="483"/>
                  <a:pt x="8830" y="387"/>
                </a:cubicBezTo>
                <a:cubicBezTo>
                  <a:pt x="8762" y="379"/>
                  <a:pt x="8693" y="376"/>
                  <a:pt x="8624" y="376"/>
                </a:cubicBezTo>
                <a:cubicBezTo>
                  <a:pt x="7900" y="376"/>
                  <a:pt x="7171" y="783"/>
                  <a:pt x="6457" y="1590"/>
                </a:cubicBezTo>
                <a:cubicBezTo>
                  <a:pt x="6363" y="1695"/>
                  <a:pt x="6271" y="1803"/>
                  <a:pt x="6178" y="1912"/>
                </a:cubicBezTo>
                <a:cubicBezTo>
                  <a:pt x="5782" y="2380"/>
                  <a:pt x="5406" y="2821"/>
                  <a:pt x="4918" y="3029"/>
                </a:cubicBezTo>
                <a:cubicBezTo>
                  <a:pt x="4701" y="3121"/>
                  <a:pt x="4473" y="3162"/>
                  <a:pt x="4244" y="3162"/>
                </a:cubicBezTo>
                <a:cubicBezTo>
                  <a:pt x="3621" y="3162"/>
                  <a:pt x="2986" y="2867"/>
                  <a:pt x="2525" y="2524"/>
                </a:cubicBezTo>
                <a:cubicBezTo>
                  <a:pt x="1815" y="1990"/>
                  <a:pt x="1272" y="1265"/>
                  <a:pt x="960" y="433"/>
                </a:cubicBezTo>
                <a:cubicBezTo>
                  <a:pt x="891" y="245"/>
                  <a:pt x="714" y="129"/>
                  <a:pt x="525" y="129"/>
                </a:cubicBezTo>
                <a:cubicBezTo>
                  <a:pt x="471" y="129"/>
                  <a:pt x="417" y="138"/>
                  <a:pt x="364" y="158"/>
                </a:cubicBezTo>
                <a:cubicBezTo>
                  <a:pt x="124" y="247"/>
                  <a:pt x="1" y="514"/>
                  <a:pt x="90" y="754"/>
                </a:cubicBezTo>
                <a:cubicBezTo>
                  <a:pt x="463" y="1754"/>
                  <a:pt x="1115" y="2628"/>
                  <a:pt x="1969" y="3269"/>
                </a:cubicBezTo>
                <a:cubicBezTo>
                  <a:pt x="2695" y="3810"/>
                  <a:pt x="3490" y="4092"/>
                  <a:pt x="4234" y="4092"/>
                </a:cubicBezTo>
                <a:cubicBezTo>
                  <a:pt x="4238" y="4092"/>
                  <a:pt x="4242" y="4092"/>
                  <a:pt x="4245" y="4092"/>
                </a:cubicBezTo>
                <a:cubicBezTo>
                  <a:pt x="4601" y="4092"/>
                  <a:pt x="4954" y="4021"/>
                  <a:pt x="5283" y="3883"/>
                </a:cubicBezTo>
                <a:cubicBezTo>
                  <a:pt x="5971" y="3589"/>
                  <a:pt x="6436" y="3043"/>
                  <a:pt x="6885" y="2514"/>
                </a:cubicBezTo>
                <a:cubicBezTo>
                  <a:pt x="6973" y="2411"/>
                  <a:pt x="7062" y="2308"/>
                  <a:pt x="7151" y="2207"/>
                </a:cubicBezTo>
                <a:cubicBezTo>
                  <a:pt x="7681" y="1608"/>
                  <a:pt x="8179" y="1305"/>
                  <a:pt x="8629" y="1305"/>
                </a:cubicBezTo>
                <a:cubicBezTo>
                  <a:pt x="8663" y="1305"/>
                  <a:pt x="8698" y="1307"/>
                  <a:pt x="8732" y="1311"/>
                </a:cubicBezTo>
                <a:cubicBezTo>
                  <a:pt x="9290" y="1369"/>
                  <a:pt x="9723" y="1889"/>
                  <a:pt x="10181" y="2441"/>
                </a:cubicBezTo>
                <a:cubicBezTo>
                  <a:pt x="10713" y="3079"/>
                  <a:pt x="11313" y="3803"/>
                  <a:pt x="12245" y="3902"/>
                </a:cubicBezTo>
                <a:cubicBezTo>
                  <a:pt x="12317" y="3910"/>
                  <a:pt x="12387" y="3914"/>
                  <a:pt x="12457" y="3914"/>
                </a:cubicBezTo>
                <a:cubicBezTo>
                  <a:pt x="13659" y="3914"/>
                  <a:pt x="14543" y="2787"/>
                  <a:pt x="14980" y="2230"/>
                </a:cubicBezTo>
                <a:cubicBezTo>
                  <a:pt x="15461" y="1618"/>
                  <a:pt x="16089" y="932"/>
                  <a:pt x="16760" y="932"/>
                </a:cubicBezTo>
                <a:cubicBezTo>
                  <a:pt x="16802" y="932"/>
                  <a:pt x="16844" y="934"/>
                  <a:pt x="16887" y="940"/>
                </a:cubicBezTo>
                <a:cubicBezTo>
                  <a:pt x="17477" y="1020"/>
                  <a:pt x="17864" y="1593"/>
                  <a:pt x="18312" y="2257"/>
                </a:cubicBezTo>
                <a:cubicBezTo>
                  <a:pt x="18785" y="2959"/>
                  <a:pt x="19321" y="3755"/>
                  <a:pt x="20236" y="3979"/>
                </a:cubicBezTo>
                <a:cubicBezTo>
                  <a:pt x="20387" y="4017"/>
                  <a:pt x="20541" y="4034"/>
                  <a:pt x="20696" y="4034"/>
                </a:cubicBezTo>
                <a:cubicBezTo>
                  <a:pt x="21495" y="4034"/>
                  <a:pt x="22319" y="3557"/>
                  <a:pt x="22815" y="2769"/>
                </a:cubicBezTo>
                <a:cubicBezTo>
                  <a:pt x="22951" y="2551"/>
                  <a:pt x="22886" y="2265"/>
                  <a:pt x="22669" y="2128"/>
                </a:cubicBezTo>
                <a:cubicBezTo>
                  <a:pt x="22592" y="2080"/>
                  <a:pt x="22506" y="2057"/>
                  <a:pt x="22422" y="2057"/>
                </a:cubicBezTo>
                <a:cubicBezTo>
                  <a:pt x="22267" y="2057"/>
                  <a:pt x="22116" y="2134"/>
                  <a:pt x="22028" y="2274"/>
                </a:cubicBezTo>
                <a:cubicBezTo>
                  <a:pt x="21751" y="2717"/>
                  <a:pt x="21233" y="3107"/>
                  <a:pt x="20705" y="3107"/>
                </a:cubicBezTo>
                <a:cubicBezTo>
                  <a:pt x="20623" y="3107"/>
                  <a:pt x="20541" y="3097"/>
                  <a:pt x="20460" y="3078"/>
                </a:cubicBezTo>
                <a:cubicBezTo>
                  <a:pt x="19894" y="2938"/>
                  <a:pt x="19501" y="2355"/>
                  <a:pt x="19084" y="1736"/>
                </a:cubicBezTo>
                <a:cubicBezTo>
                  <a:pt x="18584" y="995"/>
                  <a:pt x="18017" y="154"/>
                  <a:pt x="17013" y="19"/>
                </a:cubicBezTo>
                <a:cubicBezTo>
                  <a:pt x="16924" y="7"/>
                  <a:pt x="16836" y="1"/>
                  <a:pt x="167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5"/>
          <p:cNvSpPr/>
          <p:nvPr/>
        </p:nvSpPr>
        <p:spPr>
          <a:xfrm>
            <a:off x="323533" y="392166"/>
            <a:ext cx="178401" cy="2142027"/>
          </a:xfrm>
          <a:custGeom>
            <a:rect b="b" l="l" r="r" t="t"/>
            <a:pathLst>
              <a:path extrusionOk="0" h="28179" w="2347">
                <a:moveTo>
                  <a:pt x="1174" y="1"/>
                </a:moveTo>
                <a:cubicBezTo>
                  <a:pt x="4" y="1"/>
                  <a:pt x="1" y="1821"/>
                  <a:pt x="1174" y="1821"/>
                </a:cubicBezTo>
                <a:cubicBezTo>
                  <a:pt x="2345" y="1821"/>
                  <a:pt x="2345" y="1"/>
                  <a:pt x="1174" y="1"/>
                </a:cubicBezTo>
                <a:close/>
                <a:moveTo>
                  <a:pt x="1174" y="6590"/>
                </a:moveTo>
                <a:cubicBezTo>
                  <a:pt x="1" y="6590"/>
                  <a:pt x="1" y="8410"/>
                  <a:pt x="1174" y="8410"/>
                </a:cubicBezTo>
                <a:cubicBezTo>
                  <a:pt x="2345" y="8410"/>
                  <a:pt x="2346" y="6590"/>
                  <a:pt x="1174" y="6590"/>
                </a:cubicBezTo>
                <a:close/>
                <a:moveTo>
                  <a:pt x="1174" y="13180"/>
                </a:moveTo>
                <a:cubicBezTo>
                  <a:pt x="1" y="13180"/>
                  <a:pt x="1" y="15000"/>
                  <a:pt x="1174" y="15000"/>
                </a:cubicBezTo>
                <a:cubicBezTo>
                  <a:pt x="2345" y="15000"/>
                  <a:pt x="2346" y="13180"/>
                  <a:pt x="1174" y="13180"/>
                </a:cubicBezTo>
                <a:close/>
                <a:moveTo>
                  <a:pt x="1174" y="19769"/>
                </a:moveTo>
                <a:cubicBezTo>
                  <a:pt x="1" y="19769"/>
                  <a:pt x="1" y="21589"/>
                  <a:pt x="1174" y="21589"/>
                </a:cubicBezTo>
                <a:cubicBezTo>
                  <a:pt x="2345" y="21589"/>
                  <a:pt x="2346" y="19769"/>
                  <a:pt x="1174" y="19769"/>
                </a:cubicBezTo>
                <a:close/>
                <a:moveTo>
                  <a:pt x="1174" y="26359"/>
                </a:moveTo>
                <a:cubicBezTo>
                  <a:pt x="1" y="26359"/>
                  <a:pt x="1" y="28179"/>
                  <a:pt x="1174" y="28179"/>
                </a:cubicBezTo>
                <a:cubicBezTo>
                  <a:pt x="2345" y="28179"/>
                  <a:pt x="2346" y="26359"/>
                  <a:pt x="1174" y="2635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7" name="Google Shape;157;p15"/>
          <p:cNvGrpSpPr/>
          <p:nvPr/>
        </p:nvGrpSpPr>
        <p:grpSpPr>
          <a:xfrm>
            <a:off x="1441568" y="-267909"/>
            <a:ext cx="846037" cy="845990"/>
            <a:chOff x="2559400" y="3483475"/>
            <a:chExt cx="449900" cy="449875"/>
          </a:xfrm>
        </p:grpSpPr>
        <p:sp>
          <p:nvSpPr>
            <p:cNvPr id="158" name="Google Shape;158;p15"/>
            <p:cNvSpPr/>
            <p:nvPr/>
          </p:nvSpPr>
          <p:spPr>
            <a:xfrm>
              <a:off x="2559400" y="3483475"/>
              <a:ext cx="449900" cy="449875"/>
            </a:xfrm>
            <a:custGeom>
              <a:rect b="b" l="l" r="r" t="t"/>
              <a:pathLst>
                <a:path extrusionOk="0" h="17995" w="17996">
                  <a:moveTo>
                    <a:pt x="8998" y="0"/>
                  </a:moveTo>
                  <a:cubicBezTo>
                    <a:pt x="6611" y="0"/>
                    <a:pt x="4322" y="948"/>
                    <a:pt x="2635" y="2635"/>
                  </a:cubicBezTo>
                  <a:cubicBezTo>
                    <a:pt x="949" y="4323"/>
                    <a:pt x="1" y="6611"/>
                    <a:pt x="1" y="8997"/>
                  </a:cubicBezTo>
                  <a:cubicBezTo>
                    <a:pt x="1" y="11384"/>
                    <a:pt x="949" y="13672"/>
                    <a:pt x="2635" y="15360"/>
                  </a:cubicBezTo>
                  <a:cubicBezTo>
                    <a:pt x="4322" y="17047"/>
                    <a:pt x="6611" y="17995"/>
                    <a:pt x="8998" y="17995"/>
                  </a:cubicBezTo>
                  <a:cubicBezTo>
                    <a:pt x="11383" y="17995"/>
                    <a:pt x="13672" y="17047"/>
                    <a:pt x="15360" y="15360"/>
                  </a:cubicBezTo>
                  <a:cubicBezTo>
                    <a:pt x="17047" y="13672"/>
                    <a:pt x="17995" y="11384"/>
                    <a:pt x="17995" y="8997"/>
                  </a:cubicBezTo>
                  <a:cubicBezTo>
                    <a:pt x="17995" y="6611"/>
                    <a:pt x="17047" y="4323"/>
                    <a:pt x="15360" y="2635"/>
                  </a:cubicBezTo>
                  <a:cubicBezTo>
                    <a:pt x="13672" y="948"/>
                    <a:pt x="11383" y="0"/>
                    <a:pt x="8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2653500" y="3577600"/>
              <a:ext cx="260550" cy="260525"/>
            </a:xfrm>
            <a:custGeom>
              <a:rect b="b" l="l" r="r" t="t"/>
              <a:pathLst>
                <a:path extrusionOk="0" h="10421" w="10422">
                  <a:moveTo>
                    <a:pt x="5210" y="0"/>
                  </a:moveTo>
                  <a:cubicBezTo>
                    <a:pt x="2334" y="0"/>
                    <a:pt x="0" y="2332"/>
                    <a:pt x="0" y="5210"/>
                  </a:cubicBezTo>
                  <a:cubicBezTo>
                    <a:pt x="0" y="8087"/>
                    <a:pt x="2334" y="10420"/>
                    <a:pt x="5210" y="10420"/>
                  </a:cubicBezTo>
                  <a:cubicBezTo>
                    <a:pt x="8088" y="10420"/>
                    <a:pt x="10422" y="8087"/>
                    <a:pt x="10422" y="5210"/>
                  </a:cubicBezTo>
                  <a:cubicBezTo>
                    <a:pt x="10422" y="2332"/>
                    <a:pt x="8088" y="0"/>
                    <a:pt x="5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0" name="Google Shape;160;p15"/>
          <p:cNvGrpSpPr/>
          <p:nvPr/>
        </p:nvGrpSpPr>
        <p:grpSpPr>
          <a:xfrm>
            <a:off x="5091643" y="4652316"/>
            <a:ext cx="846037" cy="845990"/>
            <a:chOff x="2559400" y="3483475"/>
            <a:chExt cx="449900" cy="449875"/>
          </a:xfrm>
        </p:grpSpPr>
        <p:sp>
          <p:nvSpPr>
            <p:cNvPr id="161" name="Google Shape;161;p15"/>
            <p:cNvSpPr/>
            <p:nvPr/>
          </p:nvSpPr>
          <p:spPr>
            <a:xfrm>
              <a:off x="2559400" y="3483475"/>
              <a:ext cx="449900" cy="449875"/>
            </a:xfrm>
            <a:custGeom>
              <a:rect b="b" l="l" r="r" t="t"/>
              <a:pathLst>
                <a:path extrusionOk="0" h="17995" w="17996">
                  <a:moveTo>
                    <a:pt x="8998" y="0"/>
                  </a:moveTo>
                  <a:cubicBezTo>
                    <a:pt x="6611" y="0"/>
                    <a:pt x="4322" y="948"/>
                    <a:pt x="2635" y="2635"/>
                  </a:cubicBezTo>
                  <a:cubicBezTo>
                    <a:pt x="949" y="4323"/>
                    <a:pt x="1" y="6611"/>
                    <a:pt x="1" y="8997"/>
                  </a:cubicBezTo>
                  <a:cubicBezTo>
                    <a:pt x="1" y="11384"/>
                    <a:pt x="949" y="13672"/>
                    <a:pt x="2635" y="15360"/>
                  </a:cubicBezTo>
                  <a:cubicBezTo>
                    <a:pt x="4322" y="17047"/>
                    <a:pt x="6611" y="17995"/>
                    <a:pt x="8998" y="17995"/>
                  </a:cubicBezTo>
                  <a:cubicBezTo>
                    <a:pt x="11383" y="17995"/>
                    <a:pt x="13672" y="17047"/>
                    <a:pt x="15360" y="15360"/>
                  </a:cubicBezTo>
                  <a:cubicBezTo>
                    <a:pt x="17047" y="13672"/>
                    <a:pt x="17995" y="11384"/>
                    <a:pt x="17995" y="8997"/>
                  </a:cubicBezTo>
                  <a:cubicBezTo>
                    <a:pt x="17995" y="6611"/>
                    <a:pt x="17047" y="4323"/>
                    <a:pt x="15360" y="2635"/>
                  </a:cubicBezTo>
                  <a:cubicBezTo>
                    <a:pt x="13672" y="948"/>
                    <a:pt x="11383" y="0"/>
                    <a:pt x="8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2653500" y="3577600"/>
              <a:ext cx="260550" cy="260525"/>
            </a:xfrm>
            <a:custGeom>
              <a:rect b="b" l="l" r="r" t="t"/>
              <a:pathLst>
                <a:path extrusionOk="0" h="10421" w="10422">
                  <a:moveTo>
                    <a:pt x="5210" y="0"/>
                  </a:moveTo>
                  <a:cubicBezTo>
                    <a:pt x="2334" y="0"/>
                    <a:pt x="0" y="2332"/>
                    <a:pt x="0" y="5210"/>
                  </a:cubicBezTo>
                  <a:cubicBezTo>
                    <a:pt x="0" y="8087"/>
                    <a:pt x="2334" y="10420"/>
                    <a:pt x="5210" y="10420"/>
                  </a:cubicBezTo>
                  <a:cubicBezTo>
                    <a:pt x="8088" y="10420"/>
                    <a:pt x="10422" y="8087"/>
                    <a:pt x="10422" y="5210"/>
                  </a:cubicBezTo>
                  <a:cubicBezTo>
                    <a:pt x="10422" y="2332"/>
                    <a:pt x="8088" y="0"/>
                    <a:pt x="5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" name="Google Shape;163;p15"/>
          <p:cNvSpPr/>
          <p:nvPr/>
        </p:nvSpPr>
        <p:spPr>
          <a:xfrm rot="-5767193">
            <a:off x="6498671" y="2166193"/>
            <a:ext cx="4207411" cy="4341079"/>
          </a:xfrm>
          <a:custGeom>
            <a:rect b="b" l="l" r="r" t="t"/>
            <a:pathLst>
              <a:path extrusionOk="0" h="20121" w="19500">
                <a:moveTo>
                  <a:pt x="5735" y="0"/>
                </a:moveTo>
                <a:cubicBezTo>
                  <a:pt x="4265" y="0"/>
                  <a:pt x="2625" y="955"/>
                  <a:pt x="1685" y="2164"/>
                </a:cubicBezTo>
                <a:cubicBezTo>
                  <a:pt x="1" y="4331"/>
                  <a:pt x="412" y="8141"/>
                  <a:pt x="2081" y="10175"/>
                </a:cubicBezTo>
                <a:cubicBezTo>
                  <a:pt x="3620" y="12050"/>
                  <a:pt x="5917" y="13099"/>
                  <a:pt x="8103" y="14149"/>
                </a:cubicBezTo>
                <a:cubicBezTo>
                  <a:pt x="10292" y="15198"/>
                  <a:pt x="12549" y="16395"/>
                  <a:pt x="13874" y="18427"/>
                </a:cubicBezTo>
                <a:cubicBezTo>
                  <a:pt x="14242" y="18994"/>
                  <a:pt x="14565" y="19648"/>
                  <a:pt x="15168" y="19954"/>
                </a:cubicBezTo>
                <a:cubicBezTo>
                  <a:pt x="15394" y="20068"/>
                  <a:pt x="15643" y="20121"/>
                  <a:pt x="15895" y="20121"/>
                </a:cubicBezTo>
                <a:cubicBezTo>
                  <a:pt x="16298" y="20121"/>
                  <a:pt x="16708" y="19987"/>
                  <a:pt x="17046" y="19762"/>
                </a:cubicBezTo>
                <a:cubicBezTo>
                  <a:pt x="17593" y="19397"/>
                  <a:pt x="17974" y="18823"/>
                  <a:pt x="18244" y="18222"/>
                </a:cubicBezTo>
                <a:cubicBezTo>
                  <a:pt x="19499" y="15429"/>
                  <a:pt x="18356" y="11783"/>
                  <a:pt x="15730" y="10209"/>
                </a:cubicBezTo>
                <a:cubicBezTo>
                  <a:pt x="14570" y="9513"/>
                  <a:pt x="13224" y="9209"/>
                  <a:pt x="11972" y="8700"/>
                </a:cubicBezTo>
                <a:cubicBezTo>
                  <a:pt x="10719" y="8190"/>
                  <a:pt x="9476" y="7380"/>
                  <a:pt x="8997" y="6116"/>
                </a:cubicBezTo>
                <a:cubicBezTo>
                  <a:pt x="8514" y="4849"/>
                  <a:pt x="8900" y="3385"/>
                  <a:pt x="8458" y="2103"/>
                </a:cubicBezTo>
                <a:cubicBezTo>
                  <a:pt x="7937" y="588"/>
                  <a:pt x="6889" y="0"/>
                  <a:pt x="5735" y="0"/>
                </a:cubicBezTo>
                <a:close/>
              </a:path>
            </a:pathLst>
          </a:custGeom>
          <a:solidFill>
            <a:schemeClr val="dk2">
              <a:alpha val="5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5"/>
          <p:cNvSpPr/>
          <p:nvPr/>
        </p:nvSpPr>
        <p:spPr>
          <a:xfrm>
            <a:off x="8553133" y="2601966"/>
            <a:ext cx="178401" cy="2142027"/>
          </a:xfrm>
          <a:custGeom>
            <a:rect b="b" l="l" r="r" t="t"/>
            <a:pathLst>
              <a:path extrusionOk="0" h="28179" w="2347">
                <a:moveTo>
                  <a:pt x="1174" y="1"/>
                </a:moveTo>
                <a:cubicBezTo>
                  <a:pt x="4" y="1"/>
                  <a:pt x="1" y="1821"/>
                  <a:pt x="1174" y="1821"/>
                </a:cubicBezTo>
                <a:cubicBezTo>
                  <a:pt x="2345" y="1821"/>
                  <a:pt x="2345" y="1"/>
                  <a:pt x="1174" y="1"/>
                </a:cubicBezTo>
                <a:close/>
                <a:moveTo>
                  <a:pt x="1174" y="6590"/>
                </a:moveTo>
                <a:cubicBezTo>
                  <a:pt x="1" y="6590"/>
                  <a:pt x="1" y="8410"/>
                  <a:pt x="1174" y="8410"/>
                </a:cubicBezTo>
                <a:cubicBezTo>
                  <a:pt x="2345" y="8410"/>
                  <a:pt x="2346" y="6590"/>
                  <a:pt x="1174" y="6590"/>
                </a:cubicBezTo>
                <a:close/>
                <a:moveTo>
                  <a:pt x="1174" y="13180"/>
                </a:moveTo>
                <a:cubicBezTo>
                  <a:pt x="1" y="13180"/>
                  <a:pt x="1" y="15000"/>
                  <a:pt x="1174" y="15000"/>
                </a:cubicBezTo>
                <a:cubicBezTo>
                  <a:pt x="2345" y="15000"/>
                  <a:pt x="2346" y="13180"/>
                  <a:pt x="1174" y="13180"/>
                </a:cubicBezTo>
                <a:close/>
                <a:moveTo>
                  <a:pt x="1174" y="19769"/>
                </a:moveTo>
                <a:cubicBezTo>
                  <a:pt x="1" y="19769"/>
                  <a:pt x="1" y="21589"/>
                  <a:pt x="1174" y="21589"/>
                </a:cubicBezTo>
                <a:cubicBezTo>
                  <a:pt x="2345" y="21589"/>
                  <a:pt x="2346" y="19769"/>
                  <a:pt x="1174" y="19769"/>
                </a:cubicBezTo>
                <a:close/>
                <a:moveTo>
                  <a:pt x="1174" y="26359"/>
                </a:moveTo>
                <a:cubicBezTo>
                  <a:pt x="1" y="26359"/>
                  <a:pt x="1" y="28179"/>
                  <a:pt x="1174" y="28179"/>
                </a:cubicBezTo>
                <a:cubicBezTo>
                  <a:pt x="2345" y="28179"/>
                  <a:pt x="2346" y="26359"/>
                  <a:pt x="1174" y="2635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7" name="Google Shape;167;p16"/>
          <p:cNvSpPr/>
          <p:nvPr/>
        </p:nvSpPr>
        <p:spPr>
          <a:xfrm flipH="1" rot="-3599646">
            <a:off x="8230524" y="-150038"/>
            <a:ext cx="1503865" cy="1566269"/>
          </a:xfrm>
          <a:custGeom>
            <a:rect b="b" l="l" r="r" t="t"/>
            <a:pathLst>
              <a:path extrusionOk="0" h="20121" w="19500">
                <a:moveTo>
                  <a:pt x="5735" y="0"/>
                </a:moveTo>
                <a:cubicBezTo>
                  <a:pt x="4265" y="0"/>
                  <a:pt x="2625" y="955"/>
                  <a:pt x="1685" y="2164"/>
                </a:cubicBezTo>
                <a:cubicBezTo>
                  <a:pt x="1" y="4331"/>
                  <a:pt x="412" y="8141"/>
                  <a:pt x="2081" y="10175"/>
                </a:cubicBezTo>
                <a:cubicBezTo>
                  <a:pt x="3620" y="12050"/>
                  <a:pt x="5917" y="13099"/>
                  <a:pt x="8103" y="14149"/>
                </a:cubicBezTo>
                <a:cubicBezTo>
                  <a:pt x="10292" y="15198"/>
                  <a:pt x="12549" y="16395"/>
                  <a:pt x="13874" y="18427"/>
                </a:cubicBezTo>
                <a:cubicBezTo>
                  <a:pt x="14242" y="18994"/>
                  <a:pt x="14565" y="19648"/>
                  <a:pt x="15168" y="19954"/>
                </a:cubicBezTo>
                <a:cubicBezTo>
                  <a:pt x="15394" y="20068"/>
                  <a:pt x="15643" y="20121"/>
                  <a:pt x="15895" y="20121"/>
                </a:cubicBezTo>
                <a:cubicBezTo>
                  <a:pt x="16298" y="20121"/>
                  <a:pt x="16708" y="19987"/>
                  <a:pt x="17046" y="19762"/>
                </a:cubicBezTo>
                <a:cubicBezTo>
                  <a:pt x="17593" y="19397"/>
                  <a:pt x="17974" y="18823"/>
                  <a:pt x="18244" y="18222"/>
                </a:cubicBezTo>
                <a:cubicBezTo>
                  <a:pt x="19499" y="15429"/>
                  <a:pt x="18356" y="11783"/>
                  <a:pt x="15730" y="10209"/>
                </a:cubicBezTo>
                <a:cubicBezTo>
                  <a:pt x="14570" y="9513"/>
                  <a:pt x="13224" y="9209"/>
                  <a:pt x="11972" y="8700"/>
                </a:cubicBezTo>
                <a:cubicBezTo>
                  <a:pt x="10719" y="8190"/>
                  <a:pt x="9476" y="7380"/>
                  <a:pt x="8997" y="6116"/>
                </a:cubicBezTo>
                <a:cubicBezTo>
                  <a:pt x="8514" y="4849"/>
                  <a:pt x="8900" y="3385"/>
                  <a:pt x="8458" y="2103"/>
                </a:cubicBezTo>
                <a:cubicBezTo>
                  <a:pt x="7937" y="588"/>
                  <a:pt x="6889" y="0"/>
                  <a:pt x="5735" y="0"/>
                </a:cubicBezTo>
                <a:close/>
              </a:path>
            </a:pathLst>
          </a:custGeom>
          <a:solidFill>
            <a:schemeClr val="dk2">
              <a:alpha val="5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6"/>
          <p:cNvSpPr/>
          <p:nvPr/>
        </p:nvSpPr>
        <p:spPr>
          <a:xfrm rot="10800000">
            <a:off x="-10" y="4701396"/>
            <a:ext cx="9140265" cy="442104"/>
          </a:xfrm>
          <a:custGeom>
            <a:rect b="b" l="l" r="r" t="t"/>
            <a:pathLst>
              <a:path extrusionOk="0" h="12423" w="49747">
                <a:moveTo>
                  <a:pt x="0" y="0"/>
                </a:moveTo>
                <a:lnTo>
                  <a:pt x="0" y="9856"/>
                </a:lnTo>
                <a:cubicBezTo>
                  <a:pt x="1684" y="9514"/>
                  <a:pt x="3387" y="9251"/>
                  <a:pt x="5087" y="9251"/>
                </a:cubicBezTo>
                <a:cubicBezTo>
                  <a:pt x="5741" y="9251"/>
                  <a:pt x="6395" y="9290"/>
                  <a:pt x="7047" y="9378"/>
                </a:cubicBezTo>
                <a:cubicBezTo>
                  <a:pt x="10092" y="9791"/>
                  <a:pt x="12915" y="11262"/>
                  <a:pt x="15971" y="11598"/>
                </a:cubicBezTo>
                <a:cubicBezTo>
                  <a:pt x="16453" y="11651"/>
                  <a:pt x="16934" y="11675"/>
                  <a:pt x="17414" y="11675"/>
                </a:cubicBezTo>
                <a:cubicBezTo>
                  <a:pt x="22781" y="11675"/>
                  <a:pt x="28038" y="8638"/>
                  <a:pt x="33351" y="8638"/>
                </a:cubicBezTo>
                <a:cubicBezTo>
                  <a:pt x="34086" y="8638"/>
                  <a:pt x="34823" y="8696"/>
                  <a:pt x="35560" y="8828"/>
                </a:cubicBezTo>
                <a:cubicBezTo>
                  <a:pt x="39575" y="9549"/>
                  <a:pt x="43140" y="12423"/>
                  <a:pt x="47167" y="12423"/>
                </a:cubicBezTo>
                <a:cubicBezTo>
                  <a:pt x="47357" y="12423"/>
                  <a:pt x="47547" y="12417"/>
                  <a:pt x="47739" y="12403"/>
                </a:cubicBezTo>
                <a:cubicBezTo>
                  <a:pt x="48428" y="12354"/>
                  <a:pt x="49092" y="12216"/>
                  <a:pt x="49746" y="12025"/>
                </a:cubicBezTo>
                <a:lnTo>
                  <a:pt x="4974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1" name="Google Shape;171;p17"/>
          <p:cNvSpPr txBox="1"/>
          <p:nvPr>
            <p:ph idx="1" type="subTitle"/>
          </p:nvPr>
        </p:nvSpPr>
        <p:spPr>
          <a:xfrm>
            <a:off x="1007110" y="1565625"/>
            <a:ext cx="7129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7"/>
          <p:cNvSpPr txBox="1"/>
          <p:nvPr>
            <p:ph idx="2" type="subTitle"/>
          </p:nvPr>
        </p:nvSpPr>
        <p:spPr>
          <a:xfrm>
            <a:off x="1007110" y="2731125"/>
            <a:ext cx="7129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17"/>
          <p:cNvSpPr txBox="1"/>
          <p:nvPr>
            <p:ph idx="3" type="subTitle"/>
          </p:nvPr>
        </p:nvSpPr>
        <p:spPr>
          <a:xfrm>
            <a:off x="1007110" y="3851625"/>
            <a:ext cx="7129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7"/>
          <p:cNvSpPr txBox="1"/>
          <p:nvPr>
            <p:ph idx="4" type="subTitle"/>
          </p:nvPr>
        </p:nvSpPr>
        <p:spPr>
          <a:xfrm>
            <a:off x="1007100" y="1329825"/>
            <a:ext cx="71298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5" name="Google Shape;175;p17"/>
          <p:cNvSpPr txBox="1"/>
          <p:nvPr>
            <p:ph idx="5" type="subTitle"/>
          </p:nvPr>
        </p:nvSpPr>
        <p:spPr>
          <a:xfrm>
            <a:off x="1007100" y="2450325"/>
            <a:ext cx="71298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6" name="Google Shape;176;p17"/>
          <p:cNvSpPr txBox="1"/>
          <p:nvPr>
            <p:ph idx="6" type="subTitle"/>
          </p:nvPr>
        </p:nvSpPr>
        <p:spPr>
          <a:xfrm>
            <a:off x="1007100" y="3570925"/>
            <a:ext cx="71298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7" name="Google Shape;177;p17"/>
          <p:cNvSpPr/>
          <p:nvPr/>
        </p:nvSpPr>
        <p:spPr>
          <a:xfrm rot="-10799814">
            <a:off x="-36113" y="-152162"/>
            <a:ext cx="9187649" cy="491514"/>
          </a:xfrm>
          <a:custGeom>
            <a:rect b="b" l="l" r="r" t="t"/>
            <a:pathLst>
              <a:path extrusionOk="0" h="15471" w="49747">
                <a:moveTo>
                  <a:pt x="2580" y="0"/>
                </a:moveTo>
                <a:cubicBezTo>
                  <a:pt x="2390" y="0"/>
                  <a:pt x="2199" y="7"/>
                  <a:pt x="2007" y="20"/>
                </a:cubicBezTo>
                <a:cubicBezTo>
                  <a:pt x="1319" y="67"/>
                  <a:pt x="653" y="207"/>
                  <a:pt x="0" y="397"/>
                </a:cubicBezTo>
                <a:lnTo>
                  <a:pt x="0" y="15470"/>
                </a:lnTo>
                <a:lnTo>
                  <a:pt x="49746" y="15470"/>
                </a:lnTo>
                <a:lnTo>
                  <a:pt x="49746" y="2565"/>
                </a:lnTo>
                <a:cubicBezTo>
                  <a:pt x="48060" y="2908"/>
                  <a:pt x="46356" y="3171"/>
                  <a:pt x="44654" y="3171"/>
                </a:cubicBezTo>
                <a:cubicBezTo>
                  <a:pt x="44002" y="3171"/>
                  <a:pt x="43350" y="3133"/>
                  <a:pt x="42700" y="3045"/>
                </a:cubicBezTo>
                <a:cubicBezTo>
                  <a:pt x="39654" y="2631"/>
                  <a:pt x="36831" y="1159"/>
                  <a:pt x="33775" y="824"/>
                </a:cubicBezTo>
                <a:cubicBezTo>
                  <a:pt x="33293" y="771"/>
                  <a:pt x="32813" y="747"/>
                  <a:pt x="32333" y="747"/>
                </a:cubicBezTo>
                <a:cubicBezTo>
                  <a:pt x="26967" y="747"/>
                  <a:pt x="21710" y="3784"/>
                  <a:pt x="16397" y="3784"/>
                </a:cubicBezTo>
                <a:cubicBezTo>
                  <a:pt x="15662" y="3784"/>
                  <a:pt x="14925" y="3726"/>
                  <a:pt x="14186" y="3593"/>
                </a:cubicBezTo>
                <a:cubicBezTo>
                  <a:pt x="10170" y="2874"/>
                  <a:pt x="6607" y="0"/>
                  <a:pt x="258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7"/>
          <p:cNvSpPr/>
          <p:nvPr/>
        </p:nvSpPr>
        <p:spPr>
          <a:xfrm flipH="1">
            <a:off x="8731545" y="1923248"/>
            <a:ext cx="148025" cy="1777320"/>
          </a:xfrm>
          <a:custGeom>
            <a:rect b="b" l="l" r="r" t="t"/>
            <a:pathLst>
              <a:path extrusionOk="0" h="28179" w="2347">
                <a:moveTo>
                  <a:pt x="1174" y="1"/>
                </a:moveTo>
                <a:cubicBezTo>
                  <a:pt x="4" y="1"/>
                  <a:pt x="1" y="1821"/>
                  <a:pt x="1174" y="1821"/>
                </a:cubicBezTo>
                <a:cubicBezTo>
                  <a:pt x="2345" y="1821"/>
                  <a:pt x="2345" y="1"/>
                  <a:pt x="1174" y="1"/>
                </a:cubicBezTo>
                <a:close/>
                <a:moveTo>
                  <a:pt x="1174" y="6590"/>
                </a:moveTo>
                <a:cubicBezTo>
                  <a:pt x="1" y="6590"/>
                  <a:pt x="1" y="8410"/>
                  <a:pt x="1174" y="8410"/>
                </a:cubicBezTo>
                <a:cubicBezTo>
                  <a:pt x="2345" y="8410"/>
                  <a:pt x="2346" y="6590"/>
                  <a:pt x="1174" y="6590"/>
                </a:cubicBezTo>
                <a:close/>
                <a:moveTo>
                  <a:pt x="1174" y="13180"/>
                </a:moveTo>
                <a:cubicBezTo>
                  <a:pt x="1" y="13180"/>
                  <a:pt x="1" y="15000"/>
                  <a:pt x="1174" y="15000"/>
                </a:cubicBezTo>
                <a:cubicBezTo>
                  <a:pt x="2345" y="15000"/>
                  <a:pt x="2346" y="13180"/>
                  <a:pt x="1174" y="13180"/>
                </a:cubicBezTo>
                <a:close/>
                <a:moveTo>
                  <a:pt x="1174" y="19769"/>
                </a:moveTo>
                <a:cubicBezTo>
                  <a:pt x="1" y="19769"/>
                  <a:pt x="1" y="21589"/>
                  <a:pt x="1174" y="21589"/>
                </a:cubicBezTo>
                <a:cubicBezTo>
                  <a:pt x="2345" y="21589"/>
                  <a:pt x="2346" y="19769"/>
                  <a:pt x="1174" y="19769"/>
                </a:cubicBezTo>
                <a:close/>
                <a:moveTo>
                  <a:pt x="1174" y="26359"/>
                </a:moveTo>
                <a:cubicBezTo>
                  <a:pt x="1" y="26359"/>
                  <a:pt x="1" y="28179"/>
                  <a:pt x="1174" y="28179"/>
                </a:cubicBezTo>
                <a:cubicBezTo>
                  <a:pt x="2345" y="28179"/>
                  <a:pt x="2346" y="26359"/>
                  <a:pt x="1174" y="2635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7"/>
          <p:cNvSpPr/>
          <p:nvPr/>
        </p:nvSpPr>
        <p:spPr>
          <a:xfrm flipH="1" rot="-5400000">
            <a:off x="1361995" y="4021848"/>
            <a:ext cx="148025" cy="1777320"/>
          </a:xfrm>
          <a:custGeom>
            <a:rect b="b" l="l" r="r" t="t"/>
            <a:pathLst>
              <a:path extrusionOk="0" h="28179" w="2347">
                <a:moveTo>
                  <a:pt x="1174" y="1"/>
                </a:moveTo>
                <a:cubicBezTo>
                  <a:pt x="4" y="1"/>
                  <a:pt x="1" y="1821"/>
                  <a:pt x="1174" y="1821"/>
                </a:cubicBezTo>
                <a:cubicBezTo>
                  <a:pt x="2345" y="1821"/>
                  <a:pt x="2345" y="1"/>
                  <a:pt x="1174" y="1"/>
                </a:cubicBezTo>
                <a:close/>
                <a:moveTo>
                  <a:pt x="1174" y="6590"/>
                </a:moveTo>
                <a:cubicBezTo>
                  <a:pt x="1" y="6590"/>
                  <a:pt x="1" y="8410"/>
                  <a:pt x="1174" y="8410"/>
                </a:cubicBezTo>
                <a:cubicBezTo>
                  <a:pt x="2345" y="8410"/>
                  <a:pt x="2346" y="6590"/>
                  <a:pt x="1174" y="6590"/>
                </a:cubicBezTo>
                <a:close/>
                <a:moveTo>
                  <a:pt x="1174" y="13180"/>
                </a:moveTo>
                <a:cubicBezTo>
                  <a:pt x="1" y="13180"/>
                  <a:pt x="1" y="15000"/>
                  <a:pt x="1174" y="15000"/>
                </a:cubicBezTo>
                <a:cubicBezTo>
                  <a:pt x="2345" y="15000"/>
                  <a:pt x="2346" y="13180"/>
                  <a:pt x="1174" y="13180"/>
                </a:cubicBezTo>
                <a:close/>
                <a:moveTo>
                  <a:pt x="1174" y="19769"/>
                </a:moveTo>
                <a:cubicBezTo>
                  <a:pt x="1" y="19769"/>
                  <a:pt x="1" y="21589"/>
                  <a:pt x="1174" y="21589"/>
                </a:cubicBezTo>
                <a:cubicBezTo>
                  <a:pt x="2345" y="21589"/>
                  <a:pt x="2346" y="19769"/>
                  <a:pt x="1174" y="19769"/>
                </a:cubicBezTo>
                <a:close/>
                <a:moveTo>
                  <a:pt x="1174" y="26359"/>
                </a:moveTo>
                <a:cubicBezTo>
                  <a:pt x="1" y="26359"/>
                  <a:pt x="1" y="28179"/>
                  <a:pt x="1174" y="28179"/>
                </a:cubicBezTo>
                <a:cubicBezTo>
                  <a:pt x="2345" y="28179"/>
                  <a:pt x="2346" y="26359"/>
                  <a:pt x="1174" y="2635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_1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2" name="Google Shape;182;p18"/>
          <p:cNvSpPr txBox="1"/>
          <p:nvPr>
            <p:ph idx="1" type="subTitle"/>
          </p:nvPr>
        </p:nvSpPr>
        <p:spPr>
          <a:xfrm>
            <a:off x="1109152" y="2149200"/>
            <a:ext cx="19860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8"/>
          <p:cNvSpPr txBox="1"/>
          <p:nvPr>
            <p:ph idx="2" type="subTitle"/>
          </p:nvPr>
        </p:nvSpPr>
        <p:spPr>
          <a:xfrm>
            <a:off x="3579000" y="2149200"/>
            <a:ext cx="19860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8"/>
          <p:cNvSpPr txBox="1"/>
          <p:nvPr>
            <p:ph idx="3" type="subTitle"/>
          </p:nvPr>
        </p:nvSpPr>
        <p:spPr>
          <a:xfrm>
            <a:off x="1109152" y="3579425"/>
            <a:ext cx="19860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8"/>
          <p:cNvSpPr txBox="1"/>
          <p:nvPr>
            <p:ph idx="4" type="subTitle"/>
          </p:nvPr>
        </p:nvSpPr>
        <p:spPr>
          <a:xfrm>
            <a:off x="3579000" y="3579425"/>
            <a:ext cx="19860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18"/>
          <p:cNvSpPr txBox="1"/>
          <p:nvPr>
            <p:ph idx="5" type="subTitle"/>
          </p:nvPr>
        </p:nvSpPr>
        <p:spPr>
          <a:xfrm>
            <a:off x="6048848" y="2149200"/>
            <a:ext cx="19860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18"/>
          <p:cNvSpPr txBox="1"/>
          <p:nvPr>
            <p:ph idx="6" type="subTitle"/>
          </p:nvPr>
        </p:nvSpPr>
        <p:spPr>
          <a:xfrm>
            <a:off x="6048848" y="3579425"/>
            <a:ext cx="19860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8"/>
          <p:cNvSpPr txBox="1"/>
          <p:nvPr>
            <p:ph idx="7" type="subTitle"/>
          </p:nvPr>
        </p:nvSpPr>
        <p:spPr>
          <a:xfrm>
            <a:off x="1113052" y="1656599"/>
            <a:ext cx="197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9" name="Google Shape;189;p18"/>
          <p:cNvSpPr txBox="1"/>
          <p:nvPr>
            <p:ph idx="8" type="subTitle"/>
          </p:nvPr>
        </p:nvSpPr>
        <p:spPr>
          <a:xfrm>
            <a:off x="3582900" y="1656599"/>
            <a:ext cx="197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0" name="Google Shape;190;p18"/>
          <p:cNvSpPr txBox="1"/>
          <p:nvPr>
            <p:ph idx="9" type="subTitle"/>
          </p:nvPr>
        </p:nvSpPr>
        <p:spPr>
          <a:xfrm>
            <a:off x="6052748" y="1656599"/>
            <a:ext cx="197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1" name="Google Shape;191;p18"/>
          <p:cNvSpPr txBox="1"/>
          <p:nvPr>
            <p:ph idx="13" type="subTitle"/>
          </p:nvPr>
        </p:nvSpPr>
        <p:spPr>
          <a:xfrm>
            <a:off x="1113052" y="3086800"/>
            <a:ext cx="197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2" name="Google Shape;192;p18"/>
          <p:cNvSpPr txBox="1"/>
          <p:nvPr>
            <p:ph idx="14" type="subTitle"/>
          </p:nvPr>
        </p:nvSpPr>
        <p:spPr>
          <a:xfrm>
            <a:off x="3582900" y="3086800"/>
            <a:ext cx="197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3" name="Google Shape;193;p18"/>
          <p:cNvSpPr txBox="1"/>
          <p:nvPr>
            <p:ph idx="15" type="subTitle"/>
          </p:nvPr>
        </p:nvSpPr>
        <p:spPr>
          <a:xfrm>
            <a:off x="6052748" y="3086800"/>
            <a:ext cx="197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4" name="Google Shape;194;p18"/>
          <p:cNvSpPr/>
          <p:nvPr/>
        </p:nvSpPr>
        <p:spPr>
          <a:xfrm rot="-2700000">
            <a:off x="-155174" y="-199041"/>
            <a:ext cx="1133036" cy="851687"/>
          </a:xfrm>
          <a:custGeom>
            <a:rect b="b" l="l" r="r" t="t"/>
            <a:pathLst>
              <a:path extrusionOk="0" h="10913" w="14520">
                <a:moveTo>
                  <a:pt x="6224" y="0"/>
                </a:moveTo>
                <a:cubicBezTo>
                  <a:pt x="6173" y="0"/>
                  <a:pt x="6123" y="1"/>
                  <a:pt x="6072" y="2"/>
                </a:cubicBezTo>
                <a:cubicBezTo>
                  <a:pt x="4504" y="35"/>
                  <a:pt x="2954" y="555"/>
                  <a:pt x="1677" y="1463"/>
                </a:cubicBezTo>
                <a:cubicBezTo>
                  <a:pt x="502" y="2298"/>
                  <a:pt x="1" y="4116"/>
                  <a:pt x="294" y="5503"/>
                </a:cubicBezTo>
                <a:cubicBezTo>
                  <a:pt x="550" y="6704"/>
                  <a:pt x="1303" y="7798"/>
                  <a:pt x="2328" y="8474"/>
                </a:cubicBezTo>
                <a:cubicBezTo>
                  <a:pt x="3150" y="9015"/>
                  <a:pt x="4017" y="9178"/>
                  <a:pt x="4909" y="9178"/>
                </a:cubicBezTo>
                <a:cubicBezTo>
                  <a:pt x="5745" y="9178"/>
                  <a:pt x="6602" y="9035"/>
                  <a:pt x="7461" y="8928"/>
                </a:cubicBezTo>
                <a:cubicBezTo>
                  <a:pt x="7831" y="8882"/>
                  <a:pt x="8215" y="8852"/>
                  <a:pt x="8597" y="8852"/>
                </a:cubicBezTo>
                <a:cubicBezTo>
                  <a:pt x="9664" y="8852"/>
                  <a:pt x="10721" y="9084"/>
                  <a:pt x="11440" y="9836"/>
                </a:cubicBezTo>
                <a:cubicBezTo>
                  <a:pt x="11858" y="10273"/>
                  <a:pt x="12221" y="10908"/>
                  <a:pt x="12827" y="10913"/>
                </a:cubicBezTo>
                <a:cubicBezTo>
                  <a:pt x="12829" y="10913"/>
                  <a:pt x="12832" y="10913"/>
                  <a:pt x="12835" y="10913"/>
                </a:cubicBezTo>
                <a:cubicBezTo>
                  <a:pt x="13421" y="10913"/>
                  <a:pt x="13805" y="10297"/>
                  <a:pt x="13994" y="9741"/>
                </a:cubicBezTo>
                <a:cubicBezTo>
                  <a:pt x="14519" y="8201"/>
                  <a:pt x="14482" y="6477"/>
                  <a:pt x="13890" y="4963"/>
                </a:cubicBezTo>
                <a:cubicBezTo>
                  <a:pt x="12738" y="2018"/>
                  <a:pt x="9344" y="0"/>
                  <a:pt x="62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8"/>
          <p:cNvSpPr/>
          <p:nvPr/>
        </p:nvSpPr>
        <p:spPr>
          <a:xfrm rot="6666402">
            <a:off x="8465549" y="4368362"/>
            <a:ext cx="1133033" cy="851681"/>
          </a:xfrm>
          <a:custGeom>
            <a:rect b="b" l="l" r="r" t="t"/>
            <a:pathLst>
              <a:path extrusionOk="0" h="10913" w="14520">
                <a:moveTo>
                  <a:pt x="6224" y="0"/>
                </a:moveTo>
                <a:cubicBezTo>
                  <a:pt x="6173" y="0"/>
                  <a:pt x="6123" y="1"/>
                  <a:pt x="6072" y="2"/>
                </a:cubicBezTo>
                <a:cubicBezTo>
                  <a:pt x="4504" y="35"/>
                  <a:pt x="2954" y="555"/>
                  <a:pt x="1677" y="1463"/>
                </a:cubicBezTo>
                <a:cubicBezTo>
                  <a:pt x="502" y="2298"/>
                  <a:pt x="1" y="4116"/>
                  <a:pt x="294" y="5503"/>
                </a:cubicBezTo>
                <a:cubicBezTo>
                  <a:pt x="550" y="6704"/>
                  <a:pt x="1303" y="7798"/>
                  <a:pt x="2328" y="8474"/>
                </a:cubicBezTo>
                <a:cubicBezTo>
                  <a:pt x="3150" y="9015"/>
                  <a:pt x="4017" y="9178"/>
                  <a:pt x="4909" y="9178"/>
                </a:cubicBezTo>
                <a:cubicBezTo>
                  <a:pt x="5745" y="9178"/>
                  <a:pt x="6602" y="9035"/>
                  <a:pt x="7461" y="8928"/>
                </a:cubicBezTo>
                <a:cubicBezTo>
                  <a:pt x="7831" y="8882"/>
                  <a:pt x="8215" y="8852"/>
                  <a:pt x="8597" y="8852"/>
                </a:cubicBezTo>
                <a:cubicBezTo>
                  <a:pt x="9664" y="8852"/>
                  <a:pt x="10721" y="9084"/>
                  <a:pt x="11440" y="9836"/>
                </a:cubicBezTo>
                <a:cubicBezTo>
                  <a:pt x="11858" y="10273"/>
                  <a:pt x="12221" y="10908"/>
                  <a:pt x="12827" y="10913"/>
                </a:cubicBezTo>
                <a:cubicBezTo>
                  <a:pt x="12829" y="10913"/>
                  <a:pt x="12832" y="10913"/>
                  <a:pt x="12835" y="10913"/>
                </a:cubicBezTo>
                <a:cubicBezTo>
                  <a:pt x="13421" y="10913"/>
                  <a:pt x="13805" y="10297"/>
                  <a:pt x="13994" y="9741"/>
                </a:cubicBezTo>
                <a:cubicBezTo>
                  <a:pt x="14519" y="8201"/>
                  <a:pt x="14482" y="6477"/>
                  <a:pt x="13890" y="4963"/>
                </a:cubicBezTo>
                <a:cubicBezTo>
                  <a:pt x="12738" y="2018"/>
                  <a:pt x="9344" y="0"/>
                  <a:pt x="62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6" name="Google Shape;196;p18"/>
          <p:cNvGrpSpPr/>
          <p:nvPr/>
        </p:nvGrpSpPr>
        <p:grpSpPr>
          <a:xfrm>
            <a:off x="284282" y="3646805"/>
            <a:ext cx="618734" cy="1230130"/>
            <a:chOff x="3722575" y="4640900"/>
            <a:chExt cx="420450" cy="835800"/>
          </a:xfrm>
        </p:grpSpPr>
        <p:sp>
          <p:nvSpPr>
            <p:cNvPr id="197" name="Google Shape;197;p18"/>
            <p:cNvSpPr/>
            <p:nvPr/>
          </p:nvSpPr>
          <p:spPr>
            <a:xfrm>
              <a:off x="3817525" y="4791700"/>
              <a:ext cx="230550" cy="550525"/>
            </a:xfrm>
            <a:custGeom>
              <a:rect b="b" l="l" r="r" t="t"/>
              <a:pathLst>
                <a:path extrusionOk="0" h="22021" w="9222">
                  <a:moveTo>
                    <a:pt x="0" y="0"/>
                  </a:moveTo>
                  <a:lnTo>
                    <a:pt x="0" y="22021"/>
                  </a:lnTo>
                  <a:lnTo>
                    <a:pt x="9222" y="22021"/>
                  </a:lnTo>
                  <a:lnTo>
                    <a:pt x="92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8"/>
            <p:cNvSpPr/>
            <p:nvPr/>
          </p:nvSpPr>
          <p:spPr>
            <a:xfrm>
              <a:off x="3848150" y="4863125"/>
              <a:ext cx="169325" cy="407675"/>
            </a:xfrm>
            <a:custGeom>
              <a:rect b="b" l="l" r="r" t="t"/>
              <a:pathLst>
                <a:path extrusionOk="0" h="16307" w="6773">
                  <a:moveTo>
                    <a:pt x="6115" y="0"/>
                  </a:moveTo>
                  <a:lnTo>
                    <a:pt x="6115" y="0"/>
                  </a:lnTo>
                  <a:cubicBezTo>
                    <a:pt x="6476" y="0"/>
                    <a:pt x="6773" y="374"/>
                    <a:pt x="6773" y="833"/>
                  </a:cubicBezTo>
                  <a:lnTo>
                    <a:pt x="6773" y="15474"/>
                  </a:lnTo>
                  <a:cubicBezTo>
                    <a:pt x="6773" y="15933"/>
                    <a:pt x="6476" y="16306"/>
                    <a:pt x="6115" y="16306"/>
                  </a:cubicBezTo>
                  <a:lnTo>
                    <a:pt x="6115" y="16306"/>
                  </a:lnTo>
                  <a:cubicBezTo>
                    <a:pt x="5754" y="16306"/>
                    <a:pt x="5458" y="15933"/>
                    <a:pt x="5458" y="15474"/>
                  </a:cubicBezTo>
                  <a:lnTo>
                    <a:pt x="5458" y="833"/>
                  </a:lnTo>
                  <a:cubicBezTo>
                    <a:pt x="5458" y="374"/>
                    <a:pt x="5754" y="0"/>
                    <a:pt x="6115" y="0"/>
                  </a:cubicBezTo>
                  <a:close/>
                  <a:moveTo>
                    <a:pt x="2729" y="833"/>
                  </a:moveTo>
                  <a:lnTo>
                    <a:pt x="2729" y="15474"/>
                  </a:lnTo>
                  <a:cubicBezTo>
                    <a:pt x="2729" y="15933"/>
                    <a:pt x="3025" y="16306"/>
                    <a:pt x="3386" y="16306"/>
                  </a:cubicBezTo>
                  <a:lnTo>
                    <a:pt x="3386" y="16306"/>
                  </a:lnTo>
                  <a:cubicBezTo>
                    <a:pt x="3748" y="16306"/>
                    <a:pt x="4043" y="15933"/>
                    <a:pt x="4043" y="15474"/>
                  </a:cubicBezTo>
                  <a:lnTo>
                    <a:pt x="4043" y="833"/>
                  </a:lnTo>
                  <a:cubicBezTo>
                    <a:pt x="4043" y="374"/>
                    <a:pt x="3748" y="0"/>
                    <a:pt x="3386" y="0"/>
                  </a:cubicBezTo>
                  <a:lnTo>
                    <a:pt x="3386" y="0"/>
                  </a:lnTo>
                  <a:cubicBezTo>
                    <a:pt x="3025" y="0"/>
                    <a:pt x="2729" y="374"/>
                    <a:pt x="2729" y="833"/>
                  </a:cubicBezTo>
                  <a:close/>
                  <a:moveTo>
                    <a:pt x="1" y="833"/>
                  </a:moveTo>
                  <a:lnTo>
                    <a:pt x="1" y="15474"/>
                  </a:lnTo>
                  <a:cubicBezTo>
                    <a:pt x="1" y="15933"/>
                    <a:pt x="296" y="16306"/>
                    <a:pt x="658" y="16306"/>
                  </a:cubicBezTo>
                  <a:lnTo>
                    <a:pt x="658" y="16306"/>
                  </a:lnTo>
                  <a:cubicBezTo>
                    <a:pt x="1018" y="16306"/>
                    <a:pt x="1315" y="15933"/>
                    <a:pt x="1315" y="15474"/>
                  </a:cubicBezTo>
                  <a:lnTo>
                    <a:pt x="1315" y="833"/>
                  </a:lnTo>
                  <a:cubicBezTo>
                    <a:pt x="1315" y="374"/>
                    <a:pt x="1018" y="0"/>
                    <a:pt x="658" y="0"/>
                  </a:cubicBezTo>
                  <a:lnTo>
                    <a:pt x="658" y="0"/>
                  </a:lnTo>
                  <a:cubicBezTo>
                    <a:pt x="296" y="0"/>
                    <a:pt x="1" y="374"/>
                    <a:pt x="1" y="8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8"/>
            <p:cNvSpPr/>
            <p:nvPr/>
          </p:nvSpPr>
          <p:spPr>
            <a:xfrm>
              <a:off x="3723475" y="4741400"/>
              <a:ext cx="418650" cy="89675"/>
            </a:xfrm>
            <a:custGeom>
              <a:rect b="b" l="l" r="r" t="t"/>
              <a:pathLst>
                <a:path extrusionOk="0" h="3587" w="16746">
                  <a:moveTo>
                    <a:pt x="3567" y="2012"/>
                  </a:moveTo>
                  <a:lnTo>
                    <a:pt x="13179" y="2012"/>
                  </a:lnTo>
                  <a:cubicBezTo>
                    <a:pt x="13285" y="2666"/>
                    <a:pt x="13755" y="3203"/>
                    <a:pt x="14390" y="3395"/>
                  </a:cubicBezTo>
                  <a:cubicBezTo>
                    <a:pt x="15023" y="3586"/>
                    <a:pt x="15712" y="3398"/>
                    <a:pt x="16163" y="2911"/>
                  </a:cubicBezTo>
                  <a:cubicBezTo>
                    <a:pt x="16612" y="2425"/>
                    <a:pt x="16746" y="1724"/>
                    <a:pt x="16505" y="1106"/>
                  </a:cubicBezTo>
                  <a:cubicBezTo>
                    <a:pt x="16265" y="489"/>
                    <a:pt x="15694" y="61"/>
                    <a:pt x="15034" y="7"/>
                  </a:cubicBezTo>
                  <a:cubicBezTo>
                    <a:pt x="14997" y="4"/>
                    <a:pt x="14961" y="1"/>
                    <a:pt x="14924" y="1"/>
                  </a:cubicBezTo>
                  <a:lnTo>
                    <a:pt x="1822" y="1"/>
                  </a:lnTo>
                  <a:cubicBezTo>
                    <a:pt x="1785" y="1"/>
                    <a:pt x="1749" y="4"/>
                    <a:pt x="1712" y="7"/>
                  </a:cubicBezTo>
                  <a:cubicBezTo>
                    <a:pt x="1052" y="61"/>
                    <a:pt x="481" y="489"/>
                    <a:pt x="241" y="1106"/>
                  </a:cubicBezTo>
                  <a:cubicBezTo>
                    <a:pt x="0" y="1724"/>
                    <a:pt x="134" y="2425"/>
                    <a:pt x="583" y="2911"/>
                  </a:cubicBezTo>
                  <a:cubicBezTo>
                    <a:pt x="1034" y="3398"/>
                    <a:pt x="1723" y="3585"/>
                    <a:pt x="2356" y="3393"/>
                  </a:cubicBezTo>
                  <a:cubicBezTo>
                    <a:pt x="2991" y="3202"/>
                    <a:pt x="3461" y="2666"/>
                    <a:pt x="3567" y="20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8"/>
            <p:cNvSpPr/>
            <p:nvPr/>
          </p:nvSpPr>
          <p:spPr>
            <a:xfrm>
              <a:off x="3764350" y="5342200"/>
              <a:ext cx="336950" cy="44875"/>
            </a:xfrm>
            <a:custGeom>
              <a:rect b="b" l="l" r="r" t="t"/>
              <a:pathLst>
                <a:path extrusionOk="0" h="1795" w="13478">
                  <a:moveTo>
                    <a:pt x="896" y="1794"/>
                  </a:moveTo>
                  <a:lnTo>
                    <a:pt x="12580" y="1794"/>
                  </a:lnTo>
                  <a:cubicBezTo>
                    <a:pt x="13075" y="1793"/>
                    <a:pt x="13476" y="1392"/>
                    <a:pt x="13477" y="897"/>
                  </a:cubicBezTo>
                  <a:lnTo>
                    <a:pt x="13477" y="897"/>
                  </a:lnTo>
                  <a:cubicBezTo>
                    <a:pt x="13476" y="403"/>
                    <a:pt x="13075" y="2"/>
                    <a:pt x="12580" y="1"/>
                  </a:cubicBezTo>
                  <a:lnTo>
                    <a:pt x="896" y="1"/>
                  </a:lnTo>
                  <a:cubicBezTo>
                    <a:pt x="402" y="2"/>
                    <a:pt x="2" y="403"/>
                    <a:pt x="0" y="897"/>
                  </a:cubicBezTo>
                  <a:lnTo>
                    <a:pt x="0" y="897"/>
                  </a:lnTo>
                  <a:cubicBezTo>
                    <a:pt x="2" y="1392"/>
                    <a:pt x="402" y="1793"/>
                    <a:pt x="896" y="17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3782000" y="4691150"/>
              <a:ext cx="301600" cy="50275"/>
            </a:xfrm>
            <a:custGeom>
              <a:rect b="b" l="l" r="r" t="t"/>
              <a:pathLst>
                <a:path extrusionOk="0" h="2011" w="12064">
                  <a:moveTo>
                    <a:pt x="1006" y="2011"/>
                  </a:moveTo>
                  <a:lnTo>
                    <a:pt x="11059" y="2011"/>
                  </a:lnTo>
                  <a:cubicBezTo>
                    <a:pt x="11613" y="2009"/>
                    <a:pt x="12062" y="1561"/>
                    <a:pt x="12064" y="1006"/>
                  </a:cubicBezTo>
                  <a:lnTo>
                    <a:pt x="12064" y="1006"/>
                  </a:lnTo>
                  <a:cubicBezTo>
                    <a:pt x="12062" y="451"/>
                    <a:pt x="11613" y="2"/>
                    <a:pt x="11059" y="1"/>
                  </a:cubicBezTo>
                  <a:lnTo>
                    <a:pt x="1006" y="1"/>
                  </a:lnTo>
                  <a:cubicBezTo>
                    <a:pt x="451" y="2"/>
                    <a:pt x="2" y="451"/>
                    <a:pt x="0" y="1006"/>
                  </a:cubicBezTo>
                  <a:lnTo>
                    <a:pt x="0" y="1006"/>
                  </a:lnTo>
                  <a:cubicBezTo>
                    <a:pt x="2" y="1561"/>
                    <a:pt x="451" y="2009"/>
                    <a:pt x="1006" y="20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3807150" y="4640900"/>
              <a:ext cx="251300" cy="50275"/>
            </a:xfrm>
            <a:custGeom>
              <a:rect b="b" l="l" r="r" t="t"/>
              <a:pathLst>
                <a:path extrusionOk="0" h="2011" w="10052">
                  <a:moveTo>
                    <a:pt x="1006" y="2011"/>
                  </a:moveTo>
                  <a:lnTo>
                    <a:pt x="9048" y="2011"/>
                  </a:lnTo>
                  <a:cubicBezTo>
                    <a:pt x="9602" y="2009"/>
                    <a:pt x="10050" y="1560"/>
                    <a:pt x="10052" y="1005"/>
                  </a:cubicBezTo>
                  <a:lnTo>
                    <a:pt x="10052" y="1005"/>
                  </a:lnTo>
                  <a:cubicBezTo>
                    <a:pt x="10050" y="451"/>
                    <a:pt x="9602" y="2"/>
                    <a:pt x="9048" y="0"/>
                  </a:cubicBezTo>
                  <a:lnTo>
                    <a:pt x="1006" y="0"/>
                  </a:lnTo>
                  <a:cubicBezTo>
                    <a:pt x="451" y="2"/>
                    <a:pt x="2" y="451"/>
                    <a:pt x="0" y="1005"/>
                  </a:cubicBezTo>
                  <a:lnTo>
                    <a:pt x="0" y="1005"/>
                  </a:lnTo>
                  <a:cubicBezTo>
                    <a:pt x="2" y="1560"/>
                    <a:pt x="451" y="2009"/>
                    <a:pt x="1006" y="20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8"/>
            <p:cNvSpPr/>
            <p:nvPr/>
          </p:nvSpPr>
          <p:spPr>
            <a:xfrm>
              <a:off x="3751175" y="4767400"/>
              <a:ext cx="361900" cy="36075"/>
            </a:xfrm>
            <a:custGeom>
              <a:rect b="b" l="l" r="r" t="t"/>
              <a:pathLst>
                <a:path extrusionOk="0" h="1443" w="14476">
                  <a:moveTo>
                    <a:pt x="748" y="0"/>
                  </a:moveTo>
                  <a:cubicBezTo>
                    <a:pt x="468" y="0"/>
                    <a:pt x="216" y="170"/>
                    <a:pt x="107" y="429"/>
                  </a:cubicBezTo>
                  <a:cubicBezTo>
                    <a:pt x="0" y="689"/>
                    <a:pt x="60" y="987"/>
                    <a:pt x="259" y="1184"/>
                  </a:cubicBezTo>
                  <a:cubicBezTo>
                    <a:pt x="456" y="1383"/>
                    <a:pt x="754" y="1442"/>
                    <a:pt x="1014" y="1336"/>
                  </a:cubicBezTo>
                  <a:cubicBezTo>
                    <a:pt x="1273" y="1227"/>
                    <a:pt x="1441" y="975"/>
                    <a:pt x="1441" y="695"/>
                  </a:cubicBezTo>
                  <a:cubicBezTo>
                    <a:pt x="1442" y="312"/>
                    <a:pt x="1131" y="0"/>
                    <a:pt x="748" y="0"/>
                  </a:cubicBezTo>
                  <a:close/>
                  <a:moveTo>
                    <a:pt x="13782" y="0"/>
                  </a:moveTo>
                  <a:cubicBezTo>
                    <a:pt x="13501" y="0"/>
                    <a:pt x="13249" y="170"/>
                    <a:pt x="13141" y="429"/>
                  </a:cubicBezTo>
                  <a:cubicBezTo>
                    <a:pt x="13034" y="687"/>
                    <a:pt x="13093" y="986"/>
                    <a:pt x="13292" y="1184"/>
                  </a:cubicBezTo>
                  <a:cubicBezTo>
                    <a:pt x="13490" y="1383"/>
                    <a:pt x="13788" y="1442"/>
                    <a:pt x="14047" y="1336"/>
                  </a:cubicBezTo>
                  <a:cubicBezTo>
                    <a:pt x="14307" y="1227"/>
                    <a:pt x="14476" y="975"/>
                    <a:pt x="14476" y="695"/>
                  </a:cubicBezTo>
                  <a:cubicBezTo>
                    <a:pt x="14476" y="312"/>
                    <a:pt x="14166" y="0"/>
                    <a:pt x="137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3743450" y="5387050"/>
              <a:ext cx="378675" cy="44825"/>
            </a:xfrm>
            <a:custGeom>
              <a:rect b="b" l="l" r="r" t="t"/>
              <a:pathLst>
                <a:path extrusionOk="0" h="1793" w="15147">
                  <a:moveTo>
                    <a:pt x="897" y="0"/>
                  </a:moveTo>
                  <a:lnTo>
                    <a:pt x="14251" y="0"/>
                  </a:lnTo>
                  <a:cubicBezTo>
                    <a:pt x="14745" y="2"/>
                    <a:pt x="15145" y="402"/>
                    <a:pt x="15147" y="896"/>
                  </a:cubicBezTo>
                  <a:lnTo>
                    <a:pt x="15147" y="896"/>
                  </a:lnTo>
                  <a:cubicBezTo>
                    <a:pt x="15145" y="1390"/>
                    <a:pt x="14745" y="1791"/>
                    <a:pt x="14251" y="1792"/>
                  </a:cubicBezTo>
                  <a:lnTo>
                    <a:pt x="897" y="1792"/>
                  </a:lnTo>
                  <a:cubicBezTo>
                    <a:pt x="403" y="1791"/>
                    <a:pt x="2" y="1390"/>
                    <a:pt x="1" y="896"/>
                  </a:cubicBezTo>
                  <a:lnTo>
                    <a:pt x="1" y="896"/>
                  </a:lnTo>
                  <a:cubicBezTo>
                    <a:pt x="2" y="402"/>
                    <a:pt x="403" y="2"/>
                    <a:pt x="8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8"/>
            <p:cNvSpPr/>
            <p:nvPr/>
          </p:nvSpPr>
          <p:spPr>
            <a:xfrm>
              <a:off x="3722575" y="5431850"/>
              <a:ext cx="420450" cy="44850"/>
            </a:xfrm>
            <a:custGeom>
              <a:rect b="b" l="l" r="r" t="t"/>
              <a:pathLst>
                <a:path extrusionOk="0" h="1794" w="16818">
                  <a:moveTo>
                    <a:pt x="898" y="0"/>
                  </a:moveTo>
                  <a:lnTo>
                    <a:pt x="15921" y="0"/>
                  </a:lnTo>
                  <a:cubicBezTo>
                    <a:pt x="16415" y="2"/>
                    <a:pt x="16816" y="402"/>
                    <a:pt x="16817" y="896"/>
                  </a:cubicBezTo>
                  <a:lnTo>
                    <a:pt x="16817" y="896"/>
                  </a:lnTo>
                  <a:cubicBezTo>
                    <a:pt x="16816" y="1392"/>
                    <a:pt x="16415" y="1792"/>
                    <a:pt x="15921" y="1794"/>
                  </a:cubicBezTo>
                  <a:lnTo>
                    <a:pt x="898" y="1794"/>
                  </a:lnTo>
                  <a:cubicBezTo>
                    <a:pt x="403" y="1792"/>
                    <a:pt x="2" y="1392"/>
                    <a:pt x="1" y="896"/>
                  </a:cubicBezTo>
                  <a:lnTo>
                    <a:pt x="1" y="896"/>
                  </a:lnTo>
                  <a:cubicBezTo>
                    <a:pt x="2" y="402"/>
                    <a:pt x="403" y="2"/>
                    <a:pt x="8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6" name="Google Shape;206;p18"/>
          <p:cNvGrpSpPr/>
          <p:nvPr/>
        </p:nvGrpSpPr>
        <p:grpSpPr>
          <a:xfrm>
            <a:off x="8663643" y="928491"/>
            <a:ext cx="846037" cy="845990"/>
            <a:chOff x="2559400" y="3483475"/>
            <a:chExt cx="449900" cy="449875"/>
          </a:xfrm>
        </p:grpSpPr>
        <p:sp>
          <p:nvSpPr>
            <p:cNvPr id="207" name="Google Shape;207;p18"/>
            <p:cNvSpPr/>
            <p:nvPr/>
          </p:nvSpPr>
          <p:spPr>
            <a:xfrm>
              <a:off x="2559400" y="3483475"/>
              <a:ext cx="449900" cy="449875"/>
            </a:xfrm>
            <a:custGeom>
              <a:rect b="b" l="l" r="r" t="t"/>
              <a:pathLst>
                <a:path extrusionOk="0" h="17995" w="17996">
                  <a:moveTo>
                    <a:pt x="8998" y="0"/>
                  </a:moveTo>
                  <a:cubicBezTo>
                    <a:pt x="6611" y="0"/>
                    <a:pt x="4322" y="948"/>
                    <a:pt x="2635" y="2635"/>
                  </a:cubicBezTo>
                  <a:cubicBezTo>
                    <a:pt x="949" y="4323"/>
                    <a:pt x="1" y="6611"/>
                    <a:pt x="1" y="8997"/>
                  </a:cubicBezTo>
                  <a:cubicBezTo>
                    <a:pt x="1" y="11384"/>
                    <a:pt x="949" y="13672"/>
                    <a:pt x="2635" y="15360"/>
                  </a:cubicBezTo>
                  <a:cubicBezTo>
                    <a:pt x="4322" y="17047"/>
                    <a:pt x="6611" y="17995"/>
                    <a:pt x="8998" y="17995"/>
                  </a:cubicBezTo>
                  <a:cubicBezTo>
                    <a:pt x="11383" y="17995"/>
                    <a:pt x="13672" y="17047"/>
                    <a:pt x="15360" y="15360"/>
                  </a:cubicBezTo>
                  <a:cubicBezTo>
                    <a:pt x="17047" y="13672"/>
                    <a:pt x="17995" y="11384"/>
                    <a:pt x="17995" y="8997"/>
                  </a:cubicBezTo>
                  <a:cubicBezTo>
                    <a:pt x="17995" y="6611"/>
                    <a:pt x="17047" y="4323"/>
                    <a:pt x="15360" y="2635"/>
                  </a:cubicBezTo>
                  <a:cubicBezTo>
                    <a:pt x="13672" y="948"/>
                    <a:pt x="11383" y="0"/>
                    <a:pt x="8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8"/>
            <p:cNvSpPr/>
            <p:nvPr/>
          </p:nvSpPr>
          <p:spPr>
            <a:xfrm>
              <a:off x="2653500" y="3577600"/>
              <a:ext cx="260550" cy="260525"/>
            </a:xfrm>
            <a:custGeom>
              <a:rect b="b" l="l" r="r" t="t"/>
              <a:pathLst>
                <a:path extrusionOk="0" h="10421" w="10422">
                  <a:moveTo>
                    <a:pt x="5210" y="0"/>
                  </a:moveTo>
                  <a:cubicBezTo>
                    <a:pt x="2334" y="0"/>
                    <a:pt x="0" y="2332"/>
                    <a:pt x="0" y="5210"/>
                  </a:cubicBezTo>
                  <a:cubicBezTo>
                    <a:pt x="0" y="8087"/>
                    <a:pt x="2334" y="10420"/>
                    <a:pt x="5210" y="10420"/>
                  </a:cubicBezTo>
                  <a:cubicBezTo>
                    <a:pt x="8088" y="10420"/>
                    <a:pt x="10422" y="8087"/>
                    <a:pt x="10422" y="5210"/>
                  </a:cubicBezTo>
                  <a:cubicBezTo>
                    <a:pt x="10422" y="2332"/>
                    <a:pt x="8088" y="0"/>
                    <a:pt x="5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/>
          <p:nvPr>
            <p:ph idx="1" type="subTitle"/>
          </p:nvPr>
        </p:nvSpPr>
        <p:spPr>
          <a:xfrm>
            <a:off x="720000" y="1593750"/>
            <a:ext cx="7604400" cy="29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1" name="Google Shape;211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2" name="Google Shape;212;p19"/>
          <p:cNvSpPr/>
          <p:nvPr/>
        </p:nvSpPr>
        <p:spPr>
          <a:xfrm rot="-5400137">
            <a:off x="-242259" y="713357"/>
            <a:ext cx="969154" cy="484632"/>
          </a:xfrm>
          <a:custGeom>
            <a:rect b="b" l="l" r="r" t="t"/>
            <a:pathLst>
              <a:path extrusionOk="0" h="7730" w="15457">
                <a:moveTo>
                  <a:pt x="4752" y="0"/>
                </a:moveTo>
                <a:cubicBezTo>
                  <a:pt x="4752" y="1644"/>
                  <a:pt x="6084" y="2978"/>
                  <a:pt x="7728" y="2978"/>
                </a:cubicBezTo>
                <a:cubicBezTo>
                  <a:pt x="9371" y="2978"/>
                  <a:pt x="10705" y="1644"/>
                  <a:pt x="10705" y="0"/>
                </a:cubicBezTo>
                <a:close/>
                <a:moveTo>
                  <a:pt x="1" y="0"/>
                </a:moveTo>
                <a:cubicBezTo>
                  <a:pt x="1" y="4262"/>
                  <a:pt x="3467" y="7729"/>
                  <a:pt x="7728" y="7729"/>
                </a:cubicBezTo>
                <a:cubicBezTo>
                  <a:pt x="11990" y="7729"/>
                  <a:pt x="15457" y="4262"/>
                  <a:pt x="15457" y="0"/>
                </a:cubicBezTo>
                <a:lnTo>
                  <a:pt x="13531" y="0"/>
                </a:lnTo>
                <a:cubicBezTo>
                  <a:pt x="13531" y="3200"/>
                  <a:pt x="10928" y="5804"/>
                  <a:pt x="7728" y="5804"/>
                </a:cubicBezTo>
                <a:cubicBezTo>
                  <a:pt x="4529" y="5804"/>
                  <a:pt x="1926" y="3200"/>
                  <a:pt x="192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9"/>
          <p:cNvSpPr/>
          <p:nvPr/>
        </p:nvSpPr>
        <p:spPr>
          <a:xfrm rot="185">
            <a:off x="-54575" y="4719999"/>
            <a:ext cx="9249584" cy="500100"/>
          </a:xfrm>
          <a:custGeom>
            <a:rect b="b" l="l" r="r" t="t"/>
            <a:pathLst>
              <a:path extrusionOk="0" h="15471" w="49747">
                <a:moveTo>
                  <a:pt x="2580" y="0"/>
                </a:moveTo>
                <a:cubicBezTo>
                  <a:pt x="2390" y="0"/>
                  <a:pt x="2199" y="7"/>
                  <a:pt x="2007" y="20"/>
                </a:cubicBezTo>
                <a:cubicBezTo>
                  <a:pt x="1319" y="67"/>
                  <a:pt x="653" y="207"/>
                  <a:pt x="0" y="397"/>
                </a:cubicBezTo>
                <a:lnTo>
                  <a:pt x="0" y="15470"/>
                </a:lnTo>
                <a:lnTo>
                  <a:pt x="49746" y="15470"/>
                </a:lnTo>
                <a:lnTo>
                  <a:pt x="49746" y="2565"/>
                </a:lnTo>
                <a:cubicBezTo>
                  <a:pt x="48060" y="2908"/>
                  <a:pt x="46356" y="3171"/>
                  <a:pt x="44654" y="3171"/>
                </a:cubicBezTo>
                <a:cubicBezTo>
                  <a:pt x="44002" y="3171"/>
                  <a:pt x="43350" y="3133"/>
                  <a:pt x="42700" y="3045"/>
                </a:cubicBezTo>
                <a:cubicBezTo>
                  <a:pt x="39654" y="2631"/>
                  <a:pt x="36831" y="1159"/>
                  <a:pt x="33775" y="824"/>
                </a:cubicBezTo>
                <a:cubicBezTo>
                  <a:pt x="33293" y="771"/>
                  <a:pt x="32813" y="747"/>
                  <a:pt x="32333" y="747"/>
                </a:cubicBezTo>
                <a:cubicBezTo>
                  <a:pt x="26967" y="747"/>
                  <a:pt x="21710" y="3784"/>
                  <a:pt x="16397" y="3784"/>
                </a:cubicBezTo>
                <a:cubicBezTo>
                  <a:pt x="15662" y="3784"/>
                  <a:pt x="14925" y="3726"/>
                  <a:pt x="14186" y="3593"/>
                </a:cubicBezTo>
                <a:cubicBezTo>
                  <a:pt x="10170" y="2874"/>
                  <a:pt x="6607" y="0"/>
                  <a:pt x="258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6" name="Google Shape;216;p20"/>
          <p:cNvSpPr/>
          <p:nvPr/>
        </p:nvSpPr>
        <p:spPr>
          <a:xfrm flipH="1" rot="2700079">
            <a:off x="7581054" y="4093509"/>
            <a:ext cx="1507816" cy="1650270"/>
          </a:xfrm>
          <a:custGeom>
            <a:rect b="b" l="l" r="r" t="t"/>
            <a:pathLst>
              <a:path extrusionOk="0" h="20121" w="19500">
                <a:moveTo>
                  <a:pt x="5735" y="0"/>
                </a:moveTo>
                <a:cubicBezTo>
                  <a:pt x="4265" y="0"/>
                  <a:pt x="2625" y="955"/>
                  <a:pt x="1685" y="2164"/>
                </a:cubicBezTo>
                <a:cubicBezTo>
                  <a:pt x="1" y="4331"/>
                  <a:pt x="412" y="8141"/>
                  <a:pt x="2081" y="10175"/>
                </a:cubicBezTo>
                <a:cubicBezTo>
                  <a:pt x="3620" y="12050"/>
                  <a:pt x="5917" y="13099"/>
                  <a:pt x="8103" y="14149"/>
                </a:cubicBezTo>
                <a:cubicBezTo>
                  <a:pt x="10292" y="15198"/>
                  <a:pt x="12549" y="16395"/>
                  <a:pt x="13874" y="18427"/>
                </a:cubicBezTo>
                <a:cubicBezTo>
                  <a:pt x="14242" y="18994"/>
                  <a:pt x="14565" y="19648"/>
                  <a:pt x="15168" y="19954"/>
                </a:cubicBezTo>
                <a:cubicBezTo>
                  <a:pt x="15394" y="20068"/>
                  <a:pt x="15643" y="20121"/>
                  <a:pt x="15895" y="20121"/>
                </a:cubicBezTo>
                <a:cubicBezTo>
                  <a:pt x="16298" y="20121"/>
                  <a:pt x="16708" y="19987"/>
                  <a:pt x="17046" y="19762"/>
                </a:cubicBezTo>
                <a:cubicBezTo>
                  <a:pt x="17593" y="19397"/>
                  <a:pt x="17974" y="18823"/>
                  <a:pt x="18244" y="18222"/>
                </a:cubicBezTo>
                <a:cubicBezTo>
                  <a:pt x="19499" y="15429"/>
                  <a:pt x="18356" y="11783"/>
                  <a:pt x="15730" y="10209"/>
                </a:cubicBezTo>
                <a:cubicBezTo>
                  <a:pt x="14570" y="9513"/>
                  <a:pt x="13224" y="9209"/>
                  <a:pt x="11972" y="8700"/>
                </a:cubicBezTo>
                <a:cubicBezTo>
                  <a:pt x="10719" y="8190"/>
                  <a:pt x="9476" y="7380"/>
                  <a:pt x="8997" y="6116"/>
                </a:cubicBezTo>
                <a:cubicBezTo>
                  <a:pt x="8514" y="4849"/>
                  <a:pt x="8900" y="3385"/>
                  <a:pt x="8458" y="2103"/>
                </a:cubicBezTo>
                <a:cubicBezTo>
                  <a:pt x="7937" y="588"/>
                  <a:pt x="6889" y="0"/>
                  <a:pt x="5735" y="0"/>
                </a:cubicBezTo>
                <a:close/>
              </a:path>
            </a:pathLst>
          </a:custGeom>
          <a:solidFill>
            <a:schemeClr val="dk2">
              <a:alpha val="5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0"/>
          <p:cNvSpPr/>
          <p:nvPr/>
        </p:nvSpPr>
        <p:spPr>
          <a:xfrm rot="-5400000">
            <a:off x="8123839" y="130955"/>
            <a:ext cx="1395652" cy="981083"/>
          </a:xfrm>
          <a:custGeom>
            <a:rect b="b" l="l" r="r" t="t"/>
            <a:pathLst>
              <a:path extrusionOk="0" h="34970" w="49747">
                <a:moveTo>
                  <a:pt x="49746" y="0"/>
                </a:moveTo>
                <a:cubicBezTo>
                  <a:pt x="48855" y="166"/>
                  <a:pt x="47914" y="183"/>
                  <a:pt x="47004" y="204"/>
                </a:cubicBezTo>
                <a:cubicBezTo>
                  <a:pt x="46346" y="218"/>
                  <a:pt x="45667" y="250"/>
                  <a:pt x="45008" y="347"/>
                </a:cubicBezTo>
                <a:cubicBezTo>
                  <a:pt x="44071" y="488"/>
                  <a:pt x="43173" y="769"/>
                  <a:pt x="42433" y="1349"/>
                </a:cubicBezTo>
                <a:cubicBezTo>
                  <a:pt x="41908" y="1760"/>
                  <a:pt x="41518" y="2279"/>
                  <a:pt x="41223" y="2860"/>
                </a:cubicBezTo>
                <a:cubicBezTo>
                  <a:pt x="40620" y="4040"/>
                  <a:pt x="40416" y="5482"/>
                  <a:pt x="40316" y="6830"/>
                </a:cubicBezTo>
                <a:cubicBezTo>
                  <a:pt x="40166" y="8845"/>
                  <a:pt x="40073" y="11022"/>
                  <a:pt x="38800" y="12590"/>
                </a:cubicBezTo>
                <a:cubicBezTo>
                  <a:pt x="37217" y="14540"/>
                  <a:pt x="34419" y="14835"/>
                  <a:pt x="31883" y="14835"/>
                </a:cubicBezTo>
                <a:cubicBezTo>
                  <a:pt x="31774" y="14835"/>
                  <a:pt x="31667" y="14834"/>
                  <a:pt x="31559" y="14833"/>
                </a:cubicBezTo>
                <a:cubicBezTo>
                  <a:pt x="31277" y="14831"/>
                  <a:pt x="30992" y="14829"/>
                  <a:pt x="30704" y="14829"/>
                </a:cubicBezTo>
                <a:cubicBezTo>
                  <a:pt x="28325" y="14829"/>
                  <a:pt x="25820" y="14987"/>
                  <a:pt x="24101" y="16568"/>
                </a:cubicBezTo>
                <a:cubicBezTo>
                  <a:pt x="21684" y="18788"/>
                  <a:pt x="21945" y="22780"/>
                  <a:pt x="19941" y="25378"/>
                </a:cubicBezTo>
                <a:cubicBezTo>
                  <a:pt x="18211" y="27621"/>
                  <a:pt x="15144" y="28359"/>
                  <a:pt x="12302" y="28359"/>
                </a:cubicBezTo>
                <a:cubicBezTo>
                  <a:pt x="12248" y="28359"/>
                  <a:pt x="12195" y="28359"/>
                  <a:pt x="12141" y="28358"/>
                </a:cubicBezTo>
                <a:cubicBezTo>
                  <a:pt x="9778" y="28334"/>
                  <a:pt x="7419" y="27915"/>
                  <a:pt x="5064" y="27915"/>
                </a:cubicBezTo>
                <a:cubicBezTo>
                  <a:pt x="4542" y="27915"/>
                  <a:pt x="4020" y="27936"/>
                  <a:pt x="3498" y="27986"/>
                </a:cubicBezTo>
                <a:cubicBezTo>
                  <a:pt x="3433" y="27992"/>
                  <a:pt x="3368" y="28002"/>
                  <a:pt x="3303" y="28009"/>
                </a:cubicBezTo>
                <a:cubicBezTo>
                  <a:pt x="2174" y="28139"/>
                  <a:pt x="1030" y="28452"/>
                  <a:pt x="0" y="28950"/>
                </a:cubicBezTo>
                <a:lnTo>
                  <a:pt x="0" y="34970"/>
                </a:lnTo>
                <a:lnTo>
                  <a:pt x="49746" y="34970"/>
                </a:lnTo>
                <a:lnTo>
                  <a:pt x="4974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0"/>
          <p:cNvSpPr/>
          <p:nvPr/>
        </p:nvSpPr>
        <p:spPr>
          <a:xfrm rot="5400000">
            <a:off x="-496055" y="3700884"/>
            <a:ext cx="1694258" cy="1190991"/>
          </a:xfrm>
          <a:custGeom>
            <a:rect b="b" l="l" r="r" t="t"/>
            <a:pathLst>
              <a:path extrusionOk="0" h="34970" w="49747">
                <a:moveTo>
                  <a:pt x="49746" y="0"/>
                </a:moveTo>
                <a:cubicBezTo>
                  <a:pt x="48855" y="166"/>
                  <a:pt x="47914" y="183"/>
                  <a:pt x="47004" y="204"/>
                </a:cubicBezTo>
                <a:cubicBezTo>
                  <a:pt x="46346" y="218"/>
                  <a:pt x="45667" y="250"/>
                  <a:pt x="45008" y="347"/>
                </a:cubicBezTo>
                <a:cubicBezTo>
                  <a:pt x="44071" y="488"/>
                  <a:pt x="43173" y="769"/>
                  <a:pt x="42433" y="1349"/>
                </a:cubicBezTo>
                <a:cubicBezTo>
                  <a:pt x="41908" y="1760"/>
                  <a:pt x="41518" y="2279"/>
                  <a:pt x="41223" y="2860"/>
                </a:cubicBezTo>
                <a:cubicBezTo>
                  <a:pt x="40620" y="4040"/>
                  <a:pt x="40416" y="5482"/>
                  <a:pt x="40316" y="6830"/>
                </a:cubicBezTo>
                <a:cubicBezTo>
                  <a:pt x="40166" y="8845"/>
                  <a:pt x="40073" y="11022"/>
                  <a:pt x="38800" y="12590"/>
                </a:cubicBezTo>
                <a:cubicBezTo>
                  <a:pt x="37217" y="14540"/>
                  <a:pt x="34419" y="14835"/>
                  <a:pt x="31883" y="14835"/>
                </a:cubicBezTo>
                <a:cubicBezTo>
                  <a:pt x="31774" y="14835"/>
                  <a:pt x="31667" y="14834"/>
                  <a:pt x="31559" y="14833"/>
                </a:cubicBezTo>
                <a:cubicBezTo>
                  <a:pt x="31277" y="14831"/>
                  <a:pt x="30992" y="14829"/>
                  <a:pt x="30704" y="14829"/>
                </a:cubicBezTo>
                <a:cubicBezTo>
                  <a:pt x="28325" y="14829"/>
                  <a:pt x="25820" y="14987"/>
                  <a:pt x="24101" y="16568"/>
                </a:cubicBezTo>
                <a:cubicBezTo>
                  <a:pt x="21684" y="18788"/>
                  <a:pt x="21945" y="22780"/>
                  <a:pt x="19941" y="25378"/>
                </a:cubicBezTo>
                <a:cubicBezTo>
                  <a:pt x="18211" y="27621"/>
                  <a:pt x="15144" y="28359"/>
                  <a:pt x="12302" y="28359"/>
                </a:cubicBezTo>
                <a:cubicBezTo>
                  <a:pt x="12248" y="28359"/>
                  <a:pt x="12195" y="28359"/>
                  <a:pt x="12141" y="28358"/>
                </a:cubicBezTo>
                <a:cubicBezTo>
                  <a:pt x="9778" y="28334"/>
                  <a:pt x="7419" y="27915"/>
                  <a:pt x="5064" y="27915"/>
                </a:cubicBezTo>
                <a:cubicBezTo>
                  <a:pt x="4542" y="27915"/>
                  <a:pt x="4020" y="27936"/>
                  <a:pt x="3498" y="27986"/>
                </a:cubicBezTo>
                <a:cubicBezTo>
                  <a:pt x="3433" y="27992"/>
                  <a:pt x="3368" y="28002"/>
                  <a:pt x="3303" y="28009"/>
                </a:cubicBezTo>
                <a:cubicBezTo>
                  <a:pt x="2174" y="28139"/>
                  <a:pt x="1030" y="28452"/>
                  <a:pt x="0" y="28950"/>
                </a:cubicBezTo>
                <a:lnTo>
                  <a:pt x="0" y="34970"/>
                </a:lnTo>
                <a:lnTo>
                  <a:pt x="49746" y="34970"/>
                </a:lnTo>
                <a:lnTo>
                  <a:pt x="4974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720000" y="1168106"/>
            <a:ext cx="77040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Nunito Light"/>
              <a:buChar char="●"/>
              <a:defRPr/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>
            <a:off x="0" y="4261875"/>
            <a:ext cx="1722490" cy="881656"/>
          </a:xfrm>
          <a:custGeom>
            <a:rect b="b" l="l" r="r" t="t"/>
            <a:pathLst>
              <a:path extrusionOk="0" h="25463" w="49747">
                <a:moveTo>
                  <a:pt x="0" y="1"/>
                </a:moveTo>
                <a:lnTo>
                  <a:pt x="0" y="25463"/>
                </a:lnTo>
                <a:lnTo>
                  <a:pt x="49746" y="25463"/>
                </a:lnTo>
                <a:cubicBezTo>
                  <a:pt x="48276" y="23729"/>
                  <a:pt x="45198" y="22950"/>
                  <a:pt x="44090" y="20947"/>
                </a:cubicBezTo>
                <a:cubicBezTo>
                  <a:pt x="42869" y="18740"/>
                  <a:pt x="41305" y="15159"/>
                  <a:pt x="38825" y="14703"/>
                </a:cubicBezTo>
                <a:cubicBezTo>
                  <a:pt x="38462" y="14637"/>
                  <a:pt x="38097" y="14609"/>
                  <a:pt x="37732" y="14609"/>
                </a:cubicBezTo>
                <a:cubicBezTo>
                  <a:pt x="36024" y="14609"/>
                  <a:pt x="34296" y="15212"/>
                  <a:pt x="32578" y="15212"/>
                </a:cubicBezTo>
                <a:cubicBezTo>
                  <a:pt x="32300" y="15212"/>
                  <a:pt x="32021" y="15196"/>
                  <a:pt x="31743" y="15159"/>
                </a:cubicBezTo>
                <a:cubicBezTo>
                  <a:pt x="29340" y="14840"/>
                  <a:pt x="27432" y="13027"/>
                  <a:pt x="25837" y="11201"/>
                </a:cubicBezTo>
                <a:cubicBezTo>
                  <a:pt x="24241" y="9375"/>
                  <a:pt x="22682" y="7368"/>
                  <a:pt x="20457" y="6405"/>
                </a:cubicBezTo>
                <a:cubicBezTo>
                  <a:pt x="19277" y="5894"/>
                  <a:pt x="18023" y="5722"/>
                  <a:pt x="16742" y="5722"/>
                </a:cubicBezTo>
                <a:cubicBezTo>
                  <a:pt x="15077" y="5722"/>
                  <a:pt x="13365" y="6012"/>
                  <a:pt x="11707" y="6225"/>
                </a:cubicBezTo>
                <a:cubicBezTo>
                  <a:pt x="10841" y="6336"/>
                  <a:pt x="9939" y="6413"/>
                  <a:pt x="9044" y="6413"/>
                </a:cubicBezTo>
                <a:cubicBezTo>
                  <a:pt x="6910" y="6413"/>
                  <a:pt x="4812" y="5977"/>
                  <a:pt x="3314" y="4530"/>
                </a:cubicBezTo>
                <a:cubicBezTo>
                  <a:pt x="1980" y="3242"/>
                  <a:pt x="1257" y="1268"/>
                  <a:pt x="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 rot="10800000">
            <a:off x="7421500" y="0"/>
            <a:ext cx="1722490" cy="881656"/>
          </a:xfrm>
          <a:custGeom>
            <a:rect b="b" l="l" r="r" t="t"/>
            <a:pathLst>
              <a:path extrusionOk="0" h="25463" w="49747">
                <a:moveTo>
                  <a:pt x="0" y="1"/>
                </a:moveTo>
                <a:lnTo>
                  <a:pt x="0" y="25463"/>
                </a:lnTo>
                <a:lnTo>
                  <a:pt x="49746" y="25463"/>
                </a:lnTo>
                <a:cubicBezTo>
                  <a:pt x="48276" y="23729"/>
                  <a:pt x="45198" y="22950"/>
                  <a:pt x="44090" y="20947"/>
                </a:cubicBezTo>
                <a:cubicBezTo>
                  <a:pt x="42869" y="18740"/>
                  <a:pt x="41305" y="15159"/>
                  <a:pt x="38825" y="14703"/>
                </a:cubicBezTo>
                <a:cubicBezTo>
                  <a:pt x="38462" y="14637"/>
                  <a:pt x="38097" y="14609"/>
                  <a:pt x="37732" y="14609"/>
                </a:cubicBezTo>
                <a:cubicBezTo>
                  <a:pt x="36024" y="14609"/>
                  <a:pt x="34296" y="15212"/>
                  <a:pt x="32578" y="15212"/>
                </a:cubicBezTo>
                <a:cubicBezTo>
                  <a:pt x="32300" y="15212"/>
                  <a:pt x="32021" y="15196"/>
                  <a:pt x="31743" y="15159"/>
                </a:cubicBezTo>
                <a:cubicBezTo>
                  <a:pt x="29340" y="14840"/>
                  <a:pt x="27432" y="13027"/>
                  <a:pt x="25837" y="11201"/>
                </a:cubicBezTo>
                <a:cubicBezTo>
                  <a:pt x="24241" y="9375"/>
                  <a:pt x="22682" y="7368"/>
                  <a:pt x="20457" y="6405"/>
                </a:cubicBezTo>
                <a:cubicBezTo>
                  <a:pt x="19277" y="5894"/>
                  <a:pt x="18023" y="5722"/>
                  <a:pt x="16742" y="5722"/>
                </a:cubicBezTo>
                <a:cubicBezTo>
                  <a:pt x="15077" y="5722"/>
                  <a:pt x="13365" y="6012"/>
                  <a:pt x="11707" y="6225"/>
                </a:cubicBezTo>
                <a:cubicBezTo>
                  <a:pt x="10841" y="6336"/>
                  <a:pt x="9939" y="6413"/>
                  <a:pt x="9044" y="6413"/>
                </a:cubicBezTo>
                <a:cubicBezTo>
                  <a:pt x="6910" y="6413"/>
                  <a:pt x="4812" y="5977"/>
                  <a:pt x="3314" y="4530"/>
                </a:cubicBezTo>
                <a:cubicBezTo>
                  <a:pt x="1980" y="3242"/>
                  <a:pt x="1257" y="1268"/>
                  <a:pt x="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/>
          <p:nvPr/>
        </p:nvSpPr>
        <p:spPr>
          <a:xfrm flipH="1">
            <a:off x="8855293" y="958806"/>
            <a:ext cx="66684" cy="800706"/>
          </a:xfrm>
          <a:custGeom>
            <a:rect b="b" l="l" r="r" t="t"/>
            <a:pathLst>
              <a:path extrusionOk="0" h="28179" w="2347">
                <a:moveTo>
                  <a:pt x="1174" y="1"/>
                </a:moveTo>
                <a:cubicBezTo>
                  <a:pt x="4" y="1"/>
                  <a:pt x="1" y="1821"/>
                  <a:pt x="1174" y="1821"/>
                </a:cubicBezTo>
                <a:cubicBezTo>
                  <a:pt x="2345" y="1821"/>
                  <a:pt x="2345" y="1"/>
                  <a:pt x="1174" y="1"/>
                </a:cubicBezTo>
                <a:close/>
                <a:moveTo>
                  <a:pt x="1174" y="6590"/>
                </a:moveTo>
                <a:cubicBezTo>
                  <a:pt x="1" y="6590"/>
                  <a:pt x="1" y="8410"/>
                  <a:pt x="1174" y="8410"/>
                </a:cubicBezTo>
                <a:cubicBezTo>
                  <a:pt x="2345" y="8410"/>
                  <a:pt x="2346" y="6590"/>
                  <a:pt x="1174" y="6590"/>
                </a:cubicBezTo>
                <a:close/>
                <a:moveTo>
                  <a:pt x="1174" y="13180"/>
                </a:moveTo>
                <a:cubicBezTo>
                  <a:pt x="1" y="13180"/>
                  <a:pt x="1" y="15000"/>
                  <a:pt x="1174" y="15000"/>
                </a:cubicBezTo>
                <a:cubicBezTo>
                  <a:pt x="2345" y="15000"/>
                  <a:pt x="2346" y="13180"/>
                  <a:pt x="1174" y="13180"/>
                </a:cubicBezTo>
                <a:close/>
                <a:moveTo>
                  <a:pt x="1174" y="19769"/>
                </a:moveTo>
                <a:cubicBezTo>
                  <a:pt x="1" y="19769"/>
                  <a:pt x="1" y="21589"/>
                  <a:pt x="1174" y="21589"/>
                </a:cubicBezTo>
                <a:cubicBezTo>
                  <a:pt x="2345" y="21589"/>
                  <a:pt x="2346" y="19769"/>
                  <a:pt x="1174" y="19769"/>
                </a:cubicBezTo>
                <a:close/>
                <a:moveTo>
                  <a:pt x="1174" y="26359"/>
                </a:moveTo>
                <a:cubicBezTo>
                  <a:pt x="1" y="26359"/>
                  <a:pt x="1" y="28179"/>
                  <a:pt x="1174" y="28179"/>
                </a:cubicBezTo>
                <a:cubicBezTo>
                  <a:pt x="2345" y="28179"/>
                  <a:pt x="2346" y="26359"/>
                  <a:pt x="1174" y="2635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-72567" y="382433"/>
            <a:ext cx="792555" cy="141342"/>
          </a:xfrm>
          <a:custGeom>
            <a:rect b="b" l="l" r="r" t="t"/>
            <a:pathLst>
              <a:path extrusionOk="0" h="4093" w="22951">
                <a:moveTo>
                  <a:pt x="16750" y="1"/>
                </a:moveTo>
                <a:cubicBezTo>
                  <a:pt x="15691" y="1"/>
                  <a:pt x="14864" y="873"/>
                  <a:pt x="14251" y="1656"/>
                </a:cubicBezTo>
                <a:cubicBezTo>
                  <a:pt x="13731" y="2317"/>
                  <a:pt x="13117" y="2984"/>
                  <a:pt x="12450" y="2984"/>
                </a:cubicBezTo>
                <a:cubicBezTo>
                  <a:pt x="12415" y="2984"/>
                  <a:pt x="12380" y="2982"/>
                  <a:pt x="12344" y="2978"/>
                </a:cubicBezTo>
                <a:cubicBezTo>
                  <a:pt x="11788" y="2919"/>
                  <a:pt x="11355" y="2398"/>
                  <a:pt x="10896" y="1846"/>
                </a:cubicBezTo>
                <a:cubicBezTo>
                  <a:pt x="10365" y="1208"/>
                  <a:pt x="9763" y="483"/>
                  <a:pt x="8830" y="387"/>
                </a:cubicBezTo>
                <a:cubicBezTo>
                  <a:pt x="8762" y="379"/>
                  <a:pt x="8693" y="376"/>
                  <a:pt x="8624" y="376"/>
                </a:cubicBezTo>
                <a:cubicBezTo>
                  <a:pt x="7900" y="376"/>
                  <a:pt x="7171" y="783"/>
                  <a:pt x="6457" y="1590"/>
                </a:cubicBezTo>
                <a:cubicBezTo>
                  <a:pt x="6363" y="1695"/>
                  <a:pt x="6271" y="1803"/>
                  <a:pt x="6178" y="1912"/>
                </a:cubicBezTo>
                <a:cubicBezTo>
                  <a:pt x="5782" y="2380"/>
                  <a:pt x="5406" y="2821"/>
                  <a:pt x="4918" y="3029"/>
                </a:cubicBezTo>
                <a:cubicBezTo>
                  <a:pt x="4701" y="3121"/>
                  <a:pt x="4473" y="3162"/>
                  <a:pt x="4244" y="3162"/>
                </a:cubicBezTo>
                <a:cubicBezTo>
                  <a:pt x="3621" y="3162"/>
                  <a:pt x="2986" y="2867"/>
                  <a:pt x="2525" y="2524"/>
                </a:cubicBezTo>
                <a:cubicBezTo>
                  <a:pt x="1815" y="1990"/>
                  <a:pt x="1272" y="1265"/>
                  <a:pt x="960" y="433"/>
                </a:cubicBezTo>
                <a:cubicBezTo>
                  <a:pt x="891" y="245"/>
                  <a:pt x="714" y="129"/>
                  <a:pt x="525" y="129"/>
                </a:cubicBezTo>
                <a:cubicBezTo>
                  <a:pt x="471" y="129"/>
                  <a:pt x="417" y="138"/>
                  <a:pt x="364" y="158"/>
                </a:cubicBezTo>
                <a:cubicBezTo>
                  <a:pt x="124" y="247"/>
                  <a:pt x="1" y="514"/>
                  <a:pt x="90" y="754"/>
                </a:cubicBezTo>
                <a:cubicBezTo>
                  <a:pt x="463" y="1754"/>
                  <a:pt x="1115" y="2628"/>
                  <a:pt x="1969" y="3269"/>
                </a:cubicBezTo>
                <a:cubicBezTo>
                  <a:pt x="2695" y="3810"/>
                  <a:pt x="3490" y="4092"/>
                  <a:pt x="4234" y="4092"/>
                </a:cubicBezTo>
                <a:cubicBezTo>
                  <a:pt x="4238" y="4092"/>
                  <a:pt x="4242" y="4092"/>
                  <a:pt x="4245" y="4092"/>
                </a:cubicBezTo>
                <a:cubicBezTo>
                  <a:pt x="4601" y="4092"/>
                  <a:pt x="4954" y="4021"/>
                  <a:pt x="5283" y="3883"/>
                </a:cubicBezTo>
                <a:cubicBezTo>
                  <a:pt x="5971" y="3589"/>
                  <a:pt x="6436" y="3043"/>
                  <a:pt x="6885" y="2514"/>
                </a:cubicBezTo>
                <a:cubicBezTo>
                  <a:pt x="6973" y="2411"/>
                  <a:pt x="7062" y="2308"/>
                  <a:pt x="7151" y="2207"/>
                </a:cubicBezTo>
                <a:cubicBezTo>
                  <a:pt x="7681" y="1608"/>
                  <a:pt x="8179" y="1305"/>
                  <a:pt x="8629" y="1305"/>
                </a:cubicBezTo>
                <a:cubicBezTo>
                  <a:pt x="8663" y="1305"/>
                  <a:pt x="8698" y="1307"/>
                  <a:pt x="8732" y="1311"/>
                </a:cubicBezTo>
                <a:cubicBezTo>
                  <a:pt x="9290" y="1369"/>
                  <a:pt x="9723" y="1889"/>
                  <a:pt x="10181" y="2441"/>
                </a:cubicBezTo>
                <a:cubicBezTo>
                  <a:pt x="10713" y="3079"/>
                  <a:pt x="11313" y="3803"/>
                  <a:pt x="12245" y="3902"/>
                </a:cubicBezTo>
                <a:cubicBezTo>
                  <a:pt x="12317" y="3910"/>
                  <a:pt x="12387" y="3914"/>
                  <a:pt x="12457" y="3914"/>
                </a:cubicBezTo>
                <a:cubicBezTo>
                  <a:pt x="13659" y="3914"/>
                  <a:pt x="14543" y="2787"/>
                  <a:pt x="14980" y="2230"/>
                </a:cubicBezTo>
                <a:cubicBezTo>
                  <a:pt x="15461" y="1618"/>
                  <a:pt x="16089" y="932"/>
                  <a:pt x="16760" y="932"/>
                </a:cubicBezTo>
                <a:cubicBezTo>
                  <a:pt x="16802" y="932"/>
                  <a:pt x="16844" y="934"/>
                  <a:pt x="16887" y="940"/>
                </a:cubicBezTo>
                <a:cubicBezTo>
                  <a:pt x="17477" y="1020"/>
                  <a:pt x="17864" y="1593"/>
                  <a:pt x="18312" y="2257"/>
                </a:cubicBezTo>
                <a:cubicBezTo>
                  <a:pt x="18785" y="2959"/>
                  <a:pt x="19321" y="3755"/>
                  <a:pt x="20236" y="3979"/>
                </a:cubicBezTo>
                <a:cubicBezTo>
                  <a:pt x="20387" y="4017"/>
                  <a:pt x="20541" y="4034"/>
                  <a:pt x="20696" y="4034"/>
                </a:cubicBezTo>
                <a:cubicBezTo>
                  <a:pt x="21495" y="4034"/>
                  <a:pt x="22319" y="3557"/>
                  <a:pt x="22815" y="2769"/>
                </a:cubicBezTo>
                <a:cubicBezTo>
                  <a:pt x="22951" y="2551"/>
                  <a:pt x="22886" y="2265"/>
                  <a:pt x="22669" y="2128"/>
                </a:cubicBezTo>
                <a:cubicBezTo>
                  <a:pt x="22592" y="2080"/>
                  <a:pt x="22506" y="2057"/>
                  <a:pt x="22422" y="2057"/>
                </a:cubicBezTo>
                <a:cubicBezTo>
                  <a:pt x="22267" y="2057"/>
                  <a:pt x="22116" y="2134"/>
                  <a:pt x="22028" y="2274"/>
                </a:cubicBezTo>
                <a:cubicBezTo>
                  <a:pt x="21751" y="2717"/>
                  <a:pt x="21233" y="3107"/>
                  <a:pt x="20705" y="3107"/>
                </a:cubicBezTo>
                <a:cubicBezTo>
                  <a:pt x="20623" y="3107"/>
                  <a:pt x="20541" y="3097"/>
                  <a:pt x="20460" y="3078"/>
                </a:cubicBezTo>
                <a:cubicBezTo>
                  <a:pt x="19894" y="2938"/>
                  <a:pt x="19501" y="2355"/>
                  <a:pt x="19084" y="1736"/>
                </a:cubicBezTo>
                <a:cubicBezTo>
                  <a:pt x="18584" y="995"/>
                  <a:pt x="18017" y="154"/>
                  <a:pt x="17013" y="19"/>
                </a:cubicBezTo>
                <a:cubicBezTo>
                  <a:pt x="16924" y="7"/>
                  <a:pt x="16836" y="1"/>
                  <a:pt x="167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-72567" y="555239"/>
            <a:ext cx="792555" cy="141342"/>
          </a:xfrm>
          <a:custGeom>
            <a:rect b="b" l="l" r="r" t="t"/>
            <a:pathLst>
              <a:path extrusionOk="0" h="4093" w="22951">
                <a:moveTo>
                  <a:pt x="16750" y="1"/>
                </a:moveTo>
                <a:cubicBezTo>
                  <a:pt x="15691" y="1"/>
                  <a:pt x="14864" y="873"/>
                  <a:pt x="14251" y="1656"/>
                </a:cubicBezTo>
                <a:cubicBezTo>
                  <a:pt x="13731" y="2317"/>
                  <a:pt x="13117" y="2984"/>
                  <a:pt x="12450" y="2984"/>
                </a:cubicBezTo>
                <a:cubicBezTo>
                  <a:pt x="12415" y="2984"/>
                  <a:pt x="12380" y="2982"/>
                  <a:pt x="12344" y="2978"/>
                </a:cubicBezTo>
                <a:cubicBezTo>
                  <a:pt x="11788" y="2919"/>
                  <a:pt x="11355" y="2398"/>
                  <a:pt x="10896" y="1846"/>
                </a:cubicBezTo>
                <a:cubicBezTo>
                  <a:pt x="10365" y="1208"/>
                  <a:pt x="9763" y="483"/>
                  <a:pt x="8830" y="387"/>
                </a:cubicBezTo>
                <a:cubicBezTo>
                  <a:pt x="8762" y="379"/>
                  <a:pt x="8693" y="376"/>
                  <a:pt x="8624" y="376"/>
                </a:cubicBezTo>
                <a:cubicBezTo>
                  <a:pt x="7900" y="376"/>
                  <a:pt x="7171" y="783"/>
                  <a:pt x="6457" y="1590"/>
                </a:cubicBezTo>
                <a:cubicBezTo>
                  <a:pt x="6363" y="1695"/>
                  <a:pt x="6271" y="1803"/>
                  <a:pt x="6178" y="1912"/>
                </a:cubicBezTo>
                <a:cubicBezTo>
                  <a:pt x="5782" y="2380"/>
                  <a:pt x="5406" y="2821"/>
                  <a:pt x="4918" y="3029"/>
                </a:cubicBezTo>
                <a:cubicBezTo>
                  <a:pt x="4701" y="3121"/>
                  <a:pt x="4473" y="3162"/>
                  <a:pt x="4244" y="3162"/>
                </a:cubicBezTo>
                <a:cubicBezTo>
                  <a:pt x="3621" y="3162"/>
                  <a:pt x="2986" y="2867"/>
                  <a:pt x="2525" y="2524"/>
                </a:cubicBezTo>
                <a:cubicBezTo>
                  <a:pt x="1815" y="1990"/>
                  <a:pt x="1272" y="1265"/>
                  <a:pt x="960" y="433"/>
                </a:cubicBezTo>
                <a:cubicBezTo>
                  <a:pt x="891" y="245"/>
                  <a:pt x="714" y="129"/>
                  <a:pt x="525" y="129"/>
                </a:cubicBezTo>
                <a:cubicBezTo>
                  <a:pt x="471" y="129"/>
                  <a:pt x="417" y="138"/>
                  <a:pt x="364" y="158"/>
                </a:cubicBezTo>
                <a:cubicBezTo>
                  <a:pt x="124" y="247"/>
                  <a:pt x="1" y="514"/>
                  <a:pt x="90" y="754"/>
                </a:cubicBezTo>
                <a:cubicBezTo>
                  <a:pt x="463" y="1754"/>
                  <a:pt x="1115" y="2628"/>
                  <a:pt x="1969" y="3269"/>
                </a:cubicBezTo>
                <a:cubicBezTo>
                  <a:pt x="2695" y="3810"/>
                  <a:pt x="3490" y="4092"/>
                  <a:pt x="4234" y="4092"/>
                </a:cubicBezTo>
                <a:cubicBezTo>
                  <a:pt x="4238" y="4092"/>
                  <a:pt x="4242" y="4092"/>
                  <a:pt x="4245" y="4092"/>
                </a:cubicBezTo>
                <a:cubicBezTo>
                  <a:pt x="4601" y="4092"/>
                  <a:pt x="4954" y="4021"/>
                  <a:pt x="5283" y="3883"/>
                </a:cubicBezTo>
                <a:cubicBezTo>
                  <a:pt x="5971" y="3589"/>
                  <a:pt x="6436" y="3043"/>
                  <a:pt x="6885" y="2514"/>
                </a:cubicBezTo>
                <a:cubicBezTo>
                  <a:pt x="6973" y="2411"/>
                  <a:pt x="7062" y="2308"/>
                  <a:pt x="7151" y="2207"/>
                </a:cubicBezTo>
                <a:cubicBezTo>
                  <a:pt x="7681" y="1608"/>
                  <a:pt x="8179" y="1305"/>
                  <a:pt x="8629" y="1305"/>
                </a:cubicBezTo>
                <a:cubicBezTo>
                  <a:pt x="8663" y="1305"/>
                  <a:pt x="8698" y="1307"/>
                  <a:pt x="8732" y="1311"/>
                </a:cubicBezTo>
                <a:cubicBezTo>
                  <a:pt x="9290" y="1369"/>
                  <a:pt x="9723" y="1889"/>
                  <a:pt x="10181" y="2441"/>
                </a:cubicBezTo>
                <a:cubicBezTo>
                  <a:pt x="10713" y="3079"/>
                  <a:pt x="11313" y="3803"/>
                  <a:pt x="12245" y="3902"/>
                </a:cubicBezTo>
                <a:cubicBezTo>
                  <a:pt x="12317" y="3910"/>
                  <a:pt x="12387" y="3914"/>
                  <a:pt x="12457" y="3914"/>
                </a:cubicBezTo>
                <a:cubicBezTo>
                  <a:pt x="13659" y="3914"/>
                  <a:pt x="14543" y="2787"/>
                  <a:pt x="14980" y="2230"/>
                </a:cubicBezTo>
                <a:cubicBezTo>
                  <a:pt x="15461" y="1618"/>
                  <a:pt x="16089" y="932"/>
                  <a:pt x="16760" y="932"/>
                </a:cubicBezTo>
                <a:cubicBezTo>
                  <a:pt x="16802" y="932"/>
                  <a:pt x="16844" y="934"/>
                  <a:pt x="16887" y="940"/>
                </a:cubicBezTo>
                <a:cubicBezTo>
                  <a:pt x="17477" y="1020"/>
                  <a:pt x="17864" y="1593"/>
                  <a:pt x="18312" y="2257"/>
                </a:cubicBezTo>
                <a:cubicBezTo>
                  <a:pt x="18785" y="2959"/>
                  <a:pt x="19321" y="3755"/>
                  <a:pt x="20236" y="3979"/>
                </a:cubicBezTo>
                <a:cubicBezTo>
                  <a:pt x="20387" y="4017"/>
                  <a:pt x="20541" y="4034"/>
                  <a:pt x="20696" y="4034"/>
                </a:cubicBezTo>
                <a:cubicBezTo>
                  <a:pt x="21495" y="4034"/>
                  <a:pt x="22319" y="3557"/>
                  <a:pt x="22815" y="2769"/>
                </a:cubicBezTo>
                <a:cubicBezTo>
                  <a:pt x="22951" y="2551"/>
                  <a:pt x="22886" y="2265"/>
                  <a:pt x="22669" y="2128"/>
                </a:cubicBezTo>
                <a:cubicBezTo>
                  <a:pt x="22592" y="2080"/>
                  <a:pt x="22506" y="2057"/>
                  <a:pt x="22422" y="2057"/>
                </a:cubicBezTo>
                <a:cubicBezTo>
                  <a:pt x="22267" y="2057"/>
                  <a:pt x="22116" y="2134"/>
                  <a:pt x="22028" y="2274"/>
                </a:cubicBezTo>
                <a:cubicBezTo>
                  <a:pt x="21751" y="2717"/>
                  <a:pt x="21233" y="3107"/>
                  <a:pt x="20705" y="3107"/>
                </a:cubicBezTo>
                <a:cubicBezTo>
                  <a:pt x="20623" y="3107"/>
                  <a:pt x="20541" y="3097"/>
                  <a:pt x="20460" y="3078"/>
                </a:cubicBezTo>
                <a:cubicBezTo>
                  <a:pt x="19894" y="2938"/>
                  <a:pt x="19501" y="2355"/>
                  <a:pt x="19084" y="1736"/>
                </a:cubicBezTo>
                <a:cubicBezTo>
                  <a:pt x="18584" y="995"/>
                  <a:pt x="18017" y="154"/>
                  <a:pt x="17013" y="19"/>
                </a:cubicBezTo>
                <a:cubicBezTo>
                  <a:pt x="16924" y="7"/>
                  <a:pt x="16836" y="1"/>
                  <a:pt x="167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8417408" y="4608583"/>
            <a:ext cx="792555" cy="141342"/>
          </a:xfrm>
          <a:custGeom>
            <a:rect b="b" l="l" r="r" t="t"/>
            <a:pathLst>
              <a:path extrusionOk="0" h="4093" w="22951">
                <a:moveTo>
                  <a:pt x="16750" y="1"/>
                </a:moveTo>
                <a:cubicBezTo>
                  <a:pt x="15691" y="1"/>
                  <a:pt x="14864" y="873"/>
                  <a:pt x="14251" y="1656"/>
                </a:cubicBezTo>
                <a:cubicBezTo>
                  <a:pt x="13731" y="2317"/>
                  <a:pt x="13117" y="2984"/>
                  <a:pt x="12450" y="2984"/>
                </a:cubicBezTo>
                <a:cubicBezTo>
                  <a:pt x="12415" y="2984"/>
                  <a:pt x="12380" y="2982"/>
                  <a:pt x="12344" y="2978"/>
                </a:cubicBezTo>
                <a:cubicBezTo>
                  <a:pt x="11788" y="2919"/>
                  <a:pt x="11355" y="2398"/>
                  <a:pt x="10896" y="1846"/>
                </a:cubicBezTo>
                <a:cubicBezTo>
                  <a:pt x="10365" y="1208"/>
                  <a:pt x="9763" y="483"/>
                  <a:pt x="8830" y="387"/>
                </a:cubicBezTo>
                <a:cubicBezTo>
                  <a:pt x="8762" y="379"/>
                  <a:pt x="8693" y="376"/>
                  <a:pt x="8624" y="376"/>
                </a:cubicBezTo>
                <a:cubicBezTo>
                  <a:pt x="7900" y="376"/>
                  <a:pt x="7171" y="783"/>
                  <a:pt x="6457" y="1590"/>
                </a:cubicBezTo>
                <a:cubicBezTo>
                  <a:pt x="6363" y="1695"/>
                  <a:pt x="6271" y="1803"/>
                  <a:pt x="6178" y="1912"/>
                </a:cubicBezTo>
                <a:cubicBezTo>
                  <a:pt x="5782" y="2380"/>
                  <a:pt x="5406" y="2821"/>
                  <a:pt x="4918" y="3029"/>
                </a:cubicBezTo>
                <a:cubicBezTo>
                  <a:pt x="4701" y="3121"/>
                  <a:pt x="4473" y="3162"/>
                  <a:pt x="4244" y="3162"/>
                </a:cubicBezTo>
                <a:cubicBezTo>
                  <a:pt x="3621" y="3162"/>
                  <a:pt x="2986" y="2867"/>
                  <a:pt x="2525" y="2524"/>
                </a:cubicBezTo>
                <a:cubicBezTo>
                  <a:pt x="1815" y="1990"/>
                  <a:pt x="1272" y="1265"/>
                  <a:pt x="960" y="433"/>
                </a:cubicBezTo>
                <a:cubicBezTo>
                  <a:pt x="891" y="245"/>
                  <a:pt x="714" y="129"/>
                  <a:pt x="525" y="129"/>
                </a:cubicBezTo>
                <a:cubicBezTo>
                  <a:pt x="471" y="129"/>
                  <a:pt x="417" y="138"/>
                  <a:pt x="364" y="158"/>
                </a:cubicBezTo>
                <a:cubicBezTo>
                  <a:pt x="124" y="247"/>
                  <a:pt x="1" y="514"/>
                  <a:pt x="90" y="754"/>
                </a:cubicBezTo>
                <a:cubicBezTo>
                  <a:pt x="463" y="1754"/>
                  <a:pt x="1115" y="2628"/>
                  <a:pt x="1969" y="3269"/>
                </a:cubicBezTo>
                <a:cubicBezTo>
                  <a:pt x="2695" y="3810"/>
                  <a:pt x="3490" y="4092"/>
                  <a:pt x="4234" y="4092"/>
                </a:cubicBezTo>
                <a:cubicBezTo>
                  <a:pt x="4238" y="4092"/>
                  <a:pt x="4242" y="4092"/>
                  <a:pt x="4245" y="4092"/>
                </a:cubicBezTo>
                <a:cubicBezTo>
                  <a:pt x="4601" y="4092"/>
                  <a:pt x="4954" y="4021"/>
                  <a:pt x="5283" y="3883"/>
                </a:cubicBezTo>
                <a:cubicBezTo>
                  <a:pt x="5971" y="3589"/>
                  <a:pt x="6436" y="3043"/>
                  <a:pt x="6885" y="2514"/>
                </a:cubicBezTo>
                <a:cubicBezTo>
                  <a:pt x="6973" y="2411"/>
                  <a:pt x="7062" y="2308"/>
                  <a:pt x="7151" y="2207"/>
                </a:cubicBezTo>
                <a:cubicBezTo>
                  <a:pt x="7681" y="1608"/>
                  <a:pt x="8179" y="1305"/>
                  <a:pt x="8629" y="1305"/>
                </a:cubicBezTo>
                <a:cubicBezTo>
                  <a:pt x="8663" y="1305"/>
                  <a:pt x="8698" y="1307"/>
                  <a:pt x="8732" y="1311"/>
                </a:cubicBezTo>
                <a:cubicBezTo>
                  <a:pt x="9290" y="1369"/>
                  <a:pt x="9723" y="1889"/>
                  <a:pt x="10181" y="2441"/>
                </a:cubicBezTo>
                <a:cubicBezTo>
                  <a:pt x="10713" y="3079"/>
                  <a:pt x="11313" y="3803"/>
                  <a:pt x="12245" y="3902"/>
                </a:cubicBezTo>
                <a:cubicBezTo>
                  <a:pt x="12317" y="3910"/>
                  <a:pt x="12387" y="3914"/>
                  <a:pt x="12457" y="3914"/>
                </a:cubicBezTo>
                <a:cubicBezTo>
                  <a:pt x="13659" y="3914"/>
                  <a:pt x="14543" y="2787"/>
                  <a:pt x="14980" y="2230"/>
                </a:cubicBezTo>
                <a:cubicBezTo>
                  <a:pt x="15461" y="1618"/>
                  <a:pt x="16089" y="932"/>
                  <a:pt x="16760" y="932"/>
                </a:cubicBezTo>
                <a:cubicBezTo>
                  <a:pt x="16802" y="932"/>
                  <a:pt x="16844" y="934"/>
                  <a:pt x="16887" y="940"/>
                </a:cubicBezTo>
                <a:cubicBezTo>
                  <a:pt x="17477" y="1020"/>
                  <a:pt x="17864" y="1593"/>
                  <a:pt x="18312" y="2257"/>
                </a:cubicBezTo>
                <a:cubicBezTo>
                  <a:pt x="18785" y="2959"/>
                  <a:pt x="19321" y="3755"/>
                  <a:pt x="20236" y="3979"/>
                </a:cubicBezTo>
                <a:cubicBezTo>
                  <a:pt x="20387" y="4017"/>
                  <a:pt x="20541" y="4034"/>
                  <a:pt x="20696" y="4034"/>
                </a:cubicBezTo>
                <a:cubicBezTo>
                  <a:pt x="21495" y="4034"/>
                  <a:pt x="22319" y="3557"/>
                  <a:pt x="22815" y="2769"/>
                </a:cubicBezTo>
                <a:cubicBezTo>
                  <a:pt x="22951" y="2551"/>
                  <a:pt x="22886" y="2265"/>
                  <a:pt x="22669" y="2128"/>
                </a:cubicBezTo>
                <a:cubicBezTo>
                  <a:pt x="22592" y="2080"/>
                  <a:pt x="22506" y="2057"/>
                  <a:pt x="22422" y="2057"/>
                </a:cubicBezTo>
                <a:cubicBezTo>
                  <a:pt x="22267" y="2057"/>
                  <a:pt x="22116" y="2134"/>
                  <a:pt x="22028" y="2274"/>
                </a:cubicBezTo>
                <a:cubicBezTo>
                  <a:pt x="21751" y="2717"/>
                  <a:pt x="21233" y="3107"/>
                  <a:pt x="20705" y="3107"/>
                </a:cubicBezTo>
                <a:cubicBezTo>
                  <a:pt x="20623" y="3107"/>
                  <a:pt x="20541" y="3097"/>
                  <a:pt x="20460" y="3078"/>
                </a:cubicBezTo>
                <a:cubicBezTo>
                  <a:pt x="19894" y="2938"/>
                  <a:pt x="19501" y="2355"/>
                  <a:pt x="19084" y="1736"/>
                </a:cubicBezTo>
                <a:cubicBezTo>
                  <a:pt x="18584" y="995"/>
                  <a:pt x="18017" y="154"/>
                  <a:pt x="17013" y="19"/>
                </a:cubicBezTo>
                <a:cubicBezTo>
                  <a:pt x="16924" y="7"/>
                  <a:pt x="16836" y="1"/>
                  <a:pt x="167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8417408" y="4781389"/>
            <a:ext cx="792555" cy="141342"/>
          </a:xfrm>
          <a:custGeom>
            <a:rect b="b" l="l" r="r" t="t"/>
            <a:pathLst>
              <a:path extrusionOk="0" h="4093" w="22951">
                <a:moveTo>
                  <a:pt x="16750" y="1"/>
                </a:moveTo>
                <a:cubicBezTo>
                  <a:pt x="15691" y="1"/>
                  <a:pt x="14864" y="873"/>
                  <a:pt x="14251" y="1656"/>
                </a:cubicBezTo>
                <a:cubicBezTo>
                  <a:pt x="13731" y="2317"/>
                  <a:pt x="13117" y="2984"/>
                  <a:pt x="12450" y="2984"/>
                </a:cubicBezTo>
                <a:cubicBezTo>
                  <a:pt x="12415" y="2984"/>
                  <a:pt x="12380" y="2982"/>
                  <a:pt x="12344" y="2978"/>
                </a:cubicBezTo>
                <a:cubicBezTo>
                  <a:pt x="11788" y="2919"/>
                  <a:pt x="11355" y="2398"/>
                  <a:pt x="10896" y="1846"/>
                </a:cubicBezTo>
                <a:cubicBezTo>
                  <a:pt x="10365" y="1208"/>
                  <a:pt x="9763" y="483"/>
                  <a:pt x="8830" y="387"/>
                </a:cubicBezTo>
                <a:cubicBezTo>
                  <a:pt x="8762" y="379"/>
                  <a:pt x="8693" y="376"/>
                  <a:pt x="8624" y="376"/>
                </a:cubicBezTo>
                <a:cubicBezTo>
                  <a:pt x="7900" y="376"/>
                  <a:pt x="7171" y="783"/>
                  <a:pt x="6457" y="1590"/>
                </a:cubicBezTo>
                <a:cubicBezTo>
                  <a:pt x="6363" y="1695"/>
                  <a:pt x="6271" y="1803"/>
                  <a:pt x="6178" y="1912"/>
                </a:cubicBezTo>
                <a:cubicBezTo>
                  <a:pt x="5782" y="2380"/>
                  <a:pt x="5406" y="2821"/>
                  <a:pt x="4918" y="3029"/>
                </a:cubicBezTo>
                <a:cubicBezTo>
                  <a:pt x="4701" y="3121"/>
                  <a:pt x="4473" y="3162"/>
                  <a:pt x="4244" y="3162"/>
                </a:cubicBezTo>
                <a:cubicBezTo>
                  <a:pt x="3621" y="3162"/>
                  <a:pt x="2986" y="2867"/>
                  <a:pt x="2525" y="2524"/>
                </a:cubicBezTo>
                <a:cubicBezTo>
                  <a:pt x="1815" y="1990"/>
                  <a:pt x="1272" y="1265"/>
                  <a:pt x="960" y="433"/>
                </a:cubicBezTo>
                <a:cubicBezTo>
                  <a:pt x="891" y="245"/>
                  <a:pt x="714" y="129"/>
                  <a:pt x="525" y="129"/>
                </a:cubicBezTo>
                <a:cubicBezTo>
                  <a:pt x="471" y="129"/>
                  <a:pt x="417" y="138"/>
                  <a:pt x="364" y="158"/>
                </a:cubicBezTo>
                <a:cubicBezTo>
                  <a:pt x="124" y="247"/>
                  <a:pt x="1" y="514"/>
                  <a:pt x="90" y="754"/>
                </a:cubicBezTo>
                <a:cubicBezTo>
                  <a:pt x="463" y="1754"/>
                  <a:pt x="1115" y="2628"/>
                  <a:pt x="1969" y="3269"/>
                </a:cubicBezTo>
                <a:cubicBezTo>
                  <a:pt x="2695" y="3810"/>
                  <a:pt x="3490" y="4092"/>
                  <a:pt x="4234" y="4092"/>
                </a:cubicBezTo>
                <a:cubicBezTo>
                  <a:pt x="4238" y="4092"/>
                  <a:pt x="4242" y="4092"/>
                  <a:pt x="4245" y="4092"/>
                </a:cubicBezTo>
                <a:cubicBezTo>
                  <a:pt x="4601" y="4092"/>
                  <a:pt x="4954" y="4021"/>
                  <a:pt x="5283" y="3883"/>
                </a:cubicBezTo>
                <a:cubicBezTo>
                  <a:pt x="5971" y="3589"/>
                  <a:pt x="6436" y="3043"/>
                  <a:pt x="6885" y="2514"/>
                </a:cubicBezTo>
                <a:cubicBezTo>
                  <a:pt x="6973" y="2411"/>
                  <a:pt x="7062" y="2308"/>
                  <a:pt x="7151" y="2207"/>
                </a:cubicBezTo>
                <a:cubicBezTo>
                  <a:pt x="7681" y="1608"/>
                  <a:pt x="8179" y="1305"/>
                  <a:pt x="8629" y="1305"/>
                </a:cubicBezTo>
                <a:cubicBezTo>
                  <a:pt x="8663" y="1305"/>
                  <a:pt x="8698" y="1307"/>
                  <a:pt x="8732" y="1311"/>
                </a:cubicBezTo>
                <a:cubicBezTo>
                  <a:pt x="9290" y="1369"/>
                  <a:pt x="9723" y="1889"/>
                  <a:pt x="10181" y="2441"/>
                </a:cubicBezTo>
                <a:cubicBezTo>
                  <a:pt x="10713" y="3079"/>
                  <a:pt x="11313" y="3803"/>
                  <a:pt x="12245" y="3902"/>
                </a:cubicBezTo>
                <a:cubicBezTo>
                  <a:pt x="12317" y="3910"/>
                  <a:pt x="12387" y="3914"/>
                  <a:pt x="12457" y="3914"/>
                </a:cubicBezTo>
                <a:cubicBezTo>
                  <a:pt x="13659" y="3914"/>
                  <a:pt x="14543" y="2787"/>
                  <a:pt x="14980" y="2230"/>
                </a:cubicBezTo>
                <a:cubicBezTo>
                  <a:pt x="15461" y="1618"/>
                  <a:pt x="16089" y="932"/>
                  <a:pt x="16760" y="932"/>
                </a:cubicBezTo>
                <a:cubicBezTo>
                  <a:pt x="16802" y="932"/>
                  <a:pt x="16844" y="934"/>
                  <a:pt x="16887" y="940"/>
                </a:cubicBezTo>
                <a:cubicBezTo>
                  <a:pt x="17477" y="1020"/>
                  <a:pt x="17864" y="1593"/>
                  <a:pt x="18312" y="2257"/>
                </a:cubicBezTo>
                <a:cubicBezTo>
                  <a:pt x="18785" y="2959"/>
                  <a:pt x="19321" y="3755"/>
                  <a:pt x="20236" y="3979"/>
                </a:cubicBezTo>
                <a:cubicBezTo>
                  <a:pt x="20387" y="4017"/>
                  <a:pt x="20541" y="4034"/>
                  <a:pt x="20696" y="4034"/>
                </a:cubicBezTo>
                <a:cubicBezTo>
                  <a:pt x="21495" y="4034"/>
                  <a:pt x="22319" y="3557"/>
                  <a:pt x="22815" y="2769"/>
                </a:cubicBezTo>
                <a:cubicBezTo>
                  <a:pt x="22951" y="2551"/>
                  <a:pt x="22886" y="2265"/>
                  <a:pt x="22669" y="2128"/>
                </a:cubicBezTo>
                <a:cubicBezTo>
                  <a:pt x="22592" y="2080"/>
                  <a:pt x="22506" y="2057"/>
                  <a:pt x="22422" y="2057"/>
                </a:cubicBezTo>
                <a:cubicBezTo>
                  <a:pt x="22267" y="2057"/>
                  <a:pt x="22116" y="2134"/>
                  <a:pt x="22028" y="2274"/>
                </a:cubicBezTo>
                <a:cubicBezTo>
                  <a:pt x="21751" y="2717"/>
                  <a:pt x="21233" y="3107"/>
                  <a:pt x="20705" y="3107"/>
                </a:cubicBezTo>
                <a:cubicBezTo>
                  <a:pt x="20623" y="3107"/>
                  <a:pt x="20541" y="3097"/>
                  <a:pt x="20460" y="3078"/>
                </a:cubicBezTo>
                <a:cubicBezTo>
                  <a:pt x="19894" y="2938"/>
                  <a:pt x="19501" y="2355"/>
                  <a:pt x="19084" y="1736"/>
                </a:cubicBezTo>
                <a:cubicBezTo>
                  <a:pt x="18584" y="995"/>
                  <a:pt x="18017" y="154"/>
                  <a:pt x="17013" y="19"/>
                </a:cubicBezTo>
                <a:cubicBezTo>
                  <a:pt x="16924" y="7"/>
                  <a:pt x="16836" y="1"/>
                  <a:pt x="167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/>
          <p:nvPr/>
        </p:nvSpPr>
        <p:spPr>
          <a:xfrm flipH="1">
            <a:off x="206593" y="3332981"/>
            <a:ext cx="66684" cy="800706"/>
          </a:xfrm>
          <a:custGeom>
            <a:rect b="b" l="l" r="r" t="t"/>
            <a:pathLst>
              <a:path extrusionOk="0" h="28179" w="2347">
                <a:moveTo>
                  <a:pt x="1174" y="1"/>
                </a:moveTo>
                <a:cubicBezTo>
                  <a:pt x="4" y="1"/>
                  <a:pt x="1" y="1821"/>
                  <a:pt x="1174" y="1821"/>
                </a:cubicBezTo>
                <a:cubicBezTo>
                  <a:pt x="2345" y="1821"/>
                  <a:pt x="2345" y="1"/>
                  <a:pt x="1174" y="1"/>
                </a:cubicBezTo>
                <a:close/>
                <a:moveTo>
                  <a:pt x="1174" y="6590"/>
                </a:moveTo>
                <a:cubicBezTo>
                  <a:pt x="1" y="6590"/>
                  <a:pt x="1" y="8410"/>
                  <a:pt x="1174" y="8410"/>
                </a:cubicBezTo>
                <a:cubicBezTo>
                  <a:pt x="2345" y="8410"/>
                  <a:pt x="2346" y="6590"/>
                  <a:pt x="1174" y="6590"/>
                </a:cubicBezTo>
                <a:close/>
                <a:moveTo>
                  <a:pt x="1174" y="13180"/>
                </a:moveTo>
                <a:cubicBezTo>
                  <a:pt x="1" y="13180"/>
                  <a:pt x="1" y="15000"/>
                  <a:pt x="1174" y="15000"/>
                </a:cubicBezTo>
                <a:cubicBezTo>
                  <a:pt x="2345" y="15000"/>
                  <a:pt x="2346" y="13180"/>
                  <a:pt x="1174" y="13180"/>
                </a:cubicBezTo>
                <a:close/>
                <a:moveTo>
                  <a:pt x="1174" y="19769"/>
                </a:moveTo>
                <a:cubicBezTo>
                  <a:pt x="1" y="19769"/>
                  <a:pt x="1" y="21589"/>
                  <a:pt x="1174" y="21589"/>
                </a:cubicBezTo>
                <a:cubicBezTo>
                  <a:pt x="2345" y="21589"/>
                  <a:pt x="2346" y="19769"/>
                  <a:pt x="1174" y="19769"/>
                </a:cubicBezTo>
                <a:close/>
                <a:moveTo>
                  <a:pt x="1174" y="26359"/>
                </a:moveTo>
                <a:cubicBezTo>
                  <a:pt x="1" y="26359"/>
                  <a:pt x="1" y="28179"/>
                  <a:pt x="1174" y="28179"/>
                </a:cubicBezTo>
                <a:cubicBezTo>
                  <a:pt x="2345" y="28179"/>
                  <a:pt x="2346" y="26359"/>
                  <a:pt x="1174" y="2635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21" name="Google Shape;221;p21"/>
          <p:cNvGrpSpPr/>
          <p:nvPr/>
        </p:nvGrpSpPr>
        <p:grpSpPr>
          <a:xfrm>
            <a:off x="-312797" y="-271884"/>
            <a:ext cx="1235065" cy="1234997"/>
            <a:chOff x="2559400" y="3483475"/>
            <a:chExt cx="449900" cy="449875"/>
          </a:xfrm>
        </p:grpSpPr>
        <p:sp>
          <p:nvSpPr>
            <p:cNvPr id="222" name="Google Shape;222;p21"/>
            <p:cNvSpPr/>
            <p:nvPr/>
          </p:nvSpPr>
          <p:spPr>
            <a:xfrm>
              <a:off x="2559400" y="3483475"/>
              <a:ext cx="449900" cy="449875"/>
            </a:xfrm>
            <a:custGeom>
              <a:rect b="b" l="l" r="r" t="t"/>
              <a:pathLst>
                <a:path extrusionOk="0" h="17995" w="17996">
                  <a:moveTo>
                    <a:pt x="8998" y="0"/>
                  </a:moveTo>
                  <a:cubicBezTo>
                    <a:pt x="6611" y="0"/>
                    <a:pt x="4322" y="948"/>
                    <a:pt x="2635" y="2635"/>
                  </a:cubicBezTo>
                  <a:cubicBezTo>
                    <a:pt x="949" y="4323"/>
                    <a:pt x="1" y="6611"/>
                    <a:pt x="1" y="8997"/>
                  </a:cubicBezTo>
                  <a:cubicBezTo>
                    <a:pt x="1" y="11384"/>
                    <a:pt x="949" y="13672"/>
                    <a:pt x="2635" y="15360"/>
                  </a:cubicBezTo>
                  <a:cubicBezTo>
                    <a:pt x="4322" y="17047"/>
                    <a:pt x="6611" y="17995"/>
                    <a:pt x="8998" y="17995"/>
                  </a:cubicBezTo>
                  <a:cubicBezTo>
                    <a:pt x="11383" y="17995"/>
                    <a:pt x="13672" y="17047"/>
                    <a:pt x="15360" y="15360"/>
                  </a:cubicBezTo>
                  <a:cubicBezTo>
                    <a:pt x="17047" y="13672"/>
                    <a:pt x="17995" y="11384"/>
                    <a:pt x="17995" y="8997"/>
                  </a:cubicBezTo>
                  <a:cubicBezTo>
                    <a:pt x="17995" y="6611"/>
                    <a:pt x="17047" y="4323"/>
                    <a:pt x="15360" y="2635"/>
                  </a:cubicBezTo>
                  <a:cubicBezTo>
                    <a:pt x="13672" y="948"/>
                    <a:pt x="11383" y="0"/>
                    <a:pt x="8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1"/>
            <p:cNvSpPr/>
            <p:nvPr/>
          </p:nvSpPr>
          <p:spPr>
            <a:xfrm>
              <a:off x="2653500" y="3577600"/>
              <a:ext cx="260550" cy="260525"/>
            </a:xfrm>
            <a:custGeom>
              <a:rect b="b" l="l" r="r" t="t"/>
              <a:pathLst>
                <a:path extrusionOk="0" h="10421" w="10422">
                  <a:moveTo>
                    <a:pt x="5210" y="0"/>
                  </a:moveTo>
                  <a:cubicBezTo>
                    <a:pt x="2334" y="0"/>
                    <a:pt x="0" y="2332"/>
                    <a:pt x="0" y="5210"/>
                  </a:cubicBezTo>
                  <a:cubicBezTo>
                    <a:pt x="0" y="8087"/>
                    <a:pt x="2334" y="10420"/>
                    <a:pt x="5210" y="10420"/>
                  </a:cubicBezTo>
                  <a:cubicBezTo>
                    <a:pt x="8088" y="10420"/>
                    <a:pt x="10422" y="8087"/>
                    <a:pt x="10422" y="5210"/>
                  </a:cubicBezTo>
                  <a:cubicBezTo>
                    <a:pt x="10422" y="2332"/>
                    <a:pt x="8088" y="0"/>
                    <a:pt x="5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4" name="Google Shape;224;p21"/>
          <p:cNvSpPr/>
          <p:nvPr/>
        </p:nvSpPr>
        <p:spPr>
          <a:xfrm flipH="1" rot="-3599634">
            <a:off x="7943285" y="-89942"/>
            <a:ext cx="2209527" cy="2301255"/>
          </a:xfrm>
          <a:custGeom>
            <a:rect b="b" l="l" r="r" t="t"/>
            <a:pathLst>
              <a:path extrusionOk="0" h="20121" w="19500">
                <a:moveTo>
                  <a:pt x="5735" y="0"/>
                </a:moveTo>
                <a:cubicBezTo>
                  <a:pt x="4265" y="0"/>
                  <a:pt x="2625" y="955"/>
                  <a:pt x="1685" y="2164"/>
                </a:cubicBezTo>
                <a:cubicBezTo>
                  <a:pt x="1" y="4331"/>
                  <a:pt x="412" y="8141"/>
                  <a:pt x="2081" y="10175"/>
                </a:cubicBezTo>
                <a:cubicBezTo>
                  <a:pt x="3620" y="12050"/>
                  <a:pt x="5917" y="13099"/>
                  <a:pt x="8103" y="14149"/>
                </a:cubicBezTo>
                <a:cubicBezTo>
                  <a:pt x="10292" y="15198"/>
                  <a:pt x="12549" y="16395"/>
                  <a:pt x="13874" y="18427"/>
                </a:cubicBezTo>
                <a:cubicBezTo>
                  <a:pt x="14242" y="18994"/>
                  <a:pt x="14565" y="19648"/>
                  <a:pt x="15168" y="19954"/>
                </a:cubicBezTo>
                <a:cubicBezTo>
                  <a:pt x="15394" y="20068"/>
                  <a:pt x="15643" y="20121"/>
                  <a:pt x="15895" y="20121"/>
                </a:cubicBezTo>
                <a:cubicBezTo>
                  <a:pt x="16298" y="20121"/>
                  <a:pt x="16708" y="19987"/>
                  <a:pt x="17046" y="19762"/>
                </a:cubicBezTo>
                <a:cubicBezTo>
                  <a:pt x="17593" y="19397"/>
                  <a:pt x="17974" y="18823"/>
                  <a:pt x="18244" y="18222"/>
                </a:cubicBezTo>
                <a:cubicBezTo>
                  <a:pt x="19499" y="15429"/>
                  <a:pt x="18356" y="11783"/>
                  <a:pt x="15730" y="10209"/>
                </a:cubicBezTo>
                <a:cubicBezTo>
                  <a:pt x="14570" y="9513"/>
                  <a:pt x="13224" y="9209"/>
                  <a:pt x="11972" y="8700"/>
                </a:cubicBezTo>
                <a:cubicBezTo>
                  <a:pt x="10719" y="8190"/>
                  <a:pt x="9476" y="7380"/>
                  <a:pt x="8997" y="6116"/>
                </a:cubicBezTo>
                <a:cubicBezTo>
                  <a:pt x="8514" y="4849"/>
                  <a:pt x="8900" y="3385"/>
                  <a:pt x="8458" y="2103"/>
                </a:cubicBezTo>
                <a:cubicBezTo>
                  <a:pt x="7937" y="588"/>
                  <a:pt x="6889" y="0"/>
                  <a:pt x="5735" y="0"/>
                </a:cubicBezTo>
                <a:close/>
              </a:path>
            </a:pathLst>
          </a:custGeom>
          <a:solidFill>
            <a:schemeClr val="dk2">
              <a:alpha val="5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1"/>
          <p:cNvSpPr/>
          <p:nvPr/>
        </p:nvSpPr>
        <p:spPr>
          <a:xfrm rot="10800000">
            <a:off x="-10" y="4701396"/>
            <a:ext cx="9140265" cy="442104"/>
          </a:xfrm>
          <a:custGeom>
            <a:rect b="b" l="l" r="r" t="t"/>
            <a:pathLst>
              <a:path extrusionOk="0" h="12423" w="49747">
                <a:moveTo>
                  <a:pt x="0" y="0"/>
                </a:moveTo>
                <a:lnTo>
                  <a:pt x="0" y="9856"/>
                </a:lnTo>
                <a:cubicBezTo>
                  <a:pt x="1684" y="9514"/>
                  <a:pt x="3387" y="9251"/>
                  <a:pt x="5087" y="9251"/>
                </a:cubicBezTo>
                <a:cubicBezTo>
                  <a:pt x="5741" y="9251"/>
                  <a:pt x="6395" y="9290"/>
                  <a:pt x="7047" y="9378"/>
                </a:cubicBezTo>
                <a:cubicBezTo>
                  <a:pt x="10092" y="9791"/>
                  <a:pt x="12915" y="11262"/>
                  <a:pt x="15971" y="11598"/>
                </a:cubicBezTo>
                <a:cubicBezTo>
                  <a:pt x="16453" y="11651"/>
                  <a:pt x="16934" y="11675"/>
                  <a:pt x="17414" y="11675"/>
                </a:cubicBezTo>
                <a:cubicBezTo>
                  <a:pt x="22781" y="11675"/>
                  <a:pt x="28038" y="8638"/>
                  <a:pt x="33351" y="8638"/>
                </a:cubicBezTo>
                <a:cubicBezTo>
                  <a:pt x="34086" y="8638"/>
                  <a:pt x="34823" y="8696"/>
                  <a:pt x="35560" y="8828"/>
                </a:cubicBezTo>
                <a:cubicBezTo>
                  <a:pt x="39575" y="9549"/>
                  <a:pt x="43140" y="12423"/>
                  <a:pt x="47167" y="12423"/>
                </a:cubicBezTo>
                <a:cubicBezTo>
                  <a:pt x="47357" y="12423"/>
                  <a:pt x="47547" y="12417"/>
                  <a:pt x="47739" y="12403"/>
                </a:cubicBezTo>
                <a:cubicBezTo>
                  <a:pt x="48428" y="12354"/>
                  <a:pt x="49092" y="12216"/>
                  <a:pt x="49746" y="12025"/>
                </a:cubicBezTo>
                <a:lnTo>
                  <a:pt x="4974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1"/>
          <p:cNvSpPr/>
          <p:nvPr/>
        </p:nvSpPr>
        <p:spPr>
          <a:xfrm rot="5400000">
            <a:off x="8356495" y="3696983"/>
            <a:ext cx="792555" cy="141342"/>
          </a:xfrm>
          <a:custGeom>
            <a:rect b="b" l="l" r="r" t="t"/>
            <a:pathLst>
              <a:path extrusionOk="0" h="4093" w="22951">
                <a:moveTo>
                  <a:pt x="16750" y="1"/>
                </a:moveTo>
                <a:cubicBezTo>
                  <a:pt x="15691" y="1"/>
                  <a:pt x="14864" y="873"/>
                  <a:pt x="14251" y="1656"/>
                </a:cubicBezTo>
                <a:cubicBezTo>
                  <a:pt x="13731" y="2317"/>
                  <a:pt x="13117" y="2984"/>
                  <a:pt x="12450" y="2984"/>
                </a:cubicBezTo>
                <a:cubicBezTo>
                  <a:pt x="12415" y="2984"/>
                  <a:pt x="12380" y="2982"/>
                  <a:pt x="12344" y="2978"/>
                </a:cubicBezTo>
                <a:cubicBezTo>
                  <a:pt x="11788" y="2919"/>
                  <a:pt x="11355" y="2398"/>
                  <a:pt x="10896" y="1846"/>
                </a:cubicBezTo>
                <a:cubicBezTo>
                  <a:pt x="10365" y="1208"/>
                  <a:pt x="9763" y="483"/>
                  <a:pt x="8830" y="387"/>
                </a:cubicBezTo>
                <a:cubicBezTo>
                  <a:pt x="8762" y="379"/>
                  <a:pt x="8693" y="376"/>
                  <a:pt x="8624" y="376"/>
                </a:cubicBezTo>
                <a:cubicBezTo>
                  <a:pt x="7900" y="376"/>
                  <a:pt x="7171" y="783"/>
                  <a:pt x="6457" y="1590"/>
                </a:cubicBezTo>
                <a:cubicBezTo>
                  <a:pt x="6363" y="1695"/>
                  <a:pt x="6271" y="1803"/>
                  <a:pt x="6178" y="1912"/>
                </a:cubicBezTo>
                <a:cubicBezTo>
                  <a:pt x="5782" y="2380"/>
                  <a:pt x="5406" y="2821"/>
                  <a:pt x="4918" y="3029"/>
                </a:cubicBezTo>
                <a:cubicBezTo>
                  <a:pt x="4701" y="3121"/>
                  <a:pt x="4473" y="3162"/>
                  <a:pt x="4244" y="3162"/>
                </a:cubicBezTo>
                <a:cubicBezTo>
                  <a:pt x="3621" y="3162"/>
                  <a:pt x="2986" y="2867"/>
                  <a:pt x="2525" y="2524"/>
                </a:cubicBezTo>
                <a:cubicBezTo>
                  <a:pt x="1815" y="1990"/>
                  <a:pt x="1272" y="1265"/>
                  <a:pt x="960" y="433"/>
                </a:cubicBezTo>
                <a:cubicBezTo>
                  <a:pt x="891" y="245"/>
                  <a:pt x="714" y="129"/>
                  <a:pt x="525" y="129"/>
                </a:cubicBezTo>
                <a:cubicBezTo>
                  <a:pt x="471" y="129"/>
                  <a:pt x="417" y="138"/>
                  <a:pt x="364" y="158"/>
                </a:cubicBezTo>
                <a:cubicBezTo>
                  <a:pt x="124" y="247"/>
                  <a:pt x="1" y="514"/>
                  <a:pt x="90" y="754"/>
                </a:cubicBezTo>
                <a:cubicBezTo>
                  <a:pt x="463" y="1754"/>
                  <a:pt x="1115" y="2628"/>
                  <a:pt x="1969" y="3269"/>
                </a:cubicBezTo>
                <a:cubicBezTo>
                  <a:pt x="2695" y="3810"/>
                  <a:pt x="3490" y="4092"/>
                  <a:pt x="4234" y="4092"/>
                </a:cubicBezTo>
                <a:cubicBezTo>
                  <a:pt x="4238" y="4092"/>
                  <a:pt x="4242" y="4092"/>
                  <a:pt x="4245" y="4092"/>
                </a:cubicBezTo>
                <a:cubicBezTo>
                  <a:pt x="4601" y="4092"/>
                  <a:pt x="4954" y="4021"/>
                  <a:pt x="5283" y="3883"/>
                </a:cubicBezTo>
                <a:cubicBezTo>
                  <a:pt x="5971" y="3589"/>
                  <a:pt x="6436" y="3043"/>
                  <a:pt x="6885" y="2514"/>
                </a:cubicBezTo>
                <a:cubicBezTo>
                  <a:pt x="6973" y="2411"/>
                  <a:pt x="7062" y="2308"/>
                  <a:pt x="7151" y="2207"/>
                </a:cubicBezTo>
                <a:cubicBezTo>
                  <a:pt x="7681" y="1608"/>
                  <a:pt x="8179" y="1305"/>
                  <a:pt x="8629" y="1305"/>
                </a:cubicBezTo>
                <a:cubicBezTo>
                  <a:pt x="8663" y="1305"/>
                  <a:pt x="8698" y="1307"/>
                  <a:pt x="8732" y="1311"/>
                </a:cubicBezTo>
                <a:cubicBezTo>
                  <a:pt x="9290" y="1369"/>
                  <a:pt x="9723" y="1889"/>
                  <a:pt x="10181" y="2441"/>
                </a:cubicBezTo>
                <a:cubicBezTo>
                  <a:pt x="10713" y="3079"/>
                  <a:pt x="11313" y="3803"/>
                  <a:pt x="12245" y="3902"/>
                </a:cubicBezTo>
                <a:cubicBezTo>
                  <a:pt x="12317" y="3910"/>
                  <a:pt x="12387" y="3914"/>
                  <a:pt x="12457" y="3914"/>
                </a:cubicBezTo>
                <a:cubicBezTo>
                  <a:pt x="13659" y="3914"/>
                  <a:pt x="14543" y="2787"/>
                  <a:pt x="14980" y="2230"/>
                </a:cubicBezTo>
                <a:cubicBezTo>
                  <a:pt x="15461" y="1618"/>
                  <a:pt x="16089" y="932"/>
                  <a:pt x="16760" y="932"/>
                </a:cubicBezTo>
                <a:cubicBezTo>
                  <a:pt x="16802" y="932"/>
                  <a:pt x="16844" y="934"/>
                  <a:pt x="16887" y="940"/>
                </a:cubicBezTo>
                <a:cubicBezTo>
                  <a:pt x="17477" y="1020"/>
                  <a:pt x="17864" y="1593"/>
                  <a:pt x="18312" y="2257"/>
                </a:cubicBezTo>
                <a:cubicBezTo>
                  <a:pt x="18785" y="2959"/>
                  <a:pt x="19321" y="3755"/>
                  <a:pt x="20236" y="3979"/>
                </a:cubicBezTo>
                <a:cubicBezTo>
                  <a:pt x="20387" y="4017"/>
                  <a:pt x="20541" y="4034"/>
                  <a:pt x="20696" y="4034"/>
                </a:cubicBezTo>
                <a:cubicBezTo>
                  <a:pt x="21495" y="4034"/>
                  <a:pt x="22319" y="3557"/>
                  <a:pt x="22815" y="2769"/>
                </a:cubicBezTo>
                <a:cubicBezTo>
                  <a:pt x="22951" y="2551"/>
                  <a:pt x="22886" y="2265"/>
                  <a:pt x="22669" y="2128"/>
                </a:cubicBezTo>
                <a:cubicBezTo>
                  <a:pt x="22592" y="2080"/>
                  <a:pt x="22506" y="2057"/>
                  <a:pt x="22422" y="2057"/>
                </a:cubicBezTo>
                <a:cubicBezTo>
                  <a:pt x="22267" y="2057"/>
                  <a:pt x="22116" y="2134"/>
                  <a:pt x="22028" y="2274"/>
                </a:cubicBezTo>
                <a:cubicBezTo>
                  <a:pt x="21751" y="2717"/>
                  <a:pt x="21233" y="3107"/>
                  <a:pt x="20705" y="3107"/>
                </a:cubicBezTo>
                <a:cubicBezTo>
                  <a:pt x="20623" y="3107"/>
                  <a:pt x="20541" y="3097"/>
                  <a:pt x="20460" y="3078"/>
                </a:cubicBezTo>
                <a:cubicBezTo>
                  <a:pt x="19894" y="2938"/>
                  <a:pt x="19501" y="2355"/>
                  <a:pt x="19084" y="1736"/>
                </a:cubicBezTo>
                <a:cubicBezTo>
                  <a:pt x="18584" y="995"/>
                  <a:pt x="18017" y="154"/>
                  <a:pt x="17013" y="19"/>
                </a:cubicBezTo>
                <a:cubicBezTo>
                  <a:pt x="16924" y="7"/>
                  <a:pt x="16836" y="1"/>
                  <a:pt x="167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1"/>
          <p:cNvSpPr/>
          <p:nvPr/>
        </p:nvSpPr>
        <p:spPr>
          <a:xfrm rot="5400000">
            <a:off x="-51269" y="2441827"/>
            <a:ext cx="792555" cy="141342"/>
          </a:xfrm>
          <a:custGeom>
            <a:rect b="b" l="l" r="r" t="t"/>
            <a:pathLst>
              <a:path extrusionOk="0" h="4093" w="22951">
                <a:moveTo>
                  <a:pt x="16750" y="1"/>
                </a:moveTo>
                <a:cubicBezTo>
                  <a:pt x="15691" y="1"/>
                  <a:pt x="14864" y="873"/>
                  <a:pt x="14251" y="1656"/>
                </a:cubicBezTo>
                <a:cubicBezTo>
                  <a:pt x="13731" y="2317"/>
                  <a:pt x="13117" y="2984"/>
                  <a:pt x="12450" y="2984"/>
                </a:cubicBezTo>
                <a:cubicBezTo>
                  <a:pt x="12415" y="2984"/>
                  <a:pt x="12380" y="2982"/>
                  <a:pt x="12344" y="2978"/>
                </a:cubicBezTo>
                <a:cubicBezTo>
                  <a:pt x="11788" y="2919"/>
                  <a:pt x="11355" y="2398"/>
                  <a:pt x="10896" y="1846"/>
                </a:cubicBezTo>
                <a:cubicBezTo>
                  <a:pt x="10365" y="1208"/>
                  <a:pt x="9763" y="483"/>
                  <a:pt x="8830" y="387"/>
                </a:cubicBezTo>
                <a:cubicBezTo>
                  <a:pt x="8762" y="379"/>
                  <a:pt x="8693" y="376"/>
                  <a:pt x="8624" y="376"/>
                </a:cubicBezTo>
                <a:cubicBezTo>
                  <a:pt x="7900" y="376"/>
                  <a:pt x="7171" y="783"/>
                  <a:pt x="6457" y="1590"/>
                </a:cubicBezTo>
                <a:cubicBezTo>
                  <a:pt x="6363" y="1695"/>
                  <a:pt x="6271" y="1803"/>
                  <a:pt x="6178" y="1912"/>
                </a:cubicBezTo>
                <a:cubicBezTo>
                  <a:pt x="5782" y="2380"/>
                  <a:pt x="5406" y="2821"/>
                  <a:pt x="4918" y="3029"/>
                </a:cubicBezTo>
                <a:cubicBezTo>
                  <a:pt x="4701" y="3121"/>
                  <a:pt x="4473" y="3162"/>
                  <a:pt x="4244" y="3162"/>
                </a:cubicBezTo>
                <a:cubicBezTo>
                  <a:pt x="3621" y="3162"/>
                  <a:pt x="2986" y="2867"/>
                  <a:pt x="2525" y="2524"/>
                </a:cubicBezTo>
                <a:cubicBezTo>
                  <a:pt x="1815" y="1990"/>
                  <a:pt x="1272" y="1265"/>
                  <a:pt x="960" y="433"/>
                </a:cubicBezTo>
                <a:cubicBezTo>
                  <a:pt x="891" y="245"/>
                  <a:pt x="714" y="129"/>
                  <a:pt x="525" y="129"/>
                </a:cubicBezTo>
                <a:cubicBezTo>
                  <a:pt x="471" y="129"/>
                  <a:pt x="417" y="138"/>
                  <a:pt x="364" y="158"/>
                </a:cubicBezTo>
                <a:cubicBezTo>
                  <a:pt x="124" y="247"/>
                  <a:pt x="1" y="514"/>
                  <a:pt x="90" y="754"/>
                </a:cubicBezTo>
                <a:cubicBezTo>
                  <a:pt x="463" y="1754"/>
                  <a:pt x="1115" y="2628"/>
                  <a:pt x="1969" y="3269"/>
                </a:cubicBezTo>
                <a:cubicBezTo>
                  <a:pt x="2695" y="3810"/>
                  <a:pt x="3490" y="4092"/>
                  <a:pt x="4234" y="4092"/>
                </a:cubicBezTo>
                <a:cubicBezTo>
                  <a:pt x="4238" y="4092"/>
                  <a:pt x="4242" y="4092"/>
                  <a:pt x="4245" y="4092"/>
                </a:cubicBezTo>
                <a:cubicBezTo>
                  <a:pt x="4601" y="4092"/>
                  <a:pt x="4954" y="4021"/>
                  <a:pt x="5283" y="3883"/>
                </a:cubicBezTo>
                <a:cubicBezTo>
                  <a:pt x="5971" y="3589"/>
                  <a:pt x="6436" y="3043"/>
                  <a:pt x="6885" y="2514"/>
                </a:cubicBezTo>
                <a:cubicBezTo>
                  <a:pt x="6973" y="2411"/>
                  <a:pt x="7062" y="2308"/>
                  <a:pt x="7151" y="2207"/>
                </a:cubicBezTo>
                <a:cubicBezTo>
                  <a:pt x="7681" y="1608"/>
                  <a:pt x="8179" y="1305"/>
                  <a:pt x="8629" y="1305"/>
                </a:cubicBezTo>
                <a:cubicBezTo>
                  <a:pt x="8663" y="1305"/>
                  <a:pt x="8698" y="1307"/>
                  <a:pt x="8732" y="1311"/>
                </a:cubicBezTo>
                <a:cubicBezTo>
                  <a:pt x="9290" y="1369"/>
                  <a:pt x="9723" y="1889"/>
                  <a:pt x="10181" y="2441"/>
                </a:cubicBezTo>
                <a:cubicBezTo>
                  <a:pt x="10713" y="3079"/>
                  <a:pt x="11313" y="3803"/>
                  <a:pt x="12245" y="3902"/>
                </a:cubicBezTo>
                <a:cubicBezTo>
                  <a:pt x="12317" y="3910"/>
                  <a:pt x="12387" y="3914"/>
                  <a:pt x="12457" y="3914"/>
                </a:cubicBezTo>
                <a:cubicBezTo>
                  <a:pt x="13659" y="3914"/>
                  <a:pt x="14543" y="2787"/>
                  <a:pt x="14980" y="2230"/>
                </a:cubicBezTo>
                <a:cubicBezTo>
                  <a:pt x="15461" y="1618"/>
                  <a:pt x="16089" y="932"/>
                  <a:pt x="16760" y="932"/>
                </a:cubicBezTo>
                <a:cubicBezTo>
                  <a:pt x="16802" y="932"/>
                  <a:pt x="16844" y="934"/>
                  <a:pt x="16887" y="940"/>
                </a:cubicBezTo>
                <a:cubicBezTo>
                  <a:pt x="17477" y="1020"/>
                  <a:pt x="17864" y="1593"/>
                  <a:pt x="18312" y="2257"/>
                </a:cubicBezTo>
                <a:cubicBezTo>
                  <a:pt x="18785" y="2959"/>
                  <a:pt x="19321" y="3755"/>
                  <a:pt x="20236" y="3979"/>
                </a:cubicBezTo>
                <a:cubicBezTo>
                  <a:pt x="20387" y="4017"/>
                  <a:pt x="20541" y="4034"/>
                  <a:pt x="20696" y="4034"/>
                </a:cubicBezTo>
                <a:cubicBezTo>
                  <a:pt x="21495" y="4034"/>
                  <a:pt x="22319" y="3557"/>
                  <a:pt x="22815" y="2769"/>
                </a:cubicBezTo>
                <a:cubicBezTo>
                  <a:pt x="22951" y="2551"/>
                  <a:pt x="22886" y="2265"/>
                  <a:pt x="22669" y="2128"/>
                </a:cubicBezTo>
                <a:cubicBezTo>
                  <a:pt x="22592" y="2080"/>
                  <a:pt x="22506" y="2057"/>
                  <a:pt x="22422" y="2057"/>
                </a:cubicBezTo>
                <a:cubicBezTo>
                  <a:pt x="22267" y="2057"/>
                  <a:pt x="22116" y="2134"/>
                  <a:pt x="22028" y="2274"/>
                </a:cubicBezTo>
                <a:cubicBezTo>
                  <a:pt x="21751" y="2717"/>
                  <a:pt x="21233" y="3107"/>
                  <a:pt x="20705" y="3107"/>
                </a:cubicBezTo>
                <a:cubicBezTo>
                  <a:pt x="20623" y="3107"/>
                  <a:pt x="20541" y="3097"/>
                  <a:pt x="20460" y="3078"/>
                </a:cubicBezTo>
                <a:cubicBezTo>
                  <a:pt x="19894" y="2938"/>
                  <a:pt x="19501" y="2355"/>
                  <a:pt x="19084" y="1736"/>
                </a:cubicBezTo>
                <a:cubicBezTo>
                  <a:pt x="18584" y="995"/>
                  <a:pt x="18017" y="154"/>
                  <a:pt x="17013" y="19"/>
                </a:cubicBezTo>
                <a:cubicBezTo>
                  <a:pt x="16924" y="7"/>
                  <a:pt x="16836" y="1"/>
                  <a:pt x="167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0" name="Google Shape;230;p22"/>
          <p:cNvSpPr txBox="1"/>
          <p:nvPr>
            <p:ph idx="1" type="subTitle"/>
          </p:nvPr>
        </p:nvSpPr>
        <p:spPr>
          <a:xfrm>
            <a:off x="4553324" y="2343851"/>
            <a:ext cx="3837000" cy="17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231" name="Google Shape;231;p22"/>
          <p:cNvSpPr txBox="1"/>
          <p:nvPr>
            <p:ph idx="2" type="subTitle"/>
          </p:nvPr>
        </p:nvSpPr>
        <p:spPr>
          <a:xfrm>
            <a:off x="753675" y="2343851"/>
            <a:ext cx="3837000" cy="17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/>
        </p:txBody>
      </p:sp>
      <p:sp>
        <p:nvSpPr>
          <p:cNvPr id="232" name="Google Shape;232;p22"/>
          <p:cNvSpPr txBox="1"/>
          <p:nvPr>
            <p:ph idx="3" type="subTitle"/>
          </p:nvPr>
        </p:nvSpPr>
        <p:spPr>
          <a:xfrm>
            <a:off x="753675" y="1668225"/>
            <a:ext cx="38370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22"/>
          <p:cNvSpPr txBox="1"/>
          <p:nvPr>
            <p:ph idx="4" type="subTitle"/>
          </p:nvPr>
        </p:nvSpPr>
        <p:spPr>
          <a:xfrm>
            <a:off x="4553305" y="1668225"/>
            <a:ext cx="38370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22"/>
          <p:cNvSpPr/>
          <p:nvPr/>
        </p:nvSpPr>
        <p:spPr>
          <a:xfrm rot="-5400000">
            <a:off x="8287225" y="4291560"/>
            <a:ext cx="1112592" cy="569480"/>
          </a:xfrm>
          <a:custGeom>
            <a:rect b="b" l="l" r="r" t="t"/>
            <a:pathLst>
              <a:path extrusionOk="0" h="25463" w="49747">
                <a:moveTo>
                  <a:pt x="0" y="1"/>
                </a:moveTo>
                <a:lnTo>
                  <a:pt x="0" y="25463"/>
                </a:lnTo>
                <a:lnTo>
                  <a:pt x="49746" y="25463"/>
                </a:lnTo>
                <a:cubicBezTo>
                  <a:pt x="48276" y="23729"/>
                  <a:pt x="45198" y="22950"/>
                  <a:pt x="44090" y="20947"/>
                </a:cubicBezTo>
                <a:cubicBezTo>
                  <a:pt x="42869" y="18740"/>
                  <a:pt x="41305" y="15159"/>
                  <a:pt x="38825" y="14703"/>
                </a:cubicBezTo>
                <a:cubicBezTo>
                  <a:pt x="38462" y="14637"/>
                  <a:pt x="38097" y="14609"/>
                  <a:pt x="37732" y="14609"/>
                </a:cubicBezTo>
                <a:cubicBezTo>
                  <a:pt x="36024" y="14609"/>
                  <a:pt x="34296" y="15212"/>
                  <a:pt x="32578" y="15212"/>
                </a:cubicBezTo>
                <a:cubicBezTo>
                  <a:pt x="32300" y="15212"/>
                  <a:pt x="32021" y="15196"/>
                  <a:pt x="31743" y="15159"/>
                </a:cubicBezTo>
                <a:cubicBezTo>
                  <a:pt x="29340" y="14840"/>
                  <a:pt x="27432" y="13027"/>
                  <a:pt x="25837" y="11201"/>
                </a:cubicBezTo>
                <a:cubicBezTo>
                  <a:pt x="24241" y="9375"/>
                  <a:pt x="22682" y="7368"/>
                  <a:pt x="20457" y="6405"/>
                </a:cubicBezTo>
                <a:cubicBezTo>
                  <a:pt x="19277" y="5894"/>
                  <a:pt x="18023" y="5722"/>
                  <a:pt x="16742" y="5722"/>
                </a:cubicBezTo>
                <a:cubicBezTo>
                  <a:pt x="15077" y="5722"/>
                  <a:pt x="13365" y="6012"/>
                  <a:pt x="11707" y="6225"/>
                </a:cubicBezTo>
                <a:cubicBezTo>
                  <a:pt x="10841" y="6336"/>
                  <a:pt x="9939" y="6413"/>
                  <a:pt x="9044" y="6413"/>
                </a:cubicBezTo>
                <a:cubicBezTo>
                  <a:pt x="6910" y="6413"/>
                  <a:pt x="4812" y="5977"/>
                  <a:pt x="3314" y="4530"/>
                </a:cubicBezTo>
                <a:cubicBezTo>
                  <a:pt x="1980" y="3242"/>
                  <a:pt x="1257" y="1268"/>
                  <a:pt x="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5" name="Google Shape;235;p22"/>
          <p:cNvGrpSpPr/>
          <p:nvPr/>
        </p:nvGrpSpPr>
        <p:grpSpPr>
          <a:xfrm>
            <a:off x="271619" y="3793098"/>
            <a:ext cx="569457" cy="1132175"/>
            <a:chOff x="3722575" y="4640900"/>
            <a:chExt cx="420450" cy="835800"/>
          </a:xfrm>
        </p:grpSpPr>
        <p:sp>
          <p:nvSpPr>
            <p:cNvPr id="236" name="Google Shape;236;p22"/>
            <p:cNvSpPr/>
            <p:nvPr/>
          </p:nvSpPr>
          <p:spPr>
            <a:xfrm>
              <a:off x="3817525" y="4791700"/>
              <a:ext cx="230550" cy="550525"/>
            </a:xfrm>
            <a:custGeom>
              <a:rect b="b" l="l" r="r" t="t"/>
              <a:pathLst>
                <a:path extrusionOk="0" h="22021" w="9222">
                  <a:moveTo>
                    <a:pt x="0" y="0"/>
                  </a:moveTo>
                  <a:lnTo>
                    <a:pt x="0" y="22021"/>
                  </a:lnTo>
                  <a:lnTo>
                    <a:pt x="9222" y="22021"/>
                  </a:lnTo>
                  <a:lnTo>
                    <a:pt x="92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2"/>
            <p:cNvSpPr/>
            <p:nvPr/>
          </p:nvSpPr>
          <p:spPr>
            <a:xfrm>
              <a:off x="3848150" y="4863125"/>
              <a:ext cx="169325" cy="407675"/>
            </a:xfrm>
            <a:custGeom>
              <a:rect b="b" l="l" r="r" t="t"/>
              <a:pathLst>
                <a:path extrusionOk="0" h="16307" w="6773">
                  <a:moveTo>
                    <a:pt x="6115" y="0"/>
                  </a:moveTo>
                  <a:lnTo>
                    <a:pt x="6115" y="0"/>
                  </a:lnTo>
                  <a:cubicBezTo>
                    <a:pt x="6476" y="0"/>
                    <a:pt x="6773" y="374"/>
                    <a:pt x="6773" y="833"/>
                  </a:cubicBezTo>
                  <a:lnTo>
                    <a:pt x="6773" y="15474"/>
                  </a:lnTo>
                  <a:cubicBezTo>
                    <a:pt x="6773" y="15933"/>
                    <a:pt x="6476" y="16306"/>
                    <a:pt x="6115" y="16306"/>
                  </a:cubicBezTo>
                  <a:lnTo>
                    <a:pt x="6115" y="16306"/>
                  </a:lnTo>
                  <a:cubicBezTo>
                    <a:pt x="5754" y="16306"/>
                    <a:pt x="5458" y="15933"/>
                    <a:pt x="5458" y="15474"/>
                  </a:cubicBezTo>
                  <a:lnTo>
                    <a:pt x="5458" y="833"/>
                  </a:lnTo>
                  <a:cubicBezTo>
                    <a:pt x="5458" y="374"/>
                    <a:pt x="5754" y="0"/>
                    <a:pt x="6115" y="0"/>
                  </a:cubicBezTo>
                  <a:close/>
                  <a:moveTo>
                    <a:pt x="2729" y="833"/>
                  </a:moveTo>
                  <a:lnTo>
                    <a:pt x="2729" y="15474"/>
                  </a:lnTo>
                  <a:cubicBezTo>
                    <a:pt x="2729" y="15933"/>
                    <a:pt x="3025" y="16306"/>
                    <a:pt x="3386" y="16306"/>
                  </a:cubicBezTo>
                  <a:lnTo>
                    <a:pt x="3386" y="16306"/>
                  </a:lnTo>
                  <a:cubicBezTo>
                    <a:pt x="3748" y="16306"/>
                    <a:pt x="4043" y="15933"/>
                    <a:pt x="4043" y="15474"/>
                  </a:cubicBezTo>
                  <a:lnTo>
                    <a:pt x="4043" y="833"/>
                  </a:lnTo>
                  <a:cubicBezTo>
                    <a:pt x="4043" y="374"/>
                    <a:pt x="3748" y="0"/>
                    <a:pt x="3386" y="0"/>
                  </a:cubicBezTo>
                  <a:lnTo>
                    <a:pt x="3386" y="0"/>
                  </a:lnTo>
                  <a:cubicBezTo>
                    <a:pt x="3025" y="0"/>
                    <a:pt x="2729" y="374"/>
                    <a:pt x="2729" y="833"/>
                  </a:cubicBezTo>
                  <a:close/>
                  <a:moveTo>
                    <a:pt x="1" y="833"/>
                  </a:moveTo>
                  <a:lnTo>
                    <a:pt x="1" y="15474"/>
                  </a:lnTo>
                  <a:cubicBezTo>
                    <a:pt x="1" y="15933"/>
                    <a:pt x="296" y="16306"/>
                    <a:pt x="658" y="16306"/>
                  </a:cubicBezTo>
                  <a:lnTo>
                    <a:pt x="658" y="16306"/>
                  </a:lnTo>
                  <a:cubicBezTo>
                    <a:pt x="1018" y="16306"/>
                    <a:pt x="1315" y="15933"/>
                    <a:pt x="1315" y="15474"/>
                  </a:cubicBezTo>
                  <a:lnTo>
                    <a:pt x="1315" y="833"/>
                  </a:lnTo>
                  <a:cubicBezTo>
                    <a:pt x="1315" y="374"/>
                    <a:pt x="1018" y="0"/>
                    <a:pt x="658" y="0"/>
                  </a:cubicBezTo>
                  <a:lnTo>
                    <a:pt x="658" y="0"/>
                  </a:lnTo>
                  <a:cubicBezTo>
                    <a:pt x="296" y="0"/>
                    <a:pt x="1" y="374"/>
                    <a:pt x="1" y="8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2"/>
            <p:cNvSpPr/>
            <p:nvPr/>
          </p:nvSpPr>
          <p:spPr>
            <a:xfrm>
              <a:off x="3723475" y="4741400"/>
              <a:ext cx="418650" cy="89675"/>
            </a:xfrm>
            <a:custGeom>
              <a:rect b="b" l="l" r="r" t="t"/>
              <a:pathLst>
                <a:path extrusionOk="0" h="3587" w="16746">
                  <a:moveTo>
                    <a:pt x="3567" y="2012"/>
                  </a:moveTo>
                  <a:lnTo>
                    <a:pt x="13179" y="2012"/>
                  </a:lnTo>
                  <a:cubicBezTo>
                    <a:pt x="13285" y="2666"/>
                    <a:pt x="13755" y="3203"/>
                    <a:pt x="14390" y="3395"/>
                  </a:cubicBezTo>
                  <a:cubicBezTo>
                    <a:pt x="15023" y="3586"/>
                    <a:pt x="15712" y="3398"/>
                    <a:pt x="16163" y="2911"/>
                  </a:cubicBezTo>
                  <a:cubicBezTo>
                    <a:pt x="16612" y="2425"/>
                    <a:pt x="16746" y="1724"/>
                    <a:pt x="16505" y="1106"/>
                  </a:cubicBezTo>
                  <a:cubicBezTo>
                    <a:pt x="16265" y="489"/>
                    <a:pt x="15694" y="61"/>
                    <a:pt x="15034" y="7"/>
                  </a:cubicBezTo>
                  <a:cubicBezTo>
                    <a:pt x="14997" y="4"/>
                    <a:pt x="14961" y="1"/>
                    <a:pt x="14924" y="1"/>
                  </a:cubicBezTo>
                  <a:lnTo>
                    <a:pt x="1822" y="1"/>
                  </a:lnTo>
                  <a:cubicBezTo>
                    <a:pt x="1785" y="1"/>
                    <a:pt x="1749" y="4"/>
                    <a:pt x="1712" y="7"/>
                  </a:cubicBezTo>
                  <a:cubicBezTo>
                    <a:pt x="1052" y="61"/>
                    <a:pt x="481" y="489"/>
                    <a:pt x="241" y="1106"/>
                  </a:cubicBezTo>
                  <a:cubicBezTo>
                    <a:pt x="0" y="1724"/>
                    <a:pt x="134" y="2425"/>
                    <a:pt x="583" y="2911"/>
                  </a:cubicBezTo>
                  <a:cubicBezTo>
                    <a:pt x="1034" y="3398"/>
                    <a:pt x="1723" y="3585"/>
                    <a:pt x="2356" y="3393"/>
                  </a:cubicBezTo>
                  <a:cubicBezTo>
                    <a:pt x="2991" y="3202"/>
                    <a:pt x="3461" y="2666"/>
                    <a:pt x="3567" y="20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2"/>
            <p:cNvSpPr/>
            <p:nvPr/>
          </p:nvSpPr>
          <p:spPr>
            <a:xfrm>
              <a:off x="3764350" y="5342200"/>
              <a:ext cx="336950" cy="44875"/>
            </a:xfrm>
            <a:custGeom>
              <a:rect b="b" l="l" r="r" t="t"/>
              <a:pathLst>
                <a:path extrusionOk="0" h="1795" w="13478">
                  <a:moveTo>
                    <a:pt x="896" y="1794"/>
                  </a:moveTo>
                  <a:lnTo>
                    <a:pt x="12580" y="1794"/>
                  </a:lnTo>
                  <a:cubicBezTo>
                    <a:pt x="13075" y="1793"/>
                    <a:pt x="13476" y="1392"/>
                    <a:pt x="13477" y="897"/>
                  </a:cubicBezTo>
                  <a:lnTo>
                    <a:pt x="13477" y="897"/>
                  </a:lnTo>
                  <a:cubicBezTo>
                    <a:pt x="13476" y="403"/>
                    <a:pt x="13075" y="2"/>
                    <a:pt x="12580" y="1"/>
                  </a:cubicBezTo>
                  <a:lnTo>
                    <a:pt x="896" y="1"/>
                  </a:lnTo>
                  <a:cubicBezTo>
                    <a:pt x="402" y="2"/>
                    <a:pt x="2" y="403"/>
                    <a:pt x="0" y="897"/>
                  </a:cubicBezTo>
                  <a:lnTo>
                    <a:pt x="0" y="897"/>
                  </a:lnTo>
                  <a:cubicBezTo>
                    <a:pt x="2" y="1392"/>
                    <a:pt x="402" y="1793"/>
                    <a:pt x="896" y="17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2"/>
            <p:cNvSpPr/>
            <p:nvPr/>
          </p:nvSpPr>
          <p:spPr>
            <a:xfrm>
              <a:off x="3782000" y="4691150"/>
              <a:ext cx="301600" cy="50275"/>
            </a:xfrm>
            <a:custGeom>
              <a:rect b="b" l="l" r="r" t="t"/>
              <a:pathLst>
                <a:path extrusionOk="0" h="2011" w="12064">
                  <a:moveTo>
                    <a:pt x="1006" y="2011"/>
                  </a:moveTo>
                  <a:lnTo>
                    <a:pt x="11059" y="2011"/>
                  </a:lnTo>
                  <a:cubicBezTo>
                    <a:pt x="11613" y="2009"/>
                    <a:pt x="12062" y="1561"/>
                    <a:pt x="12064" y="1006"/>
                  </a:cubicBezTo>
                  <a:lnTo>
                    <a:pt x="12064" y="1006"/>
                  </a:lnTo>
                  <a:cubicBezTo>
                    <a:pt x="12062" y="451"/>
                    <a:pt x="11613" y="2"/>
                    <a:pt x="11059" y="1"/>
                  </a:cubicBezTo>
                  <a:lnTo>
                    <a:pt x="1006" y="1"/>
                  </a:lnTo>
                  <a:cubicBezTo>
                    <a:pt x="451" y="2"/>
                    <a:pt x="2" y="451"/>
                    <a:pt x="0" y="1006"/>
                  </a:cubicBezTo>
                  <a:lnTo>
                    <a:pt x="0" y="1006"/>
                  </a:lnTo>
                  <a:cubicBezTo>
                    <a:pt x="2" y="1561"/>
                    <a:pt x="451" y="2009"/>
                    <a:pt x="1006" y="20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2"/>
            <p:cNvSpPr/>
            <p:nvPr/>
          </p:nvSpPr>
          <p:spPr>
            <a:xfrm>
              <a:off x="3807150" y="4640900"/>
              <a:ext cx="251300" cy="50275"/>
            </a:xfrm>
            <a:custGeom>
              <a:rect b="b" l="l" r="r" t="t"/>
              <a:pathLst>
                <a:path extrusionOk="0" h="2011" w="10052">
                  <a:moveTo>
                    <a:pt x="1006" y="2011"/>
                  </a:moveTo>
                  <a:lnTo>
                    <a:pt x="9048" y="2011"/>
                  </a:lnTo>
                  <a:cubicBezTo>
                    <a:pt x="9602" y="2009"/>
                    <a:pt x="10050" y="1560"/>
                    <a:pt x="10052" y="1005"/>
                  </a:cubicBezTo>
                  <a:lnTo>
                    <a:pt x="10052" y="1005"/>
                  </a:lnTo>
                  <a:cubicBezTo>
                    <a:pt x="10050" y="451"/>
                    <a:pt x="9602" y="2"/>
                    <a:pt x="9048" y="0"/>
                  </a:cubicBezTo>
                  <a:lnTo>
                    <a:pt x="1006" y="0"/>
                  </a:lnTo>
                  <a:cubicBezTo>
                    <a:pt x="451" y="2"/>
                    <a:pt x="2" y="451"/>
                    <a:pt x="0" y="1005"/>
                  </a:cubicBezTo>
                  <a:lnTo>
                    <a:pt x="0" y="1005"/>
                  </a:lnTo>
                  <a:cubicBezTo>
                    <a:pt x="2" y="1560"/>
                    <a:pt x="451" y="2009"/>
                    <a:pt x="1006" y="20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2"/>
            <p:cNvSpPr/>
            <p:nvPr/>
          </p:nvSpPr>
          <p:spPr>
            <a:xfrm>
              <a:off x="3751175" y="4767400"/>
              <a:ext cx="361900" cy="36075"/>
            </a:xfrm>
            <a:custGeom>
              <a:rect b="b" l="l" r="r" t="t"/>
              <a:pathLst>
                <a:path extrusionOk="0" h="1443" w="14476">
                  <a:moveTo>
                    <a:pt x="748" y="0"/>
                  </a:moveTo>
                  <a:cubicBezTo>
                    <a:pt x="468" y="0"/>
                    <a:pt x="216" y="170"/>
                    <a:pt x="107" y="429"/>
                  </a:cubicBezTo>
                  <a:cubicBezTo>
                    <a:pt x="0" y="689"/>
                    <a:pt x="60" y="987"/>
                    <a:pt x="259" y="1184"/>
                  </a:cubicBezTo>
                  <a:cubicBezTo>
                    <a:pt x="456" y="1383"/>
                    <a:pt x="754" y="1442"/>
                    <a:pt x="1014" y="1336"/>
                  </a:cubicBezTo>
                  <a:cubicBezTo>
                    <a:pt x="1273" y="1227"/>
                    <a:pt x="1441" y="975"/>
                    <a:pt x="1441" y="695"/>
                  </a:cubicBezTo>
                  <a:cubicBezTo>
                    <a:pt x="1442" y="312"/>
                    <a:pt x="1131" y="0"/>
                    <a:pt x="748" y="0"/>
                  </a:cubicBezTo>
                  <a:close/>
                  <a:moveTo>
                    <a:pt x="13782" y="0"/>
                  </a:moveTo>
                  <a:cubicBezTo>
                    <a:pt x="13501" y="0"/>
                    <a:pt x="13249" y="170"/>
                    <a:pt x="13141" y="429"/>
                  </a:cubicBezTo>
                  <a:cubicBezTo>
                    <a:pt x="13034" y="687"/>
                    <a:pt x="13093" y="986"/>
                    <a:pt x="13292" y="1184"/>
                  </a:cubicBezTo>
                  <a:cubicBezTo>
                    <a:pt x="13490" y="1383"/>
                    <a:pt x="13788" y="1442"/>
                    <a:pt x="14047" y="1336"/>
                  </a:cubicBezTo>
                  <a:cubicBezTo>
                    <a:pt x="14307" y="1227"/>
                    <a:pt x="14476" y="975"/>
                    <a:pt x="14476" y="695"/>
                  </a:cubicBezTo>
                  <a:cubicBezTo>
                    <a:pt x="14476" y="312"/>
                    <a:pt x="14166" y="0"/>
                    <a:pt x="137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2"/>
            <p:cNvSpPr/>
            <p:nvPr/>
          </p:nvSpPr>
          <p:spPr>
            <a:xfrm>
              <a:off x="3743450" y="5387050"/>
              <a:ext cx="378675" cy="44825"/>
            </a:xfrm>
            <a:custGeom>
              <a:rect b="b" l="l" r="r" t="t"/>
              <a:pathLst>
                <a:path extrusionOk="0" h="1793" w="15147">
                  <a:moveTo>
                    <a:pt x="897" y="0"/>
                  </a:moveTo>
                  <a:lnTo>
                    <a:pt x="14251" y="0"/>
                  </a:lnTo>
                  <a:cubicBezTo>
                    <a:pt x="14745" y="2"/>
                    <a:pt x="15145" y="402"/>
                    <a:pt x="15147" y="896"/>
                  </a:cubicBezTo>
                  <a:lnTo>
                    <a:pt x="15147" y="896"/>
                  </a:lnTo>
                  <a:cubicBezTo>
                    <a:pt x="15145" y="1390"/>
                    <a:pt x="14745" y="1791"/>
                    <a:pt x="14251" y="1792"/>
                  </a:cubicBezTo>
                  <a:lnTo>
                    <a:pt x="897" y="1792"/>
                  </a:lnTo>
                  <a:cubicBezTo>
                    <a:pt x="403" y="1791"/>
                    <a:pt x="2" y="1390"/>
                    <a:pt x="1" y="896"/>
                  </a:cubicBezTo>
                  <a:lnTo>
                    <a:pt x="1" y="896"/>
                  </a:lnTo>
                  <a:cubicBezTo>
                    <a:pt x="2" y="402"/>
                    <a:pt x="403" y="2"/>
                    <a:pt x="8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2"/>
            <p:cNvSpPr/>
            <p:nvPr/>
          </p:nvSpPr>
          <p:spPr>
            <a:xfrm>
              <a:off x="3722575" y="5431850"/>
              <a:ext cx="420450" cy="44850"/>
            </a:xfrm>
            <a:custGeom>
              <a:rect b="b" l="l" r="r" t="t"/>
              <a:pathLst>
                <a:path extrusionOk="0" h="1794" w="16818">
                  <a:moveTo>
                    <a:pt x="898" y="0"/>
                  </a:moveTo>
                  <a:lnTo>
                    <a:pt x="15921" y="0"/>
                  </a:lnTo>
                  <a:cubicBezTo>
                    <a:pt x="16415" y="2"/>
                    <a:pt x="16816" y="402"/>
                    <a:pt x="16817" y="896"/>
                  </a:cubicBezTo>
                  <a:lnTo>
                    <a:pt x="16817" y="896"/>
                  </a:lnTo>
                  <a:cubicBezTo>
                    <a:pt x="16816" y="1392"/>
                    <a:pt x="16415" y="1792"/>
                    <a:pt x="15921" y="1794"/>
                  </a:cubicBezTo>
                  <a:lnTo>
                    <a:pt x="898" y="1794"/>
                  </a:lnTo>
                  <a:cubicBezTo>
                    <a:pt x="403" y="1792"/>
                    <a:pt x="2" y="1392"/>
                    <a:pt x="1" y="896"/>
                  </a:cubicBezTo>
                  <a:lnTo>
                    <a:pt x="1" y="896"/>
                  </a:lnTo>
                  <a:cubicBezTo>
                    <a:pt x="2" y="402"/>
                    <a:pt x="403" y="2"/>
                    <a:pt x="8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5" name="Google Shape;245;p22"/>
          <p:cNvSpPr/>
          <p:nvPr/>
        </p:nvSpPr>
        <p:spPr>
          <a:xfrm flipH="1" rot="-9166138">
            <a:off x="-261517" y="-453933"/>
            <a:ext cx="1222960" cy="1261771"/>
          </a:xfrm>
          <a:custGeom>
            <a:rect b="b" l="l" r="r" t="t"/>
            <a:pathLst>
              <a:path extrusionOk="0" h="20121" w="19500">
                <a:moveTo>
                  <a:pt x="5735" y="0"/>
                </a:moveTo>
                <a:cubicBezTo>
                  <a:pt x="4265" y="0"/>
                  <a:pt x="2625" y="955"/>
                  <a:pt x="1685" y="2164"/>
                </a:cubicBezTo>
                <a:cubicBezTo>
                  <a:pt x="1" y="4331"/>
                  <a:pt x="412" y="8141"/>
                  <a:pt x="2081" y="10175"/>
                </a:cubicBezTo>
                <a:cubicBezTo>
                  <a:pt x="3620" y="12050"/>
                  <a:pt x="5917" y="13099"/>
                  <a:pt x="8103" y="14149"/>
                </a:cubicBezTo>
                <a:cubicBezTo>
                  <a:pt x="10292" y="15198"/>
                  <a:pt x="12549" y="16395"/>
                  <a:pt x="13874" y="18427"/>
                </a:cubicBezTo>
                <a:cubicBezTo>
                  <a:pt x="14242" y="18994"/>
                  <a:pt x="14565" y="19648"/>
                  <a:pt x="15168" y="19954"/>
                </a:cubicBezTo>
                <a:cubicBezTo>
                  <a:pt x="15394" y="20068"/>
                  <a:pt x="15643" y="20121"/>
                  <a:pt x="15895" y="20121"/>
                </a:cubicBezTo>
                <a:cubicBezTo>
                  <a:pt x="16298" y="20121"/>
                  <a:pt x="16708" y="19987"/>
                  <a:pt x="17046" y="19762"/>
                </a:cubicBezTo>
                <a:cubicBezTo>
                  <a:pt x="17593" y="19397"/>
                  <a:pt x="17974" y="18823"/>
                  <a:pt x="18244" y="18222"/>
                </a:cubicBezTo>
                <a:cubicBezTo>
                  <a:pt x="19499" y="15429"/>
                  <a:pt x="18356" y="11783"/>
                  <a:pt x="15730" y="10209"/>
                </a:cubicBezTo>
                <a:cubicBezTo>
                  <a:pt x="14570" y="9513"/>
                  <a:pt x="13224" y="9209"/>
                  <a:pt x="11972" y="8700"/>
                </a:cubicBezTo>
                <a:cubicBezTo>
                  <a:pt x="10719" y="8190"/>
                  <a:pt x="9476" y="7380"/>
                  <a:pt x="8997" y="6116"/>
                </a:cubicBezTo>
                <a:cubicBezTo>
                  <a:pt x="8514" y="4849"/>
                  <a:pt x="8900" y="3385"/>
                  <a:pt x="8458" y="2103"/>
                </a:cubicBezTo>
                <a:cubicBezTo>
                  <a:pt x="7937" y="588"/>
                  <a:pt x="6889" y="0"/>
                  <a:pt x="5735" y="0"/>
                </a:cubicBezTo>
                <a:close/>
              </a:path>
            </a:pathLst>
          </a:custGeom>
          <a:solidFill>
            <a:schemeClr val="dk2">
              <a:alpha val="5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2"/>
          <p:cNvSpPr/>
          <p:nvPr/>
        </p:nvSpPr>
        <p:spPr>
          <a:xfrm rot="5399863">
            <a:off x="8433630" y="713361"/>
            <a:ext cx="969154" cy="484632"/>
          </a:xfrm>
          <a:custGeom>
            <a:rect b="b" l="l" r="r" t="t"/>
            <a:pathLst>
              <a:path extrusionOk="0" h="7730" w="15457">
                <a:moveTo>
                  <a:pt x="4752" y="0"/>
                </a:moveTo>
                <a:cubicBezTo>
                  <a:pt x="4752" y="1644"/>
                  <a:pt x="6084" y="2978"/>
                  <a:pt x="7728" y="2978"/>
                </a:cubicBezTo>
                <a:cubicBezTo>
                  <a:pt x="9371" y="2978"/>
                  <a:pt x="10705" y="1644"/>
                  <a:pt x="10705" y="0"/>
                </a:cubicBezTo>
                <a:close/>
                <a:moveTo>
                  <a:pt x="1" y="0"/>
                </a:moveTo>
                <a:cubicBezTo>
                  <a:pt x="1" y="4262"/>
                  <a:pt x="3467" y="7729"/>
                  <a:pt x="7728" y="7729"/>
                </a:cubicBezTo>
                <a:cubicBezTo>
                  <a:pt x="11990" y="7729"/>
                  <a:pt x="15457" y="4262"/>
                  <a:pt x="15457" y="0"/>
                </a:cubicBezTo>
                <a:lnTo>
                  <a:pt x="13531" y="0"/>
                </a:lnTo>
                <a:cubicBezTo>
                  <a:pt x="13531" y="3200"/>
                  <a:pt x="10928" y="5804"/>
                  <a:pt x="7728" y="5804"/>
                </a:cubicBezTo>
                <a:cubicBezTo>
                  <a:pt x="4529" y="5804"/>
                  <a:pt x="1926" y="3200"/>
                  <a:pt x="192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9" name="Google Shape;249;p23"/>
          <p:cNvSpPr txBox="1"/>
          <p:nvPr>
            <p:ph idx="1" type="subTitle"/>
          </p:nvPr>
        </p:nvSpPr>
        <p:spPr>
          <a:xfrm>
            <a:off x="1621925" y="1744600"/>
            <a:ext cx="2482800" cy="9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23"/>
          <p:cNvSpPr txBox="1"/>
          <p:nvPr>
            <p:ph idx="2" type="subTitle"/>
          </p:nvPr>
        </p:nvSpPr>
        <p:spPr>
          <a:xfrm>
            <a:off x="5039255" y="1744600"/>
            <a:ext cx="2482800" cy="9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23"/>
          <p:cNvSpPr txBox="1"/>
          <p:nvPr>
            <p:ph idx="3" type="subTitle"/>
          </p:nvPr>
        </p:nvSpPr>
        <p:spPr>
          <a:xfrm>
            <a:off x="1621925" y="3328600"/>
            <a:ext cx="2482800" cy="9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23"/>
          <p:cNvSpPr txBox="1"/>
          <p:nvPr>
            <p:ph idx="4" type="subTitle"/>
          </p:nvPr>
        </p:nvSpPr>
        <p:spPr>
          <a:xfrm>
            <a:off x="5039255" y="3328600"/>
            <a:ext cx="2482800" cy="9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23"/>
          <p:cNvSpPr txBox="1"/>
          <p:nvPr>
            <p:ph idx="5" type="subTitle"/>
          </p:nvPr>
        </p:nvSpPr>
        <p:spPr>
          <a:xfrm>
            <a:off x="1619675" y="1439800"/>
            <a:ext cx="2487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4" name="Google Shape;254;p23"/>
          <p:cNvSpPr txBox="1"/>
          <p:nvPr>
            <p:ph idx="6" type="subTitle"/>
          </p:nvPr>
        </p:nvSpPr>
        <p:spPr>
          <a:xfrm>
            <a:off x="5037005" y="1439800"/>
            <a:ext cx="2487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5" name="Google Shape;255;p23"/>
          <p:cNvSpPr txBox="1"/>
          <p:nvPr>
            <p:ph idx="7" type="subTitle"/>
          </p:nvPr>
        </p:nvSpPr>
        <p:spPr>
          <a:xfrm>
            <a:off x="1619675" y="3023800"/>
            <a:ext cx="2487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6" name="Google Shape;256;p23"/>
          <p:cNvSpPr txBox="1"/>
          <p:nvPr>
            <p:ph idx="8" type="subTitle"/>
          </p:nvPr>
        </p:nvSpPr>
        <p:spPr>
          <a:xfrm>
            <a:off x="5037005" y="3023800"/>
            <a:ext cx="2487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7" name="Google Shape;257;p23"/>
          <p:cNvSpPr/>
          <p:nvPr/>
        </p:nvSpPr>
        <p:spPr>
          <a:xfrm rot="2103169">
            <a:off x="-545048" y="4692786"/>
            <a:ext cx="1766559" cy="650403"/>
          </a:xfrm>
          <a:custGeom>
            <a:rect b="b" l="l" r="r" t="t"/>
            <a:pathLst>
              <a:path extrusionOk="0" h="15471" w="49747">
                <a:moveTo>
                  <a:pt x="2580" y="0"/>
                </a:moveTo>
                <a:cubicBezTo>
                  <a:pt x="2390" y="0"/>
                  <a:pt x="2199" y="7"/>
                  <a:pt x="2007" y="20"/>
                </a:cubicBezTo>
                <a:cubicBezTo>
                  <a:pt x="1319" y="67"/>
                  <a:pt x="653" y="207"/>
                  <a:pt x="0" y="397"/>
                </a:cubicBezTo>
                <a:lnTo>
                  <a:pt x="0" y="15470"/>
                </a:lnTo>
                <a:lnTo>
                  <a:pt x="49746" y="15470"/>
                </a:lnTo>
                <a:lnTo>
                  <a:pt x="49746" y="2565"/>
                </a:lnTo>
                <a:cubicBezTo>
                  <a:pt x="48060" y="2908"/>
                  <a:pt x="46356" y="3171"/>
                  <a:pt x="44654" y="3171"/>
                </a:cubicBezTo>
                <a:cubicBezTo>
                  <a:pt x="44002" y="3171"/>
                  <a:pt x="43350" y="3133"/>
                  <a:pt x="42700" y="3045"/>
                </a:cubicBezTo>
                <a:cubicBezTo>
                  <a:pt x="39654" y="2631"/>
                  <a:pt x="36831" y="1159"/>
                  <a:pt x="33775" y="824"/>
                </a:cubicBezTo>
                <a:cubicBezTo>
                  <a:pt x="33293" y="771"/>
                  <a:pt x="32813" y="747"/>
                  <a:pt x="32333" y="747"/>
                </a:cubicBezTo>
                <a:cubicBezTo>
                  <a:pt x="26967" y="747"/>
                  <a:pt x="21710" y="3784"/>
                  <a:pt x="16397" y="3784"/>
                </a:cubicBezTo>
                <a:cubicBezTo>
                  <a:pt x="15662" y="3784"/>
                  <a:pt x="14925" y="3726"/>
                  <a:pt x="14186" y="3593"/>
                </a:cubicBezTo>
                <a:cubicBezTo>
                  <a:pt x="10170" y="2874"/>
                  <a:pt x="6607" y="0"/>
                  <a:pt x="258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3"/>
          <p:cNvSpPr/>
          <p:nvPr/>
        </p:nvSpPr>
        <p:spPr>
          <a:xfrm rot="-8429576">
            <a:off x="8046600" y="-147554"/>
            <a:ext cx="1766671" cy="681137"/>
          </a:xfrm>
          <a:custGeom>
            <a:rect b="b" l="l" r="r" t="t"/>
            <a:pathLst>
              <a:path extrusionOk="0" h="15471" w="49747">
                <a:moveTo>
                  <a:pt x="2580" y="0"/>
                </a:moveTo>
                <a:cubicBezTo>
                  <a:pt x="2390" y="0"/>
                  <a:pt x="2199" y="7"/>
                  <a:pt x="2007" y="20"/>
                </a:cubicBezTo>
                <a:cubicBezTo>
                  <a:pt x="1319" y="67"/>
                  <a:pt x="653" y="207"/>
                  <a:pt x="0" y="397"/>
                </a:cubicBezTo>
                <a:lnTo>
                  <a:pt x="0" y="15470"/>
                </a:lnTo>
                <a:lnTo>
                  <a:pt x="49746" y="15470"/>
                </a:lnTo>
                <a:lnTo>
                  <a:pt x="49746" y="2565"/>
                </a:lnTo>
                <a:cubicBezTo>
                  <a:pt x="48060" y="2908"/>
                  <a:pt x="46356" y="3171"/>
                  <a:pt x="44654" y="3171"/>
                </a:cubicBezTo>
                <a:cubicBezTo>
                  <a:pt x="44002" y="3171"/>
                  <a:pt x="43350" y="3133"/>
                  <a:pt x="42700" y="3045"/>
                </a:cubicBezTo>
                <a:cubicBezTo>
                  <a:pt x="39654" y="2631"/>
                  <a:pt x="36831" y="1159"/>
                  <a:pt x="33775" y="824"/>
                </a:cubicBezTo>
                <a:cubicBezTo>
                  <a:pt x="33293" y="771"/>
                  <a:pt x="32813" y="747"/>
                  <a:pt x="32333" y="747"/>
                </a:cubicBezTo>
                <a:cubicBezTo>
                  <a:pt x="26967" y="747"/>
                  <a:pt x="21710" y="3784"/>
                  <a:pt x="16397" y="3784"/>
                </a:cubicBezTo>
                <a:cubicBezTo>
                  <a:pt x="15662" y="3784"/>
                  <a:pt x="14925" y="3726"/>
                  <a:pt x="14186" y="3593"/>
                </a:cubicBezTo>
                <a:cubicBezTo>
                  <a:pt x="10170" y="2874"/>
                  <a:pt x="6607" y="0"/>
                  <a:pt x="258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3"/>
          <p:cNvSpPr/>
          <p:nvPr/>
        </p:nvSpPr>
        <p:spPr>
          <a:xfrm>
            <a:off x="7641375" y="4669126"/>
            <a:ext cx="1112607" cy="198449"/>
          </a:xfrm>
          <a:custGeom>
            <a:rect b="b" l="l" r="r" t="t"/>
            <a:pathLst>
              <a:path extrusionOk="0" h="4093" w="22951">
                <a:moveTo>
                  <a:pt x="16750" y="1"/>
                </a:moveTo>
                <a:cubicBezTo>
                  <a:pt x="15691" y="1"/>
                  <a:pt x="14864" y="873"/>
                  <a:pt x="14251" y="1656"/>
                </a:cubicBezTo>
                <a:cubicBezTo>
                  <a:pt x="13731" y="2317"/>
                  <a:pt x="13117" y="2984"/>
                  <a:pt x="12450" y="2984"/>
                </a:cubicBezTo>
                <a:cubicBezTo>
                  <a:pt x="12415" y="2984"/>
                  <a:pt x="12380" y="2982"/>
                  <a:pt x="12344" y="2978"/>
                </a:cubicBezTo>
                <a:cubicBezTo>
                  <a:pt x="11788" y="2919"/>
                  <a:pt x="11355" y="2398"/>
                  <a:pt x="10896" y="1846"/>
                </a:cubicBezTo>
                <a:cubicBezTo>
                  <a:pt x="10365" y="1208"/>
                  <a:pt x="9763" y="483"/>
                  <a:pt x="8830" y="387"/>
                </a:cubicBezTo>
                <a:cubicBezTo>
                  <a:pt x="8762" y="379"/>
                  <a:pt x="8693" y="376"/>
                  <a:pt x="8624" y="376"/>
                </a:cubicBezTo>
                <a:cubicBezTo>
                  <a:pt x="7900" y="376"/>
                  <a:pt x="7171" y="783"/>
                  <a:pt x="6457" y="1590"/>
                </a:cubicBezTo>
                <a:cubicBezTo>
                  <a:pt x="6363" y="1695"/>
                  <a:pt x="6271" y="1803"/>
                  <a:pt x="6178" y="1912"/>
                </a:cubicBezTo>
                <a:cubicBezTo>
                  <a:pt x="5782" y="2380"/>
                  <a:pt x="5406" y="2821"/>
                  <a:pt x="4918" y="3029"/>
                </a:cubicBezTo>
                <a:cubicBezTo>
                  <a:pt x="4701" y="3121"/>
                  <a:pt x="4473" y="3162"/>
                  <a:pt x="4244" y="3162"/>
                </a:cubicBezTo>
                <a:cubicBezTo>
                  <a:pt x="3621" y="3162"/>
                  <a:pt x="2986" y="2867"/>
                  <a:pt x="2525" y="2524"/>
                </a:cubicBezTo>
                <a:cubicBezTo>
                  <a:pt x="1815" y="1990"/>
                  <a:pt x="1272" y="1265"/>
                  <a:pt x="960" y="433"/>
                </a:cubicBezTo>
                <a:cubicBezTo>
                  <a:pt x="891" y="245"/>
                  <a:pt x="714" y="129"/>
                  <a:pt x="525" y="129"/>
                </a:cubicBezTo>
                <a:cubicBezTo>
                  <a:pt x="471" y="129"/>
                  <a:pt x="417" y="138"/>
                  <a:pt x="364" y="158"/>
                </a:cubicBezTo>
                <a:cubicBezTo>
                  <a:pt x="124" y="247"/>
                  <a:pt x="1" y="514"/>
                  <a:pt x="90" y="754"/>
                </a:cubicBezTo>
                <a:cubicBezTo>
                  <a:pt x="463" y="1754"/>
                  <a:pt x="1115" y="2628"/>
                  <a:pt x="1969" y="3269"/>
                </a:cubicBezTo>
                <a:cubicBezTo>
                  <a:pt x="2695" y="3810"/>
                  <a:pt x="3490" y="4092"/>
                  <a:pt x="4234" y="4092"/>
                </a:cubicBezTo>
                <a:cubicBezTo>
                  <a:pt x="4238" y="4092"/>
                  <a:pt x="4242" y="4092"/>
                  <a:pt x="4245" y="4092"/>
                </a:cubicBezTo>
                <a:cubicBezTo>
                  <a:pt x="4601" y="4092"/>
                  <a:pt x="4954" y="4021"/>
                  <a:pt x="5283" y="3883"/>
                </a:cubicBezTo>
                <a:cubicBezTo>
                  <a:pt x="5971" y="3589"/>
                  <a:pt x="6436" y="3043"/>
                  <a:pt x="6885" y="2514"/>
                </a:cubicBezTo>
                <a:cubicBezTo>
                  <a:pt x="6973" y="2411"/>
                  <a:pt x="7062" y="2308"/>
                  <a:pt x="7151" y="2207"/>
                </a:cubicBezTo>
                <a:cubicBezTo>
                  <a:pt x="7681" y="1608"/>
                  <a:pt x="8179" y="1305"/>
                  <a:pt x="8629" y="1305"/>
                </a:cubicBezTo>
                <a:cubicBezTo>
                  <a:pt x="8663" y="1305"/>
                  <a:pt x="8698" y="1307"/>
                  <a:pt x="8732" y="1311"/>
                </a:cubicBezTo>
                <a:cubicBezTo>
                  <a:pt x="9290" y="1369"/>
                  <a:pt x="9723" y="1889"/>
                  <a:pt x="10181" y="2441"/>
                </a:cubicBezTo>
                <a:cubicBezTo>
                  <a:pt x="10713" y="3079"/>
                  <a:pt x="11313" y="3803"/>
                  <a:pt x="12245" y="3902"/>
                </a:cubicBezTo>
                <a:cubicBezTo>
                  <a:pt x="12317" y="3910"/>
                  <a:pt x="12387" y="3914"/>
                  <a:pt x="12457" y="3914"/>
                </a:cubicBezTo>
                <a:cubicBezTo>
                  <a:pt x="13659" y="3914"/>
                  <a:pt x="14543" y="2787"/>
                  <a:pt x="14980" y="2230"/>
                </a:cubicBezTo>
                <a:cubicBezTo>
                  <a:pt x="15461" y="1618"/>
                  <a:pt x="16089" y="932"/>
                  <a:pt x="16760" y="932"/>
                </a:cubicBezTo>
                <a:cubicBezTo>
                  <a:pt x="16802" y="932"/>
                  <a:pt x="16844" y="934"/>
                  <a:pt x="16887" y="940"/>
                </a:cubicBezTo>
                <a:cubicBezTo>
                  <a:pt x="17477" y="1020"/>
                  <a:pt x="17864" y="1593"/>
                  <a:pt x="18312" y="2257"/>
                </a:cubicBezTo>
                <a:cubicBezTo>
                  <a:pt x="18785" y="2959"/>
                  <a:pt x="19321" y="3755"/>
                  <a:pt x="20236" y="3979"/>
                </a:cubicBezTo>
                <a:cubicBezTo>
                  <a:pt x="20387" y="4017"/>
                  <a:pt x="20541" y="4034"/>
                  <a:pt x="20696" y="4034"/>
                </a:cubicBezTo>
                <a:cubicBezTo>
                  <a:pt x="21495" y="4034"/>
                  <a:pt x="22319" y="3557"/>
                  <a:pt x="22815" y="2769"/>
                </a:cubicBezTo>
                <a:cubicBezTo>
                  <a:pt x="22951" y="2551"/>
                  <a:pt x="22886" y="2265"/>
                  <a:pt x="22669" y="2128"/>
                </a:cubicBezTo>
                <a:cubicBezTo>
                  <a:pt x="22592" y="2080"/>
                  <a:pt x="22506" y="2057"/>
                  <a:pt x="22422" y="2057"/>
                </a:cubicBezTo>
                <a:cubicBezTo>
                  <a:pt x="22267" y="2057"/>
                  <a:pt x="22116" y="2134"/>
                  <a:pt x="22028" y="2274"/>
                </a:cubicBezTo>
                <a:cubicBezTo>
                  <a:pt x="21751" y="2717"/>
                  <a:pt x="21233" y="3107"/>
                  <a:pt x="20705" y="3107"/>
                </a:cubicBezTo>
                <a:cubicBezTo>
                  <a:pt x="20623" y="3107"/>
                  <a:pt x="20541" y="3097"/>
                  <a:pt x="20460" y="3078"/>
                </a:cubicBezTo>
                <a:cubicBezTo>
                  <a:pt x="19894" y="2938"/>
                  <a:pt x="19501" y="2355"/>
                  <a:pt x="19084" y="1736"/>
                </a:cubicBezTo>
                <a:cubicBezTo>
                  <a:pt x="18584" y="995"/>
                  <a:pt x="18017" y="154"/>
                  <a:pt x="17013" y="19"/>
                </a:cubicBezTo>
                <a:cubicBezTo>
                  <a:pt x="16924" y="7"/>
                  <a:pt x="16836" y="1"/>
                  <a:pt x="167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4"/>
          <p:cNvSpPr txBox="1"/>
          <p:nvPr>
            <p:ph type="title"/>
          </p:nvPr>
        </p:nvSpPr>
        <p:spPr>
          <a:xfrm>
            <a:off x="720000" y="637700"/>
            <a:ext cx="626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2" name="Google Shape;262;p24"/>
          <p:cNvSpPr txBox="1"/>
          <p:nvPr>
            <p:ph idx="1" type="subTitle"/>
          </p:nvPr>
        </p:nvSpPr>
        <p:spPr>
          <a:xfrm>
            <a:off x="948600" y="1347250"/>
            <a:ext cx="5570100" cy="30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263" name="Google Shape;263;p24"/>
          <p:cNvSpPr/>
          <p:nvPr/>
        </p:nvSpPr>
        <p:spPr>
          <a:xfrm flipH="1" rot="-5400000">
            <a:off x="-324923" y="324923"/>
            <a:ext cx="1965900" cy="1316055"/>
          </a:xfrm>
          <a:custGeom>
            <a:rect b="b" l="l" r="r" t="t"/>
            <a:pathLst>
              <a:path extrusionOk="0" h="19768" w="29528">
                <a:moveTo>
                  <a:pt x="1" y="0"/>
                </a:moveTo>
                <a:lnTo>
                  <a:pt x="1" y="19767"/>
                </a:lnTo>
                <a:cubicBezTo>
                  <a:pt x="991" y="18855"/>
                  <a:pt x="2211" y="18196"/>
                  <a:pt x="3534" y="17935"/>
                </a:cubicBezTo>
                <a:cubicBezTo>
                  <a:pt x="5847" y="17477"/>
                  <a:pt x="8523" y="18049"/>
                  <a:pt x="10370" y="16582"/>
                </a:cubicBezTo>
                <a:cubicBezTo>
                  <a:pt x="12599" y="14812"/>
                  <a:pt x="12184" y="11210"/>
                  <a:pt x="13897" y="8936"/>
                </a:cubicBezTo>
                <a:cubicBezTo>
                  <a:pt x="15296" y="7082"/>
                  <a:pt x="17800" y="6496"/>
                  <a:pt x="20112" y="6257"/>
                </a:cubicBezTo>
                <a:cubicBezTo>
                  <a:pt x="22421" y="6018"/>
                  <a:pt x="24866" y="5965"/>
                  <a:pt x="26849" y="4757"/>
                </a:cubicBezTo>
                <a:cubicBezTo>
                  <a:pt x="28449" y="3783"/>
                  <a:pt x="29527" y="1707"/>
                  <a:pt x="29112" y="0"/>
                </a:cubicBezTo>
                <a:close/>
              </a:path>
            </a:pathLst>
          </a:custGeom>
          <a:solidFill>
            <a:schemeClr val="accent3">
              <a:alpha val="45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4"/>
          <p:cNvSpPr/>
          <p:nvPr/>
        </p:nvSpPr>
        <p:spPr>
          <a:xfrm flipH="1" rot="5400000">
            <a:off x="4567970" y="3981217"/>
            <a:ext cx="148025" cy="1777320"/>
          </a:xfrm>
          <a:custGeom>
            <a:rect b="b" l="l" r="r" t="t"/>
            <a:pathLst>
              <a:path extrusionOk="0" h="28179" w="2347">
                <a:moveTo>
                  <a:pt x="1174" y="1"/>
                </a:moveTo>
                <a:cubicBezTo>
                  <a:pt x="4" y="1"/>
                  <a:pt x="1" y="1821"/>
                  <a:pt x="1174" y="1821"/>
                </a:cubicBezTo>
                <a:cubicBezTo>
                  <a:pt x="2345" y="1821"/>
                  <a:pt x="2345" y="1"/>
                  <a:pt x="1174" y="1"/>
                </a:cubicBezTo>
                <a:close/>
                <a:moveTo>
                  <a:pt x="1174" y="6590"/>
                </a:moveTo>
                <a:cubicBezTo>
                  <a:pt x="1" y="6590"/>
                  <a:pt x="1" y="8410"/>
                  <a:pt x="1174" y="8410"/>
                </a:cubicBezTo>
                <a:cubicBezTo>
                  <a:pt x="2345" y="8410"/>
                  <a:pt x="2346" y="6590"/>
                  <a:pt x="1174" y="6590"/>
                </a:cubicBezTo>
                <a:close/>
                <a:moveTo>
                  <a:pt x="1174" y="13180"/>
                </a:moveTo>
                <a:cubicBezTo>
                  <a:pt x="1" y="13180"/>
                  <a:pt x="1" y="15000"/>
                  <a:pt x="1174" y="15000"/>
                </a:cubicBezTo>
                <a:cubicBezTo>
                  <a:pt x="2345" y="15000"/>
                  <a:pt x="2346" y="13180"/>
                  <a:pt x="1174" y="13180"/>
                </a:cubicBezTo>
                <a:close/>
                <a:moveTo>
                  <a:pt x="1174" y="19769"/>
                </a:moveTo>
                <a:cubicBezTo>
                  <a:pt x="1" y="19769"/>
                  <a:pt x="1" y="21589"/>
                  <a:pt x="1174" y="21589"/>
                </a:cubicBezTo>
                <a:cubicBezTo>
                  <a:pt x="2345" y="21589"/>
                  <a:pt x="2346" y="19769"/>
                  <a:pt x="1174" y="19769"/>
                </a:cubicBezTo>
                <a:close/>
                <a:moveTo>
                  <a:pt x="1174" y="26359"/>
                </a:moveTo>
                <a:cubicBezTo>
                  <a:pt x="1" y="26359"/>
                  <a:pt x="1" y="28179"/>
                  <a:pt x="1174" y="28179"/>
                </a:cubicBezTo>
                <a:cubicBezTo>
                  <a:pt x="2345" y="28179"/>
                  <a:pt x="2346" y="26359"/>
                  <a:pt x="1174" y="2635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4"/>
          <p:cNvSpPr/>
          <p:nvPr/>
        </p:nvSpPr>
        <p:spPr>
          <a:xfrm flipH="1" rot="-2700000">
            <a:off x="6630819" y="362518"/>
            <a:ext cx="4067080" cy="4210829"/>
          </a:xfrm>
          <a:custGeom>
            <a:rect b="b" l="l" r="r" t="t"/>
            <a:pathLst>
              <a:path extrusionOk="0" h="20121" w="19500">
                <a:moveTo>
                  <a:pt x="5735" y="0"/>
                </a:moveTo>
                <a:cubicBezTo>
                  <a:pt x="4265" y="0"/>
                  <a:pt x="2625" y="955"/>
                  <a:pt x="1685" y="2164"/>
                </a:cubicBezTo>
                <a:cubicBezTo>
                  <a:pt x="1" y="4331"/>
                  <a:pt x="412" y="8141"/>
                  <a:pt x="2081" y="10175"/>
                </a:cubicBezTo>
                <a:cubicBezTo>
                  <a:pt x="3620" y="12050"/>
                  <a:pt x="5917" y="13099"/>
                  <a:pt x="8103" y="14149"/>
                </a:cubicBezTo>
                <a:cubicBezTo>
                  <a:pt x="10292" y="15198"/>
                  <a:pt x="12549" y="16395"/>
                  <a:pt x="13874" y="18427"/>
                </a:cubicBezTo>
                <a:cubicBezTo>
                  <a:pt x="14242" y="18994"/>
                  <a:pt x="14565" y="19648"/>
                  <a:pt x="15168" y="19954"/>
                </a:cubicBezTo>
                <a:cubicBezTo>
                  <a:pt x="15394" y="20068"/>
                  <a:pt x="15643" y="20121"/>
                  <a:pt x="15895" y="20121"/>
                </a:cubicBezTo>
                <a:cubicBezTo>
                  <a:pt x="16298" y="20121"/>
                  <a:pt x="16708" y="19987"/>
                  <a:pt x="17046" y="19762"/>
                </a:cubicBezTo>
                <a:cubicBezTo>
                  <a:pt x="17593" y="19397"/>
                  <a:pt x="17974" y="18823"/>
                  <a:pt x="18244" y="18222"/>
                </a:cubicBezTo>
                <a:cubicBezTo>
                  <a:pt x="19499" y="15429"/>
                  <a:pt x="18356" y="11783"/>
                  <a:pt x="15730" y="10209"/>
                </a:cubicBezTo>
                <a:cubicBezTo>
                  <a:pt x="14570" y="9513"/>
                  <a:pt x="13224" y="9209"/>
                  <a:pt x="11972" y="8700"/>
                </a:cubicBezTo>
                <a:cubicBezTo>
                  <a:pt x="10719" y="8190"/>
                  <a:pt x="9476" y="7380"/>
                  <a:pt x="8997" y="6116"/>
                </a:cubicBezTo>
                <a:cubicBezTo>
                  <a:pt x="8514" y="4849"/>
                  <a:pt x="8900" y="3385"/>
                  <a:pt x="8458" y="2103"/>
                </a:cubicBezTo>
                <a:cubicBezTo>
                  <a:pt x="7937" y="588"/>
                  <a:pt x="6889" y="0"/>
                  <a:pt x="5735" y="0"/>
                </a:cubicBezTo>
                <a:close/>
              </a:path>
            </a:pathLst>
          </a:custGeom>
          <a:solidFill>
            <a:schemeClr val="dk2">
              <a:alpha val="5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5"/>
          <p:cNvSpPr txBox="1"/>
          <p:nvPr>
            <p:ph type="title"/>
          </p:nvPr>
        </p:nvSpPr>
        <p:spPr>
          <a:xfrm>
            <a:off x="720000" y="1529150"/>
            <a:ext cx="3597900" cy="106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8" name="Google Shape;268;p25"/>
          <p:cNvSpPr txBox="1"/>
          <p:nvPr>
            <p:ph idx="1" type="subTitle"/>
          </p:nvPr>
        </p:nvSpPr>
        <p:spPr>
          <a:xfrm>
            <a:off x="720000" y="2592350"/>
            <a:ext cx="35979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25"/>
          <p:cNvSpPr/>
          <p:nvPr/>
        </p:nvSpPr>
        <p:spPr>
          <a:xfrm rot="10800000">
            <a:off x="3099208" y="1111732"/>
            <a:ext cx="6065642" cy="4060693"/>
          </a:xfrm>
          <a:custGeom>
            <a:rect b="b" l="l" r="r" t="t"/>
            <a:pathLst>
              <a:path extrusionOk="0" h="19768" w="29528">
                <a:moveTo>
                  <a:pt x="1" y="0"/>
                </a:moveTo>
                <a:lnTo>
                  <a:pt x="1" y="19767"/>
                </a:lnTo>
                <a:cubicBezTo>
                  <a:pt x="991" y="18855"/>
                  <a:pt x="2211" y="18196"/>
                  <a:pt x="3534" y="17935"/>
                </a:cubicBezTo>
                <a:cubicBezTo>
                  <a:pt x="5847" y="17477"/>
                  <a:pt x="8523" y="18049"/>
                  <a:pt x="10370" y="16582"/>
                </a:cubicBezTo>
                <a:cubicBezTo>
                  <a:pt x="12599" y="14812"/>
                  <a:pt x="12184" y="11210"/>
                  <a:pt x="13897" y="8936"/>
                </a:cubicBezTo>
                <a:cubicBezTo>
                  <a:pt x="15296" y="7082"/>
                  <a:pt x="17800" y="6496"/>
                  <a:pt x="20112" y="6257"/>
                </a:cubicBezTo>
                <a:cubicBezTo>
                  <a:pt x="22421" y="6018"/>
                  <a:pt x="24866" y="5965"/>
                  <a:pt x="26849" y="4757"/>
                </a:cubicBezTo>
                <a:cubicBezTo>
                  <a:pt x="28449" y="3783"/>
                  <a:pt x="29527" y="1707"/>
                  <a:pt x="29112" y="0"/>
                </a:cubicBezTo>
                <a:close/>
              </a:path>
            </a:pathLst>
          </a:custGeom>
          <a:solidFill>
            <a:schemeClr val="accent3">
              <a:alpha val="45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2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6"/>
          <p:cNvSpPr txBox="1"/>
          <p:nvPr>
            <p:ph idx="1" type="subTitle"/>
          </p:nvPr>
        </p:nvSpPr>
        <p:spPr>
          <a:xfrm>
            <a:off x="720000" y="1593750"/>
            <a:ext cx="7604400" cy="19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2" name="Google Shape;272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3" name="Google Shape;273;p26"/>
          <p:cNvSpPr/>
          <p:nvPr/>
        </p:nvSpPr>
        <p:spPr>
          <a:xfrm rot="10800000">
            <a:off x="3688587" y="1506301"/>
            <a:ext cx="5476263" cy="3666124"/>
          </a:xfrm>
          <a:custGeom>
            <a:rect b="b" l="l" r="r" t="t"/>
            <a:pathLst>
              <a:path extrusionOk="0" h="19768" w="29528">
                <a:moveTo>
                  <a:pt x="1" y="0"/>
                </a:moveTo>
                <a:lnTo>
                  <a:pt x="1" y="19767"/>
                </a:lnTo>
                <a:cubicBezTo>
                  <a:pt x="991" y="18855"/>
                  <a:pt x="2211" y="18196"/>
                  <a:pt x="3534" y="17935"/>
                </a:cubicBezTo>
                <a:cubicBezTo>
                  <a:pt x="5847" y="17477"/>
                  <a:pt x="8523" y="18049"/>
                  <a:pt x="10370" y="16582"/>
                </a:cubicBezTo>
                <a:cubicBezTo>
                  <a:pt x="12599" y="14812"/>
                  <a:pt x="12184" y="11210"/>
                  <a:pt x="13897" y="8936"/>
                </a:cubicBezTo>
                <a:cubicBezTo>
                  <a:pt x="15296" y="7082"/>
                  <a:pt x="17800" y="6496"/>
                  <a:pt x="20112" y="6257"/>
                </a:cubicBezTo>
                <a:cubicBezTo>
                  <a:pt x="22421" y="6018"/>
                  <a:pt x="24866" y="5965"/>
                  <a:pt x="26849" y="4757"/>
                </a:cubicBezTo>
                <a:cubicBezTo>
                  <a:pt x="28449" y="3783"/>
                  <a:pt x="29527" y="1707"/>
                  <a:pt x="29112" y="0"/>
                </a:cubicBezTo>
                <a:close/>
              </a:path>
            </a:pathLst>
          </a:custGeom>
          <a:solidFill>
            <a:schemeClr val="accent3">
              <a:alpha val="45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6"/>
          <p:cNvSpPr/>
          <p:nvPr/>
        </p:nvSpPr>
        <p:spPr>
          <a:xfrm rot="-5400137">
            <a:off x="-242259" y="4203407"/>
            <a:ext cx="969154" cy="484632"/>
          </a:xfrm>
          <a:custGeom>
            <a:rect b="b" l="l" r="r" t="t"/>
            <a:pathLst>
              <a:path extrusionOk="0" h="7730" w="15457">
                <a:moveTo>
                  <a:pt x="4752" y="0"/>
                </a:moveTo>
                <a:cubicBezTo>
                  <a:pt x="4752" y="1644"/>
                  <a:pt x="6084" y="2978"/>
                  <a:pt x="7728" y="2978"/>
                </a:cubicBezTo>
                <a:cubicBezTo>
                  <a:pt x="9371" y="2978"/>
                  <a:pt x="10705" y="1644"/>
                  <a:pt x="10705" y="0"/>
                </a:cubicBezTo>
                <a:close/>
                <a:moveTo>
                  <a:pt x="1" y="0"/>
                </a:moveTo>
                <a:cubicBezTo>
                  <a:pt x="1" y="4262"/>
                  <a:pt x="3467" y="7729"/>
                  <a:pt x="7728" y="7729"/>
                </a:cubicBezTo>
                <a:cubicBezTo>
                  <a:pt x="11990" y="7729"/>
                  <a:pt x="15457" y="4262"/>
                  <a:pt x="15457" y="0"/>
                </a:cubicBezTo>
                <a:lnTo>
                  <a:pt x="13531" y="0"/>
                </a:lnTo>
                <a:cubicBezTo>
                  <a:pt x="13531" y="3200"/>
                  <a:pt x="10928" y="5804"/>
                  <a:pt x="7728" y="5804"/>
                </a:cubicBezTo>
                <a:cubicBezTo>
                  <a:pt x="4529" y="5804"/>
                  <a:pt x="1926" y="3200"/>
                  <a:pt x="192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6"/>
          <p:cNvSpPr/>
          <p:nvPr/>
        </p:nvSpPr>
        <p:spPr>
          <a:xfrm rot="-5400137">
            <a:off x="-242259" y="424757"/>
            <a:ext cx="969154" cy="484632"/>
          </a:xfrm>
          <a:custGeom>
            <a:rect b="b" l="l" r="r" t="t"/>
            <a:pathLst>
              <a:path extrusionOk="0" h="7730" w="15457">
                <a:moveTo>
                  <a:pt x="4752" y="0"/>
                </a:moveTo>
                <a:cubicBezTo>
                  <a:pt x="4752" y="1644"/>
                  <a:pt x="6084" y="2978"/>
                  <a:pt x="7728" y="2978"/>
                </a:cubicBezTo>
                <a:cubicBezTo>
                  <a:pt x="9371" y="2978"/>
                  <a:pt x="10705" y="1644"/>
                  <a:pt x="10705" y="0"/>
                </a:cubicBezTo>
                <a:close/>
                <a:moveTo>
                  <a:pt x="1" y="0"/>
                </a:moveTo>
                <a:cubicBezTo>
                  <a:pt x="1" y="4262"/>
                  <a:pt x="3467" y="7729"/>
                  <a:pt x="7728" y="7729"/>
                </a:cubicBezTo>
                <a:cubicBezTo>
                  <a:pt x="11990" y="7729"/>
                  <a:pt x="15457" y="4262"/>
                  <a:pt x="15457" y="0"/>
                </a:cubicBezTo>
                <a:lnTo>
                  <a:pt x="13531" y="0"/>
                </a:lnTo>
                <a:cubicBezTo>
                  <a:pt x="13531" y="3200"/>
                  <a:pt x="10928" y="5804"/>
                  <a:pt x="7728" y="5804"/>
                </a:cubicBezTo>
                <a:cubicBezTo>
                  <a:pt x="4529" y="5804"/>
                  <a:pt x="1926" y="3200"/>
                  <a:pt x="192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6"/>
          <p:cNvSpPr/>
          <p:nvPr/>
        </p:nvSpPr>
        <p:spPr>
          <a:xfrm flipH="1" rot="8100150">
            <a:off x="8500973" y="961998"/>
            <a:ext cx="588182" cy="442126"/>
          </a:xfrm>
          <a:custGeom>
            <a:rect b="b" l="l" r="r" t="t"/>
            <a:pathLst>
              <a:path extrusionOk="0" h="10913" w="14520">
                <a:moveTo>
                  <a:pt x="6224" y="0"/>
                </a:moveTo>
                <a:cubicBezTo>
                  <a:pt x="6173" y="0"/>
                  <a:pt x="6123" y="1"/>
                  <a:pt x="6072" y="2"/>
                </a:cubicBezTo>
                <a:cubicBezTo>
                  <a:pt x="4504" y="35"/>
                  <a:pt x="2954" y="555"/>
                  <a:pt x="1677" y="1463"/>
                </a:cubicBezTo>
                <a:cubicBezTo>
                  <a:pt x="502" y="2298"/>
                  <a:pt x="1" y="4116"/>
                  <a:pt x="294" y="5503"/>
                </a:cubicBezTo>
                <a:cubicBezTo>
                  <a:pt x="550" y="6704"/>
                  <a:pt x="1303" y="7798"/>
                  <a:pt x="2328" y="8474"/>
                </a:cubicBezTo>
                <a:cubicBezTo>
                  <a:pt x="3150" y="9015"/>
                  <a:pt x="4017" y="9178"/>
                  <a:pt x="4909" y="9178"/>
                </a:cubicBezTo>
                <a:cubicBezTo>
                  <a:pt x="5745" y="9178"/>
                  <a:pt x="6602" y="9035"/>
                  <a:pt x="7461" y="8928"/>
                </a:cubicBezTo>
                <a:cubicBezTo>
                  <a:pt x="7831" y="8882"/>
                  <a:pt x="8215" y="8852"/>
                  <a:pt x="8597" y="8852"/>
                </a:cubicBezTo>
                <a:cubicBezTo>
                  <a:pt x="9664" y="8852"/>
                  <a:pt x="10721" y="9084"/>
                  <a:pt x="11440" y="9836"/>
                </a:cubicBezTo>
                <a:cubicBezTo>
                  <a:pt x="11858" y="10273"/>
                  <a:pt x="12221" y="10908"/>
                  <a:pt x="12827" y="10913"/>
                </a:cubicBezTo>
                <a:cubicBezTo>
                  <a:pt x="12829" y="10913"/>
                  <a:pt x="12832" y="10913"/>
                  <a:pt x="12835" y="10913"/>
                </a:cubicBezTo>
                <a:cubicBezTo>
                  <a:pt x="13421" y="10913"/>
                  <a:pt x="13805" y="10297"/>
                  <a:pt x="13994" y="9741"/>
                </a:cubicBezTo>
                <a:cubicBezTo>
                  <a:pt x="14519" y="8201"/>
                  <a:pt x="14482" y="6477"/>
                  <a:pt x="13890" y="4963"/>
                </a:cubicBezTo>
                <a:cubicBezTo>
                  <a:pt x="12738" y="2018"/>
                  <a:pt x="9344" y="0"/>
                  <a:pt x="62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7"/>
          <p:cNvSpPr txBox="1"/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9" name="Google Shape;279;p27"/>
          <p:cNvSpPr txBox="1"/>
          <p:nvPr>
            <p:ph idx="1" type="subTitle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bg>
      <p:bgPr>
        <a:solidFill>
          <a:schemeClr val="dk2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9"/>
          <p:cNvSpPr/>
          <p:nvPr/>
        </p:nvSpPr>
        <p:spPr>
          <a:xfrm>
            <a:off x="0" y="-19050"/>
            <a:ext cx="3567868" cy="2388567"/>
          </a:xfrm>
          <a:custGeom>
            <a:rect b="b" l="l" r="r" t="t"/>
            <a:pathLst>
              <a:path extrusionOk="0" h="19768" w="29528">
                <a:moveTo>
                  <a:pt x="1" y="0"/>
                </a:moveTo>
                <a:lnTo>
                  <a:pt x="1" y="19767"/>
                </a:lnTo>
                <a:cubicBezTo>
                  <a:pt x="991" y="18855"/>
                  <a:pt x="2211" y="18196"/>
                  <a:pt x="3534" y="17935"/>
                </a:cubicBezTo>
                <a:cubicBezTo>
                  <a:pt x="5847" y="17477"/>
                  <a:pt x="8523" y="18049"/>
                  <a:pt x="10370" y="16582"/>
                </a:cubicBezTo>
                <a:cubicBezTo>
                  <a:pt x="12599" y="14812"/>
                  <a:pt x="12184" y="11210"/>
                  <a:pt x="13897" y="8936"/>
                </a:cubicBezTo>
                <a:cubicBezTo>
                  <a:pt x="15296" y="7082"/>
                  <a:pt x="17800" y="6496"/>
                  <a:pt x="20112" y="6257"/>
                </a:cubicBezTo>
                <a:cubicBezTo>
                  <a:pt x="22421" y="6018"/>
                  <a:pt x="24866" y="5965"/>
                  <a:pt x="26849" y="4757"/>
                </a:cubicBezTo>
                <a:cubicBezTo>
                  <a:pt x="28449" y="3783"/>
                  <a:pt x="29527" y="1707"/>
                  <a:pt x="29112" y="0"/>
                </a:cubicBezTo>
                <a:close/>
              </a:path>
            </a:pathLst>
          </a:custGeom>
          <a:solidFill>
            <a:schemeClr val="lt1">
              <a:alpha val="45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9"/>
          <p:cNvSpPr/>
          <p:nvPr/>
        </p:nvSpPr>
        <p:spPr>
          <a:xfrm rot="10800000">
            <a:off x="5629275" y="2800350"/>
            <a:ext cx="3567868" cy="2388567"/>
          </a:xfrm>
          <a:custGeom>
            <a:rect b="b" l="l" r="r" t="t"/>
            <a:pathLst>
              <a:path extrusionOk="0" h="19768" w="29528">
                <a:moveTo>
                  <a:pt x="1" y="0"/>
                </a:moveTo>
                <a:lnTo>
                  <a:pt x="1" y="19767"/>
                </a:lnTo>
                <a:cubicBezTo>
                  <a:pt x="991" y="18855"/>
                  <a:pt x="2211" y="18196"/>
                  <a:pt x="3534" y="17935"/>
                </a:cubicBezTo>
                <a:cubicBezTo>
                  <a:pt x="5847" y="17477"/>
                  <a:pt x="8523" y="18049"/>
                  <a:pt x="10370" y="16582"/>
                </a:cubicBezTo>
                <a:cubicBezTo>
                  <a:pt x="12599" y="14812"/>
                  <a:pt x="12184" y="11210"/>
                  <a:pt x="13897" y="8936"/>
                </a:cubicBezTo>
                <a:cubicBezTo>
                  <a:pt x="15296" y="7082"/>
                  <a:pt x="17800" y="6496"/>
                  <a:pt x="20112" y="6257"/>
                </a:cubicBezTo>
                <a:cubicBezTo>
                  <a:pt x="22421" y="6018"/>
                  <a:pt x="24866" y="5965"/>
                  <a:pt x="26849" y="4757"/>
                </a:cubicBezTo>
                <a:cubicBezTo>
                  <a:pt x="28449" y="3783"/>
                  <a:pt x="29527" y="1707"/>
                  <a:pt x="29112" y="0"/>
                </a:cubicBezTo>
                <a:close/>
              </a:path>
            </a:pathLst>
          </a:custGeom>
          <a:solidFill>
            <a:schemeClr val="lt1">
              <a:alpha val="45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4" name="Google Shape;284;p29"/>
          <p:cNvGrpSpPr/>
          <p:nvPr/>
        </p:nvGrpSpPr>
        <p:grpSpPr>
          <a:xfrm>
            <a:off x="115922" y="4005021"/>
            <a:ext cx="1026042" cy="1025985"/>
            <a:chOff x="2559400" y="3483475"/>
            <a:chExt cx="449900" cy="449875"/>
          </a:xfrm>
        </p:grpSpPr>
        <p:sp>
          <p:nvSpPr>
            <p:cNvPr id="285" name="Google Shape;285;p29"/>
            <p:cNvSpPr/>
            <p:nvPr/>
          </p:nvSpPr>
          <p:spPr>
            <a:xfrm>
              <a:off x="2559400" y="3483475"/>
              <a:ext cx="449900" cy="449875"/>
            </a:xfrm>
            <a:custGeom>
              <a:rect b="b" l="l" r="r" t="t"/>
              <a:pathLst>
                <a:path extrusionOk="0" h="17995" w="17996">
                  <a:moveTo>
                    <a:pt x="8998" y="0"/>
                  </a:moveTo>
                  <a:cubicBezTo>
                    <a:pt x="6611" y="0"/>
                    <a:pt x="4322" y="948"/>
                    <a:pt x="2635" y="2635"/>
                  </a:cubicBezTo>
                  <a:cubicBezTo>
                    <a:pt x="949" y="4323"/>
                    <a:pt x="1" y="6611"/>
                    <a:pt x="1" y="8997"/>
                  </a:cubicBezTo>
                  <a:cubicBezTo>
                    <a:pt x="1" y="11384"/>
                    <a:pt x="949" y="13672"/>
                    <a:pt x="2635" y="15360"/>
                  </a:cubicBezTo>
                  <a:cubicBezTo>
                    <a:pt x="4322" y="17047"/>
                    <a:pt x="6611" y="17995"/>
                    <a:pt x="8998" y="17995"/>
                  </a:cubicBezTo>
                  <a:cubicBezTo>
                    <a:pt x="11383" y="17995"/>
                    <a:pt x="13672" y="17047"/>
                    <a:pt x="15360" y="15360"/>
                  </a:cubicBezTo>
                  <a:cubicBezTo>
                    <a:pt x="17047" y="13672"/>
                    <a:pt x="17995" y="11384"/>
                    <a:pt x="17995" y="8997"/>
                  </a:cubicBezTo>
                  <a:cubicBezTo>
                    <a:pt x="17995" y="6611"/>
                    <a:pt x="17047" y="4323"/>
                    <a:pt x="15360" y="2635"/>
                  </a:cubicBezTo>
                  <a:cubicBezTo>
                    <a:pt x="13672" y="948"/>
                    <a:pt x="11383" y="0"/>
                    <a:pt x="8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2653500" y="3577600"/>
              <a:ext cx="260550" cy="260525"/>
            </a:xfrm>
            <a:custGeom>
              <a:rect b="b" l="l" r="r" t="t"/>
              <a:pathLst>
                <a:path extrusionOk="0" h="10421" w="10422">
                  <a:moveTo>
                    <a:pt x="5210" y="0"/>
                  </a:moveTo>
                  <a:cubicBezTo>
                    <a:pt x="2334" y="0"/>
                    <a:pt x="0" y="2332"/>
                    <a:pt x="0" y="5210"/>
                  </a:cubicBezTo>
                  <a:cubicBezTo>
                    <a:pt x="0" y="8087"/>
                    <a:pt x="2334" y="10420"/>
                    <a:pt x="5210" y="10420"/>
                  </a:cubicBezTo>
                  <a:cubicBezTo>
                    <a:pt x="8088" y="10420"/>
                    <a:pt x="10422" y="8087"/>
                    <a:pt x="10422" y="5210"/>
                  </a:cubicBezTo>
                  <a:cubicBezTo>
                    <a:pt x="10422" y="2332"/>
                    <a:pt x="8088" y="0"/>
                    <a:pt x="5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7" name="Google Shape;287;p29"/>
          <p:cNvGrpSpPr/>
          <p:nvPr/>
        </p:nvGrpSpPr>
        <p:grpSpPr>
          <a:xfrm>
            <a:off x="7983572" y="109296"/>
            <a:ext cx="1026042" cy="1025985"/>
            <a:chOff x="2559400" y="3483475"/>
            <a:chExt cx="449900" cy="449875"/>
          </a:xfrm>
        </p:grpSpPr>
        <p:sp>
          <p:nvSpPr>
            <p:cNvPr id="288" name="Google Shape;288;p29"/>
            <p:cNvSpPr/>
            <p:nvPr/>
          </p:nvSpPr>
          <p:spPr>
            <a:xfrm>
              <a:off x="2559400" y="3483475"/>
              <a:ext cx="449900" cy="449875"/>
            </a:xfrm>
            <a:custGeom>
              <a:rect b="b" l="l" r="r" t="t"/>
              <a:pathLst>
                <a:path extrusionOk="0" h="17995" w="17996">
                  <a:moveTo>
                    <a:pt x="8998" y="0"/>
                  </a:moveTo>
                  <a:cubicBezTo>
                    <a:pt x="6611" y="0"/>
                    <a:pt x="4322" y="948"/>
                    <a:pt x="2635" y="2635"/>
                  </a:cubicBezTo>
                  <a:cubicBezTo>
                    <a:pt x="949" y="4323"/>
                    <a:pt x="1" y="6611"/>
                    <a:pt x="1" y="8997"/>
                  </a:cubicBezTo>
                  <a:cubicBezTo>
                    <a:pt x="1" y="11384"/>
                    <a:pt x="949" y="13672"/>
                    <a:pt x="2635" y="15360"/>
                  </a:cubicBezTo>
                  <a:cubicBezTo>
                    <a:pt x="4322" y="17047"/>
                    <a:pt x="6611" y="17995"/>
                    <a:pt x="8998" y="17995"/>
                  </a:cubicBezTo>
                  <a:cubicBezTo>
                    <a:pt x="11383" y="17995"/>
                    <a:pt x="13672" y="17047"/>
                    <a:pt x="15360" y="15360"/>
                  </a:cubicBezTo>
                  <a:cubicBezTo>
                    <a:pt x="17047" y="13672"/>
                    <a:pt x="17995" y="11384"/>
                    <a:pt x="17995" y="8997"/>
                  </a:cubicBezTo>
                  <a:cubicBezTo>
                    <a:pt x="17995" y="6611"/>
                    <a:pt x="17047" y="4323"/>
                    <a:pt x="15360" y="2635"/>
                  </a:cubicBezTo>
                  <a:cubicBezTo>
                    <a:pt x="13672" y="948"/>
                    <a:pt x="11383" y="0"/>
                    <a:pt x="8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2653500" y="3577600"/>
              <a:ext cx="260550" cy="260525"/>
            </a:xfrm>
            <a:custGeom>
              <a:rect b="b" l="l" r="r" t="t"/>
              <a:pathLst>
                <a:path extrusionOk="0" h="10421" w="10422">
                  <a:moveTo>
                    <a:pt x="5210" y="0"/>
                  </a:moveTo>
                  <a:cubicBezTo>
                    <a:pt x="2334" y="0"/>
                    <a:pt x="0" y="2332"/>
                    <a:pt x="0" y="5210"/>
                  </a:cubicBezTo>
                  <a:cubicBezTo>
                    <a:pt x="0" y="8087"/>
                    <a:pt x="2334" y="10420"/>
                    <a:pt x="5210" y="10420"/>
                  </a:cubicBezTo>
                  <a:cubicBezTo>
                    <a:pt x="8088" y="10420"/>
                    <a:pt x="10422" y="8087"/>
                    <a:pt x="10422" y="5210"/>
                  </a:cubicBezTo>
                  <a:cubicBezTo>
                    <a:pt x="10422" y="2332"/>
                    <a:pt x="8088" y="0"/>
                    <a:pt x="5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">
    <p:bg>
      <p:bgPr>
        <a:solidFill>
          <a:schemeClr val="accent1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0"/>
          <p:cNvSpPr/>
          <p:nvPr/>
        </p:nvSpPr>
        <p:spPr>
          <a:xfrm rot="5400000">
            <a:off x="7571302" y="286823"/>
            <a:ext cx="1965900" cy="1316055"/>
          </a:xfrm>
          <a:custGeom>
            <a:rect b="b" l="l" r="r" t="t"/>
            <a:pathLst>
              <a:path extrusionOk="0" h="19768" w="29528">
                <a:moveTo>
                  <a:pt x="1" y="0"/>
                </a:moveTo>
                <a:lnTo>
                  <a:pt x="1" y="19767"/>
                </a:lnTo>
                <a:cubicBezTo>
                  <a:pt x="991" y="18855"/>
                  <a:pt x="2211" y="18196"/>
                  <a:pt x="3534" y="17935"/>
                </a:cubicBezTo>
                <a:cubicBezTo>
                  <a:pt x="5847" y="17477"/>
                  <a:pt x="8523" y="18049"/>
                  <a:pt x="10370" y="16582"/>
                </a:cubicBezTo>
                <a:cubicBezTo>
                  <a:pt x="12599" y="14812"/>
                  <a:pt x="12184" y="11210"/>
                  <a:pt x="13897" y="8936"/>
                </a:cubicBezTo>
                <a:cubicBezTo>
                  <a:pt x="15296" y="7082"/>
                  <a:pt x="17800" y="6496"/>
                  <a:pt x="20112" y="6257"/>
                </a:cubicBezTo>
                <a:cubicBezTo>
                  <a:pt x="22421" y="6018"/>
                  <a:pt x="24866" y="5965"/>
                  <a:pt x="26849" y="4757"/>
                </a:cubicBezTo>
                <a:cubicBezTo>
                  <a:pt x="28449" y="3783"/>
                  <a:pt x="29527" y="1707"/>
                  <a:pt x="29112" y="0"/>
                </a:cubicBezTo>
                <a:close/>
              </a:path>
            </a:pathLst>
          </a:custGeom>
          <a:solidFill>
            <a:schemeClr val="accent3">
              <a:alpha val="45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0"/>
          <p:cNvSpPr/>
          <p:nvPr/>
        </p:nvSpPr>
        <p:spPr>
          <a:xfrm rot="-5400000">
            <a:off x="-372548" y="3553898"/>
            <a:ext cx="1965900" cy="1316055"/>
          </a:xfrm>
          <a:custGeom>
            <a:rect b="b" l="l" r="r" t="t"/>
            <a:pathLst>
              <a:path extrusionOk="0" h="19768" w="29528">
                <a:moveTo>
                  <a:pt x="1" y="0"/>
                </a:moveTo>
                <a:lnTo>
                  <a:pt x="1" y="19767"/>
                </a:lnTo>
                <a:cubicBezTo>
                  <a:pt x="991" y="18855"/>
                  <a:pt x="2211" y="18196"/>
                  <a:pt x="3534" y="17935"/>
                </a:cubicBezTo>
                <a:cubicBezTo>
                  <a:pt x="5847" y="17477"/>
                  <a:pt x="8523" y="18049"/>
                  <a:pt x="10370" y="16582"/>
                </a:cubicBezTo>
                <a:cubicBezTo>
                  <a:pt x="12599" y="14812"/>
                  <a:pt x="12184" y="11210"/>
                  <a:pt x="13897" y="8936"/>
                </a:cubicBezTo>
                <a:cubicBezTo>
                  <a:pt x="15296" y="7082"/>
                  <a:pt x="17800" y="6496"/>
                  <a:pt x="20112" y="6257"/>
                </a:cubicBezTo>
                <a:cubicBezTo>
                  <a:pt x="22421" y="6018"/>
                  <a:pt x="24866" y="5965"/>
                  <a:pt x="26849" y="4757"/>
                </a:cubicBezTo>
                <a:cubicBezTo>
                  <a:pt x="28449" y="3783"/>
                  <a:pt x="29527" y="1707"/>
                  <a:pt x="29112" y="0"/>
                </a:cubicBezTo>
                <a:close/>
              </a:path>
            </a:pathLst>
          </a:custGeom>
          <a:solidFill>
            <a:schemeClr val="accent3">
              <a:alpha val="45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0"/>
          <p:cNvSpPr/>
          <p:nvPr/>
        </p:nvSpPr>
        <p:spPr>
          <a:xfrm rot="-137">
            <a:off x="395916" y="32"/>
            <a:ext cx="969154" cy="484632"/>
          </a:xfrm>
          <a:custGeom>
            <a:rect b="b" l="l" r="r" t="t"/>
            <a:pathLst>
              <a:path extrusionOk="0" h="7730" w="15457">
                <a:moveTo>
                  <a:pt x="4752" y="0"/>
                </a:moveTo>
                <a:cubicBezTo>
                  <a:pt x="4752" y="1644"/>
                  <a:pt x="6084" y="2978"/>
                  <a:pt x="7728" y="2978"/>
                </a:cubicBezTo>
                <a:cubicBezTo>
                  <a:pt x="9371" y="2978"/>
                  <a:pt x="10705" y="1644"/>
                  <a:pt x="10705" y="0"/>
                </a:cubicBezTo>
                <a:close/>
                <a:moveTo>
                  <a:pt x="1" y="0"/>
                </a:moveTo>
                <a:cubicBezTo>
                  <a:pt x="1" y="4262"/>
                  <a:pt x="3467" y="7729"/>
                  <a:pt x="7728" y="7729"/>
                </a:cubicBezTo>
                <a:cubicBezTo>
                  <a:pt x="11990" y="7729"/>
                  <a:pt x="15457" y="4262"/>
                  <a:pt x="15457" y="0"/>
                </a:cubicBezTo>
                <a:lnTo>
                  <a:pt x="13531" y="0"/>
                </a:lnTo>
                <a:cubicBezTo>
                  <a:pt x="13531" y="3200"/>
                  <a:pt x="10928" y="5804"/>
                  <a:pt x="7728" y="5804"/>
                </a:cubicBezTo>
                <a:cubicBezTo>
                  <a:pt x="4529" y="5804"/>
                  <a:pt x="1926" y="3200"/>
                  <a:pt x="192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0"/>
          <p:cNvSpPr/>
          <p:nvPr/>
        </p:nvSpPr>
        <p:spPr>
          <a:xfrm rot="10800000">
            <a:off x="7282522" y="4658896"/>
            <a:ext cx="969115" cy="484613"/>
          </a:xfrm>
          <a:custGeom>
            <a:rect b="b" l="l" r="r" t="t"/>
            <a:pathLst>
              <a:path extrusionOk="0" h="7730" w="15457">
                <a:moveTo>
                  <a:pt x="4752" y="0"/>
                </a:moveTo>
                <a:cubicBezTo>
                  <a:pt x="4752" y="1644"/>
                  <a:pt x="6084" y="2978"/>
                  <a:pt x="7728" y="2978"/>
                </a:cubicBezTo>
                <a:cubicBezTo>
                  <a:pt x="9371" y="2978"/>
                  <a:pt x="10705" y="1644"/>
                  <a:pt x="10705" y="0"/>
                </a:cubicBezTo>
                <a:close/>
                <a:moveTo>
                  <a:pt x="1" y="0"/>
                </a:moveTo>
                <a:cubicBezTo>
                  <a:pt x="1" y="4262"/>
                  <a:pt x="3467" y="7729"/>
                  <a:pt x="7728" y="7729"/>
                </a:cubicBezTo>
                <a:cubicBezTo>
                  <a:pt x="11990" y="7729"/>
                  <a:pt x="15457" y="4262"/>
                  <a:pt x="15457" y="0"/>
                </a:cubicBezTo>
                <a:lnTo>
                  <a:pt x="13531" y="0"/>
                </a:lnTo>
                <a:cubicBezTo>
                  <a:pt x="13531" y="3200"/>
                  <a:pt x="10928" y="5804"/>
                  <a:pt x="7728" y="5804"/>
                </a:cubicBezTo>
                <a:cubicBezTo>
                  <a:pt x="4529" y="5804"/>
                  <a:pt x="1926" y="3200"/>
                  <a:pt x="192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800550" y="1610950"/>
            <a:ext cx="75429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2" type="subTitle"/>
          </p:nvPr>
        </p:nvSpPr>
        <p:spPr>
          <a:xfrm>
            <a:off x="800550" y="2765220"/>
            <a:ext cx="75429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3" type="subTitle"/>
          </p:nvPr>
        </p:nvSpPr>
        <p:spPr>
          <a:xfrm>
            <a:off x="800550" y="3919817"/>
            <a:ext cx="75429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4" type="subTitle"/>
          </p:nvPr>
        </p:nvSpPr>
        <p:spPr>
          <a:xfrm>
            <a:off x="800550" y="1241275"/>
            <a:ext cx="75429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5" type="subTitle"/>
          </p:nvPr>
        </p:nvSpPr>
        <p:spPr>
          <a:xfrm>
            <a:off x="800550" y="2350127"/>
            <a:ext cx="7542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6" type="subTitle"/>
          </p:nvPr>
        </p:nvSpPr>
        <p:spPr>
          <a:xfrm>
            <a:off x="800550" y="3470626"/>
            <a:ext cx="7542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" name="Google Shape;35;p4"/>
          <p:cNvSpPr/>
          <p:nvPr/>
        </p:nvSpPr>
        <p:spPr>
          <a:xfrm>
            <a:off x="7589150" y="4302675"/>
            <a:ext cx="1554842" cy="1092987"/>
          </a:xfrm>
          <a:custGeom>
            <a:rect b="b" l="l" r="r" t="t"/>
            <a:pathLst>
              <a:path extrusionOk="0" h="34970" w="49747">
                <a:moveTo>
                  <a:pt x="49746" y="0"/>
                </a:moveTo>
                <a:cubicBezTo>
                  <a:pt x="48855" y="166"/>
                  <a:pt x="47914" y="183"/>
                  <a:pt x="47004" y="204"/>
                </a:cubicBezTo>
                <a:cubicBezTo>
                  <a:pt x="46346" y="218"/>
                  <a:pt x="45667" y="250"/>
                  <a:pt x="45008" y="347"/>
                </a:cubicBezTo>
                <a:cubicBezTo>
                  <a:pt x="44071" y="488"/>
                  <a:pt x="43173" y="769"/>
                  <a:pt x="42433" y="1349"/>
                </a:cubicBezTo>
                <a:cubicBezTo>
                  <a:pt x="41908" y="1760"/>
                  <a:pt x="41518" y="2279"/>
                  <a:pt x="41223" y="2860"/>
                </a:cubicBezTo>
                <a:cubicBezTo>
                  <a:pt x="40620" y="4040"/>
                  <a:pt x="40416" y="5482"/>
                  <a:pt x="40316" y="6830"/>
                </a:cubicBezTo>
                <a:cubicBezTo>
                  <a:pt x="40166" y="8845"/>
                  <a:pt x="40073" y="11022"/>
                  <a:pt x="38800" y="12590"/>
                </a:cubicBezTo>
                <a:cubicBezTo>
                  <a:pt x="37217" y="14540"/>
                  <a:pt x="34419" y="14835"/>
                  <a:pt x="31883" y="14835"/>
                </a:cubicBezTo>
                <a:cubicBezTo>
                  <a:pt x="31774" y="14835"/>
                  <a:pt x="31667" y="14834"/>
                  <a:pt x="31559" y="14833"/>
                </a:cubicBezTo>
                <a:cubicBezTo>
                  <a:pt x="31277" y="14831"/>
                  <a:pt x="30992" y="14829"/>
                  <a:pt x="30704" y="14829"/>
                </a:cubicBezTo>
                <a:cubicBezTo>
                  <a:pt x="28325" y="14829"/>
                  <a:pt x="25820" y="14987"/>
                  <a:pt x="24101" y="16568"/>
                </a:cubicBezTo>
                <a:cubicBezTo>
                  <a:pt x="21684" y="18788"/>
                  <a:pt x="21945" y="22780"/>
                  <a:pt x="19941" y="25378"/>
                </a:cubicBezTo>
                <a:cubicBezTo>
                  <a:pt x="18211" y="27621"/>
                  <a:pt x="15144" y="28359"/>
                  <a:pt x="12302" y="28359"/>
                </a:cubicBezTo>
                <a:cubicBezTo>
                  <a:pt x="12248" y="28359"/>
                  <a:pt x="12195" y="28359"/>
                  <a:pt x="12141" y="28358"/>
                </a:cubicBezTo>
                <a:cubicBezTo>
                  <a:pt x="9778" y="28334"/>
                  <a:pt x="7419" y="27915"/>
                  <a:pt x="5064" y="27915"/>
                </a:cubicBezTo>
                <a:cubicBezTo>
                  <a:pt x="4542" y="27915"/>
                  <a:pt x="4020" y="27936"/>
                  <a:pt x="3498" y="27986"/>
                </a:cubicBezTo>
                <a:cubicBezTo>
                  <a:pt x="3433" y="27992"/>
                  <a:pt x="3368" y="28002"/>
                  <a:pt x="3303" y="28009"/>
                </a:cubicBezTo>
                <a:cubicBezTo>
                  <a:pt x="2174" y="28139"/>
                  <a:pt x="1030" y="28452"/>
                  <a:pt x="0" y="28950"/>
                </a:cubicBezTo>
                <a:lnTo>
                  <a:pt x="0" y="34970"/>
                </a:lnTo>
                <a:lnTo>
                  <a:pt x="49746" y="34970"/>
                </a:lnTo>
                <a:lnTo>
                  <a:pt x="4974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4"/>
          <p:cNvSpPr/>
          <p:nvPr/>
        </p:nvSpPr>
        <p:spPr>
          <a:xfrm rot="10800000">
            <a:off x="-190719" y="-257214"/>
            <a:ext cx="1636428" cy="1150338"/>
          </a:xfrm>
          <a:custGeom>
            <a:rect b="b" l="l" r="r" t="t"/>
            <a:pathLst>
              <a:path extrusionOk="0" h="34970" w="49747">
                <a:moveTo>
                  <a:pt x="49746" y="0"/>
                </a:moveTo>
                <a:cubicBezTo>
                  <a:pt x="48855" y="166"/>
                  <a:pt x="47914" y="183"/>
                  <a:pt x="47004" y="204"/>
                </a:cubicBezTo>
                <a:cubicBezTo>
                  <a:pt x="46346" y="218"/>
                  <a:pt x="45667" y="250"/>
                  <a:pt x="45008" y="347"/>
                </a:cubicBezTo>
                <a:cubicBezTo>
                  <a:pt x="44071" y="488"/>
                  <a:pt x="43173" y="769"/>
                  <a:pt x="42433" y="1349"/>
                </a:cubicBezTo>
                <a:cubicBezTo>
                  <a:pt x="41908" y="1760"/>
                  <a:pt x="41518" y="2279"/>
                  <a:pt x="41223" y="2860"/>
                </a:cubicBezTo>
                <a:cubicBezTo>
                  <a:pt x="40620" y="4040"/>
                  <a:pt x="40416" y="5482"/>
                  <a:pt x="40316" y="6830"/>
                </a:cubicBezTo>
                <a:cubicBezTo>
                  <a:pt x="40166" y="8845"/>
                  <a:pt x="40073" y="11022"/>
                  <a:pt x="38800" y="12590"/>
                </a:cubicBezTo>
                <a:cubicBezTo>
                  <a:pt x="37217" y="14540"/>
                  <a:pt x="34419" y="14835"/>
                  <a:pt x="31883" y="14835"/>
                </a:cubicBezTo>
                <a:cubicBezTo>
                  <a:pt x="31774" y="14835"/>
                  <a:pt x="31667" y="14834"/>
                  <a:pt x="31559" y="14833"/>
                </a:cubicBezTo>
                <a:cubicBezTo>
                  <a:pt x="31277" y="14831"/>
                  <a:pt x="30992" y="14829"/>
                  <a:pt x="30704" y="14829"/>
                </a:cubicBezTo>
                <a:cubicBezTo>
                  <a:pt x="28325" y="14829"/>
                  <a:pt x="25820" y="14987"/>
                  <a:pt x="24101" y="16568"/>
                </a:cubicBezTo>
                <a:cubicBezTo>
                  <a:pt x="21684" y="18788"/>
                  <a:pt x="21945" y="22780"/>
                  <a:pt x="19941" y="25378"/>
                </a:cubicBezTo>
                <a:cubicBezTo>
                  <a:pt x="18211" y="27621"/>
                  <a:pt x="15144" y="28359"/>
                  <a:pt x="12302" y="28359"/>
                </a:cubicBezTo>
                <a:cubicBezTo>
                  <a:pt x="12248" y="28359"/>
                  <a:pt x="12195" y="28359"/>
                  <a:pt x="12141" y="28358"/>
                </a:cubicBezTo>
                <a:cubicBezTo>
                  <a:pt x="9778" y="28334"/>
                  <a:pt x="7419" y="27915"/>
                  <a:pt x="5064" y="27915"/>
                </a:cubicBezTo>
                <a:cubicBezTo>
                  <a:pt x="4542" y="27915"/>
                  <a:pt x="4020" y="27936"/>
                  <a:pt x="3498" y="27986"/>
                </a:cubicBezTo>
                <a:cubicBezTo>
                  <a:pt x="3433" y="27992"/>
                  <a:pt x="3368" y="28002"/>
                  <a:pt x="3303" y="28009"/>
                </a:cubicBezTo>
                <a:cubicBezTo>
                  <a:pt x="2174" y="28139"/>
                  <a:pt x="1030" y="28452"/>
                  <a:pt x="0" y="28950"/>
                </a:cubicBezTo>
                <a:lnTo>
                  <a:pt x="0" y="34970"/>
                </a:lnTo>
                <a:lnTo>
                  <a:pt x="49746" y="34970"/>
                </a:lnTo>
                <a:lnTo>
                  <a:pt x="4974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" name="Google Shape;37;p4"/>
          <p:cNvGrpSpPr/>
          <p:nvPr/>
        </p:nvGrpSpPr>
        <p:grpSpPr>
          <a:xfrm rot="-6329649">
            <a:off x="8280389" y="178049"/>
            <a:ext cx="560454" cy="971235"/>
            <a:chOff x="2223300" y="3873500"/>
            <a:chExt cx="299200" cy="503725"/>
          </a:xfrm>
        </p:grpSpPr>
        <p:sp>
          <p:nvSpPr>
            <p:cNvPr id="38" name="Google Shape;38;p4"/>
            <p:cNvSpPr/>
            <p:nvPr/>
          </p:nvSpPr>
          <p:spPr>
            <a:xfrm>
              <a:off x="2223300" y="3972725"/>
              <a:ext cx="209050" cy="398475"/>
            </a:xfrm>
            <a:custGeom>
              <a:rect b="b" l="l" r="r" t="t"/>
              <a:pathLst>
                <a:path extrusionOk="0" h="15939" w="8362">
                  <a:moveTo>
                    <a:pt x="994" y="0"/>
                  </a:moveTo>
                  <a:lnTo>
                    <a:pt x="0" y="1442"/>
                  </a:lnTo>
                  <a:lnTo>
                    <a:pt x="6992" y="15938"/>
                  </a:lnTo>
                  <a:lnTo>
                    <a:pt x="8361" y="15277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2298625" y="3948375"/>
              <a:ext cx="218450" cy="381950"/>
            </a:xfrm>
            <a:custGeom>
              <a:rect b="b" l="l" r="r" t="t"/>
              <a:pathLst>
                <a:path extrusionOk="0" h="15278" w="8738">
                  <a:moveTo>
                    <a:pt x="0" y="1"/>
                  </a:moveTo>
                  <a:lnTo>
                    <a:pt x="7369" y="15277"/>
                  </a:lnTo>
                  <a:lnTo>
                    <a:pt x="8738" y="14616"/>
                  </a:lnTo>
                  <a:lnTo>
                    <a:pt x="1746" y="1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2248150" y="3948375"/>
              <a:ext cx="234700" cy="406275"/>
            </a:xfrm>
            <a:custGeom>
              <a:rect b="b" l="l" r="r" t="t"/>
              <a:pathLst>
                <a:path extrusionOk="0" h="16251" w="9388">
                  <a:moveTo>
                    <a:pt x="2019" y="1"/>
                  </a:moveTo>
                  <a:lnTo>
                    <a:pt x="1322" y="1136"/>
                  </a:lnTo>
                  <a:lnTo>
                    <a:pt x="0" y="974"/>
                  </a:lnTo>
                  <a:lnTo>
                    <a:pt x="7367" y="16251"/>
                  </a:lnTo>
                  <a:lnTo>
                    <a:pt x="9388" y="15277"/>
                  </a:lnTo>
                  <a:lnTo>
                    <a:pt x="20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2248150" y="3948375"/>
              <a:ext cx="234700" cy="406275"/>
            </a:xfrm>
            <a:custGeom>
              <a:rect b="b" l="l" r="r" t="t"/>
              <a:pathLst>
                <a:path extrusionOk="0" h="16251" w="9388">
                  <a:moveTo>
                    <a:pt x="2019" y="1"/>
                  </a:moveTo>
                  <a:lnTo>
                    <a:pt x="1322" y="1136"/>
                  </a:lnTo>
                  <a:lnTo>
                    <a:pt x="0" y="974"/>
                  </a:lnTo>
                  <a:lnTo>
                    <a:pt x="7367" y="16251"/>
                  </a:lnTo>
                  <a:lnTo>
                    <a:pt x="9388" y="15277"/>
                  </a:lnTo>
                  <a:lnTo>
                    <a:pt x="20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2228425" y="3873500"/>
              <a:ext cx="43525" cy="49475"/>
            </a:xfrm>
            <a:custGeom>
              <a:rect b="b" l="l" r="r" t="t"/>
              <a:pathLst>
                <a:path extrusionOk="0" h="1979" w="1741">
                  <a:moveTo>
                    <a:pt x="119" y="1"/>
                  </a:moveTo>
                  <a:lnTo>
                    <a:pt x="0" y="1978"/>
                  </a:lnTo>
                  <a:lnTo>
                    <a:pt x="1740" y="1140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2223300" y="3902000"/>
              <a:ext cx="119000" cy="106775"/>
            </a:xfrm>
            <a:custGeom>
              <a:rect b="b" l="l" r="r" t="t"/>
              <a:pathLst>
                <a:path extrusionOk="0" h="4271" w="4760">
                  <a:moveTo>
                    <a:pt x="1945" y="0"/>
                  </a:moveTo>
                  <a:lnTo>
                    <a:pt x="205" y="838"/>
                  </a:lnTo>
                  <a:lnTo>
                    <a:pt x="0" y="4271"/>
                  </a:lnTo>
                  <a:lnTo>
                    <a:pt x="994" y="2829"/>
                  </a:lnTo>
                  <a:lnTo>
                    <a:pt x="2316" y="2991"/>
                  </a:lnTo>
                  <a:lnTo>
                    <a:pt x="3013" y="1856"/>
                  </a:lnTo>
                  <a:lnTo>
                    <a:pt x="4759" y="1976"/>
                  </a:lnTo>
                  <a:lnTo>
                    <a:pt x="4759" y="1976"/>
                  </a:lnTo>
                  <a:lnTo>
                    <a:pt x="19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2392925" y="4307425"/>
              <a:ext cx="129575" cy="69800"/>
            </a:xfrm>
            <a:custGeom>
              <a:rect b="b" l="l" r="r" t="t"/>
              <a:pathLst>
                <a:path extrusionOk="0" h="2792" w="5183">
                  <a:moveTo>
                    <a:pt x="4334" y="1"/>
                  </a:moveTo>
                  <a:cubicBezTo>
                    <a:pt x="3805" y="1"/>
                    <a:pt x="3022" y="211"/>
                    <a:pt x="2209" y="602"/>
                  </a:cubicBezTo>
                  <a:cubicBezTo>
                    <a:pt x="894" y="1236"/>
                    <a:pt x="1" y="2105"/>
                    <a:pt x="211" y="2544"/>
                  </a:cubicBezTo>
                  <a:cubicBezTo>
                    <a:pt x="292" y="2711"/>
                    <a:pt x="522" y="2792"/>
                    <a:pt x="849" y="2792"/>
                  </a:cubicBezTo>
                  <a:cubicBezTo>
                    <a:pt x="1378" y="2792"/>
                    <a:pt x="2161" y="2581"/>
                    <a:pt x="2973" y="2190"/>
                  </a:cubicBezTo>
                  <a:cubicBezTo>
                    <a:pt x="4288" y="1555"/>
                    <a:pt x="5182" y="686"/>
                    <a:pt x="4972" y="248"/>
                  </a:cubicBezTo>
                  <a:cubicBezTo>
                    <a:pt x="4891" y="81"/>
                    <a:pt x="4661" y="1"/>
                    <a:pt x="4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2432675" y="4329075"/>
              <a:ext cx="49775" cy="26800"/>
            </a:xfrm>
            <a:custGeom>
              <a:rect b="b" l="l" r="r" t="t"/>
              <a:pathLst>
                <a:path extrusionOk="0" h="1072" w="1991">
                  <a:moveTo>
                    <a:pt x="1665" y="1"/>
                  </a:moveTo>
                  <a:cubicBezTo>
                    <a:pt x="1462" y="1"/>
                    <a:pt x="1161" y="81"/>
                    <a:pt x="849" y="232"/>
                  </a:cubicBezTo>
                  <a:cubicBezTo>
                    <a:pt x="345" y="475"/>
                    <a:pt x="1" y="809"/>
                    <a:pt x="82" y="977"/>
                  </a:cubicBezTo>
                  <a:cubicBezTo>
                    <a:pt x="114" y="1041"/>
                    <a:pt x="202" y="1071"/>
                    <a:pt x="327" y="1071"/>
                  </a:cubicBezTo>
                  <a:cubicBezTo>
                    <a:pt x="531" y="1071"/>
                    <a:pt x="831" y="991"/>
                    <a:pt x="1143" y="840"/>
                  </a:cubicBezTo>
                  <a:cubicBezTo>
                    <a:pt x="1648" y="597"/>
                    <a:pt x="1990" y="263"/>
                    <a:pt x="1910" y="95"/>
                  </a:cubicBezTo>
                  <a:cubicBezTo>
                    <a:pt x="1879" y="32"/>
                    <a:pt x="1791" y="1"/>
                    <a:pt x="16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4"/>
          <p:cNvSpPr/>
          <p:nvPr/>
        </p:nvSpPr>
        <p:spPr>
          <a:xfrm>
            <a:off x="475047" y="4695925"/>
            <a:ext cx="1203034" cy="214555"/>
          </a:xfrm>
          <a:custGeom>
            <a:rect b="b" l="l" r="r" t="t"/>
            <a:pathLst>
              <a:path extrusionOk="0" h="4093" w="22951">
                <a:moveTo>
                  <a:pt x="16750" y="1"/>
                </a:moveTo>
                <a:cubicBezTo>
                  <a:pt x="15691" y="1"/>
                  <a:pt x="14864" y="873"/>
                  <a:pt x="14251" y="1656"/>
                </a:cubicBezTo>
                <a:cubicBezTo>
                  <a:pt x="13731" y="2317"/>
                  <a:pt x="13117" y="2984"/>
                  <a:pt x="12450" y="2984"/>
                </a:cubicBezTo>
                <a:cubicBezTo>
                  <a:pt x="12415" y="2984"/>
                  <a:pt x="12380" y="2982"/>
                  <a:pt x="12344" y="2978"/>
                </a:cubicBezTo>
                <a:cubicBezTo>
                  <a:pt x="11788" y="2919"/>
                  <a:pt x="11355" y="2398"/>
                  <a:pt x="10896" y="1846"/>
                </a:cubicBezTo>
                <a:cubicBezTo>
                  <a:pt x="10365" y="1208"/>
                  <a:pt x="9763" y="483"/>
                  <a:pt x="8830" y="387"/>
                </a:cubicBezTo>
                <a:cubicBezTo>
                  <a:pt x="8762" y="379"/>
                  <a:pt x="8693" y="376"/>
                  <a:pt x="8624" y="376"/>
                </a:cubicBezTo>
                <a:cubicBezTo>
                  <a:pt x="7900" y="376"/>
                  <a:pt x="7171" y="783"/>
                  <a:pt x="6457" y="1590"/>
                </a:cubicBezTo>
                <a:cubicBezTo>
                  <a:pt x="6363" y="1695"/>
                  <a:pt x="6271" y="1803"/>
                  <a:pt x="6178" y="1912"/>
                </a:cubicBezTo>
                <a:cubicBezTo>
                  <a:pt x="5782" y="2380"/>
                  <a:pt x="5406" y="2821"/>
                  <a:pt x="4918" y="3029"/>
                </a:cubicBezTo>
                <a:cubicBezTo>
                  <a:pt x="4701" y="3121"/>
                  <a:pt x="4473" y="3162"/>
                  <a:pt x="4244" y="3162"/>
                </a:cubicBezTo>
                <a:cubicBezTo>
                  <a:pt x="3621" y="3162"/>
                  <a:pt x="2986" y="2867"/>
                  <a:pt x="2525" y="2524"/>
                </a:cubicBezTo>
                <a:cubicBezTo>
                  <a:pt x="1815" y="1990"/>
                  <a:pt x="1272" y="1265"/>
                  <a:pt x="960" y="433"/>
                </a:cubicBezTo>
                <a:cubicBezTo>
                  <a:pt x="891" y="245"/>
                  <a:pt x="714" y="129"/>
                  <a:pt x="525" y="129"/>
                </a:cubicBezTo>
                <a:cubicBezTo>
                  <a:pt x="471" y="129"/>
                  <a:pt x="417" y="138"/>
                  <a:pt x="364" y="158"/>
                </a:cubicBezTo>
                <a:cubicBezTo>
                  <a:pt x="124" y="247"/>
                  <a:pt x="1" y="514"/>
                  <a:pt x="90" y="754"/>
                </a:cubicBezTo>
                <a:cubicBezTo>
                  <a:pt x="463" y="1754"/>
                  <a:pt x="1115" y="2628"/>
                  <a:pt x="1969" y="3269"/>
                </a:cubicBezTo>
                <a:cubicBezTo>
                  <a:pt x="2695" y="3810"/>
                  <a:pt x="3490" y="4092"/>
                  <a:pt x="4234" y="4092"/>
                </a:cubicBezTo>
                <a:cubicBezTo>
                  <a:pt x="4238" y="4092"/>
                  <a:pt x="4242" y="4092"/>
                  <a:pt x="4245" y="4092"/>
                </a:cubicBezTo>
                <a:cubicBezTo>
                  <a:pt x="4601" y="4092"/>
                  <a:pt x="4954" y="4021"/>
                  <a:pt x="5283" y="3883"/>
                </a:cubicBezTo>
                <a:cubicBezTo>
                  <a:pt x="5971" y="3589"/>
                  <a:pt x="6436" y="3043"/>
                  <a:pt x="6885" y="2514"/>
                </a:cubicBezTo>
                <a:cubicBezTo>
                  <a:pt x="6973" y="2411"/>
                  <a:pt x="7062" y="2308"/>
                  <a:pt x="7151" y="2207"/>
                </a:cubicBezTo>
                <a:cubicBezTo>
                  <a:pt x="7681" y="1608"/>
                  <a:pt x="8179" y="1305"/>
                  <a:pt x="8629" y="1305"/>
                </a:cubicBezTo>
                <a:cubicBezTo>
                  <a:pt x="8663" y="1305"/>
                  <a:pt x="8698" y="1307"/>
                  <a:pt x="8732" y="1311"/>
                </a:cubicBezTo>
                <a:cubicBezTo>
                  <a:pt x="9290" y="1369"/>
                  <a:pt x="9723" y="1889"/>
                  <a:pt x="10181" y="2441"/>
                </a:cubicBezTo>
                <a:cubicBezTo>
                  <a:pt x="10713" y="3079"/>
                  <a:pt x="11313" y="3803"/>
                  <a:pt x="12245" y="3902"/>
                </a:cubicBezTo>
                <a:cubicBezTo>
                  <a:pt x="12317" y="3910"/>
                  <a:pt x="12387" y="3914"/>
                  <a:pt x="12457" y="3914"/>
                </a:cubicBezTo>
                <a:cubicBezTo>
                  <a:pt x="13659" y="3914"/>
                  <a:pt x="14543" y="2787"/>
                  <a:pt x="14980" y="2230"/>
                </a:cubicBezTo>
                <a:cubicBezTo>
                  <a:pt x="15461" y="1618"/>
                  <a:pt x="16089" y="932"/>
                  <a:pt x="16760" y="932"/>
                </a:cubicBezTo>
                <a:cubicBezTo>
                  <a:pt x="16802" y="932"/>
                  <a:pt x="16844" y="934"/>
                  <a:pt x="16887" y="940"/>
                </a:cubicBezTo>
                <a:cubicBezTo>
                  <a:pt x="17477" y="1020"/>
                  <a:pt x="17864" y="1593"/>
                  <a:pt x="18312" y="2257"/>
                </a:cubicBezTo>
                <a:cubicBezTo>
                  <a:pt x="18785" y="2959"/>
                  <a:pt x="19321" y="3755"/>
                  <a:pt x="20236" y="3979"/>
                </a:cubicBezTo>
                <a:cubicBezTo>
                  <a:pt x="20387" y="4017"/>
                  <a:pt x="20541" y="4034"/>
                  <a:pt x="20696" y="4034"/>
                </a:cubicBezTo>
                <a:cubicBezTo>
                  <a:pt x="21495" y="4034"/>
                  <a:pt x="22319" y="3557"/>
                  <a:pt x="22815" y="2769"/>
                </a:cubicBezTo>
                <a:cubicBezTo>
                  <a:pt x="22951" y="2551"/>
                  <a:pt x="22886" y="2265"/>
                  <a:pt x="22669" y="2128"/>
                </a:cubicBezTo>
                <a:cubicBezTo>
                  <a:pt x="22592" y="2080"/>
                  <a:pt x="22506" y="2057"/>
                  <a:pt x="22422" y="2057"/>
                </a:cubicBezTo>
                <a:cubicBezTo>
                  <a:pt x="22267" y="2057"/>
                  <a:pt x="22116" y="2134"/>
                  <a:pt x="22028" y="2274"/>
                </a:cubicBezTo>
                <a:cubicBezTo>
                  <a:pt x="21751" y="2717"/>
                  <a:pt x="21233" y="3107"/>
                  <a:pt x="20705" y="3107"/>
                </a:cubicBezTo>
                <a:cubicBezTo>
                  <a:pt x="20623" y="3107"/>
                  <a:pt x="20541" y="3097"/>
                  <a:pt x="20460" y="3078"/>
                </a:cubicBezTo>
                <a:cubicBezTo>
                  <a:pt x="19894" y="2938"/>
                  <a:pt x="19501" y="2355"/>
                  <a:pt x="19084" y="1736"/>
                </a:cubicBezTo>
                <a:cubicBezTo>
                  <a:pt x="18584" y="995"/>
                  <a:pt x="18017" y="154"/>
                  <a:pt x="17013" y="19"/>
                </a:cubicBezTo>
                <a:cubicBezTo>
                  <a:pt x="16924" y="7"/>
                  <a:pt x="16836" y="1"/>
                  <a:pt x="167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" type="subTitle"/>
          </p:nvPr>
        </p:nvSpPr>
        <p:spPr>
          <a:xfrm>
            <a:off x="713224" y="2269375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2" type="subTitle"/>
          </p:nvPr>
        </p:nvSpPr>
        <p:spPr>
          <a:xfrm>
            <a:off x="713224" y="3967988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3" type="subTitle"/>
          </p:nvPr>
        </p:nvSpPr>
        <p:spPr>
          <a:xfrm>
            <a:off x="3419250" y="3967988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4" type="subTitle"/>
          </p:nvPr>
        </p:nvSpPr>
        <p:spPr>
          <a:xfrm>
            <a:off x="3419250" y="2269375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5" type="title"/>
          </p:nvPr>
        </p:nvSpPr>
        <p:spPr>
          <a:xfrm>
            <a:off x="1415375" y="1307500"/>
            <a:ext cx="901200" cy="48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5"/>
          <p:cNvSpPr txBox="1"/>
          <p:nvPr>
            <p:ph idx="6" type="title"/>
          </p:nvPr>
        </p:nvSpPr>
        <p:spPr>
          <a:xfrm>
            <a:off x="4121400" y="3006200"/>
            <a:ext cx="901200" cy="48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5" name="Google Shape;55;p5"/>
          <p:cNvSpPr txBox="1"/>
          <p:nvPr>
            <p:ph idx="7" type="title"/>
          </p:nvPr>
        </p:nvSpPr>
        <p:spPr>
          <a:xfrm>
            <a:off x="1415375" y="3006200"/>
            <a:ext cx="901200" cy="48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6" name="Google Shape;56;p5"/>
          <p:cNvSpPr txBox="1"/>
          <p:nvPr>
            <p:ph idx="8" type="title"/>
          </p:nvPr>
        </p:nvSpPr>
        <p:spPr>
          <a:xfrm>
            <a:off x="4121400" y="1307500"/>
            <a:ext cx="901200" cy="48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7" name="Google Shape;57;p5"/>
          <p:cNvSpPr txBox="1"/>
          <p:nvPr>
            <p:ph idx="9" type="subTitle"/>
          </p:nvPr>
        </p:nvSpPr>
        <p:spPr>
          <a:xfrm>
            <a:off x="6125276" y="3967988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13" type="subTitle"/>
          </p:nvPr>
        </p:nvSpPr>
        <p:spPr>
          <a:xfrm>
            <a:off x="6125276" y="2269375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4" type="title"/>
          </p:nvPr>
        </p:nvSpPr>
        <p:spPr>
          <a:xfrm>
            <a:off x="6827425" y="3006200"/>
            <a:ext cx="901200" cy="48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0" name="Google Shape;60;p5"/>
          <p:cNvSpPr txBox="1"/>
          <p:nvPr>
            <p:ph idx="15" type="title"/>
          </p:nvPr>
        </p:nvSpPr>
        <p:spPr>
          <a:xfrm>
            <a:off x="6827425" y="1307500"/>
            <a:ext cx="901200" cy="48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6" type="subTitle"/>
          </p:nvPr>
        </p:nvSpPr>
        <p:spPr>
          <a:xfrm>
            <a:off x="713225" y="1812175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2" name="Google Shape;62;p5"/>
          <p:cNvSpPr txBox="1"/>
          <p:nvPr>
            <p:ph idx="17" type="subTitle"/>
          </p:nvPr>
        </p:nvSpPr>
        <p:spPr>
          <a:xfrm>
            <a:off x="713225" y="3510801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" name="Google Shape;63;p5"/>
          <p:cNvSpPr txBox="1"/>
          <p:nvPr>
            <p:ph idx="18" type="subTitle"/>
          </p:nvPr>
        </p:nvSpPr>
        <p:spPr>
          <a:xfrm>
            <a:off x="3419250" y="3510801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4" name="Google Shape;64;p5"/>
          <p:cNvSpPr txBox="1"/>
          <p:nvPr>
            <p:ph idx="19" type="subTitle"/>
          </p:nvPr>
        </p:nvSpPr>
        <p:spPr>
          <a:xfrm>
            <a:off x="3419250" y="1812175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5" name="Google Shape;65;p5"/>
          <p:cNvSpPr txBox="1"/>
          <p:nvPr>
            <p:ph idx="20" type="subTitle"/>
          </p:nvPr>
        </p:nvSpPr>
        <p:spPr>
          <a:xfrm>
            <a:off x="6125275" y="3510801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6" name="Google Shape;66;p5"/>
          <p:cNvSpPr txBox="1"/>
          <p:nvPr>
            <p:ph idx="21" type="subTitle"/>
          </p:nvPr>
        </p:nvSpPr>
        <p:spPr>
          <a:xfrm>
            <a:off x="6125275" y="1812175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7" name="Google Shape;67;p5"/>
          <p:cNvSpPr/>
          <p:nvPr/>
        </p:nvSpPr>
        <p:spPr>
          <a:xfrm flipH="1" rot="-3749957">
            <a:off x="-834832" y="3270107"/>
            <a:ext cx="1686235" cy="1540008"/>
          </a:xfrm>
          <a:custGeom>
            <a:rect b="b" l="l" r="r" t="t"/>
            <a:pathLst>
              <a:path extrusionOk="0" h="20121" w="19500">
                <a:moveTo>
                  <a:pt x="5735" y="0"/>
                </a:moveTo>
                <a:cubicBezTo>
                  <a:pt x="4265" y="0"/>
                  <a:pt x="2625" y="955"/>
                  <a:pt x="1685" y="2164"/>
                </a:cubicBezTo>
                <a:cubicBezTo>
                  <a:pt x="1" y="4331"/>
                  <a:pt x="412" y="8141"/>
                  <a:pt x="2081" y="10175"/>
                </a:cubicBezTo>
                <a:cubicBezTo>
                  <a:pt x="3620" y="12050"/>
                  <a:pt x="5917" y="13099"/>
                  <a:pt x="8103" y="14149"/>
                </a:cubicBezTo>
                <a:cubicBezTo>
                  <a:pt x="10292" y="15198"/>
                  <a:pt x="12549" y="16395"/>
                  <a:pt x="13874" y="18427"/>
                </a:cubicBezTo>
                <a:cubicBezTo>
                  <a:pt x="14242" y="18994"/>
                  <a:pt x="14565" y="19648"/>
                  <a:pt x="15168" y="19954"/>
                </a:cubicBezTo>
                <a:cubicBezTo>
                  <a:pt x="15394" y="20068"/>
                  <a:pt x="15643" y="20121"/>
                  <a:pt x="15895" y="20121"/>
                </a:cubicBezTo>
                <a:cubicBezTo>
                  <a:pt x="16298" y="20121"/>
                  <a:pt x="16708" y="19987"/>
                  <a:pt x="17046" y="19762"/>
                </a:cubicBezTo>
                <a:cubicBezTo>
                  <a:pt x="17593" y="19397"/>
                  <a:pt x="17974" y="18823"/>
                  <a:pt x="18244" y="18222"/>
                </a:cubicBezTo>
                <a:cubicBezTo>
                  <a:pt x="19499" y="15429"/>
                  <a:pt x="18356" y="11783"/>
                  <a:pt x="15730" y="10209"/>
                </a:cubicBezTo>
                <a:cubicBezTo>
                  <a:pt x="14570" y="9513"/>
                  <a:pt x="13224" y="9209"/>
                  <a:pt x="11972" y="8700"/>
                </a:cubicBezTo>
                <a:cubicBezTo>
                  <a:pt x="10719" y="8190"/>
                  <a:pt x="9476" y="7380"/>
                  <a:pt x="8997" y="6116"/>
                </a:cubicBezTo>
                <a:cubicBezTo>
                  <a:pt x="8514" y="4849"/>
                  <a:pt x="8900" y="3385"/>
                  <a:pt x="8458" y="2103"/>
                </a:cubicBezTo>
                <a:cubicBezTo>
                  <a:pt x="7937" y="588"/>
                  <a:pt x="6889" y="0"/>
                  <a:pt x="5735" y="0"/>
                </a:cubicBezTo>
                <a:close/>
              </a:path>
            </a:pathLst>
          </a:custGeom>
          <a:solidFill>
            <a:schemeClr val="dk2">
              <a:alpha val="3372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" name="Google Shape;68;p5"/>
          <p:cNvGrpSpPr/>
          <p:nvPr/>
        </p:nvGrpSpPr>
        <p:grpSpPr>
          <a:xfrm>
            <a:off x="-335597" y="-228664"/>
            <a:ext cx="1055600" cy="1055542"/>
            <a:chOff x="2559400" y="3483475"/>
            <a:chExt cx="449900" cy="449875"/>
          </a:xfrm>
        </p:grpSpPr>
        <p:sp>
          <p:nvSpPr>
            <p:cNvPr id="69" name="Google Shape;69;p5"/>
            <p:cNvSpPr/>
            <p:nvPr/>
          </p:nvSpPr>
          <p:spPr>
            <a:xfrm>
              <a:off x="2559400" y="3483475"/>
              <a:ext cx="449900" cy="449875"/>
            </a:xfrm>
            <a:custGeom>
              <a:rect b="b" l="l" r="r" t="t"/>
              <a:pathLst>
                <a:path extrusionOk="0" h="17995" w="17996">
                  <a:moveTo>
                    <a:pt x="8998" y="0"/>
                  </a:moveTo>
                  <a:cubicBezTo>
                    <a:pt x="6611" y="0"/>
                    <a:pt x="4322" y="948"/>
                    <a:pt x="2635" y="2635"/>
                  </a:cubicBezTo>
                  <a:cubicBezTo>
                    <a:pt x="949" y="4323"/>
                    <a:pt x="1" y="6611"/>
                    <a:pt x="1" y="8997"/>
                  </a:cubicBezTo>
                  <a:cubicBezTo>
                    <a:pt x="1" y="11384"/>
                    <a:pt x="949" y="13672"/>
                    <a:pt x="2635" y="15360"/>
                  </a:cubicBezTo>
                  <a:cubicBezTo>
                    <a:pt x="4322" y="17047"/>
                    <a:pt x="6611" y="17995"/>
                    <a:pt x="8998" y="17995"/>
                  </a:cubicBezTo>
                  <a:cubicBezTo>
                    <a:pt x="11383" y="17995"/>
                    <a:pt x="13672" y="17047"/>
                    <a:pt x="15360" y="15360"/>
                  </a:cubicBezTo>
                  <a:cubicBezTo>
                    <a:pt x="17047" y="13672"/>
                    <a:pt x="17995" y="11384"/>
                    <a:pt x="17995" y="8997"/>
                  </a:cubicBezTo>
                  <a:cubicBezTo>
                    <a:pt x="17995" y="6611"/>
                    <a:pt x="17047" y="4323"/>
                    <a:pt x="15360" y="2635"/>
                  </a:cubicBezTo>
                  <a:cubicBezTo>
                    <a:pt x="13672" y="948"/>
                    <a:pt x="11383" y="0"/>
                    <a:pt x="8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2653500" y="3577600"/>
              <a:ext cx="260550" cy="260525"/>
            </a:xfrm>
            <a:custGeom>
              <a:rect b="b" l="l" r="r" t="t"/>
              <a:pathLst>
                <a:path extrusionOk="0" h="10421" w="10422">
                  <a:moveTo>
                    <a:pt x="5210" y="0"/>
                  </a:moveTo>
                  <a:cubicBezTo>
                    <a:pt x="2334" y="0"/>
                    <a:pt x="0" y="2332"/>
                    <a:pt x="0" y="5210"/>
                  </a:cubicBezTo>
                  <a:cubicBezTo>
                    <a:pt x="0" y="8087"/>
                    <a:pt x="2334" y="10420"/>
                    <a:pt x="5210" y="10420"/>
                  </a:cubicBezTo>
                  <a:cubicBezTo>
                    <a:pt x="8088" y="10420"/>
                    <a:pt x="10422" y="8087"/>
                    <a:pt x="10422" y="5210"/>
                  </a:cubicBezTo>
                  <a:cubicBezTo>
                    <a:pt x="10422" y="2332"/>
                    <a:pt x="8088" y="0"/>
                    <a:pt x="5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" name="Google Shape;71;p5"/>
          <p:cNvSpPr/>
          <p:nvPr/>
        </p:nvSpPr>
        <p:spPr>
          <a:xfrm>
            <a:off x="8423995" y="225358"/>
            <a:ext cx="792555" cy="141342"/>
          </a:xfrm>
          <a:custGeom>
            <a:rect b="b" l="l" r="r" t="t"/>
            <a:pathLst>
              <a:path extrusionOk="0" h="4093" w="22951">
                <a:moveTo>
                  <a:pt x="16750" y="1"/>
                </a:moveTo>
                <a:cubicBezTo>
                  <a:pt x="15691" y="1"/>
                  <a:pt x="14864" y="873"/>
                  <a:pt x="14251" y="1656"/>
                </a:cubicBezTo>
                <a:cubicBezTo>
                  <a:pt x="13731" y="2317"/>
                  <a:pt x="13117" y="2984"/>
                  <a:pt x="12450" y="2984"/>
                </a:cubicBezTo>
                <a:cubicBezTo>
                  <a:pt x="12415" y="2984"/>
                  <a:pt x="12380" y="2982"/>
                  <a:pt x="12344" y="2978"/>
                </a:cubicBezTo>
                <a:cubicBezTo>
                  <a:pt x="11788" y="2919"/>
                  <a:pt x="11355" y="2398"/>
                  <a:pt x="10896" y="1846"/>
                </a:cubicBezTo>
                <a:cubicBezTo>
                  <a:pt x="10365" y="1208"/>
                  <a:pt x="9763" y="483"/>
                  <a:pt x="8830" y="387"/>
                </a:cubicBezTo>
                <a:cubicBezTo>
                  <a:pt x="8762" y="379"/>
                  <a:pt x="8693" y="376"/>
                  <a:pt x="8624" y="376"/>
                </a:cubicBezTo>
                <a:cubicBezTo>
                  <a:pt x="7900" y="376"/>
                  <a:pt x="7171" y="783"/>
                  <a:pt x="6457" y="1590"/>
                </a:cubicBezTo>
                <a:cubicBezTo>
                  <a:pt x="6363" y="1695"/>
                  <a:pt x="6271" y="1803"/>
                  <a:pt x="6178" y="1912"/>
                </a:cubicBezTo>
                <a:cubicBezTo>
                  <a:pt x="5782" y="2380"/>
                  <a:pt x="5406" y="2821"/>
                  <a:pt x="4918" y="3029"/>
                </a:cubicBezTo>
                <a:cubicBezTo>
                  <a:pt x="4701" y="3121"/>
                  <a:pt x="4473" y="3162"/>
                  <a:pt x="4244" y="3162"/>
                </a:cubicBezTo>
                <a:cubicBezTo>
                  <a:pt x="3621" y="3162"/>
                  <a:pt x="2986" y="2867"/>
                  <a:pt x="2525" y="2524"/>
                </a:cubicBezTo>
                <a:cubicBezTo>
                  <a:pt x="1815" y="1990"/>
                  <a:pt x="1272" y="1265"/>
                  <a:pt x="960" y="433"/>
                </a:cubicBezTo>
                <a:cubicBezTo>
                  <a:pt x="891" y="245"/>
                  <a:pt x="714" y="129"/>
                  <a:pt x="525" y="129"/>
                </a:cubicBezTo>
                <a:cubicBezTo>
                  <a:pt x="471" y="129"/>
                  <a:pt x="417" y="138"/>
                  <a:pt x="364" y="158"/>
                </a:cubicBezTo>
                <a:cubicBezTo>
                  <a:pt x="124" y="247"/>
                  <a:pt x="1" y="514"/>
                  <a:pt x="90" y="754"/>
                </a:cubicBezTo>
                <a:cubicBezTo>
                  <a:pt x="463" y="1754"/>
                  <a:pt x="1115" y="2628"/>
                  <a:pt x="1969" y="3269"/>
                </a:cubicBezTo>
                <a:cubicBezTo>
                  <a:pt x="2695" y="3810"/>
                  <a:pt x="3490" y="4092"/>
                  <a:pt x="4234" y="4092"/>
                </a:cubicBezTo>
                <a:cubicBezTo>
                  <a:pt x="4238" y="4092"/>
                  <a:pt x="4242" y="4092"/>
                  <a:pt x="4245" y="4092"/>
                </a:cubicBezTo>
                <a:cubicBezTo>
                  <a:pt x="4601" y="4092"/>
                  <a:pt x="4954" y="4021"/>
                  <a:pt x="5283" y="3883"/>
                </a:cubicBezTo>
                <a:cubicBezTo>
                  <a:pt x="5971" y="3589"/>
                  <a:pt x="6436" y="3043"/>
                  <a:pt x="6885" y="2514"/>
                </a:cubicBezTo>
                <a:cubicBezTo>
                  <a:pt x="6973" y="2411"/>
                  <a:pt x="7062" y="2308"/>
                  <a:pt x="7151" y="2207"/>
                </a:cubicBezTo>
                <a:cubicBezTo>
                  <a:pt x="7681" y="1608"/>
                  <a:pt x="8179" y="1305"/>
                  <a:pt x="8629" y="1305"/>
                </a:cubicBezTo>
                <a:cubicBezTo>
                  <a:pt x="8663" y="1305"/>
                  <a:pt x="8698" y="1307"/>
                  <a:pt x="8732" y="1311"/>
                </a:cubicBezTo>
                <a:cubicBezTo>
                  <a:pt x="9290" y="1369"/>
                  <a:pt x="9723" y="1889"/>
                  <a:pt x="10181" y="2441"/>
                </a:cubicBezTo>
                <a:cubicBezTo>
                  <a:pt x="10713" y="3079"/>
                  <a:pt x="11313" y="3803"/>
                  <a:pt x="12245" y="3902"/>
                </a:cubicBezTo>
                <a:cubicBezTo>
                  <a:pt x="12317" y="3910"/>
                  <a:pt x="12387" y="3914"/>
                  <a:pt x="12457" y="3914"/>
                </a:cubicBezTo>
                <a:cubicBezTo>
                  <a:pt x="13659" y="3914"/>
                  <a:pt x="14543" y="2787"/>
                  <a:pt x="14980" y="2230"/>
                </a:cubicBezTo>
                <a:cubicBezTo>
                  <a:pt x="15461" y="1618"/>
                  <a:pt x="16089" y="932"/>
                  <a:pt x="16760" y="932"/>
                </a:cubicBezTo>
                <a:cubicBezTo>
                  <a:pt x="16802" y="932"/>
                  <a:pt x="16844" y="934"/>
                  <a:pt x="16887" y="940"/>
                </a:cubicBezTo>
                <a:cubicBezTo>
                  <a:pt x="17477" y="1020"/>
                  <a:pt x="17864" y="1593"/>
                  <a:pt x="18312" y="2257"/>
                </a:cubicBezTo>
                <a:cubicBezTo>
                  <a:pt x="18785" y="2959"/>
                  <a:pt x="19321" y="3755"/>
                  <a:pt x="20236" y="3979"/>
                </a:cubicBezTo>
                <a:cubicBezTo>
                  <a:pt x="20387" y="4017"/>
                  <a:pt x="20541" y="4034"/>
                  <a:pt x="20696" y="4034"/>
                </a:cubicBezTo>
                <a:cubicBezTo>
                  <a:pt x="21495" y="4034"/>
                  <a:pt x="22319" y="3557"/>
                  <a:pt x="22815" y="2769"/>
                </a:cubicBezTo>
                <a:cubicBezTo>
                  <a:pt x="22951" y="2551"/>
                  <a:pt x="22886" y="2265"/>
                  <a:pt x="22669" y="2128"/>
                </a:cubicBezTo>
                <a:cubicBezTo>
                  <a:pt x="22592" y="2080"/>
                  <a:pt x="22506" y="2057"/>
                  <a:pt x="22422" y="2057"/>
                </a:cubicBezTo>
                <a:cubicBezTo>
                  <a:pt x="22267" y="2057"/>
                  <a:pt x="22116" y="2134"/>
                  <a:pt x="22028" y="2274"/>
                </a:cubicBezTo>
                <a:cubicBezTo>
                  <a:pt x="21751" y="2717"/>
                  <a:pt x="21233" y="3107"/>
                  <a:pt x="20705" y="3107"/>
                </a:cubicBezTo>
                <a:cubicBezTo>
                  <a:pt x="20623" y="3107"/>
                  <a:pt x="20541" y="3097"/>
                  <a:pt x="20460" y="3078"/>
                </a:cubicBezTo>
                <a:cubicBezTo>
                  <a:pt x="19894" y="2938"/>
                  <a:pt x="19501" y="2355"/>
                  <a:pt x="19084" y="1736"/>
                </a:cubicBezTo>
                <a:cubicBezTo>
                  <a:pt x="18584" y="995"/>
                  <a:pt x="18017" y="154"/>
                  <a:pt x="17013" y="19"/>
                </a:cubicBezTo>
                <a:cubicBezTo>
                  <a:pt x="16924" y="7"/>
                  <a:pt x="16836" y="1"/>
                  <a:pt x="167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5"/>
          <p:cNvSpPr/>
          <p:nvPr/>
        </p:nvSpPr>
        <p:spPr>
          <a:xfrm>
            <a:off x="1469695" y="228427"/>
            <a:ext cx="792555" cy="141342"/>
          </a:xfrm>
          <a:custGeom>
            <a:rect b="b" l="l" r="r" t="t"/>
            <a:pathLst>
              <a:path extrusionOk="0" h="4093" w="22951">
                <a:moveTo>
                  <a:pt x="16750" y="1"/>
                </a:moveTo>
                <a:cubicBezTo>
                  <a:pt x="15691" y="1"/>
                  <a:pt x="14864" y="873"/>
                  <a:pt x="14251" y="1656"/>
                </a:cubicBezTo>
                <a:cubicBezTo>
                  <a:pt x="13731" y="2317"/>
                  <a:pt x="13117" y="2984"/>
                  <a:pt x="12450" y="2984"/>
                </a:cubicBezTo>
                <a:cubicBezTo>
                  <a:pt x="12415" y="2984"/>
                  <a:pt x="12380" y="2982"/>
                  <a:pt x="12344" y="2978"/>
                </a:cubicBezTo>
                <a:cubicBezTo>
                  <a:pt x="11788" y="2919"/>
                  <a:pt x="11355" y="2398"/>
                  <a:pt x="10896" y="1846"/>
                </a:cubicBezTo>
                <a:cubicBezTo>
                  <a:pt x="10365" y="1208"/>
                  <a:pt x="9763" y="483"/>
                  <a:pt x="8830" y="387"/>
                </a:cubicBezTo>
                <a:cubicBezTo>
                  <a:pt x="8762" y="379"/>
                  <a:pt x="8693" y="376"/>
                  <a:pt x="8624" y="376"/>
                </a:cubicBezTo>
                <a:cubicBezTo>
                  <a:pt x="7900" y="376"/>
                  <a:pt x="7171" y="783"/>
                  <a:pt x="6457" y="1590"/>
                </a:cubicBezTo>
                <a:cubicBezTo>
                  <a:pt x="6363" y="1695"/>
                  <a:pt x="6271" y="1803"/>
                  <a:pt x="6178" y="1912"/>
                </a:cubicBezTo>
                <a:cubicBezTo>
                  <a:pt x="5782" y="2380"/>
                  <a:pt x="5406" y="2821"/>
                  <a:pt x="4918" y="3029"/>
                </a:cubicBezTo>
                <a:cubicBezTo>
                  <a:pt x="4701" y="3121"/>
                  <a:pt x="4473" y="3162"/>
                  <a:pt x="4244" y="3162"/>
                </a:cubicBezTo>
                <a:cubicBezTo>
                  <a:pt x="3621" y="3162"/>
                  <a:pt x="2986" y="2867"/>
                  <a:pt x="2525" y="2524"/>
                </a:cubicBezTo>
                <a:cubicBezTo>
                  <a:pt x="1815" y="1990"/>
                  <a:pt x="1272" y="1265"/>
                  <a:pt x="960" y="433"/>
                </a:cubicBezTo>
                <a:cubicBezTo>
                  <a:pt x="891" y="245"/>
                  <a:pt x="714" y="129"/>
                  <a:pt x="525" y="129"/>
                </a:cubicBezTo>
                <a:cubicBezTo>
                  <a:pt x="471" y="129"/>
                  <a:pt x="417" y="138"/>
                  <a:pt x="364" y="158"/>
                </a:cubicBezTo>
                <a:cubicBezTo>
                  <a:pt x="124" y="247"/>
                  <a:pt x="1" y="514"/>
                  <a:pt x="90" y="754"/>
                </a:cubicBezTo>
                <a:cubicBezTo>
                  <a:pt x="463" y="1754"/>
                  <a:pt x="1115" y="2628"/>
                  <a:pt x="1969" y="3269"/>
                </a:cubicBezTo>
                <a:cubicBezTo>
                  <a:pt x="2695" y="3810"/>
                  <a:pt x="3490" y="4092"/>
                  <a:pt x="4234" y="4092"/>
                </a:cubicBezTo>
                <a:cubicBezTo>
                  <a:pt x="4238" y="4092"/>
                  <a:pt x="4242" y="4092"/>
                  <a:pt x="4245" y="4092"/>
                </a:cubicBezTo>
                <a:cubicBezTo>
                  <a:pt x="4601" y="4092"/>
                  <a:pt x="4954" y="4021"/>
                  <a:pt x="5283" y="3883"/>
                </a:cubicBezTo>
                <a:cubicBezTo>
                  <a:pt x="5971" y="3589"/>
                  <a:pt x="6436" y="3043"/>
                  <a:pt x="6885" y="2514"/>
                </a:cubicBezTo>
                <a:cubicBezTo>
                  <a:pt x="6973" y="2411"/>
                  <a:pt x="7062" y="2308"/>
                  <a:pt x="7151" y="2207"/>
                </a:cubicBezTo>
                <a:cubicBezTo>
                  <a:pt x="7681" y="1608"/>
                  <a:pt x="8179" y="1305"/>
                  <a:pt x="8629" y="1305"/>
                </a:cubicBezTo>
                <a:cubicBezTo>
                  <a:pt x="8663" y="1305"/>
                  <a:pt x="8698" y="1307"/>
                  <a:pt x="8732" y="1311"/>
                </a:cubicBezTo>
                <a:cubicBezTo>
                  <a:pt x="9290" y="1369"/>
                  <a:pt x="9723" y="1889"/>
                  <a:pt x="10181" y="2441"/>
                </a:cubicBezTo>
                <a:cubicBezTo>
                  <a:pt x="10713" y="3079"/>
                  <a:pt x="11313" y="3803"/>
                  <a:pt x="12245" y="3902"/>
                </a:cubicBezTo>
                <a:cubicBezTo>
                  <a:pt x="12317" y="3910"/>
                  <a:pt x="12387" y="3914"/>
                  <a:pt x="12457" y="3914"/>
                </a:cubicBezTo>
                <a:cubicBezTo>
                  <a:pt x="13659" y="3914"/>
                  <a:pt x="14543" y="2787"/>
                  <a:pt x="14980" y="2230"/>
                </a:cubicBezTo>
                <a:cubicBezTo>
                  <a:pt x="15461" y="1618"/>
                  <a:pt x="16089" y="932"/>
                  <a:pt x="16760" y="932"/>
                </a:cubicBezTo>
                <a:cubicBezTo>
                  <a:pt x="16802" y="932"/>
                  <a:pt x="16844" y="934"/>
                  <a:pt x="16887" y="940"/>
                </a:cubicBezTo>
                <a:cubicBezTo>
                  <a:pt x="17477" y="1020"/>
                  <a:pt x="17864" y="1593"/>
                  <a:pt x="18312" y="2257"/>
                </a:cubicBezTo>
                <a:cubicBezTo>
                  <a:pt x="18785" y="2959"/>
                  <a:pt x="19321" y="3755"/>
                  <a:pt x="20236" y="3979"/>
                </a:cubicBezTo>
                <a:cubicBezTo>
                  <a:pt x="20387" y="4017"/>
                  <a:pt x="20541" y="4034"/>
                  <a:pt x="20696" y="4034"/>
                </a:cubicBezTo>
                <a:cubicBezTo>
                  <a:pt x="21495" y="4034"/>
                  <a:pt x="22319" y="3557"/>
                  <a:pt x="22815" y="2769"/>
                </a:cubicBezTo>
                <a:cubicBezTo>
                  <a:pt x="22951" y="2551"/>
                  <a:pt x="22886" y="2265"/>
                  <a:pt x="22669" y="2128"/>
                </a:cubicBezTo>
                <a:cubicBezTo>
                  <a:pt x="22592" y="2080"/>
                  <a:pt x="22506" y="2057"/>
                  <a:pt x="22422" y="2057"/>
                </a:cubicBezTo>
                <a:cubicBezTo>
                  <a:pt x="22267" y="2057"/>
                  <a:pt x="22116" y="2134"/>
                  <a:pt x="22028" y="2274"/>
                </a:cubicBezTo>
                <a:cubicBezTo>
                  <a:pt x="21751" y="2717"/>
                  <a:pt x="21233" y="3107"/>
                  <a:pt x="20705" y="3107"/>
                </a:cubicBezTo>
                <a:cubicBezTo>
                  <a:pt x="20623" y="3107"/>
                  <a:pt x="20541" y="3097"/>
                  <a:pt x="20460" y="3078"/>
                </a:cubicBezTo>
                <a:cubicBezTo>
                  <a:pt x="19894" y="2938"/>
                  <a:pt x="19501" y="2355"/>
                  <a:pt x="19084" y="1736"/>
                </a:cubicBezTo>
                <a:cubicBezTo>
                  <a:pt x="18584" y="995"/>
                  <a:pt x="18017" y="154"/>
                  <a:pt x="17013" y="19"/>
                </a:cubicBezTo>
                <a:cubicBezTo>
                  <a:pt x="16924" y="7"/>
                  <a:pt x="16836" y="1"/>
                  <a:pt x="167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5"/>
          <p:cNvSpPr/>
          <p:nvPr/>
        </p:nvSpPr>
        <p:spPr>
          <a:xfrm>
            <a:off x="-93675" y="4704899"/>
            <a:ext cx="9237645" cy="516963"/>
          </a:xfrm>
          <a:custGeom>
            <a:rect b="b" l="l" r="r" t="t"/>
            <a:pathLst>
              <a:path extrusionOk="0" h="15471" w="49747">
                <a:moveTo>
                  <a:pt x="2580" y="0"/>
                </a:moveTo>
                <a:cubicBezTo>
                  <a:pt x="2390" y="0"/>
                  <a:pt x="2199" y="7"/>
                  <a:pt x="2007" y="20"/>
                </a:cubicBezTo>
                <a:cubicBezTo>
                  <a:pt x="1319" y="67"/>
                  <a:pt x="653" y="207"/>
                  <a:pt x="0" y="397"/>
                </a:cubicBezTo>
                <a:lnTo>
                  <a:pt x="0" y="15470"/>
                </a:lnTo>
                <a:lnTo>
                  <a:pt x="49746" y="15470"/>
                </a:lnTo>
                <a:lnTo>
                  <a:pt x="49746" y="2565"/>
                </a:lnTo>
                <a:cubicBezTo>
                  <a:pt x="48060" y="2908"/>
                  <a:pt x="46356" y="3171"/>
                  <a:pt x="44654" y="3171"/>
                </a:cubicBezTo>
                <a:cubicBezTo>
                  <a:pt x="44002" y="3171"/>
                  <a:pt x="43350" y="3133"/>
                  <a:pt x="42700" y="3045"/>
                </a:cubicBezTo>
                <a:cubicBezTo>
                  <a:pt x="39654" y="2631"/>
                  <a:pt x="36831" y="1159"/>
                  <a:pt x="33775" y="824"/>
                </a:cubicBezTo>
                <a:cubicBezTo>
                  <a:pt x="33293" y="771"/>
                  <a:pt x="32813" y="747"/>
                  <a:pt x="32333" y="747"/>
                </a:cubicBezTo>
                <a:cubicBezTo>
                  <a:pt x="26967" y="747"/>
                  <a:pt x="21710" y="3784"/>
                  <a:pt x="16397" y="3784"/>
                </a:cubicBezTo>
                <a:cubicBezTo>
                  <a:pt x="15662" y="3784"/>
                  <a:pt x="14925" y="3726"/>
                  <a:pt x="14186" y="3593"/>
                </a:cubicBezTo>
                <a:cubicBezTo>
                  <a:pt x="10170" y="2874"/>
                  <a:pt x="6607" y="0"/>
                  <a:pt x="25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5"/>
          <p:cNvSpPr/>
          <p:nvPr/>
        </p:nvSpPr>
        <p:spPr>
          <a:xfrm flipH="1" rot="5400000">
            <a:off x="5309781" y="-141669"/>
            <a:ext cx="66684" cy="800706"/>
          </a:xfrm>
          <a:custGeom>
            <a:rect b="b" l="l" r="r" t="t"/>
            <a:pathLst>
              <a:path extrusionOk="0" h="28179" w="2347">
                <a:moveTo>
                  <a:pt x="1174" y="1"/>
                </a:moveTo>
                <a:cubicBezTo>
                  <a:pt x="4" y="1"/>
                  <a:pt x="1" y="1821"/>
                  <a:pt x="1174" y="1821"/>
                </a:cubicBezTo>
                <a:cubicBezTo>
                  <a:pt x="2345" y="1821"/>
                  <a:pt x="2345" y="1"/>
                  <a:pt x="1174" y="1"/>
                </a:cubicBezTo>
                <a:close/>
                <a:moveTo>
                  <a:pt x="1174" y="6590"/>
                </a:moveTo>
                <a:cubicBezTo>
                  <a:pt x="1" y="6590"/>
                  <a:pt x="1" y="8410"/>
                  <a:pt x="1174" y="8410"/>
                </a:cubicBezTo>
                <a:cubicBezTo>
                  <a:pt x="2345" y="8410"/>
                  <a:pt x="2346" y="6590"/>
                  <a:pt x="1174" y="6590"/>
                </a:cubicBezTo>
                <a:close/>
                <a:moveTo>
                  <a:pt x="1174" y="13180"/>
                </a:moveTo>
                <a:cubicBezTo>
                  <a:pt x="1" y="13180"/>
                  <a:pt x="1" y="15000"/>
                  <a:pt x="1174" y="15000"/>
                </a:cubicBezTo>
                <a:cubicBezTo>
                  <a:pt x="2345" y="15000"/>
                  <a:pt x="2346" y="13180"/>
                  <a:pt x="1174" y="13180"/>
                </a:cubicBezTo>
                <a:close/>
                <a:moveTo>
                  <a:pt x="1174" y="19769"/>
                </a:moveTo>
                <a:cubicBezTo>
                  <a:pt x="1" y="19769"/>
                  <a:pt x="1" y="21589"/>
                  <a:pt x="1174" y="21589"/>
                </a:cubicBezTo>
                <a:cubicBezTo>
                  <a:pt x="2345" y="21589"/>
                  <a:pt x="2346" y="19769"/>
                  <a:pt x="1174" y="19769"/>
                </a:cubicBezTo>
                <a:close/>
                <a:moveTo>
                  <a:pt x="1174" y="26359"/>
                </a:moveTo>
                <a:cubicBezTo>
                  <a:pt x="1" y="26359"/>
                  <a:pt x="1" y="28179"/>
                  <a:pt x="1174" y="28179"/>
                </a:cubicBezTo>
                <a:cubicBezTo>
                  <a:pt x="2345" y="28179"/>
                  <a:pt x="2346" y="26359"/>
                  <a:pt x="1174" y="2635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5"/>
          <p:cNvSpPr/>
          <p:nvPr/>
        </p:nvSpPr>
        <p:spPr>
          <a:xfrm rot="1816116">
            <a:off x="8235433" y="1722855"/>
            <a:ext cx="1686239" cy="1540007"/>
          </a:xfrm>
          <a:custGeom>
            <a:rect b="b" l="l" r="r" t="t"/>
            <a:pathLst>
              <a:path extrusionOk="0" h="20121" w="19500">
                <a:moveTo>
                  <a:pt x="5735" y="0"/>
                </a:moveTo>
                <a:cubicBezTo>
                  <a:pt x="4265" y="0"/>
                  <a:pt x="2625" y="955"/>
                  <a:pt x="1685" y="2164"/>
                </a:cubicBezTo>
                <a:cubicBezTo>
                  <a:pt x="1" y="4331"/>
                  <a:pt x="412" y="8141"/>
                  <a:pt x="2081" y="10175"/>
                </a:cubicBezTo>
                <a:cubicBezTo>
                  <a:pt x="3620" y="12050"/>
                  <a:pt x="5917" y="13099"/>
                  <a:pt x="8103" y="14149"/>
                </a:cubicBezTo>
                <a:cubicBezTo>
                  <a:pt x="10292" y="15198"/>
                  <a:pt x="12549" y="16395"/>
                  <a:pt x="13874" y="18427"/>
                </a:cubicBezTo>
                <a:cubicBezTo>
                  <a:pt x="14242" y="18994"/>
                  <a:pt x="14565" y="19648"/>
                  <a:pt x="15168" y="19954"/>
                </a:cubicBezTo>
                <a:cubicBezTo>
                  <a:pt x="15394" y="20068"/>
                  <a:pt x="15643" y="20121"/>
                  <a:pt x="15895" y="20121"/>
                </a:cubicBezTo>
                <a:cubicBezTo>
                  <a:pt x="16298" y="20121"/>
                  <a:pt x="16708" y="19987"/>
                  <a:pt x="17046" y="19762"/>
                </a:cubicBezTo>
                <a:cubicBezTo>
                  <a:pt x="17593" y="19397"/>
                  <a:pt x="17974" y="18823"/>
                  <a:pt x="18244" y="18222"/>
                </a:cubicBezTo>
                <a:cubicBezTo>
                  <a:pt x="19499" y="15429"/>
                  <a:pt x="18356" y="11783"/>
                  <a:pt x="15730" y="10209"/>
                </a:cubicBezTo>
                <a:cubicBezTo>
                  <a:pt x="14570" y="9513"/>
                  <a:pt x="13224" y="9209"/>
                  <a:pt x="11972" y="8700"/>
                </a:cubicBezTo>
                <a:cubicBezTo>
                  <a:pt x="10719" y="8190"/>
                  <a:pt x="9476" y="7380"/>
                  <a:pt x="8997" y="6116"/>
                </a:cubicBezTo>
                <a:cubicBezTo>
                  <a:pt x="8514" y="4849"/>
                  <a:pt x="8900" y="3385"/>
                  <a:pt x="8458" y="2103"/>
                </a:cubicBezTo>
                <a:cubicBezTo>
                  <a:pt x="7937" y="588"/>
                  <a:pt x="6889" y="0"/>
                  <a:pt x="5735" y="0"/>
                </a:cubicBezTo>
                <a:close/>
              </a:path>
            </a:pathLst>
          </a:custGeom>
          <a:solidFill>
            <a:schemeClr val="dk2">
              <a:alpha val="3372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"/>
          <p:cNvSpPr txBox="1"/>
          <p:nvPr>
            <p:ph type="title"/>
          </p:nvPr>
        </p:nvSpPr>
        <p:spPr>
          <a:xfrm>
            <a:off x="3837097" y="2670725"/>
            <a:ext cx="3943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8" name="Google Shape;78;p6"/>
          <p:cNvSpPr txBox="1"/>
          <p:nvPr>
            <p:ph idx="2" type="title"/>
          </p:nvPr>
        </p:nvSpPr>
        <p:spPr>
          <a:xfrm>
            <a:off x="3837097" y="1604901"/>
            <a:ext cx="1374600" cy="98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79" name="Google Shape;79;p6"/>
          <p:cNvSpPr txBox="1"/>
          <p:nvPr>
            <p:ph idx="1" type="subTitle"/>
          </p:nvPr>
        </p:nvSpPr>
        <p:spPr>
          <a:xfrm>
            <a:off x="3837097" y="3597425"/>
            <a:ext cx="39438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" name="Google Shape;80;p6"/>
          <p:cNvSpPr/>
          <p:nvPr/>
        </p:nvSpPr>
        <p:spPr>
          <a:xfrm>
            <a:off x="-61550" y="-57150"/>
            <a:ext cx="9205558" cy="693110"/>
          </a:xfrm>
          <a:custGeom>
            <a:rect b="b" l="l" r="r" t="t"/>
            <a:pathLst>
              <a:path extrusionOk="0" h="12423" w="49747">
                <a:moveTo>
                  <a:pt x="0" y="0"/>
                </a:moveTo>
                <a:lnTo>
                  <a:pt x="0" y="9856"/>
                </a:lnTo>
                <a:cubicBezTo>
                  <a:pt x="1684" y="9514"/>
                  <a:pt x="3387" y="9251"/>
                  <a:pt x="5087" y="9251"/>
                </a:cubicBezTo>
                <a:cubicBezTo>
                  <a:pt x="5741" y="9251"/>
                  <a:pt x="6395" y="9290"/>
                  <a:pt x="7047" y="9378"/>
                </a:cubicBezTo>
                <a:cubicBezTo>
                  <a:pt x="10092" y="9791"/>
                  <a:pt x="12915" y="11262"/>
                  <a:pt x="15971" y="11598"/>
                </a:cubicBezTo>
                <a:cubicBezTo>
                  <a:pt x="16453" y="11651"/>
                  <a:pt x="16934" y="11675"/>
                  <a:pt x="17414" y="11675"/>
                </a:cubicBezTo>
                <a:cubicBezTo>
                  <a:pt x="22781" y="11675"/>
                  <a:pt x="28038" y="8638"/>
                  <a:pt x="33351" y="8638"/>
                </a:cubicBezTo>
                <a:cubicBezTo>
                  <a:pt x="34086" y="8638"/>
                  <a:pt x="34823" y="8696"/>
                  <a:pt x="35560" y="8828"/>
                </a:cubicBezTo>
                <a:cubicBezTo>
                  <a:pt x="39575" y="9549"/>
                  <a:pt x="43140" y="12423"/>
                  <a:pt x="47167" y="12423"/>
                </a:cubicBezTo>
                <a:cubicBezTo>
                  <a:pt x="47357" y="12423"/>
                  <a:pt x="47547" y="12417"/>
                  <a:pt x="47739" y="12403"/>
                </a:cubicBezTo>
                <a:cubicBezTo>
                  <a:pt x="48428" y="12354"/>
                  <a:pt x="49092" y="12216"/>
                  <a:pt x="49746" y="12025"/>
                </a:cubicBezTo>
                <a:lnTo>
                  <a:pt x="4974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6"/>
          <p:cNvSpPr/>
          <p:nvPr/>
        </p:nvSpPr>
        <p:spPr>
          <a:xfrm>
            <a:off x="-61500" y="4608575"/>
            <a:ext cx="9205558" cy="534910"/>
          </a:xfrm>
          <a:custGeom>
            <a:rect b="b" l="l" r="r" t="t"/>
            <a:pathLst>
              <a:path extrusionOk="0" h="15471" w="49747">
                <a:moveTo>
                  <a:pt x="2580" y="0"/>
                </a:moveTo>
                <a:cubicBezTo>
                  <a:pt x="2390" y="0"/>
                  <a:pt x="2199" y="7"/>
                  <a:pt x="2007" y="20"/>
                </a:cubicBezTo>
                <a:cubicBezTo>
                  <a:pt x="1319" y="67"/>
                  <a:pt x="653" y="207"/>
                  <a:pt x="0" y="397"/>
                </a:cubicBezTo>
                <a:lnTo>
                  <a:pt x="0" y="15470"/>
                </a:lnTo>
                <a:lnTo>
                  <a:pt x="49746" y="15470"/>
                </a:lnTo>
                <a:lnTo>
                  <a:pt x="49746" y="2565"/>
                </a:lnTo>
                <a:cubicBezTo>
                  <a:pt x="48060" y="2908"/>
                  <a:pt x="46356" y="3171"/>
                  <a:pt x="44654" y="3171"/>
                </a:cubicBezTo>
                <a:cubicBezTo>
                  <a:pt x="44002" y="3171"/>
                  <a:pt x="43350" y="3133"/>
                  <a:pt x="42700" y="3045"/>
                </a:cubicBezTo>
                <a:cubicBezTo>
                  <a:pt x="39654" y="2631"/>
                  <a:pt x="36831" y="1159"/>
                  <a:pt x="33775" y="824"/>
                </a:cubicBezTo>
                <a:cubicBezTo>
                  <a:pt x="33293" y="771"/>
                  <a:pt x="32813" y="747"/>
                  <a:pt x="32333" y="747"/>
                </a:cubicBezTo>
                <a:cubicBezTo>
                  <a:pt x="26967" y="747"/>
                  <a:pt x="21710" y="3784"/>
                  <a:pt x="16397" y="3784"/>
                </a:cubicBezTo>
                <a:cubicBezTo>
                  <a:pt x="15662" y="3784"/>
                  <a:pt x="14925" y="3726"/>
                  <a:pt x="14186" y="3593"/>
                </a:cubicBezTo>
                <a:cubicBezTo>
                  <a:pt x="10170" y="2874"/>
                  <a:pt x="6607" y="0"/>
                  <a:pt x="258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6"/>
          <p:cNvSpPr/>
          <p:nvPr/>
        </p:nvSpPr>
        <p:spPr>
          <a:xfrm>
            <a:off x="8430783" y="2712871"/>
            <a:ext cx="792555" cy="141342"/>
          </a:xfrm>
          <a:custGeom>
            <a:rect b="b" l="l" r="r" t="t"/>
            <a:pathLst>
              <a:path extrusionOk="0" h="4093" w="22951">
                <a:moveTo>
                  <a:pt x="16750" y="1"/>
                </a:moveTo>
                <a:cubicBezTo>
                  <a:pt x="15691" y="1"/>
                  <a:pt x="14864" y="873"/>
                  <a:pt x="14251" y="1656"/>
                </a:cubicBezTo>
                <a:cubicBezTo>
                  <a:pt x="13731" y="2317"/>
                  <a:pt x="13117" y="2984"/>
                  <a:pt x="12450" y="2984"/>
                </a:cubicBezTo>
                <a:cubicBezTo>
                  <a:pt x="12415" y="2984"/>
                  <a:pt x="12380" y="2982"/>
                  <a:pt x="12344" y="2978"/>
                </a:cubicBezTo>
                <a:cubicBezTo>
                  <a:pt x="11788" y="2919"/>
                  <a:pt x="11355" y="2398"/>
                  <a:pt x="10896" y="1846"/>
                </a:cubicBezTo>
                <a:cubicBezTo>
                  <a:pt x="10365" y="1208"/>
                  <a:pt x="9763" y="483"/>
                  <a:pt x="8830" y="387"/>
                </a:cubicBezTo>
                <a:cubicBezTo>
                  <a:pt x="8762" y="379"/>
                  <a:pt x="8693" y="376"/>
                  <a:pt x="8624" y="376"/>
                </a:cubicBezTo>
                <a:cubicBezTo>
                  <a:pt x="7900" y="376"/>
                  <a:pt x="7171" y="783"/>
                  <a:pt x="6457" y="1590"/>
                </a:cubicBezTo>
                <a:cubicBezTo>
                  <a:pt x="6363" y="1695"/>
                  <a:pt x="6271" y="1803"/>
                  <a:pt x="6178" y="1912"/>
                </a:cubicBezTo>
                <a:cubicBezTo>
                  <a:pt x="5782" y="2380"/>
                  <a:pt x="5406" y="2821"/>
                  <a:pt x="4918" y="3029"/>
                </a:cubicBezTo>
                <a:cubicBezTo>
                  <a:pt x="4701" y="3121"/>
                  <a:pt x="4473" y="3162"/>
                  <a:pt x="4244" y="3162"/>
                </a:cubicBezTo>
                <a:cubicBezTo>
                  <a:pt x="3621" y="3162"/>
                  <a:pt x="2986" y="2867"/>
                  <a:pt x="2525" y="2524"/>
                </a:cubicBezTo>
                <a:cubicBezTo>
                  <a:pt x="1815" y="1990"/>
                  <a:pt x="1272" y="1265"/>
                  <a:pt x="960" y="433"/>
                </a:cubicBezTo>
                <a:cubicBezTo>
                  <a:pt x="891" y="245"/>
                  <a:pt x="714" y="129"/>
                  <a:pt x="525" y="129"/>
                </a:cubicBezTo>
                <a:cubicBezTo>
                  <a:pt x="471" y="129"/>
                  <a:pt x="417" y="138"/>
                  <a:pt x="364" y="158"/>
                </a:cubicBezTo>
                <a:cubicBezTo>
                  <a:pt x="124" y="247"/>
                  <a:pt x="1" y="514"/>
                  <a:pt x="90" y="754"/>
                </a:cubicBezTo>
                <a:cubicBezTo>
                  <a:pt x="463" y="1754"/>
                  <a:pt x="1115" y="2628"/>
                  <a:pt x="1969" y="3269"/>
                </a:cubicBezTo>
                <a:cubicBezTo>
                  <a:pt x="2695" y="3810"/>
                  <a:pt x="3490" y="4092"/>
                  <a:pt x="4234" y="4092"/>
                </a:cubicBezTo>
                <a:cubicBezTo>
                  <a:pt x="4238" y="4092"/>
                  <a:pt x="4242" y="4092"/>
                  <a:pt x="4245" y="4092"/>
                </a:cubicBezTo>
                <a:cubicBezTo>
                  <a:pt x="4601" y="4092"/>
                  <a:pt x="4954" y="4021"/>
                  <a:pt x="5283" y="3883"/>
                </a:cubicBezTo>
                <a:cubicBezTo>
                  <a:pt x="5971" y="3589"/>
                  <a:pt x="6436" y="3043"/>
                  <a:pt x="6885" y="2514"/>
                </a:cubicBezTo>
                <a:cubicBezTo>
                  <a:pt x="6973" y="2411"/>
                  <a:pt x="7062" y="2308"/>
                  <a:pt x="7151" y="2207"/>
                </a:cubicBezTo>
                <a:cubicBezTo>
                  <a:pt x="7681" y="1608"/>
                  <a:pt x="8179" y="1305"/>
                  <a:pt x="8629" y="1305"/>
                </a:cubicBezTo>
                <a:cubicBezTo>
                  <a:pt x="8663" y="1305"/>
                  <a:pt x="8698" y="1307"/>
                  <a:pt x="8732" y="1311"/>
                </a:cubicBezTo>
                <a:cubicBezTo>
                  <a:pt x="9290" y="1369"/>
                  <a:pt x="9723" y="1889"/>
                  <a:pt x="10181" y="2441"/>
                </a:cubicBezTo>
                <a:cubicBezTo>
                  <a:pt x="10713" y="3079"/>
                  <a:pt x="11313" y="3803"/>
                  <a:pt x="12245" y="3902"/>
                </a:cubicBezTo>
                <a:cubicBezTo>
                  <a:pt x="12317" y="3910"/>
                  <a:pt x="12387" y="3914"/>
                  <a:pt x="12457" y="3914"/>
                </a:cubicBezTo>
                <a:cubicBezTo>
                  <a:pt x="13659" y="3914"/>
                  <a:pt x="14543" y="2787"/>
                  <a:pt x="14980" y="2230"/>
                </a:cubicBezTo>
                <a:cubicBezTo>
                  <a:pt x="15461" y="1618"/>
                  <a:pt x="16089" y="932"/>
                  <a:pt x="16760" y="932"/>
                </a:cubicBezTo>
                <a:cubicBezTo>
                  <a:pt x="16802" y="932"/>
                  <a:pt x="16844" y="934"/>
                  <a:pt x="16887" y="940"/>
                </a:cubicBezTo>
                <a:cubicBezTo>
                  <a:pt x="17477" y="1020"/>
                  <a:pt x="17864" y="1593"/>
                  <a:pt x="18312" y="2257"/>
                </a:cubicBezTo>
                <a:cubicBezTo>
                  <a:pt x="18785" y="2959"/>
                  <a:pt x="19321" y="3755"/>
                  <a:pt x="20236" y="3979"/>
                </a:cubicBezTo>
                <a:cubicBezTo>
                  <a:pt x="20387" y="4017"/>
                  <a:pt x="20541" y="4034"/>
                  <a:pt x="20696" y="4034"/>
                </a:cubicBezTo>
                <a:cubicBezTo>
                  <a:pt x="21495" y="4034"/>
                  <a:pt x="22319" y="3557"/>
                  <a:pt x="22815" y="2769"/>
                </a:cubicBezTo>
                <a:cubicBezTo>
                  <a:pt x="22951" y="2551"/>
                  <a:pt x="22886" y="2265"/>
                  <a:pt x="22669" y="2128"/>
                </a:cubicBezTo>
                <a:cubicBezTo>
                  <a:pt x="22592" y="2080"/>
                  <a:pt x="22506" y="2057"/>
                  <a:pt x="22422" y="2057"/>
                </a:cubicBezTo>
                <a:cubicBezTo>
                  <a:pt x="22267" y="2057"/>
                  <a:pt x="22116" y="2134"/>
                  <a:pt x="22028" y="2274"/>
                </a:cubicBezTo>
                <a:cubicBezTo>
                  <a:pt x="21751" y="2717"/>
                  <a:pt x="21233" y="3107"/>
                  <a:pt x="20705" y="3107"/>
                </a:cubicBezTo>
                <a:cubicBezTo>
                  <a:pt x="20623" y="3107"/>
                  <a:pt x="20541" y="3097"/>
                  <a:pt x="20460" y="3078"/>
                </a:cubicBezTo>
                <a:cubicBezTo>
                  <a:pt x="19894" y="2938"/>
                  <a:pt x="19501" y="2355"/>
                  <a:pt x="19084" y="1736"/>
                </a:cubicBezTo>
                <a:cubicBezTo>
                  <a:pt x="18584" y="995"/>
                  <a:pt x="18017" y="154"/>
                  <a:pt x="17013" y="19"/>
                </a:cubicBezTo>
                <a:cubicBezTo>
                  <a:pt x="16924" y="7"/>
                  <a:pt x="16836" y="1"/>
                  <a:pt x="167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6"/>
          <p:cNvSpPr/>
          <p:nvPr/>
        </p:nvSpPr>
        <p:spPr>
          <a:xfrm flipH="1">
            <a:off x="8827499" y="1031914"/>
            <a:ext cx="87901" cy="1055304"/>
          </a:xfrm>
          <a:custGeom>
            <a:rect b="b" l="l" r="r" t="t"/>
            <a:pathLst>
              <a:path extrusionOk="0" h="28179" w="2347">
                <a:moveTo>
                  <a:pt x="1174" y="1"/>
                </a:moveTo>
                <a:cubicBezTo>
                  <a:pt x="4" y="1"/>
                  <a:pt x="1" y="1821"/>
                  <a:pt x="1174" y="1821"/>
                </a:cubicBezTo>
                <a:cubicBezTo>
                  <a:pt x="2345" y="1821"/>
                  <a:pt x="2345" y="1"/>
                  <a:pt x="1174" y="1"/>
                </a:cubicBezTo>
                <a:close/>
                <a:moveTo>
                  <a:pt x="1174" y="6590"/>
                </a:moveTo>
                <a:cubicBezTo>
                  <a:pt x="1" y="6590"/>
                  <a:pt x="1" y="8410"/>
                  <a:pt x="1174" y="8410"/>
                </a:cubicBezTo>
                <a:cubicBezTo>
                  <a:pt x="2345" y="8410"/>
                  <a:pt x="2346" y="6590"/>
                  <a:pt x="1174" y="6590"/>
                </a:cubicBezTo>
                <a:close/>
                <a:moveTo>
                  <a:pt x="1174" y="13180"/>
                </a:moveTo>
                <a:cubicBezTo>
                  <a:pt x="1" y="13180"/>
                  <a:pt x="1" y="15000"/>
                  <a:pt x="1174" y="15000"/>
                </a:cubicBezTo>
                <a:cubicBezTo>
                  <a:pt x="2345" y="15000"/>
                  <a:pt x="2346" y="13180"/>
                  <a:pt x="1174" y="13180"/>
                </a:cubicBezTo>
                <a:close/>
                <a:moveTo>
                  <a:pt x="1174" y="19769"/>
                </a:moveTo>
                <a:cubicBezTo>
                  <a:pt x="1" y="19769"/>
                  <a:pt x="1" y="21589"/>
                  <a:pt x="1174" y="21589"/>
                </a:cubicBezTo>
                <a:cubicBezTo>
                  <a:pt x="2345" y="21589"/>
                  <a:pt x="2346" y="19769"/>
                  <a:pt x="1174" y="19769"/>
                </a:cubicBezTo>
                <a:close/>
                <a:moveTo>
                  <a:pt x="1174" y="26359"/>
                </a:moveTo>
                <a:cubicBezTo>
                  <a:pt x="1" y="26359"/>
                  <a:pt x="1" y="28179"/>
                  <a:pt x="1174" y="28179"/>
                </a:cubicBezTo>
                <a:cubicBezTo>
                  <a:pt x="2345" y="28179"/>
                  <a:pt x="2346" y="26359"/>
                  <a:pt x="1174" y="2635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6"/>
          <p:cNvSpPr/>
          <p:nvPr/>
        </p:nvSpPr>
        <p:spPr>
          <a:xfrm flipH="1">
            <a:off x="8827499" y="3479839"/>
            <a:ext cx="87901" cy="1055304"/>
          </a:xfrm>
          <a:custGeom>
            <a:rect b="b" l="l" r="r" t="t"/>
            <a:pathLst>
              <a:path extrusionOk="0" h="28179" w="2347">
                <a:moveTo>
                  <a:pt x="1174" y="1"/>
                </a:moveTo>
                <a:cubicBezTo>
                  <a:pt x="4" y="1"/>
                  <a:pt x="1" y="1821"/>
                  <a:pt x="1174" y="1821"/>
                </a:cubicBezTo>
                <a:cubicBezTo>
                  <a:pt x="2345" y="1821"/>
                  <a:pt x="2345" y="1"/>
                  <a:pt x="1174" y="1"/>
                </a:cubicBezTo>
                <a:close/>
                <a:moveTo>
                  <a:pt x="1174" y="6590"/>
                </a:moveTo>
                <a:cubicBezTo>
                  <a:pt x="1" y="6590"/>
                  <a:pt x="1" y="8410"/>
                  <a:pt x="1174" y="8410"/>
                </a:cubicBezTo>
                <a:cubicBezTo>
                  <a:pt x="2345" y="8410"/>
                  <a:pt x="2346" y="6590"/>
                  <a:pt x="1174" y="6590"/>
                </a:cubicBezTo>
                <a:close/>
                <a:moveTo>
                  <a:pt x="1174" y="13180"/>
                </a:moveTo>
                <a:cubicBezTo>
                  <a:pt x="1" y="13180"/>
                  <a:pt x="1" y="15000"/>
                  <a:pt x="1174" y="15000"/>
                </a:cubicBezTo>
                <a:cubicBezTo>
                  <a:pt x="2345" y="15000"/>
                  <a:pt x="2346" y="13180"/>
                  <a:pt x="1174" y="13180"/>
                </a:cubicBezTo>
                <a:close/>
                <a:moveTo>
                  <a:pt x="1174" y="19769"/>
                </a:moveTo>
                <a:cubicBezTo>
                  <a:pt x="1" y="19769"/>
                  <a:pt x="1" y="21589"/>
                  <a:pt x="1174" y="21589"/>
                </a:cubicBezTo>
                <a:cubicBezTo>
                  <a:pt x="2345" y="21589"/>
                  <a:pt x="2346" y="19769"/>
                  <a:pt x="1174" y="19769"/>
                </a:cubicBezTo>
                <a:close/>
                <a:moveTo>
                  <a:pt x="1174" y="26359"/>
                </a:moveTo>
                <a:cubicBezTo>
                  <a:pt x="1" y="26359"/>
                  <a:pt x="1" y="28179"/>
                  <a:pt x="1174" y="28179"/>
                </a:cubicBezTo>
                <a:cubicBezTo>
                  <a:pt x="2345" y="28179"/>
                  <a:pt x="2346" y="26359"/>
                  <a:pt x="1174" y="2635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6"/>
          <p:cNvSpPr/>
          <p:nvPr/>
        </p:nvSpPr>
        <p:spPr>
          <a:xfrm rot="-5400137">
            <a:off x="-242259" y="935357"/>
            <a:ext cx="969154" cy="484632"/>
          </a:xfrm>
          <a:custGeom>
            <a:rect b="b" l="l" r="r" t="t"/>
            <a:pathLst>
              <a:path extrusionOk="0" h="7730" w="15457">
                <a:moveTo>
                  <a:pt x="4752" y="0"/>
                </a:moveTo>
                <a:cubicBezTo>
                  <a:pt x="4752" y="1644"/>
                  <a:pt x="6084" y="2978"/>
                  <a:pt x="7728" y="2978"/>
                </a:cubicBezTo>
                <a:cubicBezTo>
                  <a:pt x="9371" y="2978"/>
                  <a:pt x="10705" y="1644"/>
                  <a:pt x="10705" y="0"/>
                </a:cubicBezTo>
                <a:close/>
                <a:moveTo>
                  <a:pt x="1" y="0"/>
                </a:moveTo>
                <a:cubicBezTo>
                  <a:pt x="1" y="4262"/>
                  <a:pt x="3467" y="7729"/>
                  <a:pt x="7728" y="7729"/>
                </a:cubicBezTo>
                <a:cubicBezTo>
                  <a:pt x="11990" y="7729"/>
                  <a:pt x="15457" y="4262"/>
                  <a:pt x="15457" y="0"/>
                </a:cubicBezTo>
                <a:lnTo>
                  <a:pt x="13531" y="0"/>
                </a:lnTo>
                <a:cubicBezTo>
                  <a:pt x="13531" y="3200"/>
                  <a:pt x="10928" y="5804"/>
                  <a:pt x="7728" y="5804"/>
                </a:cubicBezTo>
                <a:cubicBezTo>
                  <a:pt x="4529" y="5804"/>
                  <a:pt x="1926" y="3200"/>
                  <a:pt x="192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6"/>
          <p:cNvSpPr/>
          <p:nvPr/>
        </p:nvSpPr>
        <p:spPr>
          <a:xfrm flipH="1" rot="-3749957">
            <a:off x="-834832" y="2584307"/>
            <a:ext cx="1686235" cy="1540008"/>
          </a:xfrm>
          <a:custGeom>
            <a:rect b="b" l="l" r="r" t="t"/>
            <a:pathLst>
              <a:path extrusionOk="0" h="20121" w="19500">
                <a:moveTo>
                  <a:pt x="5735" y="0"/>
                </a:moveTo>
                <a:cubicBezTo>
                  <a:pt x="4265" y="0"/>
                  <a:pt x="2625" y="955"/>
                  <a:pt x="1685" y="2164"/>
                </a:cubicBezTo>
                <a:cubicBezTo>
                  <a:pt x="1" y="4331"/>
                  <a:pt x="412" y="8141"/>
                  <a:pt x="2081" y="10175"/>
                </a:cubicBezTo>
                <a:cubicBezTo>
                  <a:pt x="3620" y="12050"/>
                  <a:pt x="5917" y="13099"/>
                  <a:pt x="8103" y="14149"/>
                </a:cubicBezTo>
                <a:cubicBezTo>
                  <a:pt x="10292" y="15198"/>
                  <a:pt x="12549" y="16395"/>
                  <a:pt x="13874" y="18427"/>
                </a:cubicBezTo>
                <a:cubicBezTo>
                  <a:pt x="14242" y="18994"/>
                  <a:pt x="14565" y="19648"/>
                  <a:pt x="15168" y="19954"/>
                </a:cubicBezTo>
                <a:cubicBezTo>
                  <a:pt x="15394" y="20068"/>
                  <a:pt x="15643" y="20121"/>
                  <a:pt x="15895" y="20121"/>
                </a:cubicBezTo>
                <a:cubicBezTo>
                  <a:pt x="16298" y="20121"/>
                  <a:pt x="16708" y="19987"/>
                  <a:pt x="17046" y="19762"/>
                </a:cubicBezTo>
                <a:cubicBezTo>
                  <a:pt x="17593" y="19397"/>
                  <a:pt x="17974" y="18823"/>
                  <a:pt x="18244" y="18222"/>
                </a:cubicBezTo>
                <a:cubicBezTo>
                  <a:pt x="19499" y="15429"/>
                  <a:pt x="18356" y="11783"/>
                  <a:pt x="15730" y="10209"/>
                </a:cubicBezTo>
                <a:cubicBezTo>
                  <a:pt x="14570" y="9513"/>
                  <a:pt x="13224" y="9209"/>
                  <a:pt x="11972" y="8700"/>
                </a:cubicBezTo>
                <a:cubicBezTo>
                  <a:pt x="10719" y="8190"/>
                  <a:pt x="9476" y="7380"/>
                  <a:pt x="8997" y="6116"/>
                </a:cubicBezTo>
                <a:cubicBezTo>
                  <a:pt x="8514" y="4849"/>
                  <a:pt x="8900" y="3385"/>
                  <a:pt x="8458" y="2103"/>
                </a:cubicBezTo>
                <a:cubicBezTo>
                  <a:pt x="7937" y="588"/>
                  <a:pt x="6889" y="0"/>
                  <a:pt x="5735" y="0"/>
                </a:cubicBezTo>
                <a:close/>
              </a:path>
            </a:pathLst>
          </a:custGeom>
          <a:solidFill>
            <a:schemeClr val="dk2">
              <a:alpha val="3372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"/>
          <p:cNvSpPr txBox="1"/>
          <p:nvPr>
            <p:ph type="title"/>
          </p:nvPr>
        </p:nvSpPr>
        <p:spPr>
          <a:xfrm>
            <a:off x="1226400" y="3100300"/>
            <a:ext cx="66912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9" name="Google Shape;89;p7"/>
          <p:cNvSpPr txBox="1"/>
          <p:nvPr>
            <p:ph idx="1" type="subTitle"/>
          </p:nvPr>
        </p:nvSpPr>
        <p:spPr>
          <a:xfrm>
            <a:off x="1226400" y="1511313"/>
            <a:ext cx="6691200" cy="14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0" name="Google Shape;90;p7"/>
          <p:cNvSpPr/>
          <p:nvPr/>
        </p:nvSpPr>
        <p:spPr>
          <a:xfrm flipH="1" rot="-5148619">
            <a:off x="8076959" y="-332101"/>
            <a:ext cx="1864356" cy="1923521"/>
          </a:xfrm>
          <a:custGeom>
            <a:rect b="b" l="l" r="r" t="t"/>
            <a:pathLst>
              <a:path extrusionOk="0" h="20121" w="19500">
                <a:moveTo>
                  <a:pt x="5735" y="0"/>
                </a:moveTo>
                <a:cubicBezTo>
                  <a:pt x="4265" y="0"/>
                  <a:pt x="2625" y="955"/>
                  <a:pt x="1685" y="2164"/>
                </a:cubicBezTo>
                <a:cubicBezTo>
                  <a:pt x="1" y="4331"/>
                  <a:pt x="412" y="8141"/>
                  <a:pt x="2081" y="10175"/>
                </a:cubicBezTo>
                <a:cubicBezTo>
                  <a:pt x="3620" y="12050"/>
                  <a:pt x="5917" y="13099"/>
                  <a:pt x="8103" y="14149"/>
                </a:cubicBezTo>
                <a:cubicBezTo>
                  <a:pt x="10292" y="15198"/>
                  <a:pt x="12549" y="16395"/>
                  <a:pt x="13874" y="18427"/>
                </a:cubicBezTo>
                <a:cubicBezTo>
                  <a:pt x="14242" y="18994"/>
                  <a:pt x="14565" y="19648"/>
                  <a:pt x="15168" y="19954"/>
                </a:cubicBezTo>
                <a:cubicBezTo>
                  <a:pt x="15394" y="20068"/>
                  <a:pt x="15643" y="20121"/>
                  <a:pt x="15895" y="20121"/>
                </a:cubicBezTo>
                <a:cubicBezTo>
                  <a:pt x="16298" y="20121"/>
                  <a:pt x="16708" y="19987"/>
                  <a:pt x="17046" y="19762"/>
                </a:cubicBezTo>
                <a:cubicBezTo>
                  <a:pt x="17593" y="19397"/>
                  <a:pt x="17974" y="18823"/>
                  <a:pt x="18244" y="18222"/>
                </a:cubicBezTo>
                <a:cubicBezTo>
                  <a:pt x="19499" y="15429"/>
                  <a:pt x="18356" y="11783"/>
                  <a:pt x="15730" y="10209"/>
                </a:cubicBezTo>
                <a:cubicBezTo>
                  <a:pt x="14570" y="9513"/>
                  <a:pt x="13224" y="9209"/>
                  <a:pt x="11972" y="8700"/>
                </a:cubicBezTo>
                <a:cubicBezTo>
                  <a:pt x="10719" y="8190"/>
                  <a:pt x="9476" y="7380"/>
                  <a:pt x="8997" y="6116"/>
                </a:cubicBezTo>
                <a:cubicBezTo>
                  <a:pt x="8514" y="4849"/>
                  <a:pt x="8900" y="3385"/>
                  <a:pt x="8458" y="2103"/>
                </a:cubicBezTo>
                <a:cubicBezTo>
                  <a:pt x="7937" y="588"/>
                  <a:pt x="6889" y="0"/>
                  <a:pt x="5735" y="0"/>
                </a:cubicBezTo>
                <a:close/>
              </a:path>
            </a:pathLst>
          </a:custGeom>
          <a:solidFill>
            <a:schemeClr val="dk2">
              <a:alpha val="5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7"/>
          <p:cNvSpPr/>
          <p:nvPr/>
        </p:nvSpPr>
        <p:spPr>
          <a:xfrm rot="8974083">
            <a:off x="-786503" y="-236885"/>
            <a:ext cx="2451921" cy="758545"/>
          </a:xfrm>
          <a:custGeom>
            <a:rect b="b" l="l" r="r" t="t"/>
            <a:pathLst>
              <a:path extrusionOk="0" h="15471" w="49747">
                <a:moveTo>
                  <a:pt x="2580" y="0"/>
                </a:moveTo>
                <a:cubicBezTo>
                  <a:pt x="2390" y="0"/>
                  <a:pt x="2199" y="7"/>
                  <a:pt x="2007" y="20"/>
                </a:cubicBezTo>
                <a:cubicBezTo>
                  <a:pt x="1319" y="67"/>
                  <a:pt x="653" y="207"/>
                  <a:pt x="0" y="397"/>
                </a:cubicBezTo>
                <a:lnTo>
                  <a:pt x="0" y="15470"/>
                </a:lnTo>
                <a:lnTo>
                  <a:pt x="49746" y="15470"/>
                </a:lnTo>
                <a:lnTo>
                  <a:pt x="49746" y="2565"/>
                </a:lnTo>
                <a:cubicBezTo>
                  <a:pt x="48060" y="2908"/>
                  <a:pt x="46356" y="3171"/>
                  <a:pt x="44654" y="3171"/>
                </a:cubicBezTo>
                <a:cubicBezTo>
                  <a:pt x="44002" y="3171"/>
                  <a:pt x="43350" y="3133"/>
                  <a:pt x="42700" y="3045"/>
                </a:cubicBezTo>
                <a:cubicBezTo>
                  <a:pt x="39654" y="2631"/>
                  <a:pt x="36831" y="1159"/>
                  <a:pt x="33775" y="824"/>
                </a:cubicBezTo>
                <a:cubicBezTo>
                  <a:pt x="33293" y="771"/>
                  <a:pt x="32813" y="747"/>
                  <a:pt x="32333" y="747"/>
                </a:cubicBezTo>
                <a:cubicBezTo>
                  <a:pt x="26967" y="747"/>
                  <a:pt x="21710" y="3784"/>
                  <a:pt x="16397" y="3784"/>
                </a:cubicBezTo>
                <a:cubicBezTo>
                  <a:pt x="15662" y="3784"/>
                  <a:pt x="14925" y="3726"/>
                  <a:pt x="14186" y="3593"/>
                </a:cubicBezTo>
                <a:cubicBezTo>
                  <a:pt x="10170" y="2874"/>
                  <a:pt x="6607" y="0"/>
                  <a:pt x="258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7"/>
          <p:cNvSpPr/>
          <p:nvPr/>
        </p:nvSpPr>
        <p:spPr>
          <a:xfrm rot="-1799898">
            <a:off x="7559108" y="4601838"/>
            <a:ext cx="2451907" cy="758560"/>
          </a:xfrm>
          <a:custGeom>
            <a:rect b="b" l="l" r="r" t="t"/>
            <a:pathLst>
              <a:path extrusionOk="0" h="15471" w="49747">
                <a:moveTo>
                  <a:pt x="2580" y="0"/>
                </a:moveTo>
                <a:cubicBezTo>
                  <a:pt x="2390" y="0"/>
                  <a:pt x="2199" y="7"/>
                  <a:pt x="2007" y="20"/>
                </a:cubicBezTo>
                <a:cubicBezTo>
                  <a:pt x="1319" y="67"/>
                  <a:pt x="653" y="207"/>
                  <a:pt x="0" y="397"/>
                </a:cubicBezTo>
                <a:lnTo>
                  <a:pt x="0" y="15470"/>
                </a:lnTo>
                <a:lnTo>
                  <a:pt x="49746" y="15470"/>
                </a:lnTo>
                <a:lnTo>
                  <a:pt x="49746" y="2565"/>
                </a:lnTo>
                <a:cubicBezTo>
                  <a:pt x="48060" y="2908"/>
                  <a:pt x="46356" y="3171"/>
                  <a:pt x="44654" y="3171"/>
                </a:cubicBezTo>
                <a:cubicBezTo>
                  <a:pt x="44002" y="3171"/>
                  <a:pt x="43350" y="3133"/>
                  <a:pt x="42700" y="3045"/>
                </a:cubicBezTo>
                <a:cubicBezTo>
                  <a:pt x="39654" y="2631"/>
                  <a:pt x="36831" y="1159"/>
                  <a:pt x="33775" y="824"/>
                </a:cubicBezTo>
                <a:cubicBezTo>
                  <a:pt x="33293" y="771"/>
                  <a:pt x="32813" y="747"/>
                  <a:pt x="32333" y="747"/>
                </a:cubicBezTo>
                <a:cubicBezTo>
                  <a:pt x="26967" y="747"/>
                  <a:pt x="21710" y="3784"/>
                  <a:pt x="16397" y="3784"/>
                </a:cubicBezTo>
                <a:cubicBezTo>
                  <a:pt x="15662" y="3784"/>
                  <a:pt x="14925" y="3726"/>
                  <a:pt x="14186" y="3593"/>
                </a:cubicBezTo>
                <a:cubicBezTo>
                  <a:pt x="10170" y="2874"/>
                  <a:pt x="6607" y="0"/>
                  <a:pt x="258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7"/>
          <p:cNvSpPr/>
          <p:nvPr/>
        </p:nvSpPr>
        <p:spPr>
          <a:xfrm flipH="1" rot="5767193">
            <a:off x="-1664254" y="1813768"/>
            <a:ext cx="4207411" cy="4341079"/>
          </a:xfrm>
          <a:custGeom>
            <a:rect b="b" l="l" r="r" t="t"/>
            <a:pathLst>
              <a:path extrusionOk="0" h="20121" w="19500">
                <a:moveTo>
                  <a:pt x="5735" y="0"/>
                </a:moveTo>
                <a:cubicBezTo>
                  <a:pt x="4265" y="0"/>
                  <a:pt x="2625" y="955"/>
                  <a:pt x="1685" y="2164"/>
                </a:cubicBezTo>
                <a:cubicBezTo>
                  <a:pt x="1" y="4331"/>
                  <a:pt x="412" y="8141"/>
                  <a:pt x="2081" y="10175"/>
                </a:cubicBezTo>
                <a:cubicBezTo>
                  <a:pt x="3620" y="12050"/>
                  <a:pt x="5917" y="13099"/>
                  <a:pt x="8103" y="14149"/>
                </a:cubicBezTo>
                <a:cubicBezTo>
                  <a:pt x="10292" y="15198"/>
                  <a:pt x="12549" y="16395"/>
                  <a:pt x="13874" y="18427"/>
                </a:cubicBezTo>
                <a:cubicBezTo>
                  <a:pt x="14242" y="18994"/>
                  <a:pt x="14565" y="19648"/>
                  <a:pt x="15168" y="19954"/>
                </a:cubicBezTo>
                <a:cubicBezTo>
                  <a:pt x="15394" y="20068"/>
                  <a:pt x="15643" y="20121"/>
                  <a:pt x="15895" y="20121"/>
                </a:cubicBezTo>
                <a:cubicBezTo>
                  <a:pt x="16298" y="20121"/>
                  <a:pt x="16708" y="19987"/>
                  <a:pt x="17046" y="19762"/>
                </a:cubicBezTo>
                <a:cubicBezTo>
                  <a:pt x="17593" y="19397"/>
                  <a:pt x="17974" y="18823"/>
                  <a:pt x="18244" y="18222"/>
                </a:cubicBezTo>
                <a:cubicBezTo>
                  <a:pt x="19499" y="15429"/>
                  <a:pt x="18356" y="11783"/>
                  <a:pt x="15730" y="10209"/>
                </a:cubicBezTo>
                <a:cubicBezTo>
                  <a:pt x="14570" y="9513"/>
                  <a:pt x="13224" y="9209"/>
                  <a:pt x="11972" y="8700"/>
                </a:cubicBezTo>
                <a:cubicBezTo>
                  <a:pt x="10719" y="8190"/>
                  <a:pt x="9476" y="7380"/>
                  <a:pt x="8997" y="6116"/>
                </a:cubicBezTo>
                <a:cubicBezTo>
                  <a:pt x="8514" y="4849"/>
                  <a:pt x="8900" y="3385"/>
                  <a:pt x="8458" y="2103"/>
                </a:cubicBezTo>
                <a:cubicBezTo>
                  <a:pt x="7937" y="588"/>
                  <a:pt x="6889" y="0"/>
                  <a:pt x="5735" y="0"/>
                </a:cubicBezTo>
                <a:close/>
              </a:path>
            </a:pathLst>
          </a:custGeom>
          <a:solidFill>
            <a:schemeClr val="dk2">
              <a:alpha val="5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 txBox="1"/>
          <p:nvPr>
            <p:ph type="title"/>
          </p:nvPr>
        </p:nvSpPr>
        <p:spPr>
          <a:xfrm>
            <a:off x="720000" y="836175"/>
            <a:ext cx="3519600" cy="22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6" name="Google Shape;96;p8"/>
          <p:cNvSpPr txBox="1"/>
          <p:nvPr>
            <p:ph idx="1" type="subTitle"/>
          </p:nvPr>
        </p:nvSpPr>
        <p:spPr>
          <a:xfrm>
            <a:off x="720000" y="3132225"/>
            <a:ext cx="3519600" cy="11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8"/>
          <p:cNvSpPr/>
          <p:nvPr>
            <p:ph idx="2" type="pic"/>
          </p:nvPr>
        </p:nvSpPr>
        <p:spPr>
          <a:xfrm>
            <a:off x="5273100" y="533863"/>
            <a:ext cx="2910000" cy="40758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8"/>
          <p:cNvSpPr/>
          <p:nvPr/>
        </p:nvSpPr>
        <p:spPr>
          <a:xfrm rot="10800000">
            <a:off x="-152892" y="4359903"/>
            <a:ext cx="1399692" cy="1052095"/>
          </a:xfrm>
          <a:custGeom>
            <a:rect b="b" l="l" r="r" t="t"/>
            <a:pathLst>
              <a:path extrusionOk="0" h="10913" w="14520">
                <a:moveTo>
                  <a:pt x="6224" y="0"/>
                </a:moveTo>
                <a:cubicBezTo>
                  <a:pt x="6173" y="0"/>
                  <a:pt x="6123" y="1"/>
                  <a:pt x="6072" y="2"/>
                </a:cubicBezTo>
                <a:cubicBezTo>
                  <a:pt x="4504" y="35"/>
                  <a:pt x="2954" y="555"/>
                  <a:pt x="1677" y="1463"/>
                </a:cubicBezTo>
                <a:cubicBezTo>
                  <a:pt x="502" y="2298"/>
                  <a:pt x="1" y="4116"/>
                  <a:pt x="294" y="5503"/>
                </a:cubicBezTo>
                <a:cubicBezTo>
                  <a:pt x="550" y="6704"/>
                  <a:pt x="1303" y="7798"/>
                  <a:pt x="2328" y="8474"/>
                </a:cubicBezTo>
                <a:cubicBezTo>
                  <a:pt x="3150" y="9015"/>
                  <a:pt x="4017" y="9178"/>
                  <a:pt x="4909" y="9178"/>
                </a:cubicBezTo>
                <a:cubicBezTo>
                  <a:pt x="5745" y="9178"/>
                  <a:pt x="6602" y="9035"/>
                  <a:pt x="7461" y="8928"/>
                </a:cubicBezTo>
                <a:cubicBezTo>
                  <a:pt x="7831" y="8882"/>
                  <a:pt x="8215" y="8852"/>
                  <a:pt x="8597" y="8852"/>
                </a:cubicBezTo>
                <a:cubicBezTo>
                  <a:pt x="9664" y="8852"/>
                  <a:pt x="10721" y="9084"/>
                  <a:pt x="11440" y="9836"/>
                </a:cubicBezTo>
                <a:cubicBezTo>
                  <a:pt x="11858" y="10273"/>
                  <a:pt x="12221" y="10908"/>
                  <a:pt x="12827" y="10913"/>
                </a:cubicBezTo>
                <a:cubicBezTo>
                  <a:pt x="12829" y="10913"/>
                  <a:pt x="12832" y="10913"/>
                  <a:pt x="12835" y="10913"/>
                </a:cubicBezTo>
                <a:cubicBezTo>
                  <a:pt x="13421" y="10913"/>
                  <a:pt x="13805" y="10297"/>
                  <a:pt x="13994" y="9741"/>
                </a:cubicBezTo>
                <a:cubicBezTo>
                  <a:pt x="14519" y="8201"/>
                  <a:pt x="14482" y="6477"/>
                  <a:pt x="13890" y="4963"/>
                </a:cubicBezTo>
                <a:cubicBezTo>
                  <a:pt x="12738" y="2018"/>
                  <a:pt x="9344" y="0"/>
                  <a:pt x="62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8"/>
          <p:cNvSpPr/>
          <p:nvPr/>
        </p:nvSpPr>
        <p:spPr>
          <a:xfrm flipH="1" rot="-9000065">
            <a:off x="-333009" y="-544962"/>
            <a:ext cx="1406094" cy="1450717"/>
          </a:xfrm>
          <a:custGeom>
            <a:rect b="b" l="l" r="r" t="t"/>
            <a:pathLst>
              <a:path extrusionOk="0" h="20121" w="19500">
                <a:moveTo>
                  <a:pt x="5735" y="0"/>
                </a:moveTo>
                <a:cubicBezTo>
                  <a:pt x="4265" y="0"/>
                  <a:pt x="2625" y="955"/>
                  <a:pt x="1685" y="2164"/>
                </a:cubicBezTo>
                <a:cubicBezTo>
                  <a:pt x="1" y="4331"/>
                  <a:pt x="412" y="8141"/>
                  <a:pt x="2081" y="10175"/>
                </a:cubicBezTo>
                <a:cubicBezTo>
                  <a:pt x="3620" y="12050"/>
                  <a:pt x="5917" y="13099"/>
                  <a:pt x="8103" y="14149"/>
                </a:cubicBezTo>
                <a:cubicBezTo>
                  <a:pt x="10292" y="15198"/>
                  <a:pt x="12549" y="16395"/>
                  <a:pt x="13874" y="18427"/>
                </a:cubicBezTo>
                <a:cubicBezTo>
                  <a:pt x="14242" y="18994"/>
                  <a:pt x="14565" y="19648"/>
                  <a:pt x="15168" y="19954"/>
                </a:cubicBezTo>
                <a:cubicBezTo>
                  <a:pt x="15394" y="20068"/>
                  <a:pt x="15643" y="20121"/>
                  <a:pt x="15895" y="20121"/>
                </a:cubicBezTo>
                <a:cubicBezTo>
                  <a:pt x="16298" y="20121"/>
                  <a:pt x="16708" y="19987"/>
                  <a:pt x="17046" y="19762"/>
                </a:cubicBezTo>
                <a:cubicBezTo>
                  <a:pt x="17593" y="19397"/>
                  <a:pt x="17974" y="18823"/>
                  <a:pt x="18244" y="18222"/>
                </a:cubicBezTo>
                <a:cubicBezTo>
                  <a:pt x="19499" y="15429"/>
                  <a:pt x="18356" y="11783"/>
                  <a:pt x="15730" y="10209"/>
                </a:cubicBezTo>
                <a:cubicBezTo>
                  <a:pt x="14570" y="9513"/>
                  <a:pt x="13224" y="9209"/>
                  <a:pt x="11972" y="8700"/>
                </a:cubicBezTo>
                <a:cubicBezTo>
                  <a:pt x="10719" y="8190"/>
                  <a:pt x="9476" y="7380"/>
                  <a:pt x="8997" y="6116"/>
                </a:cubicBezTo>
                <a:cubicBezTo>
                  <a:pt x="8514" y="4849"/>
                  <a:pt x="8900" y="3385"/>
                  <a:pt x="8458" y="2103"/>
                </a:cubicBezTo>
                <a:cubicBezTo>
                  <a:pt x="7937" y="588"/>
                  <a:pt x="6889" y="0"/>
                  <a:pt x="5735" y="0"/>
                </a:cubicBezTo>
                <a:close/>
              </a:path>
            </a:pathLst>
          </a:custGeom>
          <a:solidFill>
            <a:schemeClr val="dk2">
              <a:alpha val="5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8"/>
          <p:cNvSpPr/>
          <p:nvPr/>
        </p:nvSpPr>
        <p:spPr>
          <a:xfrm rot="5399840">
            <a:off x="8520802" y="2364018"/>
            <a:ext cx="830852" cy="415468"/>
          </a:xfrm>
          <a:custGeom>
            <a:rect b="b" l="l" r="r" t="t"/>
            <a:pathLst>
              <a:path extrusionOk="0" h="7730" w="15457">
                <a:moveTo>
                  <a:pt x="4752" y="0"/>
                </a:moveTo>
                <a:cubicBezTo>
                  <a:pt x="4752" y="1644"/>
                  <a:pt x="6084" y="2978"/>
                  <a:pt x="7728" y="2978"/>
                </a:cubicBezTo>
                <a:cubicBezTo>
                  <a:pt x="9371" y="2978"/>
                  <a:pt x="10705" y="1644"/>
                  <a:pt x="10705" y="0"/>
                </a:cubicBezTo>
                <a:close/>
                <a:moveTo>
                  <a:pt x="1" y="0"/>
                </a:moveTo>
                <a:cubicBezTo>
                  <a:pt x="1" y="4262"/>
                  <a:pt x="3467" y="7729"/>
                  <a:pt x="7728" y="7729"/>
                </a:cubicBezTo>
                <a:cubicBezTo>
                  <a:pt x="11990" y="7729"/>
                  <a:pt x="15457" y="4262"/>
                  <a:pt x="15457" y="0"/>
                </a:cubicBezTo>
                <a:lnTo>
                  <a:pt x="13531" y="0"/>
                </a:lnTo>
                <a:cubicBezTo>
                  <a:pt x="13531" y="3200"/>
                  <a:pt x="10928" y="5804"/>
                  <a:pt x="7728" y="5804"/>
                </a:cubicBezTo>
                <a:cubicBezTo>
                  <a:pt x="4529" y="5804"/>
                  <a:pt x="1926" y="3200"/>
                  <a:pt x="192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3" name="Google Shape;103;p9"/>
          <p:cNvSpPr txBox="1"/>
          <p:nvPr>
            <p:ph idx="1" type="subTitle"/>
          </p:nvPr>
        </p:nvSpPr>
        <p:spPr>
          <a:xfrm>
            <a:off x="861425" y="3179725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9"/>
          <p:cNvSpPr txBox="1"/>
          <p:nvPr>
            <p:ph idx="2" type="subTitle"/>
          </p:nvPr>
        </p:nvSpPr>
        <p:spPr>
          <a:xfrm>
            <a:off x="3408146" y="3179725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9"/>
          <p:cNvSpPr txBox="1"/>
          <p:nvPr>
            <p:ph idx="3" type="subTitle"/>
          </p:nvPr>
        </p:nvSpPr>
        <p:spPr>
          <a:xfrm>
            <a:off x="5954874" y="3179725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9"/>
          <p:cNvSpPr txBox="1"/>
          <p:nvPr>
            <p:ph idx="4" type="subTitle"/>
          </p:nvPr>
        </p:nvSpPr>
        <p:spPr>
          <a:xfrm>
            <a:off x="861425" y="2810025"/>
            <a:ext cx="21753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7" name="Google Shape;107;p9"/>
          <p:cNvSpPr txBox="1"/>
          <p:nvPr>
            <p:ph idx="5" type="subTitle"/>
          </p:nvPr>
        </p:nvSpPr>
        <p:spPr>
          <a:xfrm>
            <a:off x="3408147" y="2810025"/>
            <a:ext cx="21753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8" name="Google Shape;108;p9"/>
          <p:cNvSpPr txBox="1"/>
          <p:nvPr>
            <p:ph idx="6" type="subTitle"/>
          </p:nvPr>
        </p:nvSpPr>
        <p:spPr>
          <a:xfrm>
            <a:off x="5954875" y="2810025"/>
            <a:ext cx="21753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9" name="Google Shape;109;p9"/>
          <p:cNvSpPr/>
          <p:nvPr/>
        </p:nvSpPr>
        <p:spPr>
          <a:xfrm rot="5400000">
            <a:off x="8186365" y="189603"/>
            <a:ext cx="1147237" cy="768036"/>
          </a:xfrm>
          <a:custGeom>
            <a:rect b="b" l="l" r="r" t="t"/>
            <a:pathLst>
              <a:path extrusionOk="0" h="19768" w="29528">
                <a:moveTo>
                  <a:pt x="1" y="0"/>
                </a:moveTo>
                <a:lnTo>
                  <a:pt x="1" y="19767"/>
                </a:lnTo>
                <a:cubicBezTo>
                  <a:pt x="991" y="18855"/>
                  <a:pt x="2211" y="18196"/>
                  <a:pt x="3534" y="17935"/>
                </a:cubicBezTo>
                <a:cubicBezTo>
                  <a:pt x="5847" y="17477"/>
                  <a:pt x="8523" y="18049"/>
                  <a:pt x="10370" y="16582"/>
                </a:cubicBezTo>
                <a:cubicBezTo>
                  <a:pt x="12599" y="14812"/>
                  <a:pt x="12184" y="11210"/>
                  <a:pt x="13897" y="8936"/>
                </a:cubicBezTo>
                <a:cubicBezTo>
                  <a:pt x="15296" y="7082"/>
                  <a:pt x="17800" y="6496"/>
                  <a:pt x="20112" y="6257"/>
                </a:cubicBezTo>
                <a:cubicBezTo>
                  <a:pt x="22421" y="6018"/>
                  <a:pt x="24866" y="5965"/>
                  <a:pt x="26849" y="4757"/>
                </a:cubicBezTo>
                <a:cubicBezTo>
                  <a:pt x="28449" y="3783"/>
                  <a:pt x="29527" y="1707"/>
                  <a:pt x="291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9"/>
          <p:cNvSpPr/>
          <p:nvPr/>
        </p:nvSpPr>
        <p:spPr>
          <a:xfrm rot="-5400000">
            <a:off x="-202671" y="4184369"/>
            <a:ext cx="1147237" cy="768036"/>
          </a:xfrm>
          <a:custGeom>
            <a:rect b="b" l="l" r="r" t="t"/>
            <a:pathLst>
              <a:path extrusionOk="0" h="19768" w="29528">
                <a:moveTo>
                  <a:pt x="1" y="0"/>
                </a:moveTo>
                <a:lnTo>
                  <a:pt x="1" y="19767"/>
                </a:lnTo>
                <a:cubicBezTo>
                  <a:pt x="991" y="18855"/>
                  <a:pt x="2211" y="18196"/>
                  <a:pt x="3534" y="17935"/>
                </a:cubicBezTo>
                <a:cubicBezTo>
                  <a:pt x="5847" y="17477"/>
                  <a:pt x="8523" y="18049"/>
                  <a:pt x="10370" y="16582"/>
                </a:cubicBezTo>
                <a:cubicBezTo>
                  <a:pt x="12599" y="14812"/>
                  <a:pt x="12184" y="11210"/>
                  <a:pt x="13897" y="8936"/>
                </a:cubicBezTo>
                <a:cubicBezTo>
                  <a:pt x="15296" y="7082"/>
                  <a:pt x="17800" y="6496"/>
                  <a:pt x="20112" y="6257"/>
                </a:cubicBezTo>
                <a:cubicBezTo>
                  <a:pt x="22421" y="6018"/>
                  <a:pt x="24866" y="5965"/>
                  <a:pt x="26849" y="4757"/>
                </a:cubicBezTo>
                <a:cubicBezTo>
                  <a:pt x="28449" y="3783"/>
                  <a:pt x="29527" y="1707"/>
                  <a:pt x="291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9"/>
          <p:cNvSpPr/>
          <p:nvPr/>
        </p:nvSpPr>
        <p:spPr>
          <a:xfrm flipH="1" rot="-2420427">
            <a:off x="8315401" y="3687393"/>
            <a:ext cx="1489021" cy="1536293"/>
          </a:xfrm>
          <a:custGeom>
            <a:rect b="b" l="l" r="r" t="t"/>
            <a:pathLst>
              <a:path extrusionOk="0" h="20121" w="19500">
                <a:moveTo>
                  <a:pt x="5735" y="0"/>
                </a:moveTo>
                <a:cubicBezTo>
                  <a:pt x="4265" y="0"/>
                  <a:pt x="2625" y="955"/>
                  <a:pt x="1685" y="2164"/>
                </a:cubicBezTo>
                <a:cubicBezTo>
                  <a:pt x="1" y="4331"/>
                  <a:pt x="412" y="8141"/>
                  <a:pt x="2081" y="10175"/>
                </a:cubicBezTo>
                <a:cubicBezTo>
                  <a:pt x="3620" y="12050"/>
                  <a:pt x="5917" y="13099"/>
                  <a:pt x="8103" y="14149"/>
                </a:cubicBezTo>
                <a:cubicBezTo>
                  <a:pt x="10292" y="15198"/>
                  <a:pt x="12549" y="16395"/>
                  <a:pt x="13874" y="18427"/>
                </a:cubicBezTo>
                <a:cubicBezTo>
                  <a:pt x="14242" y="18994"/>
                  <a:pt x="14565" y="19648"/>
                  <a:pt x="15168" y="19954"/>
                </a:cubicBezTo>
                <a:cubicBezTo>
                  <a:pt x="15394" y="20068"/>
                  <a:pt x="15643" y="20121"/>
                  <a:pt x="15895" y="20121"/>
                </a:cubicBezTo>
                <a:cubicBezTo>
                  <a:pt x="16298" y="20121"/>
                  <a:pt x="16708" y="19987"/>
                  <a:pt x="17046" y="19762"/>
                </a:cubicBezTo>
                <a:cubicBezTo>
                  <a:pt x="17593" y="19397"/>
                  <a:pt x="17974" y="18823"/>
                  <a:pt x="18244" y="18222"/>
                </a:cubicBezTo>
                <a:cubicBezTo>
                  <a:pt x="19499" y="15429"/>
                  <a:pt x="18356" y="11783"/>
                  <a:pt x="15730" y="10209"/>
                </a:cubicBezTo>
                <a:cubicBezTo>
                  <a:pt x="14570" y="9513"/>
                  <a:pt x="13224" y="9209"/>
                  <a:pt x="11972" y="8700"/>
                </a:cubicBezTo>
                <a:cubicBezTo>
                  <a:pt x="10719" y="8190"/>
                  <a:pt x="9476" y="7380"/>
                  <a:pt x="8997" y="6116"/>
                </a:cubicBezTo>
                <a:cubicBezTo>
                  <a:pt x="8514" y="4849"/>
                  <a:pt x="8900" y="3385"/>
                  <a:pt x="8458" y="2103"/>
                </a:cubicBezTo>
                <a:cubicBezTo>
                  <a:pt x="7937" y="588"/>
                  <a:pt x="6889" y="0"/>
                  <a:pt x="5735" y="0"/>
                </a:cubicBezTo>
                <a:close/>
              </a:path>
            </a:pathLst>
          </a:custGeom>
          <a:solidFill>
            <a:schemeClr val="dk2">
              <a:alpha val="5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9"/>
          <p:cNvSpPr/>
          <p:nvPr/>
        </p:nvSpPr>
        <p:spPr>
          <a:xfrm>
            <a:off x="5155898" y="4732723"/>
            <a:ext cx="1095050" cy="195297"/>
          </a:xfrm>
          <a:custGeom>
            <a:rect b="b" l="l" r="r" t="t"/>
            <a:pathLst>
              <a:path extrusionOk="0" h="4093" w="22951">
                <a:moveTo>
                  <a:pt x="16750" y="1"/>
                </a:moveTo>
                <a:cubicBezTo>
                  <a:pt x="15691" y="1"/>
                  <a:pt x="14864" y="873"/>
                  <a:pt x="14251" y="1656"/>
                </a:cubicBezTo>
                <a:cubicBezTo>
                  <a:pt x="13731" y="2317"/>
                  <a:pt x="13117" y="2984"/>
                  <a:pt x="12450" y="2984"/>
                </a:cubicBezTo>
                <a:cubicBezTo>
                  <a:pt x="12415" y="2984"/>
                  <a:pt x="12380" y="2982"/>
                  <a:pt x="12344" y="2978"/>
                </a:cubicBezTo>
                <a:cubicBezTo>
                  <a:pt x="11788" y="2919"/>
                  <a:pt x="11355" y="2398"/>
                  <a:pt x="10896" y="1846"/>
                </a:cubicBezTo>
                <a:cubicBezTo>
                  <a:pt x="10365" y="1208"/>
                  <a:pt x="9763" y="483"/>
                  <a:pt x="8830" y="387"/>
                </a:cubicBezTo>
                <a:cubicBezTo>
                  <a:pt x="8762" y="379"/>
                  <a:pt x="8693" y="376"/>
                  <a:pt x="8624" y="376"/>
                </a:cubicBezTo>
                <a:cubicBezTo>
                  <a:pt x="7900" y="376"/>
                  <a:pt x="7171" y="783"/>
                  <a:pt x="6457" y="1590"/>
                </a:cubicBezTo>
                <a:cubicBezTo>
                  <a:pt x="6363" y="1695"/>
                  <a:pt x="6271" y="1803"/>
                  <a:pt x="6178" y="1912"/>
                </a:cubicBezTo>
                <a:cubicBezTo>
                  <a:pt x="5782" y="2380"/>
                  <a:pt x="5406" y="2821"/>
                  <a:pt x="4918" y="3029"/>
                </a:cubicBezTo>
                <a:cubicBezTo>
                  <a:pt x="4701" y="3121"/>
                  <a:pt x="4473" y="3162"/>
                  <a:pt x="4244" y="3162"/>
                </a:cubicBezTo>
                <a:cubicBezTo>
                  <a:pt x="3621" y="3162"/>
                  <a:pt x="2986" y="2867"/>
                  <a:pt x="2525" y="2524"/>
                </a:cubicBezTo>
                <a:cubicBezTo>
                  <a:pt x="1815" y="1990"/>
                  <a:pt x="1272" y="1265"/>
                  <a:pt x="960" y="433"/>
                </a:cubicBezTo>
                <a:cubicBezTo>
                  <a:pt x="891" y="245"/>
                  <a:pt x="714" y="129"/>
                  <a:pt x="525" y="129"/>
                </a:cubicBezTo>
                <a:cubicBezTo>
                  <a:pt x="471" y="129"/>
                  <a:pt x="417" y="138"/>
                  <a:pt x="364" y="158"/>
                </a:cubicBezTo>
                <a:cubicBezTo>
                  <a:pt x="124" y="247"/>
                  <a:pt x="1" y="514"/>
                  <a:pt x="90" y="754"/>
                </a:cubicBezTo>
                <a:cubicBezTo>
                  <a:pt x="463" y="1754"/>
                  <a:pt x="1115" y="2628"/>
                  <a:pt x="1969" y="3269"/>
                </a:cubicBezTo>
                <a:cubicBezTo>
                  <a:pt x="2695" y="3810"/>
                  <a:pt x="3490" y="4092"/>
                  <a:pt x="4234" y="4092"/>
                </a:cubicBezTo>
                <a:cubicBezTo>
                  <a:pt x="4238" y="4092"/>
                  <a:pt x="4242" y="4092"/>
                  <a:pt x="4245" y="4092"/>
                </a:cubicBezTo>
                <a:cubicBezTo>
                  <a:pt x="4601" y="4092"/>
                  <a:pt x="4954" y="4021"/>
                  <a:pt x="5283" y="3883"/>
                </a:cubicBezTo>
                <a:cubicBezTo>
                  <a:pt x="5971" y="3589"/>
                  <a:pt x="6436" y="3043"/>
                  <a:pt x="6885" y="2514"/>
                </a:cubicBezTo>
                <a:cubicBezTo>
                  <a:pt x="6973" y="2411"/>
                  <a:pt x="7062" y="2308"/>
                  <a:pt x="7151" y="2207"/>
                </a:cubicBezTo>
                <a:cubicBezTo>
                  <a:pt x="7681" y="1608"/>
                  <a:pt x="8179" y="1305"/>
                  <a:pt x="8629" y="1305"/>
                </a:cubicBezTo>
                <a:cubicBezTo>
                  <a:pt x="8663" y="1305"/>
                  <a:pt x="8698" y="1307"/>
                  <a:pt x="8732" y="1311"/>
                </a:cubicBezTo>
                <a:cubicBezTo>
                  <a:pt x="9290" y="1369"/>
                  <a:pt x="9723" y="1889"/>
                  <a:pt x="10181" y="2441"/>
                </a:cubicBezTo>
                <a:cubicBezTo>
                  <a:pt x="10713" y="3079"/>
                  <a:pt x="11313" y="3803"/>
                  <a:pt x="12245" y="3902"/>
                </a:cubicBezTo>
                <a:cubicBezTo>
                  <a:pt x="12317" y="3910"/>
                  <a:pt x="12387" y="3914"/>
                  <a:pt x="12457" y="3914"/>
                </a:cubicBezTo>
                <a:cubicBezTo>
                  <a:pt x="13659" y="3914"/>
                  <a:pt x="14543" y="2787"/>
                  <a:pt x="14980" y="2230"/>
                </a:cubicBezTo>
                <a:cubicBezTo>
                  <a:pt x="15461" y="1618"/>
                  <a:pt x="16089" y="932"/>
                  <a:pt x="16760" y="932"/>
                </a:cubicBezTo>
                <a:cubicBezTo>
                  <a:pt x="16802" y="932"/>
                  <a:pt x="16844" y="934"/>
                  <a:pt x="16887" y="940"/>
                </a:cubicBezTo>
                <a:cubicBezTo>
                  <a:pt x="17477" y="1020"/>
                  <a:pt x="17864" y="1593"/>
                  <a:pt x="18312" y="2257"/>
                </a:cubicBezTo>
                <a:cubicBezTo>
                  <a:pt x="18785" y="2959"/>
                  <a:pt x="19321" y="3755"/>
                  <a:pt x="20236" y="3979"/>
                </a:cubicBezTo>
                <a:cubicBezTo>
                  <a:pt x="20387" y="4017"/>
                  <a:pt x="20541" y="4034"/>
                  <a:pt x="20696" y="4034"/>
                </a:cubicBezTo>
                <a:cubicBezTo>
                  <a:pt x="21495" y="4034"/>
                  <a:pt x="22319" y="3557"/>
                  <a:pt x="22815" y="2769"/>
                </a:cubicBezTo>
                <a:cubicBezTo>
                  <a:pt x="22951" y="2551"/>
                  <a:pt x="22886" y="2265"/>
                  <a:pt x="22669" y="2128"/>
                </a:cubicBezTo>
                <a:cubicBezTo>
                  <a:pt x="22592" y="2080"/>
                  <a:pt x="22506" y="2057"/>
                  <a:pt x="22422" y="2057"/>
                </a:cubicBezTo>
                <a:cubicBezTo>
                  <a:pt x="22267" y="2057"/>
                  <a:pt x="22116" y="2134"/>
                  <a:pt x="22028" y="2274"/>
                </a:cubicBezTo>
                <a:cubicBezTo>
                  <a:pt x="21751" y="2717"/>
                  <a:pt x="21233" y="3107"/>
                  <a:pt x="20705" y="3107"/>
                </a:cubicBezTo>
                <a:cubicBezTo>
                  <a:pt x="20623" y="3107"/>
                  <a:pt x="20541" y="3097"/>
                  <a:pt x="20460" y="3078"/>
                </a:cubicBezTo>
                <a:cubicBezTo>
                  <a:pt x="19894" y="2938"/>
                  <a:pt x="19501" y="2355"/>
                  <a:pt x="19084" y="1736"/>
                </a:cubicBezTo>
                <a:cubicBezTo>
                  <a:pt x="18584" y="995"/>
                  <a:pt x="18017" y="154"/>
                  <a:pt x="17013" y="19"/>
                </a:cubicBezTo>
                <a:cubicBezTo>
                  <a:pt x="16924" y="7"/>
                  <a:pt x="16836" y="1"/>
                  <a:pt x="167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9"/>
          <p:cNvSpPr/>
          <p:nvPr/>
        </p:nvSpPr>
        <p:spPr>
          <a:xfrm>
            <a:off x="298148" y="198823"/>
            <a:ext cx="1095050" cy="195297"/>
          </a:xfrm>
          <a:custGeom>
            <a:rect b="b" l="l" r="r" t="t"/>
            <a:pathLst>
              <a:path extrusionOk="0" h="4093" w="22951">
                <a:moveTo>
                  <a:pt x="16750" y="1"/>
                </a:moveTo>
                <a:cubicBezTo>
                  <a:pt x="15691" y="1"/>
                  <a:pt x="14864" y="873"/>
                  <a:pt x="14251" y="1656"/>
                </a:cubicBezTo>
                <a:cubicBezTo>
                  <a:pt x="13731" y="2317"/>
                  <a:pt x="13117" y="2984"/>
                  <a:pt x="12450" y="2984"/>
                </a:cubicBezTo>
                <a:cubicBezTo>
                  <a:pt x="12415" y="2984"/>
                  <a:pt x="12380" y="2982"/>
                  <a:pt x="12344" y="2978"/>
                </a:cubicBezTo>
                <a:cubicBezTo>
                  <a:pt x="11788" y="2919"/>
                  <a:pt x="11355" y="2398"/>
                  <a:pt x="10896" y="1846"/>
                </a:cubicBezTo>
                <a:cubicBezTo>
                  <a:pt x="10365" y="1208"/>
                  <a:pt x="9763" y="483"/>
                  <a:pt x="8830" y="387"/>
                </a:cubicBezTo>
                <a:cubicBezTo>
                  <a:pt x="8762" y="379"/>
                  <a:pt x="8693" y="376"/>
                  <a:pt x="8624" y="376"/>
                </a:cubicBezTo>
                <a:cubicBezTo>
                  <a:pt x="7900" y="376"/>
                  <a:pt x="7171" y="783"/>
                  <a:pt x="6457" y="1590"/>
                </a:cubicBezTo>
                <a:cubicBezTo>
                  <a:pt x="6363" y="1695"/>
                  <a:pt x="6271" y="1803"/>
                  <a:pt x="6178" y="1912"/>
                </a:cubicBezTo>
                <a:cubicBezTo>
                  <a:pt x="5782" y="2380"/>
                  <a:pt x="5406" y="2821"/>
                  <a:pt x="4918" y="3029"/>
                </a:cubicBezTo>
                <a:cubicBezTo>
                  <a:pt x="4701" y="3121"/>
                  <a:pt x="4473" y="3162"/>
                  <a:pt x="4244" y="3162"/>
                </a:cubicBezTo>
                <a:cubicBezTo>
                  <a:pt x="3621" y="3162"/>
                  <a:pt x="2986" y="2867"/>
                  <a:pt x="2525" y="2524"/>
                </a:cubicBezTo>
                <a:cubicBezTo>
                  <a:pt x="1815" y="1990"/>
                  <a:pt x="1272" y="1265"/>
                  <a:pt x="960" y="433"/>
                </a:cubicBezTo>
                <a:cubicBezTo>
                  <a:pt x="891" y="245"/>
                  <a:pt x="714" y="129"/>
                  <a:pt x="525" y="129"/>
                </a:cubicBezTo>
                <a:cubicBezTo>
                  <a:pt x="471" y="129"/>
                  <a:pt x="417" y="138"/>
                  <a:pt x="364" y="158"/>
                </a:cubicBezTo>
                <a:cubicBezTo>
                  <a:pt x="124" y="247"/>
                  <a:pt x="1" y="514"/>
                  <a:pt x="90" y="754"/>
                </a:cubicBezTo>
                <a:cubicBezTo>
                  <a:pt x="463" y="1754"/>
                  <a:pt x="1115" y="2628"/>
                  <a:pt x="1969" y="3269"/>
                </a:cubicBezTo>
                <a:cubicBezTo>
                  <a:pt x="2695" y="3810"/>
                  <a:pt x="3490" y="4092"/>
                  <a:pt x="4234" y="4092"/>
                </a:cubicBezTo>
                <a:cubicBezTo>
                  <a:pt x="4238" y="4092"/>
                  <a:pt x="4242" y="4092"/>
                  <a:pt x="4245" y="4092"/>
                </a:cubicBezTo>
                <a:cubicBezTo>
                  <a:pt x="4601" y="4092"/>
                  <a:pt x="4954" y="4021"/>
                  <a:pt x="5283" y="3883"/>
                </a:cubicBezTo>
                <a:cubicBezTo>
                  <a:pt x="5971" y="3589"/>
                  <a:pt x="6436" y="3043"/>
                  <a:pt x="6885" y="2514"/>
                </a:cubicBezTo>
                <a:cubicBezTo>
                  <a:pt x="6973" y="2411"/>
                  <a:pt x="7062" y="2308"/>
                  <a:pt x="7151" y="2207"/>
                </a:cubicBezTo>
                <a:cubicBezTo>
                  <a:pt x="7681" y="1608"/>
                  <a:pt x="8179" y="1305"/>
                  <a:pt x="8629" y="1305"/>
                </a:cubicBezTo>
                <a:cubicBezTo>
                  <a:pt x="8663" y="1305"/>
                  <a:pt x="8698" y="1307"/>
                  <a:pt x="8732" y="1311"/>
                </a:cubicBezTo>
                <a:cubicBezTo>
                  <a:pt x="9290" y="1369"/>
                  <a:pt x="9723" y="1889"/>
                  <a:pt x="10181" y="2441"/>
                </a:cubicBezTo>
                <a:cubicBezTo>
                  <a:pt x="10713" y="3079"/>
                  <a:pt x="11313" y="3803"/>
                  <a:pt x="12245" y="3902"/>
                </a:cubicBezTo>
                <a:cubicBezTo>
                  <a:pt x="12317" y="3910"/>
                  <a:pt x="12387" y="3914"/>
                  <a:pt x="12457" y="3914"/>
                </a:cubicBezTo>
                <a:cubicBezTo>
                  <a:pt x="13659" y="3914"/>
                  <a:pt x="14543" y="2787"/>
                  <a:pt x="14980" y="2230"/>
                </a:cubicBezTo>
                <a:cubicBezTo>
                  <a:pt x="15461" y="1618"/>
                  <a:pt x="16089" y="932"/>
                  <a:pt x="16760" y="932"/>
                </a:cubicBezTo>
                <a:cubicBezTo>
                  <a:pt x="16802" y="932"/>
                  <a:pt x="16844" y="934"/>
                  <a:pt x="16887" y="940"/>
                </a:cubicBezTo>
                <a:cubicBezTo>
                  <a:pt x="17477" y="1020"/>
                  <a:pt x="17864" y="1593"/>
                  <a:pt x="18312" y="2257"/>
                </a:cubicBezTo>
                <a:cubicBezTo>
                  <a:pt x="18785" y="2959"/>
                  <a:pt x="19321" y="3755"/>
                  <a:pt x="20236" y="3979"/>
                </a:cubicBezTo>
                <a:cubicBezTo>
                  <a:pt x="20387" y="4017"/>
                  <a:pt x="20541" y="4034"/>
                  <a:pt x="20696" y="4034"/>
                </a:cubicBezTo>
                <a:cubicBezTo>
                  <a:pt x="21495" y="4034"/>
                  <a:pt x="22319" y="3557"/>
                  <a:pt x="22815" y="2769"/>
                </a:cubicBezTo>
                <a:cubicBezTo>
                  <a:pt x="22951" y="2551"/>
                  <a:pt x="22886" y="2265"/>
                  <a:pt x="22669" y="2128"/>
                </a:cubicBezTo>
                <a:cubicBezTo>
                  <a:pt x="22592" y="2080"/>
                  <a:pt x="22506" y="2057"/>
                  <a:pt x="22422" y="2057"/>
                </a:cubicBezTo>
                <a:cubicBezTo>
                  <a:pt x="22267" y="2057"/>
                  <a:pt x="22116" y="2134"/>
                  <a:pt x="22028" y="2274"/>
                </a:cubicBezTo>
                <a:cubicBezTo>
                  <a:pt x="21751" y="2717"/>
                  <a:pt x="21233" y="3107"/>
                  <a:pt x="20705" y="3107"/>
                </a:cubicBezTo>
                <a:cubicBezTo>
                  <a:pt x="20623" y="3107"/>
                  <a:pt x="20541" y="3097"/>
                  <a:pt x="20460" y="3078"/>
                </a:cubicBezTo>
                <a:cubicBezTo>
                  <a:pt x="19894" y="2938"/>
                  <a:pt x="19501" y="2355"/>
                  <a:pt x="19084" y="1736"/>
                </a:cubicBezTo>
                <a:cubicBezTo>
                  <a:pt x="18584" y="995"/>
                  <a:pt x="18017" y="154"/>
                  <a:pt x="17013" y="19"/>
                </a:cubicBezTo>
                <a:cubicBezTo>
                  <a:pt x="16924" y="7"/>
                  <a:pt x="16836" y="1"/>
                  <a:pt x="167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"/>
          <p:cNvSpPr txBox="1"/>
          <p:nvPr>
            <p:ph hasCustomPrompt="1" type="title"/>
          </p:nvPr>
        </p:nvSpPr>
        <p:spPr>
          <a:xfrm>
            <a:off x="1284000" y="1458475"/>
            <a:ext cx="6576000" cy="1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6" name="Google Shape;116;p10"/>
          <p:cNvSpPr txBox="1"/>
          <p:nvPr>
            <p:ph idx="1" type="subTitle"/>
          </p:nvPr>
        </p:nvSpPr>
        <p:spPr>
          <a:xfrm>
            <a:off x="1284000" y="3030475"/>
            <a:ext cx="6576000" cy="49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7" name="Google Shape;117;p10"/>
          <p:cNvSpPr/>
          <p:nvPr/>
        </p:nvSpPr>
        <p:spPr>
          <a:xfrm rot="-5400113">
            <a:off x="4752778" y="-755622"/>
            <a:ext cx="178401" cy="2142027"/>
          </a:xfrm>
          <a:custGeom>
            <a:rect b="b" l="l" r="r" t="t"/>
            <a:pathLst>
              <a:path extrusionOk="0" h="28179" w="2347">
                <a:moveTo>
                  <a:pt x="1174" y="1"/>
                </a:moveTo>
                <a:cubicBezTo>
                  <a:pt x="4" y="1"/>
                  <a:pt x="1" y="1821"/>
                  <a:pt x="1174" y="1821"/>
                </a:cubicBezTo>
                <a:cubicBezTo>
                  <a:pt x="2345" y="1821"/>
                  <a:pt x="2345" y="1"/>
                  <a:pt x="1174" y="1"/>
                </a:cubicBezTo>
                <a:close/>
                <a:moveTo>
                  <a:pt x="1174" y="6590"/>
                </a:moveTo>
                <a:cubicBezTo>
                  <a:pt x="1" y="6590"/>
                  <a:pt x="1" y="8410"/>
                  <a:pt x="1174" y="8410"/>
                </a:cubicBezTo>
                <a:cubicBezTo>
                  <a:pt x="2345" y="8410"/>
                  <a:pt x="2346" y="6590"/>
                  <a:pt x="1174" y="6590"/>
                </a:cubicBezTo>
                <a:close/>
                <a:moveTo>
                  <a:pt x="1174" y="13180"/>
                </a:moveTo>
                <a:cubicBezTo>
                  <a:pt x="1" y="13180"/>
                  <a:pt x="1" y="15000"/>
                  <a:pt x="1174" y="15000"/>
                </a:cubicBezTo>
                <a:cubicBezTo>
                  <a:pt x="2345" y="15000"/>
                  <a:pt x="2346" y="13180"/>
                  <a:pt x="1174" y="13180"/>
                </a:cubicBezTo>
                <a:close/>
                <a:moveTo>
                  <a:pt x="1174" y="19769"/>
                </a:moveTo>
                <a:cubicBezTo>
                  <a:pt x="1" y="19769"/>
                  <a:pt x="1" y="21589"/>
                  <a:pt x="1174" y="21589"/>
                </a:cubicBezTo>
                <a:cubicBezTo>
                  <a:pt x="2345" y="21589"/>
                  <a:pt x="2346" y="19769"/>
                  <a:pt x="1174" y="19769"/>
                </a:cubicBezTo>
                <a:close/>
                <a:moveTo>
                  <a:pt x="1174" y="26359"/>
                </a:moveTo>
                <a:cubicBezTo>
                  <a:pt x="1" y="26359"/>
                  <a:pt x="1" y="28179"/>
                  <a:pt x="1174" y="28179"/>
                </a:cubicBezTo>
                <a:cubicBezTo>
                  <a:pt x="2345" y="28179"/>
                  <a:pt x="2346" y="26359"/>
                  <a:pt x="1174" y="2635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0"/>
          <p:cNvSpPr/>
          <p:nvPr/>
        </p:nvSpPr>
        <p:spPr>
          <a:xfrm rot="-5400113">
            <a:off x="4752778" y="3787803"/>
            <a:ext cx="178401" cy="2142027"/>
          </a:xfrm>
          <a:custGeom>
            <a:rect b="b" l="l" r="r" t="t"/>
            <a:pathLst>
              <a:path extrusionOk="0" h="28179" w="2347">
                <a:moveTo>
                  <a:pt x="1174" y="1"/>
                </a:moveTo>
                <a:cubicBezTo>
                  <a:pt x="4" y="1"/>
                  <a:pt x="1" y="1821"/>
                  <a:pt x="1174" y="1821"/>
                </a:cubicBezTo>
                <a:cubicBezTo>
                  <a:pt x="2345" y="1821"/>
                  <a:pt x="2345" y="1"/>
                  <a:pt x="1174" y="1"/>
                </a:cubicBezTo>
                <a:close/>
                <a:moveTo>
                  <a:pt x="1174" y="6590"/>
                </a:moveTo>
                <a:cubicBezTo>
                  <a:pt x="1" y="6590"/>
                  <a:pt x="1" y="8410"/>
                  <a:pt x="1174" y="8410"/>
                </a:cubicBezTo>
                <a:cubicBezTo>
                  <a:pt x="2345" y="8410"/>
                  <a:pt x="2346" y="6590"/>
                  <a:pt x="1174" y="6590"/>
                </a:cubicBezTo>
                <a:close/>
                <a:moveTo>
                  <a:pt x="1174" y="13180"/>
                </a:moveTo>
                <a:cubicBezTo>
                  <a:pt x="1" y="13180"/>
                  <a:pt x="1" y="15000"/>
                  <a:pt x="1174" y="15000"/>
                </a:cubicBezTo>
                <a:cubicBezTo>
                  <a:pt x="2345" y="15000"/>
                  <a:pt x="2346" y="13180"/>
                  <a:pt x="1174" y="13180"/>
                </a:cubicBezTo>
                <a:close/>
                <a:moveTo>
                  <a:pt x="1174" y="19769"/>
                </a:moveTo>
                <a:cubicBezTo>
                  <a:pt x="1" y="19769"/>
                  <a:pt x="1" y="21589"/>
                  <a:pt x="1174" y="21589"/>
                </a:cubicBezTo>
                <a:cubicBezTo>
                  <a:pt x="2345" y="21589"/>
                  <a:pt x="2346" y="19769"/>
                  <a:pt x="1174" y="19769"/>
                </a:cubicBezTo>
                <a:close/>
                <a:moveTo>
                  <a:pt x="1174" y="26359"/>
                </a:moveTo>
                <a:cubicBezTo>
                  <a:pt x="1" y="26359"/>
                  <a:pt x="1" y="28179"/>
                  <a:pt x="1174" y="28179"/>
                </a:cubicBezTo>
                <a:cubicBezTo>
                  <a:pt x="2345" y="28179"/>
                  <a:pt x="2346" y="26359"/>
                  <a:pt x="1174" y="2635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" name="Google Shape;119;p10"/>
          <p:cNvGrpSpPr/>
          <p:nvPr/>
        </p:nvGrpSpPr>
        <p:grpSpPr>
          <a:xfrm>
            <a:off x="-173322" y="-247714"/>
            <a:ext cx="1055600" cy="1055542"/>
            <a:chOff x="2559400" y="3483475"/>
            <a:chExt cx="449900" cy="449875"/>
          </a:xfrm>
        </p:grpSpPr>
        <p:sp>
          <p:nvSpPr>
            <p:cNvPr id="120" name="Google Shape;120;p10"/>
            <p:cNvSpPr/>
            <p:nvPr/>
          </p:nvSpPr>
          <p:spPr>
            <a:xfrm>
              <a:off x="2559400" y="3483475"/>
              <a:ext cx="449900" cy="449875"/>
            </a:xfrm>
            <a:custGeom>
              <a:rect b="b" l="l" r="r" t="t"/>
              <a:pathLst>
                <a:path extrusionOk="0" h="17995" w="17996">
                  <a:moveTo>
                    <a:pt x="8998" y="0"/>
                  </a:moveTo>
                  <a:cubicBezTo>
                    <a:pt x="6611" y="0"/>
                    <a:pt x="4322" y="948"/>
                    <a:pt x="2635" y="2635"/>
                  </a:cubicBezTo>
                  <a:cubicBezTo>
                    <a:pt x="949" y="4323"/>
                    <a:pt x="1" y="6611"/>
                    <a:pt x="1" y="8997"/>
                  </a:cubicBezTo>
                  <a:cubicBezTo>
                    <a:pt x="1" y="11384"/>
                    <a:pt x="949" y="13672"/>
                    <a:pt x="2635" y="15360"/>
                  </a:cubicBezTo>
                  <a:cubicBezTo>
                    <a:pt x="4322" y="17047"/>
                    <a:pt x="6611" y="17995"/>
                    <a:pt x="8998" y="17995"/>
                  </a:cubicBezTo>
                  <a:cubicBezTo>
                    <a:pt x="11383" y="17995"/>
                    <a:pt x="13672" y="17047"/>
                    <a:pt x="15360" y="15360"/>
                  </a:cubicBezTo>
                  <a:cubicBezTo>
                    <a:pt x="17047" y="13672"/>
                    <a:pt x="17995" y="11384"/>
                    <a:pt x="17995" y="8997"/>
                  </a:cubicBezTo>
                  <a:cubicBezTo>
                    <a:pt x="17995" y="6611"/>
                    <a:pt x="17047" y="4323"/>
                    <a:pt x="15360" y="2635"/>
                  </a:cubicBezTo>
                  <a:cubicBezTo>
                    <a:pt x="13672" y="948"/>
                    <a:pt x="11383" y="0"/>
                    <a:pt x="8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0"/>
            <p:cNvSpPr/>
            <p:nvPr/>
          </p:nvSpPr>
          <p:spPr>
            <a:xfrm>
              <a:off x="2653500" y="3577600"/>
              <a:ext cx="260550" cy="260525"/>
            </a:xfrm>
            <a:custGeom>
              <a:rect b="b" l="l" r="r" t="t"/>
              <a:pathLst>
                <a:path extrusionOk="0" h="10421" w="10422">
                  <a:moveTo>
                    <a:pt x="5210" y="0"/>
                  </a:moveTo>
                  <a:cubicBezTo>
                    <a:pt x="2334" y="0"/>
                    <a:pt x="0" y="2332"/>
                    <a:pt x="0" y="5210"/>
                  </a:cubicBezTo>
                  <a:cubicBezTo>
                    <a:pt x="0" y="8087"/>
                    <a:pt x="2334" y="10420"/>
                    <a:pt x="5210" y="10420"/>
                  </a:cubicBezTo>
                  <a:cubicBezTo>
                    <a:pt x="8088" y="10420"/>
                    <a:pt x="10422" y="8087"/>
                    <a:pt x="10422" y="5210"/>
                  </a:cubicBezTo>
                  <a:cubicBezTo>
                    <a:pt x="10422" y="2332"/>
                    <a:pt x="8088" y="0"/>
                    <a:pt x="5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" name="Google Shape;122;p10"/>
          <p:cNvGrpSpPr/>
          <p:nvPr/>
        </p:nvGrpSpPr>
        <p:grpSpPr>
          <a:xfrm>
            <a:off x="8430778" y="4379661"/>
            <a:ext cx="1055600" cy="1055542"/>
            <a:chOff x="2559400" y="3483475"/>
            <a:chExt cx="449900" cy="449875"/>
          </a:xfrm>
        </p:grpSpPr>
        <p:sp>
          <p:nvSpPr>
            <p:cNvPr id="123" name="Google Shape;123;p10"/>
            <p:cNvSpPr/>
            <p:nvPr/>
          </p:nvSpPr>
          <p:spPr>
            <a:xfrm>
              <a:off x="2559400" y="3483475"/>
              <a:ext cx="449900" cy="449875"/>
            </a:xfrm>
            <a:custGeom>
              <a:rect b="b" l="l" r="r" t="t"/>
              <a:pathLst>
                <a:path extrusionOk="0" h="17995" w="17996">
                  <a:moveTo>
                    <a:pt x="8998" y="0"/>
                  </a:moveTo>
                  <a:cubicBezTo>
                    <a:pt x="6611" y="0"/>
                    <a:pt x="4322" y="948"/>
                    <a:pt x="2635" y="2635"/>
                  </a:cubicBezTo>
                  <a:cubicBezTo>
                    <a:pt x="949" y="4323"/>
                    <a:pt x="1" y="6611"/>
                    <a:pt x="1" y="8997"/>
                  </a:cubicBezTo>
                  <a:cubicBezTo>
                    <a:pt x="1" y="11384"/>
                    <a:pt x="949" y="13672"/>
                    <a:pt x="2635" y="15360"/>
                  </a:cubicBezTo>
                  <a:cubicBezTo>
                    <a:pt x="4322" y="17047"/>
                    <a:pt x="6611" y="17995"/>
                    <a:pt x="8998" y="17995"/>
                  </a:cubicBezTo>
                  <a:cubicBezTo>
                    <a:pt x="11383" y="17995"/>
                    <a:pt x="13672" y="17047"/>
                    <a:pt x="15360" y="15360"/>
                  </a:cubicBezTo>
                  <a:cubicBezTo>
                    <a:pt x="17047" y="13672"/>
                    <a:pt x="17995" y="11384"/>
                    <a:pt x="17995" y="8997"/>
                  </a:cubicBezTo>
                  <a:cubicBezTo>
                    <a:pt x="17995" y="6611"/>
                    <a:pt x="17047" y="4323"/>
                    <a:pt x="15360" y="2635"/>
                  </a:cubicBezTo>
                  <a:cubicBezTo>
                    <a:pt x="13672" y="948"/>
                    <a:pt x="11383" y="0"/>
                    <a:pt x="8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0"/>
            <p:cNvSpPr/>
            <p:nvPr/>
          </p:nvSpPr>
          <p:spPr>
            <a:xfrm>
              <a:off x="2653500" y="3577600"/>
              <a:ext cx="260550" cy="260525"/>
            </a:xfrm>
            <a:custGeom>
              <a:rect b="b" l="l" r="r" t="t"/>
              <a:pathLst>
                <a:path extrusionOk="0" h="10421" w="10422">
                  <a:moveTo>
                    <a:pt x="5210" y="0"/>
                  </a:moveTo>
                  <a:cubicBezTo>
                    <a:pt x="2334" y="0"/>
                    <a:pt x="0" y="2332"/>
                    <a:pt x="0" y="5210"/>
                  </a:cubicBezTo>
                  <a:cubicBezTo>
                    <a:pt x="0" y="8087"/>
                    <a:pt x="2334" y="10420"/>
                    <a:pt x="5210" y="10420"/>
                  </a:cubicBezTo>
                  <a:cubicBezTo>
                    <a:pt x="8088" y="10420"/>
                    <a:pt x="10422" y="8087"/>
                    <a:pt x="10422" y="5210"/>
                  </a:cubicBezTo>
                  <a:cubicBezTo>
                    <a:pt x="10422" y="2332"/>
                    <a:pt x="8088" y="0"/>
                    <a:pt x="5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 Gothic"/>
              <a:buNone/>
              <a:defRPr b="0" i="0" sz="3500" u="none" cap="none" strike="noStrike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 Gothic"/>
              <a:buNone/>
              <a:defRPr b="0" i="0" sz="3500" u="none" cap="none" strike="noStrike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 Gothic"/>
              <a:buNone/>
              <a:defRPr b="0" i="0" sz="3500" u="none" cap="none" strike="noStrike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 Gothic"/>
              <a:buNone/>
              <a:defRPr b="0" i="0" sz="3500" u="none" cap="none" strike="noStrike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 Gothic"/>
              <a:buNone/>
              <a:defRPr b="0" i="0" sz="3500" u="none" cap="none" strike="noStrike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 Gothic"/>
              <a:buNone/>
              <a:defRPr b="0" i="0" sz="3500" u="none" cap="none" strike="noStrike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 Gothic"/>
              <a:buNone/>
              <a:defRPr b="0" i="0" sz="3500" u="none" cap="none" strike="noStrike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 Gothic"/>
              <a:buNone/>
              <a:defRPr b="0" i="0" sz="3500" u="none" cap="none" strike="noStrike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 Gothic"/>
              <a:buNone/>
              <a:defRPr b="0" i="0" sz="3500" u="none" cap="none" strike="noStrike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chivo"/>
              <a:buChar char="●"/>
              <a:defRPr b="0" i="0" sz="1400" u="none" cap="none" strike="noStrik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chivo"/>
              <a:buChar char="○"/>
              <a:defRPr b="0" i="0" sz="1400" u="none" cap="none" strike="noStrik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chivo"/>
              <a:buChar char="■"/>
              <a:defRPr b="0" i="0" sz="1400" u="none" cap="none" strike="noStrik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chivo"/>
              <a:buChar char="●"/>
              <a:defRPr b="0" i="0" sz="1400" u="none" cap="none" strike="noStrik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chivo"/>
              <a:buChar char="○"/>
              <a:defRPr b="0" i="0" sz="1400" u="none" cap="none" strike="noStrik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chivo"/>
              <a:buChar char="■"/>
              <a:defRPr b="0" i="0" sz="1400" u="none" cap="none" strike="noStrik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chivo"/>
              <a:buChar char="●"/>
              <a:defRPr b="0" i="0" sz="1400" u="none" cap="none" strike="noStrik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chivo"/>
              <a:buChar char="○"/>
              <a:defRPr b="0" i="0" sz="1400" u="none" cap="none" strike="noStrik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chivo"/>
              <a:buChar char="■"/>
              <a:defRPr b="0" i="0" sz="1400" u="none" cap="none" strike="noStrik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1"/>
          <p:cNvSpPr txBox="1"/>
          <p:nvPr>
            <p:ph type="ctrTitle"/>
          </p:nvPr>
        </p:nvSpPr>
        <p:spPr>
          <a:xfrm>
            <a:off x="1801750" y="1592800"/>
            <a:ext cx="3564900" cy="10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7200">
                <a:solidFill>
                  <a:schemeClr val="lt2"/>
                </a:solidFill>
              </a:rPr>
              <a:t>LexFILE</a:t>
            </a:r>
            <a:endParaRPr b="1" sz="7200">
              <a:solidFill>
                <a:schemeClr val="lt2"/>
              </a:solidFill>
            </a:endParaRPr>
          </a:p>
        </p:txBody>
      </p:sp>
      <p:sp>
        <p:nvSpPr>
          <p:cNvPr id="300" name="Google Shape;300;p31"/>
          <p:cNvSpPr txBox="1"/>
          <p:nvPr>
            <p:ph idx="1" type="subTitle"/>
          </p:nvPr>
        </p:nvSpPr>
        <p:spPr>
          <a:xfrm>
            <a:off x="1852325" y="2636500"/>
            <a:ext cx="3167100" cy="4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DM Sans Medium"/>
                <a:ea typeface="DM Sans Medium"/>
                <a:cs typeface="DM Sans Medium"/>
                <a:sym typeface="DM Sans Medium"/>
              </a:rPr>
              <a:t>Sistema de gestão de arquivos</a:t>
            </a:r>
            <a:endParaRPr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grpSp>
        <p:nvGrpSpPr>
          <p:cNvPr id="301" name="Google Shape;301;p31"/>
          <p:cNvGrpSpPr/>
          <p:nvPr/>
        </p:nvGrpSpPr>
        <p:grpSpPr>
          <a:xfrm>
            <a:off x="6636063" y="2951942"/>
            <a:ext cx="2319258" cy="2196841"/>
            <a:chOff x="3782000" y="2603175"/>
            <a:chExt cx="842050" cy="797575"/>
          </a:xfrm>
        </p:grpSpPr>
        <p:sp>
          <p:nvSpPr>
            <p:cNvPr id="302" name="Google Shape;302;p31"/>
            <p:cNvSpPr/>
            <p:nvPr/>
          </p:nvSpPr>
          <p:spPr>
            <a:xfrm>
              <a:off x="4135850" y="3285900"/>
              <a:ext cx="146675" cy="47175"/>
            </a:xfrm>
            <a:custGeom>
              <a:rect b="b" l="l" r="r" t="t"/>
              <a:pathLst>
                <a:path extrusionOk="0" h="1887" w="5867">
                  <a:moveTo>
                    <a:pt x="1251" y="1"/>
                  </a:moveTo>
                  <a:cubicBezTo>
                    <a:pt x="296" y="1"/>
                    <a:pt x="1" y="982"/>
                    <a:pt x="144" y="1886"/>
                  </a:cubicBezTo>
                  <a:lnTo>
                    <a:pt x="5719" y="1886"/>
                  </a:lnTo>
                  <a:cubicBezTo>
                    <a:pt x="5866" y="961"/>
                    <a:pt x="5561" y="5"/>
                    <a:pt x="4599" y="5"/>
                  </a:cubicBezTo>
                  <a:cubicBezTo>
                    <a:pt x="4497" y="5"/>
                    <a:pt x="4387" y="15"/>
                    <a:pt x="4271" y="38"/>
                  </a:cubicBezTo>
                  <a:lnTo>
                    <a:pt x="1592" y="38"/>
                  </a:lnTo>
                  <a:cubicBezTo>
                    <a:pt x="1470" y="13"/>
                    <a:pt x="1356" y="1"/>
                    <a:pt x="12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1"/>
            <p:cNvSpPr/>
            <p:nvPr/>
          </p:nvSpPr>
          <p:spPr>
            <a:xfrm>
              <a:off x="4017825" y="3333025"/>
              <a:ext cx="382600" cy="67725"/>
            </a:xfrm>
            <a:custGeom>
              <a:rect b="b" l="l" r="r" t="t"/>
              <a:pathLst>
                <a:path extrusionOk="0" h="2709" w="15304">
                  <a:moveTo>
                    <a:pt x="4771" y="1"/>
                  </a:moveTo>
                  <a:cubicBezTo>
                    <a:pt x="3194" y="1"/>
                    <a:pt x="1728" y="585"/>
                    <a:pt x="503" y="1522"/>
                  </a:cubicBezTo>
                  <a:cubicBezTo>
                    <a:pt x="1" y="1906"/>
                    <a:pt x="272" y="2709"/>
                    <a:pt x="904" y="2709"/>
                  </a:cubicBezTo>
                  <a:lnTo>
                    <a:pt x="14400" y="2709"/>
                  </a:lnTo>
                  <a:cubicBezTo>
                    <a:pt x="15032" y="2709"/>
                    <a:pt x="15304" y="1906"/>
                    <a:pt x="14801" y="1522"/>
                  </a:cubicBezTo>
                  <a:cubicBezTo>
                    <a:pt x="13576" y="585"/>
                    <a:pt x="12110" y="1"/>
                    <a:pt x="10533" y="1"/>
                  </a:cubicBezTo>
                  <a:cubicBezTo>
                    <a:pt x="10502" y="1"/>
                    <a:pt x="10471" y="1"/>
                    <a:pt x="10440" y="1"/>
                  </a:cubicBezTo>
                  <a:lnTo>
                    <a:pt x="4865" y="1"/>
                  </a:lnTo>
                  <a:cubicBezTo>
                    <a:pt x="4833" y="1"/>
                    <a:pt x="4802" y="1"/>
                    <a:pt x="47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1"/>
            <p:cNvSpPr/>
            <p:nvPr/>
          </p:nvSpPr>
          <p:spPr>
            <a:xfrm>
              <a:off x="3833425" y="2714250"/>
              <a:ext cx="751475" cy="572600"/>
            </a:xfrm>
            <a:custGeom>
              <a:rect b="b" l="l" r="r" t="t"/>
              <a:pathLst>
                <a:path extrusionOk="0" h="22904" w="30059">
                  <a:moveTo>
                    <a:pt x="16690" y="118"/>
                  </a:moveTo>
                  <a:lnTo>
                    <a:pt x="13365" y="157"/>
                  </a:lnTo>
                  <a:cubicBezTo>
                    <a:pt x="12462" y="1336"/>
                    <a:pt x="10189" y="88"/>
                    <a:pt x="8056" y="2036"/>
                  </a:cubicBezTo>
                  <a:cubicBezTo>
                    <a:pt x="6907" y="2870"/>
                    <a:pt x="5009" y="4673"/>
                    <a:pt x="3126" y="4673"/>
                  </a:cubicBezTo>
                  <a:cubicBezTo>
                    <a:pt x="2160" y="4673"/>
                    <a:pt x="1198" y="4199"/>
                    <a:pt x="342" y="2877"/>
                  </a:cubicBezTo>
                  <a:cubicBezTo>
                    <a:pt x="306" y="2822"/>
                    <a:pt x="254" y="2799"/>
                    <a:pt x="202" y="2799"/>
                  </a:cubicBezTo>
                  <a:cubicBezTo>
                    <a:pt x="100" y="2799"/>
                    <a:pt x="1" y="2890"/>
                    <a:pt x="35" y="3014"/>
                  </a:cubicBezTo>
                  <a:cubicBezTo>
                    <a:pt x="716" y="5430"/>
                    <a:pt x="1793" y="6253"/>
                    <a:pt x="3055" y="6253"/>
                  </a:cubicBezTo>
                  <a:cubicBezTo>
                    <a:pt x="5756" y="6253"/>
                    <a:pt x="9310" y="2486"/>
                    <a:pt x="11681" y="2486"/>
                  </a:cubicBezTo>
                  <a:cubicBezTo>
                    <a:pt x="12300" y="2486"/>
                    <a:pt x="12839" y="2743"/>
                    <a:pt x="13260" y="3392"/>
                  </a:cubicBezTo>
                  <a:cubicBezTo>
                    <a:pt x="13551" y="3842"/>
                    <a:pt x="13697" y="4368"/>
                    <a:pt x="13720" y="4904"/>
                  </a:cubicBezTo>
                  <a:cubicBezTo>
                    <a:pt x="13828" y="7547"/>
                    <a:pt x="14278" y="18560"/>
                    <a:pt x="14278" y="18560"/>
                  </a:cubicBezTo>
                  <a:lnTo>
                    <a:pt x="13689" y="22904"/>
                  </a:lnTo>
                  <a:lnTo>
                    <a:pt x="16369" y="22904"/>
                  </a:lnTo>
                  <a:lnTo>
                    <a:pt x="15779" y="18560"/>
                  </a:lnTo>
                  <a:lnTo>
                    <a:pt x="16338" y="4902"/>
                  </a:lnTo>
                  <a:cubicBezTo>
                    <a:pt x="16359" y="4368"/>
                    <a:pt x="16504" y="3842"/>
                    <a:pt x="16795" y="3394"/>
                  </a:cubicBezTo>
                  <a:cubicBezTo>
                    <a:pt x="17214" y="2744"/>
                    <a:pt x="17752" y="2487"/>
                    <a:pt x="18371" y="2487"/>
                  </a:cubicBezTo>
                  <a:cubicBezTo>
                    <a:pt x="20740" y="2487"/>
                    <a:pt x="24303" y="6251"/>
                    <a:pt x="27006" y="6251"/>
                  </a:cubicBezTo>
                  <a:cubicBezTo>
                    <a:pt x="28270" y="6251"/>
                    <a:pt x="29346" y="5427"/>
                    <a:pt x="30024" y="3011"/>
                  </a:cubicBezTo>
                  <a:cubicBezTo>
                    <a:pt x="30059" y="2887"/>
                    <a:pt x="29958" y="2795"/>
                    <a:pt x="29856" y="2795"/>
                  </a:cubicBezTo>
                  <a:cubicBezTo>
                    <a:pt x="29805" y="2795"/>
                    <a:pt x="29753" y="2818"/>
                    <a:pt x="29717" y="2873"/>
                  </a:cubicBezTo>
                  <a:cubicBezTo>
                    <a:pt x="28861" y="4197"/>
                    <a:pt x="27897" y="4672"/>
                    <a:pt x="26931" y="4672"/>
                  </a:cubicBezTo>
                  <a:cubicBezTo>
                    <a:pt x="25016" y="4672"/>
                    <a:pt x="23087" y="2810"/>
                    <a:pt x="21944" y="1995"/>
                  </a:cubicBezTo>
                  <a:cubicBezTo>
                    <a:pt x="19677" y="1"/>
                    <a:pt x="17575" y="1413"/>
                    <a:pt x="16690" y="11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4149150" y="2742150"/>
              <a:ext cx="119450" cy="287400"/>
            </a:xfrm>
            <a:custGeom>
              <a:rect b="b" l="l" r="r" t="t"/>
              <a:pathLst>
                <a:path extrusionOk="0" h="11496" w="4778">
                  <a:moveTo>
                    <a:pt x="3627" y="0"/>
                  </a:moveTo>
                  <a:lnTo>
                    <a:pt x="1150" y="29"/>
                  </a:lnTo>
                  <a:cubicBezTo>
                    <a:pt x="806" y="306"/>
                    <a:pt x="408" y="451"/>
                    <a:pt x="0" y="535"/>
                  </a:cubicBezTo>
                  <a:cubicBezTo>
                    <a:pt x="583" y="741"/>
                    <a:pt x="1080" y="1146"/>
                    <a:pt x="1463" y="1736"/>
                  </a:cubicBezTo>
                  <a:cubicBezTo>
                    <a:pt x="1838" y="2313"/>
                    <a:pt x="2052" y="3009"/>
                    <a:pt x="2083" y="3748"/>
                  </a:cubicBezTo>
                  <a:cubicBezTo>
                    <a:pt x="2137" y="5059"/>
                    <a:pt x="2275" y="8431"/>
                    <a:pt x="2399" y="11496"/>
                  </a:cubicBezTo>
                  <a:lnTo>
                    <a:pt x="2717" y="3745"/>
                  </a:lnTo>
                  <a:cubicBezTo>
                    <a:pt x="2746" y="3009"/>
                    <a:pt x="2958" y="2315"/>
                    <a:pt x="3331" y="1738"/>
                  </a:cubicBezTo>
                  <a:cubicBezTo>
                    <a:pt x="3711" y="1152"/>
                    <a:pt x="4200" y="747"/>
                    <a:pt x="4777" y="539"/>
                  </a:cubicBezTo>
                  <a:cubicBezTo>
                    <a:pt x="4374" y="454"/>
                    <a:pt x="3973" y="300"/>
                    <a:pt x="36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1"/>
            <p:cNvSpPr/>
            <p:nvPr/>
          </p:nvSpPr>
          <p:spPr>
            <a:xfrm>
              <a:off x="4176950" y="2603175"/>
              <a:ext cx="64350" cy="99350"/>
            </a:xfrm>
            <a:custGeom>
              <a:rect b="b" l="l" r="r" t="t"/>
              <a:pathLst>
                <a:path extrusionOk="0" h="3974" w="2574">
                  <a:moveTo>
                    <a:pt x="1185" y="1"/>
                  </a:moveTo>
                  <a:cubicBezTo>
                    <a:pt x="1163" y="75"/>
                    <a:pt x="410" y="2174"/>
                    <a:pt x="376" y="2308"/>
                  </a:cubicBezTo>
                  <a:cubicBezTo>
                    <a:pt x="293" y="2540"/>
                    <a:pt x="621" y="3926"/>
                    <a:pt x="61" y="3972"/>
                  </a:cubicBezTo>
                  <a:lnTo>
                    <a:pt x="2513" y="3972"/>
                  </a:lnTo>
                  <a:cubicBezTo>
                    <a:pt x="1954" y="3926"/>
                    <a:pt x="2281" y="2540"/>
                    <a:pt x="2198" y="2308"/>
                  </a:cubicBezTo>
                  <a:cubicBezTo>
                    <a:pt x="2164" y="2174"/>
                    <a:pt x="1413" y="74"/>
                    <a:pt x="1389" y="1"/>
                  </a:cubicBezTo>
                  <a:close/>
                  <a:moveTo>
                    <a:pt x="1" y="3972"/>
                  </a:moveTo>
                  <a:cubicBezTo>
                    <a:pt x="11" y="3973"/>
                    <a:pt x="22" y="3973"/>
                    <a:pt x="32" y="3973"/>
                  </a:cubicBezTo>
                  <a:cubicBezTo>
                    <a:pt x="42" y="3973"/>
                    <a:pt x="52" y="3973"/>
                    <a:pt x="61" y="3972"/>
                  </a:cubicBezTo>
                  <a:close/>
                  <a:moveTo>
                    <a:pt x="2513" y="3972"/>
                  </a:moveTo>
                  <a:cubicBezTo>
                    <a:pt x="2523" y="3973"/>
                    <a:pt x="2533" y="3973"/>
                    <a:pt x="2543" y="3973"/>
                  </a:cubicBezTo>
                  <a:cubicBezTo>
                    <a:pt x="2553" y="3973"/>
                    <a:pt x="2563" y="3973"/>
                    <a:pt x="2573" y="39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4166875" y="2702475"/>
              <a:ext cx="84725" cy="15700"/>
            </a:xfrm>
            <a:custGeom>
              <a:rect b="b" l="l" r="r" t="t"/>
              <a:pathLst>
                <a:path extrusionOk="0" h="628" w="3389">
                  <a:moveTo>
                    <a:pt x="2985" y="0"/>
                  </a:moveTo>
                  <a:cubicBezTo>
                    <a:pt x="2982" y="0"/>
                    <a:pt x="2979" y="0"/>
                    <a:pt x="2976" y="0"/>
                  </a:cubicBezTo>
                  <a:lnTo>
                    <a:pt x="404" y="0"/>
                  </a:lnTo>
                  <a:cubicBezTo>
                    <a:pt x="403" y="0"/>
                    <a:pt x="401" y="0"/>
                    <a:pt x="400" y="0"/>
                  </a:cubicBezTo>
                  <a:cubicBezTo>
                    <a:pt x="58" y="0"/>
                    <a:pt x="1" y="353"/>
                    <a:pt x="27" y="628"/>
                  </a:cubicBezTo>
                  <a:lnTo>
                    <a:pt x="3352" y="589"/>
                  </a:lnTo>
                  <a:cubicBezTo>
                    <a:pt x="3388" y="329"/>
                    <a:pt x="3298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3782000" y="2832650"/>
              <a:ext cx="842050" cy="345750"/>
            </a:xfrm>
            <a:custGeom>
              <a:rect b="b" l="l" r="r" t="t"/>
              <a:pathLst>
                <a:path extrusionOk="0" h="13830" w="33682">
                  <a:moveTo>
                    <a:pt x="5470" y="0"/>
                  </a:moveTo>
                  <a:lnTo>
                    <a:pt x="10438" y="10723"/>
                  </a:lnTo>
                  <a:lnTo>
                    <a:pt x="502" y="10723"/>
                  </a:lnTo>
                  <a:lnTo>
                    <a:pt x="5470" y="0"/>
                  </a:lnTo>
                  <a:lnTo>
                    <a:pt x="5470" y="0"/>
                  </a:lnTo>
                  <a:lnTo>
                    <a:pt x="0" y="10723"/>
                  </a:lnTo>
                  <a:cubicBezTo>
                    <a:pt x="991" y="12793"/>
                    <a:pt x="3230" y="13829"/>
                    <a:pt x="5469" y="13829"/>
                  </a:cubicBezTo>
                  <a:cubicBezTo>
                    <a:pt x="7707" y="13829"/>
                    <a:pt x="9946" y="12794"/>
                    <a:pt x="10938" y="10723"/>
                  </a:cubicBezTo>
                  <a:lnTo>
                    <a:pt x="5470" y="0"/>
                  </a:lnTo>
                  <a:close/>
                  <a:moveTo>
                    <a:pt x="28212" y="0"/>
                  </a:moveTo>
                  <a:lnTo>
                    <a:pt x="22744" y="10723"/>
                  </a:lnTo>
                  <a:cubicBezTo>
                    <a:pt x="23735" y="12793"/>
                    <a:pt x="25974" y="13829"/>
                    <a:pt x="28213" y="13829"/>
                  </a:cubicBezTo>
                  <a:cubicBezTo>
                    <a:pt x="30451" y="13829"/>
                    <a:pt x="32690" y="12794"/>
                    <a:pt x="33682" y="10723"/>
                  </a:cubicBezTo>
                  <a:lnTo>
                    <a:pt x="28212" y="0"/>
                  </a:lnTo>
                  <a:lnTo>
                    <a:pt x="28212" y="0"/>
                  </a:lnTo>
                  <a:lnTo>
                    <a:pt x="33181" y="10723"/>
                  </a:lnTo>
                  <a:lnTo>
                    <a:pt x="23244" y="10723"/>
                  </a:lnTo>
                  <a:lnTo>
                    <a:pt x="282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3905125" y="2837600"/>
              <a:ext cx="592450" cy="20525"/>
            </a:xfrm>
            <a:custGeom>
              <a:rect b="b" l="l" r="r" t="t"/>
              <a:pathLst>
                <a:path extrusionOk="0" h="821" w="23698">
                  <a:moveTo>
                    <a:pt x="545" y="1"/>
                  </a:moveTo>
                  <a:cubicBezTo>
                    <a:pt x="181" y="1"/>
                    <a:pt x="0" y="441"/>
                    <a:pt x="257" y="698"/>
                  </a:cubicBezTo>
                  <a:cubicBezTo>
                    <a:pt x="340" y="781"/>
                    <a:pt x="442" y="818"/>
                    <a:pt x="542" y="818"/>
                  </a:cubicBezTo>
                  <a:cubicBezTo>
                    <a:pt x="751" y="818"/>
                    <a:pt x="953" y="655"/>
                    <a:pt x="953" y="409"/>
                  </a:cubicBezTo>
                  <a:cubicBezTo>
                    <a:pt x="953" y="183"/>
                    <a:pt x="770" y="1"/>
                    <a:pt x="545" y="1"/>
                  </a:cubicBezTo>
                  <a:close/>
                  <a:moveTo>
                    <a:pt x="23287" y="1"/>
                  </a:moveTo>
                  <a:cubicBezTo>
                    <a:pt x="22924" y="1"/>
                    <a:pt x="22742" y="443"/>
                    <a:pt x="23000" y="700"/>
                  </a:cubicBezTo>
                  <a:cubicBezTo>
                    <a:pt x="23083" y="783"/>
                    <a:pt x="23185" y="820"/>
                    <a:pt x="23286" y="820"/>
                  </a:cubicBezTo>
                  <a:cubicBezTo>
                    <a:pt x="23496" y="820"/>
                    <a:pt x="23698" y="656"/>
                    <a:pt x="23697" y="409"/>
                  </a:cubicBezTo>
                  <a:cubicBezTo>
                    <a:pt x="23697" y="183"/>
                    <a:pt x="23514" y="1"/>
                    <a:pt x="232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0" name="Google Shape;310;p31"/>
          <p:cNvSpPr/>
          <p:nvPr/>
        </p:nvSpPr>
        <p:spPr>
          <a:xfrm>
            <a:off x="7571258" y="1157183"/>
            <a:ext cx="792555" cy="141342"/>
          </a:xfrm>
          <a:custGeom>
            <a:rect b="b" l="l" r="r" t="t"/>
            <a:pathLst>
              <a:path extrusionOk="0" h="4093" w="22951">
                <a:moveTo>
                  <a:pt x="16750" y="1"/>
                </a:moveTo>
                <a:cubicBezTo>
                  <a:pt x="15691" y="1"/>
                  <a:pt x="14864" y="873"/>
                  <a:pt x="14251" y="1656"/>
                </a:cubicBezTo>
                <a:cubicBezTo>
                  <a:pt x="13731" y="2317"/>
                  <a:pt x="13117" y="2984"/>
                  <a:pt x="12450" y="2984"/>
                </a:cubicBezTo>
                <a:cubicBezTo>
                  <a:pt x="12415" y="2984"/>
                  <a:pt x="12380" y="2982"/>
                  <a:pt x="12344" y="2978"/>
                </a:cubicBezTo>
                <a:cubicBezTo>
                  <a:pt x="11788" y="2919"/>
                  <a:pt x="11355" y="2398"/>
                  <a:pt x="10896" y="1846"/>
                </a:cubicBezTo>
                <a:cubicBezTo>
                  <a:pt x="10365" y="1208"/>
                  <a:pt x="9763" y="483"/>
                  <a:pt x="8830" y="387"/>
                </a:cubicBezTo>
                <a:cubicBezTo>
                  <a:pt x="8762" y="379"/>
                  <a:pt x="8693" y="376"/>
                  <a:pt x="8624" y="376"/>
                </a:cubicBezTo>
                <a:cubicBezTo>
                  <a:pt x="7900" y="376"/>
                  <a:pt x="7171" y="783"/>
                  <a:pt x="6457" y="1590"/>
                </a:cubicBezTo>
                <a:cubicBezTo>
                  <a:pt x="6363" y="1695"/>
                  <a:pt x="6271" y="1803"/>
                  <a:pt x="6178" y="1912"/>
                </a:cubicBezTo>
                <a:cubicBezTo>
                  <a:pt x="5782" y="2380"/>
                  <a:pt x="5406" y="2821"/>
                  <a:pt x="4918" y="3029"/>
                </a:cubicBezTo>
                <a:cubicBezTo>
                  <a:pt x="4701" y="3121"/>
                  <a:pt x="4473" y="3162"/>
                  <a:pt x="4244" y="3162"/>
                </a:cubicBezTo>
                <a:cubicBezTo>
                  <a:pt x="3621" y="3162"/>
                  <a:pt x="2986" y="2867"/>
                  <a:pt x="2525" y="2524"/>
                </a:cubicBezTo>
                <a:cubicBezTo>
                  <a:pt x="1815" y="1990"/>
                  <a:pt x="1272" y="1265"/>
                  <a:pt x="960" y="433"/>
                </a:cubicBezTo>
                <a:cubicBezTo>
                  <a:pt x="891" y="245"/>
                  <a:pt x="714" y="129"/>
                  <a:pt x="525" y="129"/>
                </a:cubicBezTo>
                <a:cubicBezTo>
                  <a:pt x="471" y="129"/>
                  <a:pt x="417" y="138"/>
                  <a:pt x="364" y="158"/>
                </a:cubicBezTo>
                <a:cubicBezTo>
                  <a:pt x="124" y="247"/>
                  <a:pt x="1" y="514"/>
                  <a:pt x="90" y="754"/>
                </a:cubicBezTo>
                <a:cubicBezTo>
                  <a:pt x="463" y="1754"/>
                  <a:pt x="1115" y="2628"/>
                  <a:pt x="1969" y="3269"/>
                </a:cubicBezTo>
                <a:cubicBezTo>
                  <a:pt x="2695" y="3810"/>
                  <a:pt x="3490" y="4092"/>
                  <a:pt x="4234" y="4092"/>
                </a:cubicBezTo>
                <a:cubicBezTo>
                  <a:pt x="4238" y="4092"/>
                  <a:pt x="4242" y="4092"/>
                  <a:pt x="4245" y="4092"/>
                </a:cubicBezTo>
                <a:cubicBezTo>
                  <a:pt x="4601" y="4092"/>
                  <a:pt x="4954" y="4021"/>
                  <a:pt x="5283" y="3883"/>
                </a:cubicBezTo>
                <a:cubicBezTo>
                  <a:pt x="5971" y="3589"/>
                  <a:pt x="6436" y="3043"/>
                  <a:pt x="6885" y="2514"/>
                </a:cubicBezTo>
                <a:cubicBezTo>
                  <a:pt x="6973" y="2411"/>
                  <a:pt x="7062" y="2308"/>
                  <a:pt x="7151" y="2207"/>
                </a:cubicBezTo>
                <a:cubicBezTo>
                  <a:pt x="7681" y="1608"/>
                  <a:pt x="8179" y="1305"/>
                  <a:pt x="8629" y="1305"/>
                </a:cubicBezTo>
                <a:cubicBezTo>
                  <a:pt x="8663" y="1305"/>
                  <a:pt x="8698" y="1307"/>
                  <a:pt x="8732" y="1311"/>
                </a:cubicBezTo>
                <a:cubicBezTo>
                  <a:pt x="9290" y="1369"/>
                  <a:pt x="9723" y="1889"/>
                  <a:pt x="10181" y="2441"/>
                </a:cubicBezTo>
                <a:cubicBezTo>
                  <a:pt x="10713" y="3079"/>
                  <a:pt x="11313" y="3803"/>
                  <a:pt x="12245" y="3902"/>
                </a:cubicBezTo>
                <a:cubicBezTo>
                  <a:pt x="12317" y="3910"/>
                  <a:pt x="12387" y="3914"/>
                  <a:pt x="12457" y="3914"/>
                </a:cubicBezTo>
                <a:cubicBezTo>
                  <a:pt x="13659" y="3914"/>
                  <a:pt x="14543" y="2787"/>
                  <a:pt x="14980" y="2230"/>
                </a:cubicBezTo>
                <a:cubicBezTo>
                  <a:pt x="15461" y="1618"/>
                  <a:pt x="16089" y="932"/>
                  <a:pt x="16760" y="932"/>
                </a:cubicBezTo>
                <a:cubicBezTo>
                  <a:pt x="16802" y="932"/>
                  <a:pt x="16844" y="934"/>
                  <a:pt x="16887" y="940"/>
                </a:cubicBezTo>
                <a:cubicBezTo>
                  <a:pt x="17477" y="1020"/>
                  <a:pt x="17864" y="1593"/>
                  <a:pt x="18312" y="2257"/>
                </a:cubicBezTo>
                <a:cubicBezTo>
                  <a:pt x="18785" y="2959"/>
                  <a:pt x="19321" y="3755"/>
                  <a:pt x="20236" y="3979"/>
                </a:cubicBezTo>
                <a:cubicBezTo>
                  <a:pt x="20387" y="4017"/>
                  <a:pt x="20541" y="4034"/>
                  <a:pt x="20696" y="4034"/>
                </a:cubicBezTo>
                <a:cubicBezTo>
                  <a:pt x="21495" y="4034"/>
                  <a:pt x="22319" y="3557"/>
                  <a:pt x="22815" y="2769"/>
                </a:cubicBezTo>
                <a:cubicBezTo>
                  <a:pt x="22951" y="2551"/>
                  <a:pt x="22886" y="2265"/>
                  <a:pt x="22669" y="2128"/>
                </a:cubicBezTo>
                <a:cubicBezTo>
                  <a:pt x="22592" y="2080"/>
                  <a:pt x="22506" y="2057"/>
                  <a:pt x="22422" y="2057"/>
                </a:cubicBezTo>
                <a:cubicBezTo>
                  <a:pt x="22267" y="2057"/>
                  <a:pt x="22116" y="2134"/>
                  <a:pt x="22028" y="2274"/>
                </a:cubicBezTo>
                <a:cubicBezTo>
                  <a:pt x="21751" y="2717"/>
                  <a:pt x="21233" y="3107"/>
                  <a:pt x="20705" y="3107"/>
                </a:cubicBezTo>
                <a:cubicBezTo>
                  <a:pt x="20623" y="3107"/>
                  <a:pt x="20541" y="3097"/>
                  <a:pt x="20460" y="3078"/>
                </a:cubicBezTo>
                <a:cubicBezTo>
                  <a:pt x="19894" y="2938"/>
                  <a:pt x="19501" y="2355"/>
                  <a:pt x="19084" y="1736"/>
                </a:cubicBezTo>
                <a:cubicBezTo>
                  <a:pt x="18584" y="995"/>
                  <a:pt x="18017" y="154"/>
                  <a:pt x="17013" y="19"/>
                </a:cubicBezTo>
                <a:cubicBezTo>
                  <a:pt x="16924" y="7"/>
                  <a:pt x="16836" y="1"/>
                  <a:pt x="167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1"/>
          <p:cNvSpPr/>
          <p:nvPr/>
        </p:nvSpPr>
        <p:spPr>
          <a:xfrm>
            <a:off x="7523633" y="1360664"/>
            <a:ext cx="792555" cy="141342"/>
          </a:xfrm>
          <a:custGeom>
            <a:rect b="b" l="l" r="r" t="t"/>
            <a:pathLst>
              <a:path extrusionOk="0" h="4093" w="22951">
                <a:moveTo>
                  <a:pt x="16750" y="1"/>
                </a:moveTo>
                <a:cubicBezTo>
                  <a:pt x="15691" y="1"/>
                  <a:pt x="14864" y="873"/>
                  <a:pt x="14251" y="1656"/>
                </a:cubicBezTo>
                <a:cubicBezTo>
                  <a:pt x="13731" y="2317"/>
                  <a:pt x="13117" y="2984"/>
                  <a:pt x="12450" y="2984"/>
                </a:cubicBezTo>
                <a:cubicBezTo>
                  <a:pt x="12415" y="2984"/>
                  <a:pt x="12380" y="2982"/>
                  <a:pt x="12344" y="2978"/>
                </a:cubicBezTo>
                <a:cubicBezTo>
                  <a:pt x="11788" y="2919"/>
                  <a:pt x="11355" y="2398"/>
                  <a:pt x="10896" y="1846"/>
                </a:cubicBezTo>
                <a:cubicBezTo>
                  <a:pt x="10365" y="1208"/>
                  <a:pt x="9763" y="483"/>
                  <a:pt x="8830" y="387"/>
                </a:cubicBezTo>
                <a:cubicBezTo>
                  <a:pt x="8762" y="379"/>
                  <a:pt x="8693" y="376"/>
                  <a:pt x="8624" y="376"/>
                </a:cubicBezTo>
                <a:cubicBezTo>
                  <a:pt x="7900" y="376"/>
                  <a:pt x="7171" y="783"/>
                  <a:pt x="6457" y="1590"/>
                </a:cubicBezTo>
                <a:cubicBezTo>
                  <a:pt x="6363" y="1695"/>
                  <a:pt x="6271" y="1803"/>
                  <a:pt x="6178" y="1912"/>
                </a:cubicBezTo>
                <a:cubicBezTo>
                  <a:pt x="5782" y="2380"/>
                  <a:pt x="5406" y="2821"/>
                  <a:pt x="4918" y="3029"/>
                </a:cubicBezTo>
                <a:cubicBezTo>
                  <a:pt x="4701" y="3121"/>
                  <a:pt x="4473" y="3162"/>
                  <a:pt x="4244" y="3162"/>
                </a:cubicBezTo>
                <a:cubicBezTo>
                  <a:pt x="3621" y="3162"/>
                  <a:pt x="2986" y="2867"/>
                  <a:pt x="2525" y="2524"/>
                </a:cubicBezTo>
                <a:cubicBezTo>
                  <a:pt x="1815" y="1990"/>
                  <a:pt x="1272" y="1265"/>
                  <a:pt x="960" y="433"/>
                </a:cubicBezTo>
                <a:cubicBezTo>
                  <a:pt x="891" y="245"/>
                  <a:pt x="714" y="129"/>
                  <a:pt x="525" y="129"/>
                </a:cubicBezTo>
                <a:cubicBezTo>
                  <a:pt x="471" y="129"/>
                  <a:pt x="417" y="138"/>
                  <a:pt x="364" y="158"/>
                </a:cubicBezTo>
                <a:cubicBezTo>
                  <a:pt x="124" y="247"/>
                  <a:pt x="1" y="514"/>
                  <a:pt x="90" y="754"/>
                </a:cubicBezTo>
                <a:cubicBezTo>
                  <a:pt x="463" y="1754"/>
                  <a:pt x="1115" y="2628"/>
                  <a:pt x="1969" y="3269"/>
                </a:cubicBezTo>
                <a:cubicBezTo>
                  <a:pt x="2695" y="3810"/>
                  <a:pt x="3490" y="4092"/>
                  <a:pt x="4234" y="4092"/>
                </a:cubicBezTo>
                <a:cubicBezTo>
                  <a:pt x="4238" y="4092"/>
                  <a:pt x="4242" y="4092"/>
                  <a:pt x="4245" y="4092"/>
                </a:cubicBezTo>
                <a:cubicBezTo>
                  <a:pt x="4601" y="4092"/>
                  <a:pt x="4954" y="4021"/>
                  <a:pt x="5283" y="3883"/>
                </a:cubicBezTo>
                <a:cubicBezTo>
                  <a:pt x="5971" y="3589"/>
                  <a:pt x="6436" y="3043"/>
                  <a:pt x="6885" y="2514"/>
                </a:cubicBezTo>
                <a:cubicBezTo>
                  <a:pt x="6973" y="2411"/>
                  <a:pt x="7062" y="2308"/>
                  <a:pt x="7151" y="2207"/>
                </a:cubicBezTo>
                <a:cubicBezTo>
                  <a:pt x="7681" y="1608"/>
                  <a:pt x="8179" y="1305"/>
                  <a:pt x="8629" y="1305"/>
                </a:cubicBezTo>
                <a:cubicBezTo>
                  <a:pt x="8663" y="1305"/>
                  <a:pt x="8698" y="1307"/>
                  <a:pt x="8732" y="1311"/>
                </a:cubicBezTo>
                <a:cubicBezTo>
                  <a:pt x="9290" y="1369"/>
                  <a:pt x="9723" y="1889"/>
                  <a:pt x="10181" y="2441"/>
                </a:cubicBezTo>
                <a:cubicBezTo>
                  <a:pt x="10713" y="3079"/>
                  <a:pt x="11313" y="3803"/>
                  <a:pt x="12245" y="3902"/>
                </a:cubicBezTo>
                <a:cubicBezTo>
                  <a:pt x="12317" y="3910"/>
                  <a:pt x="12387" y="3914"/>
                  <a:pt x="12457" y="3914"/>
                </a:cubicBezTo>
                <a:cubicBezTo>
                  <a:pt x="13659" y="3914"/>
                  <a:pt x="14543" y="2787"/>
                  <a:pt x="14980" y="2230"/>
                </a:cubicBezTo>
                <a:cubicBezTo>
                  <a:pt x="15461" y="1618"/>
                  <a:pt x="16089" y="932"/>
                  <a:pt x="16760" y="932"/>
                </a:cubicBezTo>
                <a:cubicBezTo>
                  <a:pt x="16802" y="932"/>
                  <a:pt x="16844" y="934"/>
                  <a:pt x="16887" y="940"/>
                </a:cubicBezTo>
                <a:cubicBezTo>
                  <a:pt x="17477" y="1020"/>
                  <a:pt x="17864" y="1593"/>
                  <a:pt x="18312" y="2257"/>
                </a:cubicBezTo>
                <a:cubicBezTo>
                  <a:pt x="18785" y="2959"/>
                  <a:pt x="19321" y="3755"/>
                  <a:pt x="20236" y="3979"/>
                </a:cubicBezTo>
                <a:cubicBezTo>
                  <a:pt x="20387" y="4017"/>
                  <a:pt x="20541" y="4034"/>
                  <a:pt x="20696" y="4034"/>
                </a:cubicBezTo>
                <a:cubicBezTo>
                  <a:pt x="21495" y="4034"/>
                  <a:pt x="22319" y="3557"/>
                  <a:pt x="22815" y="2769"/>
                </a:cubicBezTo>
                <a:cubicBezTo>
                  <a:pt x="22951" y="2551"/>
                  <a:pt x="22886" y="2265"/>
                  <a:pt x="22669" y="2128"/>
                </a:cubicBezTo>
                <a:cubicBezTo>
                  <a:pt x="22592" y="2080"/>
                  <a:pt x="22506" y="2057"/>
                  <a:pt x="22422" y="2057"/>
                </a:cubicBezTo>
                <a:cubicBezTo>
                  <a:pt x="22267" y="2057"/>
                  <a:pt x="22116" y="2134"/>
                  <a:pt x="22028" y="2274"/>
                </a:cubicBezTo>
                <a:cubicBezTo>
                  <a:pt x="21751" y="2717"/>
                  <a:pt x="21233" y="3107"/>
                  <a:pt x="20705" y="3107"/>
                </a:cubicBezTo>
                <a:cubicBezTo>
                  <a:pt x="20623" y="3107"/>
                  <a:pt x="20541" y="3097"/>
                  <a:pt x="20460" y="3078"/>
                </a:cubicBezTo>
                <a:cubicBezTo>
                  <a:pt x="19894" y="2938"/>
                  <a:pt x="19501" y="2355"/>
                  <a:pt x="19084" y="1736"/>
                </a:cubicBezTo>
                <a:cubicBezTo>
                  <a:pt x="18584" y="995"/>
                  <a:pt x="18017" y="154"/>
                  <a:pt x="17013" y="19"/>
                </a:cubicBezTo>
                <a:cubicBezTo>
                  <a:pt x="16924" y="7"/>
                  <a:pt x="16836" y="1"/>
                  <a:pt x="167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2" name="Google Shape;312;p31"/>
          <p:cNvGrpSpPr/>
          <p:nvPr/>
        </p:nvGrpSpPr>
        <p:grpSpPr>
          <a:xfrm>
            <a:off x="200846" y="3093711"/>
            <a:ext cx="1033760" cy="2055065"/>
            <a:chOff x="3722575" y="4640900"/>
            <a:chExt cx="420450" cy="835800"/>
          </a:xfrm>
        </p:grpSpPr>
        <p:sp>
          <p:nvSpPr>
            <p:cNvPr id="313" name="Google Shape;313;p31"/>
            <p:cNvSpPr/>
            <p:nvPr/>
          </p:nvSpPr>
          <p:spPr>
            <a:xfrm>
              <a:off x="3817525" y="4791700"/>
              <a:ext cx="230550" cy="550525"/>
            </a:xfrm>
            <a:custGeom>
              <a:rect b="b" l="l" r="r" t="t"/>
              <a:pathLst>
                <a:path extrusionOk="0" h="22021" w="9222">
                  <a:moveTo>
                    <a:pt x="0" y="0"/>
                  </a:moveTo>
                  <a:lnTo>
                    <a:pt x="0" y="22021"/>
                  </a:lnTo>
                  <a:lnTo>
                    <a:pt x="9222" y="22021"/>
                  </a:lnTo>
                  <a:lnTo>
                    <a:pt x="92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31"/>
            <p:cNvSpPr/>
            <p:nvPr/>
          </p:nvSpPr>
          <p:spPr>
            <a:xfrm>
              <a:off x="3848150" y="4863125"/>
              <a:ext cx="169325" cy="407675"/>
            </a:xfrm>
            <a:custGeom>
              <a:rect b="b" l="l" r="r" t="t"/>
              <a:pathLst>
                <a:path extrusionOk="0" h="16307" w="6773">
                  <a:moveTo>
                    <a:pt x="6115" y="0"/>
                  </a:moveTo>
                  <a:lnTo>
                    <a:pt x="6115" y="0"/>
                  </a:lnTo>
                  <a:cubicBezTo>
                    <a:pt x="6476" y="0"/>
                    <a:pt x="6773" y="374"/>
                    <a:pt x="6773" y="833"/>
                  </a:cubicBezTo>
                  <a:lnTo>
                    <a:pt x="6773" y="15474"/>
                  </a:lnTo>
                  <a:cubicBezTo>
                    <a:pt x="6773" y="15933"/>
                    <a:pt x="6476" y="16306"/>
                    <a:pt x="6115" y="16306"/>
                  </a:cubicBezTo>
                  <a:lnTo>
                    <a:pt x="6115" y="16306"/>
                  </a:lnTo>
                  <a:cubicBezTo>
                    <a:pt x="5754" y="16306"/>
                    <a:pt x="5458" y="15933"/>
                    <a:pt x="5458" y="15474"/>
                  </a:cubicBezTo>
                  <a:lnTo>
                    <a:pt x="5458" y="833"/>
                  </a:lnTo>
                  <a:cubicBezTo>
                    <a:pt x="5458" y="374"/>
                    <a:pt x="5754" y="0"/>
                    <a:pt x="6115" y="0"/>
                  </a:cubicBezTo>
                  <a:close/>
                  <a:moveTo>
                    <a:pt x="2729" y="833"/>
                  </a:moveTo>
                  <a:lnTo>
                    <a:pt x="2729" y="15474"/>
                  </a:lnTo>
                  <a:cubicBezTo>
                    <a:pt x="2729" y="15933"/>
                    <a:pt x="3025" y="16306"/>
                    <a:pt x="3386" y="16306"/>
                  </a:cubicBezTo>
                  <a:lnTo>
                    <a:pt x="3386" y="16306"/>
                  </a:lnTo>
                  <a:cubicBezTo>
                    <a:pt x="3748" y="16306"/>
                    <a:pt x="4043" y="15933"/>
                    <a:pt x="4043" y="15474"/>
                  </a:cubicBezTo>
                  <a:lnTo>
                    <a:pt x="4043" y="833"/>
                  </a:lnTo>
                  <a:cubicBezTo>
                    <a:pt x="4043" y="374"/>
                    <a:pt x="3748" y="0"/>
                    <a:pt x="3386" y="0"/>
                  </a:cubicBezTo>
                  <a:lnTo>
                    <a:pt x="3386" y="0"/>
                  </a:lnTo>
                  <a:cubicBezTo>
                    <a:pt x="3025" y="0"/>
                    <a:pt x="2729" y="374"/>
                    <a:pt x="2729" y="833"/>
                  </a:cubicBezTo>
                  <a:close/>
                  <a:moveTo>
                    <a:pt x="1" y="833"/>
                  </a:moveTo>
                  <a:lnTo>
                    <a:pt x="1" y="15474"/>
                  </a:lnTo>
                  <a:cubicBezTo>
                    <a:pt x="1" y="15933"/>
                    <a:pt x="296" y="16306"/>
                    <a:pt x="658" y="16306"/>
                  </a:cubicBezTo>
                  <a:lnTo>
                    <a:pt x="658" y="16306"/>
                  </a:lnTo>
                  <a:cubicBezTo>
                    <a:pt x="1018" y="16306"/>
                    <a:pt x="1315" y="15933"/>
                    <a:pt x="1315" y="15474"/>
                  </a:cubicBezTo>
                  <a:lnTo>
                    <a:pt x="1315" y="833"/>
                  </a:lnTo>
                  <a:cubicBezTo>
                    <a:pt x="1315" y="374"/>
                    <a:pt x="1018" y="0"/>
                    <a:pt x="658" y="0"/>
                  </a:cubicBezTo>
                  <a:lnTo>
                    <a:pt x="658" y="0"/>
                  </a:lnTo>
                  <a:cubicBezTo>
                    <a:pt x="296" y="0"/>
                    <a:pt x="1" y="374"/>
                    <a:pt x="1" y="8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1"/>
            <p:cNvSpPr/>
            <p:nvPr/>
          </p:nvSpPr>
          <p:spPr>
            <a:xfrm>
              <a:off x="3723475" y="4741400"/>
              <a:ext cx="418650" cy="89675"/>
            </a:xfrm>
            <a:custGeom>
              <a:rect b="b" l="l" r="r" t="t"/>
              <a:pathLst>
                <a:path extrusionOk="0" h="3587" w="16746">
                  <a:moveTo>
                    <a:pt x="3567" y="2012"/>
                  </a:moveTo>
                  <a:lnTo>
                    <a:pt x="13179" y="2012"/>
                  </a:lnTo>
                  <a:cubicBezTo>
                    <a:pt x="13285" y="2666"/>
                    <a:pt x="13755" y="3203"/>
                    <a:pt x="14390" y="3395"/>
                  </a:cubicBezTo>
                  <a:cubicBezTo>
                    <a:pt x="15023" y="3586"/>
                    <a:pt x="15712" y="3398"/>
                    <a:pt x="16163" y="2911"/>
                  </a:cubicBezTo>
                  <a:cubicBezTo>
                    <a:pt x="16612" y="2425"/>
                    <a:pt x="16746" y="1724"/>
                    <a:pt x="16505" y="1106"/>
                  </a:cubicBezTo>
                  <a:cubicBezTo>
                    <a:pt x="16265" y="489"/>
                    <a:pt x="15694" y="61"/>
                    <a:pt x="15034" y="7"/>
                  </a:cubicBezTo>
                  <a:cubicBezTo>
                    <a:pt x="14997" y="4"/>
                    <a:pt x="14961" y="1"/>
                    <a:pt x="14924" y="1"/>
                  </a:cubicBezTo>
                  <a:lnTo>
                    <a:pt x="1822" y="1"/>
                  </a:lnTo>
                  <a:cubicBezTo>
                    <a:pt x="1785" y="1"/>
                    <a:pt x="1749" y="4"/>
                    <a:pt x="1712" y="7"/>
                  </a:cubicBezTo>
                  <a:cubicBezTo>
                    <a:pt x="1052" y="61"/>
                    <a:pt x="481" y="489"/>
                    <a:pt x="241" y="1106"/>
                  </a:cubicBezTo>
                  <a:cubicBezTo>
                    <a:pt x="0" y="1724"/>
                    <a:pt x="134" y="2425"/>
                    <a:pt x="583" y="2911"/>
                  </a:cubicBezTo>
                  <a:cubicBezTo>
                    <a:pt x="1034" y="3398"/>
                    <a:pt x="1723" y="3585"/>
                    <a:pt x="2356" y="3393"/>
                  </a:cubicBezTo>
                  <a:cubicBezTo>
                    <a:pt x="2991" y="3202"/>
                    <a:pt x="3461" y="2666"/>
                    <a:pt x="3567" y="20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3764350" y="5342200"/>
              <a:ext cx="336950" cy="44875"/>
            </a:xfrm>
            <a:custGeom>
              <a:rect b="b" l="l" r="r" t="t"/>
              <a:pathLst>
                <a:path extrusionOk="0" h="1795" w="13478">
                  <a:moveTo>
                    <a:pt x="896" y="1794"/>
                  </a:moveTo>
                  <a:lnTo>
                    <a:pt x="12580" y="1794"/>
                  </a:lnTo>
                  <a:cubicBezTo>
                    <a:pt x="13075" y="1793"/>
                    <a:pt x="13476" y="1392"/>
                    <a:pt x="13477" y="897"/>
                  </a:cubicBezTo>
                  <a:lnTo>
                    <a:pt x="13477" y="897"/>
                  </a:lnTo>
                  <a:cubicBezTo>
                    <a:pt x="13476" y="403"/>
                    <a:pt x="13075" y="2"/>
                    <a:pt x="12580" y="1"/>
                  </a:cubicBezTo>
                  <a:lnTo>
                    <a:pt x="896" y="1"/>
                  </a:lnTo>
                  <a:cubicBezTo>
                    <a:pt x="402" y="2"/>
                    <a:pt x="2" y="403"/>
                    <a:pt x="0" y="897"/>
                  </a:cubicBezTo>
                  <a:lnTo>
                    <a:pt x="0" y="897"/>
                  </a:lnTo>
                  <a:cubicBezTo>
                    <a:pt x="2" y="1392"/>
                    <a:pt x="402" y="1793"/>
                    <a:pt x="896" y="17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3782000" y="4691150"/>
              <a:ext cx="301600" cy="50275"/>
            </a:xfrm>
            <a:custGeom>
              <a:rect b="b" l="l" r="r" t="t"/>
              <a:pathLst>
                <a:path extrusionOk="0" h="2011" w="12064">
                  <a:moveTo>
                    <a:pt x="1006" y="2011"/>
                  </a:moveTo>
                  <a:lnTo>
                    <a:pt x="11059" y="2011"/>
                  </a:lnTo>
                  <a:cubicBezTo>
                    <a:pt x="11613" y="2009"/>
                    <a:pt x="12062" y="1561"/>
                    <a:pt x="12064" y="1006"/>
                  </a:cubicBezTo>
                  <a:lnTo>
                    <a:pt x="12064" y="1006"/>
                  </a:lnTo>
                  <a:cubicBezTo>
                    <a:pt x="12062" y="451"/>
                    <a:pt x="11613" y="2"/>
                    <a:pt x="11059" y="1"/>
                  </a:cubicBezTo>
                  <a:lnTo>
                    <a:pt x="1006" y="1"/>
                  </a:lnTo>
                  <a:cubicBezTo>
                    <a:pt x="451" y="2"/>
                    <a:pt x="2" y="451"/>
                    <a:pt x="0" y="1006"/>
                  </a:cubicBezTo>
                  <a:lnTo>
                    <a:pt x="0" y="1006"/>
                  </a:lnTo>
                  <a:cubicBezTo>
                    <a:pt x="2" y="1561"/>
                    <a:pt x="451" y="2009"/>
                    <a:pt x="1006" y="20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3807150" y="4640900"/>
              <a:ext cx="251300" cy="50275"/>
            </a:xfrm>
            <a:custGeom>
              <a:rect b="b" l="l" r="r" t="t"/>
              <a:pathLst>
                <a:path extrusionOk="0" h="2011" w="10052">
                  <a:moveTo>
                    <a:pt x="1006" y="2011"/>
                  </a:moveTo>
                  <a:lnTo>
                    <a:pt x="9048" y="2011"/>
                  </a:lnTo>
                  <a:cubicBezTo>
                    <a:pt x="9602" y="2009"/>
                    <a:pt x="10050" y="1560"/>
                    <a:pt x="10052" y="1005"/>
                  </a:cubicBezTo>
                  <a:lnTo>
                    <a:pt x="10052" y="1005"/>
                  </a:lnTo>
                  <a:cubicBezTo>
                    <a:pt x="10050" y="451"/>
                    <a:pt x="9602" y="2"/>
                    <a:pt x="9048" y="0"/>
                  </a:cubicBezTo>
                  <a:lnTo>
                    <a:pt x="1006" y="0"/>
                  </a:lnTo>
                  <a:cubicBezTo>
                    <a:pt x="451" y="2"/>
                    <a:pt x="2" y="451"/>
                    <a:pt x="0" y="1005"/>
                  </a:cubicBezTo>
                  <a:lnTo>
                    <a:pt x="0" y="1005"/>
                  </a:lnTo>
                  <a:cubicBezTo>
                    <a:pt x="2" y="1560"/>
                    <a:pt x="451" y="2009"/>
                    <a:pt x="1006" y="20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3751175" y="4767400"/>
              <a:ext cx="361900" cy="36075"/>
            </a:xfrm>
            <a:custGeom>
              <a:rect b="b" l="l" r="r" t="t"/>
              <a:pathLst>
                <a:path extrusionOk="0" h="1443" w="14476">
                  <a:moveTo>
                    <a:pt x="748" y="0"/>
                  </a:moveTo>
                  <a:cubicBezTo>
                    <a:pt x="468" y="0"/>
                    <a:pt x="216" y="170"/>
                    <a:pt x="107" y="429"/>
                  </a:cubicBezTo>
                  <a:cubicBezTo>
                    <a:pt x="0" y="689"/>
                    <a:pt x="60" y="987"/>
                    <a:pt x="259" y="1184"/>
                  </a:cubicBezTo>
                  <a:cubicBezTo>
                    <a:pt x="456" y="1383"/>
                    <a:pt x="754" y="1442"/>
                    <a:pt x="1014" y="1336"/>
                  </a:cubicBezTo>
                  <a:cubicBezTo>
                    <a:pt x="1273" y="1227"/>
                    <a:pt x="1441" y="975"/>
                    <a:pt x="1441" y="695"/>
                  </a:cubicBezTo>
                  <a:cubicBezTo>
                    <a:pt x="1442" y="312"/>
                    <a:pt x="1131" y="0"/>
                    <a:pt x="748" y="0"/>
                  </a:cubicBezTo>
                  <a:close/>
                  <a:moveTo>
                    <a:pt x="13782" y="0"/>
                  </a:moveTo>
                  <a:cubicBezTo>
                    <a:pt x="13501" y="0"/>
                    <a:pt x="13249" y="170"/>
                    <a:pt x="13141" y="429"/>
                  </a:cubicBezTo>
                  <a:cubicBezTo>
                    <a:pt x="13034" y="687"/>
                    <a:pt x="13093" y="986"/>
                    <a:pt x="13292" y="1184"/>
                  </a:cubicBezTo>
                  <a:cubicBezTo>
                    <a:pt x="13490" y="1383"/>
                    <a:pt x="13788" y="1442"/>
                    <a:pt x="14047" y="1336"/>
                  </a:cubicBezTo>
                  <a:cubicBezTo>
                    <a:pt x="14307" y="1227"/>
                    <a:pt x="14476" y="975"/>
                    <a:pt x="14476" y="695"/>
                  </a:cubicBezTo>
                  <a:cubicBezTo>
                    <a:pt x="14476" y="312"/>
                    <a:pt x="14166" y="0"/>
                    <a:pt x="137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3743450" y="5387050"/>
              <a:ext cx="378675" cy="44825"/>
            </a:xfrm>
            <a:custGeom>
              <a:rect b="b" l="l" r="r" t="t"/>
              <a:pathLst>
                <a:path extrusionOk="0" h="1793" w="15147">
                  <a:moveTo>
                    <a:pt x="897" y="0"/>
                  </a:moveTo>
                  <a:lnTo>
                    <a:pt x="14251" y="0"/>
                  </a:lnTo>
                  <a:cubicBezTo>
                    <a:pt x="14745" y="2"/>
                    <a:pt x="15145" y="402"/>
                    <a:pt x="15147" y="896"/>
                  </a:cubicBezTo>
                  <a:lnTo>
                    <a:pt x="15147" y="896"/>
                  </a:lnTo>
                  <a:cubicBezTo>
                    <a:pt x="15145" y="1390"/>
                    <a:pt x="14745" y="1791"/>
                    <a:pt x="14251" y="1792"/>
                  </a:cubicBezTo>
                  <a:lnTo>
                    <a:pt x="897" y="1792"/>
                  </a:lnTo>
                  <a:cubicBezTo>
                    <a:pt x="403" y="1791"/>
                    <a:pt x="2" y="1390"/>
                    <a:pt x="1" y="896"/>
                  </a:cubicBezTo>
                  <a:lnTo>
                    <a:pt x="1" y="896"/>
                  </a:lnTo>
                  <a:cubicBezTo>
                    <a:pt x="2" y="402"/>
                    <a:pt x="403" y="2"/>
                    <a:pt x="8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3722575" y="5431850"/>
              <a:ext cx="420450" cy="44850"/>
            </a:xfrm>
            <a:custGeom>
              <a:rect b="b" l="l" r="r" t="t"/>
              <a:pathLst>
                <a:path extrusionOk="0" h="1794" w="16818">
                  <a:moveTo>
                    <a:pt x="898" y="0"/>
                  </a:moveTo>
                  <a:lnTo>
                    <a:pt x="15921" y="0"/>
                  </a:lnTo>
                  <a:cubicBezTo>
                    <a:pt x="16415" y="2"/>
                    <a:pt x="16816" y="402"/>
                    <a:pt x="16817" y="896"/>
                  </a:cubicBezTo>
                  <a:lnTo>
                    <a:pt x="16817" y="896"/>
                  </a:lnTo>
                  <a:cubicBezTo>
                    <a:pt x="16816" y="1392"/>
                    <a:pt x="16415" y="1792"/>
                    <a:pt x="15921" y="1794"/>
                  </a:cubicBezTo>
                  <a:lnTo>
                    <a:pt x="898" y="1794"/>
                  </a:lnTo>
                  <a:cubicBezTo>
                    <a:pt x="403" y="1792"/>
                    <a:pt x="2" y="1392"/>
                    <a:pt x="1" y="896"/>
                  </a:cubicBezTo>
                  <a:lnTo>
                    <a:pt x="1" y="896"/>
                  </a:lnTo>
                  <a:cubicBezTo>
                    <a:pt x="2" y="402"/>
                    <a:pt x="403" y="2"/>
                    <a:pt x="8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2" name="Google Shape;322;p31"/>
          <p:cNvSpPr txBox="1"/>
          <p:nvPr/>
        </p:nvSpPr>
        <p:spPr>
          <a:xfrm>
            <a:off x="1583050" y="3324475"/>
            <a:ext cx="4002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Medium"/>
              <a:buChar char="●"/>
            </a:pPr>
            <a:r>
              <a:rPr lang="en" sz="10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Kaike Batista Dassumpção</a:t>
            </a:r>
            <a:endParaRPr b="0" i="0" sz="1000" u="none" cap="none" strike="noStrike">
              <a:solidFill>
                <a:schemeClr val="dk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Medium"/>
              <a:buChar char="●"/>
            </a:pPr>
            <a:r>
              <a:rPr lang="en" sz="10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Miguel Pedrosa do Carmo Nonato</a:t>
            </a:r>
            <a:endParaRPr b="0" i="0" sz="1000" u="none" cap="none" strike="noStrike">
              <a:solidFill>
                <a:schemeClr val="dk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Medium"/>
              <a:buChar char="●"/>
            </a:pPr>
            <a:r>
              <a:rPr lang="en" sz="10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Philippe Roberto Dutra Chaves Vieira</a:t>
            </a:r>
            <a:endParaRPr b="0" i="0" sz="1000" u="none" cap="none" strike="noStrike">
              <a:solidFill>
                <a:schemeClr val="dk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Medium"/>
              <a:buChar char="●"/>
            </a:pPr>
            <a:r>
              <a:rPr lang="en" sz="10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Samuel Almeida Pinheiro</a:t>
            </a:r>
            <a:endParaRPr b="0" i="0" sz="1000" u="none" cap="none" strike="noStrike">
              <a:solidFill>
                <a:schemeClr val="dk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0"/>
          <p:cNvSpPr txBox="1"/>
          <p:nvPr>
            <p:ph type="title"/>
          </p:nvPr>
        </p:nvSpPr>
        <p:spPr>
          <a:xfrm>
            <a:off x="4301375" y="2840275"/>
            <a:ext cx="4217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4000">
                <a:latin typeface="DM Sans"/>
                <a:ea typeface="DM Sans"/>
                <a:cs typeface="DM Sans"/>
                <a:sym typeface="DM Sans"/>
              </a:rPr>
              <a:t>Melhorias Sugeridas</a:t>
            </a:r>
            <a:endParaRPr b="1" sz="4000"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380" name="Google Shape;380;p40"/>
          <p:cNvGrpSpPr/>
          <p:nvPr/>
        </p:nvGrpSpPr>
        <p:grpSpPr>
          <a:xfrm flipH="1">
            <a:off x="854450" y="1669551"/>
            <a:ext cx="2917672" cy="2205019"/>
            <a:chOff x="4131950" y="3789025"/>
            <a:chExt cx="961500" cy="726650"/>
          </a:xfrm>
        </p:grpSpPr>
        <p:sp>
          <p:nvSpPr>
            <p:cNvPr id="381" name="Google Shape;381;p40"/>
            <p:cNvSpPr/>
            <p:nvPr/>
          </p:nvSpPr>
          <p:spPr>
            <a:xfrm>
              <a:off x="4482175" y="3789025"/>
              <a:ext cx="611275" cy="611325"/>
            </a:xfrm>
            <a:custGeom>
              <a:rect b="b" l="l" r="r" t="t"/>
              <a:pathLst>
                <a:path extrusionOk="0" h="24453" w="24451">
                  <a:moveTo>
                    <a:pt x="10481" y="10481"/>
                  </a:moveTo>
                  <a:cubicBezTo>
                    <a:pt x="11090" y="9871"/>
                    <a:pt x="12076" y="9871"/>
                    <a:pt x="12684" y="10481"/>
                  </a:cubicBezTo>
                  <a:lnTo>
                    <a:pt x="14267" y="12064"/>
                  </a:lnTo>
                  <a:cubicBezTo>
                    <a:pt x="14576" y="12122"/>
                    <a:pt x="14859" y="12272"/>
                    <a:pt x="15080" y="12493"/>
                  </a:cubicBezTo>
                  <a:lnTo>
                    <a:pt x="23843" y="21255"/>
                  </a:lnTo>
                  <a:cubicBezTo>
                    <a:pt x="24451" y="21864"/>
                    <a:pt x="24451" y="22852"/>
                    <a:pt x="23843" y="23460"/>
                  </a:cubicBezTo>
                  <a:lnTo>
                    <a:pt x="23459" y="23843"/>
                  </a:lnTo>
                  <a:cubicBezTo>
                    <a:pt x="22850" y="24452"/>
                    <a:pt x="21864" y="24452"/>
                    <a:pt x="21256" y="23843"/>
                  </a:cubicBezTo>
                  <a:lnTo>
                    <a:pt x="12493" y="15081"/>
                  </a:lnTo>
                  <a:cubicBezTo>
                    <a:pt x="12272" y="14859"/>
                    <a:pt x="12122" y="14577"/>
                    <a:pt x="12064" y="14268"/>
                  </a:cubicBezTo>
                  <a:lnTo>
                    <a:pt x="10481" y="12685"/>
                  </a:lnTo>
                  <a:cubicBezTo>
                    <a:pt x="9872" y="12077"/>
                    <a:pt x="9872" y="11089"/>
                    <a:pt x="10481" y="10481"/>
                  </a:cubicBezTo>
                  <a:close/>
                  <a:moveTo>
                    <a:pt x="9878" y="665"/>
                  </a:moveTo>
                  <a:lnTo>
                    <a:pt x="665" y="9877"/>
                  </a:lnTo>
                  <a:cubicBezTo>
                    <a:pt x="1" y="10542"/>
                    <a:pt x="1" y="11619"/>
                    <a:pt x="665" y="12285"/>
                  </a:cubicBezTo>
                  <a:lnTo>
                    <a:pt x="3468" y="15087"/>
                  </a:lnTo>
                  <a:cubicBezTo>
                    <a:pt x="4132" y="15752"/>
                    <a:pt x="5211" y="15752"/>
                    <a:pt x="5875" y="15087"/>
                  </a:cubicBezTo>
                  <a:lnTo>
                    <a:pt x="10481" y="10481"/>
                  </a:lnTo>
                  <a:lnTo>
                    <a:pt x="15086" y="5875"/>
                  </a:lnTo>
                  <a:cubicBezTo>
                    <a:pt x="15752" y="5210"/>
                    <a:pt x="15752" y="4132"/>
                    <a:pt x="15086" y="3467"/>
                  </a:cubicBezTo>
                  <a:lnTo>
                    <a:pt x="12284" y="665"/>
                  </a:lnTo>
                  <a:cubicBezTo>
                    <a:pt x="11619" y="0"/>
                    <a:pt x="10542" y="0"/>
                    <a:pt x="9878" y="66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40"/>
            <p:cNvSpPr/>
            <p:nvPr/>
          </p:nvSpPr>
          <p:spPr>
            <a:xfrm>
              <a:off x="4538450" y="3946525"/>
              <a:ext cx="539475" cy="419650"/>
            </a:xfrm>
            <a:custGeom>
              <a:rect b="b" l="l" r="r" t="t"/>
              <a:pathLst>
                <a:path extrusionOk="0" h="16786" w="21579">
                  <a:moveTo>
                    <a:pt x="9557" y="1"/>
                  </a:moveTo>
                  <a:lnTo>
                    <a:pt x="10856" y="1554"/>
                  </a:lnTo>
                  <a:lnTo>
                    <a:pt x="11110" y="1300"/>
                  </a:lnTo>
                  <a:lnTo>
                    <a:pt x="9557" y="1"/>
                  </a:lnTo>
                  <a:close/>
                  <a:moveTo>
                    <a:pt x="322" y="1670"/>
                  </a:moveTo>
                  <a:lnTo>
                    <a:pt x="0" y="1991"/>
                  </a:lnTo>
                  <a:lnTo>
                    <a:pt x="1973" y="3643"/>
                  </a:lnTo>
                  <a:lnTo>
                    <a:pt x="322" y="1670"/>
                  </a:lnTo>
                  <a:close/>
                  <a:moveTo>
                    <a:pt x="12566" y="7557"/>
                  </a:moveTo>
                  <a:lnTo>
                    <a:pt x="10684" y="9222"/>
                  </a:lnTo>
                  <a:lnTo>
                    <a:pt x="10902" y="9440"/>
                  </a:lnTo>
                  <a:lnTo>
                    <a:pt x="12566" y="7557"/>
                  </a:lnTo>
                  <a:close/>
                  <a:moveTo>
                    <a:pt x="14674" y="8723"/>
                  </a:moveTo>
                  <a:lnTo>
                    <a:pt x="14674" y="8723"/>
                  </a:lnTo>
                  <a:cubicBezTo>
                    <a:pt x="15295" y="9391"/>
                    <a:pt x="15921" y="10050"/>
                    <a:pt x="16554" y="10701"/>
                  </a:cubicBezTo>
                  <a:lnTo>
                    <a:pt x="18468" y="12644"/>
                  </a:lnTo>
                  <a:lnTo>
                    <a:pt x="20411" y="14558"/>
                  </a:lnTo>
                  <a:lnTo>
                    <a:pt x="20902" y="15031"/>
                  </a:lnTo>
                  <a:cubicBezTo>
                    <a:pt x="21070" y="15190"/>
                    <a:pt x="21231" y="15338"/>
                    <a:pt x="21319" y="15541"/>
                  </a:cubicBezTo>
                  <a:cubicBezTo>
                    <a:pt x="21510" y="15937"/>
                    <a:pt x="21435" y="16455"/>
                    <a:pt x="21117" y="16786"/>
                  </a:cubicBezTo>
                  <a:cubicBezTo>
                    <a:pt x="21455" y="16477"/>
                    <a:pt x="21578" y="15948"/>
                    <a:pt x="21399" y="15507"/>
                  </a:cubicBezTo>
                  <a:cubicBezTo>
                    <a:pt x="21316" y="15282"/>
                    <a:pt x="21138" y="15110"/>
                    <a:pt x="20982" y="14951"/>
                  </a:cubicBezTo>
                  <a:lnTo>
                    <a:pt x="20509" y="14460"/>
                  </a:lnTo>
                  <a:lnTo>
                    <a:pt x="18595" y="12518"/>
                  </a:lnTo>
                  <a:lnTo>
                    <a:pt x="16652" y="10603"/>
                  </a:lnTo>
                  <a:cubicBezTo>
                    <a:pt x="16001" y="9970"/>
                    <a:pt x="15342" y="9343"/>
                    <a:pt x="14674" y="87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40"/>
            <p:cNvSpPr/>
            <p:nvPr/>
          </p:nvSpPr>
          <p:spPr>
            <a:xfrm>
              <a:off x="4491150" y="3801525"/>
              <a:ext cx="398900" cy="395350"/>
            </a:xfrm>
            <a:custGeom>
              <a:rect b="b" l="l" r="r" t="t"/>
              <a:pathLst>
                <a:path extrusionOk="0" h="15814" w="15956">
                  <a:moveTo>
                    <a:pt x="11940" y="8164"/>
                  </a:moveTo>
                  <a:lnTo>
                    <a:pt x="12933" y="9517"/>
                  </a:lnTo>
                  <a:lnTo>
                    <a:pt x="9657" y="12794"/>
                  </a:lnTo>
                  <a:lnTo>
                    <a:pt x="8304" y="11800"/>
                  </a:lnTo>
                  <a:close/>
                  <a:moveTo>
                    <a:pt x="14059" y="10450"/>
                  </a:moveTo>
                  <a:lnTo>
                    <a:pt x="10591" y="13918"/>
                  </a:lnTo>
                  <a:cubicBezTo>
                    <a:pt x="10238" y="14271"/>
                    <a:pt x="10238" y="14842"/>
                    <a:pt x="10591" y="15195"/>
                  </a:cubicBezTo>
                  <a:lnTo>
                    <a:pt x="10857" y="15462"/>
                  </a:lnTo>
                  <a:cubicBezTo>
                    <a:pt x="11210" y="15814"/>
                    <a:pt x="11782" y="15814"/>
                    <a:pt x="12135" y="15462"/>
                  </a:cubicBezTo>
                  <a:lnTo>
                    <a:pt x="15602" y="11993"/>
                  </a:lnTo>
                  <a:cubicBezTo>
                    <a:pt x="15955" y="11640"/>
                    <a:pt x="15955" y="11068"/>
                    <a:pt x="15602" y="10715"/>
                  </a:cubicBezTo>
                  <a:lnTo>
                    <a:pt x="15337" y="10450"/>
                  </a:lnTo>
                  <a:cubicBezTo>
                    <a:pt x="14984" y="10097"/>
                    <a:pt x="14412" y="10097"/>
                    <a:pt x="14059" y="10450"/>
                  </a:cubicBezTo>
                  <a:close/>
                  <a:moveTo>
                    <a:pt x="7663" y="382"/>
                  </a:moveTo>
                  <a:lnTo>
                    <a:pt x="7663" y="382"/>
                  </a:lnTo>
                  <a:cubicBezTo>
                    <a:pt x="7282" y="763"/>
                    <a:pt x="7282" y="1380"/>
                    <a:pt x="7663" y="1761"/>
                  </a:cubicBezTo>
                  <a:lnTo>
                    <a:pt x="13131" y="7231"/>
                  </a:lnTo>
                  <a:cubicBezTo>
                    <a:pt x="13512" y="7611"/>
                    <a:pt x="14131" y="7611"/>
                    <a:pt x="14512" y="7231"/>
                  </a:cubicBezTo>
                  <a:lnTo>
                    <a:pt x="14512" y="7231"/>
                  </a:lnTo>
                  <a:cubicBezTo>
                    <a:pt x="14892" y="6849"/>
                    <a:pt x="14892" y="6231"/>
                    <a:pt x="14512" y="5850"/>
                  </a:cubicBezTo>
                  <a:lnTo>
                    <a:pt x="9042" y="382"/>
                  </a:lnTo>
                  <a:cubicBezTo>
                    <a:pt x="8661" y="0"/>
                    <a:pt x="8044" y="0"/>
                    <a:pt x="7663" y="382"/>
                  </a:cubicBezTo>
                  <a:close/>
                  <a:moveTo>
                    <a:pt x="382" y="7662"/>
                  </a:moveTo>
                  <a:cubicBezTo>
                    <a:pt x="1" y="8044"/>
                    <a:pt x="1" y="8661"/>
                    <a:pt x="382" y="9042"/>
                  </a:cubicBezTo>
                  <a:lnTo>
                    <a:pt x="5850" y="14510"/>
                  </a:lnTo>
                  <a:cubicBezTo>
                    <a:pt x="6231" y="14891"/>
                    <a:pt x="6848" y="14890"/>
                    <a:pt x="7230" y="14510"/>
                  </a:cubicBezTo>
                  <a:cubicBezTo>
                    <a:pt x="7611" y="14129"/>
                    <a:pt x="7611" y="13512"/>
                    <a:pt x="7231" y="13130"/>
                  </a:cubicBezTo>
                  <a:lnTo>
                    <a:pt x="1762" y="7662"/>
                  </a:lnTo>
                  <a:cubicBezTo>
                    <a:pt x="1380" y="7281"/>
                    <a:pt x="763" y="7281"/>
                    <a:pt x="382" y="7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40"/>
            <p:cNvSpPr/>
            <p:nvPr/>
          </p:nvSpPr>
          <p:spPr>
            <a:xfrm>
              <a:off x="4131950" y="4305075"/>
              <a:ext cx="619500" cy="210600"/>
            </a:xfrm>
            <a:custGeom>
              <a:rect b="b" l="l" r="r" t="t"/>
              <a:pathLst>
                <a:path extrusionOk="0" h="8424" w="24780">
                  <a:moveTo>
                    <a:pt x="24048" y="5616"/>
                  </a:moveTo>
                  <a:lnTo>
                    <a:pt x="22727" y="5616"/>
                  </a:lnTo>
                  <a:lnTo>
                    <a:pt x="22727" y="3539"/>
                  </a:lnTo>
                  <a:cubicBezTo>
                    <a:pt x="22727" y="3135"/>
                    <a:pt x="22399" y="2807"/>
                    <a:pt x="21995" y="2807"/>
                  </a:cubicBezTo>
                  <a:lnTo>
                    <a:pt x="19447" y="2807"/>
                  </a:lnTo>
                  <a:lnTo>
                    <a:pt x="19447" y="732"/>
                  </a:lnTo>
                  <a:cubicBezTo>
                    <a:pt x="19447" y="329"/>
                    <a:pt x="19120" y="2"/>
                    <a:pt x="18717" y="2"/>
                  </a:cubicBezTo>
                  <a:lnTo>
                    <a:pt x="6063" y="2"/>
                  </a:lnTo>
                  <a:cubicBezTo>
                    <a:pt x="5659" y="1"/>
                    <a:pt x="5332" y="329"/>
                    <a:pt x="5332" y="732"/>
                  </a:cubicBezTo>
                  <a:lnTo>
                    <a:pt x="5332" y="2807"/>
                  </a:lnTo>
                  <a:lnTo>
                    <a:pt x="2783" y="2807"/>
                  </a:lnTo>
                  <a:cubicBezTo>
                    <a:pt x="2380" y="2807"/>
                    <a:pt x="2053" y="3135"/>
                    <a:pt x="2053" y="3539"/>
                  </a:cubicBezTo>
                  <a:lnTo>
                    <a:pt x="2053" y="5616"/>
                  </a:lnTo>
                  <a:lnTo>
                    <a:pt x="731" y="5616"/>
                  </a:lnTo>
                  <a:cubicBezTo>
                    <a:pt x="328" y="5616"/>
                    <a:pt x="0" y="5943"/>
                    <a:pt x="0" y="6347"/>
                  </a:cubicBezTo>
                  <a:lnTo>
                    <a:pt x="0" y="8424"/>
                  </a:lnTo>
                  <a:lnTo>
                    <a:pt x="24780" y="8424"/>
                  </a:lnTo>
                  <a:lnTo>
                    <a:pt x="24780" y="6347"/>
                  </a:lnTo>
                  <a:cubicBezTo>
                    <a:pt x="24780" y="5943"/>
                    <a:pt x="24452" y="5616"/>
                    <a:pt x="24048" y="56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40"/>
            <p:cNvSpPr/>
            <p:nvPr/>
          </p:nvSpPr>
          <p:spPr>
            <a:xfrm>
              <a:off x="4131950" y="4445450"/>
              <a:ext cx="619500" cy="70225"/>
            </a:xfrm>
            <a:custGeom>
              <a:rect b="b" l="l" r="r" t="t"/>
              <a:pathLst>
                <a:path extrusionOk="0" h="2809" w="24780">
                  <a:moveTo>
                    <a:pt x="24048" y="1"/>
                  </a:moveTo>
                  <a:lnTo>
                    <a:pt x="731" y="1"/>
                  </a:lnTo>
                  <a:cubicBezTo>
                    <a:pt x="328" y="1"/>
                    <a:pt x="0" y="328"/>
                    <a:pt x="0" y="732"/>
                  </a:cubicBezTo>
                  <a:lnTo>
                    <a:pt x="0" y="2809"/>
                  </a:lnTo>
                  <a:lnTo>
                    <a:pt x="24780" y="2809"/>
                  </a:lnTo>
                  <a:lnTo>
                    <a:pt x="24780" y="732"/>
                  </a:lnTo>
                  <a:cubicBezTo>
                    <a:pt x="24780" y="328"/>
                    <a:pt x="24452" y="1"/>
                    <a:pt x="24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40"/>
            <p:cNvSpPr/>
            <p:nvPr/>
          </p:nvSpPr>
          <p:spPr>
            <a:xfrm>
              <a:off x="4183275" y="4375275"/>
              <a:ext cx="516850" cy="70250"/>
            </a:xfrm>
            <a:custGeom>
              <a:rect b="b" l="l" r="r" t="t"/>
              <a:pathLst>
                <a:path extrusionOk="0" h="2810" w="20674">
                  <a:moveTo>
                    <a:pt x="19944" y="1"/>
                  </a:moveTo>
                  <a:lnTo>
                    <a:pt x="730" y="1"/>
                  </a:lnTo>
                  <a:cubicBezTo>
                    <a:pt x="327" y="1"/>
                    <a:pt x="0" y="329"/>
                    <a:pt x="0" y="732"/>
                  </a:cubicBezTo>
                  <a:lnTo>
                    <a:pt x="0" y="2809"/>
                  </a:lnTo>
                  <a:lnTo>
                    <a:pt x="20674" y="2809"/>
                  </a:lnTo>
                  <a:lnTo>
                    <a:pt x="20674" y="732"/>
                  </a:lnTo>
                  <a:cubicBezTo>
                    <a:pt x="20674" y="329"/>
                    <a:pt x="20347" y="1"/>
                    <a:pt x="199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40"/>
            <p:cNvSpPr/>
            <p:nvPr/>
          </p:nvSpPr>
          <p:spPr>
            <a:xfrm>
              <a:off x="4131950" y="4438675"/>
              <a:ext cx="142175" cy="13600"/>
            </a:xfrm>
            <a:custGeom>
              <a:rect b="b" l="l" r="r" t="t"/>
              <a:pathLst>
                <a:path extrusionOk="0" h="544" w="5687">
                  <a:moveTo>
                    <a:pt x="0" y="0"/>
                  </a:moveTo>
                  <a:lnTo>
                    <a:pt x="0" y="543"/>
                  </a:lnTo>
                  <a:lnTo>
                    <a:pt x="5686" y="2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40"/>
            <p:cNvSpPr/>
            <p:nvPr/>
          </p:nvSpPr>
          <p:spPr>
            <a:xfrm>
              <a:off x="4546000" y="4368500"/>
              <a:ext cx="171450" cy="13600"/>
            </a:xfrm>
            <a:custGeom>
              <a:rect b="b" l="l" r="r" t="t"/>
              <a:pathLst>
                <a:path extrusionOk="0" h="544" w="6858">
                  <a:moveTo>
                    <a:pt x="6857" y="0"/>
                  </a:moveTo>
                  <a:lnTo>
                    <a:pt x="1" y="272"/>
                  </a:lnTo>
                  <a:lnTo>
                    <a:pt x="6857" y="543"/>
                  </a:lnTo>
                  <a:lnTo>
                    <a:pt x="68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1"/>
          <p:cNvSpPr txBox="1"/>
          <p:nvPr>
            <p:ph idx="1" type="subTitle"/>
          </p:nvPr>
        </p:nvSpPr>
        <p:spPr>
          <a:xfrm>
            <a:off x="1877125" y="1511325"/>
            <a:ext cx="6040500" cy="23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500">
                <a:latin typeface="DM Sans Medium"/>
                <a:ea typeface="DM Sans Medium"/>
                <a:cs typeface="DM Sans Medium"/>
                <a:sym typeface="DM Sans Medium"/>
              </a:rPr>
              <a:t>Optamos por realizar mudanças na estrutura do </a:t>
            </a:r>
            <a:r>
              <a:rPr lang="en" sz="2500">
                <a:latin typeface="DM Sans Medium"/>
                <a:ea typeface="DM Sans Medium"/>
                <a:cs typeface="DM Sans Medium"/>
                <a:sym typeface="DM Sans Medium"/>
              </a:rPr>
              <a:t>código</a:t>
            </a:r>
            <a:r>
              <a:rPr lang="en" sz="2500">
                <a:latin typeface="DM Sans Medium"/>
                <a:ea typeface="DM Sans Medium"/>
                <a:cs typeface="DM Sans Medium"/>
                <a:sym typeface="DM Sans Medium"/>
              </a:rPr>
              <a:t>, deixando ele mais fluido e entendível, além de muito mais profissional. </a:t>
            </a:r>
            <a:endParaRPr sz="2500"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500">
                <a:latin typeface="DM Sans Medium"/>
                <a:ea typeface="DM Sans Medium"/>
                <a:cs typeface="DM Sans Medium"/>
                <a:sym typeface="DM Sans Medium"/>
              </a:rPr>
              <a:t>Buscamos por </a:t>
            </a:r>
            <a:r>
              <a:rPr lang="en" sz="2500">
                <a:latin typeface="DM Sans Medium"/>
                <a:ea typeface="DM Sans Medium"/>
                <a:cs typeface="DM Sans Medium"/>
                <a:sym typeface="DM Sans Medium"/>
              </a:rPr>
              <a:t>não</a:t>
            </a:r>
            <a:r>
              <a:rPr lang="en" sz="2500">
                <a:latin typeface="DM Sans Medium"/>
                <a:ea typeface="DM Sans Medium"/>
                <a:cs typeface="DM Sans Medium"/>
                <a:sym typeface="DM Sans Medium"/>
              </a:rPr>
              <a:t> mudar questões visuais, </a:t>
            </a:r>
            <a:r>
              <a:rPr lang="en" sz="2500">
                <a:latin typeface="DM Sans Medium"/>
                <a:ea typeface="DM Sans Medium"/>
                <a:cs typeface="DM Sans Medium"/>
                <a:sym typeface="DM Sans Medium"/>
              </a:rPr>
              <a:t>para</a:t>
            </a:r>
            <a:r>
              <a:rPr lang="en" sz="2500">
                <a:latin typeface="DM Sans Medium"/>
                <a:ea typeface="DM Sans Medium"/>
                <a:cs typeface="DM Sans Medium"/>
                <a:sym typeface="DM Sans Medium"/>
              </a:rPr>
              <a:t> manter a essência do que foi feito pelos alunos</a:t>
            </a:r>
            <a:endParaRPr sz="2500"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394" name="Google Shape;394;p41"/>
          <p:cNvSpPr/>
          <p:nvPr/>
        </p:nvSpPr>
        <p:spPr>
          <a:xfrm rot="5400000">
            <a:off x="6571933" y="3287766"/>
            <a:ext cx="178401" cy="2142027"/>
          </a:xfrm>
          <a:custGeom>
            <a:rect b="b" l="l" r="r" t="t"/>
            <a:pathLst>
              <a:path extrusionOk="0" h="28179" w="2347">
                <a:moveTo>
                  <a:pt x="1174" y="1"/>
                </a:moveTo>
                <a:cubicBezTo>
                  <a:pt x="4" y="1"/>
                  <a:pt x="1" y="1821"/>
                  <a:pt x="1174" y="1821"/>
                </a:cubicBezTo>
                <a:cubicBezTo>
                  <a:pt x="2345" y="1821"/>
                  <a:pt x="2345" y="1"/>
                  <a:pt x="1174" y="1"/>
                </a:cubicBezTo>
                <a:close/>
                <a:moveTo>
                  <a:pt x="1174" y="6590"/>
                </a:moveTo>
                <a:cubicBezTo>
                  <a:pt x="1" y="6590"/>
                  <a:pt x="1" y="8410"/>
                  <a:pt x="1174" y="8410"/>
                </a:cubicBezTo>
                <a:cubicBezTo>
                  <a:pt x="2345" y="8410"/>
                  <a:pt x="2346" y="6590"/>
                  <a:pt x="1174" y="6590"/>
                </a:cubicBezTo>
                <a:close/>
                <a:moveTo>
                  <a:pt x="1174" y="13180"/>
                </a:moveTo>
                <a:cubicBezTo>
                  <a:pt x="1" y="13180"/>
                  <a:pt x="1" y="15000"/>
                  <a:pt x="1174" y="15000"/>
                </a:cubicBezTo>
                <a:cubicBezTo>
                  <a:pt x="2345" y="15000"/>
                  <a:pt x="2346" y="13180"/>
                  <a:pt x="1174" y="13180"/>
                </a:cubicBezTo>
                <a:close/>
                <a:moveTo>
                  <a:pt x="1174" y="19769"/>
                </a:moveTo>
                <a:cubicBezTo>
                  <a:pt x="1" y="19769"/>
                  <a:pt x="1" y="21589"/>
                  <a:pt x="1174" y="21589"/>
                </a:cubicBezTo>
                <a:cubicBezTo>
                  <a:pt x="2345" y="21589"/>
                  <a:pt x="2346" y="19769"/>
                  <a:pt x="1174" y="19769"/>
                </a:cubicBezTo>
                <a:close/>
                <a:moveTo>
                  <a:pt x="1174" y="26359"/>
                </a:moveTo>
                <a:cubicBezTo>
                  <a:pt x="1" y="26359"/>
                  <a:pt x="1" y="28179"/>
                  <a:pt x="1174" y="28179"/>
                </a:cubicBezTo>
                <a:cubicBezTo>
                  <a:pt x="2345" y="28179"/>
                  <a:pt x="2346" y="26359"/>
                  <a:pt x="1174" y="2635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5" name="Google Shape;395;p41"/>
          <p:cNvGrpSpPr/>
          <p:nvPr/>
        </p:nvGrpSpPr>
        <p:grpSpPr>
          <a:xfrm>
            <a:off x="484548" y="3100309"/>
            <a:ext cx="1521916" cy="1608178"/>
            <a:chOff x="2202575" y="2241100"/>
            <a:chExt cx="711375" cy="771975"/>
          </a:xfrm>
        </p:grpSpPr>
        <p:sp>
          <p:nvSpPr>
            <p:cNvPr id="396" name="Google Shape;396;p41"/>
            <p:cNvSpPr/>
            <p:nvPr/>
          </p:nvSpPr>
          <p:spPr>
            <a:xfrm>
              <a:off x="2291950" y="2312125"/>
              <a:ext cx="622000" cy="690325"/>
            </a:xfrm>
            <a:custGeom>
              <a:rect b="b" l="l" r="r" t="t"/>
              <a:pathLst>
                <a:path extrusionOk="0" h="27613" w="24880">
                  <a:moveTo>
                    <a:pt x="20148" y="1"/>
                  </a:moveTo>
                  <a:lnTo>
                    <a:pt x="0" y="4045"/>
                  </a:lnTo>
                  <a:lnTo>
                    <a:pt x="4731" y="27612"/>
                  </a:lnTo>
                  <a:lnTo>
                    <a:pt x="24879" y="23568"/>
                  </a:lnTo>
                  <a:lnTo>
                    <a:pt x="201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41"/>
            <p:cNvSpPr/>
            <p:nvPr/>
          </p:nvSpPr>
          <p:spPr>
            <a:xfrm>
              <a:off x="2291950" y="2312125"/>
              <a:ext cx="622000" cy="690325"/>
            </a:xfrm>
            <a:custGeom>
              <a:rect b="b" l="l" r="r" t="t"/>
              <a:pathLst>
                <a:path extrusionOk="0" h="27613" w="24880">
                  <a:moveTo>
                    <a:pt x="20148" y="1"/>
                  </a:moveTo>
                  <a:lnTo>
                    <a:pt x="0" y="4045"/>
                  </a:lnTo>
                  <a:lnTo>
                    <a:pt x="4731" y="27612"/>
                  </a:lnTo>
                  <a:lnTo>
                    <a:pt x="24879" y="23568"/>
                  </a:lnTo>
                  <a:lnTo>
                    <a:pt x="201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41"/>
            <p:cNvSpPr/>
            <p:nvPr/>
          </p:nvSpPr>
          <p:spPr>
            <a:xfrm>
              <a:off x="2277700" y="2241100"/>
              <a:ext cx="622000" cy="690325"/>
            </a:xfrm>
            <a:custGeom>
              <a:rect b="b" l="l" r="r" t="t"/>
              <a:pathLst>
                <a:path extrusionOk="0" h="27613" w="24880">
                  <a:moveTo>
                    <a:pt x="20149" y="1"/>
                  </a:moveTo>
                  <a:lnTo>
                    <a:pt x="1" y="4045"/>
                  </a:lnTo>
                  <a:lnTo>
                    <a:pt x="4731" y="27613"/>
                  </a:lnTo>
                  <a:lnTo>
                    <a:pt x="24879" y="23569"/>
                  </a:lnTo>
                  <a:lnTo>
                    <a:pt x="201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41"/>
            <p:cNvSpPr/>
            <p:nvPr/>
          </p:nvSpPr>
          <p:spPr>
            <a:xfrm>
              <a:off x="2202575" y="2342175"/>
              <a:ext cx="207725" cy="670900"/>
            </a:xfrm>
            <a:custGeom>
              <a:rect b="b" l="l" r="r" t="t"/>
              <a:pathLst>
                <a:path extrusionOk="0" h="26836" w="8309">
                  <a:moveTo>
                    <a:pt x="3007" y="0"/>
                  </a:moveTo>
                  <a:lnTo>
                    <a:pt x="982" y="407"/>
                  </a:lnTo>
                  <a:cubicBezTo>
                    <a:pt x="386" y="526"/>
                    <a:pt x="0" y="1106"/>
                    <a:pt x="120" y="1702"/>
                  </a:cubicBezTo>
                  <a:lnTo>
                    <a:pt x="674" y="4463"/>
                  </a:lnTo>
                  <a:lnTo>
                    <a:pt x="4634" y="24191"/>
                  </a:lnTo>
                  <a:lnTo>
                    <a:pt x="4987" y="25952"/>
                  </a:lnTo>
                  <a:cubicBezTo>
                    <a:pt x="5093" y="26475"/>
                    <a:pt x="5552" y="26836"/>
                    <a:pt x="6064" y="26836"/>
                  </a:cubicBezTo>
                  <a:cubicBezTo>
                    <a:pt x="6136" y="26836"/>
                    <a:pt x="6209" y="26829"/>
                    <a:pt x="6283" y="26814"/>
                  </a:cubicBezTo>
                  <a:lnTo>
                    <a:pt x="8309" y="26407"/>
                  </a:lnTo>
                  <a:lnTo>
                    <a:pt x="30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41"/>
            <p:cNvSpPr/>
            <p:nvPr/>
          </p:nvSpPr>
          <p:spPr>
            <a:xfrm>
              <a:off x="2347500" y="2310800"/>
              <a:ext cx="482475" cy="550825"/>
            </a:xfrm>
            <a:custGeom>
              <a:rect b="b" l="l" r="r" t="t"/>
              <a:pathLst>
                <a:path extrusionOk="0" h="22033" w="19299">
                  <a:moveTo>
                    <a:pt x="12912" y="487"/>
                  </a:moveTo>
                  <a:cubicBezTo>
                    <a:pt x="13350" y="1748"/>
                    <a:pt x="14537" y="2583"/>
                    <a:pt x="15858" y="2583"/>
                  </a:cubicBezTo>
                  <a:cubicBezTo>
                    <a:pt x="15922" y="2583"/>
                    <a:pt x="15987" y="2581"/>
                    <a:pt x="16051" y="2577"/>
                  </a:cubicBezTo>
                  <a:lnTo>
                    <a:pt x="18812" y="16332"/>
                  </a:lnTo>
                  <a:cubicBezTo>
                    <a:pt x="17490" y="16792"/>
                    <a:pt x="16636" y="18075"/>
                    <a:pt x="16722" y="19472"/>
                  </a:cubicBezTo>
                  <a:lnTo>
                    <a:pt x="6387" y="21548"/>
                  </a:lnTo>
                  <a:cubicBezTo>
                    <a:pt x="5950" y="20287"/>
                    <a:pt x="4764" y="19451"/>
                    <a:pt x="3444" y="19451"/>
                  </a:cubicBezTo>
                  <a:cubicBezTo>
                    <a:pt x="3379" y="19451"/>
                    <a:pt x="3313" y="19453"/>
                    <a:pt x="3248" y="19457"/>
                  </a:cubicBezTo>
                  <a:lnTo>
                    <a:pt x="486" y="5701"/>
                  </a:lnTo>
                  <a:cubicBezTo>
                    <a:pt x="1809" y="5241"/>
                    <a:pt x="2663" y="3958"/>
                    <a:pt x="2576" y="2562"/>
                  </a:cubicBezTo>
                  <a:lnTo>
                    <a:pt x="12912" y="487"/>
                  </a:lnTo>
                  <a:close/>
                  <a:moveTo>
                    <a:pt x="13212" y="0"/>
                  </a:moveTo>
                  <a:lnTo>
                    <a:pt x="2111" y="2229"/>
                  </a:lnTo>
                  <a:cubicBezTo>
                    <a:pt x="2405" y="3688"/>
                    <a:pt x="1460" y="5108"/>
                    <a:pt x="0" y="5402"/>
                  </a:cubicBezTo>
                  <a:lnTo>
                    <a:pt x="2915" y="19920"/>
                  </a:lnTo>
                  <a:cubicBezTo>
                    <a:pt x="3094" y="19884"/>
                    <a:pt x="3272" y="19867"/>
                    <a:pt x="3448" y="19867"/>
                  </a:cubicBezTo>
                  <a:cubicBezTo>
                    <a:pt x="4705" y="19867"/>
                    <a:pt x="5831" y="20752"/>
                    <a:pt x="6087" y="22033"/>
                  </a:cubicBezTo>
                  <a:lnTo>
                    <a:pt x="17188" y="19805"/>
                  </a:lnTo>
                  <a:cubicBezTo>
                    <a:pt x="16894" y="18345"/>
                    <a:pt x="17840" y="16924"/>
                    <a:pt x="19299" y="16631"/>
                  </a:cubicBezTo>
                  <a:lnTo>
                    <a:pt x="16384" y="2113"/>
                  </a:lnTo>
                  <a:cubicBezTo>
                    <a:pt x="16205" y="2149"/>
                    <a:pt x="16027" y="2166"/>
                    <a:pt x="15852" y="2166"/>
                  </a:cubicBezTo>
                  <a:cubicBezTo>
                    <a:pt x="14595" y="2166"/>
                    <a:pt x="13470" y="1281"/>
                    <a:pt x="132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41"/>
            <p:cNvSpPr/>
            <p:nvPr/>
          </p:nvSpPr>
          <p:spPr>
            <a:xfrm>
              <a:off x="2479600" y="2602150"/>
              <a:ext cx="248500" cy="118625"/>
            </a:xfrm>
            <a:custGeom>
              <a:rect b="b" l="l" r="r" t="t"/>
              <a:pathLst>
                <a:path extrusionOk="0" h="4745" w="9940">
                  <a:moveTo>
                    <a:pt x="9364" y="0"/>
                  </a:moveTo>
                  <a:lnTo>
                    <a:pt x="0" y="1881"/>
                  </a:lnTo>
                  <a:lnTo>
                    <a:pt x="33" y="2045"/>
                  </a:lnTo>
                  <a:lnTo>
                    <a:pt x="9397" y="165"/>
                  </a:lnTo>
                  <a:lnTo>
                    <a:pt x="9364" y="0"/>
                  </a:lnTo>
                  <a:close/>
                  <a:moveTo>
                    <a:pt x="9907" y="2702"/>
                  </a:moveTo>
                  <a:lnTo>
                    <a:pt x="542" y="4581"/>
                  </a:lnTo>
                  <a:lnTo>
                    <a:pt x="575" y="4745"/>
                  </a:lnTo>
                  <a:lnTo>
                    <a:pt x="9940" y="2865"/>
                  </a:lnTo>
                  <a:lnTo>
                    <a:pt x="9907" y="270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41"/>
            <p:cNvSpPr/>
            <p:nvPr/>
          </p:nvSpPr>
          <p:spPr>
            <a:xfrm>
              <a:off x="2497500" y="2481475"/>
              <a:ext cx="38425" cy="53725"/>
            </a:xfrm>
            <a:custGeom>
              <a:rect b="b" l="l" r="r" t="t"/>
              <a:pathLst>
                <a:path extrusionOk="0" h="2149" w="1537">
                  <a:moveTo>
                    <a:pt x="1536" y="0"/>
                  </a:moveTo>
                  <a:lnTo>
                    <a:pt x="1249" y="58"/>
                  </a:lnTo>
                  <a:lnTo>
                    <a:pt x="1075" y="657"/>
                  </a:lnTo>
                  <a:cubicBezTo>
                    <a:pt x="1029" y="821"/>
                    <a:pt x="987" y="963"/>
                    <a:pt x="958" y="1102"/>
                  </a:cubicBezTo>
                  <a:lnTo>
                    <a:pt x="952" y="1102"/>
                  </a:lnTo>
                  <a:cubicBezTo>
                    <a:pt x="863" y="978"/>
                    <a:pt x="781" y="871"/>
                    <a:pt x="676" y="738"/>
                  </a:cubicBezTo>
                  <a:lnTo>
                    <a:pt x="290" y="251"/>
                  </a:lnTo>
                  <a:lnTo>
                    <a:pt x="1" y="309"/>
                  </a:lnTo>
                  <a:lnTo>
                    <a:pt x="850" y="1315"/>
                  </a:lnTo>
                  <a:lnTo>
                    <a:pt x="1016" y="2148"/>
                  </a:lnTo>
                  <a:lnTo>
                    <a:pt x="1272" y="2096"/>
                  </a:lnTo>
                  <a:lnTo>
                    <a:pt x="1105" y="1260"/>
                  </a:lnTo>
                  <a:lnTo>
                    <a:pt x="15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41"/>
            <p:cNvSpPr/>
            <p:nvPr/>
          </p:nvSpPr>
          <p:spPr>
            <a:xfrm>
              <a:off x="2537575" y="2491075"/>
              <a:ext cx="39325" cy="37775"/>
            </a:xfrm>
            <a:custGeom>
              <a:rect b="b" l="l" r="r" t="t"/>
              <a:pathLst>
                <a:path extrusionOk="0" h="1511" w="1573">
                  <a:moveTo>
                    <a:pt x="759" y="201"/>
                  </a:moveTo>
                  <a:cubicBezTo>
                    <a:pt x="1013" y="201"/>
                    <a:pt x="1165" y="450"/>
                    <a:pt x="1208" y="667"/>
                  </a:cubicBezTo>
                  <a:cubicBezTo>
                    <a:pt x="1273" y="984"/>
                    <a:pt x="1135" y="1251"/>
                    <a:pt x="890" y="1300"/>
                  </a:cubicBezTo>
                  <a:cubicBezTo>
                    <a:pt x="864" y="1305"/>
                    <a:pt x="838" y="1308"/>
                    <a:pt x="812" y="1308"/>
                  </a:cubicBezTo>
                  <a:cubicBezTo>
                    <a:pt x="594" y="1308"/>
                    <a:pt x="407" y="1121"/>
                    <a:pt x="352" y="845"/>
                  </a:cubicBezTo>
                  <a:cubicBezTo>
                    <a:pt x="298" y="578"/>
                    <a:pt x="374" y="270"/>
                    <a:pt x="677" y="210"/>
                  </a:cubicBezTo>
                  <a:cubicBezTo>
                    <a:pt x="705" y="204"/>
                    <a:pt x="733" y="201"/>
                    <a:pt x="759" y="201"/>
                  </a:cubicBezTo>
                  <a:close/>
                  <a:moveTo>
                    <a:pt x="799" y="1"/>
                  </a:moveTo>
                  <a:cubicBezTo>
                    <a:pt x="749" y="1"/>
                    <a:pt x="697" y="6"/>
                    <a:pt x="644" y="17"/>
                  </a:cubicBezTo>
                  <a:cubicBezTo>
                    <a:pt x="254" y="95"/>
                    <a:pt x="0" y="434"/>
                    <a:pt x="95" y="905"/>
                  </a:cubicBezTo>
                  <a:cubicBezTo>
                    <a:pt x="172" y="1294"/>
                    <a:pt x="447" y="1510"/>
                    <a:pt x="770" y="1510"/>
                  </a:cubicBezTo>
                  <a:cubicBezTo>
                    <a:pt x="818" y="1510"/>
                    <a:pt x="867" y="1506"/>
                    <a:pt x="917" y="1496"/>
                  </a:cubicBezTo>
                  <a:cubicBezTo>
                    <a:pt x="1257" y="1426"/>
                    <a:pt x="1573" y="1126"/>
                    <a:pt x="1469" y="606"/>
                  </a:cubicBezTo>
                  <a:cubicBezTo>
                    <a:pt x="1393" y="230"/>
                    <a:pt x="1132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41"/>
            <p:cNvSpPr/>
            <p:nvPr/>
          </p:nvSpPr>
          <p:spPr>
            <a:xfrm>
              <a:off x="2579025" y="2481250"/>
              <a:ext cx="37075" cy="39875"/>
            </a:xfrm>
            <a:custGeom>
              <a:rect b="b" l="l" r="r" t="t"/>
              <a:pathLst>
                <a:path extrusionOk="0" h="1595" w="1483">
                  <a:moveTo>
                    <a:pt x="1189" y="0"/>
                  </a:moveTo>
                  <a:lnTo>
                    <a:pt x="932" y="52"/>
                  </a:lnTo>
                  <a:lnTo>
                    <a:pt x="1106" y="917"/>
                  </a:lnTo>
                  <a:cubicBezTo>
                    <a:pt x="1115" y="962"/>
                    <a:pt x="1116" y="1008"/>
                    <a:pt x="1109" y="1054"/>
                  </a:cubicBezTo>
                  <a:cubicBezTo>
                    <a:pt x="1085" y="1177"/>
                    <a:pt x="990" y="1319"/>
                    <a:pt x="818" y="1353"/>
                  </a:cubicBezTo>
                  <a:cubicBezTo>
                    <a:pt x="791" y="1359"/>
                    <a:pt x="766" y="1361"/>
                    <a:pt x="742" y="1361"/>
                  </a:cubicBezTo>
                  <a:cubicBezTo>
                    <a:pt x="559" y="1361"/>
                    <a:pt x="460" y="1205"/>
                    <a:pt x="413" y="969"/>
                  </a:cubicBezTo>
                  <a:lnTo>
                    <a:pt x="256" y="187"/>
                  </a:lnTo>
                  <a:lnTo>
                    <a:pt x="1" y="239"/>
                  </a:lnTo>
                  <a:lnTo>
                    <a:pt x="165" y="1064"/>
                  </a:lnTo>
                  <a:cubicBezTo>
                    <a:pt x="249" y="1479"/>
                    <a:pt x="466" y="1595"/>
                    <a:pt x="666" y="1595"/>
                  </a:cubicBezTo>
                  <a:cubicBezTo>
                    <a:pt x="704" y="1595"/>
                    <a:pt x="741" y="1590"/>
                    <a:pt x="776" y="1583"/>
                  </a:cubicBezTo>
                  <a:cubicBezTo>
                    <a:pt x="968" y="1548"/>
                    <a:pt x="1127" y="1411"/>
                    <a:pt x="1189" y="1227"/>
                  </a:cubicBezTo>
                  <a:lnTo>
                    <a:pt x="1195" y="1226"/>
                  </a:lnTo>
                  <a:lnTo>
                    <a:pt x="1256" y="1453"/>
                  </a:lnTo>
                  <a:lnTo>
                    <a:pt x="1483" y="1408"/>
                  </a:lnTo>
                  <a:cubicBezTo>
                    <a:pt x="1453" y="1298"/>
                    <a:pt x="1423" y="1171"/>
                    <a:pt x="1395" y="1025"/>
                  </a:cubicBezTo>
                  <a:lnTo>
                    <a:pt x="1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41"/>
            <p:cNvSpPr/>
            <p:nvPr/>
          </p:nvSpPr>
          <p:spPr>
            <a:xfrm>
              <a:off x="2619425" y="2474975"/>
              <a:ext cx="18825" cy="39350"/>
            </a:xfrm>
            <a:custGeom>
              <a:rect b="b" l="l" r="r" t="t"/>
              <a:pathLst>
                <a:path extrusionOk="0" h="1574" w="753">
                  <a:moveTo>
                    <a:pt x="685" y="0"/>
                  </a:moveTo>
                  <a:cubicBezTo>
                    <a:pt x="666" y="0"/>
                    <a:pt x="648" y="2"/>
                    <a:pt x="629" y="5"/>
                  </a:cubicBezTo>
                  <a:cubicBezTo>
                    <a:pt x="457" y="41"/>
                    <a:pt x="326" y="191"/>
                    <a:pt x="301" y="392"/>
                  </a:cubicBezTo>
                  <a:lnTo>
                    <a:pt x="289" y="395"/>
                  </a:lnTo>
                  <a:lnTo>
                    <a:pt x="226" y="121"/>
                  </a:lnTo>
                  <a:lnTo>
                    <a:pt x="0" y="165"/>
                  </a:lnTo>
                  <a:cubicBezTo>
                    <a:pt x="36" y="294"/>
                    <a:pt x="67" y="437"/>
                    <a:pt x="101" y="603"/>
                  </a:cubicBezTo>
                  <a:lnTo>
                    <a:pt x="295" y="1573"/>
                  </a:lnTo>
                  <a:lnTo>
                    <a:pt x="547" y="1521"/>
                  </a:lnTo>
                  <a:lnTo>
                    <a:pt x="396" y="769"/>
                  </a:lnTo>
                  <a:cubicBezTo>
                    <a:pt x="389" y="729"/>
                    <a:pt x="386" y="689"/>
                    <a:pt x="384" y="647"/>
                  </a:cubicBezTo>
                  <a:cubicBezTo>
                    <a:pt x="381" y="449"/>
                    <a:pt x="482" y="285"/>
                    <a:pt x="663" y="250"/>
                  </a:cubicBezTo>
                  <a:cubicBezTo>
                    <a:pt x="691" y="244"/>
                    <a:pt x="723" y="241"/>
                    <a:pt x="752" y="241"/>
                  </a:cubicBezTo>
                  <a:lnTo>
                    <a:pt x="703" y="1"/>
                  </a:lnTo>
                  <a:cubicBezTo>
                    <a:pt x="697" y="0"/>
                    <a:pt x="691" y="0"/>
                    <a:pt x="6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41"/>
            <p:cNvSpPr/>
            <p:nvPr/>
          </p:nvSpPr>
          <p:spPr>
            <a:xfrm>
              <a:off x="2490250" y="2562200"/>
              <a:ext cx="41700" cy="52700"/>
            </a:xfrm>
            <a:custGeom>
              <a:rect b="b" l="l" r="r" t="t"/>
              <a:pathLst>
                <a:path extrusionOk="0" h="2108" w="1668">
                  <a:moveTo>
                    <a:pt x="684" y="208"/>
                  </a:moveTo>
                  <a:cubicBezTo>
                    <a:pt x="878" y="208"/>
                    <a:pt x="1019" y="296"/>
                    <a:pt x="1061" y="501"/>
                  </a:cubicBezTo>
                  <a:cubicBezTo>
                    <a:pt x="1105" y="725"/>
                    <a:pt x="963" y="907"/>
                    <a:pt x="693" y="962"/>
                  </a:cubicBezTo>
                  <a:lnTo>
                    <a:pt x="433" y="1014"/>
                  </a:lnTo>
                  <a:lnTo>
                    <a:pt x="289" y="297"/>
                  </a:lnTo>
                  <a:cubicBezTo>
                    <a:pt x="328" y="278"/>
                    <a:pt x="413" y="248"/>
                    <a:pt x="536" y="223"/>
                  </a:cubicBezTo>
                  <a:cubicBezTo>
                    <a:pt x="588" y="213"/>
                    <a:pt x="638" y="208"/>
                    <a:pt x="684" y="208"/>
                  </a:cubicBezTo>
                  <a:close/>
                  <a:moveTo>
                    <a:pt x="760" y="0"/>
                  </a:moveTo>
                  <a:cubicBezTo>
                    <a:pt x="678" y="0"/>
                    <a:pt x="585" y="11"/>
                    <a:pt x="478" y="32"/>
                  </a:cubicBezTo>
                  <a:cubicBezTo>
                    <a:pt x="315" y="63"/>
                    <a:pt x="154" y="111"/>
                    <a:pt x="0" y="171"/>
                  </a:cubicBezTo>
                  <a:lnTo>
                    <a:pt x="389" y="2107"/>
                  </a:lnTo>
                  <a:lnTo>
                    <a:pt x="643" y="2057"/>
                  </a:lnTo>
                  <a:lnTo>
                    <a:pt x="470" y="1205"/>
                  </a:lnTo>
                  <a:lnTo>
                    <a:pt x="709" y="1158"/>
                  </a:lnTo>
                  <a:cubicBezTo>
                    <a:pt x="745" y="1152"/>
                    <a:pt x="778" y="1149"/>
                    <a:pt x="808" y="1149"/>
                  </a:cubicBezTo>
                  <a:cubicBezTo>
                    <a:pt x="980" y="1149"/>
                    <a:pt x="1084" y="1240"/>
                    <a:pt x="1180" y="1460"/>
                  </a:cubicBezTo>
                  <a:cubicBezTo>
                    <a:pt x="1285" y="1695"/>
                    <a:pt x="1362" y="1855"/>
                    <a:pt x="1405" y="1903"/>
                  </a:cubicBezTo>
                  <a:lnTo>
                    <a:pt x="1668" y="1851"/>
                  </a:lnTo>
                  <a:cubicBezTo>
                    <a:pt x="1611" y="1782"/>
                    <a:pt x="1527" y="1603"/>
                    <a:pt x="1408" y="1342"/>
                  </a:cubicBezTo>
                  <a:cubicBezTo>
                    <a:pt x="1320" y="1147"/>
                    <a:pt x="1202" y="1026"/>
                    <a:pt x="1040" y="1004"/>
                  </a:cubicBezTo>
                  <a:lnTo>
                    <a:pt x="1039" y="995"/>
                  </a:lnTo>
                  <a:cubicBezTo>
                    <a:pt x="1230" y="883"/>
                    <a:pt x="1359" y="680"/>
                    <a:pt x="1307" y="421"/>
                  </a:cubicBezTo>
                  <a:cubicBezTo>
                    <a:pt x="1277" y="269"/>
                    <a:pt x="1194" y="146"/>
                    <a:pt x="1079" y="78"/>
                  </a:cubicBezTo>
                  <a:cubicBezTo>
                    <a:pt x="990" y="26"/>
                    <a:pt x="888" y="0"/>
                    <a:pt x="7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41"/>
            <p:cNvSpPr/>
            <p:nvPr/>
          </p:nvSpPr>
          <p:spPr>
            <a:xfrm>
              <a:off x="2529625" y="2556950"/>
              <a:ext cx="16800" cy="49925"/>
            </a:xfrm>
            <a:custGeom>
              <a:rect b="b" l="l" r="r" t="t"/>
              <a:pathLst>
                <a:path extrusionOk="0" h="1997" w="672">
                  <a:moveTo>
                    <a:pt x="185" y="1"/>
                  </a:moveTo>
                  <a:cubicBezTo>
                    <a:pt x="174" y="1"/>
                    <a:pt x="162" y="2"/>
                    <a:pt x="149" y="5"/>
                  </a:cubicBezTo>
                  <a:cubicBezTo>
                    <a:pt x="60" y="19"/>
                    <a:pt x="1" y="108"/>
                    <a:pt x="21" y="196"/>
                  </a:cubicBezTo>
                  <a:cubicBezTo>
                    <a:pt x="34" y="273"/>
                    <a:pt x="101" y="327"/>
                    <a:pt x="175" y="327"/>
                  </a:cubicBezTo>
                  <a:cubicBezTo>
                    <a:pt x="186" y="327"/>
                    <a:pt x="196" y="326"/>
                    <a:pt x="207" y="323"/>
                  </a:cubicBezTo>
                  <a:cubicBezTo>
                    <a:pt x="309" y="303"/>
                    <a:pt x="360" y="220"/>
                    <a:pt x="339" y="134"/>
                  </a:cubicBezTo>
                  <a:cubicBezTo>
                    <a:pt x="322" y="55"/>
                    <a:pt x="264" y="1"/>
                    <a:pt x="185" y="1"/>
                  </a:cubicBezTo>
                  <a:close/>
                  <a:moveTo>
                    <a:pt x="389" y="536"/>
                  </a:moveTo>
                  <a:lnTo>
                    <a:pt x="133" y="588"/>
                  </a:lnTo>
                  <a:lnTo>
                    <a:pt x="416" y="1997"/>
                  </a:lnTo>
                  <a:lnTo>
                    <a:pt x="671" y="1945"/>
                  </a:lnTo>
                  <a:lnTo>
                    <a:pt x="389" y="53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41"/>
            <p:cNvSpPr/>
            <p:nvPr/>
          </p:nvSpPr>
          <p:spPr>
            <a:xfrm>
              <a:off x="2548975" y="2562025"/>
              <a:ext cx="39125" cy="54650"/>
            </a:xfrm>
            <a:custGeom>
              <a:rect b="b" l="l" r="r" t="t"/>
              <a:pathLst>
                <a:path extrusionOk="0" h="2186" w="1565">
                  <a:moveTo>
                    <a:pt x="744" y="289"/>
                  </a:moveTo>
                  <a:cubicBezTo>
                    <a:pt x="893" y="289"/>
                    <a:pt x="1012" y="377"/>
                    <a:pt x="1078" y="496"/>
                  </a:cubicBezTo>
                  <a:cubicBezTo>
                    <a:pt x="1097" y="531"/>
                    <a:pt x="1109" y="570"/>
                    <a:pt x="1117" y="610"/>
                  </a:cubicBezTo>
                  <a:lnTo>
                    <a:pt x="1167" y="862"/>
                  </a:lnTo>
                  <a:cubicBezTo>
                    <a:pt x="1176" y="908"/>
                    <a:pt x="1179" y="957"/>
                    <a:pt x="1174" y="1003"/>
                  </a:cubicBezTo>
                  <a:cubicBezTo>
                    <a:pt x="1157" y="1169"/>
                    <a:pt x="1033" y="1304"/>
                    <a:pt x="872" y="1337"/>
                  </a:cubicBezTo>
                  <a:cubicBezTo>
                    <a:pt x="840" y="1343"/>
                    <a:pt x="810" y="1346"/>
                    <a:pt x="781" y="1346"/>
                  </a:cubicBezTo>
                  <a:cubicBezTo>
                    <a:pt x="554" y="1346"/>
                    <a:pt x="403" y="1160"/>
                    <a:pt x="353" y="914"/>
                  </a:cubicBezTo>
                  <a:cubicBezTo>
                    <a:pt x="287" y="588"/>
                    <a:pt x="421" y="346"/>
                    <a:pt x="666" y="297"/>
                  </a:cubicBezTo>
                  <a:cubicBezTo>
                    <a:pt x="693" y="292"/>
                    <a:pt x="719" y="289"/>
                    <a:pt x="744" y="289"/>
                  </a:cubicBezTo>
                  <a:close/>
                  <a:moveTo>
                    <a:pt x="1269" y="0"/>
                  </a:moveTo>
                  <a:lnTo>
                    <a:pt x="1045" y="45"/>
                  </a:lnTo>
                  <a:lnTo>
                    <a:pt x="1076" y="260"/>
                  </a:lnTo>
                  <a:lnTo>
                    <a:pt x="1071" y="261"/>
                  </a:lnTo>
                  <a:cubicBezTo>
                    <a:pt x="1001" y="175"/>
                    <a:pt x="881" y="91"/>
                    <a:pt x="704" y="91"/>
                  </a:cubicBezTo>
                  <a:cubicBezTo>
                    <a:pt x="666" y="91"/>
                    <a:pt x="625" y="95"/>
                    <a:pt x="581" y="104"/>
                  </a:cubicBezTo>
                  <a:cubicBezTo>
                    <a:pt x="258" y="169"/>
                    <a:pt x="1" y="503"/>
                    <a:pt x="96" y="981"/>
                  </a:cubicBezTo>
                  <a:cubicBezTo>
                    <a:pt x="166" y="1327"/>
                    <a:pt x="417" y="1559"/>
                    <a:pt x="717" y="1559"/>
                  </a:cubicBezTo>
                  <a:cubicBezTo>
                    <a:pt x="755" y="1559"/>
                    <a:pt x="795" y="1555"/>
                    <a:pt x="835" y="1548"/>
                  </a:cubicBezTo>
                  <a:cubicBezTo>
                    <a:pt x="1053" y="1503"/>
                    <a:pt x="1183" y="1368"/>
                    <a:pt x="1235" y="1221"/>
                  </a:cubicBezTo>
                  <a:lnTo>
                    <a:pt x="1241" y="1220"/>
                  </a:lnTo>
                  <a:lnTo>
                    <a:pt x="1274" y="1377"/>
                  </a:lnTo>
                  <a:cubicBezTo>
                    <a:pt x="1344" y="1733"/>
                    <a:pt x="1180" y="1908"/>
                    <a:pt x="918" y="1961"/>
                  </a:cubicBezTo>
                  <a:cubicBezTo>
                    <a:pt x="862" y="1973"/>
                    <a:pt x="806" y="1978"/>
                    <a:pt x="750" y="1978"/>
                  </a:cubicBezTo>
                  <a:cubicBezTo>
                    <a:pt x="659" y="1978"/>
                    <a:pt x="569" y="1964"/>
                    <a:pt x="482" y="1933"/>
                  </a:cubicBezTo>
                  <a:lnTo>
                    <a:pt x="456" y="2141"/>
                  </a:lnTo>
                  <a:cubicBezTo>
                    <a:pt x="530" y="2172"/>
                    <a:pt x="626" y="2186"/>
                    <a:pt x="725" y="2186"/>
                  </a:cubicBezTo>
                  <a:cubicBezTo>
                    <a:pt x="800" y="2186"/>
                    <a:pt x="877" y="2178"/>
                    <a:pt x="949" y="2163"/>
                  </a:cubicBezTo>
                  <a:cubicBezTo>
                    <a:pt x="1127" y="2128"/>
                    <a:pt x="1317" y="2047"/>
                    <a:pt x="1428" y="1892"/>
                  </a:cubicBezTo>
                  <a:cubicBezTo>
                    <a:pt x="1541" y="1742"/>
                    <a:pt x="1565" y="1531"/>
                    <a:pt x="1499" y="1208"/>
                  </a:cubicBezTo>
                  <a:lnTo>
                    <a:pt x="1336" y="389"/>
                  </a:lnTo>
                  <a:cubicBezTo>
                    <a:pt x="1300" y="218"/>
                    <a:pt x="1284" y="103"/>
                    <a:pt x="12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41"/>
            <p:cNvSpPr/>
            <p:nvPr/>
          </p:nvSpPr>
          <p:spPr>
            <a:xfrm>
              <a:off x="2588125" y="2542100"/>
              <a:ext cx="40375" cy="53025"/>
            </a:xfrm>
            <a:custGeom>
              <a:rect b="b" l="l" r="r" t="t"/>
              <a:pathLst>
                <a:path extrusionOk="0" h="2121" w="1615">
                  <a:moveTo>
                    <a:pt x="255" y="1"/>
                  </a:moveTo>
                  <a:lnTo>
                    <a:pt x="0" y="53"/>
                  </a:lnTo>
                  <a:lnTo>
                    <a:pt x="414" y="2121"/>
                  </a:lnTo>
                  <a:lnTo>
                    <a:pt x="671" y="2069"/>
                  </a:lnTo>
                  <a:lnTo>
                    <a:pt x="500" y="1219"/>
                  </a:lnTo>
                  <a:cubicBezTo>
                    <a:pt x="490" y="1177"/>
                    <a:pt x="487" y="1136"/>
                    <a:pt x="493" y="1093"/>
                  </a:cubicBezTo>
                  <a:cubicBezTo>
                    <a:pt x="512" y="944"/>
                    <a:pt x="619" y="800"/>
                    <a:pt x="785" y="768"/>
                  </a:cubicBezTo>
                  <a:cubicBezTo>
                    <a:pt x="812" y="762"/>
                    <a:pt x="839" y="759"/>
                    <a:pt x="863" y="759"/>
                  </a:cubicBezTo>
                  <a:cubicBezTo>
                    <a:pt x="1054" y="759"/>
                    <a:pt x="1155" y="920"/>
                    <a:pt x="1196" y="1121"/>
                  </a:cubicBezTo>
                  <a:lnTo>
                    <a:pt x="1359" y="1931"/>
                  </a:lnTo>
                  <a:lnTo>
                    <a:pt x="1614" y="1880"/>
                  </a:lnTo>
                  <a:lnTo>
                    <a:pt x="1446" y="1041"/>
                  </a:lnTo>
                  <a:cubicBezTo>
                    <a:pt x="1364" y="630"/>
                    <a:pt x="1119" y="527"/>
                    <a:pt x="930" y="527"/>
                  </a:cubicBezTo>
                  <a:cubicBezTo>
                    <a:pt x="895" y="527"/>
                    <a:pt x="862" y="530"/>
                    <a:pt x="832" y="536"/>
                  </a:cubicBezTo>
                  <a:cubicBezTo>
                    <a:pt x="740" y="556"/>
                    <a:pt x="656" y="600"/>
                    <a:pt x="586" y="662"/>
                  </a:cubicBezTo>
                  <a:cubicBezTo>
                    <a:pt x="518" y="720"/>
                    <a:pt x="466" y="794"/>
                    <a:pt x="438" y="879"/>
                  </a:cubicBezTo>
                  <a:lnTo>
                    <a:pt x="432" y="880"/>
                  </a:lnTo>
                  <a:lnTo>
                    <a:pt x="2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41"/>
            <p:cNvSpPr/>
            <p:nvPr/>
          </p:nvSpPr>
          <p:spPr>
            <a:xfrm>
              <a:off x="2627875" y="2540075"/>
              <a:ext cx="27600" cy="45725"/>
            </a:xfrm>
            <a:custGeom>
              <a:rect b="b" l="l" r="r" t="t"/>
              <a:pathLst>
                <a:path extrusionOk="0" h="1829" w="1104">
                  <a:moveTo>
                    <a:pt x="389" y="0"/>
                  </a:moveTo>
                  <a:lnTo>
                    <a:pt x="152" y="117"/>
                  </a:lnTo>
                  <a:lnTo>
                    <a:pt x="220" y="454"/>
                  </a:lnTo>
                  <a:lnTo>
                    <a:pt x="0" y="499"/>
                  </a:lnTo>
                  <a:lnTo>
                    <a:pt x="40" y="694"/>
                  </a:lnTo>
                  <a:lnTo>
                    <a:pt x="258" y="650"/>
                  </a:lnTo>
                  <a:lnTo>
                    <a:pt x="413" y="1420"/>
                  </a:lnTo>
                  <a:cubicBezTo>
                    <a:pt x="447" y="1584"/>
                    <a:pt x="497" y="1705"/>
                    <a:pt x="585" y="1767"/>
                  </a:cubicBezTo>
                  <a:cubicBezTo>
                    <a:pt x="640" y="1807"/>
                    <a:pt x="709" y="1829"/>
                    <a:pt x="787" y="1829"/>
                  </a:cubicBezTo>
                  <a:cubicBezTo>
                    <a:pt x="818" y="1829"/>
                    <a:pt x="851" y="1825"/>
                    <a:pt x="884" y="1819"/>
                  </a:cubicBezTo>
                  <a:cubicBezTo>
                    <a:pt x="962" y="1805"/>
                    <a:pt x="1036" y="1777"/>
                    <a:pt x="1104" y="1737"/>
                  </a:cubicBezTo>
                  <a:lnTo>
                    <a:pt x="1054" y="1547"/>
                  </a:lnTo>
                  <a:cubicBezTo>
                    <a:pt x="1008" y="1570"/>
                    <a:pt x="959" y="1586"/>
                    <a:pt x="908" y="1595"/>
                  </a:cubicBezTo>
                  <a:cubicBezTo>
                    <a:pt x="890" y="1599"/>
                    <a:pt x="873" y="1600"/>
                    <a:pt x="857" y="1600"/>
                  </a:cubicBezTo>
                  <a:cubicBezTo>
                    <a:pt x="749" y="1600"/>
                    <a:pt x="692" y="1513"/>
                    <a:pt x="662" y="1360"/>
                  </a:cubicBezTo>
                  <a:lnTo>
                    <a:pt x="509" y="599"/>
                  </a:lnTo>
                  <a:lnTo>
                    <a:pt x="876" y="525"/>
                  </a:lnTo>
                  <a:lnTo>
                    <a:pt x="837" y="331"/>
                  </a:lnTo>
                  <a:lnTo>
                    <a:pt x="469" y="405"/>
                  </a:lnTo>
                  <a:lnTo>
                    <a:pt x="3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41"/>
            <p:cNvSpPr/>
            <p:nvPr/>
          </p:nvSpPr>
          <p:spPr>
            <a:xfrm>
              <a:off x="2655675" y="2543500"/>
              <a:ext cx="27625" cy="38325"/>
            </a:xfrm>
            <a:custGeom>
              <a:rect b="b" l="l" r="r" t="t"/>
              <a:pathLst>
                <a:path extrusionOk="0" h="1533" w="1105">
                  <a:moveTo>
                    <a:pt x="597" y="1"/>
                  </a:moveTo>
                  <a:cubicBezTo>
                    <a:pt x="548" y="1"/>
                    <a:pt x="498" y="6"/>
                    <a:pt x="449" y="16"/>
                  </a:cubicBezTo>
                  <a:cubicBezTo>
                    <a:pt x="146" y="77"/>
                    <a:pt x="1" y="299"/>
                    <a:pt x="45" y="526"/>
                  </a:cubicBezTo>
                  <a:cubicBezTo>
                    <a:pt x="80" y="695"/>
                    <a:pt x="228" y="811"/>
                    <a:pt x="499" y="851"/>
                  </a:cubicBezTo>
                  <a:cubicBezTo>
                    <a:pt x="703" y="882"/>
                    <a:pt x="789" y="936"/>
                    <a:pt x="814" y="1057"/>
                  </a:cubicBezTo>
                  <a:cubicBezTo>
                    <a:pt x="836" y="1174"/>
                    <a:pt x="768" y="1286"/>
                    <a:pt x="581" y="1323"/>
                  </a:cubicBezTo>
                  <a:cubicBezTo>
                    <a:pt x="543" y="1329"/>
                    <a:pt x="504" y="1332"/>
                    <a:pt x="466" y="1332"/>
                  </a:cubicBezTo>
                  <a:cubicBezTo>
                    <a:pt x="383" y="1332"/>
                    <a:pt x="301" y="1318"/>
                    <a:pt x="223" y="1287"/>
                  </a:cubicBezTo>
                  <a:lnTo>
                    <a:pt x="198" y="1496"/>
                  </a:lnTo>
                  <a:cubicBezTo>
                    <a:pt x="264" y="1520"/>
                    <a:pt x="345" y="1532"/>
                    <a:pt x="432" y="1532"/>
                  </a:cubicBezTo>
                  <a:cubicBezTo>
                    <a:pt x="490" y="1532"/>
                    <a:pt x="552" y="1527"/>
                    <a:pt x="614" y="1514"/>
                  </a:cubicBezTo>
                  <a:cubicBezTo>
                    <a:pt x="947" y="1446"/>
                    <a:pt x="1105" y="1234"/>
                    <a:pt x="1056" y="986"/>
                  </a:cubicBezTo>
                  <a:cubicBezTo>
                    <a:pt x="1013" y="775"/>
                    <a:pt x="863" y="679"/>
                    <a:pt x="600" y="635"/>
                  </a:cubicBezTo>
                  <a:cubicBezTo>
                    <a:pt x="403" y="600"/>
                    <a:pt x="308" y="565"/>
                    <a:pt x="284" y="449"/>
                  </a:cubicBezTo>
                  <a:cubicBezTo>
                    <a:pt x="263" y="344"/>
                    <a:pt x="330" y="240"/>
                    <a:pt x="482" y="210"/>
                  </a:cubicBezTo>
                  <a:cubicBezTo>
                    <a:pt x="519" y="203"/>
                    <a:pt x="557" y="199"/>
                    <a:pt x="595" y="199"/>
                  </a:cubicBezTo>
                  <a:cubicBezTo>
                    <a:pt x="660" y="199"/>
                    <a:pt x="725" y="210"/>
                    <a:pt x="787" y="232"/>
                  </a:cubicBezTo>
                  <a:lnTo>
                    <a:pt x="814" y="34"/>
                  </a:lnTo>
                  <a:cubicBezTo>
                    <a:pt x="743" y="12"/>
                    <a:pt x="670" y="1"/>
                    <a:pt x="5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41"/>
            <p:cNvSpPr/>
            <p:nvPr/>
          </p:nvSpPr>
          <p:spPr>
            <a:xfrm>
              <a:off x="2506225" y="2667725"/>
              <a:ext cx="18900" cy="22000"/>
            </a:xfrm>
            <a:custGeom>
              <a:rect b="b" l="l" r="r" t="t"/>
              <a:pathLst>
                <a:path extrusionOk="0" h="880" w="756">
                  <a:moveTo>
                    <a:pt x="513" y="1"/>
                  </a:moveTo>
                  <a:cubicBezTo>
                    <a:pt x="482" y="1"/>
                    <a:pt x="443" y="4"/>
                    <a:pt x="398" y="12"/>
                  </a:cubicBezTo>
                  <a:cubicBezTo>
                    <a:pt x="142" y="64"/>
                    <a:pt x="1" y="275"/>
                    <a:pt x="53" y="533"/>
                  </a:cubicBezTo>
                  <a:cubicBezTo>
                    <a:pt x="99" y="765"/>
                    <a:pt x="256" y="880"/>
                    <a:pt x="445" y="880"/>
                  </a:cubicBezTo>
                  <a:cubicBezTo>
                    <a:pt x="478" y="880"/>
                    <a:pt x="511" y="876"/>
                    <a:pt x="545" y="869"/>
                  </a:cubicBezTo>
                  <a:cubicBezTo>
                    <a:pt x="646" y="849"/>
                    <a:pt x="720" y="813"/>
                    <a:pt x="756" y="786"/>
                  </a:cubicBezTo>
                  <a:lnTo>
                    <a:pt x="717" y="708"/>
                  </a:lnTo>
                  <a:cubicBezTo>
                    <a:pt x="667" y="742"/>
                    <a:pt x="610" y="766"/>
                    <a:pt x="549" y="776"/>
                  </a:cubicBezTo>
                  <a:cubicBezTo>
                    <a:pt x="521" y="782"/>
                    <a:pt x="493" y="785"/>
                    <a:pt x="467" y="785"/>
                  </a:cubicBezTo>
                  <a:cubicBezTo>
                    <a:pt x="310" y="785"/>
                    <a:pt x="201" y="682"/>
                    <a:pt x="165" y="508"/>
                  </a:cubicBezTo>
                  <a:cubicBezTo>
                    <a:pt x="122" y="291"/>
                    <a:pt x="226" y="141"/>
                    <a:pt x="419" y="103"/>
                  </a:cubicBezTo>
                  <a:cubicBezTo>
                    <a:pt x="448" y="96"/>
                    <a:pt x="477" y="93"/>
                    <a:pt x="506" y="93"/>
                  </a:cubicBezTo>
                  <a:cubicBezTo>
                    <a:pt x="535" y="93"/>
                    <a:pt x="564" y="96"/>
                    <a:pt x="592" y="103"/>
                  </a:cubicBezTo>
                  <a:lnTo>
                    <a:pt x="601" y="11"/>
                  </a:lnTo>
                  <a:cubicBezTo>
                    <a:pt x="584" y="6"/>
                    <a:pt x="554" y="1"/>
                    <a:pt x="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41"/>
            <p:cNvSpPr/>
            <p:nvPr/>
          </p:nvSpPr>
          <p:spPr>
            <a:xfrm>
              <a:off x="2523350" y="2664625"/>
              <a:ext cx="21575" cy="21825"/>
            </a:xfrm>
            <a:custGeom>
              <a:rect b="b" l="l" r="r" t="t"/>
              <a:pathLst>
                <a:path extrusionOk="0" h="873" w="863">
                  <a:moveTo>
                    <a:pt x="413" y="91"/>
                  </a:moveTo>
                  <a:cubicBezTo>
                    <a:pt x="564" y="91"/>
                    <a:pt x="664" y="232"/>
                    <a:pt x="694" y="379"/>
                  </a:cubicBezTo>
                  <a:cubicBezTo>
                    <a:pt x="731" y="568"/>
                    <a:pt x="666" y="743"/>
                    <a:pt x="498" y="775"/>
                  </a:cubicBezTo>
                  <a:cubicBezTo>
                    <a:pt x="481" y="779"/>
                    <a:pt x="464" y="781"/>
                    <a:pt x="447" y="781"/>
                  </a:cubicBezTo>
                  <a:cubicBezTo>
                    <a:pt x="305" y="781"/>
                    <a:pt x="199" y="653"/>
                    <a:pt x="167" y="495"/>
                  </a:cubicBezTo>
                  <a:cubicBezTo>
                    <a:pt x="130" y="313"/>
                    <a:pt x="185" y="133"/>
                    <a:pt x="363" y="96"/>
                  </a:cubicBezTo>
                  <a:cubicBezTo>
                    <a:pt x="380" y="92"/>
                    <a:pt x="397" y="91"/>
                    <a:pt x="413" y="91"/>
                  </a:cubicBezTo>
                  <a:close/>
                  <a:moveTo>
                    <a:pt x="430" y="0"/>
                  </a:moveTo>
                  <a:cubicBezTo>
                    <a:pt x="404" y="0"/>
                    <a:pt x="377" y="3"/>
                    <a:pt x="350" y="8"/>
                  </a:cubicBezTo>
                  <a:cubicBezTo>
                    <a:pt x="129" y="53"/>
                    <a:pt x="1" y="258"/>
                    <a:pt x="53" y="520"/>
                  </a:cubicBezTo>
                  <a:cubicBezTo>
                    <a:pt x="97" y="739"/>
                    <a:pt x="247" y="872"/>
                    <a:pt x="430" y="872"/>
                  </a:cubicBezTo>
                  <a:cubicBezTo>
                    <a:pt x="456" y="872"/>
                    <a:pt x="482" y="870"/>
                    <a:pt x="508" y="864"/>
                  </a:cubicBezTo>
                  <a:cubicBezTo>
                    <a:pt x="720" y="821"/>
                    <a:pt x="863" y="636"/>
                    <a:pt x="805" y="353"/>
                  </a:cubicBezTo>
                  <a:cubicBezTo>
                    <a:pt x="762" y="136"/>
                    <a:pt x="617" y="0"/>
                    <a:pt x="4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41"/>
            <p:cNvSpPr/>
            <p:nvPr/>
          </p:nvSpPr>
          <p:spPr>
            <a:xfrm>
              <a:off x="2544900" y="2659475"/>
              <a:ext cx="19700" cy="23800"/>
            </a:xfrm>
            <a:custGeom>
              <a:rect b="b" l="l" r="r" t="t"/>
              <a:pathLst>
                <a:path extrusionOk="0" h="952" w="788">
                  <a:moveTo>
                    <a:pt x="621" y="1"/>
                  </a:moveTo>
                  <a:lnTo>
                    <a:pt x="520" y="22"/>
                  </a:lnTo>
                  <a:lnTo>
                    <a:pt x="590" y="367"/>
                  </a:lnTo>
                  <a:cubicBezTo>
                    <a:pt x="615" y="496"/>
                    <a:pt x="639" y="596"/>
                    <a:pt x="670" y="704"/>
                  </a:cubicBezTo>
                  <a:lnTo>
                    <a:pt x="668" y="705"/>
                  </a:lnTo>
                  <a:cubicBezTo>
                    <a:pt x="606" y="622"/>
                    <a:pt x="538" y="542"/>
                    <a:pt x="465" y="467"/>
                  </a:cubicBezTo>
                  <a:lnTo>
                    <a:pt x="117" y="102"/>
                  </a:lnTo>
                  <a:lnTo>
                    <a:pt x="1" y="125"/>
                  </a:lnTo>
                  <a:lnTo>
                    <a:pt x="167" y="952"/>
                  </a:lnTo>
                  <a:lnTo>
                    <a:pt x="266" y="931"/>
                  </a:lnTo>
                  <a:lnTo>
                    <a:pt x="197" y="578"/>
                  </a:lnTo>
                  <a:cubicBezTo>
                    <a:pt x="168" y="441"/>
                    <a:pt x="146" y="342"/>
                    <a:pt x="119" y="240"/>
                  </a:cubicBezTo>
                  <a:lnTo>
                    <a:pt x="122" y="238"/>
                  </a:lnTo>
                  <a:cubicBezTo>
                    <a:pt x="188" y="324"/>
                    <a:pt x="257" y="406"/>
                    <a:pt x="333" y="483"/>
                  </a:cubicBezTo>
                  <a:lnTo>
                    <a:pt x="679" y="849"/>
                  </a:lnTo>
                  <a:lnTo>
                    <a:pt x="787" y="827"/>
                  </a:lnTo>
                  <a:lnTo>
                    <a:pt x="62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41"/>
            <p:cNvSpPr/>
            <p:nvPr/>
          </p:nvSpPr>
          <p:spPr>
            <a:xfrm>
              <a:off x="2564850" y="2656750"/>
              <a:ext cx="15350" cy="22175"/>
            </a:xfrm>
            <a:custGeom>
              <a:rect b="b" l="l" r="r" t="t"/>
              <a:pathLst>
                <a:path extrusionOk="0" h="887" w="614">
                  <a:moveTo>
                    <a:pt x="336" y="0"/>
                  </a:moveTo>
                  <a:cubicBezTo>
                    <a:pt x="307" y="0"/>
                    <a:pt x="278" y="4"/>
                    <a:pt x="250" y="10"/>
                  </a:cubicBezTo>
                  <a:cubicBezTo>
                    <a:pt x="88" y="43"/>
                    <a:pt x="1" y="160"/>
                    <a:pt x="28" y="288"/>
                  </a:cubicBezTo>
                  <a:cubicBezTo>
                    <a:pt x="51" y="405"/>
                    <a:pt x="148" y="458"/>
                    <a:pt x="292" y="479"/>
                  </a:cubicBezTo>
                  <a:cubicBezTo>
                    <a:pt x="412" y="500"/>
                    <a:pt x="465" y="534"/>
                    <a:pt x="480" y="613"/>
                  </a:cubicBezTo>
                  <a:cubicBezTo>
                    <a:pt x="498" y="694"/>
                    <a:pt x="446" y="766"/>
                    <a:pt x="336" y="788"/>
                  </a:cubicBezTo>
                  <a:cubicBezTo>
                    <a:pt x="313" y="792"/>
                    <a:pt x="289" y="795"/>
                    <a:pt x="265" y="795"/>
                  </a:cubicBezTo>
                  <a:cubicBezTo>
                    <a:pt x="220" y="795"/>
                    <a:pt x="176" y="787"/>
                    <a:pt x="134" y="771"/>
                  </a:cubicBezTo>
                  <a:lnTo>
                    <a:pt x="126" y="868"/>
                  </a:lnTo>
                  <a:cubicBezTo>
                    <a:pt x="157" y="880"/>
                    <a:pt x="204" y="887"/>
                    <a:pt x="254" y="887"/>
                  </a:cubicBezTo>
                  <a:cubicBezTo>
                    <a:pt x="285" y="887"/>
                    <a:pt x="317" y="884"/>
                    <a:pt x="348" y="878"/>
                  </a:cubicBezTo>
                  <a:cubicBezTo>
                    <a:pt x="542" y="838"/>
                    <a:pt x="614" y="709"/>
                    <a:pt x="588" y="582"/>
                  </a:cubicBezTo>
                  <a:cubicBezTo>
                    <a:pt x="565" y="460"/>
                    <a:pt x="480" y="407"/>
                    <a:pt x="329" y="381"/>
                  </a:cubicBezTo>
                  <a:cubicBezTo>
                    <a:pt x="207" y="359"/>
                    <a:pt x="148" y="331"/>
                    <a:pt x="133" y="254"/>
                  </a:cubicBezTo>
                  <a:cubicBezTo>
                    <a:pt x="121" y="197"/>
                    <a:pt x="151" y="122"/>
                    <a:pt x="263" y="99"/>
                  </a:cubicBezTo>
                  <a:cubicBezTo>
                    <a:pt x="286" y="95"/>
                    <a:pt x="309" y="92"/>
                    <a:pt x="331" y="92"/>
                  </a:cubicBezTo>
                  <a:cubicBezTo>
                    <a:pt x="364" y="92"/>
                    <a:pt x="397" y="97"/>
                    <a:pt x="428" y="107"/>
                  </a:cubicBezTo>
                  <a:lnTo>
                    <a:pt x="440" y="15"/>
                  </a:lnTo>
                  <a:cubicBezTo>
                    <a:pt x="406" y="5"/>
                    <a:pt x="371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41"/>
            <p:cNvSpPr/>
            <p:nvPr/>
          </p:nvSpPr>
          <p:spPr>
            <a:xfrm>
              <a:off x="2577800" y="2652925"/>
              <a:ext cx="15800" cy="22500"/>
            </a:xfrm>
            <a:custGeom>
              <a:rect b="b" l="l" r="r" t="t"/>
              <a:pathLst>
                <a:path extrusionOk="0" h="900" w="632">
                  <a:moveTo>
                    <a:pt x="612" y="0"/>
                  </a:moveTo>
                  <a:lnTo>
                    <a:pt x="1" y="123"/>
                  </a:lnTo>
                  <a:lnTo>
                    <a:pt x="18" y="214"/>
                  </a:lnTo>
                  <a:lnTo>
                    <a:pt x="271" y="163"/>
                  </a:lnTo>
                  <a:lnTo>
                    <a:pt x="419" y="899"/>
                  </a:lnTo>
                  <a:lnTo>
                    <a:pt x="527" y="877"/>
                  </a:lnTo>
                  <a:lnTo>
                    <a:pt x="379" y="143"/>
                  </a:lnTo>
                  <a:lnTo>
                    <a:pt x="631" y="92"/>
                  </a:lnTo>
                  <a:lnTo>
                    <a:pt x="6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41"/>
            <p:cNvSpPr/>
            <p:nvPr/>
          </p:nvSpPr>
          <p:spPr>
            <a:xfrm>
              <a:off x="2595375" y="2651950"/>
              <a:ext cx="6850" cy="21200"/>
            </a:xfrm>
            <a:custGeom>
              <a:rect b="b" l="l" r="r" t="t"/>
              <a:pathLst>
                <a:path extrusionOk="0" h="848" w="274">
                  <a:moveTo>
                    <a:pt x="108" y="1"/>
                  </a:moveTo>
                  <a:lnTo>
                    <a:pt x="1" y="21"/>
                  </a:lnTo>
                  <a:lnTo>
                    <a:pt x="167" y="848"/>
                  </a:lnTo>
                  <a:lnTo>
                    <a:pt x="274" y="825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41"/>
            <p:cNvSpPr/>
            <p:nvPr/>
          </p:nvSpPr>
          <p:spPr>
            <a:xfrm>
              <a:off x="2600350" y="2648400"/>
              <a:ext cx="15800" cy="22500"/>
            </a:xfrm>
            <a:custGeom>
              <a:rect b="b" l="l" r="r" t="t"/>
              <a:pathLst>
                <a:path extrusionOk="0" h="900" w="632">
                  <a:moveTo>
                    <a:pt x="613" y="0"/>
                  </a:moveTo>
                  <a:lnTo>
                    <a:pt x="1" y="123"/>
                  </a:lnTo>
                  <a:lnTo>
                    <a:pt x="20" y="214"/>
                  </a:lnTo>
                  <a:lnTo>
                    <a:pt x="271" y="163"/>
                  </a:lnTo>
                  <a:lnTo>
                    <a:pt x="419" y="899"/>
                  </a:lnTo>
                  <a:lnTo>
                    <a:pt x="527" y="877"/>
                  </a:lnTo>
                  <a:lnTo>
                    <a:pt x="379" y="143"/>
                  </a:lnTo>
                  <a:lnTo>
                    <a:pt x="631" y="91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41"/>
            <p:cNvSpPr/>
            <p:nvPr/>
          </p:nvSpPr>
          <p:spPr>
            <a:xfrm>
              <a:off x="2617925" y="2644875"/>
              <a:ext cx="18950" cy="22800"/>
            </a:xfrm>
            <a:custGeom>
              <a:rect b="b" l="l" r="r" t="t"/>
              <a:pathLst>
                <a:path extrusionOk="0" h="912" w="758">
                  <a:moveTo>
                    <a:pt x="610" y="0"/>
                  </a:moveTo>
                  <a:lnTo>
                    <a:pt x="502" y="23"/>
                  </a:lnTo>
                  <a:lnTo>
                    <a:pt x="600" y="512"/>
                  </a:lnTo>
                  <a:cubicBezTo>
                    <a:pt x="637" y="695"/>
                    <a:pt x="575" y="791"/>
                    <a:pt x="452" y="816"/>
                  </a:cubicBezTo>
                  <a:cubicBezTo>
                    <a:pt x="438" y="819"/>
                    <a:pt x="425" y="820"/>
                    <a:pt x="412" y="820"/>
                  </a:cubicBezTo>
                  <a:cubicBezTo>
                    <a:pt x="319" y="820"/>
                    <a:pt x="239" y="753"/>
                    <a:pt x="207" y="591"/>
                  </a:cubicBezTo>
                  <a:lnTo>
                    <a:pt x="109" y="101"/>
                  </a:lnTo>
                  <a:lnTo>
                    <a:pt x="1" y="123"/>
                  </a:lnTo>
                  <a:lnTo>
                    <a:pt x="99" y="610"/>
                  </a:lnTo>
                  <a:cubicBezTo>
                    <a:pt x="143" y="827"/>
                    <a:pt x="254" y="912"/>
                    <a:pt x="389" y="912"/>
                  </a:cubicBezTo>
                  <a:cubicBezTo>
                    <a:pt x="414" y="912"/>
                    <a:pt x="439" y="909"/>
                    <a:pt x="465" y="904"/>
                  </a:cubicBezTo>
                  <a:cubicBezTo>
                    <a:pt x="645" y="868"/>
                    <a:pt x="757" y="736"/>
                    <a:pt x="707" y="482"/>
                  </a:cubicBezTo>
                  <a:lnTo>
                    <a:pt x="6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41"/>
            <p:cNvSpPr/>
            <p:nvPr/>
          </p:nvSpPr>
          <p:spPr>
            <a:xfrm>
              <a:off x="2635400" y="2641375"/>
              <a:ext cx="15775" cy="22475"/>
            </a:xfrm>
            <a:custGeom>
              <a:rect b="b" l="l" r="r" t="t"/>
              <a:pathLst>
                <a:path extrusionOk="0" h="899" w="631">
                  <a:moveTo>
                    <a:pt x="613" y="1"/>
                  </a:moveTo>
                  <a:lnTo>
                    <a:pt x="0" y="123"/>
                  </a:lnTo>
                  <a:lnTo>
                    <a:pt x="20" y="213"/>
                  </a:lnTo>
                  <a:lnTo>
                    <a:pt x="270" y="163"/>
                  </a:lnTo>
                  <a:lnTo>
                    <a:pt x="420" y="898"/>
                  </a:lnTo>
                  <a:lnTo>
                    <a:pt x="527" y="876"/>
                  </a:lnTo>
                  <a:lnTo>
                    <a:pt x="379" y="142"/>
                  </a:lnTo>
                  <a:lnTo>
                    <a:pt x="631" y="91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41"/>
            <p:cNvSpPr/>
            <p:nvPr/>
          </p:nvSpPr>
          <p:spPr>
            <a:xfrm>
              <a:off x="2653025" y="2640375"/>
              <a:ext cx="6850" cy="21200"/>
            </a:xfrm>
            <a:custGeom>
              <a:rect b="b" l="l" r="r" t="t"/>
              <a:pathLst>
                <a:path extrusionOk="0" h="848" w="274">
                  <a:moveTo>
                    <a:pt x="107" y="1"/>
                  </a:moveTo>
                  <a:lnTo>
                    <a:pt x="0" y="22"/>
                  </a:lnTo>
                  <a:lnTo>
                    <a:pt x="166" y="848"/>
                  </a:lnTo>
                  <a:lnTo>
                    <a:pt x="273" y="827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41"/>
            <p:cNvSpPr/>
            <p:nvPr/>
          </p:nvSpPr>
          <p:spPr>
            <a:xfrm>
              <a:off x="2659875" y="2637225"/>
              <a:ext cx="21575" cy="21800"/>
            </a:xfrm>
            <a:custGeom>
              <a:rect b="b" l="l" r="r" t="t"/>
              <a:pathLst>
                <a:path extrusionOk="0" h="872" w="863">
                  <a:moveTo>
                    <a:pt x="414" y="91"/>
                  </a:moveTo>
                  <a:cubicBezTo>
                    <a:pt x="564" y="91"/>
                    <a:pt x="665" y="231"/>
                    <a:pt x="695" y="379"/>
                  </a:cubicBezTo>
                  <a:cubicBezTo>
                    <a:pt x="732" y="566"/>
                    <a:pt x="667" y="742"/>
                    <a:pt x="499" y="775"/>
                  </a:cubicBezTo>
                  <a:cubicBezTo>
                    <a:pt x="482" y="779"/>
                    <a:pt x="465" y="780"/>
                    <a:pt x="448" y="780"/>
                  </a:cubicBezTo>
                  <a:cubicBezTo>
                    <a:pt x="305" y="780"/>
                    <a:pt x="200" y="652"/>
                    <a:pt x="168" y="493"/>
                  </a:cubicBezTo>
                  <a:cubicBezTo>
                    <a:pt x="131" y="312"/>
                    <a:pt x="186" y="131"/>
                    <a:pt x="364" y="96"/>
                  </a:cubicBezTo>
                  <a:cubicBezTo>
                    <a:pt x="381" y="92"/>
                    <a:pt x="398" y="91"/>
                    <a:pt x="414" y="91"/>
                  </a:cubicBezTo>
                  <a:close/>
                  <a:moveTo>
                    <a:pt x="431" y="0"/>
                  </a:moveTo>
                  <a:cubicBezTo>
                    <a:pt x="405" y="0"/>
                    <a:pt x="378" y="3"/>
                    <a:pt x="351" y="8"/>
                  </a:cubicBezTo>
                  <a:cubicBezTo>
                    <a:pt x="130" y="53"/>
                    <a:pt x="1" y="257"/>
                    <a:pt x="54" y="518"/>
                  </a:cubicBezTo>
                  <a:cubicBezTo>
                    <a:pt x="98" y="739"/>
                    <a:pt x="248" y="872"/>
                    <a:pt x="431" y="872"/>
                  </a:cubicBezTo>
                  <a:cubicBezTo>
                    <a:pt x="457" y="872"/>
                    <a:pt x="483" y="869"/>
                    <a:pt x="509" y="864"/>
                  </a:cubicBezTo>
                  <a:cubicBezTo>
                    <a:pt x="721" y="821"/>
                    <a:pt x="862" y="636"/>
                    <a:pt x="806" y="352"/>
                  </a:cubicBezTo>
                  <a:cubicBezTo>
                    <a:pt x="763" y="136"/>
                    <a:pt x="618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41"/>
            <p:cNvSpPr/>
            <p:nvPr/>
          </p:nvSpPr>
          <p:spPr>
            <a:xfrm>
              <a:off x="2681450" y="2632075"/>
              <a:ext cx="19700" cy="23800"/>
            </a:xfrm>
            <a:custGeom>
              <a:rect b="b" l="l" r="r" t="t"/>
              <a:pathLst>
                <a:path extrusionOk="0" h="952" w="788">
                  <a:moveTo>
                    <a:pt x="621" y="1"/>
                  </a:moveTo>
                  <a:lnTo>
                    <a:pt x="520" y="21"/>
                  </a:lnTo>
                  <a:lnTo>
                    <a:pt x="590" y="367"/>
                  </a:lnTo>
                  <a:cubicBezTo>
                    <a:pt x="615" y="495"/>
                    <a:pt x="637" y="595"/>
                    <a:pt x="670" y="704"/>
                  </a:cubicBezTo>
                  <a:lnTo>
                    <a:pt x="667" y="705"/>
                  </a:lnTo>
                  <a:cubicBezTo>
                    <a:pt x="606" y="622"/>
                    <a:pt x="538" y="542"/>
                    <a:pt x="465" y="466"/>
                  </a:cubicBezTo>
                  <a:lnTo>
                    <a:pt x="117" y="101"/>
                  </a:lnTo>
                  <a:lnTo>
                    <a:pt x="1" y="125"/>
                  </a:lnTo>
                  <a:lnTo>
                    <a:pt x="166" y="951"/>
                  </a:lnTo>
                  <a:lnTo>
                    <a:pt x="268" y="931"/>
                  </a:lnTo>
                  <a:lnTo>
                    <a:pt x="197" y="578"/>
                  </a:lnTo>
                  <a:cubicBezTo>
                    <a:pt x="169" y="441"/>
                    <a:pt x="146" y="342"/>
                    <a:pt x="120" y="239"/>
                  </a:cubicBezTo>
                  <a:lnTo>
                    <a:pt x="123" y="238"/>
                  </a:lnTo>
                  <a:cubicBezTo>
                    <a:pt x="188" y="322"/>
                    <a:pt x="259" y="404"/>
                    <a:pt x="333" y="483"/>
                  </a:cubicBezTo>
                  <a:lnTo>
                    <a:pt x="679" y="849"/>
                  </a:lnTo>
                  <a:lnTo>
                    <a:pt x="787" y="827"/>
                  </a:lnTo>
                  <a:lnTo>
                    <a:pt x="62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4" name="Google Shape;424;p41"/>
          <p:cNvSpPr/>
          <p:nvPr/>
        </p:nvSpPr>
        <p:spPr>
          <a:xfrm>
            <a:off x="4199533" y="619183"/>
            <a:ext cx="792555" cy="141342"/>
          </a:xfrm>
          <a:custGeom>
            <a:rect b="b" l="l" r="r" t="t"/>
            <a:pathLst>
              <a:path extrusionOk="0" h="4093" w="22951">
                <a:moveTo>
                  <a:pt x="16750" y="1"/>
                </a:moveTo>
                <a:cubicBezTo>
                  <a:pt x="15691" y="1"/>
                  <a:pt x="14864" y="873"/>
                  <a:pt x="14251" y="1656"/>
                </a:cubicBezTo>
                <a:cubicBezTo>
                  <a:pt x="13731" y="2317"/>
                  <a:pt x="13117" y="2984"/>
                  <a:pt x="12450" y="2984"/>
                </a:cubicBezTo>
                <a:cubicBezTo>
                  <a:pt x="12415" y="2984"/>
                  <a:pt x="12380" y="2982"/>
                  <a:pt x="12344" y="2978"/>
                </a:cubicBezTo>
                <a:cubicBezTo>
                  <a:pt x="11788" y="2919"/>
                  <a:pt x="11355" y="2398"/>
                  <a:pt x="10896" y="1846"/>
                </a:cubicBezTo>
                <a:cubicBezTo>
                  <a:pt x="10365" y="1208"/>
                  <a:pt x="9763" y="483"/>
                  <a:pt x="8830" y="387"/>
                </a:cubicBezTo>
                <a:cubicBezTo>
                  <a:pt x="8762" y="379"/>
                  <a:pt x="8693" y="376"/>
                  <a:pt x="8624" y="376"/>
                </a:cubicBezTo>
                <a:cubicBezTo>
                  <a:pt x="7900" y="376"/>
                  <a:pt x="7171" y="783"/>
                  <a:pt x="6457" y="1590"/>
                </a:cubicBezTo>
                <a:cubicBezTo>
                  <a:pt x="6363" y="1695"/>
                  <a:pt x="6271" y="1803"/>
                  <a:pt x="6178" y="1912"/>
                </a:cubicBezTo>
                <a:cubicBezTo>
                  <a:pt x="5782" y="2380"/>
                  <a:pt x="5406" y="2821"/>
                  <a:pt x="4918" y="3029"/>
                </a:cubicBezTo>
                <a:cubicBezTo>
                  <a:pt x="4701" y="3121"/>
                  <a:pt x="4473" y="3162"/>
                  <a:pt x="4244" y="3162"/>
                </a:cubicBezTo>
                <a:cubicBezTo>
                  <a:pt x="3621" y="3162"/>
                  <a:pt x="2986" y="2867"/>
                  <a:pt x="2525" y="2524"/>
                </a:cubicBezTo>
                <a:cubicBezTo>
                  <a:pt x="1815" y="1990"/>
                  <a:pt x="1272" y="1265"/>
                  <a:pt x="960" y="433"/>
                </a:cubicBezTo>
                <a:cubicBezTo>
                  <a:pt x="891" y="245"/>
                  <a:pt x="714" y="129"/>
                  <a:pt x="525" y="129"/>
                </a:cubicBezTo>
                <a:cubicBezTo>
                  <a:pt x="471" y="129"/>
                  <a:pt x="417" y="138"/>
                  <a:pt x="364" y="158"/>
                </a:cubicBezTo>
                <a:cubicBezTo>
                  <a:pt x="124" y="247"/>
                  <a:pt x="1" y="514"/>
                  <a:pt x="90" y="754"/>
                </a:cubicBezTo>
                <a:cubicBezTo>
                  <a:pt x="463" y="1754"/>
                  <a:pt x="1115" y="2628"/>
                  <a:pt x="1969" y="3269"/>
                </a:cubicBezTo>
                <a:cubicBezTo>
                  <a:pt x="2695" y="3810"/>
                  <a:pt x="3490" y="4092"/>
                  <a:pt x="4234" y="4092"/>
                </a:cubicBezTo>
                <a:cubicBezTo>
                  <a:pt x="4238" y="4092"/>
                  <a:pt x="4242" y="4092"/>
                  <a:pt x="4245" y="4092"/>
                </a:cubicBezTo>
                <a:cubicBezTo>
                  <a:pt x="4601" y="4092"/>
                  <a:pt x="4954" y="4021"/>
                  <a:pt x="5283" y="3883"/>
                </a:cubicBezTo>
                <a:cubicBezTo>
                  <a:pt x="5971" y="3589"/>
                  <a:pt x="6436" y="3043"/>
                  <a:pt x="6885" y="2514"/>
                </a:cubicBezTo>
                <a:cubicBezTo>
                  <a:pt x="6973" y="2411"/>
                  <a:pt x="7062" y="2308"/>
                  <a:pt x="7151" y="2207"/>
                </a:cubicBezTo>
                <a:cubicBezTo>
                  <a:pt x="7681" y="1608"/>
                  <a:pt x="8179" y="1305"/>
                  <a:pt x="8629" y="1305"/>
                </a:cubicBezTo>
                <a:cubicBezTo>
                  <a:pt x="8663" y="1305"/>
                  <a:pt x="8698" y="1307"/>
                  <a:pt x="8732" y="1311"/>
                </a:cubicBezTo>
                <a:cubicBezTo>
                  <a:pt x="9290" y="1369"/>
                  <a:pt x="9723" y="1889"/>
                  <a:pt x="10181" y="2441"/>
                </a:cubicBezTo>
                <a:cubicBezTo>
                  <a:pt x="10713" y="3079"/>
                  <a:pt x="11313" y="3803"/>
                  <a:pt x="12245" y="3902"/>
                </a:cubicBezTo>
                <a:cubicBezTo>
                  <a:pt x="12317" y="3910"/>
                  <a:pt x="12387" y="3914"/>
                  <a:pt x="12457" y="3914"/>
                </a:cubicBezTo>
                <a:cubicBezTo>
                  <a:pt x="13659" y="3914"/>
                  <a:pt x="14543" y="2787"/>
                  <a:pt x="14980" y="2230"/>
                </a:cubicBezTo>
                <a:cubicBezTo>
                  <a:pt x="15461" y="1618"/>
                  <a:pt x="16089" y="932"/>
                  <a:pt x="16760" y="932"/>
                </a:cubicBezTo>
                <a:cubicBezTo>
                  <a:pt x="16802" y="932"/>
                  <a:pt x="16844" y="934"/>
                  <a:pt x="16887" y="940"/>
                </a:cubicBezTo>
                <a:cubicBezTo>
                  <a:pt x="17477" y="1020"/>
                  <a:pt x="17864" y="1593"/>
                  <a:pt x="18312" y="2257"/>
                </a:cubicBezTo>
                <a:cubicBezTo>
                  <a:pt x="18785" y="2959"/>
                  <a:pt x="19321" y="3755"/>
                  <a:pt x="20236" y="3979"/>
                </a:cubicBezTo>
                <a:cubicBezTo>
                  <a:pt x="20387" y="4017"/>
                  <a:pt x="20541" y="4034"/>
                  <a:pt x="20696" y="4034"/>
                </a:cubicBezTo>
                <a:cubicBezTo>
                  <a:pt x="21495" y="4034"/>
                  <a:pt x="22319" y="3557"/>
                  <a:pt x="22815" y="2769"/>
                </a:cubicBezTo>
                <a:cubicBezTo>
                  <a:pt x="22951" y="2551"/>
                  <a:pt x="22886" y="2265"/>
                  <a:pt x="22669" y="2128"/>
                </a:cubicBezTo>
                <a:cubicBezTo>
                  <a:pt x="22592" y="2080"/>
                  <a:pt x="22506" y="2057"/>
                  <a:pt x="22422" y="2057"/>
                </a:cubicBezTo>
                <a:cubicBezTo>
                  <a:pt x="22267" y="2057"/>
                  <a:pt x="22116" y="2134"/>
                  <a:pt x="22028" y="2274"/>
                </a:cubicBezTo>
                <a:cubicBezTo>
                  <a:pt x="21751" y="2717"/>
                  <a:pt x="21233" y="3107"/>
                  <a:pt x="20705" y="3107"/>
                </a:cubicBezTo>
                <a:cubicBezTo>
                  <a:pt x="20623" y="3107"/>
                  <a:pt x="20541" y="3097"/>
                  <a:pt x="20460" y="3078"/>
                </a:cubicBezTo>
                <a:cubicBezTo>
                  <a:pt x="19894" y="2938"/>
                  <a:pt x="19501" y="2355"/>
                  <a:pt x="19084" y="1736"/>
                </a:cubicBezTo>
                <a:cubicBezTo>
                  <a:pt x="18584" y="995"/>
                  <a:pt x="18017" y="154"/>
                  <a:pt x="17013" y="19"/>
                </a:cubicBezTo>
                <a:cubicBezTo>
                  <a:pt x="16924" y="7"/>
                  <a:pt x="16836" y="1"/>
                  <a:pt x="167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41"/>
          <p:cNvSpPr/>
          <p:nvPr/>
        </p:nvSpPr>
        <p:spPr>
          <a:xfrm>
            <a:off x="4151908" y="822664"/>
            <a:ext cx="792555" cy="141342"/>
          </a:xfrm>
          <a:custGeom>
            <a:rect b="b" l="l" r="r" t="t"/>
            <a:pathLst>
              <a:path extrusionOk="0" h="4093" w="22951">
                <a:moveTo>
                  <a:pt x="16750" y="1"/>
                </a:moveTo>
                <a:cubicBezTo>
                  <a:pt x="15691" y="1"/>
                  <a:pt x="14864" y="873"/>
                  <a:pt x="14251" y="1656"/>
                </a:cubicBezTo>
                <a:cubicBezTo>
                  <a:pt x="13731" y="2317"/>
                  <a:pt x="13117" y="2984"/>
                  <a:pt x="12450" y="2984"/>
                </a:cubicBezTo>
                <a:cubicBezTo>
                  <a:pt x="12415" y="2984"/>
                  <a:pt x="12380" y="2982"/>
                  <a:pt x="12344" y="2978"/>
                </a:cubicBezTo>
                <a:cubicBezTo>
                  <a:pt x="11788" y="2919"/>
                  <a:pt x="11355" y="2398"/>
                  <a:pt x="10896" y="1846"/>
                </a:cubicBezTo>
                <a:cubicBezTo>
                  <a:pt x="10365" y="1208"/>
                  <a:pt x="9763" y="483"/>
                  <a:pt x="8830" y="387"/>
                </a:cubicBezTo>
                <a:cubicBezTo>
                  <a:pt x="8762" y="379"/>
                  <a:pt x="8693" y="376"/>
                  <a:pt x="8624" y="376"/>
                </a:cubicBezTo>
                <a:cubicBezTo>
                  <a:pt x="7900" y="376"/>
                  <a:pt x="7171" y="783"/>
                  <a:pt x="6457" y="1590"/>
                </a:cubicBezTo>
                <a:cubicBezTo>
                  <a:pt x="6363" y="1695"/>
                  <a:pt x="6271" y="1803"/>
                  <a:pt x="6178" y="1912"/>
                </a:cubicBezTo>
                <a:cubicBezTo>
                  <a:pt x="5782" y="2380"/>
                  <a:pt x="5406" y="2821"/>
                  <a:pt x="4918" y="3029"/>
                </a:cubicBezTo>
                <a:cubicBezTo>
                  <a:pt x="4701" y="3121"/>
                  <a:pt x="4473" y="3162"/>
                  <a:pt x="4244" y="3162"/>
                </a:cubicBezTo>
                <a:cubicBezTo>
                  <a:pt x="3621" y="3162"/>
                  <a:pt x="2986" y="2867"/>
                  <a:pt x="2525" y="2524"/>
                </a:cubicBezTo>
                <a:cubicBezTo>
                  <a:pt x="1815" y="1990"/>
                  <a:pt x="1272" y="1265"/>
                  <a:pt x="960" y="433"/>
                </a:cubicBezTo>
                <a:cubicBezTo>
                  <a:pt x="891" y="245"/>
                  <a:pt x="714" y="129"/>
                  <a:pt x="525" y="129"/>
                </a:cubicBezTo>
                <a:cubicBezTo>
                  <a:pt x="471" y="129"/>
                  <a:pt x="417" y="138"/>
                  <a:pt x="364" y="158"/>
                </a:cubicBezTo>
                <a:cubicBezTo>
                  <a:pt x="124" y="247"/>
                  <a:pt x="1" y="514"/>
                  <a:pt x="90" y="754"/>
                </a:cubicBezTo>
                <a:cubicBezTo>
                  <a:pt x="463" y="1754"/>
                  <a:pt x="1115" y="2628"/>
                  <a:pt x="1969" y="3269"/>
                </a:cubicBezTo>
                <a:cubicBezTo>
                  <a:pt x="2695" y="3810"/>
                  <a:pt x="3490" y="4092"/>
                  <a:pt x="4234" y="4092"/>
                </a:cubicBezTo>
                <a:cubicBezTo>
                  <a:pt x="4238" y="4092"/>
                  <a:pt x="4242" y="4092"/>
                  <a:pt x="4245" y="4092"/>
                </a:cubicBezTo>
                <a:cubicBezTo>
                  <a:pt x="4601" y="4092"/>
                  <a:pt x="4954" y="4021"/>
                  <a:pt x="5283" y="3883"/>
                </a:cubicBezTo>
                <a:cubicBezTo>
                  <a:pt x="5971" y="3589"/>
                  <a:pt x="6436" y="3043"/>
                  <a:pt x="6885" y="2514"/>
                </a:cubicBezTo>
                <a:cubicBezTo>
                  <a:pt x="6973" y="2411"/>
                  <a:pt x="7062" y="2308"/>
                  <a:pt x="7151" y="2207"/>
                </a:cubicBezTo>
                <a:cubicBezTo>
                  <a:pt x="7681" y="1608"/>
                  <a:pt x="8179" y="1305"/>
                  <a:pt x="8629" y="1305"/>
                </a:cubicBezTo>
                <a:cubicBezTo>
                  <a:pt x="8663" y="1305"/>
                  <a:pt x="8698" y="1307"/>
                  <a:pt x="8732" y="1311"/>
                </a:cubicBezTo>
                <a:cubicBezTo>
                  <a:pt x="9290" y="1369"/>
                  <a:pt x="9723" y="1889"/>
                  <a:pt x="10181" y="2441"/>
                </a:cubicBezTo>
                <a:cubicBezTo>
                  <a:pt x="10713" y="3079"/>
                  <a:pt x="11313" y="3803"/>
                  <a:pt x="12245" y="3902"/>
                </a:cubicBezTo>
                <a:cubicBezTo>
                  <a:pt x="12317" y="3910"/>
                  <a:pt x="12387" y="3914"/>
                  <a:pt x="12457" y="3914"/>
                </a:cubicBezTo>
                <a:cubicBezTo>
                  <a:pt x="13659" y="3914"/>
                  <a:pt x="14543" y="2787"/>
                  <a:pt x="14980" y="2230"/>
                </a:cubicBezTo>
                <a:cubicBezTo>
                  <a:pt x="15461" y="1618"/>
                  <a:pt x="16089" y="932"/>
                  <a:pt x="16760" y="932"/>
                </a:cubicBezTo>
                <a:cubicBezTo>
                  <a:pt x="16802" y="932"/>
                  <a:pt x="16844" y="934"/>
                  <a:pt x="16887" y="940"/>
                </a:cubicBezTo>
                <a:cubicBezTo>
                  <a:pt x="17477" y="1020"/>
                  <a:pt x="17864" y="1593"/>
                  <a:pt x="18312" y="2257"/>
                </a:cubicBezTo>
                <a:cubicBezTo>
                  <a:pt x="18785" y="2959"/>
                  <a:pt x="19321" y="3755"/>
                  <a:pt x="20236" y="3979"/>
                </a:cubicBezTo>
                <a:cubicBezTo>
                  <a:pt x="20387" y="4017"/>
                  <a:pt x="20541" y="4034"/>
                  <a:pt x="20696" y="4034"/>
                </a:cubicBezTo>
                <a:cubicBezTo>
                  <a:pt x="21495" y="4034"/>
                  <a:pt x="22319" y="3557"/>
                  <a:pt x="22815" y="2769"/>
                </a:cubicBezTo>
                <a:cubicBezTo>
                  <a:pt x="22951" y="2551"/>
                  <a:pt x="22886" y="2265"/>
                  <a:pt x="22669" y="2128"/>
                </a:cubicBezTo>
                <a:cubicBezTo>
                  <a:pt x="22592" y="2080"/>
                  <a:pt x="22506" y="2057"/>
                  <a:pt x="22422" y="2057"/>
                </a:cubicBezTo>
                <a:cubicBezTo>
                  <a:pt x="22267" y="2057"/>
                  <a:pt x="22116" y="2134"/>
                  <a:pt x="22028" y="2274"/>
                </a:cubicBezTo>
                <a:cubicBezTo>
                  <a:pt x="21751" y="2717"/>
                  <a:pt x="21233" y="3107"/>
                  <a:pt x="20705" y="3107"/>
                </a:cubicBezTo>
                <a:cubicBezTo>
                  <a:pt x="20623" y="3107"/>
                  <a:pt x="20541" y="3097"/>
                  <a:pt x="20460" y="3078"/>
                </a:cubicBezTo>
                <a:cubicBezTo>
                  <a:pt x="19894" y="2938"/>
                  <a:pt x="19501" y="2355"/>
                  <a:pt x="19084" y="1736"/>
                </a:cubicBezTo>
                <a:cubicBezTo>
                  <a:pt x="18584" y="995"/>
                  <a:pt x="18017" y="154"/>
                  <a:pt x="17013" y="19"/>
                </a:cubicBezTo>
                <a:cubicBezTo>
                  <a:pt x="16924" y="7"/>
                  <a:pt x="16836" y="1"/>
                  <a:pt x="167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2"/>
          <p:cNvSpPr txBox="1"/>
          <p:nvPr>
            <p:ph idx="1" type="subTitle"/>
          </p:nvPr>
        </p:nvSpPr>
        <p:spPr>
          <a:xfrm>
            <a:off x="1877125" y="1511325"/>
            <a:ext cx="6040500" cy="23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500">
                <a:latin typeface="DM Sans Medium"/>
                <a:ea typeface="DM Sans Medium"/>
                <a:cs typeface="DM Sans Medium"/>
                <a:sym typeface="DM Sans Medium"/>
              </a:rPr>
              <a:t>Para realizar a melhorias, </a:t>
            </a:r>
            <a:r>
              <a:rPr lang="en" sz="2500">
                <a:latin typeface="DM Sans Medium"/>
                <a:ea typeface="DM Sans Medium"/>
                <a:cs typeface="DM Sans Medium"/>
                <a:sym typeface="DM Sans Medium"/>
              </a:rPr>
              <a:t>analizamos</a:t>
            </a:r>
            <a:r>
              <a:rPr lang="en" sz="2500">
                <a:latin typeface="DM Sans Medium"/>
                <a:ea typeface="DM Sans Medium"/>
                <a:cs typeface="DM Sans Medium"/>
                <a:sym typeface="DM Sans Medium"/>
              </a:rPr>
              <a:t> cada arquivo de cada processo, no caso do front, que cada processo foi </a:t>
            </a:r>
            <a:r>
              <a:rPr lang="en" sz="2500">
                <a:latin typeface="DM Sans Medium"/>
                <a:ea typeface="DM Sans Medium"/>
                <a:cs typeface="DM Sans Medium"/>
                <a:sym typeface="DM Sans Medium"/>
              </a:rPr>
              <a:t>divido</a:t>
            </a:r>
            <a:r>
              <a:rPr lang="en" sz="2500">
                <a:latin typeface="DM Sans Medium"/>
                <a:ea typeface="DM Sans Medium"/>
                <a:cs typeface="DM Sans Medium"/>
                <a:sym typeface="DM Sans Medium"/>
              </a:rPr>
              <a:t> em index.html, style.css e script.js</a:t>
            </a:r>
            <a:endParaRPr sz="2500"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431" name="Google Shape;431;p42"/>
          <p:cNvSpPr txBox="1"/>
          <p:nvPr/>
        </p:nvSpPr>
        <p:spPr>
          <a:xfrm>
            <a:off x="1924975" y="446600"/>
            <a:ext cx="5335800" cy="5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FrontEnd</a:t>
            </a:r>
            <a:endParaRPr sz="35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3"/>
          <p:cNvSpPr txBox="1"/>
          <p:nvPr>
            <p:ph idx="1" type="subTitle"/>
          </p:nvPr>
        </p:nvSpPr>
        <p:spPr>
          <a:xfrm>
            <a:off x="238700" y="2132850"/>
            <a:ext cx="8747100" cy="29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DM Sans Medium"/>
              <a:buChar char="●"/>
            </a:pPr>
            <a:r>
              <a:rPr lang="en" sz="2100">
                <a:latin typeface="DM Sans Medium"/>
                <a:ea typeface="DM Sans Medium"/>
                <a:cs typeface="DM Sans Medium"/>
                <a:sym typeface="DM Sans Medium"/>
              </a:rPr>
              <a:t>Removido o CSS inline para o arquivo style.css.</a:t>
            </a:r>
            <a:endParaRPr sz="2100"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DM Sans Medium"/>
              <a:buChar char="●"/>
            </a:pPr>
            <a:r>
              <a:rPr lang="en" sz="2100">
                <a:latin typeface="DM Sans Medium"/>
                <a:ea typeface="DM Sans Medium"/>
                <a:cs typeface="DM Sans Medium"/>
                <a:sym typeface="DM Sans Medium"/>
              </a:rPr>
              <a:t>Adicionado atributo aria-labelledby para melhorar a acessibilidade.</a:t>
            </a:r>
            <a:endParaRPr sz="2100"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DM Sans Medium"/>
              <a:buChar char="●"/>
            </a:pPr>
            <a:r>
              <a:rPr lang="en" sz="2100">
                <a:latin typeface="DM Sans Medium"/>
                <a:ea typeface="DM Sans Medium"/>
                <a:cs typeface="DM Sans Medium"/>
                <a:sym typeface="DM Sans Medium"/>
              </a:rPr>
              <a:t>Centralizado o controle de visibilidade em uma função genérica alterarAtividade.</a:t>
            </a:r>
            <a:endParaRPr sz="2100"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DM Sans Medium"/>
              <a:buChar char="●"/>
            </a:pPr>
            <a:r>
              <a:rPr lang="en" sz="2100">
                <a:latin typeface="DM Sans Medium"/>
                <a:ea typeface="DM Sans Medium"/>
                <a:cs typeface="DM Sans Medium"/>
                <a:sym typeface="DM Sans Medium"/>
              </a:rPr>
              <a:t>Reduzida a repetição de código.</a:t>
            </a:r>
            <a:endParaRPr sz="2100"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DM Sans Medium"/>
              <a:buChar char="●"/>
            </a:pPr>
            <a:r>
              <a:rPr lang="en" sz="2100">
                <a:latin typeface="DM Sans Medium"/>
                <a:ea typeface="DM Sans Medium"/>
                <a:cs typeface="DM Sans Medium"/>
                <a:sym typeface="DM Sans Medium"/>
              </a:rPr>
              <a:t>Introduzidas variáveis CSS para --primary-color, --secondary-color, e --font-family.</a:t>
            </a:r>
            <a:endParaRPr sz="2100"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DM Sans Medium"/>
              <a:buChar char="●"/>
            </a:pPr>
            <a:r>
              <a:rPr lang="en" sz="2100">
                <a:latin typeface="DM Sans Medium"/>
                <a:ea typeface="DM Sans Medium"/>
                <a:cs typeface="DM Sans Medium"/>
                <a:sym typeface="DM Sans Medium"/>
              </a:rPr>
              <a:t>Facilitada a alteração global de estilos ao usar as variáveis.</a:t>
            </a:r>
            <a:endParaRPr sz="2100"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500"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437" name="Google Shape;437;p43"/>
          <p:cNvSpPr txBox="1"/>
          <p:nvPr/>
        </p:nvSpPr>
        <p:spPr>
          <a:xfrm>
            <a:off x="1924975" y="446600"/>
            <a:ext cx="5335800" cy="5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Mudanças</a:t>
            </a:r>
            <a:r>
              <a:rPr lang="en" sz="35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 Feitas</a:t>
            </a:r>
            <a:endParaRPr sz="35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4"/>
          <p:cNvSpPr txBox="1"/>
          <p:nvPr>
            <p:ph idx="1" type="subTitle"/>
          </p:nvPr>
        </p:nvSpPr>
        <p:spPr>
          <a:xfrm>
            <a:off x="223300" y="1501475"/>
            <a:ext cx="88392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387350" lvl="0" marL="457200" rtl="0" algn="ctr">
              <a:spcBef>
                <a:spcPts val="0"/>
              </a:spcBef>
              <a:spcAft>
                <a:spcPts val="0"/>
              </a:spcAft>
              <a:buSzPts val="2500"/>
              <a:buFont typeface="DM Sans Medium"/>
              <a:buChar char="●"/>
            </a:pPr>
            <a:r>
              <a:rPr lang="en" sz="2500">
                <a:latin typeface="DM Sans Medium"/>
                <a:ea typeface="DM Sans Medium"/>
                <a:cs typeface="DM Sans Medium"/>
                <a:sym typeface="DM Sans Medium"/>
              </a:rPr>
              <a:t>Revisar e organizar as pastas para evitar repetição desnecessária como vimos no diretório Lexfile.</a:t>
            </a:r>
            <a:endParaRPr sz="2500"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387350" lvl="0" marL="457200" rtl="0" algn="ctr">
              <a:spcBef>
                <a:spcPts val="0"/>
              </a:spcBef>
              <a:spcAft>
                <a:spcPts val="0"/>
              </a:spcAft>
              <a:buSzPts val="2500"/>
              <a:buFont typeface="DM Sans Medium"/>
              <a:buChar char="●"/>
            </a:pPr>
            <a:r>
              <a:rPr lang="en" sz="2500">
                <a:latin typeface="DM Sans Medium"/>
                <a:ea typeface="DM Sans Medium"/>
                <a:cs typeface="DM Sans Medium"/>
                <a:sym typeface="DM Sans Medium"/>
              </a:rPr>
              <a:t>Utilizar convenções claras para nomeação de pastas e arquivos.</a:t>
            </a:r>
            <a:endParaRPr sz="2500"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387350" lvl="0" marL="457200" rtl="0" algn="ctr">
              <a:spcBef>
                <a:spcPts val="0"/>
              </a:spcBef>
              <a:spcAft>
                <a:spcPts val="0"/>
              </a:spcAft>
              <a:buSzPts val="2500"/>
              <a:buFont typeface="DM Sans Medium"/>
              <a:buChar char="●"/>
            </a:pPr>
            <a:r>
              <a:rPr lang="en" sz="2500">
                <a:latin typeface="DM Sans Medium"/>
                <a:ea typeface="DM Sans Medium"/>
                <a:cs typeface="DM Sans Medium"/>
                <a:sym typeface="DM Sans Medium"/>
              </a:rPr>
              <a:t>Garantir validação de entradas e proteger contra ataques comuns, como SQL Injection ou falhas de autenticação.</a:t>
            </a:r>
            <a:endParaRPr sz="2500"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387350" lvl="0" marL="457200" rtl="0" algn="ctr">
              <a:spcBef>
                <a:spcPts val="0"/>
              </a:spcBef>
              <a:spcAft>
                <a:spcPts val="0"/>
              </a:spcAft>
              <a:buSzPts val="2500"/>
              <a:buFont typeface="DM Sans Medium"/>
              <a:buChar char="●"/>
            </a:pPr>
            <a:r>
              <a:rPr lang="en" sz="2500">
                <a:latin typeface="DM Sans Medium"/>
                <a:ea typeface="DM Sans Medium"/>
                <a:cs typeface="DM Sans Medium"/>
                <a:sym typeface="DM Sans Medium"/>
              </a:rPr>
              <a:t>Usar HTTPS e tokens seguros (como JWT) para autenticação.</a:t>
            </a:r>
            <a:endParaRPr sz="2500"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443" name="Google Shape;443;p44"/>
          <p:cNvSpPr txBox="1"/>
          <p:nvPr/>
        </p:nvSpPr>
        <p:spPr>
          <a:xfrm>
            <a:off x="1940375" y="238700"/>
            <a:ext cx="5335800" cy="5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BackEnd</a:t>
            </a:r>
            <a:endParaRPr sz="35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5"/>
          <p:cNvSpPr txBox="1"/>
          <p:nvPr>
            <p:ph idx="1" type="subTitle"/>
          </p:nvPr>
        </p:nvSpPr>
        <p:spPr>
          <a:xfrm>
            <a:off x="3195450" y="1501475"/>
            <a:ext cx="58671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DM Sans Medium"/>
                <a:ea typeface="DM Sans Medium"/>
                <a:cs typeface="DM Sans Medium"/>
                <a:sym typeface="DM Sans Medium"/>
              </a:rPr>
              <a:t>Uma alternativa seria usar Python com Flask ou Django, devido à simplicidade, robustez, e à vasta comunidade de suporte. Aqui está um exemplo de como seria um dos processos implementado em Python com Flask.</a:t>
            </a:r>
            <a:endParaRPr sz="2100"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449" name="Google Shape;449;p45"/>
          <p:cNvSpPr txBox="1"/>
          <p:nvPr/>
        </p:nvSpPr>
        <p:spPr>
          <a:xfrm>
            <a:off x="1940375" y="238700"/>
            <a:ext cx="5335800" cy="5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Sugestão de Outra Linguagem</a:t>
            </a:r>
            <a:endParaRPr sz="35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450" name="Google Shape;45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400" y="1844225"/>
            <a:ext cx="2602551" cy="285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6"/>
          <p:cNvSpPr txBox="1"/>
          <p:nvPr>
            <p:ph type="title"/>
          </p:nvPr>
        </p:nvSpPr>
        <p:spPr>
          <a:xfrm>
            <a:off x="1897350" y="685550"/>
            <a:ext cx="5616000" cy="1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Obrigado!</a:t>
            </a:r>
            <a:endParaRPr/>
          </a:p>
        </p:txBody>
      </p:sp>
      <p:grpSp>
        <p:nvGrpSpPr>
          <p:cNvPr id="456" name="Google Shape;456;p46"/>
          <p:cNvGrpSpPr/>
          <p:nvPr/>
        </p:nvGrpSpPr>
        <p:grpSpPr>
          <a:xfrm>
            <a:off x="181292" y="2315632"/>
            <a:ext cx="1422382" cy="2827679"/>
            <a:chOff x="3722575" y="4640900"/>
            <a:chExt cx="420450" cy="835800"/>
          </a:xfrm>
        </p:grpSpPr>
        <p:sp>
          <p:nvSpPr>
            <p:cNvPr id="457" name="Google Shape;457;p46"/>
            <p:cNvSpPr/>
            <p:nvPr/>
          </p:nvSpPr>
          <p:spPr>
            <a:xfrm>
              <a:off x="3817525" y="4791700"/>
              <a:ext cx="230550" cy="550525"/>
            </a:xfrm>
            <a:custGeom>
              <a:rect b="b" l="l" r="r" t="t"/>
              <a:pathLst>
                <a:path extrusionOk="0" h="22021" w="9222">
                  <a:moveTo>
                    <a:pt x="0" y="0"/>
                  </a:moveTo>
                  <a:lnTo>
                    <a:pt x="0" y="22021"/>
                  </a:lnTo>
                  <a:lnTo>
                    <a:pt x="9222" y="22021"/>
                  </a:lnTo>
                  <a:lnTo>
                    <a:pt x="92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46"/>
            <p:cNvSpPr/>
            <p:nvPr/>
          </p:nvSpPr>
          <p:spPr>
            <a:xfrm>
              <a:off x="3848150" y="4863125"/>
              <a:ext cx="169325" cy="407675"/>
            </a:xfrm>
            <a:custGeom>
              <a:rect b="b" l="l" r="r" t="t"/>
              <a:pathLst>
                <a:path extrusionOk="0" h="16307" w="6773">
                  <a:moveTo>
                    <a:pt x="6115" y="0"/>
                  </a:moveTo>
                  <a:lnTo>
                    <a:pt x="6115" y="0"/>
                  </a:lnTo>
                  <a:cubicBezTo>
                    <a:pt x="6476" y="0"/>
                    <a:pt x="6773" y="374"/>
                    <a:pt x="6773" y="833"/>
                  </a:cubicBezTo>
                  <a:lnTo>
                    <a:pt x="6773" y="15474"/>
                  </a:lnTo>
                  <a:cubicBezTo>
                    <a:pt x="6773" y="15933"/>
                    <a:pt x="6476" y="16306"/>
                    <a:pt x="6115" y="16306"/>
                  </a:cubicBezTo>
                  <a:lnTo>
                    <a:pt x="6115" y="16306"/>
                  </a:lnTo>
                  <a:cubicBezTo>
                    <a:pt x="5754" y="16306"/>
                    <a:pt x="5458" y="15933"/>
                    <a:pt x="5458" y="15474"/>
                  </a:cubicBezTo>
                  <a:lnTo>
                    <a:pt x="5458" y="833"/>
                  </a:lnTo>
                  <a:cubicBezTo>
                    <a:pt x="5458" y="374"/>
                    <a:pt x="5754" y="0"/>
                    <a:pt x="6115" y="0"/>
                  </a:cubicBezTo>
                  <a:close/>
                  <a:moveTo>
                    <a:pt x="2729" y="833"/>
                  </a:moveTo>
                  <a:lnTo>
                    <a:pt x="2729" y="15474"/>
                  </a:lnTo>
                  <a:cubicBezTo>
                    <a:pt x="2729" y="15933"/>
                    <a:pt x="3025" y="16306"/>
                    <a:pt x="3386" y="16306"/>
                  </a:cubicBezTo>
                  <a:lnTo>
                    <a:pt x="3386" y="16306"/>
                  </a:lnTo>
                  <a:cubicBezTo>
                    <a:pt x="3748" y="16306"/>
                    <a:pt x="4043" y="15933"/>
                    <a:pt x="4043" y="15474"/>
                  </a:cubicBezTo>
                  <a:lnTo>
                    <a:pt x="4043" y="833"/>
                  </a:lnTo>
                  <a:cubicBezTo>
                    <a:pt x="4043" y="374"/>
                    <a:pt x="3748" y="0"/>
                    <a:pt x="3386" y="0"/>
                  </a:cubicBezTo>
                  <a:lnTo>
                    <a:pt x="3386" y="0"/>
                  </a:lnTo>
                  <a:cubicBezTo>
                    <a:pt x="3025" y="0"/>
                    <a:pt x="2729" y="374"/>
                    <a:pt x="2729" y="833"/>
                  </a:cubicBezTo>
                  <a:close/>
                  <a:moveTo>
                    <a:pt x="1" y="833"/>
                  </a:moveTo>
                  <a:lnTo>
                    <a:pt x="1" y="15474"/>
                  </a:lnTo>
                  <a:cubicBezTo>
                    <a:pt x="1" y="15933"/>
                    <a:pt x="296" y="16306"/>
                    <a:pt x="658" y="16306"/>
                  </a:cubicBezTo>
                  <a:lnTo>
                    <a:pt x="658" y="16306"/>
                  </a:lnTo>
                  <a:cubicBezTo>
                    <a:pt x="1018" y="16306"/>
                    <a:pt x="1315" y="15933"/>
                    <a:pt x="1315" y="15474"/>
                  </a:cubicBezTo>
                  <a:lnTo>
                    <a:pt x="1315" y="833"/>
                  </a:lnTo>
                  <a:cubicBezTo>
                    <a:pt x="1315" y="374"/>
                    <a:pt x="1018" y="0"/>
                    <a:pt x="658" y="0"/>
                  </a:cubicBezTo>
                  <a:lnTo>
                    <a:pt x="658" y="0"/>
                  </a:lnTo>
                  <a:cubicBezTo>
                    <a:pt x="296" y="0"/>
                    <a:pt x="1" y="374"/>
                    <a:pt x="1" y="8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46"/>
            <p:cNvSpPr/>
            <p:nvPr/>
          </p:nvSpPr>
          <p:spPr>
            <a:xfrm>
              <a:off x="3723475" y="4741400"/>
              <a:ext cx="418650" cy="89675"/>
            </a:xfrm>
            <a:custGeom>
              <a:rect b="b" l="l" r="r" t="t"/>
              <a:pathLst>
                <a:path extrusionOk="0" h="3587" w="16746">
                  <a:moveTo>
                    <a:pt x="3567" y="2012"/>
                  </a:moveTo>
                  <a:lnTo>
                    <a:pt x="13179" y="2012"/>
                  </a:lnTo>
                  <a:cubicBezTo>
                    <a:pt x="13285" y="2666"/>
                    <a:pt x="13755" y="3203"/>
                    <a:pt x="14390" y="3395"/>
                  </a:cubicBezTo>
                  <a:cubicBezTo>
                    <a:pt x="15023" y="3586"/>
                    <a:pt x="15712" y="3398"/>
                    <a:pt x="16163" y="2911"/>
                  </a:cubicBezTo>
                  <a:cubicBezTo>
                    <a:pt x="16612" y="2425"/>
                    <a:pt x="16746" y="1724"/>
                    <a:pt x="16505" y="1106"/>
                  </a:cubicBezTo>
                  <a:cubicBezTo>
                    <a:pt x="16265" y="489"/>
                    <a:pt x="15694" y="61"/>
                    <a:pt x="15034" y="7"/>
                  </a:cubicBezTo>
                  <a:cubicBezTo>
                    <a:pt x="14997" y="4"/>
                    <a:pt x="14961" y="1"/>
                    <a:pt x="14924" y="1"/>
                  </a:cubicBezTo>
                  <a:lnTo>
                    <a:pt x="1822" y="1"/>
                  </a:lnTo>
                  <a:cubicBezTo>
                    <a:pt x="1785" y="1"/>
                    <a:pt x="1749" y="4"/>
                    <a:pt x="1712" y="7"/>
                  </a:cubicBezTo>
                  <a:cubicBezTo>
                    <a:pt x="1052" y="61"/>
                    <a:pt x="481" y="489"/>
                    <a:pt x="241" y="1106"/>
                  </a:cubicBezTo>
                  <a:cubicBezTo>
                    <a:pt x="0" y="1724"/>
                    <a:pt x="134" y="2425"/>
                    <a:pt x="583" y="2911"/>
                  </a:cubicBezTo>
                  <a:cubicBezTo>
                    <a:pt x="1034" y="3398"/>
                    <a:pt x="1723" y="3585"/>
                    <a:pt x="2356" y="3393"/>
                  </a:cubicBezTo>
                  <a:cubicBezTo>
                    <a:pt x="2991" y="3202"/>
                    <a:pt x="3461" y="2666"/>
                    <a:pt x="3567" y="20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46"/>
            <p:cNvSpPr/>
            <p:nvPr/>
          </p:nvSpPr>
          <p:spPr>
            <a:xfrm>
              <a:off x="3764350" y="5342200"/>
              <a:ext cx="336950" cy="44875"/>
            </a:xfrm>
            <a:custGeom>
              <a:rect b="b" l="l" r="r" t="t"/>
              <a:pathLst>
                <a:path extrusionOk="0" h="1795" w="13478">
                  <a:moveTo>
                    <a:pt x="896" y="1794"/>
                  </a:moveTo>
                  <a:lnTo>
                    <a:pt x="12580" y="1794"/>
                  </a:lnTo>
                  <a:cubicBezTo>
                    <a:pt x="13075" y="1793"/>
                    <a:pt x="13476" y="1392"/>
                    <a:pt x="13477" y="897"/>
                  </a:cubicBezTo>
                  <a:lnTo>
                    <a:pt x="13477" y="897"/>
                  </a:lnTo>
                  <a:cubicBezTo>
                    <a:pt x="13476" y="403"/>
                    <a:pt x="13075" y="2"/>
                    <a:pt x="12580" y="1"/>
                  </a:cubicBezTo>
                  <a:lnTo>
                    <a:pt x="896" y="1"/>
                  </a:lnTo>
                  <a:cubicBezTo>
                    <a:pt x="402" y="2"/>
                    <a:pt x="2" y="403"/>
                    <a:pt x="0" y="897"/>
                  </a:cubicBezTo>
                  <a:lnTo>
                    <a:pt x="0" y="897"/>
                  </a:lnTo>
                  <a:cubicBezTo>
                    <a:pt x="2" y="1392"/>
                    <a:pt x="402" y="1793"/>
                    <a:pt x="896" y="17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46"/>
            <p:cNvSpPr/>
            <p:nvPr/>
          </p:nvSpPr>
          <p:spPr>
            <a:xfrm>
              <a:off x="3782000" y="4691150"/>
              <a:ext cx="301600" cy="50275"/>
            </a:xfrm>
            <a:custGeom>
              <a:rect b="b" l="l" r="r" t="t"/>
              <a:pathLst>
                <a:path extrusionOk="0" h="2011" w="12064">
                  <a:moveTo>
                    <a:pt x="1006" y="2011"/>
                  </a:moveTo>
                  <a:lnTo>
                    <a:pt x="11059" y="2011"/>
                  </a:lnTo>
                  <a:cubicBezTo>
                    <a:pt x="11613" y="2009"/>
                    <a:pt x="12062" y="1561"/>
                    <a:pt x="12064" y="1006"/>
                  </a:cubicBezTo>
                  <a:lnTo>
                    <a:pt x="12064" y="1006"/>
                  </a:lnTo>
                  <a:cubicBezTo>
                    <a:pt x="12062" y="451"/>
                    <a:pt x="11613" y="2"/>
                    <a:pt x="11059" y="1"/>
                  </a:cubicBezTo>
                  <a:lnTo>
                    <a:pt x="1006" y="1"/>
                  </a:lnTo>
                  <a:cubicBezTo>
                    <a:pt x="451" y="2"/>
                    <a:pt x="2" y="451"/>
                    <a:pt x="0" y="1006"/>
                  </a:cubicBezTo>
                  <a:lnTo>
                    <a:pt x="0" y="1006"/>
                  </a:lnTo>
                  <a:cubicBezTo>
                    <a:pt x="2" y="1561"/>
                    <a:pt x="451" y="2009"/>
                    <a:pt x="1006" y="20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46"/>
            <p:cNvSpPr/>
            <p:nvPr/>
          </p:nvSpPr>
          <p:spPr>
            <a:xfrm>
              <a:off x="3807150" y="4640900"/>
              <a:ext cx="251300" cy="50275"/>
            </a:xfrm>
            <a:custGeom>
              <a:rect b="b" l="l" r="r" t="t"/>
              <a:pathLst>
                <a:path extrusionOk="0" h="2011" w="10052">
                  <a:moveTo>
                    <a:pt x="1006" y="2011"/>
                  </a:moveTo>
                  <a:lnTo>
                    <a:pt x="9048" y="2011"/>
                  </a:lnTo>
                  <a:cubicBezTo>
                    <a:pt x="9602" y="2009"/>
                    <a:pt x="10050" y="1560"/>
                    <a:pt x="10052" y="1005"/>
                  </a:cubicBezTo>
                  <a:lnTo>
                    <a:pt x="10052" y="1005"/>
                  </a:lnTo>
                  <a:cubicBezTo>
                    <a:pt x="10050" y="451"/>
                    <a:pt x="9602" y="2"/>
                    <a:pt x="9048" y="0"/>
                  </a:cubicBezTo>
                  <a:lnTo>
                    <a:pt x="1006" y="0"/>
                  </a:lnTo>
                  <a:cubicBezTo>
                    <a:pt x="451" y="2"/>
                    <a:pt x="2" y="451"/>
                    <a:pt x="0" y="1005"/>
                  </a:cubicBezTo>
                  <a:lnTo>
                    <a:pt x="0" y="1005"/>
                  </a:lnTo>
                  <a:cubicBezTo>
                    <a:pt x="2" y="1560"/>
                    <a:pt x="451" y="2009"/>
                    <a:pt x="1006" y="20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46"/>
            <p:cNvSpPr/>
            <p:nvPr/>
          </p:nvSpPr>
          <p:spPr>
            <a:xfrm>
              <a:off x="3751175" y="4767400"/>
              <a:ext cx="361900" cy="36075"/>
            </a:xfrm>
            <a:custGeom>
              <a:rect b="b" l="l" r="r" t="t"/>
              <a:pathLst>
                <a:path extrusionOk="0" h="1443" w="14476">
                  <a:moveTo>
                    <a:pt x="748" y="0"/>
                  </a:moveTo>
                  <a:cubicBezTo>
                    <a:pt x="468" y="0"/>
                    <a:pt x="216" y="170"/>
                    <a:pt x="107" y="429"/>
                  </a:cubicBezTo>
                  <a:cubicBezTo>
                    <a:pt x="0" y="689"/>
                    <a:pt x="60" y="987"/>
                    <a:pt x="259" y="1184"/>
                  </a:cubicBezTo>
                  <a:cubicBezTo>
                    <a:pt x="456" y="1383"/>
                    <a:pt x="754" y="1442"/>
                    <a:pt x="1014" y="1336"/>
                  </a:cubicBezTo>
                  <a:cubicBezTo>
                    <a:pt x="1273" y="1227"/>
                    <a:pt x="1441" y="975"/>
                    <a:pt x="1441" y="695"/>
                  </a:cubicBezTo>
                  <a:cubicBezTo>
                    <a:pt x="1442" y="312"/>
                    <a:pt x="1131" y="0"/>
                    <a:pt x="748" y="0"/>
                  </a:cubicBezTo>
                  <a:close/>
                  <a:moveTo>
                    <a:pt x="13782" y="0"/>
                  </a:moveTo>
                  <a:cubicBezTo>
                    <a:pt x="13501" y="0"/>
                    <a:pt x="13249" y="170"/>
                    <a:pt x="13141" y="429"/>
                  </a:cubicBezTo>
                  <a:cubicBezTo>
                    <a:pt x="13034" y="687"/>
                    <a:pt x="13093" y="986"/>
                    <a:pt x="13292" y="1184"/>
                  </a:cubicBezTo>
                  <a:cubicBezTo>
                    <a:pt x="13490" y="1383"/>
                    <a:pt x="13788" y="1442"/>
                    <a:pt x="14047" y="1336"/>
                  </a:cubicBezTo>
                  <a:cubicBezTo>
                    <a:pt x="14307" y="1227"/>
                    <a:pt x="14476" y="975"/>
                    <a:pt x="14476" y="695"/>
                  </a:cubicBezTo>
                  <a:cubicBezTo>
                    <a:pt x="14476" y="312"/>
                    <a:pt x="14166" y="0"/>
                    <a:pt x="137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46"/>
            <p:cNvSpPr/>
            <p:nvPr/>
          </p:nvSpPr>
          <p:spPr>
            <a:xfrm>
              <a:off x="3743450" y="5387050"/>
              <a:ext cx="378675" cy="44825"/>
            </a:xfrm>
            <a:custGeom>
              <a:rect b="b" l="l" r="r" t="t"/>
              <a:pathLst>
                <a:path extrusionOk="0" h="1793" w="15147">
                  <a:moveTo>
                    <a:pt x="897" y="0"/>
                  </a:moveTo>
                  <a:lnTo>
                    <a:pt x="14251" y="0"/>
                  </a:lnTo>
                  <a:cubicBezTo>
                    <a:pt x="14745" y="2"/>
                    <a:pt x="15145" y="402"/>
                    <a:pt x="15147" y="896"/>
                  </a:cubicBezTo>
                  <a:lnTo>
                    <a:pt x="15147" y="896"/>
                  </a:lnTo>
                  <a:cubicBezTo>
                    <a:pt x="15145" y="1390"/>
                    <a:pt x="14745" y="1791"/>
                    <a:pt x="14251" y="1792"/>
                  </a:cubicBezTo>
                  <a:lnTo>
                    <a:pt x="897" y="1792"/>
                  </a:lnTo>
                  <a:cubicBezTo>
                    <a:pt x="403" y="1791"/>
                    <a:pt x="2" y="1390"/>
                    <a:pt x="1" y="896"/>
                  </a:cubicBezTo>
                  <a:lnTo>
                    <a:pt x="1" y="896"/>
                  </a:lnTo>
                  <a:cubicBezTo>
                    <a:pt x="2" y="402"/>
                    <a:pt x="403" y="2"/>
                    <a:pt x="8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46"/>
            <p:cNvSpPr/>
            <p:nvPr/>
          </p:nvSpPr>
          <p:spPr>
            <a:xfrm>
              <a:off x="3722575" y="5431850"/>
              <a:ext cx="420450" cy="44850"/>
            </a:xfrm>
            <a:custGeom>
              <a:rect b="b" l="l" r="r" t="t"/>
              <a:pathLst>
                <a:path extrusionOk="0" h="1794" w="16818">
                  <a:moveTo>
                    <a:pt x="898" y="0"/>
                  </a:moveTo>
                  <a:lnTo>
                    <a:pt x="15921" y="0"/>
                  </a:lnTo>
                  <a:cubicBezTo>
                    <a:pt x="16415" y="2"/>
                    <a:pt x="16816" y="402"/>
                    <a:pt x="16817" y="896"/>
                  </a:cubicBezTo>
                  <a:lnTo>
                    <a:pt x="16817" y="896"/>
                  </a:lnTo>
                  <a:cubicBezTo>
                    <a:pt x="16816" y="1392"/>
                    <a:pt x="16415" y="1792"/>
                    <a:pt x="15921" y="1794"/>
                  </a:cubicBezTo>
                  <a:lnTo>
                    <a:pt x="898" y="1794"/>
                  </a:lnTo>
                  <a:cubicBezTo>
                    <a:pt x="403" y="1792"/>
                    <a:pt x="2" y="1392"/>
                    <a:pt x="1" y="896"/>
                  </a:cubicBezTo>
                  <a:lnTo>
                    <a:pt x="1" y="896"/>
                  </a:lnTo>
                  <a:cubicBezTo>
                    <a:pt x="2" y="402"/>
                    <a:pt x="403" y="2"/>
                    <a:pt x="8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6" name="Google Shape;466;p46"/>
          <p:cNvGrpSpPr/>
          <p:nvPr/>
        </p:nvGrpSpPr>
        <p:grpSpPr>
          <a:xfrm>
            <a:off x="7068681" y="3304249"/>
            <a:ext cx="1941599" cy="1839048"/>
            <a:chOff x="3782000" y="2603175"/>
            <a:chExt cx="842050" cy="797575"/>
          </a:xfrm>
        </p:grpSpPr>
        <p:sp>
          <p:nvSpPr>
            <p:cNvPr id="467" name="Google Shape;467;p46"/>
            <p:cNvSpPr/>
            <p:nvPr/>
          </p:nvSpPr>
          <p:spPr>
            <a:xfrm>
              <a:off x="4135850" y="3285900"/>
              <a:ext cx="146675" cy="47175"/>
            </a:xfrm>
            <a:custGeom>
              <a:rect b="b" l="l" r="r" t="t"/>
              <a:pathLst>
                <a:path extrusionOk="0" h="1887" w="5867">
                  <a:moveTo>
                    <a:pt x="1251" y="1"/>
                  </a:moveTo>
                  <a:cubicBezTo>
                    <a:pt x="296" y="1"/>
                    <a:pt x="1" y="982"/>
                    <a:pt x="144" y="1886"/>
                  </a:cubicBezTo>
                  <a:lnTo>
                    <a:pt x="5719" y="1886"/>
                  </a:lnTo>
                  <a:cubicBezTo>
                    <a:pt x="5866" y="961"/>
                    <a:pt x="5561" y="5"/>
                    <a:pt x="4599" y="5"/>
                  </a:cubicBezTo>
                  <a:cubicBezTo>
                    <a:pt x="4497" y="5"/>
                    <a:pt x="4387" y="15"/>
                    <a:pt x="4271" y="38"/>
                  </a:cubicBezTo>
                  <a:lnTo>
                    <a:pt x="1592" y="38"/>
                  </a:lnTo>
                  <a:cubicBezTo>
                    <a:pt x="1470" y="13"/>
                    <a:pt x="1356" y="1"/>
                    <a:pt x="12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46"/>
            <p:cNvSpPr/>
            <p:nvPr/>
          </p:nvSpPr>
          <p:spPr>
            <a:xfrm>
              <a:off x="4017825" y="3333025"/>
              <a:ext cx="382600" cy="67725"/>
            </a:xfrm>
            <a:custGeom>
              <a:rect b="b" l="l" r="r" t="t"/>
              <a:pathLst>
                <a:path extrusionOk="0" h="2709" w="15304">
                  <a:moveTo>
                    <a:pt x="4771" y="1"/>
                  </a:moveTo>
                  <a:cubicBezTo>
                    <a:pt x="3194" y="1"/>
                    <a:pt x="1728" y="585"/>
                    <a:pt x="503" y="1522"/>
                  </a:cubicBezTo>
                  <a:cubicBezTo>
                    <a:pt x="1" y="1906"/>
                    <a:pt x="272" y="2709"/>
                    <a:pt x="904" y="2709"/>
                  </a:cubicBezTo>
                  <a:lnTo>
                    <a:pt x="14400" y="2709"/>
                  </a:lnTo>
                  <a:cubicBezTo>
                    <a:pt x="15032" y="2709"/>
                    <a:pt x="15304" y="1906"/>
                    <a:pt x="14801" y="1522"/>
                  </a:cubicBezTo>
                  <a:cubicBezTo>
                    <a:pt x="13576" y="585"/>
                    <a:pt x="12110" y="1"/>
                    <a:pt x="10533" y="1"/>
                  </a:cubicBezTo>
                  <a:cubicBezTo>
                    <a:pt x="10502" y="1"/>
                    <a:pt x="10471" y="1"/>
                    <a:pt x="10440" y="1"/>
                  </a:cubicBezTo>
                  <a:lnTo>
                    <a:pt x="4865" y="1"/>
                  </a:lnTo>
                  <a:cubicBezTo>
                    <a:pt x="4833" y="1"/>
                    <a:pt x="4802" y="1"/>
                    <a:pt x="47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46"/>
            <p:cNvSpPr/>
            <p:nvPr/>
          </p:nvSpPr>
          <p:spPr>
            <a:xfrm>
              <a:off x="3833425" y="2714250"/>
              <a:ext cx="751475" cy="572600"/>
            </a:xfrm>
            <a:custGeom>
              <a:rect b="b" l="l" r="r" t="t"/>
              <a:pathLst>
                <a:path extrusionOk="0" h="22904" w="30059">
                  <a:moveTo>
                    <a:pt x="16690" y="118"/>
                  </a:moveTo>
                  <a:lnTo>
                    <a:pt x="13365" y="157"/>
                  </a:lnTo>
                  <a:cubicBezTo>
                    <a:pt x="12462" y="1336"/>
                    <a:pt x="10189" y="88"/>
                    <a:pt x="8056" y="2036"/>
                  </a:cubicBezTo>
                  <a:cubicBezTo>
                    <a:pt x="6907" y="2870"/>
                    <a:pt x="5009" y="4673"/>
                    <a:pt x="3126" y="4673"/>
                  </a:cubicBezTo>
                  <a:cubicBezTo>
                    <a:pt x="2160" y="4673"/>
                    <a:pt x="1198" y="4199"/>
                    <a:pt x="342" y="2877"/>
                  </a:cubicBezTo>
                  <a:cubicBezTo>
                    <a:pt x="306" y="2822"/>
                    <a:pt x="254" y="2799"/>
                    <a:pt x="202" y="2799"/>
                  </a:cubicBezTo>
                  <a:cubicBezTo>
                    <a:pt x="100" y="2799"/>
                    <a:pt x="1" y="2890"/>
                    <a:pt x="35" y="3014"/>
                  </a:cubicBezTo>
                  <a:cubicBezTo>
                    <a:pt x="716" y="5430"/>
                    <a:pt x="1793" y="6253"/>
                    <a:pt x="3055" y="6253"/>
                  </a:cubicBezTo>
                  <a:cubicBezTo>
                    <a:pt x="5756" y="6253"/>
                    <a:pt x="9310" y="2486"/>
                    <a:pt x="11681" y="2486"/>
                  </a:cubicBezTo>
                  <a:cubicBezTo>
                    <a:pt x="12300" y="2486"/>
                    <a:pt x="12839" y="2743"/>
                    <a:pt x="13260" y="3392"/>
                  </a:cubicBezTo>
                  <a:cubicBezTo>
                    <a:pt x="13551" y="3842"/>
                    <a:pt x="13697" y="4368"/>
                    <a:pt x="13720" y="4904"/>
                  </a:cubicBezTo>
                  <a:cubicBezTo>
                    <a:pt x="13828" y="7547"/>
                    <a:pt x="14278" y="18560"/>
                    <a:pt x="14278" y="18560"/>
                  </a:cubicBezTo>
                  <a:lnTo>
                    <a:pt x="13689" y="22904"/>
                  </a:lnTo>
                  <a:lnTo>
                    <a:pt x="16369" y="22904"/>
                  </a:lnTo>
                  <a:lnTo>
                    <a:pt x="15779" y="18560"/>
                  </a:lnTo>
                  <a:lnTo>
                    <a:pt x="16338" y="4902"/>
                  </a:lnTo>
                  <a:cubicBezTo>
                    <a:pt x="16359" y="4368"/>
                    <a:pt x="16504" y="3842"/>
                    <a:pt x="16795" y="3394"/>
                  </a:cubicBezTo>
                  <a:cubicBezTo>
                    <a:pt x="17214" y="2744"/>
                    <a:pt x="17752" y="2487"/>
                    <a:pt x="18371" y="2487"/>
                  </a:cubicBezTo>
                  <a:cubicBezTo>
                    <a:pt x="20740" y="2487"/>
                    <a:pt x="24303" y="6251"/>
                    <a:pt x="27006" y="6251"/>
                  </a:cubicBezTo>
                  <a:cubicBezTo>
                    <a:pt x="28270" y="6251"/>
                    <a:pt x="29346" y="5427"/>
                    <a:pt x="30024" y="3011"/>
                  </a:cubicBezTo>
                  <a:cubicBezTo>
                    <a:pt x="30059" y="2887"/>
                    <a:pt x="29958" y="2795"/>
                    <a:pt x="29856" y="2795"/>
                  </a:cubicBezTo>
                  <a:cubicBezTo>
                    <a:pt x="29805" y="2795"/>
                    <a:pt x="29753" y="2818"/>
                    <a:pt x="29717" y="2873"/>
                  </a:cubicBezTo>
                  <a:cubicBezTo>
                    <a:pt x="28861" y="4197"/>
                    <a:pt x="27897" y="4672"/>
                    <a:pt x="26931" y="4672"/>
                  </a:cubicBezTo>
                  <a:cubicBezTo>
                    <a:pt x="25016" y="4672"/>
                    <a:pt x="23087" y="2810"/>
                    <a:pt x="21944" y="1995"/>
                  </a:cubicBezTo>
                  <a:cubicBezTo>
                    <a:pt x="19677" y="1"/>
                    <a:pt x="17575" y="1413"/>
                    <a:pt x="16690" y="1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46"/>
            <p:cNvSpPr/>
            <p:nvPr/>
          </p:nvSpPr>
          <p:spPr>
            <a:xfrm>
              <a:off x="4149150" y="2742150"/>
              <a:ext cx="119450" cy="287400"/>
            </a:xfrm>
            <a:custGeom>
              <a:rect b="b" l="l" r="r" t="t"/>
              <a:pathLst>
                <a:path extrusionOk="0" h="11496" w="4778">
                  <a:moveTo>
                    <a:pt x="3627" y="0"/>
                  </a:moveTo>
                  <a:lnTo>
                    <a:pt x="1150" y="29"/>
                  </a:lnTo>
                  <a:cubicBezTo>
                    <a:pt x="806" y="306"/>
                    <a:pt x="408" y="451"/>
                    <a:pt x="0" y="535"/>
                  </a:cubicBezTo>
                  <a:cubicBezTo>
                    <a:pt x="583" y="741"/>
                    <a:pt x="1080" y="1146"/>
                    <a:pt x="1463" y="1736"/>
                  </a:cubicBezTo>
                  <a:cubicBezTo>
                    <a:pt x="1838" y="2313"/>
                    <a:pt x="2052" y="3009"/>
                    <a:pt x="2083" y="3748"/>
                  </a:cubicBezTo>
                  <a:cubicBezTo>
                    <a:pt x="2137" y="5059"/>
                    <a:pt x="2275" y="8431"/>
                    <a:pt x="2399" y="11496"/>
                  </a:cubicBezTo>
                  <a:lnTo>
                    <a:pt x="2717" y="3745"/>
                  </a:lnTo>
                  <a:cubicBezTo>
                    <a:pt x="2746" y="3009"/>
                    <a:pt x="2958" y="2315"/>
                    <a:pt x="3331" y="1738"/>
                  </a:cubicBezTo>
                  <a:cubicBezTo>
                    <a:pt x="3711" y="1152"/>
                    <a:pt x="4200" y="747"/>
                    <a:pt x="4777" y="539"/>
                  </a:cubicBezTo>
                  <a:cubicBezTo>
                    <a:pt x="4374" y="454"/>
                    <a:pt x="3973" y="300"/>
                    <a:pt x="36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46"/>
            <p:cNvSpPr/>
            <p:nvPr/>
          </p:nvSpPr>
          <p:spPr>
            <a:xfrm>
              <a:off x="4176950" y="2603175"/>
              <a:ext cx="64350" cy="99350"/>
            </a:xfrm>
            <a:custGeom>
              <a:rect b="b" l="l" r="r" t="t"/>
              <a:pathLst>
                <a:path extrusionOk="0" h="3974" w="2574">
                  <a:moveTo>
                    <a:pt x="1185" y="1"/>
                  </a:moveTo>
                  <a:cubicBezTo>
                    <a:pt x="1163" y="75"/>
                    <a:pt x="410" y="2174"/>
                    <a:pt x="376" y="2308"/>
                  </a:cubicBezTo>
                  <a:cubicBezTo>
                    <a:pt x="293" y="2540"/>
                    <a:pt x="621" y="3926"/>
                    <a:pt x="61" y="3972"/>
                  </a:cubicBezTo>
                  <a:lnTo>
                    <a:pt x="2513" y="3972"/>
                  </a:lnTo>
                  <a:cubicBezTo>
                    <a:pt x="1954" y="3926"/>
                    <a:pt x="2281" y="2540"/>
                    <a:pt x="2198" y="2308"/>
                  </a:cubicBezTo>
                  <a:cubicBezTo>
                    <a:pt x="2164" y="2174"/>
                    <a:pt x="1413" y="74"/>
                    <a:pt x="1389" y="1"/>
                  </a:cubicBezTo>
                  <a:close/>
                  <a:moveTo>
                    <a:pt x="1" y="3972"/>
                  </a:moveTo>
                  <a:cubicBezTo>
                    <a:pt x="11" y="3973"/>
                    <a:pt x="22" y="3973"/>
                    <a:pt x="32" y="3973"/>
                  </a:cubicBezTo>
                  <a:cubicBezTo>
                    <a:pt x="42" y="3973"/>
                    <a:pt x="52" y="3973"/>
                    <a:pt x="61" y="3972"/>
                  </a:cubicBezTo>
                  <a:close/>
                  <a:moveTo>
                    <a:pt x="2513" y="3972"/>
                  </a:moveTo>
                  <a:cubicBezTo>
                    <a:pt x="2523" y="3973"/>
                    <a:pt x="2533" y="3973"/>
                    <a:pt x="2543" y="3973"/>
                  </a:cubicBezTo>
                  <a:cubicBezTo>
                    <a:pt x="2553" y="3973"/>
                    <a:pt x="2563" y="3973"/>
                    <a:pt x="2573" y="39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46"/>
            <p:cNvSpPr/>
            <p:nvPr/>
          </p:nvSpPr>
          <p:spPr>
            <a:xfrm>
              <a:off x="4166875" y="2702475"/>
              <a:ext cx="84725" cy="15700"/>
            </a:xfrm>
            <a:custGeom>
              <a:rect b="b" l="l" r="r" t="t"/>
              <a:pathLst>
                <a:path extrusionOk="0" h="628" w="3389">
                  <a:moveTo>
                    <a:pt x="2985" y="0"/>
                  </a:moveTo>
                  <a:cubicBezTo>
                    <a:pt x="2982" y="0"/>
                    <a:pt x="2979" y="0"/>
                    <a:pt x="2976" y="0"/>
                  </a:cubicBezTo>
                  <a:lnTo>
                    <a:pt x="404" y="0"/>
                  </a:lnTo>
                  <a:cubicBezTo>
                    <a:pt x="403" y="0"/>
                    <a:pt x="401" y="0"/>
                    <a:pt x="400" y="0"/>
                  </a:cubicBezTo>
                  <a:cubicBezTo>
                    <a:pt x="58" y="0"/>
                    <a:pt x="1" y="353"/>
                    <a:pt x="27" y="628"/>
                  </a:cubicBezTo>
                  <a:lnTo>
                    <a:pt x="3352" y="589"/>
                  </a:lnTo>
                  <a:cubicBezTo>
                    <a:pt x="3388" y="329"/>
                    <a:pt x="3298" y="0"/>
                    <a:pt x="29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46"/>
            <p:cNvSpPr/>
            <p:nvPr/>
          </p:nvSpPr>
          <p:spPr>
            <a:xfrm>
              <a:off x="3782000" y="2832650"/>
              <a:ext cx="842050" cy="345750"/>
            </a:xfrm>
            <a:custGeom>
              <a:rect b="b" l="l" r="r" t="t"/>
              <a:pathLst>
                <a:path extrusionOk="0" h="13830" w="33682">
                  <a:moveTo>
                    <a:pt x="5470" y="0"/>
                  </a:moveTo>
                  <a:lnTo>
                    <a:pt x="10438" y="10723"/>
                  </a:lnTo>
                  <a:lnTo>
                    <a:pt x="502" y="10723"/>
                  </a:lnTo>
                  <a:lnTo>
                    <a:pt x="5470" y="0"/>
                  </a:lnTo>
                  <a:lnTo>
                    <a:pt x="5470" y="0"/>
                  </a:lnTo>
                  <a:lnTo>
                    <a:pt x="0" y="10723"/>
                  </a:lnTo>
                  <a:cubicBezTo>
                    <a:pt x="991" y="12793"/>
                    <a:pt x="3230" y="13829"/>
                    <a:pt x="5469" y="13829"/>
                  </a:cubicBezTo>
                  <a:cubicBezTo>
                    <a:pt x="7707" y="13829"/>
                    <a:pt x="9946" y="12794"/>
                    <a:pt x="10938" y="10723"/>
                  </a:cubicBezTo>
                  <a:lnTo>
                    <a:pt x="5470" y="0"/>
                  </a:lnTo>
                  <a:close/>
                  <a:moveTo>
                    <a:pt x="28212" y="0"/>
                  </a:moveTo>
                  <a:lnTo>
                    <a:pt x="22744" y="10723"/>
                  </a:lnTo>
                  <a:cubicBezTo>
                    <a:pt x="23735" y="12793"/>
                    <a:pt x="25974" y="13829"/>
                    <a:pt x="28213" y="13829"/>
                  </a:cubicBezTo>
                  <a:cubicBezTo>
                    <a:pt x="30451" y="13829"/>
                    <a:pt x="32690" y="12794"/>
                    <a:pt x="33682" y="10723"/>
                  </a:cubicBezTo>
                  <a:lnTo>
                    <a:pt x="28212" y="0"/>
                  </a:lnTo>
                  <a:lnTo>
                    <a:pt x="28212" y="0"/>
                  </a:lnTo>
                  <a:lnTo>
                    <a:pt x="33181" y="10723"/>
                  </a:lnTo>
                  <a:lnTo>
                    <a:pt x="23244" y="10723"/>
                  </a:lnTo>
                  <a:lnTo>
                    <a:pt x="282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46"/>
            <p:cNvSpPr/>
            <p:nvPr/>
          </p:nvSpPr>
          <p:spPr>
            <a:xfrm>
              <a:off x="3905125" y="2837600"/>
              <a:ext cx="592450" cy="20525"/>
            </a:xfrm>
            <a:custGeom>
              <a:rect b="b" l="l" r="r" t="t"/>
              <a:pathLst>
                <a:path extrusionOk="0" h="821" w="23698">
                  <a:moveTo>
                    <a:pt x="545" y="1"/>
                  </a:moveTo>
                  <a:cubicBezTo>
                    <a:pt x="181" y="1"/>
                    <a:pt x="0" y="441"/>
                    <a:pt x="257" y="698"/>
                  </a:cubicBezTo>
                  <a:cubicBezTo>
                    <a:pt x="340" y="781"/>
                    <a:pt x="442" y="818"/>
                    <a:pt x="542" y="818"/>
                  </a:cubicBezTo>
                  <a:cubicBezTo>
                    <a:pt x="751" y="818"/>
                    <a:pt x="953" y="655"/>
                    <a:pt x="953" y="409"/>
                  </a:cubicBezTo>
                  <a:cubicBezTo>
                    <a:pt x="953" y="183"/>
                    <a:pt x="770" y="1"/>
                    <a:pt x="545" y="1"/>
                  </a:cubicBezTo>
                  <a:close/>
                  <a:moveTo>
                    <a:pt x="23287" y="1"/>
                  </a:moveTo>
                  <a:cubicBezTo>
                    <a:pt x="22924" y="1"/>
                    <a:pt x="22742" y="443"/>
                    <a:pt x="23000" y="700"/>
                  </a:cubicBezTo>
                  <a:cubicBezTo>
                    <a:pt x="23083" y="783"/>
                    <a:pt x="23185" y="820"/>
                    <a:pt x="23286" y="820"/>
                  </a:cubicBezTo>
                  <a:cubicBezTo>
                    <a:pt x="23496" y="820"/>
                    <a:pt x="23698" y="656"/>
                    <a:pt x="23697" y="409"/>
                  </a:cubicBezTo>
                  <a:cubicBezTo>
                    <a:pt x="23697" y="183"/>
                    <a:pt x="23514" y="1"/>
                    <a:pt x="232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5" name="Google Shape;475;p46"/>
          <p:cNvSpPr/>
          <p:nvPr/>
        </p:nvSpPr>
        <p:spPr>
          <a:xfrm rot="5400000">
            <a:off x="8308226" y="2280496"/>
            <a:ext cx="77797" cy="934204"/>
          </a:xfrm>
          <a:custGeom>
            <a:rect b="b" l="l" r="r" t="t"/>
            <a:pathLst>
              <a:path extrusionOk="0" h="28179" w="2347">
                <a:moveTo>
                  <a:pt x="1174" y="1"/>
                </a:moveTo>
                <a:cubicBezTo>
                  <a:pt x="4" y="1"/>
                  <a:pt x="1" y="1821"/>
                  <a:pt x="1174" y="1821"/>
                </a:cubicBezTo>
                <a:cubicBezTo>
                  <a:pt x="2345" y="1821"/>
                  <a:pt x="2345" y="1"/>
                  <a:pt x="1174" y="1"/>
                </a:cubicBezTo>
                <a:close/>
                <a:moveTo>
                  <a:pt x="1174" y="6590"/>
                </a:moveTo>
                <a:cubicBezTo>
                  <a:pt x="1" y="6590"/>
                  <a:pt x="1" y="8410"/>
                  <a:pt x="1174" y="8410"/>
                </a:cubicBezTo>
                <a:cubicBezTo>
                  <a:pt x="2345" y="8410"/>
                  <a:pt x="2346" y="6590"/>
                  <a:pt x="1174" y="6590"/>
                </a:cubicBezTo>
                <a:close/>
                <a:moveTo>
                  <a:pt x="1174" y="13180"/>
                </a:moveTo>
                <a:cubicBezTo>
                  <a:pt x="1" y="13180"/>
                  <a:pt x="1" y="15000"/>
                  <a:pt x="1174" y="15000"/>
                </a:cubicBezTo>
                <a:cubicBezTo>
                  <a:pt x="2345" y="15000"/>
                  <a:pt x="2346" y="13180"/>
                  <a:pt x="1174" y="13180"/>
                </a:cubicBezTo>
                <a:close/>
                <a:moveTo>
                  <a:pt x="1174" y="19769"/>
                </a:moveTo>
                <a:cubicBezTo>
                  <a:pt x="1" y="19769"/>
                  <a:pt x="1" y="21589"/>
                  <a:pt x="1174" y="21589"/>
                </a:cubicBezTo>
                <a:cubicBezTo>
                  <a:pt x="2345" y="21589"/>
                  <a:pt x="2346" y="19769"/>
                  <a:pt x="1174" y="19769"/>
                </a:cubicBezTo>
                <a:close/>
                <a:moveTo>
                  <a:pt x="1174" y="26359"/>
                </a:moveTo>
                <a:cubicBezTo>
                  <a:pt x="1" y="26359"/>
                  <a:pt x="1" y="28179"/>
                  <a:pt x="1174" y="28179"/>
                </a:cubicBezTo>
                <a:cubicBezTo>
                  <a:pt x="2345" y="28179"/>
                  <a:pt x="2346" y="26359"/>
                  <a:pt x="1174" y="2635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46"/>
          <p:cNvSpPr txBox="1"/>
          <p:nvPr/>
        </p:nvSpPr>
        <p:spPr>
          <a:xfrm>
            <a:off x="3143250" y="4291175"/>
            <a:ext cx="30000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rPr>
              <a:t>Please keep this slide for attribution</a:t>
            </a:r>
            <a:endParaRPr b="0" i="0" sz="1200" u="none" cap="none" strike="noStrike">
              <a:solidFill>
                <a:schemeClr val="lt2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77" name="Google Shape;477;p46"/>
          <p:cNvSpPr/>
          <p:nvPr/>
        </p:nvSpPr>
        <p:spPr>
          <a:xfrm>
            <a:off x="5309096" y="3157467"/>
            <a:ext cx="423443" cy="345870"/>
          </a:xfrm>
          <a:custGeom>
            <a:rect b="b" l="l" r="r" t="t"/>
            <a:pathLst>
              <a:path extrusionOk="0" h="5835" w="7144">
                <a:moveTo>
                  <a:pt x="4620" y="0"/>
                </a:moveTo>
                <a:cubicBezTo>
                  <a:pt x="3727" y="0"/>
                  <a:pt x="2977" y="691"/>
                  <a:pt x="2905" y="1572"/>
                </a:cubicBezTo>
                <a:cubicBezTo>
                  <a:pt x="2727" y="1548"/>
                  <a:pt x="2358" y="1441"/>
                  <a:pt x="2262" y="1405"/>
                </a:cubicBezTo>
                <a:cubicBezTo>
                  <a:pt x="1643" y="1203"/>
                  <a:pt x="1072" y="810"/>
                  <a:pt x="631" y="322"/>
                </a:cubicBezTo>
                <a:cubicBezTo>
                  <a:pt x="596" y="298"/>
                  <a:pt x="572" y="274"/>
                  <a:pt x="524" y="262"/>
                </a:cubicBezTo>
                <a:cubicBezTo>
                  <a:pt x="517" y="261"/>
                  <a:pt x="509" y="260"/>
                  <a:pt x="501" y="260"/>
                </a:cubicBezTo>
                <a:cubicBezTo>
                  <a:pt x="436" y="260"/>
                  <a:pt x="367" y="304"/>
                  <a:pt x="346" y="357"/>
                </a:cubicBezTo>
                <a:cubicBezTo>
                  <a:pt x="238" y="572"/>
                  <a:pt x="179" y="810"/>
                  <a:pt x="179" y="1048"/>
                </a:cubicBezTo>
                <a:cubicBezTo>
                  <a:pt x="179" y="1393"/>
                  <a:pt x="286" y="1727"/>
                  <a:pt x="476" y="1977"/>
                </a:cubicBezTo>
                <a:cubicBezTo>
                  <a:pt x="466" y="1975"/>
                  <a:pt x="456" y="1974"/>
                  <a:pt x="446" y="1974"/>
                </a:cubicBezTo>
                <a:cubicBezTo>
                  <a:pt x="397" y="1974"/>
                  <a:pt x="349" y="1997"/>
                  <a:pt x="310" y="2036"/>
                </a:cubicBezTo>
                <a:cubicBezTo>
                  <a:pt x="286" y="2060"/>
                  <a:pt x="286" y="2108"/>
                  <a:pt x="274" y="2143"/>
                </a:cubicBezTo>
                <a:lnTo>
                  <a:pt x="274" y="2203"/>
                </a:lnTo>
                <a:cubicBezTo>
                  <a:pt x="274" y="2655"/>
                  <a:pt x="476" y="3072"/>
                  <a:pt x="822" y="3358"/>
                </a:cubicBezTo>
                <a:cubicBezTo>
                  <a:pt x="786" y="3370"/>
                  <a:pt x="774" y="3405"/>
                  <a:pt x="762" y="3417"/>
                </a:cubicBezTo>
                <a:cubicBezTo>
                  <a:pt x="750" y="3465"/>
                  <a:pt x="727" y="3513"/>
                  <a:pt x="750" y="3548"/>
                </a:cubicBezTo>
                <a:cubicBezTo>
                  <a:pt x="893" y="4024"/>
                  <a:pt x="1262" y="4405"/>
                  <a:pt x="1727" y="4548"/>
                </a:cubicBezTo>
                <a:cubicBezTo>
                  <a:pt x="1310" y="4798"/>
                  <a:pt x="834" y="4941"/>
                  <a:pt x="334" y="4941"/>
                </a:cubicBezTo>
                <a:lnTo>
                  <a:pt x="191" y="4941"/>
                </a:lnTo>
                <a:cubicBezTo>
                  <a:pt x="107" y="4941"/>
                  <a:pt x="36" y="5001"/>
                  <a:pt x="12" y="5084"/>
                </a:cubicBezTo>
                <a:cubicBezTo>
                  <a:pt x="0" y="5156"/>
                  <a:pt x="48" y="5239"/>
                  <a:pt x="107" y="5263"/>
                </a:cubicBezTo>
                <a:cubicBezTo>
                  <a:pt x="727" y="5632"/>
                  <a:pt x="1465" y="5834"/>
                  <a:pt x="2191" y="5834"/>
                </a:cubicBezTo>
                <a:cubicBezTo>
                  <a:pt x="3072" y="5834"/>
                  <a:pt x="3905" y="5560"/>
                  <a:pt x="4596" y="5060"/>
                </a:cubicBezTo>
                <a:cubicBezTo>
                  <a:pt x="4691" y="5001"/>
                  <a:pt x="4691" y="4858"/>
                  <a:pt x="4620" y="4786"/>
                </a:cubicBezTo>
                <a:cubicBezTo>
                  <a:pt x="4587" y="4754"/>
                  <a:pt x="4544" y="4735"/>
                  <a:pt x="4499" y="4735"/>
                </a:cubicBezTo>
                <a:cubicBezTo>
                  <a:pt x="4463" y="4735"/>
                  <a:pt x="4426" y="4748"/>
                  <a:pt x="4394" y="4775"/>
                </a:cubicBezTo>
                <a:cubicBezTo>
                  <a:pt x="3763" y="5215"/>
                  <a:pt x="3013" y="5489"/>
                  <a:pt x="2191" y="5489"/>
                </a:cubicBezTo>
                <a:cubicBezTo>
                  <a:pt x="1727" y="5489"/>
                  <a:pt x="1262" y="5394"/>
                  <a:pt x="846" y="5239"/>
                </a:cubicBezTo>
                <a:cubicBezTo>
                  <a:pt x="1369" y="5144"/>
                  <a:pt x="1846" y="4917"/>
                  <a:pt x="2262" y="4584"/>
                </a:cubicBezTo>
                <a:cubicBezTo>
                  <a:pt x="2310" y="4536"/>
                  <a:pt x="2334" y="4477"/>
                  <a:pt x="2322" y="4417"/>
                </a:cubicBezTo>
                <a:cubicBezTo>
                  <a:pt x="2310" y="4346"/>
                  <a:pt x="2239" y="4286"/>
                  <a:pt x="2155" y="4286"/>
                </a:cubicBezTo>
                <a:cubicBezTo>
                  <a:pt x="1739" y="4263"/>
                  <a:pt x="1369" y="4048"/>
                  <a:pt x="1167" y="3691"/>
                </a:cubicBezTo>
                <a:cubicBezTo>
                  <a:pt x="1250" y="3691"/>
                  <a:pt x="1358" y="3667"/>
                  <a:pt x="1441" y="3643"/>
                </a:cubicBezTo>
                <a:cubicBezTo>
                  <a:pt x="1524" y="3632"/>
                  <a:pt x="1584" y="3572"/>
                  <a:pt x="1584" y="3489"/>
                </a:cubicBezTo>
                <a:cubicBezTo>
                  <a:pt x="1596" y="3405"/>
                  <a:pt x="1536" y="3334"/>
                  <a:pt x="1441" y="3298"/>
                </a:cubicBezTo>
                <a:cubicBezTo>
                  <a:pt x="1000" y="3191"/>
                  <a:pt x="667" y="2822"/>
                  <a:pt x="596" y="2381"/>
                </a:cubicBezTo>
                <a:lnTo>
                  <a:pt x="596" y="2381"/>
                </a:lnTo>
                <a:cubicBezTo>
                  <a:pt x="727" y="2405"/>
                  <a:pt x="869" y="2417"/>
                  <a:pt x="1000" y="2417"/>
                </a:cubicBezTo>
                <a:cubicBezTo>
                  <a:pt x="1084" y="2417"/>
                  <a:pt x="1143" y="2358"/>
                  <a:pt x="1167" y="2274"/>
                </a:cubicBezTo>
                <a:cubicBezTo>
                  <a:pt x="1179" y="2203"/>
                  <a:pt x="1131" y="2143"/>
                  <a:pt x="1072" y="2108"/>
                </a:cubicBezTo>
                <a:cubicBezTo>
                  <a:pt x="703" y="1881"/>
                  <a:pt x="476" y="1488"/>
                  <a:pt x="476" y="1048"/>
                </a:cubicBezTo>
                <a:cubicBezTo>
                  <a:pt x="476" y="953"/>
                  <a:pt x="488" y="846"/>
                  <a:pt x="524" y="738"/>
                </a:cubicBezTo>
                <a:cubicBezTo>
                  <a:pt x="965" y="1191"/>
                  <a:pt x="1524" y="1524"/>
                  <a:pt x="2120" y="1727"/>
                </a:cubicBezTo>
                <a:cubicBezTo>
                  <a:pt x="2120" y="1727"/>
                  <a:pt x="2715" y="1905"/>
                  <a:pt x="2929" y="1917"/>
                </a:cubicBezTo>
                <a:lnTo>
                  <a:pt x="3024" y="1917"/>
                </a:lnTo>
                <a:cubicBezTo>
                  <a:pt x="3096" y="1917"/>
                  <a:pt x="3167" y="1869"/>
                  <a:pt x="3191" y="1798"/>
                </a:cubicBezTo>
                <a:cubicBezTo>
                  <a:pt x="3203" y="1786"/>
                  <a:pt x="3203" y="1750"/>
                  <a:pt x="3203" y="1738"/>
                </a:cubicBezTo>
                <a:lnTo>
                  <a:pt x="3203" y="1703"/>
                </a:lnTo>
                <a:cubicBezTo>
                  <a:pt x="3203" y="953"/>
                  <a:pt x="3810" y="334"/>
                  <a:pt x="4572" y="334"/>
                </a:cubicBezTo>
                <a:cubicBezTo>
                  <a:pt x="4941" y="334"/>
                  <a:pt x="5287" y="488"/>
                  <a:pt x="5549" y="750"/>
                </a:cubicBezTo>
                <a:cubicBezTo>
                  <a:pt x="5585" y="787"/>
                  <a:pt x="5621" y="802"/>
                  <a:pt x="5663" y="802"/>
                </a:cubicBezTo>
                <a:cubicBezTo>
                  <a:pt x="5676" y="802"/>
                  <a:pt x="5689" y="801"/>
                  <a:pt x="5703" y="798"/>
                </a:cubicBezTo>
                <a:cubicBezTo>
                  <a:pt x="5882" y="762"/>
                  <a:pt x="6049" y="738"/>
                  <a:pt x="6203" y="679"/>
                </a:cubicBezTo>
                <a:lnTo>
                  <a:pt x="6203" y="679"/>
                </a:lnTo>
                <a:cubicBezTo>
                  <a:pt x="6120" y="762"/>
                  <a:pt x="6013" y="857"/>
                  <a:pt x="5894" y="917"/>
                </a:cubicBezTo>
                <a:cubicBezTo>
                  <a:pt x="5822" y="965"/>
                  <a:pt x="5787" y="1048"/>
                  <a:pt x="5822" y="1143"/>
                </a:cubicBezTo>
                <a:cubicBezTo>
                  <a:pt x="5846" y="1203"/>
                  <a:pt x="5930" y="1250"/>
                  <a:pt x="6001" y="1250"/>
                </a:cubicBezTo>
                <a:cubicBezTo>
                  <a:pt x="6144" y="1227"/>
                  <a:pt x="6287" y="1215"/>
                  <a:pt x="6418" y="1167"/>
                </a:cubicBezTo>
                <a:lnTo>
                  <a:pt x="6418" y="1167"/>
                </a:lnTo>
                <a:cubicBezTo>
                  <a:pt x="6299" y="1286"/>
                  <a:pt x="6168" y="1405"/>
                  <a:pt x="6013" y="1512"/>
                </a:cubicBezTo>
                <a:cubicBezTo>
                  <a:pt x="5965" y="1548"/>
                  <a:pt x="5941" y="1608"/>
                  <a:pt x="5941" y="1655"/>
                </a:cubicBezTo>
                <a:lnTo>
                  <a:pt x="5941" y="1679"/>
                </a:lnTo>
                <a:lnTo>
                  <a:pt x="5941" y="1703"/>
                </a:lnTo>
                <a:lnTo>
                  <a:pt x="5941" y="1727"/>
                </a:lnTo>
                <a:cubicBezTo>
                  <a:pt x="5941" y="2691"/>
                  <a:pt x="5572" y="3572"/>
                  <a:pt x="4977" y="4227"/>
                </a:cubicBezTo>
                <a:cubicBezTo>
                  <a:pt x="4918" y="4298"/>
                  <a:pt x="4918" y="4405"/>
                  <a:pt x="4977" y="4465"/>
                </a:cubicBezTo>
                <a:cubicBezTo>
                  <a:pt x="5011" y="4499"/>
                  <a:pt x="5053" y="4514"/>
                  <a:pt x="5096" y="4514"/>
                </a:cubicBezTo>
                <a:cubicBezTo>
                  <a:pt x="5143" y="4514"/>
                  <a:pt x="5190" y="4496"/>
                  <a:pt x="5227" y="4465"/>
                </a:cubicBezTo>
                <a:cubicBezTo>
                  <a:pt x="5894" y="3715"/>
                  <a:pt x="6263" y="2762"/>
                  <a:pt x="6287" y="1750"/>
                </a:cubicBezTo>
                <a:cubicBezTo>
                  <a:pt x="6596" y="1524"/>
                  <a:pt x="6846" y="1250"/>
                  <a:pt x="7061" y="917"/>
                </a:cubicBezTo>
                <a:cubicBezTo>
                  <a:pt x="7144" y="857"/>
                  <a:pt x="7132" y="750"/>
                  <a:pt x="7061" y="715"/>
                </a:cubicBezTo>
                <a:cubicBezTo>
                  <a:pt x="7029" y="683"/>
                  <a:pt x="6987" y="667"/>
                  <a:pt x="6937" y="667"/>
                </a:cubicBezTo>
                <a:cubicBezTo>
                  <a:pt x="6912" y="667"/>
                  <a:pt x="6886" y="671"/>
                  <a:pt x="6858" y="679"/>
                </a:cubicBezTo>
                <a:cubicBezTo>
                  <a:pt x="6775" y="726"/>
                  <a:pt x="6680" y="750"/>
                  <a:pt x="6596" y="786"/>
                </a:cubicBezTo>
                <a:cubicBezTo>
                  <a:pt x="6680" y="667"/>
                  <a:pt x="6763" y="512"/>
                  <a:pt x="6823" y="369"/>
                </a:cubicBezTo>
                <a:cubicBezTo>
                  <a:pt x="6834" y="310"/>
                  <a:pt x="6834" y="238"/>
                  <a:pt x="6787" y="191"/>
                </a:cubicBezTo>
                <a:cubicBezTo>
                  <a:pt x="6750" y="153"/>
                  <a:pt x="6703" y="135"/>
                  <a:pt x="6659" y="135"/>
                </a:cubicBezTo>
                <a:cubicBezTo>
                  <a:pt x="6632" y="135"/>
                  <a:pt x="6607" y="142"/>
                  <a:pt x="6584" y="155"/>
                </a:cubicBezTo>
                <a:cubicBezTo>
                  <a:pt x="6322" y="310"/>
                  <a:pt x="6061" y="393"/>
                  <a:pt x="5775" y="441"/>
                </a:cubicBezTo>
                <a:cubicBezTo>
                  <a:pt x="5465" y="143"/>
                  <a:pt x="5048" y="0"/>
                  <a:pt x="462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8" name="Google Shape;47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4775" y="3437950"/>
            <a:ext cx="5166825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2"/>
          <p:cNvSpPr txBox="1"/>
          <p:nvPr>
            <p:ph type="title"/>
          </p:nvPr>
        </p:nvSpPr>
        <p:spPr>
          <a:xfrm>
            <a:off x="720000" y="2507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Introdução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8" name="Google Shape;328;p32"/>
          <p:cNvSpPr txBox="1"/>
          <p:nvPr>
            <p:ph idx="1" type="body"/>
          </p:nvPr>
        </p:nvSpPr>
        <p:spPr>
          <a:xfrm>
            <a:off x="929700" y="1394400"/>
            <a:ext cx="7284600" cy="23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n" sz="16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Tema do Projeto:</a:t>
            </a:r>
            <a:endParaRPr sz="1600">
              <a:solidFill>
                <a:schemeClr val="dk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sz="1600"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n" sz="1600">
                <a:latin typeface="DM Sans Medium"/>
                <a:ea typeface="DM Sans Medium"/>
                <a:cs typeface="DM Sans Medium"/>
                <a:sym typeface="DM Sans Medium"/>
              </a:rPr>
              <a:t>Desenvolvimento de um sistema de gestão para otimizar a organização e o acesso a informações cruciais em escritórios de advocacia.</a:t>
            </a:r>
            <a:endParaRPr sz="1600"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sz="1600"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n" sz="16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Objetivo Principal:</a:t>
            </a:r>
            <a:endParaRPr sz="1600">
              <a:solidFill>
                <a:schemeClr val="dk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sz="1600"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n" sz="1600">
                <a:latin typeface="DM Sans Medium"/>
                <a:ea typeface="DM Sans Medium"/>
                <a:cs typeface="DM Sans Medium"/>
                <a:sym typeface="DM Sans Medium"/>
              </a:rPr>
              <a:t>Automatizar a gestão de arquivos de casos e documentos legais.</a:t>
            </a:r>
            <a:endParaRPr sz="1600"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3"/>
          <p:cNvSpPr/>
          <p:nvPr/>
        </p:nvSpPr>
        <p:spPr>
          <a:xfrm flipH="1" rot="5400000">
            <a:off x="3035518" y="4241556"/>
            <a:ext cx="66684" cy="800706"/>
          </a:xfrm>
          <a:custGeom>
            <a:rect b="b" l="l" r="r" t="t"/>
            <a:pathLst>
              <a:path extrusionOk="0" h="28179" w="2347">
                <a:moveTo>
                  <a:pt x="1174" y="1"/>
                </a:moveTo>
                <a:cubicBezTo>
                  <a:pt x="4" y="1"/>
                  <a:pt x="1" y="1821"/>
                  <a:pt x="1174" y="1821"/>
                </a:cubicBezTo>
                <a:cubicBezTo>
                  <a:pt x="2345" y="1821"/>
                  <a:pt x="2345" y="1"/>
                  <a:pt x="1174" y="1"/>
                </a:cubicBezTo>
                <a:close/>
                <a:moveTo>
                  <a:pt x="1174" y="6590"/>
                </a:moveTo>
                <a:cubicBezTo>
                  <a:pt x="1" y="6590"/>
                  <a:pt x="1" y="8410"/>
                  <a:pt x="1174" y="8410"/>
                </a:cubicBezTo>
                <a:cubicBezTo>
                  <a:pt x="2345" y="8410"/>
                  <a:pt x="2346" y="6590"/>
                  <a:pt x="1174" y="6590"/>
                </a:cubicBezTo>
                <a:close/>
                <a:moveTo>
                  <a:pt x="1174" y="13180"/>
                </a:moveTo>
                <a:cubicBezTo>
                  <a:pt x="1" y="13180"/>
                  <a:pt x="1" y="15000"/>
                  <a:pt x="1174" y="15000"/>
                </a:cubicBezTo>
                <a:cubicBezTo>
                  <a:pt x="2345" y="15000"/>
                  <a:pt x="2346" y="13180"/>
                  <a:pt x="1174" y="13180"/>
                </a:cubicBezTo>
                <a:close/>
                <a:moveTo>
                  <a:pt x="1174" y="19769"/>
                </a:moveTo>
                <a:cubicBezTo>
                  <a:pt x="1" y="19769"/>
                  <a:pt x="1" y="21589"/>
                  <a:pt x="1174" y="21589"/>
                </a:cubicBezTo>
                <a:cubicBezTo>
                  <a:pt x="2345" y="21589"/>
                  <a:pt x="2346" y="19769"/>
                  <a:pt x="1174" y="19769"/>
                </a:cubicBezTo>
                <a:close/>
                <a:moveTo>
                  <a:pt x="1174" y="26359"/>
                </a:moveTo>
                <a:cubicBezTo>
                  <a:pt x="1" y="26359"/>
                  <a:pt x="1" y="28179"/>
                  <a:pt x="1174" y="28179"/>
                </a:cubicBezTo>
                <a:cubicBezTo>
                  <a:pt x="2345" y="28179"/>
                  <a:pt x="2346" y="26359"/>
                  <a:pt x="1174" y="2635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3"/>
          <p:cNvSpPr txBox="1"/>
          <p:nvPr>
            <p:ph idx="1" type="subTitle"/>
          </p:nvPr>
        </p:nvSpPr>
        <p:spPr>
          <a:xfrm>
            <a:off x="1562550" y="1422736"/>
            <a:ext cx="6018900" cy="302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Desafios na Gestão de Documentos em Escritórios de Advocacia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1" lang="en"/>
              <a:t>Problemas enfrentados</a:t>
            </a:r>
            <a:r>
              <a:rPr lang="en"/>
              <a:t>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/>
              <a:t>Dificuldade na localização de documentos.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/>
              <a:t>Perda de informações cruciais.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/>
              <a:t>Atrasos no cumprimento de prazos processuais.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1" lang="en"/>
              <a:t>Consequências da gestão manual</a:t>
            </a:r>
            <a:r>
              <a:rPr lang="en"/>
              <a:t>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/>
              <a:t>Aumento do risco de erros humanos.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/>
              <a:t>Consumo de tempo valioso em tarefas administrativas.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1" lang="en"/>
              <a:t>Impacto em empresas com grande volume de documentos</a:t>
            </a:r>
            <a:r>
              <a:rPr lang="en"/>
              <a:t>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/>
              <a:t>Necessidade de uma solução para otimizar o fluxo de trabalho.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/>
              <a:t>Melhoria da eficiência operacional.</a:t>
            </a:r>
            <a:endParaRPr/>
          </a:p>
        </p:txBody>
      </p:sp>
      <p:sp>
        <p:nvSpPr>
          <p:cNvPr id="335" name="Google Shape;335;p33"/>
          <p:cNvSpPr txBox="1"/>
          <p:nvPr>
            <p:ph idx="16" type="subTitle"/>
          </p:nvPr>
        </p:nvSpPr>
        <p:spPr>
          <a:xfrm>
            <a:off x="7117280" y="5143500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175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</a:pPr>
            <a:r>
              <a:t/>
            </a:r>
            <a:endParaRPr sz="100"/>
          </a:p>
        </p:txBody>
      </p:sp>
      <p:sp>
        <p:nvSpPr>
          <p:cNvPr id="336" name="Google Shape;336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Problema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>
                <a:latin typeface="DM Sans Medium"/>
                <a:ea typeface="DM Sans Medium"/>
                <a:cs typeface="DM Sans Medium"/>
                <a:sym typeface="DM Sans Medium"/>
              </a:rPr>
              <a:t>Diagrama de Caso de Uso</a:t>
            </a:r>
            <a:endParaRPr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pic>
        <p:nvPicPr>
          <p:cNvPr id="342" name="Google Shape;34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9150" y="1193225"/>
            <a:ext cx="2725711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>
                <a:latin typeface="DM Sans Medium"/>
                <a:ea typeface="DM Sans Medium"/>
                <a:cs typeface="DM Sans Medium"/>
                <a:sym typeface="DM Sans Medium"/>
              </a:rPr>
              <a:t>Diagrama de Classes</a:t>
            </a:r>
            <a:endParaRPr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pic>
        <p:nvPicPr>
          <p:cNvPr id="348" name="Google Shape;34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2288" y="1408850"/>
            <a:ext cx="3019425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>
                <a:latin typeface="DM Sans Medium"/>
                <a:ea typeface="DM Sans Medium"/>
                <a:cs typeface="DM Sans Medium"/>
                <a:sym typeface="DM Sans Medium"/>
              </a:rPr>
              <a:t>Diagrama de Pacotes</a:t>
            </a:r>
            <a:endParaRPr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pic>
        <p:nvPicPr>
          <p:cNvPr id="354" name="Google Shape;35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09025"/>
            <a:ext cx="8839200" cy="282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>
                <a:latin typeface="DM Sans Medium"/>
                <a:ea typeface="DM Sans Medium"/>
                <a:cs typeface="DM Sans Medium"/>
                <a:sym typeface="DM Sans Medium"/>
              </a:rPr>
              <a:t>Diagramas De Sequência</a:t>
            </a:r>
            <a:endParaRPr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pic>
        <p:nvPicPr>
          <p:cNvPr id="360" name="Google Shape;36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00" y="1200925"/>
            <a:ext cx="3859329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5279" y="1231725"/>
            <a:ext cx="269873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8"/>
          <p:cNvSpPr txBox="1"/>
          <p:nvPr>
            <p:ph type="title"/>
          </p:nvPr>
        </p:nvSpPr>
        <p:spPr>
          <a:xfrm>
            <a:off x="720000" y="106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>
                <a:latin typeface="DM Sans Medium"/>
                <a:ea typeface="DM Sans Medium"/>
                <a:cs typeface="DM Sans Medium"/>
                <a:sym typeface="DM Sans Medium"/>
              </a:rPr>
              <a:t>Diagramas De Sequência</a:t>
            </a:r>
            <a:endParaRPr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pic>
        <p:nvPicPr>
          <p:cNvPr id="367" name="Google Shape;36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300" y="733100"/>
            <a:ext cx="3274051" cy="438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3406" y="755400"/>
            <a:ext cx="3375243" cy="43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9"/>
          <p:cNvSpPr txBox="1"/>
          <p:nvPr>
            <p:ph type="title"/>
          </p:nvPr>
        </p:nvSpPr>
        <p:spPr>
          <a:xfrm>
            <a:off x="0" y="344664"/>
            <a:ext cx="430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>
                <a:latin typeface="DM Sans Medium"/>
                <a:ea typeface="DM Sans Medium"/>
                <a:cs typeface="DM Sans Medium"/>
                <a:sym typeface="DM Sans Medium"/>
              </a:rPr>
              <a:t>Modelo de dados</a:t>
            </a:r>
            <a:endParaRPr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pic>
        <p:nvPicPr>
          <p:cNvPr descr="Diagrama&#10;&#10;Descrição gerada automaticamente" id="374" name="Google Shape;37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9200" y="247650"/>
            <a:ext cx="4419600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thics and the Criminal Defense Lawyer Thesis Defense by Slidesgo">
  <a:themeElements>
    <a:clrScheme name="Simple Light">
      <a:dk1>
        <a:srgbClr val="FFFFFF"/>
      </a:dk1>
      <a:lt1>
        <a:srgbClr val="A4AB80"/>
      </a:lt1>
      <a:dk2>
        <a:srgbClr val="798668"/>
      </a:dk2>
      <a:lt2>
        <a:srgbClr val="44392A"/>
      </a:lt2>
      <a:accent1>
        <a:srgbClr val="B76948"/>
      </a:accent1>
      <a:accent2>
        <a:srgbClr val="DDAA78"/>
      </a:accent2>
      <a:accent3>
        <a:srgbClr val="EFE7BB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