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2"/>
  </p:notesMasterIdLst>
  <p:handoutMasterIdLst>
    <p:handoutMasterId r:id="rId13"/>
  </p:handoutMasterIdLst>
  <p:sldIdLst>
    <p:sldId id="296" r:id="rId5"/>
    <p:sldId id="301" r:id="rId6"/>
    <p:sldId id="302" r:id="rId7"/>
    <p:sldId id="304" r:id="rId8"/>
    <p:sldId id="305" r:id="rId9"/>
    <p:sldId id="306" r:id="rId10"/>
    <p:sldId id="295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buNone/>
      <a:defRPr lang="en-US" sz="2000" b="0" i="0" u="none" kern="1200">
        <a:solidFill>
          <a:srgbClr val="000000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C4"/>
    <a:srgbClr val="CAE3E9"/>
    <a:srgbClr val="FBD476"/>
    <a:srgbClr val="1E9D8B"/>
    <a:srgbClr val="AC0098"/>
    <a:srgbClr val="FF0000"/>
    <a:srgbClr val="FF6600"/>
    <a:srgbClr val="D0E393"/>
    <a:srgbClr val="008080"/>
    <a:srgbClr val="EDC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6" autoAdjust="0"/>
    <p:restoredTop sz="86443" autoAdjust="0"/>
  </p:normalViewPr>
  <p:slideViewPr>
    <p:cSldViewPr>
      <p:cViewPr>
        <p:scale>
          <a:sx n="118" d="100"/>
          <a:sy n="118" d="100"/>
        </p:scale>
        <p:origin x="1496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C5DB0-420B-3046-ADB3-3711BC46D1F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8C745-E321-C44F-8AEA-7AD682D24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5BBC-CBE3-4BEE-8DC2-2EA199756279}" type="datetimeFigureOut">
              <a:rPr lang="en-US" smtClean="0"/>
              <a:t>7/14/17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DE39D-76BD-47FC-AC82-E86016C7B3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0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DE39D-76BD-47FC-AC82-E86016C7B3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5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1.emf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emf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slideMaster" Target="../slideMasters/slideMaster1.xml"/><Relationship Id="rId8" Type="http://schemas.openxmlformats.org/officeDocument/2006/relationships/image" Target="../media/image4.gif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1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sz="1500" dirty="0" smtClean="0">
              <a:latin typeface="Arial" charset="0"/>
            </a:endParaRPr>
          </a:p>
        </p:txBody>
      </p:sp>
      <p:pic>
        <p:nvPicPr>
          <p:cNvPr id="4" name="Picture 3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6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1466360"/>
            <a:ext cx="7488000" cy="6664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de-DE" dirty="0" smtClean="0"/>
              <a:t>Main title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FFFF"/>
                </a:solidFill>
                <a:latin typeface="+mn-lt"/>
              </a:rPr>
              <a:t>Date</a:t>
            </a:r>
          </a:p>
          <a:p>
            <a:pPr lvl="0"/>
            <a:endParaRPr lang="de-DE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27584" y="2166344"/>
            <a:ext cx="7479042" cy="6664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100" baseline="0">
                <a:solidFill>
                  <a:schemeClr val="bg1"/>
                </a:solidFill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de-DE" dirty="0" smtClean="0"/>
              <a:t>Subtitle can go here</a:t>
            </a:r>
          </a:p>
        </p:txBody>
      </p:sp>
    </p:spTree>
    <p:extLst>
      <p:ext uri="{BB962C8B-B14F-4D97-AF65-F5344CB8AC3E}">
        <p14:creationId xmlns:p14="http://schemas.microsoft.com/office/powerpoint/2010/main" val="402428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auto">
          <a:xfrm>
            <a:off x="1" y="2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sz="1500" dirty="0" smtClean="0">
              <a:latin typeface="Arial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674" y="1466360"/>
            <a:ext cx="7488000" cy="6664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de-DE" dirty="0" smtClean="0"/>
              <a:t>Chapter title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27584" y="2166344"/>
            <a:ext cx="7479042" cy="6664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100" baseline="0">
                <a:solidFill>
                  <a:schemeClr val="bg1"/>
                </a:solidFill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de-DE" dirty="0" smtClean="0"/>
              <a:t>Subtitle can go here</a:t>
            </a:r>
          </a:p>
        </p:txBody>
      </p:sp>
    </p:spTree>
    <p:extLst>
      <p:ext uri="{BB962C8B-B14F-4D97-AF65-F5344CB8AC3E}">
        <p14:creationId xmlns:p14="http://schemas.microsoft.com/office/powerpoint/2010/main" val="1486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95288" y="1295400"/>
            <a:ext cx="8353425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6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00" y="2628000"/>
            <a:ext cx="1260172" cy="160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83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>
            <p:custDataLst>
              <p:tags r:id="rId1"/>
            </p:custDataLst>
          </p:nvPr>
        </p:nvSpPr>
        <p:spPr bwMode="auto">
          <a:xfrm>
            <a:off x="1" y="2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sz="1500" dirty="0" smtClean="0">
              <a:latin typeface="Arial" charset="0"/>
            </a:endParaRPr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63" y="2628013"/>
            <a:ext cx="1243076" cy="1601991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16000"/>
            <a:ext cx="9144000" cy="666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Thank 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7556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 hidden="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2032001" y="6578600"/>
            <a:ext cx="5080000" cy="1524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b"/>
          <a:lstStyle>
            <a:lvl1pPr algn="ctr">
              <a:spcBef>
                <a:spcPts val="0"/>
              </a:spcBef>
              <a:spcAft>
                <a:spcPts val="0"/>
              </a:spcAft>
              <a:defRPr sz="6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00100" y="3690938"/>
            <a:ext cx="7543800" cy="18669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/>
          <a:lstStyle>
            <a:lvl1pPr algn="l" defTabSz="6858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255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00100" y="4762500"/>
            <a:ext cx="7543800" cy="3048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>
            <a:noAutofit/>
          </a:bodyPr>
          <a:lstStyle>
            <a:lvl1pPr marL="257175" indent="-2571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defRPr sz="1425" b="0" i="0" u="none">
                <a:solidFill>
                  <a:srgbClr val="FFFFFF"/>
                </a:solidFill>
                <a:latin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812800"/>
            <a:ext cx="5721350" cy="9398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 hidden="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578851" y="6578600"/>
            <a:ext cx="317500" cy="1524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>
              <a:spcBef>
                <a:spcPts val="0"/>
              </a:spcBef>
              <a:spcAft>
                <a:spcPts val="0"/>
              </a:spcAft>
              <a:defRPr sz="750">
                <a:solidFill>
                  <a:srgbClr val="FFFFFF"/>
                </a:solidFill>
              </a:defRPr>
            </a:lvl1pPr>
          </a:lstStyle>
          <a:p>
            <a:fld id="{3BD6C282-AFF9-45AF-855C-EE66ED516C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 hidden="1"/>
          <p:cNvSpPr>
            <a:spLocks noGrp="1"/>
          </p:cNvSpPr>
          <p:nvPr>
            <p:ph type="dt" sz="half" idx="13"/>
            <p:custDataLst>
              <p:tags r:id="rId6"/>
            </p:custDataLst>
          </p:nvPr>
        </p:nvSpPr>
        <p:spPr>
          <a:xfrm>
            <a:off x="800100" y="5715000"/>
            <a:ext cx="7543800" cy="304800"/>
          </a:xfrm>
          <a:prstGeom prst="rect">
            <a:avLst/>
          </a:prstGeom>
          <a:ln w="0"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8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tags" Target="../tags/tag2.xml"/><Relationship Id="rId10" Type="http://schemas.openxmlformats.org/officeDocument/2006/relationships/tags" Target="../tags/tag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95288" y="228600"/>
            <a:ext cx="8353425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288" y="1295400"/>
            <a:ext cx="8353425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227" y="6472195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234951" y="6472195"/>
            <a:ext cx="508000" cy="18415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AFB868B0-0EA7-468E-A823-2874C090DC2E}" type="slidenum">
              <a:rPr lang="de-DE" sz="675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75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378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176213" algn="l" defTabSz="685800" rtl="0" eaLnBrk="1" latinLnBrk="0" hangingPunct="1">
        <a:spcBef>
          <a:spcPct val="20000"/>
        </a:spcBef>
        <a:buFont typeface="Arial" pitchFamily="34" charset="0"/>
        <a:buChar char="•"/>
        <a:defRPr lang="en-US" sz="135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76213" algn="l" defTabSz="685800" rtl="0" eaLnBrk="1" latinLnBrk="0" hangingPunct="1">
        <a:spcBef>
          <a:spcPct val="20000"/>
        </a:spcBef>
        <a:buFont typeface="Arial" pitchFamily="34" charset="0"/>
        <a:buChar char="–"/>
        <a:defRPr lang="en-US" sz="13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6213" algn="l" defTabSz="685800" rtl="0" eaLnBrk="1" latinLnBrk="0" hangingPunct="1">
        <a:spcBef>
          <a:spcPct val="20000"/>
        </a:spcBef>
        <a:buFont typeface="Arial" pitchFamily="34" charset="0"/>
        <a:buChar char="•"/>
        <a:defRPr lang="en-US" sz="135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6213" algn="l" defTabSz="685800" rtl="0" eaLnBrk="1" latinLnBrk="0" hangingPunct="1">
        <a:spcBef>
          <a:spcPct val="20000"/>
        </a:spcBef>
        <a:buFont typeface="Arial" pitchFamily="34" charset="0"/>
        <a:buChar char="–"/>
        <a:defRPr lang="en-US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6213" algn="l" defTabSz="685800" rtl="0" eaLnBrk="1" latinLnBrk="0" hangingPunct="1">
        <a:spcBef>
          <a:spcPct val="20000"/>
        </a:spcBef>
        <a:buFont typeface="Arial" pitchFamily="34" charset="0"/>
        <a:buChar char="»"/>
        <a:defRPr lang="en-US" sz="135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orient="horz" pos="816" userDrawn="1">
          <p15:clr>
            <a:srgbClr val="F26B43"/>
          </p15:clr>
        </p15:guide>
        <p15:guide id="4" pos="5520" userDrawn="1">
          <p15:clr>
            <a:srgbClr val="F26B43"/>
          </p15:clr>
        </p15:guide>
        <p15:guide id="5" orient="horz" pos="3984" userDrawn="1">
          <p15:clr>
            <a:srgbClr val="F26B43"/>
          </p15:clr>
        </p15:guide>
        <p15:guide id="6" orient="horz" pos="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1905000"/>
            <a:ext cx="7488000" cy="1086408"/>
          </a:xfrm>
        </p:spPr>
        <p:txBody>
          <a:bodyPr>
            <a:normAutofit/>
          </a:bodyPr>
          <a:lstStyle/>
          <a:p>
            <a:r>
              <a:rPr lang="en-US" sz="2800" b="1" dirty="0"/>
              <a:t>26184 :</a:t>
            </a:r>
            <a:r>
              <a:rPr lang="en-US" sz="2800" dirty="0"/>
              <a:t> Cook book to propositions for creating a Proposition App from Reference App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51054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By Team Amalgam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8403"/>
            <a:ext cx="8353425" cy="8382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26603"/>
            <a:ext cx="78486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To draft a cook book </a:t>
            </a:r>
            <a:r>
              <a:rPr lang="mr-IN" sz="1800" dirty="0" smtClean="0"/>
              <a:t>–</a:t>
            </a:r>
            <a:r>
              <a:rPr lang="en-US" sz="1800" dirty="0" smtClean="0"/>
              <a:t> end to end guide for developer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To able to help a developer in taking the code base of reference app and create his own app easily and quickly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It deals with </a:t>
            </a:r>
            <a:r>
              <a:rPr lang="en-US" sz="1800" dirty="0" smtClean="0"/>
              <a:t>granular details </a:t>
            </a:r>
            <a:r>
              <a:rPr lang="en-US" sz="1800" dirty="0" smtClean="0"/>
              <a:t>that will help propositions add their specific stuff at appropriate places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It gives code snippets to provide better understanding  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It gives contact points for getting setup ready for example , whom to contact for microsite ID or language pack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Tried to keep the content description as precise as possible so that the developer need not have to read a long document .</a:t>
            </a:r>
          </a:p>
          <a:p>
            <a:pPr marL="342900" indent="-342900">
              <a:buFont typeface="Arial" charset="0"/>
              <a:buChar char="•"/>
            </a:pPr>
            <a:endParaRPr lang="en-US" sz="1800" dirty="0" smtClean="0"/>
          </a:p>
          <a:p>
            <a:pPr marL="342900" indent="-342900">
              <a:buFont typeface="Arial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75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mobility PDF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3962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Mobility PDF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1" y="990600"/>
            <a:ext cx="426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Cook book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959400"/>
            <a:ext cx="3817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a gives an idea of platform </a:t>
            </a:r>
          </a:p>
          <a:p>
            <a:r>
              <a:rPr lang="en-US" dirty="0" smtClean="0"/>
              <a:t>at superficial level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29623" y="1981200"/>
            <a:ext cx="411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Cookbook digs inside the platform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280" y="2673650"/>
            <a:ext cx="4615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good to understand how platform </a:t>
            </a:r>
          </a:p>
          <a:p>
            <a:r>
              <a:rPr lang="en-US" dirty="0"/>
              <a:t>s</a:t>
            </a:r>
            <a:r>
              <a:rPr lang="en-US" dirty="0" smtClean="0"/>
              <a:t>its in the overall architecture of CDP2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515523"/>
            <a:ext cx="4067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helps the business to get insight</a:t>
            </a:r>
          </a:p>
          <a:p>
            <a:r>
              <a:rPr lang="en-US" dirty="0" smtClean="0"/>
              <a:t>of all features provided by platform end- end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3452" y="2651879"/>
            <a:ext cx="4071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Cookbook aims to concentrate </a:t>
            </a:r>
            <a:r>
              <a:rPr lang="en-US" smtClean="0"/>
              <a:t>on </a:t>
            </a:r>
          </a:p>
          <a:p>
            <a:r>
              <a:rPr lang="en-US" dirty="0" smtClean="0"/>
              <a:t>the architecture of reference app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27806" y="3512355"/>
            <a:ext cx="4458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Made for developers keeping in mind </a:t>
            </a:r>
          </a:p>
          <a:p>
            <a:r>
              <a:rPr lang="en-US" dirty="0" smtClean="0"/>
              <a:t>The issues we face as developers if </a:t>
            </a:r>
          </a:p>
          <a:p>
            <a:r>
              <a:rPr lang="en-US" dirty="0" smtClean="0"/>
              <a:t>we try creating our own app using </a:t>
            </a:r>
          </a:p>
          <a:p>
            <a:r>
              <a:rPr lang="en-US" dirty="0" smtClean="0"/>
              <a:t>reference app as platform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3280" y="4901489"/>
            <a:ext cx="40817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Provides information about all the </a:t>
            </a:r>
          </a:p>
          <a:p>
            <a:r>
              <a:rPr lang="en-US" dirty="0" smtClean="0"/>
              <a:t>Components of CDPP but it is not </a:t>
            </a:r>
          </a:p>
          <a:p>
            <a:r>
              <a:rPr lang="en-US" dirty="0" smtClean="0"/>
              <a:t>enough as a single document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85744" y="4909834"/>
            <a:ext cx="4129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contains granular level details of </a:t>
            </a:r>
          </a:p>
          <a:p>
            <a:r>
              <a:rPr lang="en-US" dirty="0"/>
              <a:t>r</a:t>
            </a:r>
            <a:r>
              <a:rPr lang="en-US" dirty="0" smtClean="0"/>
              <a:t>eference app specific stuff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8468" y="5897707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for read if you have enough time </a:t>
            </a:r>
          </a:p>
          <a:p>
            <a:r>
              <a:rPr lang="en-US" dirty="0" smtClean="0"/>
              <a:t>As document is lengthy and generic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00921" y="5897707"/>
            <a:ext cx="4153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 to be quick and do fast </a:t>
            </a:r>
          </a:p>
          <a:p>
            <a:r>
              <a:rPr lang="en-US" dirty="0" smtClean="0"/>
              <a:t>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10499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0"/>
            <a:ext cx="5338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-32657"/>
            <a:ext cx="7543800" cy="630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To show how to add a new flavor in reference app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Video tutorials  wherever applicable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Identify common error scenarios that a developer can face while using/developing reference app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LANGUAGE" val="1033"/>
  <p:tag name="ML_1" val="Phi"/>
  <p:tag name="FIELD.AUTHOR.COMBOINDEX" val="-2"/>
  <p:tag name="FIELD.DIVISION.COMBOINDEX" val="-2"/>
  <p:tag name="FIELD.DATE.COMBOINDEX" val="-2"/>
  <p:tag name="FIELD.CONTENTOWNER.COMBOINDEX" val="-2"/>
  <p:tag name="FIELD.ISONUMBER.COMBOINDEX" val="-2"/>
  <p:tag name="FIELD.ADDINFO.COMBOINDEX" val="3"/>
  <p:tag name="FIELD.DOCUMENTTYPE.CONTENT" val="CSTPresentation"/>
  <p:tag name="FIELD.DOCUMENTTYPE.VALUE" val="CSTPresentation"/>
  <p:tag name="FIELD.DOCUMENTTYPE.COMBOINDEX" val="0"/>
  <p:tag name="FIELDS.INITIALIZED" val="1"/>
  <p:tag name="CONFIG" val="Default"/>
  <p:tag name="CFG.VERSION" val="1"/>
  <p:tag name="CFG.LAYOUTID" val="DEFAULT"/>
  <p:tag name="CFG.LAYOUT" val="Default"/>
  <p:tag name="MAPNAME" val="Map1"/>
  <p:tag name="LICENSEKEY" val="6c64627f-c5d4-423c-8804-6e663357a7fe"/>
  <p:tag name="MLI" val="1"/>
  <p:tag name="ADM" val="1"/>
  <p:tag name="NAVCHANGED" val="1"/>
  <p:tag name="TITLEMASTERMASTERNAME" val="TitleSlide"/>
  <p:tag name="TITLEMASTERSHAPESETGROUPCLASSNAME" val="ShapeSetGroup2"/>
  <p:tag name="TITLEMASTERCOLORSETGROUPCLASSNAME" val="ColorSetGroupLight"/>
  <p:tag name="TITLEMASTERFONTSETGROUPCLASSNAME" val="FontSetGroup2"/>
  <p:tag name="TITLEMASTERSTYLESETGROUPCLASSNAME" val="StyleSetGroup1"/>
  <p:tag name="TITLEMASTERMODIFIED" val="1"/>
  <p:tag name="CFG.CUSTOMERVERSION" val="5"/>
  <p:tag name="SLIDEMASTERMASTERNAME" val="Slide"/>
  <p:tag name="SLIDEMASTERSHAPESETGROUPCLASSNAME" val="ShapeSetGroup2"/>
  <p:tag name="SLIDEMASTERCOLORSETGROUPCLASSNAME" val="ColorSetGroupLight"/>
  <p:tag name="SLIDEMASTERFONTSETGROUPCLASSNAME" val="FontSetGroup2"/>
  <p:tag name="SLIDEMASTERSTYLESETGROUPCLASSNAME" val="StyleSetGroup1"/>
  <p:tag name="SLIDEMASTERMODIFIED" val="1"/>
  <p:tag name="ML_UFSOK" val="de1de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SlideTitleFont"/>
  <p:tag name="FONTSETCLASSNAME" val="FontSet1"/>
  <p:tag name="COLORS" val="-2;-2;-2;-2;TitleSlideTitleFont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TitleOnTitleSlide"/>
  <p:tag name="SHAPECLASSPROTECTIONTYP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Subtitle"/>
  <p:tag name="SHAPECLASSPROTECTIONTYPE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PhilipsLogoLarge"/>
  <p:tag name="SHAPECLASSFILE" val="PHLRTR3$C.gif"/>
  <p:tag name="SHAPECLASSPROTECTIONTYPE" val="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" val="-2;-2;-2;-2;Slide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PageNumber"/>
  <p:tag name="SHAPECLASSPROTECTIONTYPE" val="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C"/>
  <p:tag name="FONTSETCLASSNAME" val="FontSet1"/>
  <p:tag name="COLORS" val="-2;-2;-2;-2;SlidePageNoFontColorLight;-2"/>
  <p:tag name="COLORSETCLASSNAME" val="ColorSet1"/>
  <p:tag name="SCRIPT" val="1"/>
  <p:tag name="MLI" val="1"/>
  <p:tag name="SHAPESETGROUPCLASSNAME" val="ShapeSetGroup2"/>
  <p:tag name="SHAPESETCLASSNAME" val="COLORSLIDE01"/>
  <p:tag name="COLORSETGROUPCLASSNAME" val="ColorSetGroupLight"/>
  <p:tag name="FONTSETGROUPCLASSNAME" val="FontSetGroup1"/>
  <p:tag name="SHAPECLASSNAME" val="PageNoWhiteG1S3"/>
  <p:tag name="SHAPECLASSPROTECTIONTYPE" val="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End001Rectang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ENDESLIDE01"/>
  <p:tag name="COLORSETGROUPCLASSNAME" val="ColorSetGroupLight"/>
  <p:tag name="FONTSETGROUPCLASSNAME" val="FontSetGroup1"/>
  <p:tag name="SHAPECLASSNAME" val="PhilipsShieldWihte"/>
  <p:tag name="SHAPECLASSFILE" val="PHSHIELDWIHTE2013$C.emf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Footer"/>
  <p:tag name="SHAPECLASSPROTECTIONTYPE" val="31"/>
</p:tagLst>
</file>

<file path=ppt/theme/theme1.xml><?xml version="1.0" encoding="utf-8"?>
<a:theme xmlns:a="http://schemas.openxmlformats.org/drawingml/2006/main" name="Philips_University_Template 20140211">
  <a:themeElements>
    <a:clrScheme name="PhCST">
      <a:dk1>
        <a:srgbClr val="000000"/>
      </a:dk1>
      <a:lt1>
        <a:srgbClr val="FFFFFF"/>
      </a:lt1>
      <a:dk2>
        <a:srgbClr val="000000"/>
      </a:dk2>
      <a:lt2>
        <a:srgbClr val="CCCEDB"/>
      </a:lt2>
      <a:accent1>
        <a:srgbClr val="0089C4"/>
      </a:accent1>
      <a:accent2>
        <a:srgbClr val="1E9D8B"/>
      </a:accent2>
      <a:accent3>
        <a:srgbClr val="5B8F22"/>
      </a:accent3>
      <a:accent4>
        <a:srgbClr val="E98300"/>
      </a:accent4>
      <a:accent5>
        <a:srgbClr val="CD202C"/>
      </a:accent5>
      <a:accent6>
        <a:srgbClr val="7D0063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" id="{4EECE7B7-5B64-4BC9-870C-0505515C7E33}" vid="{7DBD2AE2-4909-4AFA-8761-C36F0C1C9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F90FC054538D45A9FACA2BF39AA5AF" ma:contentTypeVersion="0" ma:contentTypeDescription="Create a new document." ma:contentTypeScope="" ma:versionID="b9fbe1477dca06dc76a8c8bc23baec4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7b4a4f76bea50102067bc7ec8c6d4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0B5226-6202-49B5-96A7-45EC480B3B3F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5a270940-207b-497b-a7ba-cbf9cb153463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B7DFFA-2D28-40D1-AD27-7AAC1F869A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D12CAD-C3E9-4E45-9B17-D11441C90C4F}"/>
</file>

<file path=docProps/app.xml><?xml version="1.0" encoding="utf-8"?>
<Properties xmlns="http://schemas.openxmlformats.org/officeDocument/2006/extended-properties" xmlns:vt="http://schemas.openxmlformats.org/officeDocument/2006/docPropsVTypes">
  <Template>Standard</Template>
  <TotalTime>5790</TotalTime>
  <Words>291</Words>
  <Application>Microsoft Macintosh PowerPoint</Application>
  <PresentationFormat>On-screen Show (4:3)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Mangal</vt:lpstr>
      <vt:lpstr>Arial</vt:lpstr>
      <vt:lpstr>Philips_University_Template 20140211</vt:lpstr>
      <vt:lpstr>PowerPoint Presentation</vt:lpstr>
      <vt:lpstr>Objective</vt:lpstr>
      <vt:lpstr>Differences in mobility PDF</vt:lpstr>
      <vt:lpstr>PowerPoint Presentation</vt:lpstr>
      <vt:lpstr>PowerPoint Presentation</vt:lpstr>
      <vt:lpstr>Future Scope </vt:lpstr>
      <vt:lpstr>PowerPoint Presentation</vt:lpstr>
    </vt:vector>
  </TitlesOfParts>
  <Company>Philips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Kaveri, Govind</dc:creator>
  <cp:lastModifiedBy>Richa Bajpai</cp:lastModifiedBy>
  <cp:revision>143</cp:revision>
  <dcterms:created xsi:type="dcterms:W3CDTF">2016-05-24T11:54:17Z</dcterms:created>
  <dcterms:modified xsi:type="dcterms:W3CDTF">2017-07-14T06:03:32Z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CST">
    <vt:lpwstr/>
  </property>
  <property fmtid="{D5CDD505-2E9C-101B-9397-08002B2CF9AE}" pid="3" name="Sector">
    <vt:lpwstr/>
  </property>
  <property fmtid="{D5CDD505-2E9C-101B-9397-08002B2CF9AE}" pid="4" name="Date">
    <vt:lpwstr/>
  </property>
  <property fmtid="{D5CDD505-2E9C-101B-9397-08002B2CF9AE}" pid="5" name="Right">
    <vt:lpwstr/>
  </property>
  <property fmtid="{D5CDD505-2E9C-101B-9397-08002B2CF9AE}" pid="6" name="Reference">
    <vt:lpwstr/>
  </property>
  <property fmtid="{D5CDD505-2E9C-101B-9397-08002B2CF9AE}" pid="7" name="Confidential">
    <vt:lpwstr/>
  </property>
  <property fmtid="{D5CDD505-2E9C-101B-9397-08002B2CF9AE}" pid="8" name="CSTDocumentType">
    <vt:lpwstr>CSTPresentation</vt:lpwstr>
  </property>
  <property fmtid="{D5CDD505-2E9C-101B-9397-08002B2CF9AE}" pid="9" name="ContentTypeId">
    <vt:lpwstr>0x010100C6F90FC054538D45A9FACA2BF39AA5AF</vt:lpwstr>
  </property>
</Properties>
</file>