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2CA73-6D81-4413-937A-5FDC00502175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3E5F4-A379-4AFE-890E-B826D22519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390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C1FEF3-265F-4A79-8E3E-145146FF2C42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uk-U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19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2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35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94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8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466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1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41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50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19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863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5D0F-D3D7-45CE-80AA-46690ED339B2}" type="datetimeFigureOut">
              <a:rPr lang="uk-UA" smtClean="0"/>
              <a:t>24.01.2019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CB8A-0812-424E-B2FC-5AAAC04A20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003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3"/>
          <p:cNvSpPr txBox="1">
            <a:spLocks noChangeArrowheads="1"/>
          </p:cNvSpPr>
          <p:nvPr/>
        </p:nvSpPr>
        <p:spPr bwMode="auto">
          <a:xfrm>
            <a:off x="-36513" y="1844824"/>
            <a:ext cx="914400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TRAJECTORY DATA MINING:</a:t>
            </a:r>
          </a:p>
          <a:p>
            <a:pPr algn="ctr" eaLnBrk="1" hangingPunct="1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Researching  trajectory data by GPS tracks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15"/>
          <p:cNvSpPr>
            <a:spLocks noChangeArrowheads="1"/>
          </p:cNvSpPr>
          <p:nvPr/>
        </p:nvSpPr>
        <p:spPr bwMode="auto">
          <a:xfrm>
            <a:off x="1529277" y="344269"/>
            <a:ext cx="6263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GeekHub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(8 season)  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Data Science &amp; Python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79413" y="4489473"/>
            <a:ext cx="8532812" cy="1747839"/>
            <a:chOff x="385" y="3349"/>
            <a:chExt cx="5375" cy="1101"/>
          </a:xfrm>
        </p:grpSpPr>
        <p:sp>
          <p:nvSpPr>
            <p:cNvPr id="2055" name="Text Box 16"/>
            <p:cNvSpPr txBox="1">
              <a:spLocks noChangeArrowheads="1"/>
            </p:cNvSpPr>
            <p:nvPr/>
          </p:nvSpPr>
          <p:spPr bwMode="auto">
            <a:xfrm>
              <a:off x="385" y="3349"/>
              <a:ext cx="18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Project participants </a:t>
              </a:r>
              <a:r>
                <a:rPr lang="uk-UA" sz="2400" b="1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endParaRPr lang="ru-RU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6" name="Rectangle 18"/>
            <p:cNvSpPr>
              <a:spLocks noChangeArrowheads="1"/>
            </p:cNvSpPr>
            <p:nvPr/>
          </p:nvSpPr>
          <p:spPr bwMode="auto">
            <a:xfrm>
              <a:off x="385" y="3694"/>
              <a:ext cx="537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Leleko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Serhiy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Palahin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Volodymyr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Filipov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Vitalii</a:t>
              </a:r>
              <a:endParaRPr lang="ru-RU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51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Cargo vehicles - example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7939" y="6505599"/>
            <a:ext cx="8166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http://s-cube-network.eu/c2k/</a:t>
            </a:r>
            <a:endParaRPr lang="uk-UA" sz="1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13473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4"/>
          <a:stretch/>
        </p:blipFill>
        <p:spPr bwMode="auto">
          <a:xfrm>
            <a:off x="251520" y="4149080"/>
            <a:ext cx="8471545" cy="218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57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90488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Sport activity example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5" y="620688"/>
            <a:ext cx="4795767" cy="29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512" y="6433591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https://www.sciencedirect.com/science/article/pii/S235234091630662X</a:t>
            </a:r>
            <a:endParaRPr lang="uk-UA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17567"/>
            <a:ext cx="7632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http://academictorrents.com/details/af55533bf8229c3bff260b77a652f8b8058f6c9e</a:t>
            </a:r>
            <a:endParaRPr lang="uk-UA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51942"/>
            <a:ext cx="36004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3894"/>
            <a:ext cx="78295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34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ars.els-cdn.com/content/image/1-s2.0-S2210832717301485-g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88551"/>
            <a:ext cx="2212552" cy="22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90488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Task solving examples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2190" y="836712"/>
            <a:ext cx="8784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Identifying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Transportation Modes from Raw GPS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Random Forest classifier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Link: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https://www.researchgate.net/publication/305728530_Identifying_Transportation_Modes_from_Raw_GPS_Data</a:t>
            </a:r>
            <a:endParaRPr lang="uk-UA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190" y="1700808"/>
            <a:ext cx="87843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Taxi Trajectory Prediction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One of solves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The prediction was generated by minimizing the weighted sum of the distances between the sample destinations and the guess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Link: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https://www.kaggle.com/c/pkdd-15-predict-taxi-service-trajectory-i/discussion/15020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85177" y="42210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190" y="2780928"/>
            <a:ext cx="87843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Taxi Trajectory Prediction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Stages of solves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Matrix factorization, Collaborative filtering, Tensor decomposition,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Semisupervised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learning and Transfer learning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Link: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https://clck.ru/F64Jo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3861048"/>
            <a:ext cx="8784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 Sport result prediction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One of solves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CRISP-DM framework or SRP-CRISP-DM framework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Link: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https://www.sciencedirect.com/science/article/pii/S2210832717301485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7003" y="476672"/>
            <a:ext cx="2119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Solved examples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uk-UA" sz="2000" u="sng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49587" y="4829090"/>
            <a:ext cx="3530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Our solutions and suggestions:</a:t>
            </a:r>
            <a:endParaRPr lang="uk-UA" sz="2000" u="sng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974" y="5373216"/>
            <a:ext cx="87843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more optimal (effective)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effective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noise filtering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more target features distribution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selection of the optimal in terms of speed / performance classification method</a:t>
            </a:r>
          </a:p>
        </p:txBody>
      </p:sp>
    </p:spTree>
    <p:extLst>
      <p:ext uri="{BB962C8B-B14F-4D97-AF65-F5344CB8AC3E}">
        <p14:creationId xmlns:p14="http://schemas.microsoft.com/office/powerpoint/2010/main" val="138741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44624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1220" y="1052216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That’s all for today ;)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273" y="1772816"/>
            <a:ext cx="2905453" cy="444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11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8480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Relevance of Research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2859" y="836712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advances in location-acquisition have generated massive trajectory data, which represent the mobility of a diversity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moving objects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vehicles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cargo vehicles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animals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Trajectory data preprocessing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Trajectory data management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Trajectory pattern mining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Trajectory outlier detection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Trajectory classification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Health data mining and result prediction (for sport data)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Traveling recommendation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connections, correlations and differences in trajectory data received from different GPS tracks.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many public trajectory datasets that can help to conduct researching in the field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trajectory data mining</a:t>
            </a:r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60349"/>
            <a:ext cx="4111051" cy="2398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22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r="9502"/>
          <a:stretch/>
        </p:blipFill>
        <p:spPr bwMode="auto">
          <a:xfrm>
            <a:off x="5004048" y="1418315"/>
            <a:ext cx="4132385" cy="323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53528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Research stages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2859" y="908720"/>
            <a:ext cx="864096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Classification of the sources generating trajectory data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Trajectory pre-processing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2.1. Noise filtering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Trajectory compression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2.3. Stay point detection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2.4. Map-Matching (if it needed or if it possible)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2.5. Trajectory segmentation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2.6. Trajectory uncertainty removing (if needed)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Mining task solving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 Feature Engineering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Model development and research (Data modeling)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 Data Exploration &amp; Visualization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61754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53528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Research methods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2859" y="908720"/>
            <a:ext cx="864096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Pattern clustering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 mining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Collaborative filtering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factorization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Tensor decomposition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0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90488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Datasets information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2859" y="692696"/>
            <a:ext cx="8640960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 Data information: source of GPS tracks – humans / vehicles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time / end time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transportation mode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 Data information: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source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GPS tracks -  vehicles (taxi / traffic)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coordinates, duration time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 (motion algorithm, average speed, accelerometer, if possible)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fuel level (fuel consumption,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possible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 mode (temperature, engine speed, if possible)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voltage battery (if possible)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 Data information: source of GPS tracks -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cargo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vehicles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planned duration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actual duration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unique id for departure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unique id for transport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 Data information: source of GPS tracks – sport data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 (accelerometer, cadence, steps, if possible)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heart rate data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(estimated or evaluated, if possible)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temperature, barometer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4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90488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Possible results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548680"/>
            <a:ext cx="8640960" cy="646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1. 2.  Vehicles / humans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 movement trajectory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 of duration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classification of movement, passengers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 economy effect (less fuel consumption,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time earnings)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 vehicle mileage (without damage)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Cargo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vehicles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logistic optimization by transport and departure id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 of duration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 vehicle mileage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classification by transport and departure id</a:t>
            </a:r>
          </a:p>
          <a:p>
            <a:pPr algn="just">
              <a:lnSpc>
                <a:spcPct val="12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  Humans, sport data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classification by movement (daily use, walking, running,</a:t>
            </a:r>
          </a:p>
          <a:p>
            <a:pPr algn="just">
              <a:lnSpc>
                <a:spcPct val="12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cycling, swimming)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classification by human (athlete score)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classification by sport conditions and health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 time for sport event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recovery time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 health problems, weight loss recommendations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logistic optimization by sport activities</a:t>
            </a:r>
          </a:p>
          <a:p>
            <a:pPr algn="just">
              <a:lnSpc>
                <a:spcPct val="12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2696"/>
            <a:ext cx="4128458" cy="3096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36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62496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source of GPS tracks – humans / vehicles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r="1922"/>
          <a:stretch/>
        </p:blipFill>
        <p:spPr bwMode="auto">
          <a:xfrm>
            <a:off x="1331640" y="404664"/>
            <a:ext cx="6372200" cy="291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5160900" cy="304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8163" y="6381328"/>
            <a:ext cx="8738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https://www.microsoft.com/en-us/research/project/geolife-building-social-networks-using-human-location-history/?from=http%3A%2F%2Fresearch.microsoft.com%2Fen-us%2Fprojects%2Fgeolife%2Fdefault.aspx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06850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90488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Vehicles (taxi) tracks - example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5929535"/>
            <a:ext cx="8166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https://www.kaggle.com/c/pkdd-15-predict-taxi-service-trajectory-i</a:t>
            </a:r>
            <a:endParaRPr lang="uk-UA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8"/>
          <a:stretch/>
        </p:blipFill>
        <p:spPr bwMode="auto">
          <a:xfrm>
            <a:off x="1280192" y="644179"/>
            <a:ext cx="6829425" cy="207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9591"/>
            <a:ext cx="6705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621814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https://onedrive.live.com/?authkey=%21ADgmvTgfqs4hn4Q&amp;id=CF159105855090C5%211438&amp;cid=CF159105855090C5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06134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90488"/>
            <a:ext cx="9144000" cy="8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Vehicles  tracks (traffic in Denmark) - example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8747125" y="6391275"/>
            <a:ext cx="433388" cy="39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6391275"/>
            <a:ext cx="8166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http://iot.ee.surrey.ac.uk:8080/datasets.html#traffic</a:t>
            </a:r>
            <a:endParaRPr lang="uk-UA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705476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6984776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43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698</Words>
  <Application>Microsoft Office PowerPoint</Application>
  <PresentationFormat>Экран (4:3)</PresentationFormat>
  <Paragraphs>136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philka-ua</dc:creator>
  <cp:lastModifiedBy>philka-ua</cp:lastModifiedBy>
  <cp:revision>34</cp:revision>
  <dcterms:created xsi:type="dcterms:W3CDTF">2019-01-24T09:35:53Z</dcterms:created>
  <dcterms:modified xsi:type="dcterms:W3CDTF">2019-01-24T18:29:07Z</dcterms:modified>
</cp:coreProperties>
</file>