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58" r:id="rId5"/>
    <p:sldId id="260" r:id="rId6"/>
    <p:sldId id="263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32" y="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80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87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9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646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0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6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878AB3-6ED2-4971-A956-462843CD526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6BE71C-2BA7-42A3-B558-C06991AF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4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/>
              <a:t>Css</a:t>
            </a:r>
            <a:r>
              <a:rPr lang="en-US" b="1" dirty="0"/>
              <a:t> Photo gallery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620" y="3830615"/>
            <a:ext cx="6400800" cy="19473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Michael Dudley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Phillip Byrd</a:t>
            </a:r>
          </a:p>
        </p:txBody>
      </p:sp>
    </p:spTree>
    <p:extLst>
      <p:ext uri="{BB962C8B-B14F-4D97-AF65-F5344CB8AC3E}">
        <p14:creationId xmlns:p14="http://schemas.microsoft.com/office/powerpoint/2010/main" val="32473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4800" b="1" u="sng" dirty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Purpose of Photo Gallery</a:t>
            </a:r>
          </a:p>
          <a:p>
            <a:r>
              <a:rPr lang="en-US" sz="4800" b="1" dirty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Sites that specialize in showing images</a:t>
            </a:r>
          </a:p>
          <a:p>
            <a:r>
              <a:rPr lang="en-US" sz="4800" b="1" dirty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Commerce sites that use thumbnail images of products and want enlarging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966224" cy="510267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This code creates smaller versions of all the images on our pages in their own </a:t>
            </a:r>
            <a:r>
              <a:rPr lang="en-US" sz="3600" dirty="0" err="1" smtClean="0">
                <a:solidFill>
                  <a:schemeClr val="tx1"/>
                </a:solidFill>
              </a:rPr>
              <a:t>divs.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We can then make descriptions of the images and open them in new tabs when we click on them.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629481"/>
            <a:ext cx="12192000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 solid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#ccc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hover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 solid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#777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91440"/>
            <a:ext cx="1219200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"_blank"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.png"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rnc.jpg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Republican Party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"300"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&gt;Add a description of the image here&lt;/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"_blank"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dnc.png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.png"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Democratic Party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"300"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&gt;Add a description of the image here&lt;/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"_blank"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gp.png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gp.png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 Party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"300"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&gt;Add a description of the image here&lt;/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"_blank"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ian.jpg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.jpg"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American Party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"300"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&gt;Add a description of the image here&lt;/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047867" cy="57476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The typical layout is to have around 3 photos in a columnar layout.</a:t>
            </a:r>
          </a:p>
          <a:p>
            <a:r>
              <a:rPr lang="en-US" sz="3600" dirty="0">
                <a:solidFill>
                  <a:schemeClr val="tx1"/>
                </a:solidFill>
              </a:rPr>
              <a:t>The more modern and minimalist approach today is to have no description box below, but instead to use on hover to show any content about the photo. </a:t>
            </a:r>
          </a:p>
        </p:txBody>
      </p:sp>
    </p:spTree>
    <p:extLst>
      <p:ext uri="{BB962C8B-B14F-4D97-AF65-F5344CB8AC3E}">
        <p14:creationId xmlns:p14="http://schemas.microsoft.com/office/powerpoint/2010/main" val="4582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68788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#EEE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 'Lucida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Sans'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-serif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padding-bottom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boxInner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boxInner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boxInner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titleBox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margin-bottom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#000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#FFF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-transition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ease-out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-transition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ease-out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-o-transition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ease-out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ease-out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no-touch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boxInner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hover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titleBox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boxInner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touchFocus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titleBox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margin-bottom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74955"/>
            <a:ext cx="1219200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"no-touch"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"box"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boxInner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"http://www.dwuser.com/education/content/creating-responsive-tiled-layout-with-pure-css/images/demo/7.jpg"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titleBox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&gt;Butterfly&lt;/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"box"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boxInner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"http://www.dwuser.com/education/content/creating-responsive-tiled-layout-with-pure-css/images/demo/1.jpg"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titleBox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&gt;An old greenhouse&lt;/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"box"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boxInner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"http://www.dwuser.com/education/content/creating-responsive-tiled-layout-with-pure-css/images/demo/2.jpg"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titleBox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&gt;Purple wildflowers&lt;/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125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Wingdings 3</vt:lpstr>
      <vt:lpstr>Slice</vt:lpstr>
      <vt:lpstr>Css Photo 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Photo gallery</dc:title>
  <dc:creator>Michael Dudley</dc:creator>
  <cp:lastModifiedBy>Phillip Byrd</cp:lastModifiedBy>
  <cp:revision>8</cp:revision>
  <dcterms:created xsi:type="dcterms:W3CDTF">2016-11-14T16:50:14Z</dcterms:created>
  <dcterms:modified xsi:type="dcterms:W3CDTF">2016-11-17T23:59:46Z</dcterms:modified>
</cp:coreProperties>
</file>