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54" autoAdjust="0"/>
    <p:restoredTop sz="65794" autoAdjust="0"/>
  </p:normalViewPr>
  <p:slideViewPr>
    <p:cSldViewPr snapToGrid="0">
      <p:cViewPr varScale="1">
        <p:scale>
          <a:sx n="79" d="100"/>
          <a:sy n="79" d="100"/>
        </p:scale>
        <p:origin x="120" y="6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3/2/2025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With the </a:t>
            </a:r>
            <a:r>
              <a:rPr lang="en-US" baseline="0" dirty="0" err="1"/>
              <a:t>DriverPass</a:t>
            </a:r>
            <a:r>
              <a:rPr lang="en-US" baseline="0" dirty="0"/>
              <a:t> system we need it to be fast and efficient while also being able to access the product through anything wither it is a smart phone, laptop, or tablet. With this we can have a higher reach of users of our product. The </a:t>
            </a:r>
            <a:r>
              <a:rPr lang="en-US" baseline="0" dirty="0" err="1"/>
              <a:t>DriverPass</a:t>
            </a:r>
            <a:r>
              <a:rPr lang="en-US" baseline="0" dirty="0"/>
              <a:t> system needs to be able to deliver written driving test to our users and also send the completed test to the DMV. Appointment schedules are a necessity for the ability for having people learn how to drive with an instructor.</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diagram we have the Customer, Driving instructor, </a:t>
            </a:r>
            <a:r>
              <a:rPr lang="en-US" dirty="0" err="1"/>
              <a:t>Secertrary</a:t>
            </a:r>
            <a:r>
              <a:rPr lang="en-US" dirty="0"/>
              <a:t>, DMV and the IT administrator Ian.  Many of these point to a multitude of shared sections from account management, drivers' tests, and driving appointments. This design accounts for everything </a:t>
            </a:r>
            <a:r>
              <a:rPr lang="en-US" dirty="0" err="1"/>
              <a:t>Drivepass</a:t>
            </a:r>
            <a:r>
              <a:rPr lang="en-US" dirty="0"/>
              <a:t> needs as the packages need to be changed , tests needs to be given, and appointments need to be made</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these diagrams we show breaking down how we change  what comes included in the packages example, how the test are sent to user, received from user, and delivered to the DMV. For example, in package Adjustment we log in to the Admin account  change how many packages there are and then change the hours and pricing of the package.</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was thought of in this design by creating an administration section where only the IT manage Ian can work on it. This prevents any user from changing the price and time given from the package.</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Limitations of this design is that users of </a:t>
            </a:r>
            <a:r>
              <a:rPr lang="en-US" dirty="0" err="1"/>
              <a:t>DrivePass</a:t>
            </a:r>
            <a:r>
              <a:rPr lang="en-US" dirty="0"/>
              <a:t> must be able to understand English and have a Valid Email Address. This is the case as the system was only thought for The united states and having a valid email address helps with </a:t>
            </a:r>
            <a:r>
              <a:rPr lang="en-US"/>
              <a:t>improving security</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3/2/2025</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3/2/2025</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3/2/2025</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3/2/2025</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3/2/2025</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3/2/2025</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3/2/2025</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3/2/2025</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3/2/2025</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3/2/2025</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3/2/2025</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3/2/2025</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Phillip Kimbrel </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Schedule Appointments</a:t>
            </a:r>
          </a:p>
          <a:p>
            <a:r>
              <a:rPr lang="en-US" sz="2400" dirty="0">
                <a:solidFill>
                  <a:srgbClr val="000000"/>
                </a:solidFill>
              </a:rPr>
              <a:t>Deliver Written driving test</a:t>
            </a:r>
          </a:p>
          <a:p>
            <a:r>
              <a:rPr lang="en-US" sz="2400" dirty="0">
                <a:solidFill>
                  <a:srgbClr val="000000"/>
                </a:solidFill>
              </a:rPr>
              <a:t>Quick preforming</a:t>
            </a:r>
          </a:p>
          <a:p>
            <a:r>
              <a:rPr lang="en-US" sz="2400" dirty="0">
                <a:solidFill>
                  <a:srgbClr val="000000"/>
                </a:solidFill>
              </a:rPr>
              <a:t>Universal</a:t>
            </a:r>
          </a:p>
          <a:p>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10" name="Content Placeholder 9">
            <a:extLst>
              <a:ext uri="{FF2B5EF4-FFF2-40B4-BE49-F238E27FC236}">
                <a16:creationId xmlns:a16="http://schemas.microsoft.com/office/drawing/2014/main" id="{6BCC981B-C5FF-AFE0-0C8F-9108CEB9290B}"/>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091238" y="1001938"/>
            <a:ext cx="5305425" cy="4830312"/>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7" name="Content Placeholder 6" descr="A screenshot of a computer screen&#10;&#10;AI-generated content may be incorrect.">
            <a:extLst>
              <a:ext uri="{FF2B5EF4-FFF2-40B4-BE49-F238E27FC236}">
                <a16:creationId xmlns:a16="http://schemas.microsoft.com/office/drawing/2014/main" id="{52519019-BC70-A786-6853-DE3CDB9D969D}"/>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660651" y="801688"/>
            <a:ext cx="4166599" cy="5230812"/>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Introduced a restricted admin system</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English only</a:t>
            </a:r>
          </a:p>
          <a:p>
            <a:r>
              <a:rPr lang="en-US" sz="2400" dirty="0">
                <a:solidFill>
                  <a:srgbClr val="000000"/>
                </a:solidFill>
              </a:rPr>
              <a:t>Must have Valid Email address </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1405</TotalTime>
  <Words>365</Words>
  <Application>Microsoft Office PowerPoint</Application>
  <PresentationFormat>Widescreen</PresentationFormat>
  <Paragraphs>26</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Kimbrel, Phillip</cp:lastModifiedBy>
  <cp:revision>24</cp:revision>
  <dcterms:created xsi:type="dcterms:W3CDTF">2019-10-14T02:36:52Z</dcterms:created>
  <dcterms:modified xsi:type="dcterms:W3CDTF">2025-03-02T08:14:33Z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