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C932-E711-4C75-A890-C0578D791C72}" v="6" dt="2024-08-18T23:56:02.321"/>
    <p1510:client id="{803536FC-E589-2206-E458-ACFF4DCD0550}" v="99" dt="2024-08-19T04:25:55.900"/>
    <p1510:client id="{F72DC421-10CF-4D52-BE24-A70808D48457}" v="393" dt="2024-08-19T04:32:17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August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5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362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August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August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advisor/business/agile-vs-waterfall-methodology/" TargetMode="External"/><Relationship Id="rId2" Type="http://schemas.openxmlformats.org/officeDocument/2006/relationships/hyperlink" Target="https://www.forbes.com/advisor/business/what-is-waterfall-methodolog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2327-F1E2-1402-8B1C-B4C0ABFCB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Agile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E6791-8218-CA05-95A1-D2CE49E88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 Phillip Kimbrel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89C947BA-101A-B237-259F-1FDC3182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54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9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5F52-D185-9BB3-2E33-E6BAFD30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768B-1109-C6F4-FF53-7BA6073B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 – Mange product roadmap and backlog</a:t>
            </a:r>
          </a:p>
          <a:p>
            <a:r>
              <a:rPr lang="en-US" dirty="0"/>
              <a:t>Developer- Works on work that is prioritized by the product owner</a:t>
            </a:r>
          </a:p>
          <a:p>
            <a:r>
              <a:rPr lang="en-US" dirty="0"/>
              <a:t>Tester- Tests the products that the developers develop and checks for mistakes before it is sent to client</a:t>
            </a:r>
          </a:p>
          <a:p>
            <a:r>
              <a:rPr lang="en-US" dirty="0"/>
              <a:t>Scrum Master- </a:t>
            </a:r>
            <a:r>
              <a:rPr lang="en-US" dirty="0" err="1"/>
              <a:t>Identifys</a:t>
            </a:r>
            <a:r>
              <a:rPr lang="en-US" dirty="0"/>
              <a:t> needs of the client and sends it to the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308814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43520-56A5-CB57-BF66-5F72088B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phases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FFF7B-A18C-ED69-36ED-5CC67CA4B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1600" dirty="0"/>
              <a:t>Stage 1-Plan- figure out what you are doing the project</a:t>
            </a:r>
          </a:p>
          <a:p>
            <a:r>
              <a:rPr lang="en-US" sz="1600" dirty="0"/>
              <a:t>Stage 2 –Design- produce the ways you are going to do the project</a:t>
            </a:r>
          </a:p>
          <a:p>
            <a:r>
              <a:rPr lang="en-US" sz="1600" dirty="0"/>
              <a:t>Stage 3-Develop- code the project.</a:t>
            </a:r>
          </a:p>
          <a:p>
            <a:r>
              <a:rPr lang="en-US" sz="1600" dirty="0"/>
              <a:t>Stage 4 –Test- double check the work or the project.</a:t>
            </a:r>
          </a:p>
          <a:p>
            <a:r>
              <a:rPr lang="en-US" sz="1600" dirty="0"/>
              <a:t>Stage 5-Deploy- ship the project.</a:t>
            </a:r>
          </a:p>
          <a:p>
            <a:r>
              <a:rPr lang="en-US" sz="1600" dirty="0"/>
              <a:t>Stage 6- Review- figure out how you could of improved the project.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33DEC8-C918-7E2F-D536-82C599CDA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r="4498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0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FF6-ABE2-C3CC-DD5A-AC188F40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A29D7-198C-3F5B-F569-7FAF93EDA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waterfall models is unlike the agile model as it does not go in cycle and matches more to the name of the model a waterfall. </a:t>
            </a:r>
          </a:p>
          <a:p>
            <a:pPr marL="0" indent="0">
              <a:buNone/>
            </a:pPr>
            <a:r>
              <a:rPr lang="en-US" dirty="0"/>
              <a:t>With out the cycle more bugs and Problems could end up showing up the longer the product is out .</a:t>
            </a:r>
          </a:p>
        </p:txBody>
      </p:sp>
      <p:pic>
        <p:nvPicPr>
          <p:cNvPr id="7" name="Content Placeholder 6" descr="Image from Getty images">
            <a:extLst>
              <a:ext uri="{FF2B5EF4-FFF2-40B4-BE49-F238E27FC236}">
                <a16:creationId xmlns:a16="http://schemas.microsoft.com/office/drawing/2014/main" id="{F9C970CD-0B0B-BCB6-5B14-22E1CC3C6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565839"/>
            <a:ext cx="5435600" cy="3058234"/>
          </a:xfrm>
        </p:spPr>
      </p:pic>
    </p:spTree>
    <p:extLst>
      <p:ext uri="{BB962C8B-B14F-4D97-AF65-F5344CB8AC3E}">
        <p14:creationId xmlns:p14="http://schemas.microsoft.com/office/powerpoint/2010/main" val="31914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31DF-0639-E5DE-9A0D-E4AA4CB1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waterfall and agile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DE3B2-428C-F774-5C5F-EC54E875B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82443-595B-69DD-4546-8D0119716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Strict timetable </a:t>
            </a:r>
          </a:p>
          <a:p>
            <a:r>
              <a:rPr lang="en-US" dirty="0"/>
              <a:t>Set budget</a:t>
            </a:r>
          </a:p>
          <a:p>
            <a:r>
              <a:rPr lang="en-US" dirty="0"/>
              <a:t>Straight forward direction</a:t>
            </a:r>
          </a:p>
          <a:p>
            <a:r>
              <a:rPr lang="en-US" dirty="0"/>
              <a:t>Little client involvement 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Ment for projects the require deliverables on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D009ED-8E45-F4CE-060B-DE84CC9B0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A0C5E-1CF6-2DCD-3F8B-E134123730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More flexible timeline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/>
              <a:t>Flexible budget</a:t>
            </a:r>
          </a:p>
          <a:p>
            <a:r>
              <a:rPr lang="en-US" dirty="0" err="1"/>
              <a:t>Adaptes</a:t>
            </a:r>
            <a:r>
              <a:rPr lang="en-US" dirty="0"/>
              <a:t> to change.</a:t>
            </a:r>
          </a:p>
          <a:p>
            <a:r>
              <a:rPr lang="en-US" dirty="0"/>
              <a:t>Massive client involvement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Ment for projects that are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constently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being worked on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7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DCAA-7116-0066-4ED7-D2625F46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0F35-3AD5-EF65-1FD9-27B06391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 dirty="0" err="1"/>
              <a:t>Hoory</a:t>
            </a:r>
            <a:r>
              <a:rPr lang="en-US" dirty="0"/>
              <a:t>, L., &amp; Bottorff, C. (2022a, March 25). What Is Waterfall Methodology And How Do I Use It? Forbes Advisor; Forbes. </a:t>
            </a:r>
            <a:r>
              <a:rPr lang="en-US" dirty="0">
                <a:hlinkClick r:id="rId2"/>
              </a:rPr>
              <a:t>https://www.forbes.com/advisor/business/what-is-waterfall-methodology/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 err="1">
                <a:ea typeface="+mn-lt"/>
                <a:cs typeface="+mn-lt"/>
              </a:rPr>
              <a:t>Laoyan</a:t>
            </a:r>
            <a:r>
              <a:rPr lang="en-US" dirty="0">
                <a:ea typeface="+mn-lt"/>
                <a:cs typeface="+mn-lt"/>
              </a:rPr>
              <a:t>, S. (2024, February 2). </a:t>
            </a:r>
            <a:r>
              <a:rPr lang="en-US" i="1" dirty="0">
                <a:ea typeface="+mn-lt"/>
                <a:cs typeface="+mn-lt"/>
              </a:rPr>
              <a:t>What Is Agile Methodology? (A Beginner’s Guide)</a:t>
            </a:r>
            <a:r>
              <a:rPr lang="en-US" dirty="0">
                <a:ea typeface="+mn-lt"/>
                <a:cs typeface="+mn-lt"/>
              </a:rPr>
              <a:t>. Asana. https://asana.com/resources/agile-methodology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sz="21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Hoory</a:t>
            </a:r>
            <a:r>
              <a:rPr lang="en-US" sz="21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, L., &amp; Bottorff, C. (2022). </a:t>
            </a:r>
            <a:r>
              <a:rPr lang="en-US" sz="2100" i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Agile vs. Waterfall: Which Project Management Methodology Should I Use?</a:t>
            </a:r>
            <a:r>
              <a:rPr lang="en-US" sz="21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Forbes Advisor; www.forbes.com. </a:t>
            </a:r>
            <a:r>
              <a:rPr lang="en-US" sz="21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  <a:hlinkClick r:id="rId3"/>
              </a:rPr>
              <a:t>https://www.forbes.com/advisor/business/agile-vs-waterfall-methodology/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/>
              <a:t>Vasiliauskas, V. (2022, August 18). Agile Team Roles and Responsibilities: A Brief Guide. </a:t>
            </a:r>
            <a:r>
              <a:rPr lang="en-US" err="1"/>
              <a:t>Teamhood</a:t>
            </a:r>
            <a:r>
              <a:rPr lang="en-US" dirty="0"/>
              <a:t>. https://teamhood.com/agile-resources/agile-team-roles/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2364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342A28712B947B6629934C9437872" ma:contentTypeVersion="7" ma:contentTypeDescription="Create a new document." ma:contentTypeScope="" ma:versionID="3b20a96544283ebf68f7caba545e6ab3">
  <xsd:schema xmlns:xsd="http://www.w3.org/2001/XMLSchema" xmlns:xs="http://www.w3.org/2001/XMLSchema" xmlns:p="http://schemas.microsoft.com/office/2006/metadata/properties" xmlns:ns3="653a05e9-cde9-4cb8-8552-361d0086504b" targetNamespace="http://schemas.microsoft.com/office/2006/metadata/properties" ma:root="true" ma:fieldsID="85048c7debb5e5c7846422f8ce5334a7" ns3:_="">
    <xsd:import namespace="653a05e9-cde9-4cb8-8552-361d008650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a05e9-cde9-4cb8-8552-361d00865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983650-05C2-4CC6-B60E-1D057F406B10}">
  <ds:schemaRefs>
    <ds:schemaRef ds:uri="http://schemas.microsoft.com/office/2006/documentManagement/types"/>
    <ds:schemaRef ds:uri="653a05e9-cde9-4cb8-8552-361d0086504b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878A869-EE7A-45AD-B44E-E63B7671A7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01DD1E-58D2-4B2F-AC12-7742390BD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3a05e9-cde9-4cb8-8552-361d00865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375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3DFloatVTI</vt:lpstr>
      <vt:lpstr>Agile method</vt:lpstr>
      <vt:lpstr>Agile Roles</vt:lpstr>
      <vt:lpstr>Agile phases</vt:lpstr>
      <vt:lpstr>The Waterfall Model</vt:lpstr>
      <vt:lpstr>Differences between waterfall and agile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</dc:title>
  <dc:creator>Kimbrel, Phillip</dc:creator>
  <cp:lastModifiedBy>Kimbrel, Phillip</cp:lastModifiedBy>
  <cp:revision>23</cp:revision>
  <dcterms:created xsi:type="dcterms:W3CDTF">2024-08-18T23:15:38Z</dcterms:created>
  <dcterms:modified xsi:type="dcterms:W3CDTF">2024-08-19T04:32:17Z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0x010100E7F342A28712B947B6629934C9437872</vt:lpwstr>
  </property>
</Properties>
</file>