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9"/>
  </p:notesMasterIdLst>
  <p:sldIdLst>
    <p:sldId id="505" r:id="rId6"/>
    <p:sldId id="504" r:id="rId7"/>
    <p:sldId id="489" r:id="rId8"/>
    <p:sldId id="508" r:id="rId9"/>
    <p:sldId id="506" r:id="rId10"/>
    <p:sldId id="496" r:id="rId11"/>
    <p:sldId id="509" r:id="rId12"/>
    <p:sldId id="498" r:id="rId13"/>
    <p:sldId id="511" r:id="rId14"/>
    <p:sldId id="500" r:id="rId15"/>
    <p:sldId id="499" r:id="rId16"/>
    <p:sldId id="507" r:id="rId17"/>
    <p:sldId id="4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7B2BC"/>
    <a:srgbClr val="FF9501"/>
    <a:srgbClr val="F7B81E"/>
    <a:srgbClr val="E65626"/>
    <a:srgbClr val="FFAF22"/>
    <a:srgbClr val="E3C223"/>
    <a:srgbClr val="F7A91E"/>
    <a:srgbClr val="F6F6F6"/>
    <a:srgbClr val="096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4E173-DB9B-61B1-2FF6-42C009297F26}" v="23" dt="2019-04-17T14:11:54.449"/>
  </p1510:revLst>
</p1510:revInfo>
</file>

<file path=ppt/tableStyles.xml><?xml version="1.0" encoding="utf-8"?>
<a:tblStyleLst xmlns:a="http://schemas.openxmlformats.org/drawingml/2006/main" def="{F5AB1C69-6EDB-4FF4-983F-18BD219EF322}">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68" autoAdjust="0"/>
    <p:restoredTop sz="78351" autoAdjust="0"/>
  </p:normalViewPr>
  <p:slideViewPr>
    <p:cSldViewPr showGuides="1">
      <p:cViewPr varScale="1">
        <p:scale>
          <a:sx n="52" d="100"/>
          <a:sy n="52" d="100"/>
        </p:scale>
        <p:origin x="1480" y="22"/>
      </p:cViewPr>
      <p:guideLst/>
    </p:cSldViewPr>
  </p:slideViewPr>
  <p:outlineViewPr>
    <p:cViewPr>
      <p:scale>
        <a:sx n="33" d="100"/>
        <a:sy n="33" d="100"/>
      </p:scale>
      <p:origin x="0" y="-8184"/>
    </p:cViewPr>
  </p:outlineViewPr>
  <p:notesTextViewPr>
    <p:cViewPr>
      <p:scale>
        <a:sx n="1" d="1"/>
        <a:sy n="1" d="1"/>
      </p:scale>
      <p:origin x="0" y="0"/>
    </p:cViewPr>
  </p:notesTextViewPr>
  <p:sorterViewPr>
    <p:cViewPr varScale="1">
      <p:scale>
        <a:sx n="100" d="100"/>
        <a:sy n="100" d="100"/>
      </p:scale>
      <p:origin x="0" y="-22368"/>
    </p:cViewPr>
  </p:sorterViewPr>
  <p:notesViewPr>
    <p:cSldViewPr showGuides="1">
      <p:cViewPr varScale="1">
        <p:scale>
          <a:sx n="104" d="100"/>
          <a:sy n="104" d="100"/>
        </p:scale>
        <p:origin x="4504"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64F44-63C3-4F9C-B932-DA6182F56DC7}"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67D3A-53C5-436C-98E7-077C76BAA4B2}" type="slidenum">
              <a:rPr lang="en-US" smtClean="0"/>
              <a:t>‹#›</a:t>
            </a:fld>
            <a:endParaRPr lang="en-US"/>
          </a:p>
        </p:txBody>
      </p:sp>
    </p:spTree>
    <p:extLst>
      <p:ext uri="{BB962C8B-B14F-4D97-AF65-F5344CB8AC3E}">
        <p14:creationId xmlns:p14="http://schemas.microsoft.com/office/powerpoint/2010/main" val="1698407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Everyone</a:t>
            </a:r>
            <a:r>
              <a:rPr lang="en-CA" baseline="0" dirty="0"/>
              <a:t>, my name is Phil and I’m a software developer at Kinaxis of the Machine Learning team.</a:t>
            </a:r>
          </a:p>
          <a:p>
            <a:endParaRPr lang="en-CA" baseline="0" dirty="0"/>
          </a:p>
          <a:p>
            <a:r>
              <a:rPr lang="en-CA" baseline="0" dirty="0"/>
              <a:t>For those of you that don’t know Kinaxis, we make supply chain software. What does supply chain software mean? Well we help companies plan things like how much material they need, where and when they need to get material from and predict supply and demand.</a:t>
            </a:r>
          </a:p>
          <a:p>
            <a:endParaRPr lang="en-CA" baseline="0" dirty="0"/>
          </a:p>
          <a:p>
            <a:r>
              <a:rPr lang="en-CA" baseline="0" dirty="0"/>
              <a:t>As you might imagine, we want to predict stuff like prices, supply and demand really accurately, so for a lot of stuff we use Machine Learning.</a:t>
            </a:r>
            <a:endParaRPr lang="en-CA" dirty="0"/>
          </a:p>
        </p:txBody>
      </p:sp>
      <p:sp>
        <p:nvSpPr>
          <p:cNvPr id="4" name="Slide Number Placeholder 3"/>
          <p:cNvSpPr>
            <a:spLocks noGrp="1"/>
          </p:cNvSpPr>
          <p:nvPr>
            <p:ph type="sldNum" sz="quarter" idx="10"/>
          </p:nvPr>
        </p:nvSpPr>
        <p:spPr/>
        <p:txBody>
          <a:bodyPr/>
          <a:lstStyle/>
          <a:p>
            <a:fld id="{4C267D3A-53C5-436C-98E7-077C76BAA4B2}" type="slidenum">
              <a:rPr lang="en-US" smtClean="0"/>
              <a:t>1</a:t>
            </a:fld>
            <a:endParaRPr lang="en-US"/>
          </a:p>
        </p:txBody>
      </p:sp>
    </p:spTree>
    <p:extLst>
      <p:ext uri="{BB962C8B-B14F-4D97-AF65-F5344CB8AC3E}">
        <p14:creationId xmlns:p14="http://schemas.microsoft.com/office/powerpoint/2010/main" val="245938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long as we know what the DAG for our application is, we don’t care where the data lives, using this you can write an application in</a:t>
            </a:r>
            <a:r>
              <a:rPr lang="en-CA" baseline="0" dirty="0"/>
              <a:t> </a:t>
            </a:r>
            <a:r>
              <a:rPr lang="en-CA" baseline="0" dirty="0" err="1"/>
              <a:t>Dask</a:t>
            </a:r>
            <a:r>
              <a:rPr lang="en-CA" baseline="0" dirty="0"/>
              <a:t> and run it on multiple servers. </a:t>
            </a:r>
            <a:r>
              <a:rPr lang="en-CA" baseline="0" dirty="0" err="1"/>
              <a:t>Dask</a:t>
            </a:r>
            <a:r>
              <a:rPr lang="en-CA" baseline="0" dirty="0"/>
              <a:t> creates what’s called a Master Server that stores the DAG and will use other servers (called workers) to do all of the calculations. Since master keeps track of your DAG it will tell all the workers which functions and variable to process.</a:t>
            </a:r>
          </a:p>
          <a:p>
            <a:endParaRPr lang="en-CA" baseline="0" dirty="0"/>
          </a:p>
          <a:p>
            <a:r>
              <a:rPr lang="en-CA" baseline="0" dirty="0"/>
              <a:t>That’s super cool, we went from nothing and now we have a system that can automatically train models and make accurate predictions on millions of datasets a day.</a:t>
            </a:r>
          </a:p>
          <a:p>
            <a:endParaRPr lang="en-CA" baseline="0" dirty="0"/>
          </a:p>
          <a:p>
            <a:r>
              <a:rPr lang="en-CA" baseline="0" dirty="0"/>
              <a:t>But wait a minute, how does </a:t>
            </a:r>
            <a:r>
              <a:rPr lang="en-CA" baseline="0" dirty="0" err="1"/>
              <a:t>dask</a:t>
            </a:r>
            <a:r>
              <a:rPr lang="en-CA" baseline="0" dirty="0"/>
              <a:t> know how to take control of the servers, and who is in charge of these servers? The answer is that we use two technologies : Docker and Kubernetes.</a:t>
            </a:r>
            <a:endParaRPr lang="en-CA" dirty="0"/>
          </a:p>
        </p:txBody>
      </p:sp>
      <p:sp>
        <p:nvSpPr>
          <p:cNvPr id="4" name="Slide Number Placeholder 3"/>
          <p:cNvSpPr>
            <a:spLocks noGrp="1"/>
          </p:cNvSpPr>
          <p:nvPr>
            <p:ph type="sldNum" sz="quarter" idx="10"/>
          </p:nvPr>
        </p:nvSpPr>
        <p:spPr/>
        <p:txBody>
          <a:bodyPr/>
          <a:lstStyle/>
          <a:p>
            <a:fld id="{4C267D3A-53C5-436C-98E7-077C76BAA4B2}" type="slidenum">
              <a:rPr lang="en-US" smtClean="0"/>
              <a:t>10</a:t>
            </a:fld>
            <a:endParaRPr lang="en-US"/>
          </a:p>
        </p:txBody>
      </p:sp>
    </p:spTree>
    <p:extLst>
      <p:ext uri="{BB962C8B-B14F-4D97-AF65-F5344CB8AC3E}">
        <p14:creationId xmlns:p14="http://schemas.microsoft.com/office/powerpoint/2010/main" val="182621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a:t>Firstly, instead of running your code on a server manually, Docker lets you bundle up all your code and libraries into a single package called a container. You can then run your container on any computer that has docker installed. This is very similar to how virtual machines work.</a:t>
            </a:r>
          </a:p>
          <a:p>
            <a:endParaRPr lang="en-CA" baseline="0" dirty="0"/>
          </a:p>
          <a:p>
            <a:r>
              <a:rPr lang="en-CA" baseline="0" dirty="0"/>
              <a:t>For example you could write all your </a:t>
            </a:r>
            <a:r>
              <a:rPr lang="en-CA" baseline="0" dirty="0" err="1"/>
              <a:t>dask</a:t>
            </a:r>
            <a:r>
              <a:rPr lang="en-CA" baseline="0" dirty="0"/>
              <a:t> code in python, bundle it in a Docker container and then run your </a:t>
            </a:r>
            <a:r>
              <a:rPr lang="en-CA" baseline="0" dirty="0" err="1"/>
              <a:t>dask</a:t>
            </a:r>
            <a:r>
              <a:rPr lang="en-CA" baseline="0" dirty="0"/>
              <a:t> application on multiple servers without you needing to install anything on the server or manually set it up. You just need to send your docker container to the servers and you’re set. Pretty useful right?</a:t>
            </a:r>
          </a:p>
          <a:p>
            <a:endParaRPr lang="en-CA" baseline="0" dirty="0"/>
          </a:p>
          <a:p>
            <a:r>
              <a:rPr lang="en-CA" baseline="0" dirty="0"/>
              <a:t>This gets interesting when we combine Docker with Kubernetes. Kubernetes is something that allows you to take a bunch of servers, connect them together and turn them into a cluster. This way, you don’t actually care about the servers anymore, you just care about the cluster. You can write all of your code to run on a cluster and Kubernetes will take care of setting your code up as well as running multiple copies of it on different servers.</a:t>
            </a:r>
          </a:p>
          <a:p>
            <a:endParaRPr lang="en-CA" baseline="0" dirty="0"/>
          </a:p>
          <a:p>
            <a:r>
              <a:rPr lang="en-CA" baseline="0" dirty="0"/>
              <a:t>With Kubernetes you don’t need to care about how many servers you want and where they are. We simply tell </a:t>
            </a:r>
            <a:r>
              <a:rPr lang="en-CA" baseline="0" dirty="0" err="1"/>
              <a:t>kubernetes</a:t>
            </a:r>
            <a:r>
              <a:rPr lang="en-CA" baseline="0" dirty="0"/>
              <a:t> “Run this container” and Kubernetes will take our container and run the </a:t>
            </a:r>
            <a:r>
              <a:rPr lang="en-CA" baseline="0" dirty="0" err="1"/>
              <a:t>dask</a:t>
            </a:r>
            <a:r>
              <a:rPr lang="en-CA" baseline="0" dirty="0"/>
              <a:t> code on as many servers as it needs in the cluster.</a:t>
            </a:r>
          </a:p>
        </p:txBody>
      </p:sp>
      <p:sp>
        <p:nvSpPr>
          <p:cNvPr id="4" name="Slide Number Placeholder 3"/>
          <p:cNvSpPr>
            <a:spLocks noGrp="1"/>
          </p:cNvSpPr>
          <p:nvPr>
            <p:ph type="sldNum" sz="quarter" idx="10"/>
          </p:nvPr>
        </p:nvSpPr>
        <p:spPr/>
        <p:txBody>
          <a:bodyPr/>
          <a:lstStyle/>
          <a:p>
            <a:fld id="{4C267D3A-53C5-436C-98E7-077C76BAA4B2}" type="slidenum">
              <a:rPr lang="en-US" smtClean="0"/>
              <a:t>11</a:t>
            </a:fld>
            <a:endParaRPr lang="en-US"/>
          </a:p>
        </p:txBody>
      </p:sp>
    </p:spTree>
    <p:extLst>
      <p:ext uri="{BB962C8B-B14F-4D97-AF65-F5344CB8AC3E}">
        <p14:creationId xmlns:p14="http://schemas.microsoft.com/office/powerpoint/2010/main" val="350383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set up an Automatic Machine Learning system that will process the data and give us the best models and predictions without any human intervention.</a:t>
            </a:r>
            <a:endParaRPr lang="en-US" baseline="0" dirty="0"/>
          </a:p>
          <a:p>
            <a:endParaRPr lang="en-US" baseline="0" dirty="0"/>
          </a:p>
          <a:p>
            <a:r>
              <a:rPr lang="en-US" baseline="0" dirty="0"/>
              <a:t>Then you implement your machine learning application using </a:t>
            </a:r>
            <a:r>
              <a:rPr lang="en-US" baseline="0" dirty="0" err="1"/>
              <a:t>Dask</a:t>
            </a:r>
            <a:r>
              <a:rPr lang="en-US" baseline="0" dirty="0"/>
              <a:t> so that it can run on many machines at once.</a:t>
            </a:r>
          </a:p>
          <a:p>
            <a:endParaRPr lang="en-US" baseline="0" dirty="0"/>
          </a:p>
          <a:p>
            <a:r>
              <a:rPr lang="en-US" baseline="0" dirty="0"/>
              <a:t>Finally once your code is setup, you can wrap it in a Docker Container and using </a:t>
            </a:r>
            <a:r>
              <a:rPr lang="en-US" baseline="0" dirty="0" err="1"/>
              <a:t>kubernetes</a:t>
            </a:r>
            <a:r>
              <a:rPr lang="en-US" baseline="0" dirty="0"/>
              <a:t> to run it on dozens of computers at once in a large scale data center.</a:t>
            </a:r>
            <a:endParaRPr lang="en-US" dirty="0"/>
          </a:p>
        </p:txBody>
      </p:sp>
      <p:sp>
        <p:nvSpPr>
          <p:cNvPr id="4" name="Slide Number Placeholder 3"/>
          <p:cNvSpPr>
            <a:spLocks noGrp="1"/>
          </p:cNvSpPr>
          <p:nvPr>
            <p:ph type="sldNum" sz="quarter" idx="10"/>
          </p:nvPr>
        </p:nvSpPr>
        <p:spPr/>
        <p:txBody>
          <a:bodyPr/>
          <a:lstStyle/>
          <a:p>
            <a:fld id="{4C267D3A-53C5-436C-98E7-077C76BAA4B2}" type="slidenum">
              <a:rPr lang="en-US" smtClean="0"/>
              <a:t>12</a:t>
            </a:fld>
            <a:endParaRPr lang="en-US"/>
          </a:p>
        </p:txBody>
      </p:sp>
    </p:spTree>
    <p:extLst>
      <p:ext uri="{BB962C8B-B14F-4D97-AF65-F5344CB8AC3E}">
        <p14:creationId xmlns:p14="http://schemas.microsoft.com/office/powerpoint/2010/main" val="3529505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Relate back to </a:t>
            </a:r>
            <a:r>
              <a:rPr lang="en-CA" dirty="0" err="1" smtClean="0"/>
              <a:t>kxs</a:t>
            </a:r>
            <a:endParaRPr lang="en-CA" dirty="0" smtClean="0"/>
          </a:p>
          <a:p>
            <a:endParaRPr lang="en-CA" dirty="0" smtClean="0"/>
          </a:p>
          <a:p>
            <a:r>
              <a:rPr lang="en-CA" dirty="0" smtClean="0"/>
              <a:t>Thanks </a:t>
            </a:r>
            <a:r>
              <a:rPr lang="en-CA" dirty="0"/>
              <a:t>for listening to my talk, I hope that you</a:t>
            </a:r>
            <a:r>
              <a:rPr lang="en-CA" baseline="0" dirty="0"/>
              <a:t> all learned something about machine learning and cloud technologies. If you have any questions or want to chat feel free to reach out or come talk to me at the </a:t>
            </a:r>
            <a:r>
              <a:rPr lang="en-CA" baseline="0" dirty="0" err="1"/>
              <a:t>Kinaxis</a:t>
            </a:r>
            <a:r>
              <a:rPr lang="en-CA" baseline="0" dirty="0"/>
              <a:t> career fair booth.</a:t>
            </a:r>
            <a:endParaRPr lang="en-CA" dirty="0"/>
          </a:p>
        </p:txBody>
      </p:sp>
      <p:sp>
        <p:nvSpPr>
          <p:cNvPr id="4" name="Slide Number Placeholder 3"/>
          <p:cNvSpPr>
            <a:spLocks noGrp="1"/>
          </p:cNvSpPr>
          <p:nvPr>
            <p:ph type="sldNum" sz="quarter" idx="10"/>
          </p:nvPr>
        </p:nvSpPr>
        <p:spPr/>
        <p:txBody>
          <a:bodyPr/>
          <a:lstStyle/>
          <a:p>
            <a:fld id="{4C267D3A-53C5-436C-98E7-077C76BAA4B2}" type="slidenum">
              <a:rPr lang="en-US" smtClean="0"/>
              <a:t>13</a:t>
            </a:fld>
            <a:endParaRPr lang="en-US"/>
          </a:p>
        </p:txBody>
      </p:sp>
    </p:spTree>
    <p:extLst>
      <p:ext uri="{BB962C8B-B14F-4D97-AF65-F5344CB8AC3E}">
        <p14:creationId xmlns:p14="http://schemas.microsoft.com/office/powerpoint/2010/main" val="251795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Today I’m going to talk about how we do Machine Learning at Kinaxis, but more specifically we’re going to talk about 3 things:</a:t>
            </a:r>
          </a:p>
          <a:p>
            <a:pPr marL="228600" indent="-228600">
              <a:buAutoNum type="arabicParenR"/>
            </a:pPr>
            <a:r>
              <a:rPr lang="en-CA" dirty="0"/>
              <a:t>What is a machine learning model and why is it useful?</a:t>
            </a:r>
          </a:p>
          <a:p>
            <a:pPr marL="228600" indent="-228600">
              <a:buAutoNum type="arabicParenR"/>
            </a:pPr>
            <a:r>
              <a:rPr lang="en-CA" dirty="0"/>
              <a:t>What is Automatic Machine Learning</a:t>
            </a:r>
          </a:p>
          <a:p>
            <a:pPr marL="228600" indent="-228600">
              <a:buAutoNum type="arabicParenR"/>
            </a:pPr>
            <a:r>
              <a:rPr lang="en-CA" dirty="0"/>
              <a:t>What does ML in the cloud look like?</a:t>
            </a:r>
          </a:p>
          <a:p>
            <a:pPr marL="228600" indent="-228600">
              <a:buAutoNum type="arabicParenR"/>
            </a:pPr>
            <a:endParaRPr lang="en-CA" dirty="0"/>
          </a:p>
          <a:p>
            <a:pPr marL="0" indent="0">
              <a:buNone/>
            </a:pPr>
            <a:r>
              <a:rPr lang="en-CA" dirty="0"/>
              <a:t>Now that you have an idea of what I’m going to talk about, let’s get into it.</a:t>
            </a:r>
          </a:p>
        </p:txBody>
      </p:sp>
      <p:sp>
        <p:nvSpPr>
          <p:cNvPr id="4" name="Slide Number Placeholder 3"/>
          <p:cNvSpPr>
            <a:spLocks noGrp="1"/>
          </p:cNvSpPr>
          <p:nvPr>
            <p:ph type="sldNum" sz="quarter" idx="10"/>
          </p:nvPr>
        </p:nvSpPr>
        <p:spPr/>
        <p:txBody>
          <a:bodyPr/>
          <a:lstStyle/>
          <a:p>
            <a:fld id="{4C267D3A-53C5-436C-98E7-077C76BAA4B2}" type="slidenum">
              <a:rPr lang="en-US" smtClean="0"/>
              <a:t>2</a:t>
            </a:fld>
            <a:endParaRPr lang="en-US"/>
          </a:p>
        </p:txBody>
      </p:sp>
    </p:spTree>
    <p:extLst>
      <p:ext uri="{BB962C8B-B14F-4D97-AF65-F5344CB8AC3E}">
        <p14:creationId xmlns:p14="http://schemas.microsoft.com/office/powerpoint/2010/main" val="8771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 sure that everyone</a:t>
            </a:r>
            <a:r>
              <a:rPr lang="en-CA" baseline="0" dirty="0"/>
              <a:t> here has heard about Machine Learning and AI, but what do those words mean in the context of an actual production system?</a:t>
            </a:r>
          </a:p>
          <a:p>
            <a:endParaRPr lang="en-CA" baseline="0" dirty="0"/>
          </a:p>
          <a:p>
            <a:r>
              <a:rPr lang="en-CA" baseline="0" dirty="0"/>
              <a:t>When we talk about a model, we’re talking about any algorithm that takes in some numerical input data and generates a prediction. For example we could predict how long it takes to deliver an item based on the weather, or classify parts using meta data.</a:t>
            </a:r>
          </a:p>
          <a:p>
            <a:endParaRPr lang="en-CA" baseline="0" dirty="0"/>
          </a:p>
          <a:p>
            <a:r>
              <a:rPr lang="en-CA" baseline="0" dirty="0"/>
              <a:t>So cool, we know what a model is, but how do we get a model and how is it useful?</a:t>
            </a:r>
            <a:endParaRPr lang="en-CA" dirty="0"/>
          </a:p>
        </p:txBody>
      </p:sp>
      <p:sp>
        <p:nvSpPr>
          <p:cNvPr id="4" name="Slide Number Placeholder 3"/>
          <p:cNvSpPr>
            <a:spLocks noGrp="1"/>
          </p:cNvSpPr>
          <p:nvPr>
            <p:ph type="sldNum" sz="quarter" idx="10"/>
          </p:nvPr>
        </p:nvSpPr>
        <p:spPr/>
        <p:txBody>
          <a:bodyPr/>
          <a:lstStyle/>
          <a:p>
            <a:fld id="{4C267D3A-53C5-436C-98E7-077C76BAA4B2}" type="slidenum">
              <a:rPr lang="en-US" smtClean="0"/>
              <a:t>3</a:t>
            </a:fld>
            <a:endParaRPr lang="en-US"/>
          </a:p>
        </p:txBody>
      </p:sp>
    </p:spTree>
    <p:extLst>
      <p:ext uri="{BB962C8B-B14F-4D97-AF65-F5344CB8AC3E}">
        <p14:creationId xmlns:p14="http://schemas.microsoft.com/office/powerpoint/2010/main" val="1018253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two main things you want to do with a model : training and prediction.</a:t>
            </a:r>
          </a:p>
          <a:p>
            <a:endParaRPr lang="en-CA" dirty="0"/>
          </a:p>
          <a:p>
            <a:r>
              <a:rPr lang="en-CA" dirty="0"/>
              <a:t>When we train a model, </a:t>
            </a:r>
            <a:r>
              <a:rPr lang="en-CA" baseline="0" dirty="0"/>
              <a:t>we take some historical and pick an algorithm from a library of ML techniques. We then apply some complicated math so that our model can figure out the relationships in the data that we gave it. A model that understands the relationships of some data is called a “trained” or “fitted” model.</a:t>
            </a:r>
          </a:p>
          <a:p>
            <a:endParaRPr lang="en-CA" baseline="0" dirty="0"/>
          </a:p>
          <a:p>
            <a:r>
              <a:rPr lang="en-CA" baseline="0" dirty="0"/>
              <a:t>When we “predict”, we want the model to tell us something about new data. Since the “trained” model understands how the data works, we can actually use it to process new data that it has never seen before and predict how this new data will behave.</a:t>
            </a:r>
          </a:p>
          <a:p>
            <a:endParaRPr lang="en-CA" baseline="0" dirty="0"/>
          </a:p>
          <a:p>
            <a:endParaRPr lang="en-CA" baseline="0" dirty="0"/>
          </a:p>
          <a:p>
            <a:r>
              <a:rPr lang="en-CA" baseline="0" dirty="0"/>
              <a:t>So now we know what a “trained” model is and we know that it’s useful since we can use it to automatically figure out relationships in the data and give us answers about new data as we get it. But at Kinaxis, our data is changing daily and we have so many datasets that we can’t deal with them all manually.</a:t>
            </a:r>
          </a:p>
          <a:p>
            <a:endParaRPr lang="en-CA" baseline="0" dirty="0"/>
          </a:p>
          <a:p>
            <a:r>
              <a:rPr lang="en-CA" baseline="0" dirty="0"/>
              <a:t>This leads us into what’s called Automatic Machine Learning. Since we can’t have a data scientist go through each data set, we need a system that can automatically do a lot of the work for us.</a:t>
            </a:r>
            <a:endParaRPr lang="en-CA" dirty="0"/>
          </a:p>
        </p:txBody>
      </p:sp>
      <p:sp>
        <p:nvSpPr>
          <p:cNvPr id="4" name="Slide Number Placeholder 3"/>
          <p:cNvSpPr>
            <a:spLocks noGrp="1"/>
          </p:cNvSpPr>
          <p:nvPr>
            <p:ph type="sldNum" sz="quarter" idx="10"/>
          </p:nvPr>
        </p:nvSpPr>
        <p:spPr/>
        <p:txBody>
          <a:bodyPr/>
          <a:lstStyle/>
          <a:p>
            <a:fld id="{4C267D3A-53C5-436C-98E7-077C76BAA4B2}" type="slidenum">
              <a:rPr lang="en-US" smtClean="0"/>
              <a:t>4</a:t>
            </a:fld>
            <a:endParaRPr lang="en-US"/>
          </a:p>
        </p:txBody>
      </p:sp>
    </p:spTree>
    <p:extLst>
      <p:ext uri="{BB962C8B-B14F-4D97-AF65-F5344CB8AC3E}">
        <p14:creationId xmlns:p14="http://schemas.microsoft.com/office/powerpoint/2010/main" val="235773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you may be wondering : What exactly is the work that our Automatic Machine Learning needs to take care of? Well there’s a few main things that we need to handle:</a:t>
            </a:r>
          </a:p>
          <a:p>
            <a:endParaRPr lang="en-CA" dirty="0"/>
          </a:p>
          <a:p>
            <a:r>
              <a:rPr lang="en-CA" dirty="0"/>
              <a:t>First, we need to load all of the data we need and clean it up so that our models can ingest it.</a:t>
            </a:r>
          </a:p>
          <a:p>
            <a:endParaRPr lang="en-CA" dirty="0"/>
          </a:p>
          <a:p>
            <a:r>
              <a:rPr lang="en-CA" dirty="0"/>
              <a:t>Next, we want to do some more sophisticated processing of the data to make it easier for our models to figure out what the relationships in the data are. This step is called Feature Generation. In this step, we take raw input variables and we transform them into new variables (called features) which are more easily understood</a:t>
            </a:r>
            <a:r>
              <a:rPr lang="en-CA" dirty="0" smtClean="0"/>
              <a:t>.</a:t>
            </a:r>
          </a:p>
          <a:p>
            <a:endParaRPr lang="en-CA" dirty="0"/>
          </a:p>
          <a:p>
            <a:r>
              <a:rPr lang="en-CA" dirty="0"/>
              <a:t>After we’ve generated all this additional data, we want to pick the best model for our dataset. But first, let’s look at feature generation.</a:t>
            </a:r>
          </a:p>
          <a:p>
            <a:endParaRPr lang="en-CA" dirty="0"/>
          </a:p>
        </p:txBody>
      </p:sp>
      <p:sp>
        <p:nvSpPr>
          <p:cNvPr id="4" name="Slide Number Placeholder 3"/>
          <p:cNvSpPr>
            <a:spLocks noGrp="1"/>
          </p:cNvSpPr>
          <p:nvPr>
            <p:ph type="sldNum" sz="quarter" idx="10"/>
          </p:nvPr>
        </p:nvSpPr>
        <p:spPr/>
        <p:txBody>
          <a:bodyPr/>
          <a:lstStyle/>
          <a:p>
            <a:fld id="{4C267D3A-53C5-436C-98E7-077C76BAA4B2}" type="slidenum">
              <a:rPr lang="en-US" smtClean="0"/>
              <a:t>5</a:t>
            </a:fld>
            <a:endParaRPr lang="en-US"/>
          </a:p>
        </p:txBody>
      </p:sp>
    </p:spTree>
    <p:extLst>
      <p:ext uri="{BB962C8B-B14F-4D97-AF65-F5344CB8AC3E}">
        <p14:creationId xmlns:p14="http://schemas.microsoft.com/office/powerpoint/2010/main" val="2923084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a example of what feature generation looks like.</a:t>
            </a:r>
          </a:p>
          <a:p>
            <a:endParaRPr lang="en-CA" dirty="0"/>
          </a:p>
          <a:p>
            <a:r>
              <a:rPr lang="en-CA" dirty="0"/>
              <a:t>Let’s say we want to predict the number of items sold based on the date and the temperature. Maybe it’s hard for a model to accurately predict the supply with just those variables, so in our feature generation step, we would break up the date into things like day, week, month, year, holidays, etc. The temperature on the other hand, we might calculate the weekly average, minimum and maximum since that information might be useful for the model.</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this step, we want to calculate a ton of transformations so that the model has all sorts of different variables and features that it can use to figure out relationships</a:t>
            </a:r>
            <a:r>
              <a:rPr lang="en-CA" dirty="0" smtClean="0"/>
              <a:t>. The goal of the feature generation is to explode the number of variables that our model has access to, in the hopes that some of the additional variables will improve the accuracy of the model.</a:t>
            </a:r>
            <a:endParaRPr lang="en-CA" dirty="0"/>
          </a:p>
          <a:p>
            <a:endParaRPr lang="en-CA" dirty="0"/>
          </a:p>
          <a:p>
            <a:r>
              <a:rPr lang="en-CA" dirty="0"/>
              <a:t>So now that we have all of the data for our models, how do we pick the best one?</a:t>
            </a:r>
          </a:p>
        </p:txBody>
      </p:sp>
      <p:sp>
        <p:nvSpPr>
          <p:cNvPr id="4" name="Slide Number Placeholder 3"/>
          <p:cNvSpPr>
            <a:spLocks noGrp="1"/>
          </p:cNvSpPr>
          <p:nvPr>
            <p:ph type="sldNum" sz="quarter" idx="10"/>
          </p:nvPr>
        </p:nvSpPr>
        <p:spPr/>
        <p:txBody>
          <a:bodyPr/>
          <a:lstStyle/>
          <a:p>
            <a:fld id="{4C267D3A-53C5-436C-98E7-077C76BAA4B2}" type="slidenum">
              <a:rPr lang="en-US" smtClean="0"/>
              <a:t>6</a:t>
            </a:fld>
            <a:endParaRPr lang="en-US"/>
          </a:p>
        </p:txBody>
      </p:sp>
    </p:spTree>
    <p:extLst>
      <p:ext uri="{BB962C8B-B14F-4D97-AF65-F5344CB8AC3E}">
        <p14:creationId xmlns:p14="http://schemas.microsoft.com/office/powerpoint/2010/main" val="640884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process we use to pick the best model is called model selection. There are a few key concepts that we use to do model selection.</a:t>
            </a:r>
          </a:p>
          <a:p>
            <a:endParaRPr lang="en-CA" dirty="0"/>
          </a:p>
          <a:p>
            <a:r>
              <a:rPr lang="en-CA" dirty="0"/>
              <a:t>A model zoo is a list of all the different types of models that we can use.</a:t>
            </a:r>
          </a:p>
          <a:p>
            <a:endParaRPr lang="en-CA" dirty="0"/>
          </a:p>
          <a:p>
            <a:r>
              <a:rPr lang="en-CA" dirty="0"/>
              <a:t>The model configuration is how you set up the model, for example how many iterations of training we do, how many parameters we use and if we normalize the data at all.</a:t>
            </a:r>
          </a:p>
          <a:p>
            <a:endParaRPr lang="en-CA" dirty="0"/>
          </a:p>
          <a:p>
            <a:r>
              <a:rPr lang="en-CA" dirty="0"/>
              <a:t>Finally, we want to pick the variables/features that we want to use. If you remember for the feature generation, we want to generate every possible feature we can to give our models the best chance at figuring out the data. The issue with this is that if we have tens of thousands of input variable, the models will be very slow, so sometimes we want to filter down all of the features we generated to a set of promising candidates. This is called feature selection.</a:t>
            </a:r>
          </a:p>
          <a:p>
            <a:endParaRPr lang="en-CA" dirty="0"/>
          </a:p>
          <a:p>
            <a:r>
              <a:rPr lang="en-CA" baseline="0" dirty="0"/>
              <a:t>Now that that is out of the way, how do we use all of this to pick the best model for our data? The answer is actually super simple, we try every combination of models, configurations and features and we simply pick the most accurate one.</a:t>
            </a:r>
          </a:p>
          <a:p>
            <a:endParaRPr lang="en-CA" baseline="0" dirty="0"/>
          </a:p>
          <a:p>
            <a:r>
              <a:rPr lang="en-CA" baseline="0" dirty="0"/>
              <a:t>---</a:t>
            </a:r>
          </a:p>
          <a:p>
            <a:r>
              <a:rPr lang="en-CA" baseline="0" dirty="0"/>
              <a:t>Cool, so we get our raw data, we generate all the features we care about, we try every combination of models and configurations and we pick the best one and then use that best model to make predictions.</a:t>
            </a:r>
          </a:p>
          <a:p>
            <a:endParaRPr lang="en-CA" baseline="0" dirty="0"/>
          </a:p>
          <a:p>
            <a:r>
              <a:rPr lang="en-CA" baseline="0" dirty="0"/>
              <a:t>Sounds pretty straight forward right?</a:t>
            </a:r>
          </a:p>
          <a:p>
            <a:endParaRPr lang="en-CA" baseline="0" dirty="0"/>
          </a:p>
          <a:p>
            <a:r>
              <a:rPr lang="en-CA" baseline="0" dirty="0"/>
              <a:t>---</a:t>
            </a:r>
          </a:p>
          <a:p>
            <a:endParaRPr lang="en-CA" baseline="0" dirty="0"/>
          </a:p>
          <a:p>
            <a:r>
              <a:rPr lang="en-CA" baseline="0" dirty="0"/>
              <a:t>If you wanted to predict for one dataset, you could do that on one computer, but what do we do if we want to process 10 datasets? What about 100,000? What would you do with 100 million?</a:t>
            </a:r>
          </a:p>
          <a:p>
            <a:endParaRPr lang="en-CA" baseline="0" dirty="0"/>
          </a:p>
          <a:p>
            <a:r>
              <a:rPr lang="en-CA" baseline="0" dirty="0"/>
              <a:t>We obviously can’t run our processing on a single computer when we start getting a lot of data, so we want some way of doing machine learning on many computer at once.</a:t>
            </a:r>
          </a:p>
          <a:p>
            <a:endParaRPr lang="en-CA" baseline="0" dirty="0"/>
          </a:p>
          <a:p>
            <a:r>
              <a:rPr lang="en-CA" baseline="0" dirty="0"/>
              <a:t>This is where the “Cloud” or “Distributed Computing” part of it fits in. We want to use a bunch of servers in the cloud because we have so much data that we can’t do it on a single computer anymore.</a:t>
            </a:r>
            <a:endParaRPr lang="en-CA" dirty="0"/>
          </a:p>
        </p:txBody>
      </p:sp>
      <p:sp>
        <p:nvSpPr>
          <p:cNvPr id="4" name="Slide Number Placeholder 3"/>
          <p:cNvSpPr>
            <a:spLocks noGrp="1"/>
          </p:cNvSpPr>
          <p:nvPr>
            <p:ph type="sldNum" sz="quarter" idx="10"/>
          </p:nvPr>
        </p:nvSpPr>
        <p:spPr/>
        <p:txBody>
          <a:bodyPr/>
          <a:lstStyle/>
          <a:p>
            <a:fld id="{4C267D3A-53C5-436C-98E7-077C76BAA4B2}" type="slidenum">
              <a:rPr lang="en-US" smtClean="0"/>
              <a:t>7</a:t>
            </a:fld>
            <a:endParaRPr lang="en-US"/>
          </a:p>
        </p:txBody>
      </p:sp>
    </p:spTree>
    <p:extLst>
      <p:ext uri="{BB962C8B-B14F-4D97-AF65-F5344CB8AC3E}">
        <p14:creationId xmlns:p14="http://schemas.microsoft.com/office/powerpoint/2010/main" val="461851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For</a:t>
            </a:r>
            <a:r>
              <a:rPr lang="en-CA" baseline="0" dirty="0"/>
              <a:t> our code to run across many machines, </a:t>
            </a:r>
            <a:r>
              <a:rPr lang="en-CA" dirty="0"/>
              <a:t>we</a:t>
            </a:r>
            <a:r>
              <a:rPr lang="en-CA" baseline="0" dirty="0"/>
              <a:t> use</a:t>
            </a:r>
            <a:r>
              <a:rPr lang="en-CA" dirty="0"/>
              <a:t> </a:t>
            </a:r>
            <a:r>
              <a:rPr lang="en-CA" dirty="0" err="1"/>
              <a:t>Dask</a:t>
            </a:r>
            <a:r>
              <a:rPr lang="en-CA" dirty="0"/>
              <a:t>.</a:t>
            </a:r>
            <a:r>
              <a:rPr lang="en-CA" baseline="0" dirty="0"/>
              <a:t> </a:t>
            </a:r>
            <a:r>
              <a:rPr lang="en-CA" baseline="0" dirty="0" err="1"/>
              <a:t>Dask</a:t>
            </a:r>
            <a:r>
              <a:rPr lang="en-CA" baseline="0" dirty="0"/>
              <a:t> is a python library that allows you to write code that runs on as many servers as you want. Even better, the exact same code can run on 1 server or 100 without any changes due to how </a:t>
            </a:r>
            <a:r>
              <a:rPr lang="en-CA" baseline="0" dirty="0" err="1"/>
              <a:t>dask</a:t>
            </a:r>
            <a:r>
              <a:rPr lang="en-CA" baseline="0" dirty="0"/>
              <a:t>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t>The way that </a:t>
            </a:r>
            <a:r>
              <a:rPr lang="en-CA" baseline="0" dirty="0" err="1"/>
              <a:t>dask</a:t>
            </a:r>
            <a:r>
              <a:rPr lang="en-CA" baseline="0" dirty="0"/>
              <a:t> accomplishes this is using a concept called a Directed Acyclic Graph called a DAG.</a:t>
            </a:r>
          </a:p>
          <a:p>
            <a:endParaRPr lang="en-CA" baseline="0" dirty="0"/>
          </a:p>
          <a:p>
            <a:r>
              <a:rPr lang="en-CA" baseline="0" dirty="0"/>
              <a:t>The idea behind the DAG is that you can break your entire program into a set of variables and functions. If you look at the output of the program, it depends only on other functions and variables.</a:t>
            </a:r>
          </a:p>
          <a:p>
            <a:endParaRPr lang="en-C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t>For example, let’s say I wanted a program that </a:t>
            </a:r>
            <a:r>
              <a:rPr lang="en-CA" baseline="0" dirty="0" smtClean="0"/>
              <a:t>calculates the </a:t>
            </a:r>
            <a:r>
              <a:rPr lang="en-CA" baseline="0" dirty="0"/>
              <a:t>square root of X divided by Y. </a:t>
            </a:r>
            <a:r>
              <a:rPr lang="en-CA" baseline="0" dirty="0" smtClean="0"/>
              <a:t>This would be super easy to implement in python. But let’s look at how this would work in </a:t>
            </a:r>
            <a:r>
              <a:rPr lang="en-CA" baseline="0" dirty="0" err="1" smtClean="0"/>
              <a:t>Dask</a:t>
            </a:r>
            <a:r>
              <a:rPr lang="en-CA" baseline="0" dirty="0" smtClean="0"/>
              <a:t>. We would probably come up with a DAG that looks like this, </a:t>
            </a:r>
            <a:r>
              <a:rPr lang="en-CA" baseline="0" dirty="0"/>
              <a:t>I have an output Z that is calculated as a function of Y and </a:t>
            </a:r>
            <a:r>
              <a:rPr lang="en-CA" baseline="0" dirty="0" err="1"/>
              <a:t>sqrt_X</a:t>
            </a:r>
            <a:r>
              <a:rPr lang="en-CA" baseline="0" dirty="0"/>
              <a:t>, and </a:t>
            </a:r>
            <a:r>
              <a:rPr lang="en-CA" baseline="0" dirty="0" err="1"/>
              <a:t>sqrt_X</a:t>
            </a:r>
            <a:r>
              <a:rPr lang="en-CA" baseline="0" dirty="0"/>
              <a:t> is a function of X</a:t>
            </a:r>
            <a:r>
              <a:rPr lang="en-CA" baseline="0" dirty="0" smtClean="0"/>
              <a:t>. I can then implement this using the </a:t>
            </a:r>
            <a:r>
              <a:rPr lang="en-CA" baseline="0" dirty="0" err="1" smtClean="0"/>
              <a:t>Dask.Delayed</a:t>
            </a:r>
            <a:r>
              <a:rPr lang="en-CA" baseline="0" dirty="0" smtClean="0"/>
              <a:t> API and get the same result as regular python but potentially distributed.</a:t>
            </a:r>
            <a:endParaRPr lang="en-CA" baseline="0" dirty="0"/>
          </a:p>
          <a:p>
            <a:endParaRPr lang="en-CA"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a:t>This is powerful since as long as you know how your functions and variables depend on each other, it doesn’t actually matter where your variables and functions live. In theory, each function and variable could live on it’s own server since you would know how they are related and could transfer over data where and when you need it.</a:t>
            </a:r>
            <a:endParaRPr lang="en-CA" dirty="0"/>
          </a:p>
          <a:p>
            <a:endParaRPr lang="en-CA" baseline="0" dirty="0"/>
          </a:p>
        </p:txBody>
      </p:sp>
      <p:sp>
        <p:nvSpPr>
          <p:cNvPr id="4" name="Slide Number Placeholder 3"/>
          <p:cNvSpPr>
            <a:spLocks noGrp="1"/>
          </p:cNvSpPr>
          <p:nvPr>
            <p:ph type="sldNum" sz="quarter" idx="10"/>
          </p:nvPr>
        </p:nvSpPr>
        <p:spPr/>
        <p:txBody>
          <a:bodyPr/>
          <a:lstStyle/>
          <a:p>
            <a:fld id="{4C267D3A-53C5-436C-98E7-077C76BAA4B2}" type="slidenum">
              <a:rPr lang="en-US" smtClean="0"/>
              <a:t>8</a:t>
            </a:fld>
            <a:endParaRPr lang="en-US"/>
          </a:p>
        </p:txBody>
      </p:sp>
    </p:spTree>
    <p:extLst>
      <p:ext uri="{BB962C8B-B14F-4D97-AF65-F5344CB8AC3E}">
        <p14:creationId xmlns:p14="http://schemas.microsoft.com/office/powerpoint/2010/main" val="2371767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267D3A-53C5-436C-98E7-077C76BAA4B2}" type="slidenum">
              <a:rPr lang="en-US" smtClean="0"/>
              <a:t>9</a:t>
            </a:fld>
            <a:endParaRPr lang="en-US"/>
          </a:p>
        </p:txBody>
      </p:sp>
    </p:spTree>
    <p:extLst>
      <p:ext uri="{BB962C8B-B14F-4D97-AF65-F5344CB8AC3E}">
        <p14:creationId xmlns:p14="http://schemas.microsoft.com/office/powerpoint/2010/main" val="379289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DC083C6E-7422-6E47-BE94-E0E41A9C140A}"/>
              </a:ext>
            </a:extLst>
          </p:cNvPr>
          <p:cNvSpPr>
            <a:spLocks noGrp="1"/>
          </p:cNvSpPr>
          <p:nvPr>
            <p:ph type="title"/>
          </p:nvPr>
        </p:nvSpPr>
        <p:spPr>
          <a:xfrm>
            <a:off x="990600" y="2667000"/>
            <a:ext cx="6629400" cy="576783"/>
          </a:xfrm>
          <a:prstGeom prst="rect">
            <a:avLst/>
          </a:prstGeom>
        </p:spPr>
        <p:txBody>
          <a:bodyPr lIns="0" tIns="0" rIns="0" bIns="0" anchor="t" anchorCtr="0"/>
          <a:lstStyle>
            <a:lvl1pPr marL="0" indent="0">
              <a:tabLst/>
              <a:defRPr sz="40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1" name="Text Placeholder 2">
            <a:extLst>
              <a:ext uri="{FF2B5EF4-FFF2-40B4-BE49-F238E27FC236}">
                <a16:creationId xmlns:a16="http://schemas.microsoft.com/office/drawing/2014/main" id="{5E07F2B0-9F3A-594F-9555-9303D161A28A}"/>
              </a:ext>
            </a:extLst>
          </p:cNvPr>
          <p:cNvSpPr>
            <a:spLocks noGrp="1"/>
          </p:cNvSpPr>
          <p:nvPr>
            <p:ph type="body" sz="quarter" idx="15"/>
          </p:nvPr>
        </p:nvSpPr>
        <p:spPr>
          <a:xfrm>
            <a:off x="978568" y="6022063"/>
            <a:ext cx="5638800" cy="835937"/>
          </a:xfrm>
          <a:prstGeom prst="rect">
            <a:avLst/>
          </a:prstGeom>
        </p:spPr>
        <p:txBody>
          <a:bodyPr lIns="0"/>
          <a:lstStyle>
            <a:lvl1pPr marL="0" indent="0">
              <a:buNone/>
              <a:defRPr sz="2000" b="1">
                <a:solidFill>
                  <a:schemeClr val="bg2"/>
                </a:solidFill>
                <a:latin typeface="Calibri" panose="020F0502020204030204" pitchFamily="34" charset="0"/>
                <a:cs typeface="Calibri" panose="020F0502020204030204" pitchFamily="34" charset="0"/>
              </a:defRPr>
            </a:lvl1pPr>
            <a:lvl2pPr marL="457200" indent="0">
              <a:buNone/>
              <a:defRPr sz="1400">
                <a:solidFill>
                  <a:schemeClr val="bg2"/>
                </a:solidFill>
              </a:defRPr>
            </a:lvl2pPr>
            <a:lvl3pPr>
              <a:defRPr sz="1400">
                <a:solidFill>
                  <a:schemeClr val="bg2"/>
                </a:solidFill>
              </a:defRPr>
            </a:lvl3pPr>
            <a:lvl4pPr>
              <a:defRPr sz="1400">
                <a:solidFill>
                  <a:schemeClr val="bg2"/>
                </a:solidFill>
              </a:defRPr>
            </a:lvl4pPr>
            <a:lvl5pPr>
              <a:defRPr sz="1400">
                <a:solidFill>
                  <a:schemeClr val="bg2"/>
                </a:solidFill>
              </a:defRPr>
            </a:lvl5pPr>
          </a:lstStyle>
          <a:p>
            <a:pPr lvl="0"/>
            <a:r>
              <a:rPr lang="en-US" dirty="0"/>
              <a:t>Edit Master text styles</a:t>
            </a:r>
          </a:p>
        </p:txBody>
      </p:sp>
      <p:sp>
        <p:nvSpPr>
          <p:cNvPr id="7" name="Text Placeholder 2">
            <a:extLst>
              <a:ext uri="{FF2B5EF4-FFF2-40B4-BE49-F238E27FC236}">
                <a16:creationId xmlns:a16="http://schemas.microsoft.com/office/drawing/2014/main" id="{E80520C7-C675-2D42-BE53-5FA6FE70D0EE}"/>
              </a:ext>
            </a:extLst>
          </p:cNvPr>
          <p:cNvSpPr>
            <a:spLocks noGrp="1"/>
          </p:cNvSpPr>
          <p:nvPr>
            <p:ph type="body" sz="quarter" idx="14"/>
          </p:nvPr>
        </p:nvSpPr>
        <p:spPr>
          <a:xfrm>
            <a:off x="990600" y="5029200"/>
            <a:ext cx="5638800" cy="805383"/>
          </a:xfrm>
          <a:prstGeom prst="rect">
            <a:avLst/>
          </a:prstGeom>
        </p:spPr>
        <p:txBody>
          <a:bodyPr lIns="0"/>
          <a:lstStyle>
            <a:lvl1pPr marL="0" indent="0">
              <a:lnSpc>
                <a:spcPct val="100000"/>
              </a:lnSpc>
              <a:buNone/>
              <a:defRPr sz="2000">
                <a:solidFill>
                  <a:schemeClr val="bg2"/>
                </a:solidFill>
                <a:latin typeface="Calibri" panose="020F0502020204030204" pitchFamily="34" charset="0"/>
                <a:cs typeface="Calibri" panose="020F0502020204030204" pitchFamily="34" charset="0"/>
              </a:defRPr>
            </a:lvl1pPr>
            <a:lvl2pPr marL="457200" indent="0">
              <a:buNone/>
              <a:defRPr sz="1400">
                <a:solidFill>
                  <a:schemeClr val="bg2"/>
                </a:solidFill>
              </a:defRPr>
            </a:lvl2pPr>
            <a:lvl3pPr>
              <a:defRPr sz="1400">
                <a:solidFill>
                  <a:schemeClr val="bg2"/>
                </a:solidFill>
              </a:defRPr>
            </a:lvl3pPr>
            <a:lvl4pPr>
              <a:defRPr sz="1400">
                <a:solidFill>
                  <a:schemeClr val="bg2"/>
                </a:solidFill>
              </a:defRPr>
            </a:lvl4pPr>
            <a:lvl5pPr>
              <a:defRPr sz="1400">
                <a:solidFill>
                  <a:schemeClr val="bg2"/>
                </a:solidFill>
              </a:defRPr>
            </a:lvl5pPr>
          </a:lstStyle>
          <a:p>
            <a:pPr lvl="0"/>
            <a:r>
              <a:rPr lang="en-US" dirty="0"/>
              <a:t>Edit Master text styles</a:t>
            </a:r>
          </a:p>
        </p:txBody>
      </p:sp>
    </p:spTree>
    <p:extLst>
      <p:ext uri="{BB962C8B-B14F-4D97-AF65-F5344CB8AC3E}">
        <p14:creationId xmlns:p14="http://schemas.microsoft.com/office/powerpoint/2010/main" val="713256891"/>
      </p:ext>
    </p:extLst>
  </p:cSld>
  <p:clrMapOvr>
    <a:masterClrMapping/>
  </p:clrMapOvr>
  <p:transition>
    <p:fade/>
  </p:transition>
  <p:extLst>
    <p:ext uri="{DCECCB84-F9BA-43D5-87BE-67443E8EF086}">
      <p15:sldGuideLst xmlns:p15="http://schemas.microsoft.com/office/powerpoint/2012/main">
        <p15:guide id="1" pos="6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TART">
    <p:bg>
      <p:bgPr>
        <a:solidFill>
          <a:schemeClr val="bg2"/>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5AC5010-FD9D-BD47-B1C3-2546DD3CD946}"/>
              </a:ext>
            </a:extLst>
          </p:cNvPr>
          <p:cNvSpPr/>
          <p:nvPr userDrawn="1"/>
        </p:nvSpPr>
        <p:spPr>
          <a:xfrm rot="10800000">
            <a:off x="-19878" y="0"/>
            <a:ext cx="12211878" cy="4962766"/>
          </a:xfrm>
          <a:custGeom>
            <a:avLst/>
            <a:gdLst>
              <a:gd name="connsiteX0" fmla="*/ 0 w 12192000"/>
              <a:gd name="connsiteY0" fmla="*/ 0 h 4028488"/>
              <a:gd name="connsiteX1" fmla="*/ 12192000 w 12192000"/>
              <a:gd name="connsiteY1" fmla="*/ 0 h 4028488"/>
              <a:gd name="connsiteX2" fmla="*/ 12192000 w 12192000"/>
              <a:gd name="connsiteY2" fmla="*/ 4028488 h 4028488"/>
              <a:gd name="connsiteX3" fmla="*/ 0 w 12192000"/>
              <a:gd name="connsiteY3" fmla="*/ 4028488 h 4028488"/>
              <a:gd name="connsiteX4" fmla="*/ 0 w 12192000"/>
              <a:gd name="connsiteY4" fmla="*/ 0 h 4028488"/>
              <a:gd name="connsiteX0" fmla="*/ 0 w 12192000"/>
              <a:gd name="connsiteY0" fmla="*/ 1172817 h 5201305"/>
              <a:gd name="connsiteX1" fmla="*/ 12192000 w 12192000"/>
              <a:gd name="connsiteY1" fmla="*/ 0 h 5201305"/>
              <a:gd name="connsiteX2" fmla="*/ 12192000 w 12192000"/>
              <a:gd name="connsiteY2" fmla="*/ 5201305 h 5201305"/>
              <a:gd name="connsiteX3" fmla="*/ 0 w 12192000"/>
              <a:gd name="connsiteY3" fmla="*/ 5201305 h 5201305"/>
              <a:gd name="connsiteX4" fmla="*/ 0 w 12192000"/>
              <a:gd name="connsiteY4" fmla="*/ 1172817 h 5201305"/>
              <a:gd name="connsiteX0" fmla="*/ 0 w 12231756"/>
              <a:gd name="connsiteY0" fmla="*/ 914400 h 4942888"/>
              <a:gd name="connsiteX1" fmla="*/ 12231756 w 12231756"/>
              <a:gd name="connsiteY1" fmla="*/ 0 h 4942888"/>
              <a:gd name="connsiteX2" fmla="*/ 12192000 w 12231756"/>
              <a:gd name="connsiteY2" fmla="*/ 4942888 h 4942888"/>
              <a:gd name="connsiteX3" fmla="*/ 0 w 12231756"/>
              <a:gd name="connsiteY3" fmla="*/ 4942888 h 4942888"/>
              <a:gd name="connsiteX4" fmla="*/ 0 w 12231756"/>
              <a:gd name="connsiteY4" fmla="*/ 914400 h 4942888"/>
              <a:gd name="connsiteX0" fmla="*/ 0 w 12211878"/>
              <a:gd name="connsiteY0" fmla="*/ 934278 h 4962766"/>
              <a:gd name="connsiteX1" fmla="*/ 12211878 w 12211878"/>
              <a:gd name="connsiteY1" fmla="*/ 0 h 4962766"/>
              <a:gd name="connsiteX2" fmla="*/ 12192000 w 12211878"/>
              <a:gd name="connsiteY2" fmla="*/ 4962766 h 4962766"/>
              <a:gd name="connsiteX3" fmla="*/ 0 w 12211878"/>
              <a:gd name="connsiteY3" fmla="*/ 4962766 h 4962766"/>
              <a:gd name="connsiteX4" fmla="*/ 0 w 12211878"/>
              <a:gd name="connsiteY4" fmla="*/ 934278 h 496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878" h="4962766">
                <a:moveTo>
                  <a:pt x="0" y="934278"/>
                </a:moveTo>
                <a:lnTo>
                  <a:pt x="12211878" y="0"/>
                </a:lnTo>
                <a:lnTo>
                  <a:pt x="12192000" y="4962766"/>
                </a:lnTo>
                <a:lnTo>
                  <a:pt x="0" y="4962766"/>
                </a:lnTo>
                <a:lnTo>
                  <a:pt x="0" y="93427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F0E78D8-9E8B-274D-A231-DDF885BA8E8E}"/>
              </a:ext>
            </a:extLst>
          </p:cNvPr>
          <p:cNvSpPr>
            <a:spLocks noGrp="1"/>
          </p:cNvSpPr>
          <p:nvPr>
            <p:ph type="title"/>
          </p:nvPr>
        </p:nvSpPr>
        <p:spPr>
          <a:xfrm>
            <a:off x="990600" y="3116853"/>
            <a:ext cx="10210800" cy="576783"/>
          </a:xfrm>
          <a:prstGeom prst="rect">
            <a:avLst/>
          </a:prstGeom>
        </p:spPr>
        <p:txBody>
          <a:bodyPr lIns="0" tIns="0" rIns="0" bIns="0" anchor="ctr" anchorCtr="0"/>
          <a:lstStyle>
            <a:lvl1pPr marL="0" indent="0" algn="ctr">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835883161"/>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BANNER">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DF7DA59-D585-A245-9F7C-215D50F80F2A}"/>
              </a:ext>
            </a:extLst>
          </p:cNvPr>
          <p:cNvSpPr/>
          <p:nvPr userDrawn="1"/>
        </p:nvSpPr>
        <p:spPr>
          <a:xfrm rot="10800000">
            <a:off x="-19878" y="0"/>
            <a:ext cx="12211878" cy="1595060"/>
          </a:xfrm>
          <a:custGeom>
            <a:avLst/>
            <a:gdLst>
              <a:gd name="connsiteX0" fmla="*/ 0 w 12192000"/>
              <a:gd name="connsiteY0" fmla="*/ 0 h 1197495"/>
              <a:gd name="connsiteX1" fmla="*/ 12192000 w 12192000"/>
              <a:gd name="connsiteY1" fmla="*/ 0 h 1197495"/>
              <a:gd name="connsiteX2" fmla="*/ 12192000 w 12192000"/>
              <a:gd name="connsiteY2" fmla="*/ 1197495 h 1197495"/>
              <a:gd name="connsiteX3" fmla="*/ 0 w 12192000"/>
              <a:gd name="connsiteY3" fmla="*/ 1197495 h 1197495"/>
              <a:gd name="connsiteX4" fmla="*/ 0 w 12192000"/>
              <a:gd name="connsiteY4" fmla="*/ 0 h 1197495"/>
              <a:gd name="connsiteX0" fmla="*/ 0 w 12211878"/>
              <a:gd name="connsiteY0" fmla="*/ 397565 h 1595060"/>
              <a:gd name="connsiteX1" fmla="*/ 12211878 w 12211878"/>
              <a:gd name="connsiteY1" fmla="*/ 0 h 1595060"/>
              <a:gd name="connsiteX2" fmla="*/ 12192000 w 12211878"/>
              <a:gd name="connsiteY2" fmla="*/ 1595060 h 1595060"/>
              <a:gd name="connsiteX3" fmla="*/ 0 w 12211878"/>
              <a:gd name="connsiteY3" fmla="*/ 1595060 h 1595060"/>
              <a:gd name="connsiteX4" fmla="*/ 0 w 12211878"/>
              <a:gd name="connsiteY4" fmla="*/ 397565 h 1595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878" h="1595060">
                <a:moveTo>
                  <a:pt x="0" y="397565"/>
                </a:moveTo>
                <a:lnTo>
                  <a:pt x="12211878" y="0"/>
                </a:lnTo>
                <a:lnTo>
                  <a:pt x="12192000" y="1595060"/>
                </a:lnTo>
                <a:lnTo>
                  <a:pt x="0" y="1595060"/>
                </a:lnTo>
                <a:lnTo>
                  <a:pt x="0" y="3975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7EEF28BE-7968-A148-B3BA-50F529881041}"/>
              </a:ext>
            </a:extLst>
          </p:cNvPr>
          <p:cNvSpPr>
            <a:spLocks noGrp="1"/>
          </p:cNvSpPr>
          <p:nvPr>
            <p:ph type="title"/>
          </p:nvPr>
        </p:nvSpPr>
        <p:spPr>
          <a:xfrm>
            <a:off x="990600" y="381000"/>
            <a:ext cx="10210800" cy="576783"/>
          </a:xfrm>
          <a:prstGeom prst="rect">
            <a:avLst/>
          </a:prstGeom>
          <a:ln>
            <a:noFill/>
          </a:ln>
        </p:spPr>
        <p:txBody>
          <a:bodyPr lIns="0" tIns="0" rIns="0" bIns="0" anchor="b" anchorCtr="0"/>
          <a:lstStyle>
            <a:lvl1pPr marL="0" indent="0">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2570260E-BBCD-EF4B-B136-3D7CAA160826}"/>
              </a:ext>
            </a:extLst>
          </p:cNvPr>
          <p:cNvSpPr/>
          <p:nvPr userDrawn="1"/>
        </p:nvSpPr>
        <p:spPr>
          <a:xfrm>
            <a:off x="990600" y="1151776"/>
            <a:ext cx="719137"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7" name="Picture 6">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
        <p:nvSpPr>
          <p:cNvPr id="6" name="Text Placeholder 3">
            <a:extLst>
              <a:ext uri="{FF2B5EF4-FFF2-40B4-BE49-F238E27FC236}">
                <a16:creationId xmlns:a16="http://schemas.microsoft.com/office/drawing/2014/main" id="{E572ACB1-AB03-C84E-B0F3-DB363F574C5B}"/>
              </a:ext>
            </a:extLst>
          </p:cNvPr>
          <p:cNvSpPr>
            <a:spLocks noGrp="1"/>
          </p:cNvSpPr>
          <p:nvPr>
            <p:ph type="body" sz="quarter" idx="13"/>
          </p:nvPr>
        </p:nvSpPr>
        <p:spPr>
          <a:xfrm>
            <a:off x="990600" y="1789054"/>
            <a:ext cx="10258426" cy="4306946"/>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718983"/>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CREENSHOT">
    <p:bg>
      <p:bgPr>
        <a:solidFill>
          <a:schemeClr val="bg2"/>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CFD7105-F563-564C-9F5D-CB65152F72F4}"/>
              </a:ext>
            </a:extLst>
          </p:cNvPr>
          <p:cNvSpPr/>
          <p:nvPr userDrawn="1"/>
        </p:nvSpPr>
        <p:spPr>
          <a:xfrm rot="10800000">
            <a:off x="-19878" y="0"/>
            <a:ext cx="12211878" cy="4962766"/>
          </a:xfrm>
          <a:custGeom>
            <a:avLst/>
            <a:gdLst>
              <a:gd name="connsiteX0" fmla="*/ 0 w 12192000"/>
              <a:gd name="connsiteY0" fmla="*/ 0 h 4028488"/>
              <a:gd name="connsiteX1" fmla="*/ 12192000 w 12192000"/>
              <a:gd name="connsiteY1" fmla="*/ 0 h 4028488"/>
              <a:gd name="connsiteX2" fmla="*/ 12192000 w 12192000"/>
              <a:gd name="connsiteY2" fmla="*/ 4028488 h 4028488"/>
              <a:gd name="connsiteX3" fmla="*/ 0 w 12192000"/>
              <a:gd name="connsiteY3" fmla="*/ 4028488 h 4028488"/>
              <a:gd name="connsiteX4" fmla="*/ 0 w 12192000"/>
              <a:gd name="connsiteY4" fmla="*/ 0 h 4028488"/>
              <a:gd name="connsiteX0" fmla="*/ 0 w 12192000"/>
              <a:gd name="connsiteY0" fmla="*/ 1172817 h 5201305"/>
              <a:gd name="connsiteX1" fmla="*/ 12192000 w 12192000"/>
              <a:gd name="connsiteY1" fmla="*/ 0 h 5201305"/>
              <a:gd name="connsiteX2" fmla="*/ 12192000 w 12192000"/>
              <a:gd name="connsiteY2" fmla="*/ 5201305 h 5201305"/>
              <a:gd name="connsiteX3" fmla="*/ 0 w 12192000"/>
              <a:gd name="connsiteY3" fmla="*/ 5201305 h 5201305"/>
              <a:gd name="connsiteX4" fmla="*/ 0 w 12192000"/>
              <a:gd name="connsiteY4" fmla="*/ 1172817 h 5201305"/>
              <a:gd name="connsiteX0" fmla="*/ 0 w 12231756"/>
              <a:gd name="connsiteY0" fmla="*/ 914400 h 4942888"/>
              <a:gd name="connsiteX1" fmla="*/ 12231756 w 12231756"/>
              <a:gd name="connsiteY1" fmla="*/ 0 h 4942888"/>
              <a:gd name="connsiteX2" fmla="*/ 12192000 w 12231756"/>
              <a:gd name="connsiteY2" fmla="*/ 4942888 h 4942888"/>
              <a:gd name="connsiteX3" fmla="*/ 0 w 12231756"/>
              <a:gd name="connsiteY3" fmla="*/ 4942888 h 4942888"/>
              <a:gd name="connsiteX4" fmla="*/ 0 w 12231756"/>
              <a:gd name="connsiteY4" fmla="*/ 914400 h 4942888"/>
              <a:gd name="connsiteX0" fmla="*/ 0 w 12211878"/>
              <a:gd name="connsiteY0" fmla="*/ 934278 h 4962766"/>
              <a:gd name="connsiteX1" fmla="*/ 12211878 w 12211878"/>
              <a:gd name="connsiteY1" fmla="*/ 0 h 4962766"/>
              <a:gd name="connsiteX2" fmla="*/ 12192000 w 12211878"/>
              <a:gd name="connsiteY2" fmla="*/ 4962766 h 4962766"/>
              <a:gd name="connsiteX3" fmla="*/ 0 w 12211878"/>
              <a:gd name="connsiteY3" fmla="*/ 4962766 h 4962766"/>
              <a:gd name="connsiteX4" fmla="*/ 0 w 12211878"/>
              <a:gd name="connsiteY4" fmla="*/ 934278 h 496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878" h="4962766">
                <a:moveTo>
                  <a:pt x="0" y="934278"/>
                </a:moveTo>
                <a:lnTo>
                  <a:pt x="12211878" y="0"/>
                </a:lnTo>
                <a:lnTo>
                  <a:pt x="12192000" y="4962766"/>
                </a:lnTo>
                <a:lnTo>
                  <a:pt x="0" y="4962766"/>
                </a:lnTo>
                <a:lnTo>
                  <a:pt x="0" y="93427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8D95F96-B341-B146-80F4-B8ACA3691627}"/>
              </a:ext>
            </a:extLst>
          </p:cNvPr>
          <p:cNvSpPr>
            <a:spLocks noGrp="1"/>
          </p:cNvSpPr>
          <p:nvPr>
            <p:ph type="title"/>
          </p:nvPr>
        </p:nvSpPr>
        <p:spPr>
          <a:xfrm>
            <a:off x="990600" y="381000"/>
            <a:ext cx="10210800" cy="576783"/>
          </a:xfrm>
          <a:prstGeom prst="rect">
            <a:avLst/>
          </a:prstGeom>
          <a:ln>
            <a:noFill/>
          </a:ln>
        </p:spPr>
        <p:txBody>
          <a:bodyPr lIns="0" tIns="0" rIns="0" bIns="0" anchor="b" anchorCtr="0"/>
          <a:lstStyle>
            <a:lvl1pPr marL="0" indent="0">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F7EC807-BE13-394F-8836-17A1C303F524}"/>
              </a:ext>
            </a:extLst>
          </p:cNvPr>
          <p:cNvSpPr/>
          <p:nvPr userDrawn="1"/>
        </p:nvSpPr>
        <p:spPr>
          <a:xfrm>
            <a:off x="990600" y="1151776"/>
            <a:ext cx="719137"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2" name="Text Placeholder 3">
            <a:extLst>
              <a:ext uri="{FF2B5EF4-FFF2-40B4-BE49-F238E27FC236}">
                <a16:creationId xmlns:a16="http://schemas.microsoft.com/office/drawing/2014/main" id="{4688F6C2-F388-4B4F-8C2E-B90886CD48CE}"/>
              </a:ext>
            </a:extLst>
          </p:cNvPr>
          <p:cNvSpPr>
            <a:spLocks noGrp="1"/>
          </p:cNvSpPr>
          <p:nvPr>
            <p:ph type="body" sz="quarter" idx="13"/>
          </p:nvPr>
        </p:nvSpPr>
        <p:spPr>
          <a:xfrm>
            <a:off x="990600" y="1536523"/>
            <a:ext cx="10258426" cy="4060825"/>
          </a:xfrm>
          <a:prstGeom prst="rect">
            <a:avLst/>
          </a:prstGeom>
        </p:spPr>
        <p:txBody>
          <a:bodyPr lIns="0" tIns="0" rIns="0" bIns="0"/>
          <a:lstStyle>
            <a:lvl1pPr>
              <a:lnSpc>
                <a:spcPct val="130000"/>
              </a:lnSpc>
              <a:buClr>
                <a:schemeClr val="accent6"/>
              </a:buClr>
              <a:defRPr sz="2000">
                <a:solidFill>
                  <a:schemeClr val="bg2"/>
                </a:solidFill>
              </a:defRPr>
            </a:lvl1pPr>
            <a:lvl2pPr marL="685800" indent="-228600">
              <a:lnSpc>
                <a:spcPct val="130000"/>
              </a:lnSpc>
              <a:buClr>
                <a:schemeClr val="accent6"/>
              </a:buClr>
              <a:buFont typeface="Wingdings" pitchFamily="2" charset="2"/>
              <a:buChar char="§"/>
              <a:defRPr sz="2000">
                <a:solidFill>
                  <a:schemeClr val="bg2"/>
                </a:solidFill>
              </a:defRPr>
            </a:lvl2pPr>
            <a:lvl3pPr marL="1143000" indent="-228600">
              <a:lnSpc>
                <a:spcPct val="130000"/>
              </a:lnSpc>
              <a:buClr>
                <a:schemeClr val="accent6"/>
              </a:buClr>
              <a:buFont typeface="Courier New" panose="02070309020205020404" pitchFamily="49" charset="0"/>
              <a:buChar char="o"/>
              <a:defRPr sz="2000">
                <a:solidFill>
                  <a:schemeClr val="bg2"/>
                </a:solidFill>
              </a:defRPr>
            </a:lvl3pPr>
            <a:lvl4pPr marL="1600200" indent="-228600">
              <a:lnSpc>
                <a:spcPct val="130000"/>
              </a:lnSpc>
              <a:buClr>
                <a:schemeClr val="accent6"/>
              </a:buClr>
              <a:buFont typeface="System Font Regular"/>
              <a:buChar char="-"/>
              <a:defRPr sz="2000">
                <a:solidFill>
                  <a:schemeClr val="bg2"/>
                </a:solidFill>
              </a:defRPr>
            </a:lvl4pPr>
            <a:lvl5pPr>
              <a:lnSpc>
                <a:spcPct val="130000"/>
              </a:lnSpc>
              <a:buClr>
                <a:schemeClr val="accent6"/>
              </a:buClr>
              <a:defRPr sz="2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2200759018"/>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START TEAL">
    <p:bg>
      <p:bgPr>
        <a:solidFill>
          <a:schemeClr val="bg2"/>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F5AC5010-FD9D-BD47-B1C3-2546DD3CD946}"/>
              </a:ext>
            </a:extLst>
          </p:cNvPr>
          <p:cNvSpPr/>
          <p:nvPr userDrawn="1"/>
        </p:nvSpPr>
        <p:spPr>
          <a:xfrm rot="10800000">
            <a:off x="-19878" y="0"/>
            <a:ext cx="12211878" cy="4962766"/>
          </a:xfrm>
          <a:custGeom>
            <a:avLst/>
            <a:gdLst>
              <a:gd name="connsiteX0" fmla="*/ 0 w 12192000"/>
              <a:gd name="connsiteY0" fmla="*/ 0 h 4028488"/>
              <a:gd name="connsiteX1" fmla="*/ 12192000 w 12192000"/>
              <a:gd name="connsiteY1" fmla="*/ 0 h 4028488"/>
              <a:gd name="connsiteX2" fmla="*/ 12192000 w 12192000"/>
              <a:gd name="connsiteY2" fmla="*/ 4028488 h 4028488"/>
              <a:gd name="connsiteX3" fmla="*/ 0 w 12192000"/>
              <a:gd name="connsiteY3" fmla="*/ 4028488 h 4028488"/>
              <a:gd name="connsiteX4" fmla="*/ 0 w 12192000"/>
              <a:gd name="connsiteY4" fmla="*/ 0 h 4028488"/>
              <a:gd name="connsiteX0" fmla="*/ 0 w 12192000"/>
              <a:gd name="connsiteY0" fmla="*/ 1172817 h 5201305"/>
              <a:gd name="connsiteX1" fmla="*/ 12192000 w 12192000"/>
              <a:gd name="connsiteY1" fmla="*/ 0 h 5201305"/>
              <a:gd name="connsiteX2" fmla="*/ 12192000 w 12192000"/>
              <a:gd name="connsiteY2" fmla="*/ 5201305 h 5201305"/>
              <a:gd name="connsiteX3" fmla="*/ 0 w 12192000"/>
              <a:gd name="connsiteY3" fmla="*/ 5201305 h 5201305"/>
              <a:gd name="connsiteX4" fmla="*/ 0 w 12192000"/>
              <a:gd name="connsiteY4" fmla="*/ 1172817 h 5201305"/>
              <a:gd name="connsiteX0" fmla="*/ 0 w 12231756"/>
              <a:gd name="connsiteY0" fmla="*/ 914400 h 4942888"/>
              <a:gd name="connsiteX1" fmla="*/ 12231756 w 12231756"/>
              <a:gd name="connsiteY1" fmla="*/ 0 h 4942888"/>
              <a:gd name="connsiteX2" fmla="*/ 12192000 w 12231756"/>
              <a:gd name="connsiteY2" fmla="*/ 4942888 h 4942888"/>
              <a:gd name="connsiteX3" fmla="*/ 0 w 12231756"/>
              <a:gd name="connsiteY3" fmla="*/ 4942888 h 4942888"/>
              <a:gd name="connsiteX4" fmla="*/ 0 w 12231756"/>
              <a:gd name="connsiteY4" fmla="*/ 914400 h 4942888"/>
              <a:gd name="connsiteX0" fmla="*/ 0 w 12211878"/>
              <a:gd name="connsiteY0" fmla="*/ 934278 h 4962766"/>
              <a:gd name="connsiteX1" fmla="*/ 12211878 w 12211878"/>
              <a:gd name="connsiteY1" fmla="*/ 0 h 4962766"/>
              <a:gd name="connsiteX2" fmla="*/ 12192000 w 12211878"/>
              <a:gd name="connsiteY2" fmla="*/ 4962766 h 4962766"/>
              <a:gd name="connsiteX3" fmla="*/ 0 w 12211878"/>
              <a:gd name="connsiteY3" fmla="*/ 4962766 h 4962766"/>
              <a:gd name="connsiteX4" fmla="*/ 0 w 12211878"/>
              <a:gd name="connsiteY4" fmla="*/ 934278 h 496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878" h="4962766">
                <a:moveTo>
                  <a:pt x="0" y="934278"/>
                </a:moveTo>
                <a:lnTo>
                  <a:pt x="12211878" y="0"/>
                </a:lnTo>
                <a:lnTo>
                  <a:pt x="12192000" y="4962766"/>
                </a:lnTo>
                <a:lnTo>
                  <a:pt x="0" y="4962766"/>
                </a:lnTo>
                <a:lnTo>
                  <a:pt x="0" y="93427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F0E78D8-9E8B-274D-A231-DDF885BA8E8E}"/>
              </a:ext>
            </a:extLst>
          </p:cNvPr>
          <p:cNvSpPr>
            <a:spLocks noGrp="1"/>
          </p:cNvSpPr>
          <p:nvPr>
            <p:ph type="title"/>
          </p:nvPr>
        </p:nvSpPr>
        <p:spPr>
          <a:xfrm>
            <a:off x="990600" y="3116853"/>
            <a:ext cx="10210800" cy="576783"/>
          </a:xfrm>
          <a:prstGeom prst="rect">
            <a:avLst/>
          </a:prstGeom>
        </p:spPr>
        <p:txBody>
          <a:bodyPr lIns="0" tIns="0" rIns="0" bIns="0" anchor="ctr" anchorCtr="0"/>
          <a:lstStyle>
            <a:lvl1pPr marL="0" indent="0" algn="ctr">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3174108638"/>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EAL BANNER">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DF7DA59-D585-A245-9F7C-215D50F80F2A}"/>
              </a:ext>
            </a:extLst>
          </p:cNvPr>
          <p:cNvSpPr/>
          <p:nvPr userDrawn="1"/>
        </p:nvSpPr>
        <p:spPr>
          <a:xfrm rot="10800000">
            <a:off x="-19878" y="0"/>
            <a:ext cx="12211878" cy="1595060"/>
          </a:xfrm>
          <a:custGeom>
            <a:avLst/>
            <a:gdLst>
              <a:gd name="connsiteX0" fmla="*/ 0 w 12192000"/>
              <a:gd name="connsiteY0" fmla="*/ 0 h 1197495"/>
              <a:gd name="connsiteX1" fmla="*/ 12192000 w 12192000"/>
              <a:gd name="connsiteY1" fmla="*/ 0 h 1197495"/>
              <a:gd name="connsiteX2" fmla="*/ 12192000 w 12192000"/>
              <a:gd name="connsiteY2" fmla="*/ 1197495 h 1197495"/>
              <a:gd name="connsiteX3" fmla="*/ 0 w 12192000"/>
              <a:gd name="connsiteY3" fmla="*/ 1197495 h 1197495"/>
              <a:gd name="connsiteX4" fmla="*/ 0 w 12192000"/>
              <a:gd name="connsiteY4" fmla="*/ 0 h 1197495"/>
              <a:gd name="connsiteX0" fmla="*/ 0 w 12211878"/>
              <a:gd name="connsiteY0" fmla="*/ 397565 h 1595060"/>
              <a:gd name="connsiteX1" fmla="*/ 12211878 w 12211878"/>
              <a:gd name="connsiteY1" fmla="*/ 0 h 1595060"/>
              <a:gd name="connsiteX2" fmla="*/ 12192000 w 12211878"/>
              <a:gd name="connsiteY2" fmla="*/ 1595060 h 1595060"/>
              <a:gd name="connsiteX3" fmla="*/ 0 w 12211878"/>
              <a:gd name="connsiteY3" fmla="*/ 1595060 h 1595060"/>
              <a:gd name="connsiteX4" fmla="*/ 0 w 12211878"/>
              <a:gd name="connsiteY4" fmla="*/ 397565 h 1595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878" h="1595060">
                <a:moveTo>
                  <a:pt x="0" y="397565"/>
                </a:moveTo>
                <a:lnTo>
                  <a:pt x="12211878" y="0"/>
                </a:lnTo>
                <a:lnTo>
                  <a:pt x="12192000" y="1595060"/>
                </a:lnTo>
                <a:lnTo>
                  <a:pt x="0" y="1595060"/>
                </a:lnTo>
                <a:lnTo>
                  <a:pt x="0" y="39756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7EEF28BE-7968-A148-B3BA-50F529881041}"/>
              </a:ext>
            </a:extLst>
          </p:cNvPr>
          <p:cNvSpPr>
            <a:spLocks noGrp="1"/>
          </p:cNvSpPr>
          <p:nvPr>
            <p:ph type="title"/>
          </p:nvPr>
        </p:nvSpPr>
        <p:spPr>
          <a:xfrm>
            <a:off x="990600" y="381000"/>
            <a:ext cx="10210800" cy="576783"/>
          </a:xfrm>
          <a:prstGeom prst="rect">
            <a:avLst/>
          </a:prstGeom>
          <a:ln>
            <a:noFill/>
          </a:ln>
        </p:spPr>
        <p:txBody>
          <a:bodyPr lIns="0" tIns="0" rIns="0" bIns="0" anchor="b" anchorCtr="0"/>
          <a:lstStyle>
            <a:lvl1pPr marL="0" indent="0">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2570260E-BBCD-EF4B-B136-3D7CAA160826}"/>
              </a:ext>
            </a:extLst>
          </p:cNvPr>
          <p:cNvSpPr/>
          <p:nvPr userDrawn="1"/>
        </p:nvSpPr>
        <p:spPr>
          <a:xfrm>
            <a:off x="990600" y="1151776"/>
            <a:ext cx="719137"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7" name="Picture 6">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
        <p:nvSpPr>
          <p:cNvPr id="6" name="Text Placeholder 3">
            <a:extLst>
              <a:ext uri="{FF2B5EF4-FFF2-40B4-BE49-F238E27FC236}">
                <a16:creationId xmlns:a16="http://schemas.microsoft.com/office/drawing/2014/main" id="{E572ACB1-AB03-C84E-B0F3-DB363F574C5B}"/>
              </a:ext>
            </a:extLst>
          </p:cNvPr>
          <p:cNvSpPr>
            <a:spLocks noGrp="1"/>
          </p:cNvSpPr>
          <p:nvPr>
            <p:ph type="body" sz="quarter" idx="13"/>
          </p:nvPr>
        </p:nvSpPr>
        <p:spPr>
          <a:xfrm>
            <a:off x="990600" y="1789054"/>
            <a:ext cx="10258426" cy="4306946"/>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3954039"/>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AL SCREENSHOT">
    <p:bg>
      <p:bgPr>
        <a:solidFill>
          <a:schemeClr val="bg2"/>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ACFD7105-F563-564C-9F5D-CB65152F72F4}"/>
              </a:ext>
            </a:extLst>
          </p:cNvPr>
          <p:cNvSpPr/>
          <p:nvPr userDrawn="1"/>
        </p:nvSpPr>
        <p:spPr>
          <a:xfrm rot="10800000">
            <a:off x="-19878" y="0"/>
            <a:ext cx="12211878" cy="4962766"/>
          </a:xfrm>
          <a:custGeom>
            <a:avLst/>
            <a:gdLst>
              <a:gd name="connsiteX0" fmla="*/ 0 w 12192000"/>
              <a:gd name="connsiteY0" fmla="*/ 0 h 4028488"/>
              <a:gd name="connsiteX1" fmla="*/ 12192000 w 12192000"/>
              <a:gd name="connsiteY1" fmla="*/ 0 h 4028488"/>
              <a:gd name="connsiteX2" fmla="*/ 12192000 w 12192000"/>
              <a:gd name="connsiteY2" fmla="*/ 4028488 h 4028488"/>
              <a:gd name="connsiteX3" fmla="*/ 0 w 12192000"/>
              <a:gd name="connsiteY3" fmla="*/ 4028488 h 4028488"/>
              <a:gd name="connsiteX4" fmla="*/ 0 w 12192000"/>
              <a:gd name="connsiteY4" fmla="*/ 0 h 4028488"/>
              <a:gd name="connsiteX0" fmla="*/ 0 w 12192000"/>
              <a:gd name="connsiteY0" fmla="*/ 1172817 h 5201305"/>
              <a:gd name="connsiteX1" fmla="*/ 12192000 w 12192000"/>
              <a:gd name="connsiteY1" fmla="*/ 0 h 5201305"/>
              <a:gd name="connsiteX2" fmla="*/ 12192000 w 12192000"/>
              <a:gd name="connsiteY2" fmla="*/ 5201305 h 5201305"/>
              <a:gd name="connsiteX3" fmla="*/ 0 w 12192000"/>
              <a:gd name="connsiteY3" fmla="*/ 5201305 h 5201305"/>
              <a:gd name="connsiteX4" fmla="*/ 0 w 12192000"/>
              <a:gd name="connsiteY4" fmla="*/ 1172817 h 5201305"/>
              <a:gd name="connsiteX0" fmla="*/ 0 w 12231756"/>
              <a:gd name="connsiteY0" fmla="*/ 914400 h 4942888"/>
              <a:gd name="connsiteX1" fmla="*/ 12231756 w 12231756"/>
              <a:gd name="connsiteY1" fmla="*/ 0 h 4942888"/>
              <a:gd name="connsiteX2" fmla="*/ 12192000 w 12231756"/>
              <a:gd name="connsiteY2" fmla="*/ 4942888 h 4942888"/>
              <a:gd name="connsiteX3" fmla="*/ 0 w 12231756"/>
              <a:gd name="connsiteY3" fmla="*/ 4942888 h 4942888"/>
              <a:gd name="connsiteX4" fmla="*/ 0 w 12231756"/>
              <a:gd name="connsiteY4" fmla="*/ 914400 h 4942888"/>
              <a:gd name="connsiteX0" fmla="*/ 0 w 12211878"/>
              <a:gd name="connsiteY0" fmla="*/ 934278 h 4962766"/>
              <a:gd name="connsiteX1" fmla="*/ 12211878 w 12211878"/>
              <a:gd name="connsiteY1" fmla="*/ 0 h 4962766"/>
              <a:gd name="connsiteX2" fmla="*/ 12192000 w 12211878"/>
              <a:gd name="connsiteY2" fmla="*/ 4962766 h 4962766"/>
              <a:gd name="connsiteX3" fmla="*/ 0 w 12211878"/>
              <a:gd name="connsiteY3" fmla="*/ 4962766 h 4962766"/>
              <a:gd name="connsiteX4" fmla="*/ 0 w 12211878"/>
              <a:gd name="connsiteY4" fmla="*/ 934278 h 496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878" h="4962766">
                <a:moveTo>
                  <a:pt x="0" y="934278"/>
                </a:moveTo>
                <a:lnTo>
                  <a:pt x="12211878" y="0"/>
                </a:lnTo>
                <a:lnTo>
                  <a:pt x="12192000" y="4962766"/>
                </a:lnTo>
                <a:lnTo>
                  <a:pt x="0" y="4962766"/>
                </a:lnTo>
                <a:lnTo>
                  <a:pt x="0" y="93427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8D95F96-B341-B146-80F4-B8ACA3691627}"/>
              </a:ext>
            </a:extLst>
          </p:cNvPr>
          <p:cNvSpPr>
            <a:spLocks noGrp="1"/>
          </p:cNvSpPr>
          <p:nvPr>
            <p:ph type="title"/>
          </p:nvPr>
        </p:nvSpPr>
        <p:spPr>
          <a:xfrm>
            <a:off x="990600" y="381000"/>
            <a:ext cx="10210800" cy="576783"/>
          </a:xfrm>
          <a:prstGeom prst="rect">
            <a:avLst/>
          </a:prstGeom>
          <a:ln>
            <a:noFill/>
          </a:ln>
        </p:spPr>
        <p:txBody>
          <a:bodyPr lIns="0" tIns="0" rIns="0" bIns="0" anchor="b" anchorCtr="0"/>
          <a:lstStyle>
            <a:lvl1pPr marL="0" indent="0">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4" name="Rectangle 13">
            <a:extLst>
              <a:ext uri="{FF2B5EF4-FFF2-40B4-BE49-F238E27FC236}">
                <a16:creationId xmlns:a16="http://schemas.microsoft.com/office/drawing/2014/main" id="{3F7EC807-BE13-394F-8836-17A1C303F524}"/>
              </a:ext>
            </a:extLst>
          </p:cNvPr>
          <p:cNvSpPr/>
          <p:nvPr userDrawn="1"/>
        </p:nvSpPr>
        <p:spPr>
          <a:xfrm>
            <a:off x="990600" y="1151776"/>
            <a:ext cx="719137"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2" name="Text Placeholder 3">
            <a:extLst>
              <a:ext uri="{FF2B5EF4-FFF2-40B4-BE49-F238E27FC236}">
                <a16:creationId xmlns:a16="http://schemas.microsoft.com/office/drawing/2014/main" id="{4688F6C2-F388-4B4F-8C2E-B90886CD48CE}"/>
              </a:ext>
            </a:extLst>
          </p:cNvPr>
          <p:cNvSpPr>
            <a:spLocks noGrp="1"/>
          </p:cNvSpPr>
          <p:nvPr>
            <p:ph type="body" sz="quarter" idx="13"/>
          </p:nvPr>
        </p:nvSpPr>
        <p:spPr>
          <a:xfrm>
            <a:off x="990600" y="1536523"/>
            <a:ext cx="10258426" cy="4060825"/>
          </a:xfrm>
          <a:prstGeom prst="rect">
            <a:avLst/>
          </a:prstGeom>
        </p:spPr>
        <p:txBody>
          <a:bodyPr lIns="0" tIns="0" rIns="0" bIns="0"/>
          <a:lstStyle>
            <a:lvl1pPr>
              <a:lnSpc>
                <a:spcPct val="130000"/>
              </a:lnSpc>
              <a:buClr>
                <a:schemeClr val="accent4">
                  <a:lumMod val="20000"/>
                  <a:lumOff val="80000"/>
                </a:schemeClr>
              </a:buClr>
              <a:defRPr sz="2000">
                <a:solidFill>
                  <a:schemeClr val="bg2"/>
                </a:solidFill>
              </a:defRPr>
            </a:lvl1pPr>
            <a:lvl2pPr marL="685800" indent="-228600">
              <a:lnSpc>
                <a:spcPct val="130000"/>
              </a:lnSpc>
              <a:buClr>
                <a:schemeClr val="accent4">
                  <a:lumMod val="20000"/>
                  <a:lumOff val="80000"/>
                </a:schemeClr>
              </a:buClr>
              <a:buFont typeface="Wingdings" pitchFamily="2" charset="2"/>
              <a:buChar char="§"/>
              <a:defRPr sz="2000">
                <a:solidFill>
                  <a:schemeClr val="bg2"/>
                </a:solidFill>
              </a:defRPr>
            </a:lvl2pPr>
            <a:lvl3pPr marL="1143000" indent="-228600">
              <a:lnSpc>
                <a:spcPct val="130000"/>
              </a:lnSpc>
              <a:buClr>
                <a:schemeClr val="accent4">
                  <a:lumMod val="20000"/>
                  <a:lumOff val="80000"/>
                </a:schemeClr>
              </a:buClr>
              <a:buFont typeface="Courier New" panose="02070309020205020404" pitchFamily="49" charset="0"/>
              <a:buChar char="o"/>
              <a:defRPr sz="2000">
                <a:solidFill>
                  <a:schemeClr val="bg2"/>
                </a:solidFill>
              </a:defRPr>
            </a:lvl3pPr>
            <a:lvl4pPr marL="1600200" indent="-228600">
              <a:lnSpc>
                <a:spcPct val="130000"/>
              </a:lnSpc>
              <a:buClr>
                <a:schemeClr val="accent4">
                  <a:lumMod val="20000"/>
                  <a:lumOff val="80000"/>
                </a:schemeClr>
              </a:buClr>
              <a:buFont typeface="System Font Regular"/>
              <a:buChar char="-"/>
              <a:defRPr sz="2000">
                <a:solidFill>
                  <a:schemeClr val="bg2"/>
                </a:solidFill>
              </a:defRPr>
            </a:lvl4pPr>
            <a:lvl5pPr>
              <a:lnSpc>
                <a:spcPct val="130000"/>
              </a:lnSpc>
              <a:buClr>
                <a:schemeClr val="accent4">
                  <a:lumMod val="20000"/>
                  <a:lumOff val="80000"/>
                </a:schemeClr>
              </a:buClr>
              <a:defRPr sz="2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2345405391"/>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2"/>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7AADDCC7-1D60-164E-9290-5827164695A9}"/>
              </a:ext>
            </a:extLst>
          </p:cNvPr>
          <p:cNvSpPr/>
          <p:nvPr userDrawn="1"/>
        </p:nvSpPr>
        <p:spPr>
          <a:xfrm rot="10800000">
            <a:off x="-32084" y="-16924"/>
            <a:ext cx="12241670" cy="2845208"/>
          </a:xfrm>
          <a:custGeom>
            <a:avLst/>
            <a:gdLst>
              <a:gd name="connsiteX0" fmla="*/ 0 w 12192000"/>
              <a:gd name="connsiteY0" fmla="*/ 0 h 4028488"/>
              <a:gd name="connsiteX1" fmla="*/ 12192000 w 12192000"/>
              <a:gd name="connsiteY1" fmla="*/ 0 h 4028488"/>
              <a:gd name="connsiteX2" fmla="*/ 12192000 w 12192000"/>
              <a:gd name="connsiteY2" fmla="*/ 4028488 h 4028488"/>
              <a:gd name="connsiteX3" fmla="*/ 0 w 12192000"/>
              <a:gd name="connsiteY3" fmla="*/ 4028488 h 4028488"/>
              <a:gd name="connsiteX4" fmla="*/ 0 w 12192000"/>
              <a:gd name="connsiteY4" fmla="*/ 0 h 4028488"/>
              <a:gd name="connsiteX0" fmla="*/ 0 w 12192000"/>
              <a:gd name="connsiteY0" fmla="*/ 1172817 h 5201305"/>
              <a:gd name="connsiteX1" fmla="*/ 12192000 w 12192000"/>
              <a:gd name="connsiteY1" fmla="*/ 0 h 5201305"/>
              <a:gd name="connsiteX2" fmla="*/ 12192000 w 12192000"/>
              <a:gd name="connsiteY2" fmla="*/ 5201305 h 5201305"/>
              <a:gd name="connsiteX3" fmla="*/ 0 w 12192000"/>
              <a:gd name="connsiteY3" fmla="*/ 5201305 h 5201305"/>
              <a:gd name="connsiteX4" fmla="*/ 0 w 12192000"/>
              <a:gd name="connsiteY4" fmla="*/ 1172817 h 5201305"/>
              <a:gd name="connsiteX0" fmla="*/ 0 w 12231756"/>
              <a:gd name="connsiteY0" fmla="*/ 914400 h 4942888"/>
              <a:gd name="connsiteX1" fmla="*/ 12231756 w 12231756"/>
              <a:gd name="connsiteY1" fmla="*/ 0 h 4942888"/>
              <a:gd name="connsiteX2" fmla="*/ 12192000 w 12231756"/>
              <a:gd name="connsiteY2" fmla="*/ 4942888 h 4942888"/>
              <a:gd name="connsiteX3" fmla="*/ 0 w 12231756"/>
              <a:gd name="connsiteY3" fmla="*/ 4942888 h 4942888"/>
              <a:gd name="connsiteX4" fmla="*/ 0 w 12231756"/>
              <a:gd name="connsiteY4" fmla="*/ 914400 h 4942888"/>
              <a:gd name="connsiteX0" fmla="*/ 0 w 12211878"/>
              <a:gd name="connsiteY0" fmla="*/ 934278 h 4962766"/>
              <a:gd name="connsiteX1" fmla="*/ 12211878 w 12211878"/>
              <a:gd name="connsiteY1" fmla="*/ 0 h 4962766"/>
              <a:gd name="connsiteX2" fmla="*/ 12192000 w 12211878"/>
              <a:gd name="connsiteY2" fmla="*/ 4962766 h 4962766"/>
              <a:gd name="connsiteX3" fmla="*/ 0 w 12211878"/>
              <a:gd name="connsiteY3" fmla="*/ 4962766 h 4962766"/>
              <a:gd name="connsiteX4" fmla="*/ 0 w 12211878"/>
              <a:gd name="connsiteY4" fmla="*/ 934278 h 4962766"/>
              <a:gd name="connsiteX0" fmla="*/ 0 w 12227920"/>
              <a:gd name="connsiteY0" fmla="*/ 1239078 h 4962766"/>
              <a:gd name="connsiteX1" fmla="*/ 12227920 w 12227920"/>
              <a:gd name="connsiteY1" fmla="*/ 0 h 4962766"/>
              <a:gd name="connsiteX2" fmla="*/ 12208042 w 12227920"/>
              <a:gd name="connsiteY2" fmla="*/ 4962766 h 4962766"/>
              <a:gd name="connsiteX3" fmla="*/ 16042 w 12227920"/>
              <a:gd name="connsiteY3" fmla="*/ 4962766 h 4962766"/>
              <a:gd name="connsiteX4" fmla="*/ 0 w 12227920"/>
              <a:gd name="connsiteY4" fmla="*/ 1239078 h 4962766"/>
              <a:gd name="connsiteX0" fmla="*/ 0 w 12227920"/>
              <a:gd name="connsiteY0" fmla="*/ 1239078 h 4962766"/>
              <a:gd name="connsiteX1" fmla="*/ 12227920 w 12227920"/>
              <a:gd name="connsiteY1" fmla="*/ 0 h 4962766"/>
              <a:gd name="connsiteX2" fmla="*/ 12031579 w 12227920"/>
              <a:gd name="connsiteY2" fmla="*/ 3839819 h 4962766"/>
              <a:gd name="connsiteX3" fmla="*/ 16042 w 12227920"/>
              <a:gd name="connsiteY3" fmla="*/ 4962766 h 4962766"/>
              <a:gd name="connsiteX4" fmla="*/ 0 w 12227920"/>
              <a:gd name="connsiteY4" fmla="*/ 1239078 h 4962766"/>
              <a:gd name="connsiteX0" fmla="*/ 0 w 12240126"/>
              <a:gd name="connsiteY0" fmla="*/ 1239078 h 4962766"/>
              <a:gd name="connsiteX1" fmla="*/ 12227920 w 12240126"/>
              <a:gd name="connsiteY1" fmla="*/ 0 h 4962766"/>
              <a:gd name="connsiteX2" fmla="*/ 12240126 w 12240126"/>
              <a:gd name="connsiteY2" fmla="*/ 2829166 h 4962766"/>
              <a:gd name="connsiteX3" fmla="*/ 16042 w 12240126"/>
              <a:gd name="connsiteY3" fmla="*/ 4962766 h 4962766"/>
              <a:gd name="connsiteX4" fmla="*/ 0 w 12240126"/>
              <a:gd name="connsiteY4" fmla="*/ 1239078 h 4962766"/>
              <a:gd name="connsiteX0" fmla="*/ 112464 w 12352590"/>
              <a:gd name="connsiteY0" fmla="*/ 1239078 h 2829166"/>
              <a:gd name="connsiteX1" fmla="*/ 12340384 w 12352590"/>
              <a:gd name="connsiteY1" fmla="*/ 0 h 2829166"/>
              <a:gd name="connsiteX2" fmla="*/ 12352590 w 12352590"/>
              <a:gd name="connsiteY2" fmla="*/ 2829166 h 2829166"/>
              <a:gd name="connsiteX3" fmla="*/ 169 w 12352590"/>
              <a:gd name="connsiteY3" fmla="*/ 2315819 h 2829166"/>
              <a:gd name="connsiteX4" fmla="*/ 112464 w 12352590"/>
              <a:gd name="connsiteY4" fmla="*/ 1239078 h 2829166"/>
              <a:gd name="connsiteX0" fmla="*/ 1544 w 12241670"/>
              <a:gd name="connsiteY0" fmla="*/ 1239078 h 2845208"/>
              <a:gd name="connsiteX1" fmla="*/ 12229464 w 12241670"/>
              <a:gd name="connsiteY1" fmla="*/ 0 h 2845208"/>
              <a:gd name="connsiteX2" fmla="*/ 12241670 w 12241670"/>
              <a:gd name="connsiteY2" fmla="*/ 2829166 h 2845208"/>
              <a:gd name="connsiteX3" fmla="*/ 1544 w 12241670"/>
              <a:gd name="connsiteY3" fmla="*/ 2845208 h 2845208"/>
              <a:gd name="connsiteX4" fmla="*/ 1544 w 12241670"/>
              <a:gd name="connsiteY4" fmla="*/ 1239078 h 2845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1670" h="2845208">
                <a:moveTo>
                  <a:pt x="1544" y="1239078"/>
                </a:moveTo>
                <a:lnTo>
                  <a:pt x="12229464" y="0"/>
                </a:lnTo>
                <a:cubicBezTo>
                  <a:pt x="12233533" y="943055"/>
                  <a:pt x="12237601" y="1886111"/>
                  <a:pt x="12241670" y="2829166"/>
                </a:cubicBezTo>
                <a:lnTo>
                  <a:pt x="1544" y="2845208"/>
                </a:lnTo>
                <a:cubicBezTo>
                  <a:pt x="-3803" y="1603979"/>
                  <a:pt x="6891" y="2480307"/>
                  <a:pt x="1544" y="123907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4217" y="1786711"/>
            <a:ext cx="3443566" cy="772271"/>
          </a:xfrm>
          <a:prstGeom prst="rect">
            <a:avLst/>
          </a:prstGeom>
        </p:spPr>
      </p:pic>
      <p:sp>
        <p:nvSpPr>
          <p:cNvPr id="10" name="Title 1">
            <a:extLst>
              <a:ext uri="{FF2B5EF4-FFF2-40B4-BE49-F238E27FC236}">
                <a16:creationId xmlns:a16="http://schemas.microsoft.com/office/drawing/2014/main" id="{EF0E78D8-9E8B-274D-A231-DDF885BA8E8E}"/>
              </a:ext>
            </a:extLst>
          </p:cNvPr>
          <p:cNvSpPr>
            <a:spLocks noGrp="1"/>
          </p:cNvSpPr>
          <p:nvPr>
            <p:ph type="title"/>
          </p:nvPr>
        </p:nvSpPr>
        <p:spPr>
          <a:xfrm>
            <a:off x="990600" y="3276600"/>
            <a:ext cx="10210800" cy="576783"/>
          </a:xfrm>
          <a:prstGeom prst="rect">
            <a:avLst/>
          </a:prstGeom>
        </p:spPr>
        <p:txBody>
          <a:bodyPr lIns="0" tIns="0" rIns="0" bIns="0"/>
          <a:lstStyle>
            <a:lvl1pPr marL="0" indent="0" algn="ctr">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918982922"/>
      </p:ext>
    </p:extLst>
  </p:cSld>
  <p:clrMapOvr>
    <a:masterClrMapping/>
  </p:clrMapOvr>
  <p:transition>
    <p:fade/>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sp>
        <p:nvSpPr>
          <p:cNvPr id="7" name="Snip Single Corner Rectangle 6">
            <a:extLst>
              <a:ext uri="{FF2B5EF4-FFF2-40B4-BE49-F238E27FC236}">
                <a16:creationId xmlns:a16="http://schemas.microsoft.com/office/drawing/2014/main" id="{EE9E20E4-8A09-9048-B6C7-4FADCB61D49C}"/>
              </a:ext>
            </a:extLst>
          </p:cNvPr>
          <p:cNvSpPr/>
          <p:nvPr userDrawn="1"/>
        </p:nvSpPr>
        <p:spPr>
          <a:xfrm rot="10800000" flipH="1">
            <a:off x="-1184" y="0"/>
            <a:ext cx="12193184" cy="6281928"/>
          </a:xfrm>
          <a:custGeom>
            <a:avLst/>
            <a:gdLst>
              <a:gd name="connsiteX0" fmla="*/ 0 w 12191999"/>
              <a:gd name="connsiteY0" fmla="*/ 0 h 6858000"/>
              <a:gd name="connsiteX1" fmla="*/ 8762999 w 12191999"/>
              <a:gd name="connsiteY1" fmla="*/ 0 h 6858000"/>
              <a:gd name="connsiteX2" fmla="*/ 12191999 w 12191999"/>
              <a:gd name="connsiteY2" fmla="*/ 3429000 h 6858000"/>
              <a:gd name="connsiteX3" fmla="*/ 12191999 w 12191999"/>
              <a:gd name="connsiteY3" fmla="*/ 6858000 h 6858000"/>
              <a:gd name="connsiteX4" fmla="*/ 0 w 12191999"/>
              <a:gd name="connsiteY4" fmla="*/ 6858000 h 6858000"/>
              <a:gd name="connsiteX5" fmla="*/ 0 w 12191999"/>
              <a:gd name="connsiteY5" fmla="*/ 0 h 6858000"/>
              <a:gd name="connsiteX0" fmla="*/ 0 w 12191999"/>
              <a:gd name="connsiteY0" fmla="*/ 0 h 6858000"/>
              <a:gd name="connsiteX1" fmla="*/ 6705599 w 12191999"/>
              <a:gd name="connsiteY1" fmla="*/ 9144 h 6858000"/>
              <a:gd name="connsiteX2" fmla="*/ 12191999 w 12191999"/>
              <a:gd name="connsiteY2" fmla="*/ 3429000 h 6858000"/>
              <a:gd name="connsiteX3" fmla="*/ 12191999 w 12191999"/>
              <a:gd name="connsiteY3" fmla="*/ 6858000 h 6858000"/>
              <a:gd name="connsiteX4" fmla="*/ 0 w 12191999"/>
              <a:gd name="connsiteY4" fmla="*/ 6858000 h 6858000"/>
              <a:gd name="connsiteX5" fmla="*/ 0 w 12191999"/>
              <a:gd name="connsiteY5" fmla="*/ 0 h 6858000"/>
              <a:gd name="connsiteX0" fmla="*/ 0 w 12201143"/>
              <a:gd name="connsiteY0" fmla="*/ 0 h 6858000"/>
              <a:gd name="connsiteX1" fmla="*/ 6705599 w 12201143"/>
              <a:gd name="connsiteY1" fmla="*/ 9144 h 6858000"/>
              <a:gd name="connsiteX2" fmla="*/ 12201143 w 12201143"/>
              <a:gd name="connsiteY2" fmla="*/ 1344168 h 6858000"/>
              <a:gd name="connsiteX3" fmla="*/ 12191999 w 12201143"/>
              <a:gd name="connsiteY3" fmla="*/ 6858000 h 6858000"/>
              <a:gd name="connsiteX4" fmla="*/ 0 w 12201143"/>
              <a:gd name="connsiteY4" fmla="*/ 6858000 h 6858000"/>
              <a:gd name="connsiteX5" fmla="*/ 0 w 12201143"/>
              <a:gd name="connsiteY5" fmla="*/ 0 h 6858000"/>
              <a:gd name="connsiteX0" fmla="*/ 0 w 12201143"/>
              <a:gd name="connsiteY0" fmla="*/ 0 h 6858000"/>
              <a:gd name="connsiteX1" fmla="*/ 3614927 w 12201143"/>
              <a:gd name="connsiteY1" fmla="*/ 18288 h 6858000"/>
              <a:gd name="connsiteX2" fmla="*/ 12201143 w 12201143"/>
              <a:gd name="connsiteY2" fmla="*/ 1344168 h 6858000"/>
              <a:gd name="connsiteX3" fmla="*/ 12191999 w 12201143"/>
              <a:gd name="connsiteY3" fmla="*/ 6858000 h 6858000"/>
              <a:gd name="connsiteX4" fmla="*/ 0 w 12201143"/>
              <a:gd name="connsiteY4" fmla="*/ 6858000 h 6858000"/>
              <a:gd name="connsiteX5" fmla="*/ 0 w 12201143"/>
              <a:gd name="connsiteY5" fmla="*/ 0 h 6858000"/>
              <a:gd name="connsiteX0" fmla="*/ 33529 w 12234672"/>
              <a:gd name="connsiteY0" fmla="*/ 9144 h 6867144"/>
              <a:gd name="connsiteX1" fmla="*/ 0 w 12234672"/>
              <a:gd name="connsiteY1" fmla="*/ 0 h 6867144"/>
              <a:gd name="connsiteX2" fmla="*/ 12234672 w 12234672"/>
              <a:gd name="connsiteY2" fmla="*/ 1353312 h 6867144"/>
              <a:gd name="connsiteX3" fmla="*/ 12225528 w 12234672"/>
              <a:gd name="connsiteY3" fmla="*/ 6867144 h 6867144"/>
              <a:gd name="connsiteX4" fmla="*/ 33529 w 12234672"/>
              <a:gd name="connsiteY4" fmla="*/ 6867144 h 6867144"/>
              <a:gd name="connsiteX5" fmla="*/ 33529 w 12234672"/>
              <a:gd name="connsiteY5" fmla="*/ 9144 h 6867144"/>
              <a:gd name="connsiteX0" fmla="*/ 15241 w 12234672"/>
              <a:gd name="connsiteY0" fmla="*/ 777240 h 6867144"/>
              <a:gd name="connsiteX1" fmla="*/ 0 w 12234672"/>
              <a:gd name="connsiteY1" fmla="*/ 0 h 6867144"/>
              <a:gd name="connsiteX2" fmla="*/ 12234672 w 12234672"/>
              <a:gd name="connsiteY2" fmla="*/ 1353312 h 6867144"/>
              <a:gd name="connsiteX3" fmla="*/ 12225528 w 12234672"/>
              <a:gd name="connsiteY3" fmla="*/ 6867144 h 6867144"/>
              <a:gd name="connsiteX4" fmla="*/ 33529 w 12234672"/>
              <a:gd name="connsiteY4" fmla="*/ 6867144 h 6867144"/>
              <a:gd name="connsiteX5" fmla="*/ 15241 w 12234672"/>
              <a:gd name="connsiteY5" fmla="*/ 777240 h 6867144"/>
              <a:gd name="connsiteX0" fmla="*/ 15241 w 12234672"/>
              <a:gd name="connsiteY0" fmla="*/ 9144 h 6099048"/>
              <a:gd name="connsiteX1" fmla="*/ 0 w 12234672"/>
              <a:gd name="connsiteY1" fmla="*/ 0 h 6099048"/>
              <a:gd name="connsiteX2" fmla="*/ 12234672 w 12234672"/>
              <a:gd name="connsiteY2" fmla="*/ 585216 h 6099048"/>
              <a:gd name="connsiteX3" fmla="*/ 12225528 w 12234672"/>
              <a:gd name="connsiteY3" fmla="*/ 6099048 h 6099048"/>
              <a:gd name="connsiteX4" fmla="*/ 33529 w 12234672"/>
              <a:gd name="connsiteY4" fmla="*/ 6099048 h 6099048"/>
              <a:gd name="connsiteX5" fmla="*/ 15241 w 12234672"/>
              <a:gd name="connsiteY5" fmla="*/ 9144 h 6099048"/>
              <a:gd name="connsiteX0" fmla="*/ 15241 w 12234672"/>
              <a:gd name="connsiteY0" fmla="*/ 9144 h 6099048"/>
              <a:gd name="connsiteX1" fmla="*/ 0 w 12234672"/>
              <a:gd name="connsiteY1" fmla="*/ 0 h 6099048"/>
              <a:gd name="connsiteX2" fmla="*/ 12234672 w 12234672"/>
              <a:gd name="connsiteY2" fmla="*/ 868680 h 6099048"/>
              <a:gd name="connsiteX3" fmla="*/ 12225528 w 12234672"/>
              <a:gd name="connsiteY3" fmla="*/ 6099048 h 6099048"/>
              <a:gd name="connsiteX4" fmla="*/ 33529 w 12234672"/>
              <a:gd name="connsiteY4" fmla="*/ 6099048 h 6099048"/>
              <a:gd name="connsiteX5" fmla="*/ 15241 w 12234672"/>
              <a:gd name="connsiteY5" fmla="*/ 9144 h 6099048"/>
              <a:gd name="connsiteX0" fmla="*/ 33529 w 12234672"/>
              <a:gd name="connsiteY0" fmla="*/ 0 h 6483096"/>
              <a:gd name="connsiteX1" fmla="*/ 0 w 12234672"/>
              <a:gd name="connsiteY1" fmla="*/ 384048 h 6483096"/>
              <a:gd name="connsiteX2" fmla="*/ 12234672 w 12234672"/>
              <a:gd name="connsiteY2" fmla="*/ 1252728 h 6483096"/>
              <a:gd name="connsiteX3" fmla="*/ 12225528 w 12234672"/>
              <a:gd name="connsiteY3" fmla="*/ 6483096 h 6483096"/>
              <a:gd name="connsiteX4" fmla="*/ 33529 w 12234672"/>
              <a:gd name="connsiteY4" fmla="*/ 6483096 h 6483096"/>
              <a:gd name="connsiteX5" fmla="*/ 33529 w 12234672"/>
              <a:gd name="connsiteY5" fmla="*/ 0 h 6483096"/>
              <a:gd name="connsiteX0" fmla="*/ 33529 w 12234672"/>
              <a:gd name="connsiteY0" fmla="*/ 6099048 h 6099048"/>
              <a:gd name="connsiteX1" fmla="*/ 0 w 12234672"/>
              <a:gd name="connsiteY1" fmla="*/ 0 h 6099048"/>
              <a:gd name="connsiteX2" fmla="*/ 12234672 w 12234672"/>
              <a:gd name="connsiteY2" fmla="*/ 868680 h 6099048"/>
              <a:gd name="connsiteX3" fmla="*/ 12225528 w 12234672"/>
              <a:gd name="connsiteY3" fmla="*/ 6099048 h 6099048"/>
              <a:gd name="connsiteX4" fmla="*/ 33529 w 12234672"/>
              <a:gd name="connsiteY4" fmla="*/ 6099048 h 6099048"/>
              <a:gd name="connsiteX0" fmla="*/ 15241 w 12216384"/>
              <a:gd name="connsiteY0" fmla="*/ 6428232 h 6428232"/>
              <a:gd name="connsiteX1" fmla="*/ 0 w 12216384"/>
              <a:gd name="connsiteY1" fmla="*/ 0 h 6428232"/>
              <a:gd name="connsiteX2" fmla="*/ 12216384 w 12216384"/>
              <a:gd name="connsiteY2" fmla="*/ 1197864 h 6428232"/>
              <a:gd name="connsiteX3" fmla="*/ 12207240 w 12216384"/>
              <a:gd name="connsiteY3" fmla="*/ 6428232 h 6428232"/>
              <a:gd name="connsiteX4" fmla="*/ 15241 w 12216384"/>
              <a:gd name="connsiteY4" fmla="*/ 6428232 h 6428232"/>
              <a:gd name="connsiteX0" fmla="*/ 15241 w 12207240"/>
              <a:gd name="connsiteY0" fmla="*/ 6428232 h 6428232"/>
              <a:gd name="connsiteX1" fmla="*/ 0 w 12207240"/>
              <a:gd name="connsiteY1" fmla="*/ 0 h 6428232"/>
              <a:gd name="connsiteX2" fmla="*/ 12207240 w 12207240"/>
              <a:gd name="connsiteY2" fmla="*/ 813816 h 6428232"/>
              <a:gd name="connsiteX3" fmla="*/ 12207240 w 12207240"/>
              <a:gd name="connsiteY3" fmla="*/ 6428232 h 6428232"/>
              <a:gd name="connsiteX4" fmla="*/ 15241 w 12207240"/>
              <a:gd name="connsiteY4" fmla="*/ 6428232 h 6428232"/>
              <a:gd name="connsiteX0" fmla="*/ 24385 w 12216384"/>
              <a:gd name="connsiteY0" fmla="*/ 6245352 h 6245352"/>
              <a:gd name="connsiteX1" fmla="*/ 0 w 12216384"/>
              <a:gd name="connsiteY1" fmla="*/ 0 h 6245352"/>
              <a:gd name="connsiteX2" fmla="*/ 12216384 w 12216384"/>
              <a:gd name="connsiteY2" fmla="*/ 630936 h 6245352"/>
              <a:gd name="connsiteX3" fmla="*/ 12216384 w 12216384"/>
              <a:gd name="connsiteY3" fmla="*/ 6245352 h 6245352"/>
              <a:gd name="connsiteX4" fmla="*/ 24385 w 12216384"/>
              <a:gd name="connsiteY4" fmla="*/ 6245352 h 6245352"/>
              <a:gd name="connsiteX0" fmla="*/ 42673 w 12234672"/>
              <a:gd name="connsiteY0" fmla="*/ 6254496 h 6254496"/>
              <a:gd name="connsiteX1" fmla="*/ 0 w 12234672"/>
              <a:gd name="connsiteY1" fmla="*/ 0 h 6254496"/>
              <a:gd name="connsiteX2" fmla="*/ 12234672 w 12234672"/>
              <a:gd name="connsiteY2" fmla="*/ 640080 h 6254496"/>
              <a:gd name="connsiteX3" fmla="*/ 12234672 w 12234672"/>
              <a:gd name="connsiteY3" fmla="*/ 6254496 h 6254496"/>
              <a:gd name="connsiteX4" fmla="*/ 42673 w 12234672"/>
              <a:gd name="connsiteY4" fmla="*/ 6254496 h 6254496"/>
              <a:gd name="connsiteX0" fmla="*/ 15241 w 12207240"/>
              <a:gd name="connsiteY0" fmla="*/ 6263640 h 6263640"/>
              <a:gd name="connsiteX1" fmla="*/ 0 w 12207240"/>
              <a:gd name="connsiteY1" fmla="*/ 0 h 6263640"/>
              <a:gd name="connsiteX2" fmla="*/ 12207240 w 12207240"/>
              <a:gd name="connsiteY2" fmla="*/ 649224 h 6263640"/>
              <a:gd name="connsiteX3" fmla="*/ 12207240 w 12207240"/>
              <a:gd name="connsiteY3" fmla="*/ 6263640 h 6263640"/>
              <a:gd name="connsiteX4" fmla="*/ 15241 w 12207240"/>
              <a:gd name="connsiteY4" fmla="*/ 6263640 h 6263640"/>
              <a:gd name="connsiteX0" fmla="*/ 241 w 12192240"/>
              <a:gd name="connsiteY0" fmla="*/ 6272784 h 6272784"/>
              <a:gd name="connsiteX1" fmla="*/ 67296 w 12192240"/>
              <a:gd name="connsiteY1" fmla="*/ 0 h 6272784"/>
              <a:gd name="connsiteX2" fmla="*/ 12192240 w 12192240"/>
              <a:gd name="connsiteY2" fmla="*/ 658368 h 6272784"/>
              <a:gd name="connsiteX3" fmla="*/ 12192240 w 12192240"/>
              <a:gd name="connsiteY3" fmla="*/ 6272784 h 6272784"/>
              <a:gd name="connsiteX4" fmla="*/ 241 w 12192240"/>
              <a:gd name="connsiteY4" fmla="*/ 6272784 h 6272784"/>
              <a:gd name="connsiteX0" fmla="*/ 1185 w 12193184"/>
              <a:gd name="connsiteY0" fmla="*/ 6281928 h 6281928"/>
              <a:gd name="connsiteX1" fmla="*/ 4232 w 12193184"/>
              <a:gd name="connsiteY1" fmla="*/ 0 h 6281928"/>
              <a:gd name="connsiteX2" fmla="*/ 12193184 w 12193184"/>
              <a:gd name="connsiteY2" fmla="*/ 667512 h 6281928"/>
              <a:gd name="connsiteX3" fmla="*/ 12193184 w 12193184"/>
              <a:gd name="connsiteY3" fmla="*/ 6281928 h 6281928"/>
              <a:gd name="connsiteX4" fmla="*/ 1185 w 12193184"/>
              <a:gd name="connsiteY4" fmla="*/ 6281928 h 628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184" h="6281928">
                <a:moveTo>
                  <a:pt x="1185" y="6281928"/>
                </a:moveTo>
                <a:cubicBezTo>
                  <a:pt x="-3895" y="4139184"/>
                  <a:pt x="9312" y="2142744"/>
                  <a:pt x="4232" y="0"/>
                </a:cubicBezTo>
                <a:lnTo>
                  <a:pt x="12193184" y="667512"/>
                </a:lnTo>
                <a:lnTo>
                  <a:pt x="12193184" y="6281928"/>
                </a:lnTo>
                <a:lnTo>
                  <a:pt x="1185" y="62819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CFF77C72-2BA7-3840-8D92-E49A3347DDB0}"/>
              </a:ext>
            </a:extLst>
          </p:cNvPr>
          <p:cNvSpPr>
            <a:spLocks noGrp="1"/>
          </p:cNvSpPr>
          <p:nvPr>
            <p:ph type="title"/>
          </p:nvPr>
        </p:nvSpPr>
        <p:spPr>
          <a:xfrm>
            <a:off x="990600" y="859905"/>
            <a:ext cx="10210800" cy="576783"/>
          </a:xfrm>
          <a:prstGeom prst="rect">
            <a:avLst/>
          </a:prstGeom>
        </p:spPr>
        <p:txBody>
          <a:bodyPr lIns="0" tIns="0" rIns="0" bIns="0" anchor="b" anchorCtr="0"/>
          <a:lstStyle>
            <a:lvl1pPr marL="0" indent="0">
              <a:tabLst/>
              <a:defRPr sz="34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1C59C886-2E8C-8F49-9115-DEF16EEE6FFC}"/>
              </a:ext>
            </a:extLst>
          </p:cNvPr>
          <p:cNvSpPr>
            <a:spLocks noGrp="1"/>
          </p:cNvSpPr>
          <p:nvPr>
            <p:ph type="body" sz="quarter" idx="13"/>
          </p:nvPr>
        </p:nvSpPr>
        <p:spPr>
          <a:xfrm>
            <a:off x="990599" y="1981200"/>
            <a:ext cx="10342563" cy="4060825"/>
          </a:xfrm>
          <a:prstGeom prst="rect">
            <a:avLst/>
          </a:prstGeom>
        </p:spPr>
        <p:txBody>
          <a:bodyPr lIns="0" tIns="0" rIns="0" bIns="0"/>
          <a:lstStyle>
            <a:lvl1pPr>
              <a:lnSpc>
                <a:spcPct val="130000"/>
              </a:lnSpc>
              <a:buClr>
                <a:schemeClr val="accent6"/>
              </a:buClr>
              <a:defRPr sz="2000">
                <a:solidFill>
                  <a:schemeClr val="bg2"/>
                </a:solidFill>
              </a:defRPr>
            </a:lvl1pPr>
            <a:lvl2pPr marL="685800" indent="-228600">
              <a:lnSpc>
                <a:spcPct val="130000"/>
              </a:lnSpc>
              <a:buClr>
                <a:schemeClr val="accent6"/>
              </a:buClr>
              <a:buFont typeface="Wingdings" pitchFamily="2" charset="2"/>
              <a:buChar char="§"/>
              <a:defRPr sz="2000">
                <a:solidFill>
                  <a:schemeClr val="bg2"/>
                </a:solidFill>
              </a:defRPr>
            </a:lvl2pPr>
            <a:lvl3pPr marL="1143000" indent="-228600">
              <a:lnSpc>
                <a:spcPct val="130000"/>
              </a:lnSpc>
              <a:buClr>
                <a:schemeClr val="accent6"/>
              </a:buClr>
              <a:buFont typeface="Courier New" panose="02070309020205020404" pitchFamily="49" charset="0"/>
              <a:buChar char="o"/>
              <a:defRPr sz="2000">
                <a:solidFill>
                  <a:schemeClr val="bg2"/>
                </a:solidFill>
              </a:defRPr>
            </a:lvl3pPr>
            <a:lvl4pPr marL="1600200" indent="-228600">
              <a:lnSpc>
                <a:spcPct val="130000"/>
              </a:lnSpc>
              <a:buClr>
                <a:schemeClr val="accent6"/>
              </a:buClr>
              <a:buFont typeface="System Font Regular"/>
              <a:buChar char="-"/>
              <a:defRPr sz="2000">
                <a:solidFill>
                  <a:schemeClr val="bg2"/>
                </a:solidFill>
              </a:defRPr>
            </a:lvl4pPr>
            <a:lvl5pPr>
              <a:lnSpc>
                <a:spcPct val="130000"/>
              </a:lnSpc>
              <a:buClr>
                <a:schemeClr val="accent6"/>
              </a:buClr>
              <a:defRPr sz="2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6F1CA2E9-671B-6345-B6B7-C201161F3278}"/>
              </a:ext>
            </a:extLst>
          </p:cNvPr>
          <p:cNvSpPr/>
          <p:nvPr userDrawn="1"/>
        </p:nvSpPr>
        <p:spPr>
          <a:xfrm>
            <a:off x="990600" y="1630681"/>
            <a:ext cx="719137"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821759589"/>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p:bg>
      <p:bgPr>
        <a:solidFill>
          <a:schemeClr val="bg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FF77C72-2BA7-3840-8D92-E49A3347DDB0}"/>
              </a:ext>
            </a:extLst>
          </p:cNvPr>
          <p:cNvSpPr>
            <a:spLocks noGrp="1"/>
          </p:cNvSpPr>
          <p:nvPr>
            <p:ph type="title"/>
          </p:nvPr>
        </p:nvSpPr>
        <p:spPr>
          <a:xfrm>
            <a:off x="990600" y="859905"/>
            <a:ext cx="10210800" cy="576783"/>
          </a:xfrm>
          <a:prstGeom prst="rect">
            <a:avLst/>
          </a:prstGeom>
        </p:spPr>
        <p:txBody>
          <a:bodyPr lIns="0" tIns="0" rIns="0" bIns="0" anchor="b" anchorCtr="0"/>
          <a:lstStyle>
            <a:lvl1pPr marL="0" indent="0">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1C59C886-2E8C-8F49-9115-DEF16EEE6FFC}"/>
              </a:ext>
            </a:extLst>
          </p:cNvPr>
          <p:cNvSpPr>
            <a:spLocks noGrp="1"/>
          </p:cNvSpPr>
          <p:nvPr>
            <p:ph type="body" sz="quarter" idx="13"/>
          </p:nvPr>
        </p:nvSpPr>
        <p:spPr>
          <a:xfrm>
            <a:off x="990600" y="1981200"/>
            <a:ext cx="10258426" cy="4114800"/>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6F1CA2E9-671B-6345-B6B7-C201161F3278}"/>
              </a:ext>
            </a:extLst>
          </p:cNvPr>
          <p:cNvSpPr/>
          <p:nvPr userDrawn="1"/>
        </p:nvSpPr>
        <p:spPr>
          <a:xfrm>
            <a:off x="990600" y="1630681"/>
            <a:ext cx="7191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2491055882"/>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_HIGH">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
        <p:nvSpPr>
          <p:cNvPr id="7" name="Title 1">
            <a:extLst>
              <a:ext uri="{FF2B5EF4-FFF2-40B4-BE49-F238E27FC236}">
                <a16:creationId xmlns:a16="http://schemas.microsoft.com/office/drawing/2014/main" id="{A443FCD7-F39F-854A-B7CC-B11950E4B8FC}"/>
              </a:ext>
            </a:extLst>
          </p:cNvPr>
          <p:cNvSpPr>
            <a:spLocks noGrp="1"/>
          </p:cNvSpPr>
          <p:nvPr>
            <p:ph type="title"/>
          </p:nvPr>
        </p:nvSpPr>
        <p:spPr>
          <a:xfrm>
            <a:off x="990600" y="381000"/>
            <a:ext cx="10210800" cy="576783"/>
          </a:xfrm>
          <a:prstGeom prst="rect">
            <a:avLst/>
          </a:prstGeom>
        </p:spPr>
        <p:txBody>
          <a:bodyPr lIns="0" tIns="0" rIns="0" bIns="0" anchor="b" anchorCtr="0"/>
          <a:lstStyle>
            <a:lvl1pPr marL="0" indent="0">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9" name="Rectangle 8">
            <a:extLst>
              <a:ext uri="{FF2B5EF4-FFF2-40B4-BE49-F238E27FC236}">
                <a16:creationId xmlns:a16="http://schemas.microsoft.com/office/drawing/2014/main" id="{C399932A-3B54-E944-AC31-DEFEA9E75D54}"/>
              </a:ext>
            </a:extLst>
          </p:cNvPr>
          <p:cNvSpPr/>
          <p:nvPr userDrawn="1"/>
        </p:nvSpPr>
        <p:spPr>
          <a:xfrm>
            <a:off x="990600" y="1151776"/>
            <a:ext cx="7191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E572ACB1-AB03-C84E-B0F3-DB363F574C5B}"/>
              </a:ext>
            </a:extLst>
          </p:cNvPr>
          <p:cNvSpPr>
            <a:spLocks noGrp="1"/>
          </p:cNvSpPr>
          <p:nvPr>
            <p:ph type="body" sz="quarter" idx="13"/>
          </p:nvPr>
        </p:nvSpPr>
        <p:spPr>
          <a:xfrm>
            <a:off x="990600" y="1536523"/>
            <a:ext cx="10258426" cy="4559477"/>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3757806"/>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_PATTERN">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2ED85A-2DD7-5546-B19E-E3894559DEF7}"/>
              </a:ext>
            </a:extLst>
          </p:cNvPr>
          <p:cNvSpPr/>
          <p:nvPr userDrawn="1"/>
        </p:nvSpPr>
        <p:spPr>
          <a:xfrm>
            <a:off x="0" y="0"/>
            <a:ext cx="12192000" cy="6858000"/>
          </a:xfrm>
          <a:prstGeom prst="rect">
            <a:avLst/>
          </a:prstGeom>
          <a:solidFill>
            <a:srgbClr val="F6F6F6">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1CE9141-AC35-C64F-B79A-F08DAB0F4B6E}"/>
              </a:ext>
            </a:extLst>
          </p:cNvPr>
          <p:cNvSpPr>
            <a:spLocks noGrp="1"/>
          </p:cNvSpPr>
          <p:nvPr>
            <p:ph type="title"/>
          </p:nvPr>
        </p:nvSpPr>
        <p:spPr>
          <a:xfrm>
            <a:off x="990600" y="859905"/>
            <a:ext cx="10210800" cy="576783"/>
          </a:xfrm>
          <a:prstGeom prst="rect">
            <a:avLst/>
          </a:prstGeom>
        </p:spPr>
        <p:txBody>
          <a:bodyPr lIns="0" tIns="0" rIns="0" bIns="0" anchor="b" anchorCtr="0"/>
          <a:lstStyle>
            <a:lvl1pPr marL="0" indent="0">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0" name="Text Placeholder 3">
            <a:extLst>
              <a:ext uri="{FF2B5EF4-FFF2-40B4-BE49-F238E27FC236}">
                <a16:creationId xmlns:a16="http://schemas.microsoft.com/office/drawing/2014/main" id="{AE8AC491-2898-BE4C-AE71-4E4FFE05B026}"/>
              </a:ext>
            </a:extLst>
          </p:cNvPr>
          <p:cNvSpPr>
            <a:spLocks noGrp="1"/>
          </p:cNvSpPr>
          <p:nvPr>
            <p:ph type="body" sz="quarter" idx="13"/>
          </p:nvPr>
        </p:nvSpPr>
        <p:spPr>
          <a:xfrm>
            <a:off x="990600" y="1981200"/>
            <a:ext cx="10258426" cy="4060825"/>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619AA6FC-2789-F642-809B-B70809E9B405}"/>
              </a:ext>
            </a:extLst>
          </p:cNvPr>
          <p:cNvSpPr/>
          <p:nvPr userDrawn="1"/>
        </p:nvSpPr>
        <p:spPr>
          <a:xfrm>
            <a:off x="990600" y="1630681"/>
            <a:ext cx="7191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782E376-9215-DF48-AC82-284AF99DB95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20421535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LEFT">
    <p:bg>
      <p:bgPr>
        <a:solidFill>
          <a:schemeClr val="bg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sz="quarter" idx="13"/>
          </p:nvPr>
        </p:nvSpPr>
        <p:spPr>
          <a:xfrm>
            <a:off x="0" y="0"/>
            <a:ext cx="5187950" cy="6858000"/>
          </a:xfrm>
          <a:prstGeom prst="rect">
            <a:avLst/>
          </a:prstGeom>
          <a:solidFill>
            <a:schemeClr val="accent6">
              <a:lumMod val="50000"/>
            </a:schemeClr>
          </a:solidFill>
        </p:spPr>
        <p:txBody>
          <a:bodyPr/>
          <a:lstStyle>
            <a:lvl1pPr marL="0" indent="0">
              <a:buNone/>
              <a:defRPr sz="1000"/>
            </a:lvl1pPr>
          </a:lstStyle>
          <a:p>
            <a:endParaRPr lang="en-US"/>
          </a:p>
        </p:txBody>
      </p:sp>
      <p:sp>
        <p:nvSpPr>
          <p:cNvPr id="6" name="Title 1">
            <a:extLst>
              <a:ext uri="{FF2B5EF4-FFF2-40B4-BE49-F238E27FC236}">
                <a16:creationId xmlns:a16="http://schemas.microsoft.com/office/drawing/2014/main" id="{9A522F79-8560-C140-8452-76688672A05E}"/>
              </a:ext>
            </a:extLst>
          </p:cNvPr>
          <p:cNvSpPr>
            <a:spLocks noGrp="1"/>
          </p:cNvSpPr>
          <p:nvPr>
            <p:ph type="title"/>
          </p:nvPr>
        </p:nvSpPr>
        <p:spPr>
          <a:xfrm>
            <a:off x="5791200" y="859905"/>
            <a:ext cx="5478520" cy="576783"/>
          </a:xfrm>
          <a:prstGeom prst="rect">
            <a:avLst/>
          </a:prstGeom>
        </p:spPr>
        <p:txBody>
          <a:bodyPr lIns="0" tIns="0" rIns="0" bIns="0" anchor="b" anchorCtr="0"/>
          <a:lstStyle>
            <a:lvl1pPr marL="0" indent="0">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7" name="Text Placeholder 3">
            <a:extLst>
              <a:ext uri="{FF2B5EF4-FFF2-40B4-BE49-F238E27FC236}">
                <a16:creationId xmlns:a16="http://schemas.microsoft.com/office/drawing/2014/main" id="{8013B0F4-2435-534A-ADAA-248CC8F6CD50}"/>
              </a:ext>
            </a:extLst>
          </p:cNvPr>
          <p:cNvSpPr>
            <a:spLocks noGrp="1"/>
          </p:cNvSpPr>
          <p:nvPr>
            <p:ph type="body" sz="quarter" idx="14"/>
          </p:nvPr>
        </p:nvSpPr>
        <p:spPr>
          <a:xfrm>
            <a:off x="5791199" y="1981200"/>
            <a:ext cx="5478521" cy="4060825"/>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9C45649-366A-F940-B007-60DEFA9B03B8}"/>
              </a:ext>
            </a:extLst>
          </p:cNvPr>
          <p:cNvSpPr/>
          <p:nvPr userDrawn="1"/>
        </p:nvSpPr>
        <p:spPr>
          <a:xfrm>
            <a:off x="5791200" y="1630681"/>
            <a:ext cx="7191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11820915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RIGHT">
    <p:bg>
      <p:bgPr>
        <a:solidFill>
          <a:schemeClr val="bg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782E376-9215-DF48-AC82-284AF99DB9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19073" y="6372790"/>
            <a:ext cx="1404607" cy="315004"/>
          </a:xfrm>
          <a:prstGeom prst="rect">
            <a:avLst/>
          </a:prstGeom>
        </p:spPr>
      </p:pic>
      <p:sp>
        <p:nvSpPr>
          <p:cNvPr id="5" name="Picture Placeholder 2"/>
          <p:cNvSpPr>
            <a:spLocks noGrp="1"/>
          </p:cNvSpPr>
          <p:nvPr>
            <p:ph type="pic" sz="quarter" idx="13"/>
          </p:nvPr>
        </p:nvSpPr>
        <p:spPr>
          <a:xfrm>
            <a:off x="6477000" y="0"/>
            <a:ext cx="5722879" cy="6858000"/>
          </a:xfrm>
          <a:prstGeom prst="rect">
            <a:avLst/>
          </a:prstGeom>
          <a:solidFill>
            <a:schemeClr val="accent6">
              <a:lumMod val="50000"/>
            </a:schemeClr>
          </a:solidFill>
          <a:ln>
            <a:noFill/>
          </a:ln>
        </p:spPr>
        <p:txBody>
          <a:bodyPr/>
          <a:lstStyle>
            <a:lvl1pPr marL="0" indent="0">
              <a:buNone/>
              <a:defRPr sz="1000"/>
            </a:lvl1pPr>
          </a:lstStyle>
          <a:p>
            <a:endParaRPr lang="en-US" dirty="0"/>
          </a:p>
        </p:txBody>
      </p:sp>
      <p:sp>
        <p:nvSpPr>
          <p:cNvPr id="6" name="Title 1">
            <a:extLst>
              <a:ext uri="{FF2B5EF4-FFF2-40B4-BE49-F238E27FC236}">
                <a16:creationId xmlns:a16="http://schemas.microsoft.com/office/drawing/2014/main" id="{9A522F79-8560-C140-8452-76688672A05E}"/>
              </a:ext>
            </a:extLst>
          </p:cNvPr>
          <p:cNvSpPr>
            <a:spLocks noGrp="1"/>
          </p:cNvSpPr>
          <p:nvPr>
            <p:ph type="title"/>
          </p:nvPr>
        </p:nvSpPr>
        <p:spPr>
          <a:xfrm>
            <a:off x="990602" y="859905"/>
            <a:ext cx="5101458" cy="576783"/>
          </a:xfrm>
          <a:prstGeom prst="rect">
            <a:avLst/>
          </a:prstGeom>
        </p:spPr>
        <p:txBody>
          <a:bodyPr lIns="0" tIns="0" rIns="0" bIns="0" anchor="b" anchorCtr="0"/>
          <a:lstStyle>
            <a:lvl1pPr marL="0" indent="0">
              <a:tabLst/>
              <a:defRPr sz="3400" b="1">
                <a:solidFill>
                  <a:schemeClr val="accent3"/>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7" name="Text Placeholder 3">
            <a:extLst>
              <a:ext uri="{FF2B5EF4-FFF2-40B4-BE49-F238E27FC236}">
                <a16:creationId xmlns:a16="http://schemas.microsoft.com/office/drawing/2014/main" id="{8013B0F4-2435-534A-ADAA-248CC8F6CD50}"/>
              </a:ext>
            </a:extLst>
          </p:cNvPr>
          <p:cNvSpPr>
            <a:spLocks noGrp="1"/>
          </p:cNvSpPr>
          <p:nvPr>
            <p:ph type="body" sz="quarter" idx="14"/>
          </p:nvPr>
        </p:nvSpPr>
        <p:spPr>
          <a:xfrm>
            <a:off x="990601" y="1981200"/>
            <a:ext cx="5101459" cy="4060825"/>
          </a:xfrm>
          <a:prstGeom prst="rect">
            <a:avLst/>
          </a:prstGeom>
        </p:spPr>
        <p:txBody>
          <a:bodyPr lIns="0" tIns="0" rIns="0" bIns="0"/>
          <a:lstStyle>
            <a:lvl1pPr>
              <a:lnSpc>
                <a:spcPct val="130000"/>
              </a:lnSpc>
              <a:buClr>
                <a:schemeClr val="accent6"/>
              </a:buClr>
              <a:defRPr sz="2000">
                <a:solidFill>
                  <a:schemeClr val="accent3"/>
                </a:solidFill>
              </a:defRPr>
            </a:lvl1pPr>
            <a:lvl2pPr marL="685800" indent="-228600">
              <a:lnSpc>
                <a:spcPct val="130000"/>
              </a:lnSpc>
              <a:buClr>
                <a:schemeClr val="accent6"/>
              </a:buClr>
              <a:buFont typeface="Wingdings" pitchFamily="2" charset="2"/>
              <a:buChar char="§"/>
              <a:defRPr sz="2000">
                <a:solidFill>
                  <a:schemeClr val="accent3"/>
                </a:solidFill>
              </a:defRPr>
            </a:lvl2pPr>
            <a:lvl3pPr marL="1143000" indent="-228600">
              <a:lnSpc>
                <a:spcPct val="130000"/>
              </a:lnSpc>
              <a:buClr>
                <a:schemeClr val="accent6"/>
              </a:buClr>
              <a:buFont typeface="Courier New" panose="02070309020205020404" pitchFamily="49" charset="0"/>
              <a:buChar char="o"/>
              <a:defRPr sz="2000">
                <a:solidFill>
                  <a:schemeClr val="accent3"/>
                </a:solidFill>
              </a:defRPr>
            </a:lvl3pPr>
            <a:lvl4pPr marL="1600200" indent="-228600">
              <a:lnSpc>
                <a:spcPct val="130000"/>
              </a:lnSpc>
              <a:buClr>
                <a:schemeClr val="accent6"/>
              </a:buClr>
              <a:buFont typeface="System Font Regular"/>
              <a:buChar char="-"/>
              <a:defRPr sz="2000">
                <a:solidFill>
                  <a:schemeClr val="accent3"/>
                </a:solidFill>
              </a:defRPr>
            </a:lvl4pPr>
            <a:lvl5pPr>
              <a:lnSpc>
                <a:spcPct val="130000"/>
              </a:lnSpc>
              <a:buClr>
                <a:schemeClr val="accent6"/>
              </a:buClr>
              <a:defRPr sz="2000">
                <a:solidFill>
                  <a:schemeClr val="accent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9C45649-366A-F940-B007-60DEFA9B03B8}"/>
              </a:ext>
            </a:extLst>
          </p:cNvPr>
          <p:cNvSpPr/>
          <p:nvPr userDrawn="1"/>
        </p:nvSpPr>
        <p:spPr>
          <a:xfrm>
            <a:off x="990601" y="1630681"/>
            <a:ext cx="7191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90324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34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3CB6DF-DFCE-494C-BAA9-ACBAF57C9E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22" y="-1"/>
            <a:ext cx="12199622" cy="6879486"/>
          </a:xfrm>
          <a:prstGeom prst="rect">
            <a:avLst/>
          </a:prstGeom>
        </p:spPr>
      </p:pic>
      <p:sp>
        <p:nvSpPr>
          <p:cNvPr id="10" name="Rectangle 9">
            <a:extLst>
              <a:ext uri="{FF2B5EF4-FFF2-40B4-BE49-F238E27FC236}">
                <a16:creationId xmlns:a16="http://schemas.microsoft.com/office/drawing/2014/main" id="{A457BD2F-0037-4E47-B45B-315977B7A152}"/>
              </a:ext>
            </a:extLst>
          </p:cNvPr>
          <p:cNvSpPr/>
          <p:nvPr userDrawn="1"/>
        </p:nvSpPr>
        <p:spPr>
          <a:xfrm rot="16200000">
            <a:off x="2656257" y="-2656258"/>
            <a:ext cx="6879486" cy="12192000"/>
          </a:xfrm>
          <a:prstGeom prst="rect">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4136FD7-DE4A-B443-BCE2-9AFA14C78112}"/>
              </a:ext>
            </a:extLst>
          </p:cNvPr>
          <p:cNvSpPr>
            <a:spLocks noGrp="1"/>
          </p:cNvSpPr>
          <p:nvPr>
            <p:ph type="title"/>
          </p:nvPr>
        </p:nvSpPr>
        <p:spPr>
          <a:xfrm>
            <a:off x="2417625" y="1219200"/>
            <a:ext cx="8402775" cy="576783"/>
          </a:xfrm>
          <a:prstGeom prst="rect">
            <a:avLst/>
          </a:prstGeom>
        </p:spPr>
        <p:txBody>
          <a:bodyPr lIns="0" tIns="0" rIns="0" bIns="0" anchor="t" anchorCtr="0"/>
          <a:lstStyle>
            <a:lvl1pPr marL="0" indent="0">
              <a:tabLst/>
              <a:defRPr sz="3200" b="1">
                <a:solidFill>
                  <a:schemeClr val="bg2"/>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6" name="Content Placeholder 15">
            <a:extLst>
              <a:ext uri="{FF2B5EF4-FFF2-40B4-BE49-F238E27FC236}">
                <a16:creationId xmlns:a16="http://schemas.microsoft.com/office/drawing/2014/main" id="{F8DB7DA7-C0C7-CA4F-B8FE-C408D1AF126E}"/>
              </a:ext>
            </a:extLst>
          </p:cNvPr>
          <p:cNvSpPr>
            <a:spLocks noGrp="1"/>
          </p:cNvSpPr>
          <p:nvPr>
            <p:ph sz="quarter" idx="10" hasCustomPrompt="1"/>
          </p:nvPr>
        </p:nvSpPr>
        <p:spPr>
          <a:xfrm>
            <a:off x="2362200" y="2461940"/>
            <a:ext cx="8458200" cy="1106487"/>
          </a:xfrm>
          <a:prstGeom prst="rect">
            <a:avLst/>
          </a:prstGeom>
        </p:spPr>
        <p:txBody>
          <a:bodyPr/>
          <a:lstStyle>
            <a:lvl1pPr marL="0" indent="0">
              <a:lnSpc>
                <a:spcPct val="100000"/>
              </a:lnSpc>
              <a:spcBef>
                <a:spcPts val="0"/>
              </a:spcBef>
              <a:buNone/>
              <a:defRPr sz="2000">
                <a:solidFill>
                  <a:schemeClr val="bg2"/>
                </a:solidFill>
              </a:defRPr>
            </a:lvl1pPr>
          </a:lstStyle>
          <a:p>
            <a:r>
              <a:rPr lang="en-US" sz="2800" b="0" dirty="0"/>
              <a:t>Name</a:t>
            </a:r>
          </a:p>
          <a:p>
            <a:r>
              <a:rPr lang="en-US" sz="2800" b="0" dirty="0"/>
              <a:t>Company</a:t>
            </a:r>
          </a:p>
        </p:txBody>
      </p:sp>
      <p:pic>
        <p:nvPicPr>
          <p:cNvPr id="24" name="Picture 23">
            <a:extLst>
              <a:ext uri="{FF2B5EF4-FFF2-40B4-BE49-F238E27FC236}">
                <a16:creationId xmlns:a16="http://schemas.microsoft.com/office/drawing/2014/main" id="{DB80BED3-2AE2-6D42-AD55-B2BD20308BF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17494" y="1224156"/>
            <a:ext cx="1168400" cy="825500"/>
          </a:xfrm>
          <a:prstGeom prst="rect">
            <a:avLst/>
          </a:prstGeom>
        </p:spPr>
      </p:pic>
      <p:pic>
        <p:nvPicPr>
          <p:cNvPr id="11" name="Picture 10">
            <a:extLst>
              <a:ext uri="{FF2B5EF4-FFF2-40B4-BE49-F238E27FC236}">
                <a16:creationId xmlns:a16="http://schemas.microsoft.com/office/drawing/2014/main" id="{3782E376-9215-DF48-AC82-284AF99DB95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069008" y="6372790"/>
            <a:ext cx="1404607" cy="315004"/>
          </a:xfrm>
          <a:prstGeom prst="rect">
            <a:avLst/>
          </a:prstGeom>
        </p:spPr>
      </p:pic>
    </p:spTree>
    <p:extLst>
      <p:ext uri="{BB962C8B-B14F-4D97-AF65-F5344CB8AC3E}">
        <p14:creationId xmlns:p14="http://schemas.microsoft.com/office/powerpoint/2010/main" val="2209228286"/>
      </p:ext>
    </p:extLst>
  </p:cSld>
  <p:clrMapOvr>
    <a:masterClrMapping/>
  </p:clrMapOvr>
  <p:transition>
    <p:fade/>
  </p:transition>
  <p:extLst>
    <p:ext uri="{DCECCB84-F9BA-43D5-87BE-67443E8EF086}">
      <p15:sldGuideLst xmlns:p15="http://schemas.microsoft.com/office/powerpoint/2012/main">
        <p15:guide id="1" pos="62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D8789-D9CB-394A-8989-7E75D7C775D0}"/>
              </a:ext>
            </a:extLst>
          </p:cNvPr>
          <p:cNvSpPr txBox="1"/>
          <p:nvPr userDrawn="1"/>
        </p:nvSpPr>
        <p:spPr>
          <a:xfrm>
            <a:off x="1024467" y="6459379"/>
            <a:ext cx="4267200" cy="246221"/>
          </a:xfrm>
          <a:prstGeom prst="rect">
            <a:avLst/>
          </a:prstGeom>
          <a:noFill/>
        </p:spPr>
        <p:txBody>
          <a:bodyPr wrap="square" lIns="0" rtlCol="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lang="en-US" sz="1000" dirty="0">
                <a:solidFill>
                  <a:schemeClr val="accent3"/>
                </a:solidFill>
                <a:latin typeface="Calibri" panose="020F0502020204030204" pitchFamily="34" charset="0"/>
                <a:cs typeface="Calibri" panose="020F0502020204030204" pitchFamily="34" charset="0"/>
              </a:rPr>
              <a:t>Slide </a:t>
            </a:r>
            <a:fld id="{F1488A8B-C121-C846-AEE5-0D98B869D111}" type="slidenum">
              <a:rPr lang="en-US" sz="1000" smtClean="0">
                <a:solidFill>
                  <a:schemeClr val="accent3"/>
                </a:solidFill>
                <a:latin typeface="Calibri" panose="020F0502020204030204" pitchFamily="34" charset="0"/>
                <a:cs typeface="Calibri" panose="020F0502020204030204" pitchFamily="34" charset="0"/>
              </a:rPr>
              <a:pPr marL="0" marR="0" lvl="0" indent="0" algn="l" defTabSz="914400" rtl="0" eaLnBrk="1" fontAlgn="auto" latinLnBrk="0" hangingPunct="1">
                <a:lnSpc>
                  <a:spcPct val="100000"/>
                </a:lnSpc>
                <a:spcBef>
                  <a:spcPct val="50000"/>
                </a:spcBef>
                <a:spcAft>
                  <a:spcPts val="0"/>
                </a:spcAft>
                <a:buClrTx/>
                <a:buSzTx/>
                <a:buFontTx/>
                <a:buNone/>
                <a:tabLst/>
                <a:defRPr/>
              </a:pPr>
              <a:t>‹#›</a:t>
            </a:fld>
            <a:r>
              <a:rPr lang="en-US" sz="1000" dirty="0">
                <a:solidFill>
                  <a:schemeClr val="accent3"/>
                </a:solidFill>
                <a:latin typeface="Calibri" panose="020F0502020204030204" pitchFamily="34" charset="0"/>
                <a:cs typeface="Calibri" panose="020F0502020204030204" pitchFamily="34" charset="0"/>
              </a:rPr>
              <a:t>   </a:t>
            </a:r>
            <a:r>
              <a:rPr lang="en-US" sz="1000" dirty="0">
                <a:solidFill>
                  <a:schemeClr val="accent6">
                    <a:lumMod val="75000"/>
                  </a:schemeClr>
                </a:solidFill>
                <a:latin typeface="Calibri" panose="020F0502020204030204" pitchFamily="34" charset="0"/>
                <a:cs typeface="Calibri" panose="020F0502020204030204" pitchFamily="34" charset="0"/>
              </a:rPr>
              <a:t>Copyright © 2019 Kinaxis. All Rights Reserved.  </a:t>
            </a:r>
          </a:p>
        </p:txBody>
      </p:sp>
    </p:spTree>
    <p:extLst>
      <p:ext uri="{BB962C8B-B14F-4D97-AF65-F5344CB8AC3E}">
        <p14:creationId xmlns:p14="http://schemas.microsoft.com/office/powerpoint/2010/main" val="4224373573"/>
      </p:ext>
    </p:extLst>
  </p:cSld>
  <p:clrMap bg1="lt1" tx1="dk1" bg2="lt2" tx2="dk2" accent1="accent1" accent2="accent2" accent3="accent3" accent4="accent4" accent5="accent5" accent6="accent6" hlink="hlink" folHlink="folHlink"/>
  <p:sldLayoutIdLst>
    <p:sldLayoutId id="2147483652" r:id="rId1"/>
    <p:sldLayoutId id="2147483774" r:id="rId2"/>
    <p:sldLayoutId id="2147483783" r:id="rId3"/>
    <p:sldLayoutId id="2147483771" r:id="rId4"/>
    <p:sldLayoutId id="2147483703" r:id="rId5"/>
    <p:sldLayoutId id="2147483684" r:id="rId6"/>
    <p:sldLayoutId id="2147483775" r:id="rId7"/>
    <p:sldLayoutId id="2147483788" r:id="rId8"/>
    <p:sldLayoutId id="2147483790" r:id="rId9"/>
    <p:sldLayoutId id="2147483706" r:id="rId10"/>
    <p:sldLayoutId id="2147483772" r:id="rId11"/>
    <p:sldLayoutId id="2147483782" r:id="rId12"/>
    <p:sldLayoutId id="2147483791" r:id="rId13"/>
    <p:sldLayoutId id="2147483792" r:id="rId14"/>
    <p:sldLayoutId id="2147483793" r:id="rId15"/>
    <p:sldLayoutId id="2147483651"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24" userDrawn="1">
          <p15:clr>
            <a:srgbClr val="F26B43"/>
          </p15:clr>
        </p15:guide>
        <p15:guide id="3" pos="708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towardsdatascience.com/speeding-up-your-algorithms-part-4-dask-7c6ed79994e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F1CF9F-0376-414B-86DD-D731ED0F386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200" y="0"/>
            <a:ext cx="12296650" cy="6934200"/>
          </a:xfrm>
          <a:prstGeom prst="rect">
            <a:avLst/>
          </a:prstGeom>
        </p:spPr>
      </p:pic>
      <p:sp>
        <p:nvSpPr>
          <p:cNvPr id="8" name="Title 7"/>
          <p:cNvSpPr>
            <a:spLocks noGrp="1"/>
          </p:cNvSpPr>
          <p:nvPr>
            <p:ph type="title"/>
          </p:nvPr>
        </p:nvSpPr>
        <p:spPr/>
        <p:txBody>
          <a:bodyPr/>
          <a:lstStyle/>
          <a:p>
            <a:r>
              <a:rPr lang="en-US" dirty="0"/>
              <a:t>Machine Learning in the Cloud</a:t>
            </a:r>
          </a:p>
        </p:txBody>
      </p:sp>
      <p:sp>
        <p:nvSpPr>
          <p:cNvPr id="10" name="Text Placeholder 9"/>
          <p:cNvSpPr>
            <a:spLocks noGrp="1"/>
          </p:cNvSpPr>
          <p:nvPr>
            <p:ph type="body" sz="quarter" idx="15"/>
          </p:nvPr>
        </p:nvSpPr>
        <p:spPr/>
        <p:txBody>
          <a:bodyPr/>
          <a:lstStyle/>
          <a:p>
            <a:r>
              <a:rPr lang="en-US" dirty="0"/>
              <a:t>January 18</a:t>
            </a:r>
            <a:r>
              <a:rPr lang="en-US" baseline="30000" dirty="0"/>
              <a:t>th</a:t>
            </a:r>
            <a:r>
              <a:rPr lang="en-US" dirty="0"/>
              <a:t>, 2019</a:t>
            </a:r>
          </a:p>
        </p:txBody>
      </p:sp>
      <p:sp>
        <p:nvSpPr>
          <p:cNvPr id="9" name="Text Placeholder 8"/>
          <p:cNvSpPr>
            <a:spLocks noGrp="1"/>
          </p:cNvSpPr>
          <p:nvPr>
            <p:ph type="body" sz="quarter" idx="14"/>
          </p:nvPr>
        </p:nvSpPr>
        <p:spPr/>
        <p:txBody>
          <a:bodyPr/>
          <a:lstStyle/>
          <a:p>
            <a:r>
              <a:rPr lang="en-US" dirty="0"/>
              <a:t>Phillip Williams	</a:t>
            </a:r>
          </a:p>
        </p:txBody>
      </p:sp>
      <p:pic>
        <p:nvPicPr>
          <p:cNvPr id="11" name="Picture 10">
            <a:extLst>
              <a:ext uri="{FF2B5EF4-FFF2-40B4-BE49-F238E27FC236}">
                <a16:creationId xmlns:a16="http://schemas.microsoft.com/office/drawing/2014/main" id="{ED398AF7-F8CE-324C-A93E-54F0C919878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90600" y="1584833"/>
            <a:ext cx="2553187" cy="572590"/>
          </a:xfrm>
          <a:prstGeom prst="rect">
            <a:avLst/>
          </a:prstGeom>
        </p:spPr>
      </p:pic>
    </p:spTree>
    <p:extLst>
      <p:ext uri="{BB962C8B-B14F-4D97-AF65-F5344CB8AC3E}">
        <p14:creationId xmlns:p14="http://schemas.microsoft.com/office/powerpoint/2010/main" val="278177991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DC9522-6D82-2C4A-9C3C-A80AA5290E6C}"/>
              </a:ext>
            </a:extLst>
          </p:cNvPr>
          <p:cNvSpPr>
            <a:spLocks noGrp="1"/>
          </p:cNvSpPr>
          <p:nvPr>
            <p:ph type="title"/>
          </p:nvPr>
        </p:nvSpPr>
        <p:spPr/>
        <p:txBody>
          <a:bodyPr/>
          <a:lstStyle/>
          <a:p>
            <a:r>
              <a:rPr lang="en-US" dirty="0"/>
              <a:t>Running code in the Cloud</a:t>
            </a:r>
          </a:p>
        </p:txBody>
      </p:sp>
      <p:sp>
        <p:nvSpPr>
          <p:cNvPr id="20" name="Flowchart: Magnetic Disk 19"/>
          <p:cNvSpPr/>
          <p:nvPr/>
        </p:nvSpPr>
        <p:spPr>
          <a:xfrm>
            <a:off x="8877300" y="2362200"/>
            <a:ext cx="381000" cy="381000"/>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21" name="Flowchart: Magnetic Disk 20"/>
          <p:cNvSpPr/>
          <p:nvPr/>
        </p:nvSpPr>
        <p:spPr>
          <a:xfrm>
            <a:off x="8877300" y="3517266"/>
            <a:ext cx="381000" cy="381000"/>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22" name="Flowchart: Magnetic Disk 21"/>
          <p:cNvSpPr/>
          <p:nvPr/>
        </p:nvSpPr>
        <p:spPr>
          <a:xfrm>
            <a:off x="8877300" y="2939733"/>
            <a:ext cx="381000" cy="381000"/>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23" name="Flowchart: Magnetic Disk 22"/>
          <p:cNvSpPr/>
          <p:nvPr/>
        </p:nvSpPr>
        <p:spPr>
          <a:xfrm>
            <a:off x="2763972" y="2801042"/>
            <a:ext cx="720457" cy="720457"/>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D0109BCA-39E7-5E47-8FE9-B6C139B2CC82}"/>
              </a:ext>
            </a:extLst>
          </p:cNvPr>
          <p:cNvSpPr/>
          <p:nvPr/>
        </p:nvSpPr>
        <p:spPr>
          <a:xfrm>
            <a:off x="1828800" y="4223223"/>
            <a:ext cx="2590800" cy="86177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Master</a:t>
            </a:r>
          </a:p>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Server</a:t>
            </a:r>
          </a:p>
        </p:txBody>
      </p:sp>
      <p:sp>
        <p:nvSpPr>
          <p:cNvPr id="25" name="Rectangle 24">
            <a:extLst>
              <a:ext uri="{FF2B5EF4-FFF2-40B4-BE49-F238E27FC236}">
                <a16:creationId xmlns:a16="http://schemas.microsoft.com/office/drawing/2014/main" id="{D0109BCA-39E7-5E47-8FE9-B6C139B2CC82}"/>
              </a:ext>
            </a:extLst>
          </p:cNvPr>
          <p:cNvSpPr/>
          <p:nvPr/>
        </p:nvSpPr>
        <p:spPr>
          <a:xfrm>
            <a:off x="7772400" y="4223223"/>
            <a:ext cx="2590800" cy="86177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Worker</a:t>
            </a:r>
          </a:p>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Servers</a:t>
            </a:r>
          </a:p>
        </p:txBody>
      </p:sp>
      <p:pic>
        <p:nvPicPr>
          <p:cNvPr id="26" name="Picture 18" descr="[svg-to-png output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6807" y="2927823"/>
            <a:ext cx="1198386" cy="48445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a:stCxn id="23" idx="4"/>
            <a:endCxn id="26" idx="1"/>
          </p:cNvCxnSpPr>
          <p:nvPr/>
        </p:nvCxnSpPr>
        <p:spPr>
          <a:xfrm>
            <a:off x="3484429" y="3161271"/>
            <a:ext cx="2012378" cy="877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a:stCxn id="26" idx="3"/>
            <a:endCxn id="20" idx="2"/>
          </p:cNvCxnSpPr>
          <p:nvPr/>
        </p:nvCxnSpPr>
        <p:spPr>
          <a:xfrm flipV="1">
            <a:off x="6695193" y="2552700"/>
            <a:ext cx="2182107" cy="61735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26" idx="3"/>
            <a:endCxn id="21" idx="2"/>
          </p:cNvCxnSpPr>
          <p:nvPr/>
        </p:nvCxnSpPr>
        <p:spPr>
          <a:xfrm>
            <a:off x="6695193" y="3170050"/>
            <a:ext cx="2182107" cy="53771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stCxn id="26" idx="3"/>
            <a:endCxn id="22" idx="2"/>
          </p:cNvCxnSpPr>
          <p:nvPr/>
        </p:nvCxnSpPr>
        <p:spPr>
          <a:xfrm flipV="1">
            <a:off x="6695193" y="3130233"/>
            <a:ext cx="2182107" cy="3981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3794068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DC9522-6D82-2C4A-9C3C-A80AA5290E6C}"/>
              </a:ext>
            </a:extLst>
          </p:cNvPr>
          <p:cNvSpPr>
            <a:spLocks noGrp="1"/>
          </p:cNvSpPr>
          <p:nvPr>
            <p:ph type="title"/>
          </p:nvPr>
        </p:nvSpPr>
        <p:spPr/>
        <p:txBody>
          <a:bodyPr/>
          <a:lstStyle/>
          <a:p>
            <a:r>
              <a:rPr lang="en-US" dirty="0"/>
              <a:t>Deploying in the Cloud</a:t>
            </a:r>
          </a:p>
        </p:txBody>
      </p:sp>
      <p:pic>
        <p:nvPicPr>
          <p:cNvPr id="4" name="Picture 4" descr="https://www.docker.com/sites/default/files/d8/2019-07/Moby-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7510" y="3358620"/>
            <a:ext cx="1087577" cy="77994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5001B633-AA1F-AF45-BF73-5AF72BCE6DAD}"/>
              </a:ext>
            </a:extLst>
          </p:cNvPr>
          <p:cNvSpPr/>
          <p:nvPr/>
        </p:nvSpPr>
        <p:spPr>
          <a:xfrm>
            <a:off x="4416569" y="3334489"/>
            <a:ext cx="917997" cy="854610"/>
          </a:xfrm>
          <a:prstGeom prst="roundRect">
            <a:avLst>
              <a:gd name="adj" fmla="val 8045"/>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cxnSpLocks/>
            <a:stCxn id="4" idx="3"/>
            <a:endCxn id="5" idx="1"/>
          </p:cNvCxnSpPr>
          <p:nvPr/>
        </p:nvCxnSpPr>
        <p:spPr>
          <a:xfrm>
            <a:off x="2755087" y="3748592"/>
            <a:ext cx="1661482" cy="1320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7" name="Picture 8" desc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2574" y="3385024"/>
            <a:ext cx="776623" cy="75354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cxnSpLocks/>
            <a:stCxn id="5" idx="3"/>
            <a:endCxn id="7" idx="1"/>
          </p:cNvCxnSpPr>
          <p:nvPr/>
        </p:nvCxnSpPr>
        <p:spPr>
          <a:xfrm>
            <a:off x="5334566" y="3761794"/>
            <a:ext cx="1238008"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0" name="Flowchart: Magnetic Disk 9"/>
          <p:cNvSpPr/>
          <p:nvPr/>
        </p:nvSpPr>
        <p:spPr>
          <a:xfrm>
            <a:off x="9719603" y="2514600"/>
            <a:ext cx="381000" cy="381000"/>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11" name="Flowchart: Magnetic Disk 10"/>
          <p:cNvSpPr/>
          <p:nvPr/>
        </p:nvSpPr>
        <p:spPr>
          <a:xfrm>
            <a:off x="9719603" y="3669666"/>
            <a:ext cx="381000" cy="381000"/>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sp>
        <p:nvSpPr>
          <p:cNvPr id="12" name="Flowchart: Magnetic Disk 11"/>
          <p:cNvSpPr/>
          <p:nvPr/>
        </p:nvSpPr>
        <p:spPr>
          <a:xfrm>
            <a:off x="9719603" y="3092133"/>
            <a:ext cx="381000" cy="381000"/>
          </a:xfrm>
          <a:prstGeom prst="flowChartMagneticDisk">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CA"/>
          </a:p>
        </p:txBody>
      </p:sp>
      <p:cxnSp>
        <p:nvCxnSpPr>
          <p:cNvPr id="13" name="Straight Arrow Connector 12"/>
          <p:cNvCxnSpPr>
            <a:stCxn id="7" idx="3"/>
            <a:endCxn id="10" idx="2"/>
          </p:cNvCxnSpPr>
          <p:nvPr/>
        </p:nvCxnSpPr>
        <p:spPr>
          <a:xfrm flipV="1">
            <a:off x="7349197" y="2705100"/>
            <a:ext cx="2370406" cy="105669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4" name="Straight Arrow Connector 13"/>
          <p:cNvCxnSpPr>
            <a:stCxn id="7" idx="3"/>
            <a:endCxn id="12" idx="2"/>
          </p:cNvCxnSpPr>
          <p:nvPr/>
        </p:nvCxnSpPr>
        <p:spPr>
          <a:xfrm flipV="1">
            <a:off x="7349197" y="3282633"/>
            <a:ext cx="2370406" cy="47916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a:stCxn id="7" idx="3"/>
            <a:endCxn id="11" idx="2"/>
          </p:cNvCxnSpPr>
          <p:nvPr/>
        </p:nvCxnSpPr>
        <p:spPr>
          <a:xfrm>
            <a:off x="7349197" y="3761794"/>
            <a:ext cx="2370406" cy="9837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 name="Rectangle 15">
            <a:extLst>
              <a:ext uri="{FF2B5EF4-FFF2-40B4-BE49-F238E27FC236}">
                <a16:creationId xmlns:a16="http://schemas.microsoft.com/office/drawing/2014/main" id="{D0109BCA-39E7-5E47-8FE9-B6C139B2CC82}"/>
              </a:ext>
            </a:extLst>
          </p:cNvPr>
          <p:cNvSpPr/>
          <p:nvPr/>
        </p:nvSpPr>
        <p:spPr>
          <a:xfrm>
            <a:off x="915898" y="4299423"/>
            <a:ext cx="2590800" cy="448584"/>
          </a:xfrm>
          <a:prstGeom prst="rect">
            <a:avLst/>
          </a:prstGeom>
        </p:spPr>
        <p:txBody>
          <a:bodyPr wrap="square">
            <a:spAutoFit/>
          </a:bodyPr>
          <a:lstStyle/>
          <a:p>
            <a:pPr algn="ctr">
              <a:lnSpc>
                <a:spcPts val="3000"/>
              </a:lnSpc>
            </a:pPr>
            <a:r>
              <a:rPr lang="en-CA" sz="2000" b="1" dirty="0" err="1">
                <a:solidFill>
                  <a:schemeClr val="accent6">
                    <a:lumMod val="50000"/>
                  </a:schemeClr>
                </a:solidFill>
                <a:latin typeface="Calibri" panose="020F0502020204030204" pitchFamily="34" charset="0"/>
                <a:cs typeface="Calibri" panose="020F0502020204030204" pitchFamily="34" charset="0"/>
              </a:rPr>
              <a:t>Dockerfile</a:t>
            </a:r>
            <a:endParaRPr lang="en-CA" sz="2000" b="1" dirty="0">
              <a:solidFill>
                <a:schemeClr val="accent6">
                  <a:lumMod val="50000"/>
                </a:schemeClr>
              </a:solidFill>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D0109BCA-39E7-5E47-8FE9-B6C139B2CC82}"/>
              </a:ext>
            </a:extLst>
          </p:cNvPr>
          <p:cNvSpPr/>
          <p:nvPr/>
        </p:nvSpPr>
        <p:spPr>
          <a:xfrm>
            <a:off x="3582898" y="4158283"/>
            <a:ext cx="2590800" cy="86177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Docker</a:t>
            </a:r>
          </a:p>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Container</a:t>
            </a:r>
          </a:p>
        </p:txBody>
      </p:sp>
      <p:sp>
        <p:nvSpPr>
          <p:cNvPr id="18" name="Rectangle 17">
            <a:extLst>
              <a:ext uri="{FF2B5EF4-FFF2-40B4-BE49-F238E27FC236}">
                <a16:creationId xmlns:a16="http://schemas.microsoft.com/office/drawing/2014/main" id="{D0109BCA-39E7-5E47-8FE9-B6C139B2CC82}"/>
              </a:ext>
            </a:extLst>
          </p:cNvPr>
          <p:cNvSpPr/>
          <p:nvPr/>
        </p:nvSpPr>
        <p:spPr>
          <a:xfrm>
            <a:off x="5665485" y="4152241"/>
            <a:ext cx="2590800" cy="86177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Kubernetes</a:t>
            </a:r>
          </a:p>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Cluster</a:t>
            </a:r>
          </a:p>
        </p:txBody>
      </p:sp>
      <p:sp>
        <p:nvSpPr>
          <p:cNvPr id="19" name="Rectangle 18">
            <a:extLst>
              <a:ext uri="{FF2B5EF4-FFF2-40B4-BE49-F238E27FC236}">
                <a16:creationId xmlns:a16="http://schemas.microsoft.com/office/drawing/2014/main" id="{D0109BCA-39E7-5E47-8FE9-B6C139B2CC82}"/>
              </a:ext>
            </a:extLst>
          </p:cNvPr>
          <p:cNvSpPr/>
          <p:nvPr/>
        </p:nvSpPr>
        <p:spPr>
          <a:xfrm>
            <a:off x="8534400" y="4158283"/>
            <a:ext cx="2590800" cy="86177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Pods running</a:t>
            </a:r>
          </a:p>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your code</a:t>
            </a:r>
          </a:p>
        </p:txBody>
      </p:sp>
      <p:pic>
        <p:nvPicPr>
          <p:cNvPr id="20" name="Picture 18" descr="[svg-to-png output image]">
            <a:extLst>
              <a:ext uri="{FF2B5EF4-FFF2-40B4-BE49-F238E27FC236}">
                <a16:creationId xmlns:a16="http://schemas.microsoft.com/office/drawing/2014/main" id="{757C767C-7B61-4CA6-8FAC-39C445CD7B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1109" y="3611180"/>
            <a:ext cx="668916" cy="27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33848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8ECF893E-499D-8C48-B4CD-7C2DF0CA1518}"/>
              </a:ext>
            </a:extLst>
          </p:cNvPr>
          <p:cNvSpPr>
            <a:spLocks noGrp="1"/>
          </p:cNvSpPr>
          <p:nvPr>
            <p:ph type="title"/>
          </p:nvPr>
        </p:nvSpPr>
        <p:spPr/>
        <p:txBody>
          <a:bodyPr/>
          <a:lstStyle/>
          <a:p>
            <a:r>
              <a:rPr lang="en-US" dirty="0"/>
              <a:t>A couple key technologies</a:t>
            </a:r>
          </a:p>
        </p:txBody>
      </p:sp>
      <p:pic>
        <p:nvPicPr>
          <p:cNvPr id="1030" name="Picture 6" descr="Image result for kubernet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2194" y="4542200"/>
            <a:ext cx="1916283" cy="97423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vg-to-png output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884" y="2303924"/>
            <a:ext cx="3014231" cy="121852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dock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74745" y="4389681"/>
            <a:ext cx="1495141" cy="127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3616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48B304-2DC3-A74C-A106-DA9D2CEBC062}"/>
              </a:ext>
            </a:extLst>
          </p:cNvPr>
          <p:cNvSpPr>
            <a:spLocks noGrp="1"/>
          </p:cNvSpPr>
          <p:nvPr>
            <p:ph type="title"/>
          </p:nvPr>
        </p:nvSpPr>
        <p:spPr>
          <a:xfrm>
            <a:off x="990600" y="3048000"/>
            <a:ext cx="10210800" cy="576783"/>
          </a:xfrm>
        </p:spPr>
        <p:txBody>
          <a:bodyPr/>
          <a:lstStyle/>
          <a:p>
            <a:r>
              <a:rPr lang="en-US" dirty="0"/>
              <a:t>Know sooner. Act faster.</a:t>
            </a:r>
          </a:p>
        </p:txBody>
      </p:sp>
      <p:sp>
        <p:nvSpPr>
          <p:cNvPr id="9" name="Title 2">
            <a:extLst>
              <a:ext uri="{FF2B5EF4-FFF2-40B4-BE49-F238E27FC236}">
                <a16:creationId xmlns:a16="http://schemas.microsoft.com/office/drawing/2014/main" id="{79BFF281-21B3-FA43-B3FA-2A3F1EDE3811}"/>
              </a:ext>
            </a:extLst>
          </p:cNvPr>
          <p:cNvSpPr txBox="1">
            <a:spLocks/>
          </p:cNvSpPr>
          <p:nvPr/>
        </p:nvSpPr>
        <p:spPr>
          <a:xfrm>
            <a:off x="930593" y="3663747"/>
            <a:ext cx="10210800" cy="451053"/>
          </a:xfrm>
          <a:prstGeom prst="rect">
            <a:avLst/>
          </a:prstGeom>
        </p:spPr>
        <p:txBody>
          <a:bodyPr lIns="0" tIns="0" rIns="0" bIns="0"/>
          <a:lstStyle>
            <a:lvl1pPr marL="0" indent="0" algn="l" defTabSz="914400" rtl="0" eaLnBrk="1" latinLnBrk="0" hangingPunct="1">
              <a:lnSpc>
                <a:spcPct val="90000"/>
              </a:lnSpc>
              <a:spcBef>
                <a:spcPct val="0"/>
              </a:spcBef>
              <a:buNone/>
              <a:tabLst/>
              <a:defRPr sz="3400" b="1" kern="1200">
                <a:solidFill>
                  <a:schemeClr val="accent3"/>
                </a:solidFill>
                <a:latin typeface="Calibri" panose="020F0502020204030204" pitchFamily="34" charset="0"/>
                <a:ea typeface="+mj-ea"/>
                <a:cs typeface="Calibri" panose="020F0502020204030204" pitchFamily="34" charset="0"/>
              </a:defRPr>
            </a:lvl1pPr>
          </a:lstStyle>
          <a:p>
            <a:pPr algn="ctr">
              <a:lnSpc>
                <a:spcPct val="130000"/>
              </a:lnSpc>
              <a:spcBef>
                <a:spcPts val="0"/>
              </a:spcBef>
            </a:pPr>
            <a:r>
              <a:rPr lang="en-US" sz="2000" dirty="0"/>
              <a:t>Phillip Williams</a:t>
            </a:r>
          </a:p>
          <a:p>
            <a:pPr algn="ctr">
              <a:lnSpc>
                <a:spcPct val="130000"/>
              </a:lnSpc>
              <a:spcBef>
                <a:spcPts val="0"/>
              </a:spcBef>
            </a:pPr>
            <a:r>
              <a:rPr lang="en-US" sz="2000" b="0" dirty="0"/>
              <a:t>Pwilliams@kinaxis.com</a:t>
            </a:r>
          </a:p>
        </p:txBody>
      </p:sp>
    </p:spTree>
    <p:extLst>
      <p:ext uri="{BB962C8B-B14F-4D97-AF65-F5344CB8AC3E}">
        <p14:creationId xmlns:p14="http://schemas.microsoft.com/office/powerpoint/2010/main" val="392852923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01BBC5-037C-4543-A0F7-37DC3A5E3393}"/>
              </a:ext>
            </a:extLst>
          </p:cNvPr>
          <p:cNvSpPr>
            <a:spLocks noGrp="1"/>
          </p:cNvSpPr>
          <p:nvPr>
            <p:ph type="title"/>
          </p:nvPr>
        </p:nvSpPr>
        <p:spPr/>
        <p:txBody>
          <a:bodyPr/>
          <a:lstStyle/>
          <a:p>
            <a:r>
              <a:rPr lang="en-US" dirty="0"/>
              <a:t>What is ML in the Cloud?</a:t>
            </a:r>
          </a:p>
        </p:txBody>
      </p:sp>
      <p:sp>
        <p:nvSpPr>
          <p:cNvPr id="8" name="Text Placeholder 7">
            <a:extLst>
              <a:ext uri="{FF2B5EF4-FFF2-40B4-BE49-F238E27FC236}">
                <a16:creationId xmlns:a16="http://schemas.microsoft.com/office/drawing/2014/main" id="{8F9F677A-518A-7741-A633-B1383AB8AB98}"/>
              </a:ext>
            </a:extLst>
          </p:cNvPr>
          <p:cNvSpPr>
            <a:spLocks noGrp="1"/>
          </p:cNvSpPr>
          <p:nvPr>
            <p:ph type="body" sz="quarter" idx="14"/>
          </p:nvPr>
        </p:nvSpPr>
        <p:spPr/>
        <p:txBody>
          <a:bodyPr/>
          <a:lstStyle/>
          <a:p>
            <a:pPr marL="457200" indent="-457200">
              <a:buFont typeface="+mj-lt"/>
              <a:buAutoNum type="arabicPeriod"/>
            </a:pPr>
            <a:r>
              <a:rPr lang="en-US" sz="2800" dirty="0"/>
              <a:t>Why is ML useful?</a:t>
            </a:r>
          </a:p>
          <a:p>
            <a:pPr marL="457200" indent="-457200">
              <a:buFont typeface="+mj-lt"/>
              <a:buAutoNum type="arabicPeriod"/>
            </a:pPr>
            <a:r>
              <a:rPr lang="en-US" sz="2800" dirty="0"/>
              <a:t>Automatic ML</a:t>
            </a:r>
          </a:p>
          <a:p>
            <a:pPr marL="457200" indent="-457200">
              <a:buFont typeface="+mj-lt"/>
              <a:buAutoNum type="arabicPeriod"/>
            </a:pPr>
            <a:r>
              <a:rPr lang="en-US" sz="2800" dirty="0"/>
              <a:t>ML in the Cloud</a:t>
            </a:r>
          </a:p>
        </p:txBody>
      </p:sp>
      <p:pic>
        <p:nvPicPr>
          <p:cNvPr id="5" name="Picture Placeholder 8">
            <a:extLst>
              <a:ext uri="{FF2B5EF4-FFF2-40B4-BE49-F238E27FC236}">
                <a16:creationId xmlns:a16="http://schemas.microsoft.com/office/drawing/2014/main" id="{E4ED8065-8FF9-41BA-81A4-50345ECD5E8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8298" b="8298"/>
          <a:stretch>
            <a:fillRect/>
          </a:stretch>
        </p:blipFill>
        <p:spPr>
          <a:prstGeom prst="rect">
            <a:avLst/>
          </a:prstGeom>
          <a:solidFill>
            <a:schemeClr val="accent6">
              <a:lumMod val="50000"/>
            </a:schemeClr>
          </a:solidFill>
          <a:ln>
            <a:noFill/>
          </a:ln>
        </p:spPr>
      </p:pic>
    </p:spTree>
    <p:extLst>
      <p:ext uri="{BB962C8B-B14F-4D97-AF65-F5344CB8AC3E}">
        <p14:creationId xmlns:p14="http://schemas.microsoft.com/office/powerpoint/2010/main" val="42095181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DC9522-6D82-2C4A-9C3C-A80AA5290E6C}"/>
              </a:ext>
            </a:extLst>
          </p:cNvPr>
          <p:cNvSpPr>
            <a:spLocks noGrp="1"/>
          </p:cNvSpPr>
          <p:nvPr>
            <p:ph type="title"/>
          </p:nvPr>
        </p:nvSpPr>
        <p:spPr/>
        <p:txBody>
          <a:bodyPr/>
          <a:lstStyle/>
          <a:p>
            <a:r>
              <a:rPr lang="en-US" dirty="0"/>
              <a:t>What is a Machine Learning model?</a:t>
            </a:r>
          </a:p>
        </p:txBody>
      </p:sp>
      <mc:AlternateContent xmlns:mc="http://schemas.openxmlformats.org/markup-compatibility/2006" xmlns:a14="http://schemas.microsoft.com/office/drawing/2010/main">
        <mc:Choice Requires="a14">
          <p:sp>
            <p:nvSpPr>
              <p:cNvPr id="5" name="TextBox 4"/>
              <p:cNvSpPr txBox="1"/>
              <p:nvPr/>
            </p:nvSpPr>
            <p:spPr>
              <a:xfrm>
                <a:off x="2389472" y="2937326"/>
                <a:ext cx="1128562" cy="16296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4000" b="0" i="1" smtClean="0">
                              <a:latin typeface="Cambria Math" panose="02040503050406030204" pitchFamily="18" charset="0"/>
                            </a:rPr>
                          </m:ctrlPr>
                        </m:dPr>
                        <m:e>
                          <m:m>
                            <m:mPr>
                              <m:mcs>
                                <m:mc>
                                  <m:mcPr>
                                    <m:count m:val="1"/>
                                    <m:mcJc m:val="center"/>
                                  </m:mcPr>
                                </m:mc>
                              </m:mcs>
                              <m:ctrlPr>
                                <a:rPr lang="en-CA" sz="4000" i="1" smtClean="0">
                                  <a:latin typeface="Cambria Math" panose="02040503050406030204" pitchFamily="18" charset="0"/>
                                </a:rPr>
                              </m:ctrlPr>
                            </m:mPr>
                            <m:mr>
                              <m:e>
                                <m:sSub>
                                  <m:sSubPr>
                                    <m:ctrlPr>
                                      <a:rPr lang="en-CA" sz="4000" b="0" i="1" smtClean="0">
                                        <a:latin typeface="Cambria Math" panose="02040503050406030204" pitchFamily="18" charset="0"/>
                                      </a:rPr>
                                    </m:ctrlPr>
                                  </m:sSubPr>
                                  <m:e>
                                    <m:r>
                                      <m:rPr>
                                        <m:brk m:alnAt="7"/>
                                      </m:rPr>
                                      <a:rPr lang="en-CA" sz="4000" b="0" i="1" smtClean="0">
                                        <a:latin typeface="Cambria Math" panose="02040503050406030204" pitchFamily="18" charset="0"/>
                                      </a:rPr>
                                      <m:t>𝑥</m:t>
                                    </m:r>
                                  </m:e>
                                  <m:sub>
                                    <m:r>
                                      <m:rPr>
                                        <m:brk m:alnAt="7"/>
                                      </m:rPr>
                                      <a:rPr lang="en-CA" sz="4000" b="0" i="1" smtClean="0">
                                        <a:latin typeface="Cambria Math" panose="02040503050406030204" pitchFamily="18" charset="0"/>
                                      </a:rPr>
                                      <m:t>1</m:t>
                                    </m:r>
                                  </m:sub>
                                </m:sSub>
                              </m:e>
                            </m:mr>
                            <m:mr>
                              <m:e>
                                <m:r>
                                  <a:rPr lang="en-CA" sz="4000" i="1" smtClean="0">
                                    <a:latin typeface="Cambria Math" panose="02040503050406030204" pitchFamily="18" charset="0"/>
                                  </a:rPr>
                                  <m:t>⋮</m:t>
                                </m:r>
                              </m:e>
                            </m:mr>
                            <m:mr>
                              <m:e>
                                <m:sSub>
                                  <m:sSubPr>
                                    <m:ctrlPr>
                                      <a:rPr lang="en-CA" sz="4000" b="0" i="1" smtClean="0">
                                        <a:latin typeface="Cambria Math" panose="02040503050406030204" pitchFamily="18" charset="0"/>
                                      </a:rPr>
                                    </m:ctrlPr>
                                  </m:sSubPr>
                                  <m:e>
                                    <m:r>
                                      <a:rPr lang="en-CA" sz="4000" b="0" i="1" smtClean="0">
                                        <a:latin typeface="Cambria Math" panose="02040503050406030204" pitchFamily="18" charset="0"/>
                                      </a:rPr>
                                      <m:t>𝑥</m:t>
                                    </m:r>
                                  </m:e>
                                  <m:sub>
                                    <m:r>
                                      <a:rPr lang="en-CA" sz="4000" b="0" i="1" smtClean="0">
                                        <a:latin typeface="Cambria Math" panose="02040503050406030204" pitchFamily="18" charset="0"/>
                                      </a:rPr>
                                      <m:t>𝑛</m:t>
                                    </m:r>
                                  </m:sub>
                                </m:sSub>
                              </m:e>
                            </m:mr>
                          </m:m>
                        </m:e>
                      </m:d>
                    </m:oMath>
                  </m:oMathPara>
                </a14:m>
                <a:endParaRPr lang="en-CA" dirty="0"/>
              </a:p>
            </p:txBody>
          </p:sp>
        </mc:Choice>
        <mc:Fallback xmlns="">
          <p:sp>
            <p:nvSpPr>
              <p:cNvPr id="5" name="TextBox 4"/>
              <p:cNvSpPr txBox="1">
                <a:spLocks noRot="1" noChangeAspect="1" noMove="1" noResize="1" noEditPoints="1" noAdjustHandles="1" noChangeArrowheads="1" noChangeShapeType="1" noTextEdit="1"/>
              </p:cNvSpPr>
              <p:nvPr/>
            </p:nvSpPr>
            <p:spPr>
              <a:xfrm>
                <a:off x="2389472" y="2937326"/>
                <a:ext cx="1128562" cy="1629677"/>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258476" y="2937454"/>
                <a:ext cx="1003434" cy="16294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CA" sz="4000" b="0" i="1" smtClean="0">
                              <a:latin typeface="Cambria Math" panose="02040503050406030204" pitchFamily="18" charset="0"/>
                            </a:rPr>
                          </m:ctrlPr>
                        </m:dPr>
                        <m:e>
                          <m:m>
                            <m:mPr>
                              <m:mcs>
                                <m:mc>
                                  <m:mcPr>
                                    <m:count m:val="1"/>
                                    <m:mcJc m:val="center"/>
                                  </m:mcPr>
                                </m:mc>
                              </m:mcs>
                              <m:ctrlPr>
                                <a:rPr lang="en-CA" sz="4000" i="1" smtClean="0">
                                  <a:latin typeface="Cambria Math" panose="02040503050406030204" pitchFamily="18" charset="0"/>
                                </a:rPr>
                              </m:ctrlPr>
                            </m:mPr>
                            <m:mr>
                              <m:e>
                                <m:sSub>
                                  <m:sSubPr>
                                    <m:ctrlPr>
                                      <a:rPr lang="en-CA" sz="4000" b="0" i="1" smtClean="0">
                                        <a:latin typeface="Cambria Math" panose="02040503050406030204" pitchFamily="18" charset="0"/>
                                      </a:rPr>
                                    </m:ctrlPr>
                                  </m:sSubPr>
                                  <m:e>
                                    <m:r>
                                      <a:rPr lang="en-CA" sz="4000" b="0" i="1" smtClean="0">
                                        <a:latin typeface="Cambria Math" panose="02040503050406030204" pitchFamily="18" charset="0"/>
                                      </a:rPr>
                                      <m:t>𝑦</m:t>
                                    </m:r>
                                  </m:e>
                                  <m:sub>
                                    <m:r>
                                      <m:rPr>
                                        <m:brk m:alnAt="7"/>
                                      </m:rPr>
                                      <a:rPr lang="en-CA" sz="4000" b="0" i="1" smtClean="0">
                                        <a:latin typeface="Cambria Math" panose="02040503050406030204" pitchFamily="18" charset="0"/>
                                      </a:rPr>
                                      <m:t>1</m:t>
                                    </m:r>
                                  </m:sub>
                                </m:sSub>
                              </m:e>
                            </m:mr>
                            <m:mr>
                              <m:e>
                                <m:r>
                                  <a:rPr lang="en-CA" sz="4000" i="1" smtClean="0">
                                    <a:latin typeface="Cambria Math" panose="02040503050406030204" pitchFamily="18" charset="0"/>
                                  </a:rPr>
                                  <m:t>⋮</m:t>
                                </m:r>
                              </m:e>
                            </m:mr>
                            <m:mr>
                              <m:e>
                                <m:sSub>
                                  <m:sSubPr>
                                    <m:ctrlPr>
                                      <a:rPr lang="en-CA" sz="4000" b="0" i="1" smtClean="0">
                                        <a:latin typeface="Cambria Math" panose="02040503050406030204" pitchFamily="18" charset="0"/>
                                      </a:rPr>
                                    </m:ctrlPr>
                                  </m:sSubPr>
                                  <m:e>
                                    <m:r>
                                      <a:rPr lang="en-CA" sz="4000" b="0" i="1" smtClean="0">
                                        <a:latin typeface="Cambria Math" panose="02040503050406030204" pitchFamily="18" charset="0"/>
                                      </a:rPr>
                                      <m:t>𝑦</m:t>
                                    </m:r>
                                  </m:e>
                                  <m:sub>
                                    <m:r>
                                      <a:rPr lang="en-CA" sz="4000" b="0" i="1" smtClean="0">
                                        <a:latin typeface="Cambria Math" panose="02040503050406030204" pitchFamily="18" charset="0"/>
                                      </a:rPr>
                                      <m:t>𝑚</m:t>
                                    </m:r>
                                  </m:sub>
                                </m:sSub>
                              </m:e>
                            </m:mr>
                          </m:m>
                        </m:e>
                      </m:d>
                    </m:oMath>
                  </m:oMathPara>
                </a14:m>
                <a:endParaRPr lang="en-CA" dirty="0"/>
              </a:p>
            </p:txBody>
          </p:sp>
        </mc:Choice>
        <mc:Fallback xmlns="">
          <p:sp>
            <p:nvSpPr>
              <p:cNvPr id="6" name="TextBox 5"/>
              <p:cNvSpPr txBox="1">
                <a:spLocks noRot="1" noChangeAspect="1" noMove="1" noResize="1" noEditPoints="1" noAdjustHandles="1" noChangeArrowheads="1" noChangeShapeType="1" noTextEdit="1"/>
              </p:cNvSpPr>
              <p:nvPr/>
            </p:nvSpPr>
            <p:spPr>
              <a:xfrm>
                <a:off x="8258476" y="2937454"/>
                <a:ext cx="1003434" cy="1629420"/>
              </a:xfrm>
              <a:prstGeom prst="rect">
                <a:avLst/>
              </a:prstGeom>
              <a:blipFill>
                <a:blip r:embed="rId4"/>
                <a:stretch>
                  <a:fillRect/>
                </a:stretch>
              </a:blipFill>
            </p:spPr>
            <p:txBody>
              <a:bodyPr/>
              <a:lstStyle/>
              <a:p>
                <a:r>
                  <a:rPr lang="en-CA">
                    <a:noFill/>
                  </a:rPr>
                  <a:t> </a:t>
                </a:r>
              </a:p>
            </p:txBody>
          </p:sp>
        </mc:Fallback>
      </mc:AlternateContent>
      <p:sp>
        <p:nvSpPr>
          <p:cNvPr id="7" name="TextBox 6"/>
          <p:cNvSpPr txBox="1"/>
          <p:nvPr/>
        </p:nvSpPr>
        <p:spPr>
          <a:xfrm>
            <a:off x="5029200" y="3429000"/>
            <a:ext cx="1718109" cy="646331"/>
          </a:xfrm>
          <a:prstGeom prst="rect">
            <a:avLst/>
          </a:prstGeom>
          <a:noFill/>
        </p:spPr>
        <p:txBody>
          <a:bodyPr wrap="square" rtlCol="0" anchor="ctr">
            <a:spAutoFit/>
          </a:bodyPr>
          <a:lstStyle/>
          <a:p>
            <a:pPr algn="ctr"/>
            <a:r>
              <a:rPr lang="en-CA" sz="3600" dirty="0"/>
              <a:t>Model</a:t>
            </a:r>
            <a:endParaRPr lang="en-CA" dirty="0"/>
          </a:p>
        </p:txBody>
      </p:sp>
      <p:cxnSp>
        <p:nvCxnSpPr>
          <p:cNvPr id="8" name="Straight Arrow Connector 7"/>
          <p:cNvCxnSpPr>
            <a:stCxn id="5" idx="3"/>
            <a:endCxn id="7" idx="1"/>
          </p:cNvCxnSpPr>
          <p:nvPr/>
        </p:nvCxnSpPr>
        <p:spPr>
          <a:xfrm>
            <a:off x="3518034" y="3752165"/>
            <a:ext cx="151116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6747309" y="3752163"/>
            <a:ext cx="151116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2094698" y="4737358"/>
            <a:ext cx="1718109" cy="646331"/>
          </a:xfrm>
          <a:prstGeom prst="rect">
            <a:avLst/>
          </a:prstGeom>
          <a:noFill/>
        </p:spPr>
        <p:txBody>
          <a:bodyPr wrap="square" rtlCol="0" anchor="ctr">
            <a:spAutoFit/>
          </a:bodyPr>
          <a:lstStyle/>
          <a:p>
            <a:pPr algn="ctr"/>
            <a:r>
              <a:rPr lang="en-CA" sz="3600" dirty="0"/>
              <a:t>Input</a:t>
            </a:r>
            <a:endParaRPr lang="en-CA" dirty="0"/>
          </a:p>
        </p:txBody>
      </p:sp>
      <p:sp>
        <p:nvSpPr>
          <p:cNvPr id="12" name="TextBox 11"/>
          <p:cNvSpPr txBox="1"/>
          <p:nvPr/>
        </p:nvSpPr>
        <p:spPr>
          <a:xfrm>
            <a:off x="7901138" y="4735252"/>
            <a:ext cx="1718109" cy="646331"/>
          </a:xfrm>
          <a:prstGeom prst="rect">
            <a:avLst/>
          </a:prstGeom>
          <a:noFill/>
        </p:spPr>
        <p:txBody>
          <a:bodyPr wrap="square" rtlCol="0" anchor="ctr">
            <a:spAutoFit/>
          </a:bodyPr>
          <a:lstStyle/>
          <a:p>
            <a:pPr algn="ctr"/>
            <a:r>
              <a:rPr lang="en-CA" sz="3600" dirty="0"/>
              <a:t>Output</a:t>
            </a:r>
            <a:endParaRPr lang="en-CA" dirty="0"/>
          </a:p>
        </p:txBody>
      </p:sp>
    </p:spTree>
    <p:extLst>
      <p:ext uri="{BB962C8B-B14F-4D97-AF65-F5344CB8AC3E}">
        <p14:creationId xmlns:p14="http://schemas.microsoft.com/office/powerpoint/2010/main" val="2021835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Machine Learning Overview</a:t>
            </a:r>
          </a:p>
        </p:txBody>
      </p:sp>
      <p:graphicFrame>
        <p:nvGraphicFramePr>
          <p:cNvPr id="7" name="Table 6"/>
          <p:cNvGraphicFramePr>
            <a:graphicFrameLocks noGrp="1"/>
          </p:cNvGraphicFramePr>
          <p:nvPr>
            <p:extLst>
              <p:ext uri="{D42A27DB-BD31-4B8C-83A1-F6EECF244321}">
                <p14:modId xmlns:p14="http://schemas.microsoft.com/office/powerpoint/2010/main" val="2450550665"/>
              </p:ext>
            </p:extLst>
          </p:nvPr>
        </p:nvGraphicFramePr>
        <p:xfrm>
          <a:off x="990600" y="2286000"/>
          <a:ext cx="1676400" cy="741680"/>
        </p:xfrm>
        <a:graphic>
          <a:graphicData uri="http://schemas.openxmlformats.org/drawingml/2006/table">
            <a:tbl>
              <a:tblPr firstRow="1" bandRow="1">
                <a:tableStyleId>{F5AB1C69-6EDB-4FF4-983F-18BD219EF322}</a:tableStyleId>
              </a:tblPr>
              <a:tblGrid>
                <a:gridCol w="1676400">
                  <a:extLst>
                    <a:ext uri="{9D8B030D-6E8A-4147-A177-3AD203B41FA5}">
                      <a16:colId xmlns:a16="http://schemas.microsoft.com/office/drawing/2014/main" val="2051540329"/>
                    </a:ext>
                  </a:extLst>
                </a:gridCol>
              </a:tblGrid>
              <a:tr h="370840">
                <a:tc>
                  <a:txBody>
                    <a:bodyPr/>
                    <a:lstStyle/>
                    <a:p>
                      <a:r>
                        <a:rPr lang="en-CA" dirty="0"/>
                        <a:t>Historical Data</a:t>
                      </a:r>
                    </a:p>
                  </a:txBody>
                  <a:tcPr/>
                </a:tc>
                <a:extLst>
                  <a:ext uri="{0D108BD9-81ED-4DB2-BD59-A6C34878D82A}">
                    <a16:rowId xmlns:a16="http://schemas.microsoft.com/office/drawing/2014/main" val="2504792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extLst>
                  <a:ext uri="{0D108BD9-81ED-4DB2-BD59-A6C34878D82A}">
                    <a16:rowId xmlns:a16="http://schemas.microsoft.com/office/drawing/2014/main" val="756191149"/>
                  </a:ext>
                </a:extLst>
              </a:tr>
            </a:tbl>
          </a:graphicData>
        </a:graphic>
      </p:graphicFrame>
      <p:sp>
        <p:nvSpPr>
          <p:cNvPr id="5" name="Flowchart: Magnetic Disk 4"/>
          <p:cNvSpPr/>
          <p:nvPr/>
        </p:nvSpPr>
        <p:spPr>
          <a:xfrm>
            <a:off x="4800600" y="2199640"/>
            <a:ext cx="1066800" cy="914400"/>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0109BCA-39E7-5E47-8FE9-B6C139B2CC82}"/>
              </a:ext>
            </a:extLst>
          </p:cNvPr>
          <p:cNvSpPr/>
          <p:nvPr/>
        </p:nvSpPr>
        <p:spPr>
          <a:xfrm>
            <a:off x="4114800" y="3027680"/>
            <a:ext cx="2438400" cy="86177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Machine Learning Algorithm</a:t>
            </a:r>
          </a:p>
        </p:txBody>
      </p:sp>
      <p:sp>
        <p:nvSpPr>
          <p:cNvPr id="6" name="Plus 5"/>
          <p:cNvSpPr/>
          <p:nvPr/>
        </p:nvSpPr>
        <p:spPr>
          <a:xfrm>
            <a:off x="3276600" y="2275840"/>
            <a:ext cx="762000" cy="762000"/>
          </a:xfrm>
          <a:prstGeom prst="math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8" name="Equal 7"/>
          <p:cNvSpPr/>
          <p:nvPr/>
        </p:nvSpPr>
        <p:spPr>
          <a:xfrm>
            <a:off x="6705600" y="2286000"/>
            <a:ext cx="828040" cy="828040"/>
          </a:xfrm>
          <a:prstGeom prst="math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solidFill>
                <a:schemeClr val="tx1"/>
              </a:solidFill>
            </a:endParaRPr>
          </a:p>
        </p:txBody>
      </p:sp>
      <p:sp>
        <p:nvSpPr>
          <p:cNvPr id="13" name="Flowchart: Magnetic Disk 12"/>
          <p:cNvSpPr/>
          <p:nvPr/>
        </p:nvSpPr>
        <p:spPr>
          <a:xfrm>
            <a:off x="8371840" y="2199640"/>
            <a:ext cx="1066800" cy="9144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D0109BCA-39E7-5E47-8FE9-B6C139B2CC82}"/>
              </a:ext>
            </a:extLst>
          </p:cNvPr>
          <p:cNvSpPr/>
          <p:nvPr/>
        </p:nvSpPr>
        <p:spPr>
          <a:xfrm>
            <a:off x="7686040" y="3027680"/>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Trained Model</a:t>
            </a:r>
          </a:p>
        </p:txBody>
      </p:sp>
      <p:sp>
        <p:nvSpPr>
          <p:cNvPr id="16" name="Flowchart: Magnetic Disk 15"/>
          <p:cNvSpPr/>
          <p:nvPr/>
        </p:nvSpPr>
        <p:spPr>
          <a:xfrm>
            <a:off x="4800600" y="4648200"/>
            <a:ext cx="1066800" cy="9144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8" name="Plus 17"/>
          <p:cNvSpPr/>
          <p:nvPr/>
        </p:nvSpPr>
        <p:spPr>
          <a:xfrm>
            <a:off x="3276600" y="4648200"/>
            <a:ext cx="762000" cy="762000"/>
          </a:xfrm>
          <a:prstGeom prst="math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graphicFrame>
        <p:nvGraphicFramePr>
          <p:cNvPr id="19" name="Table 18"/>
          <p:cNvGraphicFramePr>
            <a:graphicFrameLocks noGrp="1"/>
          </p:cNvGraphicFramePr>
          <p:nvPr>
            <p:extLst/>
          </p:nvPr>
        </p:nvGraphicFramePr>
        <p:xfrm>
          <a:off x="994410" y="4734560"/>
          <a:ext cx="1523999" cy="741680"/>
        </p:xfrm>
        <a:graphic>
          <a:graphicData uri="http://schemas.openxmlformats.org/drawingml/2006/table">
            <a:tbl>
              <a:tblPr firstRow="1" bandRow="1">
                <a:tableStyleId>{00A15C55-8517-42AA-B614-E9B94910E393}</a:tableStyleId>
              </a:tblPr>
              <a:tblGrid>
                <a:gridCol w="1523999">
                  <a:extLst>
                    <a:ext uri="{9D8B030D-6E8A-4147-A177-3AD203B41FA5}">
                      <a16:colId xmlns:a16="http://schemas.microsoft.com/office/drawing/2014/main" val="2051540329"/>
                    </a:ext>
                  </a:extLst>
                </a:gridCol>
              </a:tblGrid>
              <a:tr h="370840">
                <a:tc>
                  <a:txBody>
                    <a:bodyPr/>
                    <a:lstStyle/>
                    <a:p>
                      <a:r>
                        <a:rPr lang="en-CA" dirty="0"/>
                        <a:t>New</a:t>
                      </a:r>
                      <a:r>
                        <a:rPr lang="en-CA" baseline="0" dirty="0"/>
                        <a:t> Data</a:t>
                      </a:r>
                      <a:endParaRPr lang="en-CA" dirty="0"/>
                    </a:p>
                  </a:txBody>
                  <a:tcPr/>
                </a:tc>
                <a:extLst>
                  <a:ext uri="{0D108BD9-81ED-4DB2-BD59-A6C34878D82A}">
                    <a16:rowId xmlns:a16="http://schemas.microsoft.com/office/drawing/2014/main" val="2504792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extLst>
                  <a:ext uri="{0D108BD9-81ED-4DB2-BD59-A6C34878D82A}">
                    <a16:rowId xmlns:a16="http://schemas.microsoft.com/office/drawing/2014/main" val="756191149"/>
                  </a:ext>
                </a:extLst>
              </a:tr>
            </a:tbl>
          </a:graphicData>
        </a:graphic>
      </p:graphicFrame>
      <p:sp>
        <p:nvSpPr>
          <p:cNvPr id="20" name="Equal 19"/>
          <p:cNvSpPr/>
          <p:nvPr/>
        </p:nvSpPr>
        <p:spPr>
          <a:xfrm>
            <a:off x="6705600" y="4691380"/>
            <a:ext cx="828040" cy="828040"/>
          </a:xfrm>
          <a:prstGeom prst="math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solidFill>
                <a:schemeClr val="tx1"/>
              </a:solidFill>
            </a:endParaRPr>
          </a:p>
        </p:txBody>
      </p:sp>
      <p:graphicFrame>
        <p:nvGraphicFramePr>
          <p:cNvPr id="21" name="Table 20"/>
          <p:cNvGraphicFramePr>
            <a:graphicFrameLocks noGrp="1"/>
          </p:cNvGraphicFramePr>
          <p:nvPr>
            <p:extLst>
              <p:ext uri="{D42A27DB-BD31-4B8C-83A1-F6EECF244321}">
                <p14:modId xmlns:p14="http://schemas.microsoft.com/office/powerpoint/2010/main" val="3424109518"/>
              </p:ext>
            </p:extLst>
          </p:nvPr>
        </p:nvGraphicFramePr>
        <p:xfrm>
          <a:off x="8371840" y="4765040"/>
          <a:ext cx="1523999" cy="741680"/>
        </p:xfrm>
        <a:graphic>
          <a:graphicData uri="http://schemas.openxmlformats.org/drawingml/2006/table">
            <a:tbl>
              <a:tblPr firstRow="1" bandRow="1">
                <a:tableStyleId>{00A15C55-8517-42AA-B614-E9B94910E393}</a:tableStyleId>
              </a:tblPr>
              <a:tblGrid>
                <a:gridCol w="1523999">
                  <a:extLst>
                    <a:ext uri="{9D8B030D-6E8A-4147-A177-3AD203B41FA5}">
                      <a16:colId xmlns:a16="http://schemas.microsoft.com/office/drawing/2014/main" val="2051540329"/>
                    </a:ext>
                  </a:extLst>
                </a:gridCol>
              </a:tblGrid>
              <a:tr h="370840">
                <a:tc>
                  <a:txBody>
                    <a:bodyPr/>
                    <a:lstStyle/>
                    <a:p>
                      <a:r>
                        <a:rPr lang="en-CA" dirty="0"/>
                        <a:t>Prediction</a:t>
                      </a:r>
                    </a:p>
                  </a:txBody>
                  <a:tcPr/>
                </a:tc>
                <a:extLst>
                  <a:ext uri="{0D108BD9-81ED-4DB2-BD59-A6C34878D82A}">
                    <a16:rowId xmlns:a16="http://schemas.microsoft.com/office/drawing/2014/main" val="2504792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p>
                  </a:txBody>
                  <a:tcPr/>
                </a:tc>
                <a:extLst>
                  <a:ext uri="{0D108BD9-81ED-4DB2-BD59-A6C34878D82A}">
                    <a16:rowId xmlns:a16="http://schemas.microsoft.com/office/drawing/2014/main" val="756191149"/>
                  </a:ext>
                </a:extLst>
              </a:tr>
            </a:tbl>
          </a:graphicData>
        </a:graphic>
      </p:graphicFrame>
      <p:sp>
        <p:nvSpPr>
          <p:cNvPr id="22" name="Rectangle 21">
            <a:extLst>
              <a:ext uri="{FF2B5EF4-FFF2-40B4-BE49-F238E27FC236}">
                <a16:creationId xmlns:a16="http://schemas.microsoft.com/office/drawing/2014/main" id="{D0109BCA-39E7-5E47-8FE9-B6C139B2CC82}"/>
              </a:ext>
            </a:extLst>
          </p:cNvPr>
          <p:cNvSpPr/>
          <p:nvPr/>
        </p:nvSpPr>
        <p:spPr>
          <a:xfrm>
            <a:off x="4114800" y="5562600"/>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Trained Model</a:t>
            </a:r>
          </a:p>
        </p:txBody>
      </p:sp>
      <p:sp>
        <p:nvSpPr>
          <p:cNvPr id="3" name="Rectangle 2"/>
          <p:cNvSpPr/>
          <p:nvPr/>
        </p:nvSpPr>
        <p:spPr>
          <a:xfrm>
            <a:off x="457200" y="1981200"/>
            <a:ext cx="10287000" cy="1908254"/>
          </a:xfrm>
          <a:prstGeom prst="rect">
            <a:avLst/>
          </a:prstGeom>
          <a:noFill/>
          <a:ln>
            <a:solidFill>
              <a:schemeClr val="accent5">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457200" y="4304304"/>
            <a:ext cx="10287000" cy="1908254"/>
          </a:xfrm>
          <a:prstGeom prst="rect">
            <a:avLst/>
          </a:prstGeom>
          <a:noFill/>
          <a:ln>
            <a:solidFill>
              <a:schemeClr val="accent5">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D0109BCA-39E7-5E47-8FE9-B6C139B2CC82}"/>
              </a:ext>
            </a:extLst>
          </p:cNvPr>
          <p:cNvSpPr/>
          <p:nvPr/>
        </p:nvSpPr>
        <p:spPr>
          <a:xfrm>
            <a:off x="10190480" y="2646204"/>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Train</a:t>
            </a:r>
          </a:p>
        </p:txBody>
      </p:sp>
      <p:sp>
        <p:nvSpPr>
          <p:cNvPr id="25" name="Rectangle 24">
            <a:extLst>
              <a:ext uri="{FF2B5EF4-FFF2-40B4-BE49-F238E27FC236}">
                <a16:creationId xmlns:a16="http://schemas.microsoft.com/office/drawing/2014/main" id="{D0109BCA-39E7-5E47-8FE9-B6C139B2CC82}"/>
              </a:ext>
            </a:extLst>
          </p:cNvPr>
          <p:cNvSpPr/>
          <p:nvPr/>
        </p:nvSpPr>
        <p:spPr>
          <a:xfrm>
            <a:off x="10190480" y="4911588"/>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Predict</a:t>
            </a:r>
          </a:p>
        </p:txBody>
      </p:sp>
    </p:spTree>
    <p:extLst>
      <p:ext uri="{BB962C8B-B14F-4D97-AF65-F5344CB8AC3E}">
        <p14:creationId xmlns:p14="http://schemas.microsoft.com/office/powerpoint/2010/main" val="37614342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F480EF-E6DD-F04E-B691-9E5E3AF22720}"/>
              </a:ext>
            </a:extLst>
          </p:cNvPr>
          <p:cNvSpPr>
            <a:spLocks noGrp="1"/>
          </p:cNvSpPr>
          <p:nvPr>
            <p:ph type="title"/>
          </p:nvPr>
        </p:nvSpPr>
        <p:spPr/>
        <p:txBody>
          <a:bodyPr/>
          <a:lstStyle/>
          <a:p>
            <a:r>
              <a:rPr lang="en-US" dirty="0"/>
              <a:t>Automatic Machine Learning</a:t>
            </a:r>
          </a:p>
        </p:txBody>
      </p:sp>
      <p:sp>
        <p:nvSpPr>
          <p:cNvPr id="11" name="Rectangle 10">
            <a:extLst>
              <a:ext uri="{FF2B5EF4-FFF2-40B4-BE49-F238E27FC236}">
                <a16:creationId xmlns:a16="http://schemas.microsoft.com/office/drawing/2014/main" id="{D0109BCA-39E7-5E47-8FE9-B6C139B2CC82}"/>
              </a:ext>
            </a:extLst>
          </p:cNvPr>
          <p:cNvSpPr/>
          <p:nvPr/>
        </p:nvSpPr>
        <p:spPr>
          <a:xfrm>
            <a:off x="2438400" y="3412929"/>
            <a:ext cx="1551385" cy="861774"/>
          </a:xfrm>
          <a:prstGeom prst="rect">
            <a:avLst/>
          </a:prstGeom>
        </p:spPr>
        <p:txBody>
          <a:bodyPr wrap="square">
            <a:spAutoFit/>
          </a:bodyPr>
          <a:lstStyle/>
          <a:p>
            <a:pPr algn="ctr">
              <a:lnSpc>
                <a:spcPts val="3000"/>
              </a:lnSpc>
            </a:pPr>
            <a:r>
              <a:rPr lang="en-CA" sz="2800" b="1" dirty="0">
                <a:solidFill>
                  <a:schemeClr val="accent6">
                    <a:lumMod val="50000"/>
                  </a:schemeClr>
                </a:solidFill>
                <a:latin typeface="Calibri" panose="020F0502020204030204" pitchFamily="34" charset="0"/>
                <a:cs typeface="Calibri" panose="020F0502020204030204" pitchFamily="34" charset="0"/>
              </a:rPr>
              <a:t>Raw Data</a:t>
            </a:r>
            <a:endParaRPr lang="en-CA" sz="2800" dirty="0">
              <a:solidFill>
                <a:schemeClr val="accent6">
                  <a:lumMod val="50000"/>
                </a:schemeClr>
              </a:solidFill>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D0109BCA-39E7-5E47-8FE9-B6C139B2CC82}"/>
              </a:ext>
            </a:extLst>
          </p:cNvPr>
          <p:cNvSpPr/>
          <p:nvPr/>
        </p:nvSpPr>
        <p:spPr>
          <a:xfrm>
            <a:off x="4953000" y="3412929"/>
            <a:ext cx="1981200" cy="861774"/>
          </a:xfrm>
          <a:prstGeom prst="rect">
            <a:avLst/>
          </a:prstGeom>
        </p:spPr>
        <p:txBody>
          <a:bodyPr wrap="square">
            <a:spAutoFit/>
          </a:bodyPr>
          <a:lstStyle/>
          <a:p>
            <a:pPr algn="ctr">
              <a:lnSpc>
                <a:spcPts val="3000"/>
              </a:lnSpc>
            </a:pPr>
            <a:r>
              <a:rPr lang="en-CA" sz="2800" b="1" dirty="0">
                <a:solidFill>
                  <a:schemeClr val="accent6">
                    <a:lumMod val="50000"/>
                  </a:schemeClr>
                </a:solidFill>
                <a:latin typeface="Calibri" panose="020F0502020204030204" pitchFamily="34" charset="0"/>
                <a:cs typeface="Calibri" panose="020F0502020204030204" pitchFamily="34" charset="0"/>
              </a:rPr>
              <a:t>Feature Generation</a:t>
            </a:r>
            <a:endParaRPr lang="en-CA" sz="2800" dirty="0">
              <a:solidFill>
                <a:schemeClr val="accent6">
                  <a:lumMod val="50000"/>
                </a:schemeClr>
              </a:solidFill>
              <a:latin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D0109BCA-39E7-5E47-8FE9-B6C139B2CC82}"/>
              </a:ext>
            </a:extLst>
          </p:cNvPr>
          <p:cNvSpPr/>
          <p:nvPr/>
        </p:nvSpPr>
        <p:spPr>
          <a:xfrm>
            <a:off x="7897415" y="3412929"/>
            <a:ext cx="2313384" cy="861774"/>
          </a:xfrm>
          <a:prstGeom prst="rect">
            <a:avLst/>
          </a:prstGeom>
        </p:spPr>
        <p:txBody>
          <a:bodyPr wrap="square">
            <a:spAutoFit/>
          </a:bodyPr>
          <a:lstStyle/>
          <a:p>
            <a:pPr algn="ctr">
              <a:lnSpc>
                <a:spcPts val="3000"/>
              </a:lnSpc>
            </a:pPr>
            <a:r>
              <a:rPr lang="en-CA" sz="2800" b="1" dirty="0">
                <a:solidFill>
                  <a:schemeClr val="accent6">
                    <a:lumMod val="50000"/>
                  </a:schemeClr>
                </a:solidFill>
                <a:latin typeface="Calibri" panose="020F0502020204030204" pitchFamily="34" charset="0"/>
                <a:cs typeface="Calibri" panose="020F0502020204030204" pitchFamily="34" charset="0"/>
              </a:rPr>
              <a:t>Model</a:t>
            </a:r>
          </a:p>
          <a:p>
            <a:pPr algn="ctr">
              <a:lnSpc>
                <a:spcPts val="3000"/>
              </a:lnSpc>
            </a:pPr>
            <a:r>
              <a:rPr lang="en-CA" sz="2800" b="1" dirty="0">
                <a:solidFill>
                  <a:schemeClr val="accent6">
                    <a:lumMod val="50000"/>
                  </a:schemeClr>
                </a:solidFill>
                <a:latin typeface="Calibri" panose="020F0502020204030204" pitchFamily="34" charset="0"/>
                <a:cs typeface="Calibri" panose="020F0502020204030204" pitchFamily="34" charset="0"/>
              </a:rPr>
              <a:t>Selection</a:t>
            </a:r>
          </a:p>
        </p:txBody>
      </p:sp>
      <p:cxnSp>
        <p:nvCxnSpPr>
          <p:cNvPr id="54" name="Straight Arrow Connector 53"/>
          <p:cNvCxnSpPr/>
          <p:nvPr/>
        </p:nvCxnSpPr>
        <p:spPr>
          <a:xfrm>
            <a:off x="3989785" y="3843816"/>
            <a:ext cx="963215"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Straight Arrow Connector 65"/>
          <p:cNvCxnSpPr/>
          <p:nvPr/>
        </p:nvCxnSpPr>
        <p:spPr>
          <a:xfrm>
            <a:off x="6934200" y="3843816"/>
            <a:ext cx="96321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23443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Feature Generation</a:t>
            </a:r>
          </a:p>
        </p:txBody>
      </p:sp>
      <p:graphicFrame>
        <p:nvGraphicFramePr>
          <p:cNvPr id="3" name="Table 2"/>
          <p:cNvGraphicFramePr>
            <a:graphicFrameLocks noGrp="1"/>
          </p:cNvGraphicFramePr>
          <p:nvPr>
            <p:extLst>
              <p:ext uri="{D42A27DB-BD31-4B8C-83A1-F6EECF244321}">
                <p14:modId xmlns:p14="http://schemas.microsoft.com/office/powerpoint/2010/main" val="2507300073"/>
              </p:ext>
            </p:extLst>
          </p:nvPr>
        </p:nvGraphicFramePr>
        <p:xfrm>
          <a:off x="450850" y="2274014"/>
          <a:ext cx="4197350" cy="2966720"/>
        </p:xfrm>
        <a:graphic>
          <a:graphicData uri="http://schemas.openxmlformats.org/drawingml/2006/table">
            <a:tbl>
              <a:tblPr firstRow="1" bandRow="1">
                <a:tableStyleId>{F5AB1C69-6EDB-4FF4-983F-18BD219EF322}</a:tableStyleId>
              </a:tblPr>
              <a:tblGrid>
                <a:gridCol w="1523999">
                  <a:extLst>
                    <a:ext uri="{9D8B030D-6E8A-4147-A177-3AD203B41FA5}">
                      <a16:colId xmlns:a16="http://schemas.microsoft.com/office/drawing/2014/main" val="2051540329"/>
                    </a:ext>
                  </a:extLst>
                </a:gridCol>
                <a:gridCol w="1447800">
                  <a:extLst>
                    <a:ext uri="{9D8B030D-6E8A-4147-A177-3AD203B41FA5}">
                      <a16:colId xmlns:a16="http://schemas.microsoft.com/office/drawing/2014/main" val="3771569207"/>
                    </a:ext>
                  </a:extLst>
                </a:gridCol>
                <a:gridCol w="1225551">
                  <a:extLst>
                    <a:ext uri="{9D8B030D-6E8A-4147-A177-3AD203B41FA5}">
                      <a16:colId xmlns:a16="http://schemas.microsoft.com/office/drawing/2014/main" val="1324747175"/>
                    </a:ext>
                  </a:extLst>
                </a:gridCol>
              </a:tblGrid>
              <a:tr h="370840">
                <a:tc>
                  <a:txBody>
                    <a:bodyPr/>
                    <a:lstStyle/>
                    <a:p>
                      <a:r>
                        <a:rPr lang="en-CA" dirty="0"/>
                        <a:t>Date</a:t>
                      </a:r>
                    </a:p>
                  </a:txBody>
                  <a:tcPr/>
                </a:tc>
                <a:tc>
                  <a:txBody>
                    <a:bodyPr/>
                    <a:lstStyle/>
                    <a:p>
                      <a:r>
                        <a:rPr lang="en-CA" dirty="0"/>
                        <a:t>Temperature</a:t>
                      </a:r>
                    </a:p>
                  </a:txBody>
                  <a:tcPr/>
                </a:tc>
                <a:tc>
                  <a:txBody>
                    <a:bodyPr/>
                    <a:lstStyle/>
                    <a:p>
                      <a:r>
                        <a:rPr lang="en-CA" dirty="0"/>
                        <a:t>Items Sold</a:t>
                      </a:r>
                    </a:p>
                  </a:txBody>
                  <a:tcPr/>
                </a:tc>
                <a:extLst>
                  <a:ext uri="{0D108BD9-81ED-4DB2-BD59-A6C34878D82A}">
                    <a16:rowId xmlns:a16="http://schemas.microsoft.com/office/drawing/2014/main" val="2504792842"/>
                  </a:ext>
                </a:extLst>
              </a:tr>
              <a:tr h="370840">
                <a:tc>
                  <a:txBody>
                    <a:bodyPr/>
                    <a:lstStyle/>
                    <a:p>
                      <a:r>
                        <a:rPr lang="en-CA" dirty="0"/>
                        <a:t>2017-01-01</a:t>
                      </a:r>
                    </a:p>
                  </a:txBody>
                  <a:tcPr/>
                </a:tc>
                <a:tc>
                  <a:txBody>
                    <a:bodyPr/>
                    <a:lstStyle/>
                    <a:p>
                      <a:r>
                        <a:rPr lang="en-CA" dirty="0"/>
                        <a:t>-20</a:t>
                      </a:r>
                    </a:p>
                  </a:txBody>
                  <a:tcPr/>
                </a:tc>
                <a:tc>
                  <a:txBody>
                    <a:bodyPr/>
                    <a:lstStyle/>
                    <a:p>
                      <a:r>
                        <a:rPr lang="en-CA" dirty="0"/>
                        <a:t>5</a:t>
                      </a:r>
                    </a:p>
                  </a:txBody>
                  <a:tcPr/>
                </a:tc>
                <a:extLst>
                  <a:ext uri="{0D108BD9-81ED-4DB2-BD59-A6C34878D82A}">
                    <a16:rowId xmlns:a16="http://schemas.microsoft.com/office/drawing/2014/main" val="37442638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2017-01-02</a:t>
                      </a:r>
                    </a:p>
                  </a:txBody>
                  <a:tcPr/>
                </a:tc>
                <a:tc>
                  <a:txBody>
                    <a:bodyPr/>
                    <a:lstStyle/>
                    <a:p>
                      <a:r>
                        <a:rPr lang="en-CA" dirty="0"/>
                        <a:t>-19</a:t>
                      </a:r>
                    </a:p>
                  </a:txBody>
                  <a:tcPr/>
                </a:tc>
                <a:tc>
                  <a:txBody>
                    <a:bodyPr/>
                    <a:lstStyle/>
                    <a:p>
                      <a:r>
                        <a:rPr lang="en-CA" dirty="0"/>
                        <a:t>6</a:t>
                      </a:r>
                    </a:p>
                  </a:txBody>
                  <a:tcPr/>
                </a:tc>
                <a:extLst>
                  <a:ext uri="{0D108BD9-81ED-4DB2-BD59-A6C34878D82A}">
                    <a16:rowId xmlns:a16="http://schemas.microsoft.com/office/drawing/2014/main" val="756191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2017-01-03</a:t>
                      </a:r>
                    </a:p>
                  </a:txBody>
                  <a:tcPr/>
                </a:tc>
                <a:tc>
                  <a:txBody>
                    <a:bodyPr/>
                    <a:lstStyle/>
                    <a:p>
                      <a:r>
                        <a:rPr lang="en-CA" dirty="0"/>
                        <a:t>-10</a:t>
                      </a:r>
                    </a:p>
                  </a:txBody>
                  <a:tcPr/>
                </a:tc>
                <a:tc>
                  <a:txBody>
                    <a:bodyPr/>
                    <a:lstStyle/>
                    <a:p>
                      <a:r>
                        <a:rPr lang="en-CA" dirty="0"/>
                        <a:t>7</a:t>
                      </a:r>
                    </a:p>
                  </a:txBody>
                  <a:tcPr/>
                </a:tc>
                <a:extLst>
                  <a:ext uri="{0D108BD9-81ED-4DB2-BD59-A6C34878D82A}">
                    <a16:rowId xmlns:a16="http://schemas.microsoft.com/office/drawing/2014/main" val="29847558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2017-01-04</a:t>
                      </a:r>
                    </a:p>
                  </a:txBody>
                  <a:tcPr/>
                </a:tc>
                <a:tc>
                  <a:txBody>
                    <a:bodyPr/>
                    <a:lstStyle/>
                    <a:p>
                      <a:r>
                        <a:rPr lang="en-CA" dirty="0"/>
                        <a:t>-15</a:t>
                      </a:r>
                    </a:p>
                  </a:txBody>
                  <a:tcPr/>
                </a:tc>
                <a:tc>
                  <a:txBody>
                    <a:bodyPr/>
                    <a:lstStyle/>
                    <a:p>
                      <a:r>
                        <a:rPr lang="en-CA" dirty="0"/>
                        <a:t>6</a:t>
                      </a:r>
                    </a:p>
                  </a:txBody>
                  <a:tcPr/>
                </a:tc>
                <a:extLst>
                  <a:ext uri="{0D108BD9-81ED-4DB2-BD59-A6C34878D82A}">
                    <a16:rowId xmlns:a16="http://schemas.microsoft.com/office/drawing/2014/main" val="9790343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2017-01-05</a:t>
                      </a:r>
                    </a:p>
                  </a:txBody>
                  <a:tcPr/>
                </a:tc>
                <a:tc>
                  <a:txBody>
                    <a:bodyPr/>
                    <a:lstStyle/>
                    <a:p>
                      <a:r>
                        <a:rPr lang="en-CA" dirty="0"/>
                        <a:t>-25</a:t>
                      </a:r>
                    </a:p>
                  </a:txBody>
                  <a:tcPr/>
                </a:tc>
                <a:tc>
                  <a:txBody>
                    <a:bodyPr/>
                    <a:lstStyle/>
                    <a:p>
                      <a:r>
                        <a:rPr lang="en-CA" dirty="0"/>
                        <a:t>6</a:t>
                      </a:r>
                    </a:p>
                  </a:txBody>
                  <a:tcPr/>
                </a:tc>
                <a:extLst>
                  <a:ext uri="{0D108BD9-81ED-4DB2-BD59-A6C34878D82A}">
                    <a16:rowId xmlns:a16="http://schemas.microsoft.com/office/drawing/2014/main" val="3191163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2017-01-06</a:t>
                      </a:r>
                    </a:p>
                  </a:txBody>
                  <a:tcPr/>
                </a:tc>
                <a:tc>
                  <a:txBody>
                    <a:bodyPr/>
                    <a:lstStyle/>
                    <a:p>
                      <a:r>
                        <a:rPr lang="en-CA" dirty="0"/>
                        <a:t>-35</a:t>
                      </a:r>
                    </a:p>
                  </a:txBody>
                  <a:tcPr/>
                </a:tc>
                <a:tc>
                  <a:txBody>
                    <a:bodyPr/>
                    <a:lstStyle/>
                    <a:p>
                      <a:r>
                        <a:rPr lang="en-CA" dirty="0"/>
                        <a:t>4</a:t>
                      </a:r>
                    </a:p>
                  </a:txBody>
                  <a:tcPr/>
                </a:tc>
                <a:extLst>
                  <a:ext uri="{0D108BD9-81ED-4DB2-BD59-A6C34878D82A}">
                    <a16:rowId xmlns:a16="http://schemas.microsoft.com/office/drawing/2014/main" val="12694584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2017-01-07</a:t>
                      </a:r>
                    </a:p>
                  </a:txBody>
                  <a:tcPr/>
                </a:tc>
                <a:tc>
                  <a:txBody>
                    <a:bodyPr/>
                    <a:lstStyle/>
                    <a:p>
                      <a:r>
                        <a:rPr lang="en-CA" dirty="0"/>
                        <a:t>-34</a:t>
                      </a:r>
                    </a:p>
                  </a:txBody>
                  <a:tcPr/>
                </a:tc>
                <a:tc>
                  <a:txBody>
                    <a:bodyPr/>
                    <a:lstStyle/>
                    <a:p>
                      <a:r>
                        <a:rPr lang="en-CA" dirty="0"/>
                        <a:t>5</a:t>
                      </a:r>
                    </a:p>
                  </a:txBody>
                  <a:tcPr/>
                </a:tc>
                <a:extLst>
                  <a:ext uri="{0D108BD9-81ED-4DB2-BD59-A6C34878D82A}">
                    <a16:rowId xmlns:a16="http://schemas.microsoft.com/office/drawing/2014/main" val="424086538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08721501"/>
              </p:ext>
            </p:extLst>
          </p:nvPr>
        </p:nvGraphicFramePr>
        <p:xfrm>
          <a:off x="8610600" y="2088000"/>
          <a:ext cx="2895600" cy="3337560"/>
        </p:xfrm>
        <a:graphic>
          <a:graphicData uri="http://schemas.openxmlformats.org/drawingml/2006/table">
            <a:tbl>
              <a:tblPr firstRow="1" bandRow="1">
                <a:tableStyleId>{F5AB1C69-6EDB-4FF4-983F-18BD219EF322}</a:tableStyleId>
              </a:tblPr>
              <a:tblGrid>
                <a:gridCol w="1447800">
                  <a:extLst>
                    <a:ext uri="{9D8B030D-6E8A-4147-A177-3AD203B41FA5}">
                      <a16:colId xmlns:a16="http://schemas.microsoft.com/office/drawing/2014/main" val="2142508726"/>
                    </a:ext>
                  </a:extLst>
                </a:gridCol>
                <a:gridCol w="1447800">
                  <a:extLst>
                    <a:ext uri="{9D8B030D-6E8A-4147-A177-3AD203B41FA5}">
                      <a16:colId xmlns:a16="http://schemas.microsoft.com/office/drawing/2014/main" val="526793593"/>
                    </a:ext>
                  </a:extLst>
                </a:gridCol>
              </a:tblGrid>
              <a:tr h="370840">
                <a:tc>
                  <a:txBody>
                    <a:bodyPr/>
                    <a:lstStyle/>
                    <a:p>
                      <a:r>
                        <a:rPr lang="en-CA" dirty="0"/>
                        <a:t>Raw Variable</a:t>
                      </a:r>
                    </a:p>
                  </a:txBody>
                  <a:tcPr/>
                </a:tc>
                <a:tc>
                  <a:txBody>
                    <a:bodyPr/>
                    <a:lstStyle/>
                    <a:p>
                      <a:r>
                        <a:rPr lang="en-CA" dirty="0"/>
                        <a:t>Feature</a:t>
                      </a:r>
                    </a:p>
                  </a:txBody>
                  <a:tcPr/>
                </a:tc>
                <a:extLst>
                  <a:ext uri="{0D108BD9-81ED-4DB2-BD59-A6C34878D82A}">
                    <a16:rowId xmlns:a16="http://schemas.microsoft.com/office/drawing/2014/main" val="513611166"/>
                  </a:ext>
                </a:extLst>
              </a:tr>
              <a:tr h="370840">
                <a:tc>
                  <a:txBody>
                    <a:bodyPr/>
                    <a:lstStyle/>
                    <a:p>
                      <a:r>
                        <a:rPr lang="en-CA" dirty="0"/>
                        <a:t>Date</a:t>
                      </a:r>
                    </a:p>
                  </a:txBody>
                  <a:tcPr/>
                </a:tc>
                <a:tc>
                  <a:txBody>
                    <a:bodyPr/>
                    <a:lstStyle/>
                    <a:p>
                      <a:r>
                        <a:rPr lang="en-CA" dirty="0" err="1"/>
                        <a:t>IsWeekday</a:t>
                      </a:r>
                      <a:endParaRPr lang="en-CA" dirty="0"/>
                    </a:p>
                  </a:txBody>
                  <a:tcPr/>
                </a:tc>
                <a:extLst>
                  <a:ext uri="{0D108BD9-81ED-4DB2-BD59-A6C34878D82A}">
                    <a16:rowId xmlns:a16="http://schemas.microsoft.com/office/drawing/2014/main" val="17567259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IsHoliday</a:t>
                      </a:r>
                      <a:endParaRPr lang="en-CA" dirty="0"/>
                    </a:p>
                  </a:txBody>
                  <a:tcPr/>
                </a:tc>
                <a:extLst>
                  <a:ext uri="{0D108BD9-81ED-4DB2-BD59-A6C34878D82A}">
                    <a16:rowId xmlns:a16="http://schemas.microsoft.com/office/drawing/2014/main" val="5913866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DayOfYear</a:t>
                      </a:r>
                      <a:endParaRPr lang="en-CA" dirty="0"/>
                    </a:p>
                  </a:txBody>
                  <a:tcPr/>
                </a:tc>
                <a:extLst>
                  <a:ext uri="{0D108BD9-81ED-4DB2-BD59-A6C34878D82A}">
                    <a16:rowId xmlns:a16="http://schemas.microsoft.com/office/drawing/2014/main" val="14276203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WeekOfYear</a:t>
                      </a:r>
                      <a:endParaRPr lang="en-CA" dirty="0"/>
                    </a:p>
                  </a:txBody>
                  <a:tcPr/>
                </a:tc>
                <a:extLst>
                  <a:ext uri="{0D108BD9-81ED-4DB2-BD59-A6C34878D82A}">
                    <a16:rowId xmlns:a16="http://schemas.microsoft.com/office/drawing/2014/main" val="39695043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Month</a:t>
                      </a:r>
                    </a:p>
                  </a:txBody>
                  <a:tcPr/>
                </a:tc>
                <a:extLst>
                  <a:ext uri="{0D108BD9-81ED-4DB2-BD59-A6C34878D82A}">
                    <a16:rowId xmlns:a16="http://schemas.microsoft.com/office/drawing/2014/main" val="3917617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Temperature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WeeklyAvg</a:t>
                      </a:r>
                      <a:endParaRPr lang="en-CA" dirty="0"/>
                    </a:p>
                  </a:txBody>
                  <a:tcPr/>
                </a:tc>
                <a:extLst>
                  <a:ext uri="{0D108BD9-81ED-4DB2-BD59-A6C34878D82A}">
                    <a16:rowId xmlns:a16="http://schemas.microsoft.com/office/drawing/2014/main" val="8901623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Temperature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WeeklyMin</a:t>
                      </a:r>
                      <a:endParaRPr lang="en-CA" dirty="0"/>
                    </a:p>
                  </a:txBody>
                  <a:tcPr/>
                </a:tc>
                <a:extLst>
                  <a:ext uri="{0D108BD9-81ED-4DB2-BD59-A6C34878D82A}">
                    <a16:rowId xmlns:a16="http://schemas.microsoft.com/office/drawing/2014/main" val="37358292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Temperature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a:t>WeeklyMax</a:t>
                      </a:r>
                      <a:endParaRPr lang="en-CA" dirty="0"/>
                    </a:p>
                  </a:txBody>
                  <a:tcPr/>
                </a:tc>
                <a:extLst>
                  <a:ext uri="{0D108BD9-81ED-4DB2-BD59-A6C34878D82A}">
                    <a16:rowId xmlns:a16="http://schemas.microsoft.com/office/drawing/2014/main" val="2851917835"/>
                  </a:ext>
                </a:extLst>
              </a:tr>
            </a:tbl>
          </a:graphicData>
        </a:graphic>
      </p:graphicFrame>
      <p:sp>
        <p:nvSpPr>
          <p:cNvPr id="14" name="Rectangle 13">
            <a:extLst>
              <a:ext uri="{FF2B5EF4-FFF2-40B4-BE49-F238E27FC236}">
                <a16:creationId xmlns:a16="http://schemas.microsoft.com/office/drawing/2014/main" id="{D0109BCA-39E7-5E47-8FE9-B6C139B2CC82}"/>
              </a:ext>
            </a:extLst>
          </p:cNvPr>
          <p:cNvSpPr/>
          <p:nvPr/>
        </p:nvSpPr>
        <p:spPr>
          <a:xfrm>
            <a:off x="5562600" y="2923475"/>
            <a:ext cx="1828800" cy="833305"/>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Feature Generation</a:t>
            </a:r>
          </a:p>
        </p:txBody>
      </p:sp>
      <p:cxnSp>
        <p:nvCxnSpPr>
          <p:cNvPr id="30" name="Elbow Connector 29"/>
          <p:cNvCxnSpPr>
            <a:stCxn id="3" idx="3"/>
            <a:endCxn id="4" idx="1"/>
          </p:cNvCxnSpPr>
          <p:nvPr/>
        </p:nvCxnSpPr>
        <p:spPr>
          <a:xfrm flipV="1">
            <a:off x="4648200" y="3756780"/>
            <a:ext cx="3962400" cy="594"/>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964988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a:t>Model Selection</a:t>
            </a:r>
          </a:p>
        </p:txBody>
      </p:sp>
      <p:sp>
        <p:nvSpPr>
          <p:cNvPr id="3" name="Rectangle 2"/>
          <p:cNvSpPr/>
          <p:nvPr/>
        </p:nvSpPr>
        <p:spPr>
          <a:xfrm>
            <a:off x="1066800" y="2133600"/>
            <a:ext cx="2743200" cy="3276600"/>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D0109BCA-39E7-5E47-8FE9-B6C139B2CC82}"/>
              </a:ext>
            </a:extLst>
          </p:cNvPr>
          <p:cNvSpPr/>
          <p:nvPr/>
        </p:nvSpPr>
        <p:spPr>
          <a:xfrm>
            <a:off x="1219200" y="5638800"/>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Model Zoo</a:t>
            </a:r>
          </a:p>
        </p:txBody>
      </p:sp>
      <p:sp>
        <p:nvSpPr>
          <p:cNvPr id="24" name="Rectangle 23">
            <a:extLst>
              <a:ext uri="{FF2B5EF4-FFF2-40B4-BE49-F238E27FC236}">
                <a16:creationId xmlns:a16="http://schemas.microsoft.com/office/drawing/2014/main" id="{D0109BCA-39E7-5E47-8FE9-B6C139B2CC82}"/>
              </a:ext>
            </a:extLst>
          </p:cNvPr>
          <p:cNvSpPr/>
          <p:nvPr/>
        </p:nvSpPr>
        <p:spPr>
          <a:xfrm>
            <a:off x="1219200" y="2286000"/>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Linear Model</a:t>
            </a:r>
          </a:p>
        </p:txBody>
      </p:sp>
      <p:sp>
        <p:nvSpPr>
          <p:cNvPr id="25" name="Rectangle 24">
            <a:extLst>
              <a:ext uri="{FF2B5EF4-FFF2-40B4-BE49-F238E27FC236}">
                <a16:creationId xmlns:a16="http://schemas.microsoft.com/office/drawing/2014/main" id="{D0109BCA-39E7-5E47-8FE9-B6C139B2CC82}"/>
              </a:ext>
            </a:extLst>
          </p:cNvPr>
          <p:cNvSpPr/>
          <p:nvPr/>
        </p:nvSpPr>
        <p:spPr>
          <a:xfrm>
            <a:off x="1219200" y="2886984"/>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Neural Network</a:t>
            </a:r>
          </a:p>
        </p:txBody>
      </p:sp>
      <p:sp>
        <p:nvSpPr>
          <p:cNvPr id="26" name="Rectangle 25">
            <a:extLst>
              <a:ext uri="{FF2B5EF4-FFF2-40B4-BE49-F238E27FC236}">
                <a16:creationId xmlns:a16="http://schemas.microsoft.com/office/drawing/2014/main" id="{D0109BCA-39E7-5E47-8FE9-B6C139B2CC82}"/>
              </a:ext>
            </a:extLst>
          </p:cNvPr>
          <p:cNvSpPr/>
          <p:nvPr/>
        </p:nvSpPr>
        <p:spPr>
          <a:xfrm>
            <a:off x="1219200" y="3487968"/>
            <a:ext cx="2438400" cy="47705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Ensemble Model</a:t>
            </a:r>
          </a:p>
        </p:txBody>
      </p:sp>
      <p:sp>
        <p:nvSpPr>
          <p:cNvPr id="27" name="Rectangle 26">
            <a:extLst>
              <a:ext uri="{FF2B5EF4-FFF2-40B4-BE49-F238E27FC236}">
                <a16:creationId xmlns:a16="http://schemas.microsoft.com/office/drawing/2014/main" id="{D0109BCA-39E7-5E47-8FE9-B6C139B2CC82}"/>
              </a:ext>
            </a:extLst>
          </p:cNvPr>
          <p:cNvSpPr/>
          <p:nvPr/>
        </p:nvSpPr>
        <p:spPr>
          <a:xfrm>
            <a:off x="1219200" y="4112178"/>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SVM</a:t>
            </a:r>
          </a:p>
        </p:txBody>
      </p:sp>
      <p:sp>
        <p:nvSpPr>
          <p:cNvPr id="28" name="Rectangle 27">
            <a:extLst>
              <a:ext uri="{FF2B5EF4-FFF2-40B4-BE49-F238E27FC236}">
                <a16:creationId xmlns:a16="http://schemas.microsoft.com/office/drawing/2014/main" id="{D0109BCA-39E7-5E47-8FE9-B6C139B2CC82}"/>
              </a:ext>
            </a:extLst>
          </p:cNvPr>
          <p:cNvSpPr/>
          <p:nvPr/>
        </p:nvSpPr>
        <p:spPr>
          <a:xfrm>
            <a:off x="1219200" y="4707918"/>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Decision Trees</a:t>
            </a:r>
          </a:p>
        </p:txBody>
      </p:sp>
      <p:sp>
        <p:nvSpPr>
          <p:cNvPr id="31" name="Rectangle 30"/>
          <p:cNvSpPr/>
          <p:nvPr/>
        </p:nvSpPr>
        <p:spPr>
          <a:xfrm>
            <a:off x="4800600" y="2133600"/>
            <a:ext cx="2743200" cy="3276600"/>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D0109BCA-39E7-5E47-8FE9-B6C139B2CC82}"/>
              </a:ext>
            </a:extLst>
          </p:cNvPr>
          <p:cNvSpPr/>
          <p:nvPr/>
        </p:nvSpPr>
        <p:spPr>
          <a:xfrm>
            <a:off x="4953000" y="5638800"/>
            <a:ext cx="2438400" cy="833305"/>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Model Configurations</a:t>
            </a:r>
          </a:p>
        </p:txBody>
      </p:sp>
      <p:sp>
        <p:nvSpPr>
          <p:cNvPr id="33" name="Rectangle 32">
            <a:extLst>
              <a:ext uri="{FF2B5EF4-FFF2-40B4-BE49-F238E27FC236}">
                <a16:creationId xmlns:a16="http://schemas.microsoft.com/office/drawing/2014/main" id="{D0109BCA-39E7-5E47-8FE9-B6C139B2CC82}"/>
              </a:ext>
            </a:extLst>
          </p:cNvPr>
          <p:cNvSpPr/>
          <p:nvPr/>
        </p:nvSpPr>
        <p:spPr>
          <a:xfrm>
            <a:off x="4953000" y="2286000"/>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Learning Rate</a:t>
            </a:r>
          </a:p>
        </p:txBody>
      </p:sp>
      <p:sp>
        <p:nvSpPr>
          <p:cNvPr id="34" name="Rectangle 33">
            <a:extLst>
              <a:ext uri="{FF2B5EF4-FFF2-40B4-BE49-F238E27FC236}">
                <a16:creationId xmlns:a16="http://schemas.microsoft.com/office/drawing/2014/main" id="{D0109BCA-39E7-5E47-8FE9-B6C139B2CC82}"/>
              </a:ext>
            </a:extLst>
          </p:cNvPr>
          <p:cNvSpPr/>
          <p:nvPr/>
        </p:nvSpPr>
        <p:spPr>
          <a:xfrm>
            <a:off x="4953000" y="2886984"/>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Model Complexity</a:t>
            </a:r>
          </a:p>
        </p:txBody>
      </p:sp>
      <p:sp>
        <p:nvSpPr>
          <p:cNvPr id="35" name="Rectangle 34">
            <a:extLst>
              <a:ext uri="{FF2B5EF4-FFF2-40B4-BE49-F238E27FC236}">
                <a16:creationId xmlns:a16="http://schemas.microsoft.com/office/drawing/2014/main" id="{D0109BCA-39E7-5E47-8FE9-B6C139B2CC82}"/>
              </a:ext>
            </a:extLst>
          </p:cNvPr>
          <p:cNvSpPr/>
          <p:nvPr/>
        </p:nvSpPr>
        <p:spPr>
          <a:xfrm>
            <a:off x="4953000" y="3487968"/>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Number of Iterations</a:t>
            </a:r>
          </a:p>
        </p:txBody>
      </p:sp>
      <p:sp>
        <p:nvSpPr>
          <p:cNvPr id="36" name="Rectangle 35">
            <a:extLst>
              <a:ext uri="{FF2B5EF4-FFF2-40B4-BE49-F238E27FC236}">
                <a16:creationId xmlns:a16="http://schemas.microsoft.com/office/drawing/2014/main" id="{D0109BCA-39E7-5E47-8FE9-B6C139B2CC82}"/>
              </a:ext>
            </a:extLst>
          </p:cNvPr>
          <p:cNvSpPr/>
          <p:nvPr/>
        </p:nvSpPr>
        <p:spPr>
          <a:xfrm>
            <a:off x="4953000" y="4112178"/>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Preprocessing</a:t>
            </a:r>
          </a:p>
        </p:txBody>
      </p:sp>
      <p:sp>
        <p:nvSpPr>
          <p:cNvPr id="37" name="Rectangle 36">
            <a:extLst>
              <a:ext uri="{FF2B5EF4-FFF2-40B4-BE49-F238E27FC236}">
                <a16:creationId xmlns:a16="http://schemas.microsoft.com/office/drawing/2014/main" id="{D0109BCA-39E7-5E47-8FE9-B6C139B2CC82}"/>
              </a:ext>
            </a:extLst>
          </p:cNvPr>
          <p:cNvSpPr/>
          <p:nvPr/>
        </p:nvSpPr>
        <p:spPr>
          <a:xfrm>
            <a:off x="4953000" y="4707918"/>
            <a:ext cx="2438400" cy="448584"/>
          </a:xfrm>
          <a:prstGeom prst="rect">
            <a:avLst/>
          </a:prstGeom>
        </p:spPr>
        <p:txBody>
          <a:bodyPr wrap="square">
            <a:spAutoFit/>
          </a:bodyPr>
          <a:lstStyle/>
          <a:p>
            <a:pPr algn="ctr">
              <a:lnSpc>
                <a:spcPts val="3000"/>
              </a:lnSpc>
            </a:pPr>
            <a:r>
              <a:rPr lang="en-CA" sz="2000" b="1" dirty="0" err="1">
                <a:solidFill>
                  <a:schemeClr val="accent6">
                    <a:lumMod val="50000"/>
                  </a:schemeClr>
                </a:solidFill>
                <a:latin typeface="Calibri" panose="020F0502020204030204" pitchFamily="34" charset="0"/>
                <a:cs typeface="Calibri" panose="020F0502020204030204" pitchFamily="34" charset="0"/>
              </a:rPr>
              <a:t>Postprocessing</a:t>
            </a:r>
            <a:endParaRPr lang="en-CA" sz="2000" b="1" dirty="0">
              <a:solidFill>
                <a:schemeClr val="accent6">
                  <a:lumMod val="50000"/>
                </a:schemeClr>
              </a:solidFill>
              <a:latin typeface="Calibri" panose="020F0502020204030204" pitchFamily="34" charset="0"/>
              <a:cs typeface="Calibri" panose="020F0502020204030204" pitchFamily="34" charset="0"/>
            </a:endParaRPr>
          </a:p>
        </p:txBody>
      </p:sp>
      <p:sp>
        <p:nvSpPr>
          <p:cNvPr id="38" name="Rectangle 37"/>
          <p:cNvSpPr/>
          <p:nvPr/>
        </p:nvSpPr>
        <p:spPr>
          <a:xfrm>
            <a:off x="8534400" y="2133600"/>
            <a:ext cx="2743200" cy="3276600"/>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D0109BCA-39E7-5E47-8FE9-B6C139B2CC82}"/>
              </a:ext>
            </a:extLst>
          </p:cNvPr>
          <p:cNvSpPr/>
          <p:nvPr/>
        </p:nvSpPr>
        <p:spPr>
          <a:xfrm>
            <a:off x="8686800" y="5638800"/>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Feature Selection</a:t>
            </a:r>
          </a:p>
        </p:txBody>
      </p:sp>
      <p:sp>
        <p:nvSpPr>
          <p:cNvPr id="40" name="Rectangle 39">
            <a:extLst>
              <a:ext uri="{FF2B5EF4-FFF2-40B4-BE49-F238E27FC236}">
                <a16:creationId xmlns:a16="http://schemas.microsoft.com/office/drawing/2014/main" id="{D0109BCA-39E7-5E47-8FE9-B6C139B2CC82}"/>
              </a:ext>
            </a:extLst>
          </p:cNvPr>
          <p:cNvSpPr/>
          <p:nvPr/>
        </p:nvSpPr>
        <p:spPr>
          <a:xfrm>
            <a:off x="8686800" y="2286000"/>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All Features</a:t>
            </a:r>
          </a:p>
        </p:txBody>
      </p:sp>
      <p:sp>
        <p:nvSpPr>
          <p:cNvPr id="41" name="Rectangle 40">
            <a:extLst>
              <a:ext uri="{FF2B5EF4-FFF2-40B4-BE49-F238E27FC236}">
                <a16:creationId xmlns:a16="http://schemas.microsoft.com/office/drawing/2014/main" id="{D0109BCA-39E7-5E47-8FE9-B6C139B2CC82}"/>
              </a:ext>
            </a:extLst>
          </p:cNvPr>
          <p:cNvSpPr/>
          <p:nvPr/>
        </p:nvSpPr>
        <p:spPr>
          <a:xfrm>
            <a:off x="8686800" y="2886984"/>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Embedding</a:t>
            </a:r>
          </a:p>
        </p:txBody>
      </p:sp>
      <p:sp>
        <p:nvSpPr>
          <p:cNvPr id="42" name="Rectangle 41">
            <a:extLst>
              <a:ext uri="{FF2B5EF4-FFF2-40B4-BE49-F238E27FC236}">
                <a16:creationId xmlns:a16="http://schemas.microsoft.com/office/drawing/2014/main" id="{D0109BCA-39E7-5E47-8FE9-B6C139B2CC82}"/>
              </a:ext>
            </a:extLst>
          </p:cNvPr>
          <p:cNvSpPr/>
          <p:nvPr/>
        </p:nvSpPr>
        <p:spPr>
          <a:xfrm>
            <a:off x="8686800" y="3487968"/>
            <a:ext cx="2438400" cy="833305"/>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Dimensionality Reduction</a:t>
            </a:r>
          </a:p>
        </p:txBody>
      </p:sp>
      <p:sp>
        <p:nvSpPr>
          <p:cNvPr id="44" name="Rectangle 43">
            <a:extLst>
              <a:ext uri="{FF2B5EF4-FFF2-40B4-BE49-F238E27FC236}">
                <a16:creationId xmlns:a16="http://schemas.microsoft.com/office/drawing/2014/main" id="{D0109BCA-39E7-5E47-8FE9-B6C139B2CC82}"/>
              </a:ext>
            </a:extLst>
          </p:cNvPr>
          <p:cNvSpPr/>
          <p:nvPr/>
        </p:nvSpPr>
        <p:spPr>
          <a:xfrm>
            <a:off x="8686800" y="4549873"/>
            <a:ext cx="2438400" cy="448584"/>
          </a:xfrm>
          <a:prstGeom prst="rect">
            <a:avLst/>
          </a:prstGeom>
        </p:spPr>
        <p:txBody>
          <a:bodyPr wrap="square">
            <a:spAutoFit/>
          </a:bodyPr>
          <a:lstStyle/>
          <a:p>
            <a:pPr algn="ctr">
              <a:lnSpc>
                <a:spcPts val="3000"/>
              </a:lnSpc>
            </a:pPr>
            <a:r>
              <a:rPr lang="en-CA" sz="2000" b="1" dirty="0">
                <a:solidFill>
                  <a:schemeClr val="accent6">
                    <a:lumMod val="50000"/>
                  </a:schemeClr>
                </a:solidFill>
                <a:latin typeface="Calibri" panose="020F0502020204030204" pitchFamily="34" charset="0"/>
                <a:cs typeface="Calibri" panose="020F0502020204030204" pitchFamily="34" charset="0"/>
              </a:rPr>
              <a:t>Correlation Analysis</a:t>
            </a:r>
          </a:p>
        </p:txBody>
      </p:sp>
    </p:spTree>
    <p:extLst>
      <p:ext uri="{BB962C8B-B14F-4D97-AF65-F5344CB8AC3E}">
        <p14:creationId xmlns:p14="http://schemas.microsoft.com/office/powerpoint/2010/main" val="39537164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01BBC5-037C-4543-A0F7-37DC3A5E3393}"/>
              </a:ext>
            </a:extLst>
          </p:cNvPr>
          <p:cNvSpPr>
            <a:spLocks noGrp="1"/>
          </p:cNvSpPr>
          <p:nvPr>
            <p:ph type="title"/>
          </p:nvPr>
        </p:nvSpPr>
        <p:spPr>
          <a:xfrm>
            <a:off x="990602" y="859905"/>
            <a:ext cx="7086598" cy="576783"/>
          </a:xfrm>
        </p:spPr>
        <p:txBody>
          <a:bodyPr/>
          <a:lstStyle/>
          <a:p>
            <a:r>
              <a:rPr lang="en-US" dirty="0" err="1"/>
              <a:t>Dask</a:t>
            </a:r>
            <a:r>
              <a:rPr lang="en-US" dirty="0"/>
              <a:t> and the Directed Acyclic Graph</a:t>
            </a:r>
          </a:p>
        </p:txBody>
      </p:sp>
      <p:sp>
        <p:nvSpPr>
          <p:cNvPr id="2" name="TextBox 1"/>
          <p:cNvSpPr txBox="1"/>
          <p:nvPr/>
        </p:nvSpPr>
        <p:spPr>
          <a:xfrm>
            <a:off x="973214" y="4724400"/>
            <a:ext cx="76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CA" dirty="0"/>
              <a:t>X</a:t>
            </a:r>
          </a:p>
        </p:txBody>
      </p:sp>
      <p:sp>
        <p:nvSpPr>
          <p:cNvPr id="8" name="TextBox 7"/>
          <p:cNvSpPr txBox="1"/>
          <p:nvPr/>
        </p:nvSpPr>
        <p:spPr>
          <a:xfrm>
            <a:off x="973214" y="5782449"/>
            <a:ext cx="76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CA" dirty="0"/>
              <a:t>Y</a:t>
            </a:r>
          </a:p>
        </p:txBody>
      </p:sp>
      <p:sp>
        <p:nvSpPr>
          <p:cNvPr id="9" name="TextBox 8"/>
          <p:cNvSpPr txBox="1"/>
          <p:nvPr/>
        </p:nvSpPr>
        <p:spPr>
          <a:xfrm>
            <a:off x="4935614" y="5254883"/>
            <a:ext cx="762000" cy="369332"/>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CA" dirty="0"/>
              <a:t>Z</a:t>
            </a:r>
          </a:p>
        </p:txBody>
      </p:sp>
      <p:grpSp>
        <p:nvGrpSpPr>
          <p:cNvPr id="4" name="Group 3"/>
          <p:cNvGrpSpPr/>
          <p:nvPr/>
        </p:nvGrpSpPr>
        <p:grpSpPr>
          <a:xfrm>
            <a:off x="2040014" y="4566166"/>
            <a:ext cx="762000" cy="685800"/>
            <a:chOff x="4229100" y="2971800"/>
            <a:chExt cx="762000" cy="685800"/>
          </a:xfrm>
        </p:grpSpPr>
        <p:sp>
          <p:nvSpPr>
            <p:cNvPr id="3" name="Oval 2"/>
            <p:cNvSpPr/>
            <p:nvPr/>
          </p:nvSpPr>
          <p:spPr>
            <a:xfrm>
              <a:off x="4267200" y="2971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0" name="TextBox 9"/>
            <p:cNvSpPr txBox="1"/>
            <p:nvPr/>
          </p:nvSpPr>
          <p:spPr>
            <a:xfrm>
              <a:off x="4229100" y="3130034"/>
              <a:ext cx="7620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CA" dirty="0" err="1"/>
                <a:t>Sqrt</a:t>
              </a:r>
              <a:endParaRPr lang="en-CA" dirty="0"/>
            </a:p>
          </p:txBody>
        </p:sp>
      </p:grpSp>
      <p:sp>
        <p:nvSpPr>
          <p:cNvPr id="11" name="TextBox 10"/>
          <p:cNvSpPr txBox="1"/>
          <p:nvPr/>
        </p:nvSpPr>
        <p:spPr>
          <a:xfrm>
            <a:off x="3106814" y="4724400"/>
            <a:ext cx="91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CA" dirty="0" err="1"/>
              <a:t>sqrt_X</a:t>
            </a:r>
            <a:endParaRPr lang="en-CA" dirty="0"/>
          </a:p>
        </p:txBody>
      </p:sp>
      <p:grpSp>
        <p:nvGrpSpPr>
          <p:cNvPr id="12" name="Group 11"/>
          <p:cNvGrpSpPr/>
          <p:nvPr/>
        </p:nvGrpSpPr>
        <p:grpSpPr>
          <a:xfrm>
            <a:off x="3868814" y="5096649"/>
            <a:ext cx="762000" cy="685800"/>
            <a:chOff x="4229100" y="2971800"/>
            <a:chExt cx="762000" cy="685800"/>
          </a:xfrm>
        </p:grpSpPr>
        <p:sp>
          <p:nvSpPr>
            <p:cNvPr id="13" name="Oval 12"/>
            <p:cNvSpPr/>
            <p:nvPr/>
          </p:nvSpPr>
          <p:spPr>
            <a:xfrm>
              <a:off x="4267200" y="2971800"/>
              <a:ext cx="6858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14" name="TextBox 13"/>
            <p:cNvSpPr txBox="1"/>
            <p:nvPr/>
          </p:nvSpPr>
          <p:spPr>
            <a:xfrm>
              <a:off x="4229100" y="3130034"/>
              <a:ext cx="762000"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CA" dirty="0" err="1"/>
                <a:t>Div</a:t>
              </a:r>
              <a:endParaRPr lang="en-CA" dirty="0"/>
            </a:p>
          </p:txBody>
        </p:sp>
      </p:grpSp>
      <p:cxnSp>
        <p:nvCxnSpPr>
          <p:cNvPr id="16" name="Straight Arrow Connector 15"/>
          <p:cNvCxnSpPr>
            <a:stCxn id="2" idx="3"/>
            <a:endCxn id="10" idx="1"/>
          </p:cNvCxnSpPr>
          <p:nvPr/>
        </p:nvCxnSpPr>
        <p:spPr>
          <a:xfrm>
            <a:off x="1735214" y="4909066"/>
            <a:ext cx="30480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p:cNvCxnSpPr>
            <a:stCxn id="10" idx="3"/>
            <a:endCxn id="11" idx="1"/>
          </p:cNvCxnSpPr>
          <p:nvPr/>
        </p:nvCxnSpPr>
        <p:spPr>
          <a:xfrm>
            <a:off x="2802014" y="4909066"/>
            <a:ext cx="30480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Elbow Connector 26"/>
          <p:cNvCxnSpPr>
            <a:stCxn id="11" idx="3"/>
            <a:endCxn id="13" idx="0"/>
          </p:cNvCxnSpPr>
          <p:nvPr/>
        </p:nvCxnSpPr>
        <p:spPr>
          <a:xfrm>
            <a:off x="4021214" y="4909066"/>
            <a:ext cx="228600" cy="187583"/>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8" name="Elbow Connector 27"/>
          <p:cNvCxnSpPr>
            <a:stCxn id="8" idx="3"/>
            <a:endCxn id="13" idx="4"/>
          </p:cNvCxnSpPr>
          <p:nvPr/>
        </p:nvCxnSpPr>
        <p:spPr>
          <a:xfrm flipV="1">
            <a:off x="1735214" y="5782449"/>
            <a:ext cx="2514600" cy="184666"/>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14" idx="3"/>
            <a:endCxn id="9" idx="1"/>
          </p:cNvCxnSpPr>
          <p:nvPr/>
        </p:nvCxnSpPr>
        <p:spPr>
          <a:xfrm>
            <a:off x="4630814" y="5439549"/>
            <a:ext cx="30480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mc:AlternateContent xmlns:mc="http://schemas.openxmlformats.org/markup-compatibility/2006">
        <mc:Choice xmlns:a14="http://schemas.microsoft.com/office/drawing/2010/main" Requires="a14">
          <p:sp>
            <p:nvSpPr>
              <p:cNvPr id="5" name="TextBox 4"/>
              <p:cNvSpPr txBox="1"/>
              <p:nvPr/>
            </p:nvSpPr>
            <p:spPr>
              <a:xfrm>
                <a:off x="1783670" y="2088836"/>
                <a:ext cx="3560687" cy="1471621"/>
              </a:xfrm>
              <a:prstGeom prst="rect">
                <a:avLst/>
              </a:prstGeom>
              <a:noFill/>
            </p:spPr>
            <p:txBody>
              <a:bodyPr wrap="square" lIns="0" tIns="0" rIns="0" bIns="0" rtlCol="0">
                <a:spAutoFit/>
              </a:bodyPr>
              <a:lstStyle/>
              <a:p>
                <a:pPr algn="ctr"/>
                <a:r>
                  <a:rPr lang="en-CA" sz="6000" dirty="0" smtClean="0"/>
                  <a:t>Z = </a:t>
                </a:r>
                <a14:m>
                  <m:oMath xmlns:m="http://schemas.openxmlformats.org/officeDocument/2006/math">
                    <m:f>
                      <m:fPr>
                        <m:ctrlPr>
                          <a:rPr lang="en-CA" sz="6000" i="1" smtClean="0">
                            <a:latin typeface="Cambria Math" panose="02040503050406030204" pitchFamily="18" charset="0"/>
                          </a:rPr>
                        </m:ctrlPr>
                      </m:fPr>
                      <m:num>
                        <m:rad>
                          <m:radPr>
                            <m:degHide m:val="on"/>
                            <m:ctrlPr>
                              <a:rPr lang="en-CA" sz="6000" i="1" smtClean="0">
                                <a:latin typeface="Cambria Math" panose="02040503050406030204" pitchFamily="18" charset="0"/>
                              </a:rPr>
                            </m:ctrlPr>
                          </m:radPr>
                          <m:deg/>
                          <m:e>
                            <m:r>
                              <a:rPr lang="en-CA" sz="6000" b="0" i="1" smtClean="0">
                                <a:latin typeface="Cambria Math" panose="02040503050406030204" pitchFamily="18" charset="0"/>
                              </a:rPr>
                              <m:t>𝑋</m:t>
                            </m:r>
                          </m:e>
                        </m:rad>
                      </m:num>
                      <m:den>
                        <m:r>
                          <a:rPr lang="en-CA" sz="6000" b="0" i="1" smtClean="0">
                            <a:latin typeface="Cambria Math" panose="02040503050406030204" pitchFamily="18" charset="0"/>
                          </a:rPr>
                          <m:t>𝑌</m:t>
                        </m:r>
                      </m:den>
                    </m:f>
                  </m:oMath>
                </a14:m>
                <a:endParaRPr lang="en-CA" sz="6000" dirty="0"/>
              </a:p>
            </p:txBody>
          </p:sp>
        </mc:Choice>
        <mc:Fallback>
          <p:sp>
            <p:nvSpPr>
              <p:cNvPr id="5" name="TextBox 4"/>
              <p:cNvSpPr txBox="1">
                <a:spLocks noRot="1" noChangeAspect="1" noMove="1" noResize="1" noEditPoints="1" noAdjustHandles="1" noChangeArrowheads="1" noChangeShapeType="1" noTextEdit="1"/>
              </p:cNvSpPr>
              <p:nvPr/>
            </p:nvSpPr>
            <p:spPr>
              <a:xfrm>
                <a:off x="1783670" y="2088836"/>
                <a:ext cx="3560687" cy="1471621"/>
              </a:xfrm>
              <a:prstGeom prst="rect">
                <a:avLst/>
              </a:prstGeom>
              <a:blipFill>
                <a:blip r:embed="rId3"/>
                <a:stretch>
                  <a:fillRect b="-17842"/>
                </a:stretch>
              </a:blipFill>
            </p:spPr>
            <p:txBody>
              <a:bodyPr/>
              <a:lstStyle/>
              <a:p>
                <a:r>
                  <a:rPr lang="en-CA">
                    <a:noFill/>
                  </a:rPr>
                  <a:t> </a:t>
                </a:r>
              </a:p>
            </p:txBody>
          </p:sp>
        </mc:Fallback>
      </mc:AlternateContent>
      <p:pic>
        <p:nvPicPr>
          <p:cNvPr id="24" name="Picture 23"/>
          <p:cNvPicPr>
            <a:picLocks noChangeAspect="1"/>
          </p:cNvPicPr>
          <p:nvPr/>
        </p:nvPicPr>
        <p:blipFill rotWithShape="1">
          <a:blip r:embed="rId4"/>
          <a:srcRect t="28204" r="74516" b="39743"/>
          <a:stretch/>
        </p:blipFill>
        <p:spPr>
          <a:xfrm>
            <a:off x="8073109" y="4487049"/>
            <a:ext cx="3089052" cy="1905000"/>
          </a:xfrm>
          <a:prstGeom prst="rect">
            <a:avLst/>
          </a:prstGeom>
        </p:spPr>
      </p:pic>
      <p:pic>
        <p:nvPicPr>
          <p:cNvPr id="25" name="Picture 24"/>
          <p:cNvPicPr>
            <a:picLocks noChangeAspect="1"/>
          </p:cNvPicPr>
          <p:nvPr/>
        </p:nvPicPr>
        <p:blipFill rotWithShape="1">
          <a:blip r:embed="rId5"/>
          <a:srcRect t="28204" r="82688" b="51282"/>
          <a:stretch/>
        </p:blipFill>
        <p:spPr>
          <a:xfrm>
            <a:off x="8073109" y="2243924"/>
            <a:ext cx="2098452" cy="1219200"/>
          </a:xfrm>
          <a:prstGeom prst="rect">
            <a:avLst/>
          </a:prstGeom>
        </p:spPr>
      </p:pic>
      <p:cxnSp>
        <p:nvCxnSpPr>
          <p:cNvPr id="31" name="Elbow Connector 30"/>
          <p:cNvCxnSpPr/>
          <p:nvPr/>
        </p:nvCxnSpPr>
        <p:spPr>
          <a:xfrm>
            <a:off x="5887472" y="5472791"/>
            <a:ext cx="1905000" cy="1"/>
          </a:xfrm>
          <a:prstGeom prst="bentConnector3">
            <a:avLst>
              <a:gd name="adj1" fmla="val 50000"/>
            </a:avLst>
          </a:prstGeom>
          <a:ln w="57150">
            <a:headEnd type="none" w="med" len="med"/>
            <a:tailEnd type="triangle" w="med" len="med"/>
          </a:ln>
        </p:spPr>
        <p:style>
          <a:lnRef idx="3">
            <a:schemeClr val="accent5"/>
          </a:lnRef>
          <a:fillRef idx="0">
            <a:schemeClr val="accent5"/>
          </a:fillRef>
          <a:effectRef idx="2">
            <a:schemeClr val="accent5"/>
          </a:effectRef>
          <a:fontRef idx="minor">
            <a:schemeClr val="tx1"/>
          </a:fontRef>
        </p:style>
      </p:cxnSp>
      <p:cxnSp>
        <p:nvCxnSpPr>
          <p:cNvPr id="34" name="Elbow Connector 33"/>
          <p:cNvCxnSpPr/>
          <p:nvPr/>
        </p:nvCxnSpPr>
        <p:spPr>
          <a:xfrm>
            <a:off x="5887472" y="2819400"/>
            <a:ext cx="1905000" cy="1"/>
          </a:xfrm>
          <a:prstGeom prst="bentConnector3">
            <a:avLst>
              <a:gd name="adj1" fmla="val 50000"/>
            </a:avLst>
          </a:prstGeom>
          <a:ln w="57150">
            <a:headEnd type="none" w="med" len="med"/>
            <a:tailEnd type="triangle"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80360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8ECF893E-499D-8C48-B4CD-7C2DF0CA1518}"/>
              </a:ext>
            </a:extLst>
          </p:cNvPr>
          <p:cNvSpPr>
            <a:spLocks noGrp="1"/>
          </p:cNvSpPr>
          <p:nvPr>
            <p:ph type="title"/>
          </p:nvPr>
        </p:nvSpPr>
        <p:spPr/>
        <p:txBody>
          <a:bodyPr/>
          <a:lstStyle/>
          <a:p>
            <a:r>
              <a:rPr lang="en-US" dirty="0" smtClean="0"/>
              <a:t>Complex DAG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62200"/>
            <a:ext cx="10058400" cy="2500016"/>
          </a:xfrm>
          <a:prstGeom prst="rect">
            <a:avLst/>
          </a:prstGeom>
        </p:spPr>
      </p:pic>
      <p:sp>
        <p:nvSpPr>
          <p:cNvPr id="5" name="TextBox 4"/>
          <p:cNvSpPr txBox="1"/>
          <p:nvPr/>
        </p:nvSpPr>
        <p:spPr>
          <a:xfrm>
            <a:off x="1485900" y="5562600"/>
            <a:ext cx="9220200" cy="646331"/>
          </a:xfrm>
          <a:prstGeom prst="rect">
            <a:avLst/>
          </a:prstGeom>
          <a:noFill/>
        </p:spPr>
        <p:txBody>
          <a:bodyPr wrap="square" rtlCol="0">
            <a:spAutoFit/>
          </a:bodyPr>
          <a:lstStyle/>
          <a:p>
            <a:r>
              <a:rPr lang="en-CA" dirty="0" smtClean="0"/>
              <a:t>Source : </a:t>
            </a:r>
            <a:r>
              <a:rPr lang="en-US" dirty="0"/>
              <a:t>Speeding up your Algorithms Part 4— </a:t>
            </a:r>
            <a:r>
              <a:rPr lang="en-US" dirty="0" err="1" smtClean="0"/>
              <a:t>Dask</a:t>
            </a:r>
            <a:endParaRPr lang="en-US" dirty="0"/>
          </a:p>
          <a:p>
            <a:r>
              <a:rPr lang="en-US" dirty="0" smtClean="0"/>
              <a:t>Link : </a:t>
            </a:r>
            <a:r>
              <a:rPr lang="en-CA" dirty="0" smtClean="0">
                <a:hlinkClick r:id="rId4"/>
              </a:rPr>
              <a:t>https</a:t>
            </a:r>
            <a:r>
              <a:rPr lang="en-CA" dirty="0">
                <a:hlinkClick r:id="rId4"/>
              </a:rPr>
              <a:t>://</a:t>
            </a:r>
            <a:r>
              <a:rPr lang="en-CA" dirty="0" smtClean="0">
                <a:hlinkClick r:id="rId4"/>
              </a:rPr>
              <a:t>towardsdatascience.com/speeding-up-your-algorithms-part-4-dask-7c6ed79994ef</a:t>
            </a:r>
            <a:endParaRPr lang="en-CA" dirty="0"/>
          </a:p>
        </p:txBody>
      </p:sp>
    </p:spTree>
    <p:extLst>
      <p:ext uri="{BB962C8B-B14F-4D97-AF65-F5344CB8AC3E}">
        <p14:creationId xmlns:p14="http://schemas.microsoft.com/office/powerpoint/2010/main" val="76444120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Kinaxis 2018">
      <a:dk1>
        <a:srgbClr val="333639"/>
      </a:dk1>
      <a:lt1>
        <a:srgbClr val="F4F5FC"/>
      </a:lt1>
      <a:dk2>
        <a:srgbClr val="1E2E3E"/>
      </a:dk2>
      <a:lt2>
        <a:srgbClr val="FFFFFF"/>
      </a:lt2>
      <a:accent1>
        <a:srgbClr val="DB1D2F"/>
      </a:accent1>
      <a:accent2>
        <a:srgbClr val="EA5924"/>
      </a:accent2>
      <a:accent3>
        <a:srgbClr val="374858"/>
      </a:accent3>
      <a:accent4>
        <a:srgbClr val="0896B9"/>
      </a:accent4>
      <a:accent5>
        <a:srgbClr val="077997"/>
      </a:accent5>
      <a:accent6>
        <a:srgbClr val="A7B2BC"/>
      </a:accent6>
      <a:hlink>
        <a:srgbClr val="077997"/>
      </a:hlink>
      <a:folHlink>
        <a:srgbClr val="D7044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f9ea492f7ed44d2927643545c4a6706 xmlns="e18c989d-bf3b-41ca-ae95-c683e000cedd">
      <Terms xmlns="http://schemas.microsoft.com/office/infopath/2007/PartnerControls"/>
    </gf9ea492f7ed44d2927643545c4a6706>
    <TaxCatchAll xmlns="374ef30d-5eb0-473f-807f-9353e81912fa"/>
    <_dlc_DocId xmlns="374ef30d-5eb0-473f-807f-9353e81912fa">KINX-190-2141</_dlc_DocId>
    <_dlc_DocIdUrl xmlns="374ef30d-5eb0-473f-807f-9353e81912fa">
      <Url>https://kinaxis.sharepoint.com/Marketing/_layouts/15/DocIdRedir.aspx?ID=KINX-190-2141</Url>
      <Description>KINX-190-2141</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2BEF9FEBF97E9548B7C3BC25EC6DE554" ma:contentTypeVersion="79" ma:contentTypeDescription="Create a new document." ma:contentTypeScope="" ma:versionID="376061e40677485bc63ea1d2f0d4ce62">
  <xsd:schema xmlns:xsd="http://www.w3.org/2001/XMLSchema" xmlns:xs="http://www.w3.org/2001/XMLSchema" xmlns:p="http://schemas.microsoft.com/office/2006/metadata/properties" xmlns:ns2="374ef30d-5eb0-473f-807f-9353e81912fa" xmlns:ns3="e18c989d-bf3b-41ca-ae95-c683e000cedd" xmlns:ns4="0d780351-9604-4a7f-a538-42b29eb63833" targetNamespace="http://schemas.microsoft.com/office/2006/metadata/properties" ma:root="true" ma:fieldsID="e89bd30133a75d24554a9b498ff06dde" ns2:_="" ns3:_="" ns4:_="">
    <xsd:import namespace="374ef30d-5eb0-473f-807f-9353e81912fa"/>
    <xsd:import namespace="e18c989d-bf3b-41ca-ae95-c683e000cedd"/>
    <xsd:import namespace="0d780351-9604-4a7f-a538-42b29eb63833"/>
    <xsd:element name="properties">
      <xsd:complexType>
        <xsd:sequence>
          <xsd:element name="documentManagement">
            <xsd:complexType>
              <xsd:all>
                <xsd:element ref="ns2:_dlc_DocId" minOccurs="0"/>
                <xsd:element ref="ns2:_dlc_DocIdUrl" minOccurs="0"/>
                <xsd:element ref="ns2:_dlc_DocIdPersistId" minOccurs="0"/>
                <xsd:element ref="ns3:gf9ea492f7ed44d2927643545c4a6706" minOccurs="0"/>
                <xsd:element ref="ns2:TaxCatchAll" minOccurs="0"/>
                <xsd:element ref="ns2:SharedWithUsers" minOccurs="0"/>
                <xsd:element ref="ns2:SharedWithDetails" minOccurs="0"/>
                <xsd:element ref="ns4:LastSharedByUser" minOccurs="0"/>
                <xsd:element ref="ns4: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4ef30d-5eb0-473f-807f-9353e81912fa"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description="" ma:hidden="true" ma:list="{b6158c15-ab1b-48da-b10c-a7e2a1ca611f}" ma:internalName="TaxCatchAll" ma:showField="CatchAllData" ma:web="374ef30d-5eb0-473f-807f-9353e81912fa">
      <xsd:complexType>
        <xsd:complexContent>
          <xsd:extension base="dms:MultiChoiceLookup">
            <xsd:sequence>
              <xsd:element name="Value" type="dms:Lookup" maxOccurs="unbounded" minOccurs="0" nillable="true"/>
            </xsd:sequence>
          </xsd:extension>
        </xsd:complexContent>
      </xsd:complexType>
    </xsd:element>
    <xsd:element name="SharedWithUsers" ma:index="14"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18c989d-bf3b-41ca-ae95-c683e000cedd" elementFormDefault="qualified">
    <xsd:import namespace="http://schemas.microsoft.com/office/2006/documentManagement/types"/>
    <xsd:import namespace="http://schemas.microsoft.com/office/infopath/2007/PartnerControls"/>
    <xsd:element name="gf9ea492f7ed44d2927643545c4a6706" ma:index="12" nillable="true" ma:taxonomy="true" ma:internalName="gf9ea492f7ed44d2927643545c4a6706" ma:taxonomyFieldName="Content_x0020_Type" ma:displayName="Content Type" ma:indexed="true" ma:default="" ma:fieldId="{0f9ea492-f7ed-44d2-9276-43545c4a6706}" ma:sspId="688ffc1f-a72d-478b-a4e6-1cd4f4f2e9ac" ma:termSetId="f4da5d2c-6d43-4e68-8575-8fe64cce638f" ma:anchorId="00000000-0000-0000-0000-000000000000" ma:open="false" ma:isKeyword="false">
      <xsd:complexType>
        <xsd:sequence>
          <xsd:element ref="pc:Terms" minOccurs="0" maxOccurs="1"/>
        </xsd:sequence>
      </xsd:complexType>
    </xsd:element>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MediaServiceAutoTags" ma:index="20" nillable="true" ma:displayName="MediaServiceAutoTags" ma:description="" ma:internalName="MediaServiceAutoTags" ma:readOnly="true">
      <xsd:simpleType>
        <xsd:restriction base="dms:Text"/>
      </xsd:simpleType>
    </xsd:element>
    <xsd:element name="MediaServiceOCR" ma:index="21" nillable="true" ma:displayName="MediaServiceOCR" ma:internalName="MediaServiceOCR" ma:readOnly="true">
      <xsd:simpleType>
        <xsd:restriction base="dms:Note">
          <xsd:maxLength value="255"/>
        </xsd:restriction>
      </xsd:simpleType>
    </xsd:element>
    <xsd:element name="MediaServiceDateTaken" ma:index="22" nillable="true" ma:displayName="MediaServiceDateTaken" ma:hidden="true" ma:internalName="MediaServiceDateTake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780351-9604-4a7f-a538-42b29eb63833" elementFormDefault="qualified">
    <xsd:import namespace="http://schemas.microsoft.com/office/2006/documentManagement/types"/>
    <xsd:import namespace="http://schemas.microsoft.com/office/infopath/2007/PartnerControls"/>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058D63-FA03-4E68-8BA4-A970F7EA0DAA}">
  <ds:schemaRefs>
    <ds:schemaRef ds:uri="http://schemas.microsoft.com/office/2006/metadata/properties"/>
    <ds:schemaRef ds:uri="http://schemas.microsoft.com/office/infopath/2007/PartnerControls"/>
    <ds:schemaRef ds:uri="e18c989d-bf3b-41ca-ae95-c683e000cedd"/>
    <ds:schemaRef ds:uri="374ef30d-5eb0-473f-807f-9353e81912fa"/>
  </ds:schemaRefs>
</ds:datastoreItem>
</file>

<file path=customXml/itemProps2.xml><?xml version="1.0" encoding="utf-8"?>
<ds:datastoreItem xmlns:ds="http://schemas.openxmlformats.org/officeDocument/2006/customXml" ds:itemID="{A1EF34E7-C2D1-4EDE-B978-6738775F174F}">
  <ds:schemaRefs>
    <ds:schemaRef ds:uri="http://schemas.microsoft.com/sharepoint/v3/contenttype/forms"/>
  </ds:schemaRefs>
</ds:datastoreItem>
</file>

<file path=customXml/itemProps3.xml><?xml version="1.0" encoding="utf-8"?>
<ds:datastoreItem xmlns:ds="http://schemas.openxmlformats.org/officeDocument/2006/customXml" ds:itemID="{91647C18-4EC2-4DB5-AB84-965127715A9A}">
  <ds:schemaRefs>
    <ds:schemaRef ds:uri="http://schemas.microsoft.com/sharepoint/events"/>
  </ds:schemaRefs>
</ds:datastoreItem>
</file>

<file path=customXml/itemProps4.xml><?xml version="1.0" encoding="utf-8"?>
<ds:datastoreItem xmlns:ds="http://schemas.openxmlformats.org/officeDocument/2006/customXml" ds:itemID="{D6957404-5F73-4850-B1F4-499DF105EA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4ef30d-5eb0-473f-807f-9353e81912fa"/>
    <ds:schemaRef ds:uri="e18c989d-bf3b-41ca-ae95-c683e000cedd"/>
    <ds:schemaRef ds:uri="0d780351-9604-4a7f-a538-42b29eb638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21369</TotalTime>
  <Words>2300</Words>
  <Application>Microsoft Office PowerPoint</Application>
  <PresentationFormat>Widescreen</PresentationFormat>
  <Paragraphs>224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Courier New</vt:lpstr>
      <vt:lpstr>System Font Regular</vt:lpstr>
      <vt:lpstr>Wingdings</vt:lpstr>
      <vt:lpstr>Office Theme</vt:lpstr>
      <vt:lpstr>Machine Learning in the Cloud</vt:lpstr>
      <vt:lpstr>What is ML in the Cloud?</vt:lpstr>
      <vt:lpstr>What is a Machine Learning model?</vt:lpstr>
      <vt:lpstr>Machine Learning Overview</vt:lpstr>
      <vt:lpstr>Automatic Machine Learning</vt:lpstr>
      <vt:lpstr>Feature Generation</vt:lpstr>
      <vt:lpstr>Model Selection</vt:lpstr>
      <vt:lpstr>Dask and the Directed Acyclic Graph</vt:lpstr>
      <vt:lpstr>Complex DAG</vt:lpstr>
      <vt:lpstr>Running code in the Cloud</vt:lpstr>
      <vt:lpstr>Deploying in the Cloud</vt:lpstr>
      <vt:lpstr>A couple key technologies</vt:lpstr>
      <vt:lpstr>Know sooner. Act faster.</vt:lpstr>
    </vt:vector>
  </TitlesOfParts>
  <Company>SimpleSmart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SimpleSmart</dc:title>
  <dc:creator>Sean Hamilton</dc:creator>
  <dc:description>http://graphicriver.net/user/simplesmart/portfolio</dc:description>
  <cp:lastModifiedBy>Phillip Williams</cp:lastModifiedBy>
  <cp:revision>1399</cp:revision>
  <dcterms:created xsi:type="dcterms:W3CDTF">2015-08-21T03:53:48Z</dcterms:created>
  <dcterms:modified xsi:type="dcterms:W3CDTF">2020-01-16T19:27:24Z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0x0101002BEF9FEBF97E9548B7C3BC25EC6DE554</vt:lpwstr>
  </property>
  <property fmtid="{D5CDD505-2E9C-101B-9397-08002B2CF9AE}" pid="3" name="_dlc_DocIdItemGuid">
    <vt:lpwstr>374d85cb-b8ec-415f-b66c-760ba65d44a7</vt:lpwstr>
  </property>
  <property fmtid="{D5CDD505-2E9C-101B-9397-08002B2CF9AE}" pid="4" name="Content Type">
    <vt:lpwstr/>
  </property>
</Properties>
</file>