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da Anbudurai" userId="0b08d0df7d3802fe" providerId="LiveId" clId="{290746F2-5CAF-4448-BDA2-9650692EE10B}"/>
    <pc:docChg chg="undo modSld">
      <pc:chgData name="Phillida Anbudurai" userId="0b08d0df7d3802fe" providerId="LiveId" clId="{290746F2-5CAF-4448-BDA2-9650692EE10B}" dt="2019-05-30T04:23:47.736" v="55" actId="1036"/>
      <pc:docMkLst>
        <pc:docMk/>
      </pc:docMkLst>
      <pc:sldChg chg="modSp">
        <pc:chgData name="Phillida Anbudurai" userId="0b08d0df7d3802fe" providerId="LiveId" clId="{290746F2-5CAF-4448-BDA2-9650692EE10B}" dt="2019-05-30T04:23:47.736" v="55" actId="1036"/>
        <pc:sldMkLst>
          <pc:docMk/>
          <pc:sldMk cId="3799928585" sldId="256"/>
        </pc:sldMkLst>
        <pc:spChg chg="mod">
          <ac:chgData name="Phillida Anbudurai" userId="0b08d0df7d3802fe" providerId="LiveId" clId="{290746F2-5CAF-4448-BDA2-9650692EE10B}" dt="2019-05-30T04:21:01.343" v="3" actId="14100"/>
          <ac:spMkLst>
            <pc:docMk/>
            <pc:sldMk cId="3799928585" sldId="256"/>
            <ac:spMk id="28" creationId="{21110153-90A1-4ABE-AD59-24CA6134C6A7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29" creationId="{828B7D0E-6C8C-47F9-98CE-D34C659ACD97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30" creationId="{933C2FE3-6D44-4EAF-998A-EF2B19294277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31" creationId="{649F8DDA-99E9-4F09-A7FC-62A52E7C99F5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32" creationId="{B3D01D87-C146-4839-92A2-93D2D6C619F5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33" creationId="{ECE93906-6178-4FDF-BF71-307354CCFA5F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38" creationId="{EA84494A-0617-40BB-8AA2-2AF881F993EE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39" creationId="{24CC6944-8FF8-4A5F-9DB5-59F1771CA92E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40" creationId="{E3DDD302-73B3-4E16-BB72-483BBE344454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41" creationId="{DBC96B2C-5925-4A57-8576-AE91CFA617F1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42" creationId="{B4094EF1-823F-4899-8563-BE2D42FA4F9D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43" creationId="{07057370-1DB3-4970-A678-D2B97F8AE64A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44" creationId="{08388BCF-3E40-4627-9069-4F31ED1CEF1C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45" creationId="{F09A3B60-A6A0-4952-A405-499008800B7C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46" creationId="{39382B9E-FB02-41FA-A96B-7C850A1AA465}"/>
          </ac:spMkLst>
        </pc:spChg>
        <pc:spChg chg="mod">
          <ac:chgData name="Phillida Anbudurai" userId="0b08d0df7d3802fe" providerId="LiveId" clId="{290746F2-5CAF-4448-BDA2-9650692EE10B}" dt="2019-05-30T04:21:19.995" v="34" actId="1038"/>
          <ac:spMkLst>
            <pc:docMk/>
            <pc:sldMk cId="3799928585" sldId="256"/>
            <ac:spMk id="47" creationId="{694EA1B4-BE3E-4F8B-B831-B752E4334D41}"/>
          </ac:spMkLst>
        </pc:spChg>
        <pc:cxnChg chg="mod">
          <ac:chgData name="Phillida Anbudurai" userId="0b08d0df7d3802fe" providerId="LiveId" clId="{290746F2-5CAF-4448-BDA2-9650692EE10B}" dt="2019-05-30T04:22:59.540" v="45" actId="14100"/>
          <ac:cxnSpMkLst>
            <pc:docMk/>
            <pc:sldMk cId="3799928585" sldId="256"/>
            <ac:cxnSpMk id="34" creationId="{BE85E2D3-2F53-4DBD-ABB6-4FEA30FF2307}"/>
          </ac:cxnSpMkLst>
        </pc:cxnChg>
        <pc:cxnChg chg="mod">
          <ac:chgData name="Phillida Anbudurai" userId="0b08d0df7d3802fe" providerId="LiveId" clId="{290746F2-5CAF-4448-BDA2-9650692EE10B}" dt="2019-05-30T04:23:13.147" v="46" actId="1582"/>
          <ac:cxnSpMkLst>
            <pc:docMk/>
            <pc:sldMk cId="3799928585" sldId="256"/>
            <ac:cxnSpMk id="35" creationId="{9EC3F303-6CBF-4652-8D31-816CD31F1679}"/>
          </ac:cxnSpMkLst>
        </pc:cxnChg>
        <pc:cxnChg chg="mod">
          <ac:chgData name="Phillida Anbudurai" userId="0b08d0df7d3802fe" providerId="LiveId" clId="{290746F2-5CAF-4448-BDA2-9650692EE10B}" dt="2019-05-30T04:23:42.238" v="53" actId="1035"/>
          <ac:cxnSpMkLst>
            <pc:docMk/>
            <pc:sldMk cId="3799928585" sldId="256"/>
            <ac:cxnSpMk id="36" creationId="{6F53E900-1E8F-4005-B77B-D3346EBB0793}"/>
          </ac:cxnSpMkLst>
        </pc:cxnChg>
        <pc:cxnChg chg="mod">
          <ac:chgData name="Phillida Anbudurai" userId="0b08d0df7d3802fe" providerId="LiveId" clId="{290746F2-5CAF-4448-BDA2-9650692EE10B}" dt="2019-05-30T04:23:47.736" v="55" actId="1036"/>
          <ac:cxnSpMkLst>
            <pc:docMk/>
            <pc:sldMk cId="3799928585" sldId="256"/>
            <ac:cxnSpMk id="37" creationId="{CF2DCC1F-B436-407A-BA70-F300420665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4033-3AD0-461F-ADAA-A266E2862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03F52-AC54-4FFA-9745-CA452893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9F09-8C44-462C-B0B7-C5D9DA51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F089-D51E-4C39-9E04-DD6B63FB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7D9A-48DE-4C4E-9E04-BD7DBB9C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0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32E8-7359-4DE5-BE2C-9950191B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AC54C-6D4D-4F58-92A3-51C21626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2078-7662-4539-AFCA-03F8BAFF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9349-9B0E-4067-A9E8-DFAA7CE9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B389-5113-4F88-8BE1-CB31090B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06EC3-39F2-4BC0-91E5-16F58C072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9CD8-6CDD-46A1-9DBB-8E3E7F26B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50C09-E898-4B8B-961E-CDCBA95A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CA10-4572-4ED2-A279-54B9C9C8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B58E7-83B6-4C65-80B2-5C4CE806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04AB-4A33-44B2-ABD1-4BF7401A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AF40-7C97-4633-BE6D-6F4FD2D9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9924-68ED-4F14-A1E0-4CCB2459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0F9B-6529-4D59-B7AE-14544511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DDE0-5967-4436-9A36-F849100A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8209-B048-44A5-B93D-9582B60E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33BD-A20E-4907-8BC9-BE64B58D1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FFC1E-1B09-4FFF-B105-590CDEB7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F630-9D21-4B7F-A914-9BA0DBF5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B9D1B-906C-40D1-B48F-B9ED5D4A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2940-DFA9-45AB-ACDA-32513F50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BF6E-2906-4496-9FB0-C87E35A72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7CDC8-AA86-4F04-9066-81817E59E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177D0-0ECE-4218-B8CF-477A4AD8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C7CF-532E-4585-A6D0-E82A6F30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79B6-27AD-4313-9E21-195C0547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250F-EB8E-43B3-BBB7-07E17B4B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8351E-DDE9-405F-857F-9C12791E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026C2-3D92-4C1A-B52A-9EA10AB24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D9862-C1AE-42FC-8E61-29C31E791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15E8B-3752-4596-9808-CB037B176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B7390-EFDC-4457-82FB-7DD02F8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5A6DC-C1A8-4C62-88D6-C6A314EF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D659A-2B6E-48B4-B3BC-43C1F363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66E-1543-402A-BBDD-65091B89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B182-7627-425B-BC95-8A7CAEA5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41744-0A56-4FC6-83D0-8E8A1B7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019E-E577-4177-8923-4F0DE12B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37747-9252-4DD2-9A78-1E4AB79A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24C4B-4EB2-412E-A71B-23C8315F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D7FAF-A876-4699-A7AD-5211D0A2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3D09-0AE6-4817-92ED-6CE201A6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2C1C-7240-44F0-A263-2F3C5934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9840D-5B11-480A-9B06-AAF37A1C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71FB7-9372-482E-ADA2-2424C870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A537-8C30-47E1-AD02-9842958D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388E8-0AD2-42F1-9DEA-BFD033C8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1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E021-9816-461F-9825-674D6447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EE7DA-7310-491B-89A1-71F002211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577C4-4E70-47DC-BF54-30CC7A86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1625F-88A7-4CE1-A50D-D0E44252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A5E8-5337-4733-BA82-63458392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E00E-535E-4CCF-80FF-BCE62FE2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EB466-30E8-428D-B65C-DB16E9AB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10CC8-9623-498D-9194-56172F97B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6AC6-4482-447F-870D-A2BD05F33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FAB6-0126-41DB-81C3-4957A3DEF19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85E-2E56-4601-AC57-E9D315B51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EC25-6FF9-4C66-83DF-ED2020B86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E66C-E9ED-4226-9A79-D46A286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>
            <a:extLst>
              <a:ext uri="{FF2B5EF4-FFF2-40B4-BE49-F238E27FC236}">
                <a16:creationId xmlns:a16="http://schemas.microsoft.com/office/drawing/2014/main" id="{86855E40-F066-42A2-8C33-28763389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9" y="445560"/>
            <a:ext cx="1624542" cy="11853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6E8DF9-005F-4462-B503-A725407542CD}"/>
              </a:ext>
            </a:extLst>
          </p:cNvPr>
          <p:cNvSpPr txBox="1"/>
          <p:nvPr/>
        </p:nvSpPr>
        <p:spPr>
          <a:xfrm>
            <a:off x="417264" y="255864"/>
            <a:ext cx="1240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F5496"/>
                </a:solidFill>
              </a:rPr>
              <a:t>One Player</a:t>
            </a:r>
            <a:endParaRPr lang="en-US" b="1">
              <a:solidFill>
                <a:srgbClr val="2F5496"/>
              </a:solidFill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110153-90A1-4ABE-AD59-24CA6134C6A7}"/>
              </a:ext>
            </a:extLst>
          </p:cNvPr>
          <p:cNvSpPr txBox="1"/>
          <p:nvPr/>
        </p:nvSpPr>
        <p:spPr>
          <a:xfrm rot="5460000">
            <a:off x="1168681" y="933197"/>
            <a:ext cx="1240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F5496"/>
                </a:solidFill>
                <a:cs typeface="Calibri"/>
              </a:rPr>
              <a:t>Dice Game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8B7D0E-6C8C-47F9-98CE-D34C659ACD97}"/>
              </a:ext>
            </a:extLst>
          </p:cNvPr>
          <p:cNvSpPr/>
          <p:nvPr/>
        </p:nvSpPr>
        <p:spPr>
          <a:xfrm>
            <a:off x="5077884" y="443442"/>
            <a:ext cx="2762249" cy="149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df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3C2FE3-6D44-4EAF-998A-EF2B19294277}"/>
              </a:ext>
            </a:extLst>
          </p:cNvPr>
          <p:cNvSpPr/>
          <p:nvPr/>
        </p:nvSpPr>
        <p:spPr>
          <a:xfrm>
            <a:off x="1871133" y="4793192"/>
            <a:ext cx="2762249" cy="149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F8DDA-99E9-4F09-A7FC-62A52E7C99F5}"/>
              </a:ext>
            </a:extLst>
          </p:cNvPr>
          <p:cNvSpPr/>
          <p:nvPr/>
        </p:nvSpPr>
        <p:spPr>
          <a:xfrm>
            <a:off x="1839383" y="2560108"/>
            <a:ext cx="2762249" cy="149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D01D87-C146-4839-92A2-93D2D6C619F5}"/>
              </a:ext>
            </a:extLst>
          </p:cNvPr>
          <p:cNvSpPr/>
          <p:nvPr/>
        </p:nvSpPr>
        <p:spPr>
          <a:xfrm>
            <a:off x="8443382" y="4867275"/>
            <a:ext cx="2762249" cy="149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E93906-6178-4FDF-BF71-307354CCFA5F}"/>
              </a:ext>
            </a:extLst>
          </p:cNvPr>
          <p:cNvSpPr/>
          <p:nvPr/>
        </p:nvSpPr>
        <p:spPr>
          <a:xfrm>
            <a:off x="8411631" y="2623607"/>
            <a:ext cx="2762249" cy="149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E85E2D3-2F53-4DBD-ABB6-4FEA30FF2307}"/>
              </a:ext>
            </a:extLst>
          </p:cNvPr>
          <p:cNvCxnSpPr>
            <a:cxnSpLocks/>
          </p:cNvCxnSpPr>
          <p:nvPr/>
        </p:nvCxnSpPr>
        <p:spPr>
          <a:xfrm flipH="1">
            <a:off x="4665133" y="1268943"/>
            <a:ext cx="338668" cy="1947332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C3F303-6CBF-4652-8D31-816CD31F1679}"/>
              </a:ext>
            </a:extLst>
          </p:cNvPr>
          <p:cNvCxnSpPr>
            <a:cxnSpLocks/>
          </p:cNvCxnSpPr>
          <p:nvPr/>
        </p:nvCxnSpPr>
        <p:spPr>
          <a:xfrm>
            <a:off x="7856008" y="1263650"/>
            <a:ext cx="497417" cy="2000249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53E900-1E8F-4005-B77B-D3346EBB0793}"/>
              </a:ext>
            </a:extLst>
          </p:cNvPr>
          <p:cNvCxnSpPr>
            <a:cxnSpLocks/>
          </p:cNvCxnSpPr>
          <p:nvPr/>
        </p:nvCxnSpPr>
        <p:spPr>
          <a:xfrm>
            <a:off x="3252257" y="4087280"/>
            <a:ext cx="1" cy="67733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2DCC1F-B436-407A-BA70-F30042066517}"/>
              </a:ext>
            </a:extLst>
          </p:cNvPr>
          <p:cNvCxnSpPr>
            <a:cxnSpLocks/>
          </p:cNvCxnSpPr>
          <p:nvPr/>
        </p:nvCxnSpPr>
        <p:spPr>
          <a:xfrm>
            <a:off x="9755715" y="4134905"/>
            <a:ext cx="0" cy="71014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A84494A-0617-40BB-8AA2-2AF881F993EE}"/>
              </a:ext>
            </a:extLst>
          </p:cNvPr>
          <p:cNvSpPr txBox="1"/>
          <p:nvPr/>
        </p:nvSpPr>
        <p:spPr>
          <a:xfrm>
            <a:off x="5163609" y="677333"/>
            <a:ext cx="2764366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Create dice1</a:t>
            </a:r>
            <a:endParaRPr lang="en-US" sz="1600"/>
          </a:p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Create dice2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Create DiceGame() with two dice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Call the play()</a:t>
            </a:r>
          </a:p>
          <a:p>
            <a:endParaRPr lang="en-US" sz="160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CC6944-8FF8-4A5F-9DB5-59F1771CA92E}"/>
              </a:ext>
            </a:extLst>
          </p:cNvPr>
          <p:cNvSpPr txBox="1"/>
          <p:nvPr/>
        </p:nvSpPr>
        <p:spPr>
          <a:xfrm>
            <a:off x="5078943" y="412751"/>
            <a:ext cx="2764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2F5496"/>
                </a:solidFill>
              </a:rPr>
              <a:t>Main</a:t>
            </a:r>
            <a:r>
              <a:rPr lang="en-US" sz="2000" b="1">
                <a:solidFill>
                  <a:srgbClr val="2F5496"/>
                </a:solidFill>
                <a:cs typeface="Calibri"/>
              </a:rPr>
              <a:t>​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DDD302-73B3-4E16-BB72-483BBE344454}"/>
              </a:ext>
            </a:extLst>
          </p:cNvPr>
          <p:cNvSpPr txBox="1"/>
          <p:nvPr/>
        </p:nvSpPr>
        <p:spPr>
          <a:xfrm>
            <a:off x="8624359" y="5122333"/>
            <a:ext cx="2764366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Implements IDiceGame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Point/round/total = 0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play()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Round++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Print out the comments</a:t>
            </a:r>
          </a:p>
          <a:p>
            <a:endParaRPr lang="en-US" sz="160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C96B2C-5925-4A57-8576-AE91CFA617F1}"/>
              </a:ext>
            </a:extLst>
          </p:cNvPr>
          <p:cNvSpPr txBox="1"/>
          <p:nvPr/>
        </p:nvSpPr>
        <p:spPr>
          <a:xfrm>
            <a:off x="8539693" y="4826001"/>
            <a:ext cx="2764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2F5496"/>
                </a:solidFill>
                <a:cs typeface="Calibri"/>
              </a:rPr>
              <a:t>DiceGame​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094EF1-823F-4899-8563-BE2D42FA4F9D}"/>
              </a:ext>
            </a:extLst>
          </p:cNvPr>
          <p:cNvSpPr txBox="1"/>
          <p:nvPr/>
        </p:nvSpPr>
        <p:spPr>
          <a:xfrm>
            <a:off x="8550275" y="3037415"/>
            <a:ext cx="276436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>
                <a:cs typeface="Calibri"/>
              </a:rPr>
              <a:t>Interface for a game of dice</a:t>
            </a:r>
          </a:p>
          <a:p>
            <a:pPr marL="342900" indent="-342900">
              <a:buFont typeface="Arial"/>
              <a:buChar char="•"/>
            </a:pP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057370-1DB3-4970-A678-D2B97F8AE64A}"/>
              </a:ext>
            </a:extLst>
          </p:cNvPr>
          <p:cNvSpPr txBox="1"/>
          <p:nvPr/>
        </p:nvSpPr>
        <p:spPr>
          <a:xfrm>
            <a:off x="8465609" y="2666999"/>
            <a:ext cx="2764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2F5496"/>
                </a:solidFill>
              </a:rPr>
              <a:t>IDiceGame</a:t>
            </a:r>
            <a:endParaRPr lang="en-US" b="1">
              <a:solidFill>
                <a:srgbClr val="2F549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388BCF-3E40-4627-9069-4F31ED1CEF1C}"/>
              </a:ext>
            </a:extLst>
          </p:cNvPr>
          <p:cNvSpPr txBox="1"/>
          <p:nvPr/>
        </p:nvSpPr>
        <p:spPr>
          <a:xfrm>
            <a:off x="1978024" y="2952748"/>
            <a:ext cx="276436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>
                <a:cs typeface="Calibri"/>
              </a:rPr>
              <a:t>Interface for a Dice</a:t>
            </a:r>
          </a:p>
          <a:p>
            <a:pPr marL="342900" indent="-342900">
              <a:buFont typeface="Arial"/>
              <a:buChar char="•"/>
            </a:pP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A3B60-A6A0-4952-A405-499008800B7C}"/>
              </a:ext>
            </a:extLst>
          </p:cNvPr>
          <p:cNvSpPr txBox="1"/>
          <p:nvPr/>
        </p:nvSpPr>
        <p:spPr>
          <a:xfrm>
            <a:off x="1893358" y="2582332"/>
            <a:ext cx="2764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2F5496"/>
                </a:solidFill>
              </a:rPr>
              <a:t>IDice</a:t>
            </a:r>
            <a:endParaRPr lang="en-US" b="1">
              <a:solidFill>
                <a:srgbClr val="2F5496"/>
              </a:solidFill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382B9E-FB02-41FA-A96B-7C850A1AA465}"/>
              </a:ext>
            </a:extLst>
          </p:cNvPr>
          <p:cNvSpPr txBox="1"/>
          <p:nvPr/>
        </p:nvSpPr>
        <p:spPr>
          <a:xfrm>
            <a:off x="2030940" y="5196414"/>
            <a:ext cx="276436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Implements IDice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roll()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cs typeface="Calibri"/>
              </a:rPr>
              <a:t>Math.random ()</a:t>
            </a:r>
          </a:p>
          <a:p>
            <a:endParaRPr lang="en-US" sz="160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4EA1B4-BE3E-4F8B-B831-B752E4334D41}"/>
              </a:ext>
            </a:extLst>
          </p:cNvPr>
          <p:cNvSpPr txBox="1"/>
          <p:nvPr/>
        </p:nvSpPr>
        <p:spPr>
          <a:xfrm>
            <a:off x="1946274" y="4825998"/>
            <a:ext cx="2764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2F5496"/>
                </a:solidFill>
              </a:rPr>
              <a:t>Dice</a:t>
            </a:r>
            <a:endParaRPr lang="en-US" b="1">
              <a:solidFill>
                <a:srgbClr val="2F549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92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Phillida Anbudurai</dc:creator>
  <cp:lastModifiedBy>Phillida Anbudurai</cp:lastModifiedBy>
  <cp:revision>1</cp:revision>
  <dcterms:created xsi:type="dcterms:W3CDTF">2019-05-30T04:17:44Z</dcterms:created>
  <dcterms:modified xsi:type="dcterms:W3CDTF">2019-05-30T04:23:51Z</dcterms:modified>
</cp:coreProperties>
</file>