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AA9A-F0F3-4623-A2F5-B6561FE20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B75D8-2C2D-4B8F-8D04-579847677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47189-AC9B-479C-BE63-70218D46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CBA8-7DE2-4276-9FC4-E242875AED4D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FDB56-8170-4594-BD14-14266CE7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9B381-8775-4716-9714-54D0FFDA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0355-7A84-42E9-8A1D-241CA1CE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4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A0C2-BCB4-4E27-859D-A4FEAEA5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E93DB-F4D7-465E-90E0-D535236EF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7FBD5-3E1B-4C69-952C-50505EDF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CBA8-7DE2-4276-9FC4-E242875AED4D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84E90-3887-45F8-B3CB-835AD795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4F7BD-DE85-4209-8C2A-72815FF9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0355-7A84-42E9-8A1D-241CA1CE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1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D57EF0-9423-4151-B462-FD8BA8D47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64173-2D22-4382-9351-7DC02AAC2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B037B-4E47-4B30-A425-CCA36F8D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CBA8-7DE2-4276-9FC4-E242875AED4D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BBA33-397E-400E-B5A5-DF367EA1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6D0F4-77C6-4AFA-B6C2-E97D0C56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0355-7A84-42E9-8A1D-241CA1CE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9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CD889-0C58-4C48-ADB5-D07B556BF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D5B4C-76F3-4981-B45D-E881D5353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98C20-67BC-4D36-89F2-B3FEBB43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CBA8-7DE2-4276-9FC4-E242875AED4D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07247-5C4A-461F-A4EC-5AB890D3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E6251-019B-4BB0-8CC3-77C592B4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0355-7A84-42E9-8A1D-241CA1CE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3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BC88-A3ED-4A0B-81EC-369D28BD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ED7EA-F51B-468D-806A-377E3FF62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EADC8-0019-4E3C-AB8A-574E6144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CBA8-7DE2-4276-9FC4-E242875AED4D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0D912-483E-4635-94E5-F2408707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F00FC-A571-4CEF-91CA-2EFBC4A5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0355-7A84-42E9-8A1D-241CA1CE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9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CC6D-845C-4A71-877F-72E4832A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53B46-7D8C-4CF9-AE3A-FB698B533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C8E16-52B2-4A2C-A0E7-DBE2E941C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7221E-1881-4394-B920-46D10A551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CBA8-7DE2-4276-9FC4-E242875AED4D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2BFF3-8D46-4C92-AEA5-A06DA8CF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901F2-7CF2-4C38-9B79-EA91B0E7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0355-7A84-42E9-8A1D-241CA1CE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1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428D-BDAC-409F-863B-49247C5A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0CA89-29B4-4E32-AAED-283850EDF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7A0DB-0F0C-4E47-8B48-6731AD4B7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6C3645-7229-4FA9-AF0F-E3F5655FA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549FF-2D0A-49C6-91A3-4BCD4634E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EAAD8-0709-43E9-81A5-B3DCB825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CBA8-7DE2-4276-9FC4-E242875AED4D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49088-A96F-4B9E-856F-190BF6DE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7701B6-DCB1-4C19-B63D-CD2DBC8C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0355-7A84-42E9-8A1D-241CA1CE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1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4CBD-3862-4463-888F-E8C8984A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3A6C4-15DE-4779-BD3A-59F50BBD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CBA8-7DE2-4276-9FC4-E242875AED4D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ADF51-9AB9-4E82-BE32-3EDCF8E5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1A637-6FC3-4531-8B8D-C824DC25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0355-7A84-42E9-8A1D-241CA1CE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05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8B122-50F5-4959-BCAC-34F38E11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CBA8-7DE2-4276-9FC4-E242875AED4D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3C4E8-1B48-4A46-94F0-C5CC2B0F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A6BFB-A481-4D6B-B5E8-218DB9F4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0355-7A84-42E9-8A1D-241CA1CE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3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1325-0F97-4F60-AF25-1E663916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1BE2E-5A85-4B98-9555-2A65E63E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991D2-98E8-430E-A100-C6B67D899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81BE4-B984-4D2A-9D5A-5A3100E3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CBA8-7DE2-4276-9FC4-E242875AED4D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4C947-5ABB-46AD-AC79-46323108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2C8E3-D87B-4AF9-A514-E8C796C0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0355-7A84-42E9-8A1D-241CA1CE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4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964F-3C8B-4D6A-84BF-884B51DC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E8BE45-CA09-43D2-9D21-3DB0EBBA1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13B9F-FCDE-4FF0-A795-A1EBDC96E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DE5B0-2118-47C1-A04A-83DF08DD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CBA8-7DE2-4276-9FC4-E242875AED4D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9C16F-1CA9-4B83-ABBF-8CF379F5B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CF87A-5205-4EA8-88F1-FDEFC389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0355-7A84-42E9-8A1D-241CA1CE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2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708B4-6F77-4184-8DD1-CC1C6ADA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E86C6-5D3E-434A-A568-9DBBAF3B9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717AD-9C69-40A8-B625-F69BB0886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1CBA8-7DE2-4276-9FC4-E242875AED4D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7C97E-D566-40DF-93A3-A68EC51E9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DADA-1BD8-422C-B856-D8F6E11F0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A0355-7A84-42E9-8A1D-241CA1CE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0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16BE3-ED0E-43AD-B3AD-1BA30C54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SLB SNP CP-1a (FD=1.0) and CP-1b (FD=1.1)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9AAE1-E044-4245-9102-C620E5657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26" y="1422875"/>
            <a:ext cx="5011795" cy="52770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DE1907-8513-41C1-863C-9A7879BCD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539" y="1298961"/>
            <a:ext cx="5255636" cy="552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9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16BE3-ED0E-43AD-B3AD-1BA30C54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SLB CNL CP-1c (FD=1.0) and CP-1d (FD=1.1)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93172-0575-4635-A6EF-8878F7B99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36" y="1690688"/>
            <a:ext cx="4604925" cy="50550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B6B688-7262-4F52-8C78-D15EAB6DD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076" y="1690688"/>
            <a:ext cx="4794072" cy="498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9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AD9CE9-D644-424F-958F-D024A8A16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207" y="934959"/>
            <a:ext cx="5029968" cy="57948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268CA14-E03D-48CB-8376-2C9652BC1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99" y="934959"/>
            <a:ext cx="5020010" cy="579485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2816BE3-ED0E-43AD-B3AD-1BA30C54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SLB SNP CP-1a (FD=1.0) and CP-1b (FD=1.1)</a:t>
            </a:r>
          </a:p>
        </p:txBody>
      </p:sp>
    </p:spTree>
    <p:extLst>
      <p:ext uri="{BB962C8B-B14F-4D97-AF65-F5344CB8AC3E}">
        <p14:creationId xmlns:p14="http://schemas.microsoft.com/office/powerpoint/2010/main" val="331599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16BE3-ED0E-43AD-B3AD-1BA30C54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SLB TNPH CP-1e (FD=1.0) and CP-1f (FD=1.19)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20B261-9685-4CDF-B463-61AFCD3CA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52" y="1403790"/>
            <a:ext cx="4978947" cy="54542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64DE7A-78F6-470C-832E-1BF8664EF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815" y="1264778"/>
            <a:ext cx="5065231" cy="559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8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FBEE18-321F-464E-AE54-6A89FF3D6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55" y="0"/>
            <a:ext cx="11842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2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8C6A14-11F4-1247-A12C-E920116BD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5" y="0"/>
            <a:ext cx="12111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0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ABBD1D-3D3C-194A-A11E-0A9928D9C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3" y="0"/>
            <a:ext cx="12086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9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60</Words>
  <Application>Microsoft Macintosh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SLB SNP CP-1a (FD=1.0) and CP-1b (FD=1.1)</vt:lpstr>
      <vt:lpstr>SLB CNL CP-1c (FD=1.0) and CP-1d (FD=1.1)</vt:lpstr>
      <vt:lpstr>SLB SNP CP-1a (FD=1.0) and CP-1b (FD=1.1)</vt:lpstr>
      <vt:lpstr>SLB TNPH CP-1e (FD=1.0) and CP-1f (FD=1.19)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SLB CP-1c (FD=1.0) and CP-1d (FD=1.1)</dc:title>
  <dc:creator>Craig Phillips</dc:creator>
  <cp:lastModifiedBy>Craig Phillips</cp:lastModifiedBy>
  <cp:revision>10</cp:revision>
  <dcterms:created xsi:type="dcterms:W3CDTF">2019-12-24T16:50:19Z</dcterms:created>
  <dcterms:modified xsi:type="dcterms:W3CDTF">2019-12-26T05:55:47Z</dcterms:modified>
</cp:coreProperties>
</file>