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6BC65-28B4-4A4E-89E6-630D6E778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C5B9B-18B8-1D40-BAE8-B55CF1ADE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BB77-72BE-9949-887C-A814DBCE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DD60-08E2-DE44-B0D1-65885FC44E7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346A1-13E1-2642-AAB1-F92FF7FC4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1D370-E623-7444-A1E5-38250AD5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D376-99E6-5942-981E-89797418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3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4EF1-2224-DC46-8641-31A68D851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9357F-2A78-9B4D-88E5-20714CC73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3D528-B786-C242-8756-8F4447A01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DD60-08E2-DE44-B0D1-65885FC44E7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050E2-365F-4645-A484-F5ABEB9C8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DC0E4-E063-0846-9B8E-CD99CE2A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D376-99E6-5942-981E-89797418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2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2312B-2E40-3642-BC3B-3C61D63BB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6AA32-767C-A046-ACF1-D3B9AD047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5C946-9C59-7048-8076-9D00C549B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DD60-08E2-DE44-B0D1-65885FC44E7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101AB-F5F3-4E4E-A14E-75CA6021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C515C-B39A-754C-B3EC-75462EEB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D376-99E6-5942-981E-89797418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4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F2DC-43A1-C44B-A35F-9FE84978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3D180-C5C7-094E-8D86-6DAB13DEC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BF03E-7FD8-A048-AA99-170583FD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DD60-08E2-DE44-B0D1-65885FC44E7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E7C78-AADE-744A-96F3-996E2D980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0924A-175A-B448-A0A5-95E71848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D376-99E6-5942-981E-89797418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4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AFE2B-F903-8B44-A4A0-1300488A6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D91EF-AAE4-C548-8F56-9DA4813A1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9565F-E97D-E240-9E1E-893749F6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DD60-08E2-DE44-B0D1-65885FC44E7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8922C-B673-554E-AE6B-1785BEE1E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9E6DF-AEC9-5248-AF61-E916F1CD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D376-99E6-5942-981E-89797418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3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24BF6-D624-744E-9861-A68EE2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68AFB-0C0B-594D-9224-940A0C1A7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6418E-1D73-1D4C-A897-E6B864A07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C45FC-CD69-A14F-8751-B4566245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DD60-08E2-DE44-B0D1-65885FC44E7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D5281-2830-1E41-84C4-AEEA1682F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6DA4C-6715-0944-8ED6-54EBA205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D376-99E6-5942-981E-89797418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0C7F-769D-4645-9C59-330156EB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03C20-FADA-2C44-B36D-E7E8C6CC8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ED25F-E798-B84E-B602-C981E1836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303C54-8BD7-3247-9511-0AD5FA3A5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AE45A-A8B2-CF48-8FC7-B72DF0A6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C47E0-4B89-184D-ACEF-BF922F47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DD60-08E2-DE44-B0D1-65885FC44E7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8755B-2F4A-D347-BC89-1E8039F7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12A541-2C72-9046-AF31-4FC0BF967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D376-99E6-5942-981E-89797418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116F-F7D8-9144-A093-16BFCF59D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60748-1F3B-EF40-8CCB-BF0F254C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DD60-08E2-DE44-B0D1-65885FC44E7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338FFA-C58E-BD45-AE67-76E2F8EE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D86EC-8185-FC40-A220-25B8651A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D376-99E6-5942-981E-89797418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9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B99588-906E-A047-9BE7-EE212EA1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DD60-08E2-DE44-B0D1-65885FC44E7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B21974-5388-DC47-8746-D6C363E2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C6A42-336F-2640-A1A7-DAB7A973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D376-99E6-5942-981E-89797418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6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E2C8-BC54-0747-9330-8707B275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3A2BD-4C3B-1849-8D72-366A8575C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AFD0B-22BB-8F47-923D-2417B8C7A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D24EC-342C-A24C-BB6C-BF046A942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DD60-08E2-DE44-B0D1-65885FC44E7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7E27F-180B-7144-B5D3-1CE5DB33F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F018E-914E-2543-B968-F887D29F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D376-99E6-5942-981E-89797418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0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D03F-20C2-404D-BD88-CC505497D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EE0324-65D6-9145-9AED-19BDA7010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736F8-4FB4-1644-A991-E4BDDADB2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EF172-FDDE-1348-A079-BC278165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DD60-08E2-DE44-B0D1-65885FC44E7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D5E2E-222D-7C4C-8EDE-0AF97C28D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10317-3B60-E540-9390-A5D8A4B5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D376-99E6-5942-981E-89797418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5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A2C1E-2A33-F44C-A862-D4990B9C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A60B0-DFB4-2F4B-90CF-E17BECFEB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19DB7-279A-834F-846C-600F3823C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6DD60-08E2-DE44-B0D1-65885FC44E7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D52AF-C08E-DD4E-8F28-B7FE6FB28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B88DE-1579-A244-A123-803B32DAA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0D376-99E6-5942-981E-89797418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CC5526-B6A5-1144-A9EB-F7966E096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40" y="536027"/>
            <a:ext cx="2780983" cy="22877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BF8F94-5BD7-824A-B62B-17392C854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55" y="1539765"/>
            <a:ext cx="2828727" cy="377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9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9D5650-C625-6149-985F-D1D4AC096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051" y="903889"/>
            <a:ext cx="3025020" cy="42199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585ED3-DC64-C74C-BEFD-BCABF645F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709" y="988871"/>
            <a:ext cx="3087192" cy="421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4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4485F3-32CA-2F41-8176-3055812E9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08" y="2528407"/>
            <a:ext cx="4147863" cy="334753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C9C2AC-09D5-DB46-A9F2-3011B471111F}"/>
              </a:ext>
            </a:extLst>
          </p:cNvPr>
          <p:cNvCxnSpPr>
            <a:cxnSpLocks/>
          </p:cNvCxnSpPr>
          <p:nvPr/>
        </p:nvCxnSpPr>
        <p:spPr>
          <a:xfrm flipH="1" flipV="1">
            <a:off x="3825768" y="3594542"/>
            <a:ext cx="837103" cy="304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780C25D-850D-BB45-A5AB-1A6D03AFCDD0}"/>
              </a:ext>
            </a:extLst>
          </p:cNvPr>
          <p:cNvSpPr txBox="1"/>
          <p:nvPr/>
        </p:nvSpPr>
        <p:spPr>
          <a:xfrm>
            <a:off x="4662871" y="3746941"/>
            <a:ext cx="1397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Label Value: 200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Bright grains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0022A6-EAC0-6244-AEC3-36CBA43383D9}"/>
              </a:ext>
            </a:extLst>
          </p:cNvPr>
          <p:cNvSpPr/>
          <p:nvPr/>
        </p:nvSpPr>
        <p:spPr>
          <a:xfrm>
            <a:off x="809297" y="352788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b="1" dirty="0"/>
              <a:t>﻿   label = np.zeros(gradient.shape )</a:t>
            </a:r>
          </a:p>
          <a:p>
            <a:endParaRPr lang="en-US" sz="1000" b="1" dirty="0"/>
          </a:p>
          <a:p>
            <a:r>
              <a:rPr lang="en-US" sz="1000" b="1" dirty="0"/>
              <a:t>    label[gradient &lt; 0.25] = 1    #black grains </a:t>
            </a:r>
          </a:p>
          <a:p>
            <a:endParaRPr lang="en-US" sz="1000" b="1" dirty="0"/>
          </a:p>
          <a:p>
            <a:r>
              <a:rPr lang="en-US" sz="1000" b="1" dirty="0"/>
              <a:t>    label[gradient &gt; 0.25] = 50   #darker grains</a:t>
            </a:r>
          </a:p>
          <a:p>
            <a:endParaRPr lang="en-US" sz="1000" b="1" dirty="0"/>
          </a:p>
          <a:p>
            <a:r>
              <a:rPr lang="en-US" sz="1000" b="1" dirty="0"/>
              <a:t>    label[gradient &gt; 0.4]  = 100   #blue-dye epoxy or visual porosity  </a:t>
            </a:r>
          </a:p>
          <a:p>
            <a:endParaRPr lang="en-US" sz="1000" b="1" dirty="0"/>
          </a:p>
          <a:p>
            <a:r>
              <a:rPr lang="en-US" sz="1000" b="1" dirty="0"/>
              <a:t>    label[gradient &gt; 0.6]  = 180    #darker grains </a:t>
            </a:r>
          </a:p>
          <a:p>
            <a:endParaRPr lang="en-US" sz="1000" b="1" dirty="0"/>
          </a:p>
          <a:p>
            <a:r>
              <a:rPr lang="en-US" sz="1000" b="1" dirty="0"/>
              <a:t>    label[gradient &gt; 0.75]  = 200   #bright quartz grains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645636-A048-7A41-B981-6584AF8290EF}"/>
              </a:ext>
            </a:extLst>
          </p:cNvPr>
          <p:cNvCxnSpPr>
            <a:cxnSpLocks/>
          </p:cNvCxnSpPr>
          <p:nvPr/>
        </p:nvCxnSpPr>
        <p:spPr>
          <a:xfrm flipH="1" flipV="1">
            <a:off x="3715409" y="4834096"/>
            <a:ext cx="837103" cy="30479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500A56-967A-4B41-8083-70FE94566FF6}"/>
              </a:ext>
            </a:extLst>
          </p:cNvPr>
          <p:cNvSpPr txBox="1"/>
          <p:nvPr/>
        </p:nvSpPr>
        <p:spPr>
          <a:xfrm>
            <a:off x="4552512" y="4986495"/>
            <a:ext cx="139788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Label Value: 100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blue-dye epoxy</a:t>
            </a:r>
          </a:p>
        </p:txBody>
      </p:sp>
    </p:spTree>
    <p:extLst>
      <p:ext uri="{BB962C8B-B14F-4D97-AF65-F5344CB8AC3E}">
        <p14:creationId xmlns:p14="http://schemas.microsoft.com/office/powerpoint/2010/main" val="56674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90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Phillips</dc:creator>
  <cp:lastModifiedBy>Craig Phillips</cp:lastModifiedBy>
  <cp:revision>5</cp:revision>
  <dcterms:created xsi:type="dcterms:W3CDTF">2020-03-15T23:27:14Z</dcterms:created>
  <dcterms:modified xsi:type="dcterms:W3CDTF">2020-03-17T20:22:11Z</dcterms:modified>
</cp:coreProperties>
</file>