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C65-28B4-4A4E-89E6-630D6E77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C5B9B-18B8-1D40-BAE8-B55CF1A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BB77-72BE-9949-887C-A814DBC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46A1-13E1-2642-AAB1-F92FF7FC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D370-E623-7444-A1E5-38250AD5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4EF1-2224-DC46-8641-31A68D85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357F-2A78-9B4D-88E5-20714CC7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D528-B786-C242-8756-8F4447A0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50E2-365F-4645-A484-F5ABEB9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C0E4-E063-0846-9B8E-CD99CE2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2312B-2E40-3642-BC3B-3C61D63BB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6AA32-767C-A046-ACF1-D3B9AD04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C946-9C59-7048-8076-9D00C549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01AB-F5F3-4E4E-A14E-75CA6021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515C-B39A-754C-B3EC-75462EEB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F2DC-43A1-C44B-A35F-9FE8497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D180-C5C7-094E-8D86-6DAB13DE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F03E-7FD8-A048-AA99-170583F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7C78-AADE-744A-96F3-996E2D98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924A-175A-B448-A0A5-95E71848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FE2B-F903-8B44-A4A0-1300488A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91EF-AAE4-C548-8F56-9DA4813A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565F-E97D-E240-9E1E-893749F6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922C-B673-554E-AE6B-1785BEE1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E6DF-AEC9-5248-AF61-E916F1CD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4BF6-D624-744E-9861-A68EE2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8AFB-0C0B-594D-9224-940A0C1A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418E-1D73-1D4C-A897-E6B864A0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45FC-CD69-A14F-8751-B4566245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D5281-2830-1E41-84C4-AEEA1682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DA4C-6715-0944-8ED6-54EBA205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C7F-769D-4645-9C59-330156EB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3C20-FADA-2C44-B36D-E7E8C6CC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ED25F-E798-B84E-B602-C981E183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03C54-8BD7-3247-9511-0AD5FA3A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AE45A-A8B2-CF48-8FC7-B72DF0A6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47E0-4B89-184D-ACEF-BF922F47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8755B-2F4A-D347-BC89-1E8039F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2A541-2C72-9046-AF31-4FC0BF9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16F-F7D8-9144-A093-16BFCF59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0748-1F3B-EF40-8CCB-BF0F254C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8FFA-C58E-BD45-AE67-76E2F8EE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86EC-8185-FC40-A220-25B8651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9588-906E-A047-9BE7-EE212EA1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21974-5388-DC47-8746-D6C363E2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6A42-336F-2640-A1A7-DAB7A973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2C8-BC54-0747-9330-8707B27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A2BD-4C3B-1849-8D72-366A8575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FD0B-22BB-8F47-923D-2417B8C7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24EC-342C-A24C-BB6C-BF046A94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7E27F-180B-7144-B5D3-1CE5DB33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018E-914E-2543-B968-F887D29F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03F-20C2-404D-BD88-CC505497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E0324-65D6-9145-9AED-19BDA701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36F8-4FB4-1644-A991-E4BDDADB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F172-FDDE-1348-A079-BC278165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5E2E-222D-7C4C-8EDE-0AF97C28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0317-3B60-E540-9390-A5D8A4B5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2C1E-2A33-F44C-A862-D4990B9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60B0-DFB4-2F4B-90CF-E17BECFE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9DB7-279A-834F-846C-600F3823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52AF-C08E-DD4E-8F28-B7FE6FB2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88DE-1579-A244-A123-803B32DAA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C5526-B6A5-1144-A9EB-F7966E09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0" y="536027"/>
            <a:ext cx="2780983" cy="2287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F8F94-5BD7-824A-B62B-17392C85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55" y="1539765"/>
            <a:ext cx="2828727" cy="37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9D5650-C625-6149-985F-D1D4AC0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4" y="915297"/>
            <a:ext cx="3025020" cy="4219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85ED3-DC64-C74C-BEFD-BCABF645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33" y="915298"/>
            <a:ext cx="3087192" cy="421990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21694E4-C4BE-C149-A6AB-B941213CDC3B}"/>
              </a:ext>
            </a:extLst>
          </p:cNvPr>
          <p:cNvGrpSpPr/>
          <p:nvPr/>
        </p:nvGrpSpPr>
        <p:grpSpPr>
          <a:xfrm>
            <a:off x="8505116" y="1120489"/>
            <a:ext cx="3562460" cy="4188132"/>
            <a:chOff x="8505116" y="1120489"/>
            <a:chExt cx="3562460" cy="41881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0B22A8-9F6C-B84C-A5F0-F2D3390E7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716"/>
            <a:stretch/>
          </p:blipFill>
          <p:spPr>
            <a:xfrm>
              <a:off x="8505116" y="3186702"/>
              <a:ext cx="3087192" cy="21219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08ACD0-39E5-B147-9C71-447362520380}"/>
                </a:ext>
              </a:extLst>
            </p:cNvPr>
            <p:cNvGrpSpPr/>
            <p:nvPr/>
          </p:nvGrpSpPr>
          <p:grpSpPr>
            <a:xfrm>
              <a:off x="8600575" y="1120489"/>
              <a:ext cx="3467001" cy="2079077"/>
              <a:chOff x="515008" y="2528407"/>
              <a:chExt cx="6426745" cy="334753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6A583A-AF53-E74C-BE2C-8E4CA0936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008" y="2528407"/>
                <a:ext cx="4147863" cy="3347533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AFCB3FD-DD40-B84A-9006-D3FB94E24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5768" y="3594542"/>
                <a:ext cx="837103" cy="3047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827571-A1A9-3342-AF76-F67DC42F6CAE}"/>
                  </a:ext>
                </a:extLst>
              </p:cNvPr>
              <p:cNvSpPr txBox="1"/>
              <p:nvPr/>
            </p:nvSpPr>
            <p:spPr>
              <a:xfrm>
                <a:off x="4662871" y="3746941"/>
                <a:ext cx="2278882" cy="74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Label Value: 200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Bright grains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780AD78-E1D0-1B49-8CA4-F6CFED13B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15409" y="4834096"/>
                <a:ext cx="837103" cy="30479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1C1E8-1668-2041-BB64-8F132175D118}"/>
                  </a:ext>
                </a:extLst>
              </p:cNvPr>
              <p:cNvSpPr txBox="1"/>
              <p:nvPr/>
            </p:nvSpPr>
            <p:spPr>
              <a:xfrm>
                <a:off x="4552512" y="4986495"/>
                <a:ext cx="2278882" cy="743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Label Value: 100</a:t>
                </a:r>
              </a:p>
              <a:p>
                <a:r>
                  <a:rPr lang="en-US" sz="1200" b="1" dirty="0">
                    <a:solidFill>
                      <a:srgbClr val="0070C0"/>
                    </a:solidFill>
                  </a:rPr>
                  <a:t>blue-dye epoxy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2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9D5650-C625-6149-985F-D1D4AC0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4" y="915297"/>
            <a:ext cx="3025020" cy="421990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C91665A-C206-6A46-BA7F-5CBA8DD975D2}"/>
              </a:ext>
            </a:extLst>
          </p:cNvPr>
          <p:cNvGrpSpPr/>
          <p:nvPr/>
        </p:nvGrpSpPr>
        <p:grpSpPr>
          <a:xfrm>
            <a:off x="4567176" y="743674"/>
            <a:ext cx="4008142" cy="4886056"/>
            <a:chOff x="4567176" y="743674"/>
            <a:chExt cx="4008142" cy="48860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F240E2-B975-8346-B989-24EB1B33B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176" y="743674"/>
              <a:ext cx="3668828" cy="488605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FCB3FD-DD40-B84A-9006-D3FB94E24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5438" y="2244367"/>
              <a:ext cx="451587" cy="1893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27571-A1A9-3342-AF76-F67DC42F6CAE}"/>
                </a:ext>
              </a:extLst>
            </p:cNvPr>
            <p:cNvSpPr txBox="1"/>
            <p:nvPr/>
          </p:nvSpPr>
          <p:spPr>
            <a:xfrm>
              <a:off x="7248551" y="2414368"/>
              <a:ext cx="11428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Label Value = 5</a:t>
              </a:r>
            </a:p>
            <a:p>
              <a:r>
                <a:rPr lang="en-US" sz="1200" b="1" dirty="0">
                  <a:solidFill>
                    <a:srgbClr val="FF0000"/>
                  </a:solidFill>
                </a:rPr>
                <a:t>Bright grains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80AD78-E1D0-1B49-8CA4-F6CFED13B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286" y="1616015"/>
              <a:ext cx="545534" cy="25669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51C1E8-1668-2041-BB64-8F132175D118}"/>
                </a:ext>
              </a:extLst>
            </p:cNvPr>
            <p:cNvSpPr txBox="1"/>
            <p:nvPr/>
          </p:nvSpPr>
          <p:spPr>
            <a:xfrm>
              <a:off x="7412820" y="1641880"/>
              <a:ext cx="1162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Label Value = 3</a:t>
              </a:r>
            </a:p>
            <a:p>
              <a:r>
                <a:rPr lang="en-US" sz="1200" b="1" dirty="0">
                  <a:solidFill>
                    <a:srgbClr val="0070C0"/>
                  </a:solidFill>
                </a:rPr>
                <a:t>blue-dye epoxy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E4F370-BE8B-B54F-A113-F73D9D60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631" y="483416"/>
            <a:ext cx="302683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3D1AF9-FFA0-9C4F-A054-E9A6EAD36B14}"/>
              </a:ext>
            </a:extLst>
          </p:cNvPr>
          <p:cNvGrpSpPr/>
          <p:nvPr/>
        </p:nvGrpSpPr>
        <p:grpSpPr>
          <a:xfrm>
            <a:off x="777768" y="667104"/>
            <a:ext cx="6096000" cy="4835937"/>
            <a:chOff x="777768" y="667104"/>
            <a:chExt cx="6096000" cy="48359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0022A6-EAC0-6244-AEC3-36CBA43383D9}"/>
                </a:ext>
              </a:extLst>
            </p:cNvPr>
            <p:cNvSpPr/>
            <p:nvPr/>
          </p:nvSpPr>
          <p:spPr>
            <a:xfrm>
              <a:off x="777768" y="667104"/>
              <a:ext cx="6096000" cy="17851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b="1" dirty="0"/>
                <a:t>﻿   label = np.zeros(gradient.shape )</a:t>
              </a:r>
            </a:p>
            <a:p>
              <a:endParaRPr lang="en-US" sz="1000" b="1" dirty="0"/>
            </a:p>
            <a:p>
              <a:r>
                <a:rPr lang="en-US" sz="1000" b="1" dirty="0"/>
                <a:t>    label[gradient &lt; 0.25] = 1    #black grains </a:t>
              </a:r>
            </a:p>
            <a:p>
              <a:endParaRPr lang="en-US" sz="1000" b="1" dirty="0"/>
            </a:p>
            <a:p>
              <a:r>
                <a:rPr lang="en-US" sz="1000" b="1" dirty="0"/>
                <a:t>    label[gradient &gt; 0.25] = 2   #darker grains</a:t>
              </a:r>
            </a:p>
            <a:p>
              <a:endParaRPr lang="en-US" sz="1000" b="1" dirty="0"/>
            </a:p>
            <a:p>
              <a:r>
                <a:rPr lang="en-US" sz="1000" b="1" dirty="0"/>
                <a:t>    label[gradient &gt; 0.4]  = 3    #blue-dye epoxy or visual porosity  </a:t>
              </a:r>
            </a:p>
            <a:p>
              <a:endParaRPr lang="en-US" sz="1000" b="1" dirty="0"/>
            </a:p>
            <a:p>
              <a:r>
                <a:rPr lang="en-US" sz="1000" b="1" dirty="0"/>
                <a:t>    label[gradient &gt; 0.6]  = 4    #darker grains </a:t>
              </a:r>
            </a:p>
            <a:p>
              <a:endParaRPr lang="en-US" sz="1000" b="1" dirty="0"/>
            </a:p>
            <a:p>
              <a:r>
                <a:rPr lang="en-US" sz="1000" b="1" dirty="0"/>
                <a:t>    label[gradient &gt; 0.75]  = 5   #bright quartz grains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7608E4-737A-A540-A1D7-AA8292D0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768" y="2658241"/>
              <a:ext cx="50165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74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Phillips</dc:creator>
  <cp:lastModifiedBy>Craig Phillips</cp:lastModifiedBy>
  <cp:revision>13</cp:revision>
  <dcterms:created xsi:type="dcterms:W3CDTF">2020-03-15T23:27:14Z</dcterms:created>
  <dcterms:modified xsi:type="dcterms:W3CDTF">2020-03-18T01:02:08Z</dcterms:modified>
</cp:coreProperties>
</file>