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35" autoAdjust="0"/>
    <p:restoredTop sz="94660"/>
  </p:normalViewPr>
  <p:slideViewPr>
    <p:cSldViewPr snapToGrid="0">
      <p:cViewPr varScale="1">
        <p:scale>
          <a:sx n="127" d="100"/>
          <a:sy n="127"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08573-F486-4F88-8817-AE141A2466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52B8886A-F949-4946-8273-2AC2BC354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196EDA6-C36A-4963-87A4-6050D60C2CA8}"/>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5" name="Marcador de pie de página 4">
            <a:extLst>
              <a:ext uri="{FF2B5EF4-FFF2-40B4-BE49-F238E27FC236}">
                <a16:creationId xmlns:a16="http://schemas.microsoft.com/office/drawing/2014/main" id="{29DF9233-AE20-4BCC-9F96-A675DD3864F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B92C708-E9E6-4015-BC71-F17658E732C6}"/>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120698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A3113-D0AA-4E69-8DCA-5A8214F2EC5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E18620AC-8FD3-4A33-A8B6-681EC32B11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A38C8C6-5CD7-49EA-8419-1058FA490E5E}"/>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5" name="Marcador de pie de página 4">
            <a:extLst>
              <a:ext uri="{FF2B5EF4-FFF2-40B4-BE49-F238E27FC236}">
                <a16:creationId xmlns:a16="http://schemas.microsoft.com/office/drawing/2014/main" id="{D4B67C1D-EE2C-45B4-9CB9-35C2F9986BE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FAF9F3A-F5F5-4498-A17A-EDC4CCD55309}"/>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45151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98F0D66-15D4-4F86-9BE2-49A1B07D10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9917A92-EFA0-46C1-ADD9-789F385DBB8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760D320-DE5C-46E7-90F9-2A710651B69F}"/>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5" name="Marcador de pie de página 4">
            <a:extLst>
              <a:ext uri="{FF2B5EF4-FFF2-40B4-BE49-F238E27FC236}">
                <a16:creationId xmlns:a16="http://schemas.microsoft.com/office/drawing/2014/main" id="{3E71D667-C29E-4246-BB7E-A60A7F3ED42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A4FEA95-571E-4672-9608-B72D637C1D9F}"/>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362210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912C8-A4AE-4D64-BB9E-447B0FA856B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2F1C32D-F5DA-4594-9A48-DEA4D7D1767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F7A1938-32E0-4EC6-83C8-46446030B455}"/>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5" name="Marcador de pie de página 4">
            <a:extLst>
              <a:ext uri="{FF2B5EF4-FFF2-40B4-BE49-F238E27FC236}">
                <a16:creationId xmlns:a16="http://schemas.microsoft.com/office/drawing/2014/main" id="{BEFEFA90-5382-4415-A20D-A57899AE123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0E6F7E4-9F74-47D7-B069-A1013DCA0E74}"/>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306494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7D8B2-7560-4E57-B03F-FD64FEDA68B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56E64DD-84E4-4725-9649-E4FAFFCA53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B38E35B-9E52-403E-8F41-A391037B1F99}"/>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5" name="Marcador de pie de página 4">
            <a:extLst>
              <a:ext uri="{FF2B5EF4-FFF2-40B4-BE49-F238E27FC236}">
                <a16:creationId xmlns:a16="http://schemas.microsoft.com/office/drawing/2014/main" id="{E9D5C1C6-2A50-4A3F-9778-9C738F3ED0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70001B-4732-45CC-B09D-98CD25D7F619}"/>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111128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6F322-0CF9-4569-BEF9-7A121A97DC7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42C104D-7756-4374-99F7-CEAF13D8419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9F4D1CE6-039F-4A1C-91D1-5EF06AC8AE2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4B3B592-2DB6-4353-993D-4C9C716680CB}"/>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6" name="Marcador de pie de página 5">
            <a:extLst>
              <a:ext uri="{FF2B5EF4-FFF2-40B4-BE49-F238E27FC236}">
                <a16:creationId xmlns:a16="http://schemas.microsoft.com/office/drawing/2014/main" id="{04C9AC62-5A50-4C12-BCF0-2B01092363D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8E7F22E-27C7-42E1-80B2-E090B9B88AAF}"/>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372054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D7F9CB-9F4F-4B5E-9C73-A757449079A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73CE78C-741A-4ECC-868A-DD980B714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F050088-200D-465B-84A1-36B114BAA55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A6486BBE-E29E-4D38-A133-DD92EA59E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8636B62-7C0D-400D-862A-5676D46D1CC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69948407-A4FE-4339-9CFF-D93A37E82E0A}"/>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8" name="Marcador de pie de página 7">
            <a:extLst>
              <a:ext uri="{FF2B5EF4-FFF2-40B4-BE49-F238E27FC236}">
                <a16:creationId xmlns:a16="http://schemas.microsoft.com/office/drawing/2014/main" id="{058FB754-89E5-4683-9BCC-9DE8EA3C6E43}"/>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1FDD669-F457-492A-ABFB-B425A5D90FEB}"/>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290930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0BB5F-1495-434C-99B6-A54CBBD2524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6D7E18B9-34B3-428F-B04B-2830A983E92D}"/>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4" name="Marcador de pie de página 3">
            <a:extLst>
              <a:ext uri="{FF2B5EF4-FFF2-40B4-BE49-F238E27FC236}">
                <a16:creationId xmlns:a16="http://schemas.microsoft.com/office/drawing/2014/main" id="{657AD062-BA7E-4E28-A627-6BB2BC3AEC92}"/>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E6013F8B-D4E7-404E-B51C-FAC38D198682}"/>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252296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809EF8E-5491-4CA3-883E-6849B10E9BAC}"/>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3" name="Marcador de pie de página 2">
            <a:extLst>
              <a:ext uri="{FF2B5EF4-FFF2-40B4-BE49-F238E27FC236}">
                <a16:creationId xmlns:a16="http://schemas.microsoft.com/office/drawing/2014/main" id="{203FF2D0-919D-48C2-A865-02CE19D67354}"/>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C145AE57-4BF8-4CEC-A7BC-420BA9790F25}"/>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20978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8133E-D469-4B9D-A783-77F8A113AF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9C4CA5D-9CDB-4D36-B6F6-FC91FA1FB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900A62CC-CBAF-4B05-94DF-655FC63E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DA2435-3558-4A87-84A8-9870EEFE0377}"/>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6" name="Marcador de pie de página 5">
            <a:extLst>
              <a:ext uri="{FF2B5EF4-FFF2-40B4-BE49-F238E27FC236}">
                <a16:creationId xmlns:a16="http://schemas.microsoft.com/office/drawing/2014/main" id="{68DF90FD-28A6-4272-8BF7-98035457602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46C3191-2471-4C47-95A9-A685354A218C}"/>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66023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D4DEC-45DA-44C2-BF5F-E20F798250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7DF20C46-6AEC-4BDE-8FBB-8E49DAE49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A44E518A-A400-4CBB-A546-7D008EB95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560873-80FF-4ECB-B880-531013E8B9A1}"/>
              </a:ext>
            </a:extLst>
          </p:cNvPr>
          <p:cNvSpPr>
            <a:spLocks noGrp="1"/>
          </p:cNvSpPr>
          <p:nvPr>
            <p:ph type="dt" sz="half" idx="10"/>
          </p:nvPr>
        </p:nvSpPr>
        <p:spPr/>
        <p:txBody>
          <a:bodyPr/>
          <a:lstStyle/>
          <a:p>
            <a:fld id="{3F80D932-43A6-496C-A63E-8EA16EAD5757}" type="datetimeFigureOut">
              <a:rPr lang="es-CL" smtClean="0"/>
              <a:t>27-09-2020</a:t>
            </a:fld>
            <a:endParaRPr lang="es-CL"/>
          </a:p>
        </p:txBody>
      </p:sp>
      <p:sp>
        <p:nvSpPr>
          <p:cNvPr id="6" name="Marcador de pie de página 5">
            <a:extLst>
              <a:ext uri="{FF2B5EF4-FFF2-40B4-BE49-F238E27FC236}">
                <a16:creationId xmlns:a16="http://schemas.microsoft.com/office/drawing/2014/main" id="{3378764A-2E3E-4E0A-9C04-5AF7E09EB2F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D9394CA-E6E9-4D63-AA9E-52CB6270276F}"/>
              </a:ext>
            </a:extLst>
          </p:cNvPr>
          <p:cNvSpPr>
            <a:spLocks noGrp="1"/>
          </p:cNvSpPr>
          <p:nvPr>
            <p:ph type="sldNum" sz="quarter" idx="12"/>
          </p:nvPr>
        </p:nvSpPr>
        <p:spPr/>
        <p:txBody>
          <a:bodyPr/>
          <a:lstStyle/>
          <a:p>
            <a:fld id="{91032542-63F2-4E4C-81E0-4B4DF1803C58}" type="slidenum">
              <a:rPr lang="es-CL" smtClean="0"/>
              <a:t>‹Nº›</a:t>
            </a:fld>
            <a:endParaRPr lang="es-CL"/>
          </a:p>
        </p:txBody>
      </p:sp>
    </p:spTree>
    <p:extLst>
      <p:ext uri="{BB962C8B-B14F-4D97-AF65-F5344CB8AC3E}">
        <p14:creationId xmlns:p14="http://schemas.microsoft.com/office/powerpoint/2010/main" val="420485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D4D2C2-DD8C-4E53-85D2-D7A707E5F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22402D2-FC4A-4AED-9CE6-CCE53F3E9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524C6F5-904C-4955-9613-0DE11C105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80D932-43A6-496C-A63E-8EA16EAD5757}" type="datetimeFigureOut">
              <a:rPr lang="es-CL" smtClean="0"/>
              <a:t>27-09-2020</a:t>
            </a:fld>
            <a:endParaRPr lang="es-CL"/>
          </a:p>
        </p:txBody>
      </p:sp>
      <p:sp>
        <p:nvSpPr>
          <p:cNvPr id="5" name="Marcador de pie de página 4">
            <a:extLst>
              <a:ext uri="{FF2B5EF4-FFF2-40B4-BE49-F238E27FC236}">
                <a16:creationId xmlns:a16="http://schemas.microsoft.com/office/drawing/2014/main" id="{305082D4-5F48-4B3B-8303-9FF6B40EC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0BBD5350-EA27-4BA6-9B3B-03DFEB28E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32542-63F2-4E4C-81E0-4B4DF1803C58}" type="slidenum">
              <a:rPr lang="es-CL" smtClean="0"/>
              <a:t>‹Nº›</a:t>
            </a:fld>
            <a:endParaRPr lang="es-CL"/>
          </a:p>
        </p:txBody>
      </p:sp>
    </p:spTree>
    <p:extLst>
      <p:ext uri="{BB962C8B-B14F-4D97-AF65-F5344CB8AC3E}">
        <p14:creationId xmlns:p14="http://schemas.microsoft.com/office/powerpoint/2010/main" val="1627353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4FA69-32B2-4047-8CFA-D9F47BBA1258}"/>
              </a:ext>
            </a:extLst>
          </p:cNvPr>
          <p:cNvSpPr>
            <a:spLocks noGrp="1"/>
          </p:cNvSpPr>
          <p:nvPr>
            <p:ph type="ctrTitle"/>
          </p:nvPr>
        </p:nvSpPr>
        <p:spPr>
          <a:xfrm>
            <a:off x="1499429" y="2143421"/>
            <a:ext cx="9144000" cy="2387600"/>
          </a:xfrm>
        </p:spPr>
        <p:txBody>
          <a:bodyPr/>
          <a:lstStyle/>
          <a:p>
            <a:r>
              <a:rPr lang="es-CL" dirty="0">
                <a:solidFill>
                  <a:schemeClr val="accent1"/>
                </a:solidFill>
                <a:latin typeface="Arial" panose="020B0604020202020204" pitchFamily="34" charset="0"/>
                <a:cs typeface="Arial" panose="020B0604020202020204" pitchFamily="34" charset="0"/>
              </a:rPr>
              <a:t>BikeRent</a:t>
            </a:r>
            <a:endParaRPr lang="es-CL" dirty="0">
              <a:solidFill>
                <a:schemeClr val="accent1"/>
              </a:solidFill>
            </a:endParaRPr>
          </a:p>
        </p:txBody>
      </p:sp>
      <p:sp>
        <p:nvSpPr>
          <p:cNvPr id="3" name="Subtítulo 2">
            <a:extLst>
              <a:ext uri="{FF2B5EF4-FFF2-40B4-BE49-F238E27FC236}">
                <a16:creationId xmlns:a16="http://schemas.microsoft.com/office/drawing/2014/main" id="{D815D586-A3BB-48F0-81A0-7ED107AD3E15}"/>
              </a:ext>
            </a:extLst>
          </p:cNvPr>
          <p:cNvSpPr>
            <a:spLocks noGrp="1"/>
          </p:cNvSpPr>
          <p:nvPr>
            <p:ph type="subTitle" idx="1"/>
          </p:nvPr>
        </p:nvSpPr>
        <p:spPr>
          <a:xfrm>
            <a:off x="1524000" y="5029563"/>
            <a:ext cx="9144000" cy="1655762"/>
          </a:xfrm>
        </p:spPr>
        <p:txBody>
          <a:bodyPr/>
          <a:lstStyle/>
          <a:p>
            <a:r>
              <a:rPr lang="es-ES" dirty="0"/>
              <a:t>[</a:t>
            </a:r>
            <a:r>
              <a:rPr lang="es-MX" dirty="0"/>
              <a:t>DESARROLLO APLICACIONES WEB Y MOBILE_006V</a:t>
            </a:r>
            <a:r>
              <a:rPr lang="es-ES" dirty="0"/>
              <a:t>] </a:t>
            </a:r>
          </a:p>
          <a:p>
            <a:r>
              <a:rPr lang="es-ES" dirty="0"/>
              <a:t> [JOAN MANUEL TORO ORTIZ]</a:t>
            </a:r>
          </a:p>
          <a:p>
            <a:r>
              <a:rPr lang="es-ES" dirty="0"/>
              <a:t>[Felipe Calderón – Oscar Muñoz- Jorge Diaz]</a:t>
            </a:r>
            <a:endParaRPr lang="es-CL" dirty="0"/>
          </a:p>
        </p:txBody>
      </p:sp>
      <p:sp>
        <p:nvSpPr>
          <p:cNvPr id="5" name="CuadroTexto 4">
            <a:extLst>
              <a:ext uri="{FF2B5EF4-FFF2-40B4-BE49-F238E27FC236}">
                <a16:creationId xmlns:a16="http://schemas.microsoft.com/office/drawing/2014/main" id="{762A3A38-B3B3-48A4-95B9-64924947A8C7}"/>
              </a:ext>
            </a:extLst>
          </p:cNvPr>
          <p:cNvSpPr txBox="1"/>
          <p:nvPr/>
        </p:nvSpPr>
        <p:spPr>
          <a:xfrm>
            <a:off x="4688441" y="4348823"/>
            <a:ext cx="6729274" cy="369332"/>
          </a:xfrm>
          <a:prstGeom prst="rect">
            <a:avLst/>
          </a:prstGeom>
          <a:noFill/>
        </p:spPr>
        <p:txBody>
          <a:bodyPr wrap="square" rtlCol="0">
            <a:spAutoFit/>
          </a:bodyPr>
          <a:lstStyle/>
          <a:p>
            <a:r>
              <a:rPr lang="es-CL" i="1" dirty="0"/>
              <a:t>Tu amigo en el transporte</a:t>
            </a:r>
          </a:p>
        </p:txBody>
      </p:sp>
      <p:pic>
        <p:nvPicPr>
          <p:cNvPr id="7" name="Imagen 6">
            <a:extLst>
              <a:ext uri="{FF2B5EF4-FFF2-40B4-BE49-F238E27FC236}">
                <a16:creationId xmlns:a16="http://schemas.microsoft.com/office/drawing/2014/main" id="{B2B494C3-B054-4815-A49C-FAC80EC3A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535" y="1122619"/>
            <a:ext cx="4073788" cy="2231844"/>
          </a:xfrm>
          <a:prstGeom prst="rect">
            <a:avLst/>
          </a:prstGeom>
        </p:spPr>
      </p:pic>
      <p:pic>
        <p:nvPicPr>
          <p:cNvPr id="1026" name="Picture 2" descr="Icono de casco de bicicleta plana - Descargar PNG/SVG transparente">
            <a:extLst>
              <a:ext uri="{FF2B5EF4-FFF2-40B4-BE49-F238E27FC236}">
                <a16:creationId xmlns:a16="http://schemas.microsoft.com/office/drawing/2014/main" id="{0712CCD0-89AF-4A92-AED9-F5395DFC9B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87" y="4717142"/>
            <a:ext cx="2387600" cy="238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o de casco de bicicleta plana - Descargar PNG/SVG transparente">
            <a:extLst>
              <a:ext uri="{FF2B5EF4-FFF2-40B4-BE49-F238E27FC236}">
                <a16:creationId xmlns:a16="http://schemas.microsoft.com/office/drawing/2014/main" id="{97B1F229-E2F3-4BA1-AB05-C854819FF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18721" y="4284090"/>
            <a:ext cx="2973279" cy="29732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277B024-01AE-483A-BF44-E263BBDB5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74" y="214965"/>
            <a:ext cx="3686626" cy="907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DFDCD-2E06-4B20-8929-4C67ACFD160B}"/>
              </a:ext>
            </a:extLst>
          </p:cNvPr>
          <p:cNvSpPr>
            <a:spLocks noGrp="1"/>
          </p:cNvSpPr>
          <p:nvPr>
            <p:ph type="title"/>
          </p:nvPr>
        </p:nvSpPr>
        <p:spPr/>
        <p:txBody>
          <a:bodyPr/>
          <a:lstStyle/>
          <a:p>
            <a:r>
              <a:rPr lang="es-ES" dirty="0"/>
              <a:t>¿</a:t>
            </a:r>
            <a:r>
              <a:rPr lang="es-CL" dirty="0"/>
              <a:t>Qué es </a:t>
            </a:r>
            <a:r>
              <a:rPr lang="es-CL" dirty="0">
                <a:solidFill>
                  <a:schemeClr val="accent1"/>
                </a:solidFill>
              </a:rPr>
              <a:t>BikeRent</a:t>
            </a:r>
            <a:r>
              <a:rPr lang="es-CL" dirty="0"/>
              <a:t>?</a:t>
            </a:r>
          </a:p>
        </p:txBody>
      </p:sp>
      <p:sp>
        <p:nvSpPr>
          <p:cNvPr id="3" name="Marcador de contenido 2">
            <a:extLst>
              <a:ext uri="{FF2B5EF4-FFF2-40B4-BE49-F238E27FC236}">
                <a16:creationId xmlns:a16="http://schemas.microsoft.com/office/drawing/2014/main" id="{D825F46A-0345-45D9-83CE-FCE9DB0660E1}"/>
              </a:ext>
            </a:extLst>
          </p:cNvPr>
          <p:cNvSpPr>
            <a:spLocks noGrp="1"/>
          </p:cNvSpPr>
          <p:nvPr>
            <p:ph idx="1"/>
          </p:nvPr>
        </p:nvSpPr>
        <p:spPr>
          <a:xfrm>
            <a:off x="838200" y="1708522"/>
            <a:ext cx="10515600" cy="4351338"/>
          </a:xfrm>
        </p:spPr>
        <p:txBody>
          <a:bodyPr/>
          <a:lstStyle/>
          <a:p>
            <a:r>
              <a:rPr lang="es-CL" dirty="0"/>
              <a:t>Es la empresa amiga en el trasporte del día a día de las personas. Se dedica a la renta de bicicletas. Su origen fue debido como solución o alternativa de trasporte, ya que existen grandes congestiones vehiculares en la ciudad generando una gran contaminación y la vez tiempo de esperas larguísimos en los trayectos que deberían durar solo minutos llegando tarde a reuniones o actividades. Con </a:t>
            </a:r>
            <a:r>
              <a:rPr lang="es-CL" dirty="0" err="1"/>
              <a:t>BikeRent</a:t>
            </a:r>
            <a:r>
              <a:rPr lang="es-CL" dirty="0"/>
              <a:t> podrás trasladarte fácil y a la velocidad que pedaleas.</a:t>
            </a:r>
          </a:p>
          <a:p>
            <a:endParaRPr lang="es-CL" dirty="0"/>
          </a:p>
        </p:txBody>
      </p:sp>
      <p:pic>
        <p:nvPicPr>
          <p:cNvPr id="7" name="Imagen 6">
            <a:extLst>
              <a:ext uri="{FF2B5EF4-FFF2-40B4-BE49-F238E27FC236}">
                <a16:creationId xmlns:a16="http://schemas.microsoft.com/office/drawing/2014/main" id="{B0CEEC44-DF25-4890-92B3-71D75A9A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509" y="230188"/>
            <a:ext cx="1472631" cy="806788"/>
          </a:xfrm>
          <a:prstGeom prst="rect">
            <a:avLst/>
          </a:prstGeom>
        </p:spPr>
      </p:pic>
      <p:sp>
        <p:nvSpPr>
          <p:cNvPr id="9" name="CuadroTexto 8">
            <a:extLst>
              <a:ext uri="{FF2B5EF4-FFF2-40B4-BE49-F238E27FC236}">
                <a16:creationId xmlns:a16="http://schemas.microsoft.com/office/drawing/2014/main" id="{6520F4FA-1D6C-4890-8F66-D2BB72979812}"/>
              </a:ext>
            </a:extLst>
          </p:cNvPr>
          <p:cNvSpPr txBox="1"/>
          <p:nvPr/>
        </p:nvSpPr>
        <p:spPr>
          <a:xfrm>
            <a:off x="8873941" y="1036671"/>
            <a:ext cx="3790766" cy="369332"/>
          </a:xfrm>
          <a:prstGeom prst="rect">
            <a:avLst/>
          </a:prstGeom>
          <a:noFill/>
        </p:spPr>
        <p:txBody>
          <a:bodyPr wrap="square" rtlCol="0">
            <a:spAutoFit/>
          </a:bodyPr>
          <a:lstStyle/>
          <a:p>
            <a:r>
              <a:rPr lang="es-CL" sz="1050" dirty="0">
                <a:latin typeface="Arial" panose="020B0604020202020204" pitchFamily="34" charset="0"/>
                <a:ea typeface="+mj-ea"/>
                <a:cs typeface="Arial" panose="020B0604020202020204" pitchFamily="34" charset="0"/>
              </a:rPr>
              <a:t>Tu amigo</a:t>
            </a:r>
            <a:r>
              <a:rPr lang="es-CL" i="1" dirty="0"/>
              <a:t> </a:t>
            </a:r>
            <a:r>
              <a:rPr lang="es-CL" sz="1050" dirty="0">
                <a:latin typeface="Arial" panose="020B0604020202020204" pitchFamily="34" charset="0"/>
                <a:ea typeface="+mj-ea"/>
                <a:cs typeface="Arial" panose="020B0604020202020204" pitchFamily="34" charset="0"/>
              </a:rPr>
              <a:t>en el transporte</a:t>
            </a:r>
          </a:p>
        </p:txBody>
      </p:sp>
      <p:sp>
        <p:nvSpPr>
          <p:cNvPr id="11" name="Título 1">
            <a:extLst>
              <a:ext uri="{FF2B5EF4-FFF2-40B4-BE49-F238E27FC236}">
                <a16:creationId xmlns:a16="http://schemas.microsoft.com/office/drawing/2014/main" id="{9C270A96-CB0D-4B27-83F7-CDF28D8CBA37}"/>
              </a:ext>
            </a:extLst>
          </p:cNvPr>
          <p:cNvSpPr txBox="1">
            <a:spLocks/>
          </p:cNvSpPr>
          <p:nvPr/>
        </p:nvSpPr>
        <p:spPr>
          <a:xfrm>
            <a:off x="10533708" y="440817"/>
            <a:ext cx="1399032" cy="546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000" dirty="0" err="1">
                <a:latin typeface="Arial" panose="020B0604020202020204" pitchFamily="34" charset="0"/>
                <a:cs typeface="Arial" panose="020B0604020202020204" pitchFamily="34" charset="0"/>
              </a:rPr>
              <a:t>BikeRent</a:t>
            </a:r>
            <a:endParaRPr lang="es-CL" sz="2000" dirty="0">
              <a:latin typeface="Arial" panose="020B0604020202020204" pitchFamily="34" charset="0"/>
              <a:cs typeface="Arial" panose="020B0604020202020204" pitchFamily="34" charset="0"/>
            </a:endParaRPr>
          </a:p>
        </p:txBody>
      </p:sp>
      <p:pic>
        <p:nvPicPr>
          <p:cNvPr id="2054" name="Picture 6" descr="contaminación del automóvil - Iconos gratis de transporte">
            <a:extLst>
              <a:ext uri="{FF2B5EF4-FFF2-40B4-BE49-F238E27FC236}">
                <a16:creationId xmlns:a16="http://schemas.microsoft.com/office/drawing/2014/main" id="{3D3A9684-1557-4AB3-8E84-545554F69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097" y="4339430"/>
            <a:ext cx="2002633" cy="200263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taminación del automóvil - Iconos gratis de transporte">
            <a:extLst>
              <a:ext uri="{FF2B5EF4-FFF2-40B4-BE49-F238E27FC236}">
                <a16:creationId xmlns:a16="http://schemas.microsoft.com/office/drawing/2014/main" id="{251BFA72-1EA7-4D84-B5AF-D1B1396F2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2888" y="4339430"/>
            <a:ext cx="2002633" cy="20026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Bicicleta - Wikipedia, la enciclopedia libre">
            <a:extLst>
              <a:ext uri="{FF2B5EF4-FFF2-40B4-BE49-F238E27FC236}">
                <a16:creationId xmlns:a16="http://schemas.microsoft.com/office/drawing/2014/main" id="{10D08C0E-31AF-42AF-BEF3-461D8A3ED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122698" y="5605189"/>
            <a:ext cx="1143548" cy="11435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ontaminación del automóvil - Iconos gratis de transporte">
            <a:extLst>
              <a:ext uri="{FF2B5EF4-FFF2-40B4-BE49-F238E27FC236}">
                <a16:creationId xmlns:a16="http://schemas.microsoft.com/office/drawing/2014/main" id="{44BC69A9-EACD-4187-BEB7-D3438C8D9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730" y="4339964"/>
            <a:ext cx="2002633" cy="200263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us vista lateral | Icono Gratis">
            <a:extLst>
              <a:ext uri="{FF2B5EF4-FFF2-40B4-BE49-F238E27FC236}">
                <a16:creationId xmlns:a16="http://schemas.microsoft.com/office/drawing/2014/main" id="{C1F9AEBE-132C-4D1A-8AD8-E4557DFAFD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9303" y="3816190"/>
            <a:ext cx="2681949" cy="268194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Tipos de semáforos y qué significa cada uno | RACE">
            <a:extLst>
              <a:ext uri="{FF2B5EF4-FFF2-40B4-BE49-F238E27FC236}">
                <a16:creationId xmlns:a16="http://schemas.microsoft.com/office/drawing/2014/main" id="{7ED3CDC9-817D-4998-B338-D4C28B8C2C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6141" y="4793145"/>
            <a:ext cx="728038" cy="72803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15B780D2-BC44-41E4-B491-7AB0B82DE3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666" y="5739534"/>
            <a:ext cx="874858" cy="87485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 Reloj De Arena Con Tiempo Emoji">
            <a:extLst>
              <a:ext uri="{FF2B5EF4-FFF2-40B4-BE49-F238E27FC236}">
                <a16:creationId xmlns:a16="http://schemas.microsoft.com/office/drawing/2014/main" id="{91EB04AF-2383-4B79-A173-6CD967045B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60" y="4690231"/>
            <a:ext cx="2074381" cy="207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79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16B95-7947-4C5C-9AD7-AF7DA7140598}"/>
              </a:ext>
            </a:extLst>
          </p:cNvPr>
          <p:cNvSpPr>
            <a:spLocks noGrp="1"/>
          </p:cNvSpPr>
          <p:nvPr>
            <p:ph type="title"/>
          </p:nvPr>
        </p:nvSpPr>
        <p:spPr/>
        <p:txBody>
          <a:bodyPr/>
          <a:lstStyle/>
          <a:p>
            <a:r>
              <a:rPr lang="es-CL" dirty="0"/>
              <a:t>¿Cómo Funciona?</a:t>
            </a:r>
          </a:p>
        </p:txBody>
      </p:sp>
      <p:sp>
        <p:nvSpPr>
          <p:cNvPr id="3" name="Marcador de contenido 2">
            <a:extLst>
              <a:ext uri="{FF2B5EF4-FFF2-40B4-BE49-F238E27FC236}">
                <a16:creationId xmlns:a16="http://schemas.microsoft.com/office/drawing/2014/main" id="{FB9F1F87-2972-49C6-BC4B-5B3323859D51}"/>
              </a:ext>
            </a:extLst>
          </p:cNvPr>
          <p:cNvSpPr>
            <a:spLocks noGrp="1"/>
          </p:cNvSpPr>
          <p:nvPr>
            <p:ph idx="1"/>
          </p:nvPr>
        </p:nvSpPr>
        <p:spPr>
          <a:xfrm>
            <a:off x="838200" y="1905794"/>
            <a:ext cx="10515600" cy="4351338"/>
          </a:xfrm>
        </p:spPr>
        <p:txBody>
          <a:bodyPr/>
          <a:lstStyle/>
          <a:p>
            <a:r>
              <a:rPr lang="es-CL" dirty="0"/>
              <a:t>A través de una pagina web podrás rentar, revisar, desbloquear cualquier bicicleta que se encuentre dentro de tu radar. Es super simple solo debes Regístrate para comenzar </a:t>
            </a:r>
          </a:p>
          <a:p>
            <a:pPr marL="0" indent="0">
              <a:buNone/>
            </a:pPr>
            <a:endParaRPr lang="es-CL" dirty="0"/>
          </a:p>
        </p:txBody>
      </p:sp>
      <p:pic>
        <p:nvPicPr>
          <p:cNvPr id="7" name="Imagen 6">
            <a:extLst>
              <a:ext uri="{FF2B5EF4-FFF2-40B4-BE49-F238E27FC236}">
                <a16:creationId xmlns:a16="http://schemas.microsoft.com/office/drawing/2014/main" id="{A6104E52-0620-4729-AC27-F4145B0C6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509" y="230188"/>
            <a:ext cx="1472631" cy="806788"/>
          </a:xfrm>
          <a:prstGeom prst="rect">
            <a:avLst/>
          </a:prstGeom>
        </p:spPr>
      </p:pic>
      <p:sp>
        <p:nvSpPr>
          <p:cNvPr id="9" name="CuadroTexto 8">
            <a:extLst>
              <a:ext uri="{FF2B5EF4-FFF2-40B4-BE49-F238E27FC236}">
                <a16:creationId xmlns:a16="http://schemas.microsoft.com/office/drawing/2014/main" id="{24D48456-CF5E-43CB-A745-9550778DA364}"/>
              </a:ext>
            </a:extLst>
          </p:cNvPr>
          <p:cNvSpPr txBox="1"/>
          <p:nvPr/>
        </p:nvSpPr>
        <p:spPr>
          <a:xfrm>
            <a:off x="8873941" y="1036671"/>
            <a:ext cx="3790766" cy="369332"/>
          </a:xfrm>
          <a:prstGeom prst="rect">
            <a:avLst/>
          </a:prstGeom>
          <a:noFill/>
        </p:spPr>
        <p:txBody>
          <a:bodyPr wrap="square" rtlCol="0">
            <a:spAutoFit/>
          </a:bodyPr>
          <a:lstStyle/>
          <a:p>
            <a:r>
              <a:rPr lang="es-CL" sz="1050" dirty="0">
                <a:latin typeface="Arial" panose="020B0604020202020204" pitchFamily="34" charset="0"/>
                <a:ea typeface="+mj-ea"/>
                <a:cs typeface="Arial" panose="020B0604020202020204" pitchFamily="34" charset="0"/>
              </a:rPr>
              <a:t>Tu amigo</a:t>
            </a:r>
            <a:r>
              <a:rPr lang="es-CL" i="1" dirty="0"/>
              <a:t> </a:t>
            </a:r>
            <a:r>
              <a:rPr lang="es-CL" sz="1050" dirty="0">
                <a:latin typeface="Arial" panose="020B0604020202020204" pitchFamily="34" charset="0"/>
                <a:ea typeface="+mj-ea"/>
                <a:cs typeface="Arial" panose="020B0604020202020204" pitchFamily="34" charset="0"/>
              </a:rPr>
              <a:t>en el transporte</a:t>
            </a:r>
          </a:p>
        </p:txBody>
      </p:sp>
      <p:sp>
        <p:nvSpPr>
          <p:cNvPr id="11" name="Título 1">
            <a:extLst>
              <a:ext uri="{FF2B5EF4-FFF2-40B4-BE49-F238E27FC236}">
                <a16:creationId xmlns:a16="http://schemas.microsoft.com/office/drawing/2014/main" id="{B49202E5-6485-4BE8-AB96-F2FEB4606F39}"/>
              </a:ext>
            </a:extLst>
          </p:cNvPr>
          <p:cNvSpPr txBox="1">
            <a:spLocks/>
          </p:cNvSpPr>
          <p:nvPr/>
        </p:nvSpPr>
        <p:spPr>
          <a:xfrm>
            <a:off x="10533708" y="440817"/>
            <a:ext cx="1399032" cy="546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000" dirty="0" err="1">
                <a:latin typeface="Arial" panose="020B0604020202020204" pitchFamily="34" charset="0"/>
                <a:cs typeface="Arial" panose="020B0604020202020204" pitchFamily="34" charset="0"/>
              </a:rPr>
              <a:t>BikeRent</a:t>
            </a:r>
            <a:endParaRPr lang="es-CL" sz="2000" dirty="0">
              <a:latin typeface="Arial" panose="020B0604020202020204" pitchFamily="34" charset="0"/>
              <a:cs typeface="Arial" panose="020B0604020202020204" pitchFamily="34" charset="0"/>
            </a:endParaRPr>
          </a:p>
        </p:txBody>
      </p:sp>
      <p:pic>
        <p:nvPicPr>
          <p:cNvPr id="3074" name="Picture 2" descr="Dibujo De Ordenador Portátil Para Colorear - Ultra Coloring Pages">
            <a:extLst>
              <a:ext uri="{FF2B5EF4-FFF2-40B4-BE49-F238E27FC236}">
                <a16:creationId xmlns:a16="http://schemas.microsoft.com/office/drawing/2014/main" id="{3B2B81CD-4B0B-4CEA-9A45-A97F55A53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331" y="3050382"/>
            <a:ext cx="1901824" cy="19018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pad png image - Png File Svg - Celular Y Tablet Dibujo | #1013694 - Vippng">
            <a:extLst>
              <a:ext uri="{FF2B5EF4-FFF2-40B4-BE49-F238E27FC236}">
                <a16:creationId xmlns:a16="http://schemas.microsoft.com/office/drawing/2014/main" id="{E72263C0-E724-410E-A398-B9E128052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003" y="3162697"/>
            <a:ext cx="1347997" cy="14485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La barra de direcciones | Icono Gratis">
            <a:extLst>
              <a:ext uri="{FF2B5EF4-FFF2-40B4-BE49-F238E27FC236}">
                <a16:creationId xmlns:a16="http://schemas.microsoft.com/office/drawing/2014/main" id="{E0CDF0C5-44FA-44A3-B5B0-DF486877D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5438" y="2554701"/>
            <a:ext cx="2908300" cy="29083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Bicicleta - Wikipedia, la enciclopedia libre">
            <a:extLst>
              <a:ext uri="{FF2B5EF4-FFF2-40B4-BE49-F238E27FC236}">
                <a16:creationId xmlns:a16="http://schemas.microsoft.com/office/drawing/2014/main" id="{7DCAC4C4-6651-46A7-B804-3C73AD6E6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088210" y="4959947"/>
            <a:ext cx="1662508" cy="16625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larmGo! | Go!Seguridad">
            <a:extLst>
              <a:ext uri="{FF2B5EF4-FFF2-40B4-BE49-F238E27FC236}">
                <a16:creationId xmlns:a16="http://schemas.microsoft.com/office/drawing/2014/main" id="{D774CB43-FC96-4376-9C8E-0C670B43B9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3401" y="5118911"/>
            <a:ext cx="1344579" cy="134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28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816B95-7947-4C5C-9AD7-AF7DA7140598}"/>
              </a:ext>
            </a:extLst>
          </p:cNvPr>
          <p:cNvSpPr>
            <a:spLocks noGrp="1"/>
          </p:cNvSpPr>
          <p:nvPr>
            <p:ph type="title"/>
          </p:nvPr>
        </p:nvSpPr>
        <p:spPr/>
        <p:txBody>
          <a:bodyPr/>
          <a:lstStyle/>
          <a:p>
            <a:r>
              <a:rPr lang="es-ES" dirty="0"/>
              <a:t>Reflexión </a:t>
            </a:r>
            <a:endParaRPr lang="es-CL" dirty="0"/>
          </a:p>
        </p:txBody>
      </p:sp>
      <p:sp>
        <p:nvSpPr>
          <p:cNvPr id="3" name="Marcador de contenido 2">
            <a:extLst>
              <a:ext uri="{FF2B5EF4-FFF2-40B4-BE49-F238E27FC236}">
                <a16:creationId xmlns:a16="http://schemas.microsoft.com/office/drawing/2014/main" id="{FB9F1F87-2972-49C6-BC4B-5B3323859D51}"/>
              </a:ext>
            </a:extLst>
          </p:cNvPr>
          <p:cNvSpPr>
            <a:spLocks noGrp="1"/>
          </p:cNvSpPr>
          <p:nvPr>
            <p:ph idx="1"/>
          </p:nvPr>
        </p:nvSpPr>
        <p:spPr/>
        <p:txBody>
          <a:bodyPr>
            <a:normAutofit/>
          </a:bodyPr>
          <a:lstStyle/>
          <a:p>
            <a:r>
              <a:rPr lang="es-CL" dirty="0">
                <a:effectLst/>
                <a:latin typeface="Calibri" panose="020F0502020204030204" pitchFamily="34" charset="0"/>
                <a:ea typeface="Calibri" panose="020F0502020204030204" pitchFamily="34" charset="0"/>
                <a:cs typeface="Times New Roman" panose="02020603050405020304" pitchFamily="18" charset="0"/>
              </a:rPr>
              <a:t>Como BikeRent Fue difícil en comunicarnos y organizar al principio, pero se logró cumplir con la primera entrega. Encontramos que fue muy interesante realizar ya que es vital como ingenieros informáticos saber cómo se desarrollan estos proyectos con Bootstrap, Html5, </a:t>
            </a:r>
            <a:r>
              <a:rPr lang="es-CL" dirty="0">
                <a:latin typeface="Calibri" panose="020F0502020204030204" pitchFamily="34" charset="0"/>
                <a:ea typeface="Calibri" panose="020F0502020204030204" pitchFamily="34" charset="0"/>
                <a:cs typeface="Times New Roman" panose="02020603050405020304" pitchFamily="18" charset="0"/>
              </a:rPr>
              <a:t>JQuery</a:t>
            </a:r>
            <a:r>
              <a:rPr lang="es-CL" dirty="0">
                <a:effectLst/>
                <a:latin typeface="Calibri" panose="020F0502020204030204" pitchFamily="34" charset="0"/>
                <a:ea typeface="Calibri" panose="020F0502020204030204" pitchFamily="34" charset="0"/>
                <a:cs typeface="Times New Roman" panose="02020603050405020304" pitchFamily="18" charset="0"/>
              </a:rPr>
              <a:t>, JS dado que </a:t>
            </a:r>
            <a:r>
              <a:rPr lang="es-CL" dirty="0">
                <a:latin typeface="Calibri" panose="020F0502020204030204" pitchFamily="34" charset="0"/>
                <a:ea typeface="Calibri" panose="020F0502020204030204" pitchFamily="34" charset="0"/>
                <a:cs typeface="Times New Roman" panose="02020603050405020304" pitchFamily="18" charset="0"/>
              </a:rPr>
              <a:t>en </a:t>
            </a:r>
            <a:r>
              <a:rPr lang="es-CL" dirty="0">
                <a:effectLst/>
                <a:latin typeface="Calibri" panose="020F0502020204030204" pitchFamily="34" charset="0"/>
                <a:ea typeface="Calibri" panose="020F0502020204030204" pitchFamily="34" charset="0"/>
                <a:cs typeface="Times New Roman" panose="02020603050405020304" pitchFamily="18" charset="0"/>
              </a:rPr>
              <a:t>el mercado actual es muy demandado en todo ámbito puede ser para una marca privada o personal con ello darnos a conocer al mundo nuestro producto, objetivo, ideal, etc</a:t>
            </a:r>
            <a:r>
              <a:rPr lang="es-CL" dirty="0">
                <a:latin typeface="Calibri" panose="020F0502020204030204" pitchFamily="34" charset="0"/>
                <a:ea typeface="Calibri" panose="020F0502020204030204" pitchFamily="34" charset="0"/>
                <a:cs typeface="Times New Roman" panose="02020603050405020304" pitchFamily="18" charset="0"/>
              </a:rPr>
              <a:t>. E</a:t>
            </a:r>
            <a:r>
              <a:rPr lang="es-CL" dirty="0">
                <a:effectLst/>
                <a:latin typeface="Calibri" panose="020F0502020204030204" pitchFamily="34" charset="0"/>
                <a:ea typeface="Calibri" panose="020F0502020204030204" pitchFamily="34" charset="0"/>
                <a:cs typeface="Times New Roman" panose="02020603050405020304" pitchFamily="18" charset="0"/>
              </a:rPr>
              <a:t>stamos muy entusiasmado y ansioso seguir con las próxima unidad, porque  para lograr el cometido de darnos a conocer nos falta conocer mas </a:t>
            </a:r>
            <a:r>
              <a:rPr lang="es-MX" dirty="0">
                <a:effectLst/>
                <a:latin typeface="Calibri" panose="020F0502020204030204" pitchFamily="34" charset="0"/>
                <a:ea typeface="Calibri" panose="020F0502020204030204" pitchFamily="34" charset="0"/>
                <a:cs typeface="Times New Roman" panose="02020603050405020304" pitchFamily="18" charset="0"/>
              </a:rPr>
              <a:t>herramientas de desarrollo para dejar una pagina 100% funcional.</a:t>
            </a:r>
            <a:endParaRPr lang="es-CL"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6468EBE-4E94-4CA4-BF93-4BF2225FF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509" y="230188"/>
            <a:ext cx="1472631" cy="806788"/>
          </a:xfrm>
          <a:prstGeom prst="rect">
            <a:avLst/>
          </a:prstGeom>
        </p:spPr>
      </p:pic>
      <p:sp>
        <p:nvSpPr>
          <p:cNvPr id="7" name="CuadroTexto 6">
            <a:extLst>
              <a:ext uri="{FF2B5EF4-FFF2-40B4-BE49-F238E27FC236}">
                <a16:creationId xmlns:a16="http://schemas.microsoft.com/office/drawing/2014/main" id="{0F9BB282-FE0B-4E37-9D0D-984339CECDEB}"/>
              </a:ext>
            </a:extLst>
          </p:cNvPr>
          <p:cNvSpPr txBox="1"/>
          <p:nvPr/>
        </p:nvSpPr>
        <p:spPr>
          <a:xfrm>
            <a:off x="8873941" y="1036671"/>
            <a:ext cx="3790766" cy="369332"/>
          </a:xfrm>
          <a:prstGeom prst="rect">
            <a:avLst/>
          </a:prstGeom>
          <a:noFill/>
        </p:spPr>
        <p:txBody>
          <a:bodyPr wrap="square" rtlCol="0">
            <a:spAutoFit/>
          </a:bodyPr>
          <a:lstStyle/>
          <a:p>
            <a:r>
              <a:rPr lang="es-CL" sz="1050" dirty="0">
                <a:latin typeface="Arial" panose="020B0604020202020204" pitchFamily="34" charset="0"/>
                <a:ea typeface="+mj-ea"/>
                <a:cs typeface="Arial" panose="020B0604020202020204" pitchFamily="34" charset="0"/>
              </a:rPr>
              <a:t>Tu amigo</a:t>
            </a:r>
            <a:r>
              <a:rPr lang="es-CL" i="1" dirty="0"/>
              <a:t> </a:t>
            </a:r>
            <a:r>
              <a:rPr lang="es-CL" sz="1050" dirty="0">
                <a:latin typeface="Arial" panose="020B0604020202020204" pitchFamily="34" charset="0"/>
                <a:ea typeface="+mj-ea"/>
                <a:cs typeface="Arial" panose="020B0604020202020204" pitchFamily="34" charset="0"/>
              </a:rPr>
              <a:t>en el transporte</a:t>
            </a:r>
          </a:p>
        </p:txBody>
      </p:sp>
      <p:sp>
        <p:nvSpPr>
          <p:cNvPr id="9" name="Título 1">
            <a:extLst>
              <a:ext uri="{FF2B5EF4-FFF2-40B4-BE49-F238E27FC236}">
                <a16:creationId xmlns:a16="http://schemas.microsoft.com/office/drawing/2014/main" id="{3D7FA5A5-4E3B-4E81-BFF7-A7C09BC17FD5}"/>
              </a:ext>
            </a:extLst>
          </p:cNvPr>
          <p:cNvSpPr txBox="1">
            <a:spLocks/>
          </p:cNvSpPr>
          <p:nvPr/>
        </p:nvSpPr>
        <p:spPr>
          <a:xfrm>
            <a:off x="10533708" y="440817"/>
            <a:ext cx="1399032" cy="546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000" dirty="0">
                <a:latin typeface="Arial" panose="020B0604020202020204" pitchFamily="34" charset="0"/>
                <a:cs typeface="Arial" panose="020B0604020202020204" pitchFamily="34" charset="0"/>
              </a:rPr>
              <a:t>BikeRent</a:t>
            </a:r>
          </a:p>
        </p:txBody>
      </p:sp>
    </p:spTree>
    <p:extLst>
      <p:ext uri="{BB962C8B-B14F-4D97-AF65-F5344CB8AC3E}">
        <p14:creationId xmlns:p14="http://schemas.microsoft.com/office/powerpoint/2010/main" val="3664168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288</Words>
  <Application>Microsoft Office PowerPoint</Application>
  <PresentationFormat>Panorámica</PresentationFormat>
  <Paragraphs>17</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BikeRent</vt:lpstr>
      <vt:lpstr>¿Qué es BikeRent?</vt:lpstr>
      <vt:lpstr>¿Cómo Funciona?</vt:lpstr>
      <vt:lpstr>Reflexión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Proyecto]</dc:title>
  <dc:creator>Joan Toro Ortiz</dc:creator>
  <cp:lastModifiedBy>oscar Muñoz Valenzuela</cp:lastModifiedBy>
  <cp:revision>15</cp:revision>
  <dcterms:created xsi:type="dcterms:W3CDTF">2020-09-26T15:25:40Z</dcterms:created>
  <dcterms:modified xsi:type="dcterms:W3CDTF">2020-09-27T20:17:45Z</dcterms:modified>
</cp:coreProperties>
</file>