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3"/>
    <p:restoredTop sz="96405"/>
  </p:normalViewPr>
  <p:slideViewPr>
    <p:cSldViewPr snapToGrid="0">
      <p:cViewPr>
        <p:scale>
          <a:sx n="114" d="100"/>
          <a:sy n="114" d="100"/>
        </p:scale>
        <p:origin x="84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6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3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9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8F24-35AB-1F43-AA7B-777E282319F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D978-ED80-9745-9BE9-9A7E9DDD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68429-DB90-79DB-D4E6-602A8E92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65456"/>
            <a:ext cx="9144000" cy="35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4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88835-8FDF-C9F6-6C03-64F66104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9180" cy="5475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3EA7F0-3534-68BD-156A-5AC3C27B0F81}"/>
              </a:ext>
            </a:extLst>
          </p:cNvPr>
          <p:cNvSpPr txBox="1"/>
          <p:nvPr/>
        </p:nvSpPr>
        <p:spPr>
          <a:xfrm>
            <a:off x="172507" y="5528838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anndata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: Annotated data</a:t>
            </a:r>
          </a:p>
          <a:p>
            <a:pPr fontAlgn="base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Isaac 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Virshup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 Sergei 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Rybakov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 Fabian J. Theis, Philipp 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Angerer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 F. Alexander Wolf</a:t>
            </a:r>
          </a:p>
          <a:p>
            <a:pPr fontAlgn="base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 https://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/10.1101/2021.12.16.473007</a:t>
            </a:r>
          </a:p>
        </p:txBody>
      </p:sp>
      <p:pic>
        <p:nvPicPr>
          <p:cNvPr id="1026" name="Picture 2" descr="Alt SummarizedExperiment">
            <a:extLst>
              <a:ext uri="{FF2B5EF4-FFF2-40B4-BE49-F238E27FC236}">
                <a16:creationId xmlns:a16="http://schemas.microsoft.com/office/drawing/2014/main" id="{C6488984-1F04-6245-7A69-073F4DE0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214" y="250049"/>
            <a:ext cx="6129933" cy="52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24BE2-8463-F770-09FC-7F398F7E37CA}"/>
              </a:ext>
            </a:extLst>
          </p:cNvPr>
          <p:cNvSpPr txBox="1"/>
          <p:nvPr/>
        </p:nvSpPr>
        <p:spPr>
          <a:xfrm>
            <a:off x="5863322" y="5667337"/>
            <a:ext cx="6099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SummarizedExperiment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Morgan M, </a:t>
            </a:r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Obenchain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V, Hester J, </a:t>
            </a:r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Pagès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 (2022). R package version 1.26.1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3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3</cp:revision>
  <dcterms:created xsi:type="dcterms:W3CDTF">2022-07-21T04:58:00Z</dcterms:created>
  <dcterms:modified xsi:type="dcterms:W3CDTF">2022-07-21T05:25:58Z</dcterms:modified>
</cp:coreProperties>
</file>