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6"/>
    <p:restoredTop sz="94674"/>
  </p:normalViewPr>
  <p:slideViewPr>
    <p:cSldViewPr snapToGrid="0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1D4-0AD6-C212-3D92-8E0045DFE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4C56-46E9-0BA5-A5B1-42052981E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3080-8B9C-F05A-BDE1-6629FE81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A6E0-9020-B16A-79BA-B27C3757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3060-3313-B408-AD18-1303BD5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EF7-13A4-A8BD-78DD-7D16949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EB9F8-A0AC-9BEE-F2A1-BF88573F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7DFE-3675-C3DC-2B63-93322EDE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AED6-C8A0-026C-BC32-16ABBA7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E21B-62DE-0BA8-BB11-01BDA4EF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44656-6519-7C0D-3D5F-9B2E02A5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1D631-7F2C-DE5E-C392-8BFD33103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4945-30DA-A229-1D73-E7FF2EB6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B376-9942-8F23-06C3-BE2E048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F62B-189F-2957-7EED-40B5ABB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57C1-C396-6527-5BAA-B097700F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E301-5509-EA6B-B68F-74C7308E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0E99-7EC4-D233-C01C-E660FBDA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7E22-63D2-C635-A844-F31F7D48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E986-ACE4-1C08-91D4-1BB6AEC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687-A1A6-B32E-F7EC-81BAAE52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4D70-B8DB-D964-1825-10D9CC4A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10EB-9CF8-C14F-AD0C-5DF61672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819F-E475-ACE9-6176-6CEED292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37FF-FCB0-23D8-6EC3-FD3765B6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0402-8950-FA4B-C25F-770D44B3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0557-E88A-FA02-29B1-3B84885BA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99D6-CBCD-D9FC-4150-0752751B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5E64-5DCC-C22B-2DE9-3106C68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7F683-D48C-D145-71AB-FE844BC8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1233-5BB3-2599-CD93-E4069B1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02D-EA91-A941-C17E-9C47E11A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DCBF-37A7-A12B-6FF3-74E7CD7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2A2F-8783-FE14-B1AB-EAE8B64F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879ED-B982-A7DA-33B7-30FC71301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18251-5A09-D7E0-B4EF-2E41E17F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09FD6-EF67-29EC-BCB3-987BB2E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5A986-BDEB-0EAB-9482-25F5D570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94ED9-2A05-0A3E-ACD8-6EB3E3E5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D425-35AE-5392-55B1-F268555A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F9D8-9FF7-1EF0-D21B-9E28E424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1C7B3-EFEE-9AD5-5C5C-CAC4182B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8E89-7EE3-3F96-8C60-7582CFA3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3F787-B00B-F9F7-6F9A-96549163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7ECFF-E7C9-1BBC-D006-6B246CAC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908A-515F-EFD6-FB0A-7BD3444F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B27F-6ABB-5901-9B13-5DE8E777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5EC8-AB66-F3FA-B487-70335795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8F118-44EE-0860-B459-B193A9F2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93DF-D58A-3A1E-819B-4EE547BE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ABC4-65CE-51C2-4CA0-21AE9F0D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F2AC-AE2E-7C52-F96E-DB4CDF71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F41B-5241-D00D-300F-3EE6870C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47FA3-C870-26FE-A22F-A0067EAF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5C7A-06FE-E9E8-FF08-E3231585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373B-6149-0240-41D1-21B1BAF0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1895-9AC5-B509-B2B5-9FAAC07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F417-1417-34CE-CC69-EC21492A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E0C44-6784-1FE6-8E07-F3A0DEA8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B3D2-E4F3-B967-84F2-DC28FFB2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143D-A354-E5A6-ABFE-776E8352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0976-8045-BC41-B702-27FF8B87F09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002C-0523-5356-C04F-DE4D6288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F857-48B1-769B-CE96-A49A6BE15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5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i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2300B-675B-4091-1451-52D256FF334F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0A5B0-40F9-8D20-528D-5208416C010C}"/>
              </a:ext>
            </a:extLst>
          </p:cNvPr>
          <p:cNvSpPr/>
          <p:nvPr/>
        </p:nvSpPr>
        <p:spPr>
          <a:xfrm>
            <a:off x="674556" y="2098622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38E15-386E-19A8-8BAB-DEDA97E45422}"/>
              </a:ext>
            </a:extLst>
          </p:cNvPr>
          <p:cNvSpPr txBox="1"/>
          <p:nvPr/>
        </p:nvSpPr>
        <p:spPr>
          <a:xfrm>
            <a:off x="7150309" y="20986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3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E1D1F98-3FF8-FCBE-EE56-D21951784BB4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5400000">
            <a:off x="3384865" y="1459458"/>
            <a:ext cx="995177" cy="167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/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704082-AE08-7F47-AA85-C83624086109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E1D1F98-3FF8-FCBE-EE56-D21951784BB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1765927" y="1519419"/>
            <a:ext cx="995176" cy="155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/>
              <p:nvPr/>
            </p:nvSpPr>
            <p:spPr>
              <a:xfrm>
                <a:off x="674556" y="3709919"/>
                <a:ext cx="6475754" cy="28959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3709919"/>
                <a:ext cx="6475754" cy="289595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704082-AE08-7F47-AA85-C83624086109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82D2E43-321D-DFA6-E14B-CC4E05D7ECCE}"/>
              </a:ext>
            </a:extLst>
          </p:cNvPr>
          <p:cNvSpPr/>
          <p:nvPr/>
        </p:nvSpPr>
        <p:spPr>
          <a:xfrm>
            <a:off x="8559385" y="3709919"/>
            <a:ext cx="299803" cy="76246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1D910-1D5B-393C-E068-BC1633303DBA}"/>
              </a:ext>
            </a:extLst>
          </p:cNvPr>
          <p:cNvSpPr txBox="1"/>
          <p:nvPr/>
        </p:nvSpPr>
        <p:spPr>
          <a:xfrm>
            <a:off x="9042400" y="383540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 AUC, MSE</a:t>
            </a:r>
          </a:p>
        </p:txBody>
      </p:sp>
    </p:spTree>
    <p:extLst>
      <p:ext uri="{BB962C8B-B14F-4D97-AF65-F5344CB8AC3E}">
        <p14:creationId xmlns:p14="http://schemas.microsoft.com/office/powerpoint/2010/main" val="33482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FC098-1BEB-E8E0-C5C4-8285281B247B}"/>
              </a:ext>
            </a:extLst>
          </p:cNvPr>
          <p:cNvSpPr/>
          <p:nvPr/>
        </p:nvSpPr>
        <p:spPr>
          <a:xfrm>
            <a:off x="674556" y="2745385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7461A-DA16-16D9-2753-D195983F2B5C}"/>
              </a:ext>
            </a:extLst>
          </p:cNvPr>
          <p:cNvSpPr txBox="1"/>
          <p:nvPr/>
        </p:nvSpPr>
        <p:spPr>
          <a:xfrm>
            <a:off x="7150309" y="2745385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Train/test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0825E-FD89-045E-4CCF-ADB9E8C49CA5}"/>
              </a:ext>
            </a:extLst>
          </p:cNvPr>
          <p:cNvSpPr/>
          <p:nvPr/>
        </p:nvSpPr>
        <p:spPr>
          <a:xfrm>
            <a:off x="674556" y="284074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802E-916C-1BBD-8FB3-42E1A4D823D6}"/>
              </a:ext>
            </a:extLst>
          </p:cNvPr>
          <p:cNvSpPr txBox="1"/>
          <p:nvPr/>
        </p:nvSpPr>
        <p:spPr>
          <a:xfrm>
            <a:off x="7150309" y="284074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0B5E0-097B-F163-E06E-DAB0B1FB82BC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ACD69-6C24-BAE2-1BC0-8CE379F7463A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4482894" y="1253342"/>
            <a:ext cx="1309971" cy="2405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B2CF4F-5B1C-E408-492E-46C9D7EBC50C}"/>
                  </a:ext>
                </a:extLst>
              </p:cNvPr>
              <p:cNvSpPr/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B2CF4F-5B1C-E408-492E-46C9D7EBC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1CDA045-88EF-4F5E-556B-E0D1F6DD3D9D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9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0B5E0-097B-F163-E06E-DAB0B1FB82BC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29D0CA7-A8B2-95C8-9A04-965058A0C9F4}"/>
              </a:ext>
            </a:extLst>
          </p:cNvPr>
          <p:cNvCxnSpPr>
            <a:stCxn id="19" idx="2"/>
          </p:cNvCxnSpPr>
          <p:nvPr/>
        </p:nvCxnSpPr>
        <p:spPr>
          <a:xfrm rot="5400000">
            <a:off x="4445834" y="398488"/>
            <a:ext cx="492177" cy="3297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B34E9D-6FED-B6B0-84F3-7E75BF134684}"/>
                  </a:ext>
                </a:extLst>
              </p:cNvPr>
              <p:cNvSpPr/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B34E9D-6FED-B6B0-84F3-7E75BF134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D703D09-2E0A-B563-5DD5-4B561AC28ABB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387CCFE-CEA2-C41E-7BD7-0C035FA1940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673428" y="2062813"/>
            <a:ext cx="1309969" cy="786981"/>
          </a:xfrm>
          <a:prstGeom prst="bentConnector3">
            <a:avLst>
              <a:gd name="adj1" fmla="val 100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589D23-6F18-ED2A-CD4F-4532FE0DCEBB}"/>
                  </a:ext>
                </a:extLst>
              </p:cNvPr>
              <p:cNvSpPr/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589D23-6F18-ED2A-CD4F-4532FE0D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5E34CC-C62B-EBDF-48FE-0EC935335A97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2417A28-6923-572E-34E5-C0F043EA1E09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16200000" flipH="1">
            <a:off x="1765927" y="1519419"/>
            <a:ext cx="995176" cy="155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51AB410-8526-5142-C6BE-C9625C5E1C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3005" y="1801319"/>
            <a:ext cx="2488367" cy="500555"/>
          </a:xfrm>
          <a:prstGeom prst="bentConnector3">
            <a:avLst>
              <a:gd name="adj1" fmla="val -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6644D7-2560-60E7-6381-A7CD7349BAA0}"/>
                  </a:ext>
                </a:extLst>
              </p:cNvPr>
              <p:cNvSpPr/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6644D7-2560-60E7-6381-A7CD7349B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46F3F42-FC24-ADE4-F0DC-7C27B56D0B48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C8CF-93B4-DA61-B486-60CA5DCBA509}"/>
              </a:ext>
            </a:extLst>
          </p:cNvPr>
          <p:cNvSpPr/>
          <p:nvPr/>
        </p:nvSpPr>
        <p:spPr>
          <a:xfrm>
            <a:off x="674556" y="4182784"/>
            <a:ext cx="64757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3D0A38-D48C-8214-D7AE-8424999433D3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9CFAB-02F4-3A2F-AA72-7FFCF275C6F1}"/>
                  </a:ext>
                </a:extLst>
              </p:cNvPr>
              <p:cNvSpPr/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9CFAB-02F4-3A2F-AA72-7FFCF275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blipFill>
                <a:blip r:embed="rId2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DFFF914-0D94-350D-CAA9-B183A0D7521D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2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185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2</cp:revision>
  <dcterms:created xsi:type="dcterms:W3CDTF">2022-08-04T20:40:23Z</dcterms:created>
  <dcterms:modified xsi:type="dcterms:W3CDTF">2022-08-04T21:57:27Z</dcterms:modified>
</cp:coreProperties>
</file>