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6"/>
    <p:restoredTop sz="94674"/>
  </p:normalViewPr>
  <p:slideViewPr>
    <p:cSldViewPr snapToGrid="0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E1D4-0AD6-C212-3D92-8E0045DFE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4C56-46E9-0BA5-A5B1-42052981E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E3080-8B9C-F05A-BDE1-6629FE81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9A6E0-9020-B16A-79BA-B27C3757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23060-3313-B408-AD18-1303BD5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EF7-13A4-A8BD-78DD-7D16949C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EB9F8-A0AC-9BEE-F2A1-BF88573FC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37DFE-3675-C3DC-2B63-93322EDE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AED6-C8A0-026C-BC32-16ABBA7B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5E21B-62DE-0BA8-BB11-01BDA4EF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5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44656-6519-7C0D-3D5F-9B2E02A5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1D631-7F2C-DE5E-C392-8BFD33103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C4945-30DA-A229-1D73-E7FF2EB6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B376-9942-8F23-06C3-BE2E0489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F62B-189F-2957-7EED-40B5ABB2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57C1-C396-6527-5BAA-B097700F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E301-5509-EA6B-B68F-74C7308E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F0E99-7EC4-D233-C01C-E660FBDA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7E22-63D2-C635-A844-F31F7D48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DE986-ACE4-1C08-91D4-1BB6AEC9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0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B687-A1A6-B32E-F7EC-81BAAE52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F4D70-B8DB-D964-1825-10D9CC4A7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10EB-9CF8-C14F-AD0C-5DF61672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819F-E475-ACE9-6176-6CEED292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37FF-FCB0-23D8-6EC3-FD3765B6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0402-8950-FA4B-C25F-770D44B3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0557-E88A-FA02-29B1-3B84885BA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399D6-CBCD-D9FC-4150-0752751B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5E64-5DCC-C22B-2DE9-3106C68E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7F683-D48C-D145-71AB-FE844BC8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11233-5BB3-2599-CD93-E4069B1C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8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602D-EA91-A941-C17E-9C47E11A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DCBF-37A7-A12B-6FF3-74E7CD79C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B2A2F-8783-FE14-B1AB-EAE8B64F4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879ED-B982-A7DA-33B7-30FC71301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18251-5A09-D7E0-B4EF-2E41E17F3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09FD6-EF67-29EC-BCB3-987BB2E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5A986-BDEB-0EAB-9482-25F5D570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94ED9-2A05-0A3E-ACD8-6EB3E3E5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D425-35AE-5392-55B1-F268555A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BF9D8-9FF7-1EF0-D21B-9E28E424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1C7B3-EFEE-9AD5-5C5C-CAC4182B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B8E89-7EE3-3F96-8C60-7582CFA3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3F787-B00B-F9F7-6F9A-96549163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7ECFF-E7C9-1BBC-D006-6B246CAC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8908A-515F-EFD6-FB0A-7BD3444F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B27F-6ABB-5901-9B13-5DE8E777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5EC8-AB66-F3FA-B487-70335795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8F118-44EE-0860-B459-B193A9F28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693DF-D58A-3A1E-819B-4EE547BE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4ABC4-65CE-51C2-4CA0-21AE9F0D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FF2AC-AE2E-7C52-F96E-DB4CDF71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4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F41B-5241-D00D-300F-3EE6870C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47FA3-C870-26FE-A22F-A0067EAF5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D5C7A-06FE-E9E8-FF08-E32315858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9373B-6149-0240-41D1-21B1BAF0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D1895-9AC5-B509-B2B5-9FAAC077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F417-1417-34CE-CC69-EC21492A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E0C44-6784-1FE6-8E07-F3A0DEA8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8B3D2-E4F3-B967-84F2-DC28FFB2A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143D-A354-E5A6-ABFE-776E8352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0976-8045-BC41-B702-27FF8B87F097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002C-0523-5356-C04F-DE4D6288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F857-48B1-769B-CE96-A49A6BE15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5F970-0E71-D247-9E55-4EB48673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5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i="1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2300B-675B-4091-1451-52D256FF334F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0C0A5B0-40F9-8D20-528D-5208416C010C}"/>
                  </a:ext>
                </a:extLst>
              </p:cNvPr>
              <p:cNvSpPr/>
              <p:nvPr/>
            </p:nvSpPr>
            <p:spPr>
              <a:xfrm>
                <a:off x="674556" y="2098622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0C0A5B0-40F9-8D20-528D-5208416C0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2098622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5538E15-386E-19A8-8BAB-DEDA97E45422}"/>
              </a:ext>
            </a:extLst>
          </p:cNvPr>
          <p:cNvSpPr txBox="1"/>
          <p:nvPr/>
        </p:nvSpPr>
        <p:spPr>
          <a:xfrm>
            <a:off x="7150309" y="20986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3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/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5E1D1F98-3FF8-FCBE-EE56-D21951784BB4}"/>
              </a:ext>
            </a:extLst>
          </p:cNvPr>
          <p:cNvCxnSpPr>
            <a:stCxn id="18" idx="2"/>
            <a:endCxn id="5" idx="0"/>
          </p:cNvCxnSpPr>
          <p:nvPr/>
        </p:nvCxnSpPr>
        <p:spPr>
          <a:xfrm rot="5400000">
            <a:off x="3384865" y="1459458"/>
            <a:ext cx="995177" cy="1678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D366EA-A5DE-5A93-19AC-A0B463957DF0}"/>
                  </a:ext>
                </a:extLst>
              </p:cNvPr>
              <p:cNvSpPr/>
              <p:nvPr/>
            </p:nvSpPr>
            <p:spPr>
              <a:xfrm>
                <a:off x="2293496" y="3709919"/>
                <a:ext cx="4856814" cy="2895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D366EA-A5DE-5A93-19AC-A0B463957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96" y="3709919"/>
                <a:ext cx="4856814" cy="289596"/>
              </a:xfrm>
              <a:prstGeom prst="rect">
                <a:avLst/>
              </a:prstGeom>
              <a:blipFill>
                <a:blip r:embed="rId3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B704082-AE08-7F47-AA85-C83624086109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1AFB8-4410-1D64-686E-1AC2D4FB6532}"/>
              </a:ext>
            </a:extLst>
          </p:cNvPr>
          <p:cNvSpPr txBox="1"/>
          <p:nvPr/>
        </p:nvSpPr>
        <p:spPr>
          <a:xfrm>
            <a:off x="5531372" y="2376398"/>
            <a:ext cx="44345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derivation can include multiple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priori </a:t>
            </a:r>
            <a:r>
              <a:rPr lang="en-US" dirty="0"/>
              <a:t>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algorithms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3124DE-340F-844C-D140-1BCCF792DB6B}"/>
              </a:ext>
            </a:extLst>
          </p:cNvPr>
          <p:cNvCxnSpPr/>
          <p:nvPr/>
        </p:nvCxnSpPr>
        <p:spPr>
          <a:xfrm flipH="1" flipV="1">
            <a:off x="3934918" y="3111289"/>
            <a:ext cx="1596454" cy="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8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/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5E1D1F98-3FF8-FCBE-EE56-D21951784BB4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1765927" y="1519419"/>
            <a:ext cx="995176" cy="155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D366EA-A5DE-5A93-19AC-A0B463957DF0}"/>
                  </a:ext>
                </a:extLst>
              </p:cNvPr>
              <p:cNvSpPr/>
              <p:nvPr/>
            </p:nvSpPr>
            <p:spPr>
              <a:xfrm>
                <a:off x="674556" y="3709919"/>
                <a:ext cx="6475754" cy="28959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D366EA-A5DE-5A93-19AC-A0B463957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3709919"/>
                <a:ext cx="6475754" cy="289595"/>
              </a:xfrm>
              <a:prstGeom prst="rect">
                <a:avLst/>
              </a:prstGeom>
              <a:blipFill>
                <a:blip r:embed="rId3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B704082-AE08-7F47-AA85-C83624086109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82D2E43-321D-DFA6-E14B-CC4E05D7ECCE}"/>
              </a:ext>
            </a:extLst>
          </p:cNvPr>
          <p:cNvSpPr/>
          <p:nvPr/>
        </p:nvSpPr>
        <p:spPr>
          <a:xfrm>
            <a:off x="8559385" y="3709919"/>
            <a:ext cx="299803" cy="76246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1D910-1D5B-393C-E068-BC1633303DBA}"/>
              </a:ext>
            </a:extLst>
          </p:cNvPr>
          <p:cNvSpPr txBox="1"/>
          <p:nvPr/>
        </p:nvSpPr>
        <p:spPr>
          <a:xfrm>
            <a:off x="9042400" y="383540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Metrics: AUC, MSE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AD0F5-7EE7-4B3F-C0BA-8E18B8A03FB2}"/>
              </a:ext>
            </a:extLst>
          </p:cNvPr>
          <p:cNvSpPr txBox="1"/>
          <p:nvPr/>
        </p:nvSpPr>
        <p:spPr>
          <a:xfrm>
            <a:off x="5531372" y="2376398"/>
            <a:ext cx="44345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derivation can include multiple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priori </a:t>
            </a:r>
            <a:r>
              <a:rPr lang="en-US" dirty="0"/>
              <a:t>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algorithms</a:t>
            </a:r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3A06AA-D972-966A-C9B9-D9116CD12CAD}"/>
              </a:ext>
            </a:extLst>
          </p:cNvPr>
          <p:cNvCxnSpPr/>
          <p:nvPr/>
        </p:nvCxnSpPr>
        <p:spPr>
          <a:xfrm flipH="1" flipV="1">
            <a:off x="3934918" y="3111289"/>
            <a:ext cx="1596454" cy="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8A3C1D1-2B2E-7DFE-D2FE-E855216EE696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5400000">
            <a:off x="1644463" y="2456175"/>
            <a:ext cx="428635" cy="2368448"/>
          </a:xfrm>
          <a:prstGeom prst="bentConnector4">
            <a:avLst>
              <a:gd name="adj1" fmla="val 33109"/>
              <a:gd name="adj2" fmla="val 1096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21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Fold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Fold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Fold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Fold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data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7FC098-1BEB-E8E0-C5C4-8285281B247B}"/>
                  </a:ext>
                </a:extLst>
              </p:cNvPr>
              <p:cNvSpPr/>
              <p:nvPr/>
            </p:nvSpPr>
            <p:spPr>
              <a:xfrm>
                <a:off x="674556" y="2745385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7FC098-1BEB-E8E0-C5C4-8285281B2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2745385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E7461A-DA16-16D9-2753-D195983F2B5C}"/>
              </a:ext>
            </a:extLst>
          </p:cNvPr>
          <p:cNvSpPr txBox="1"/>
          <p:nvPr/>
        </p:nvSpPr>
        <p:spPr>
          <a:xfrm>
            <a:off x="7150309" y="2745385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9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Train/test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10825E-FD89-045E-4CCF-ADB9E8C49CA5}"/>
                  </a:ext>
                </a:extLst>
              </p:cNvPr>
              <p:cNvSpPr/>
              <p:nvPr/>
            </p:nvSpPr>
            <p:spPr>
              <a:xfrm>
                <a:off x="674556" y="2840744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10825E-FD89-045E-4CCF-ADB9E8C49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2840744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EDD802E-916C-1BBD-8FB3-42E1A4D823D6}"/>
              </a:ext>
            </a:extLst>
          </p:cNvPr>
          <p:cNvSpPr txBox="1"/>
          <p:nvPr/>
        </p:nvSpPr>
        <p:spPr>
          <a:xfrm>
            <a:off x="7150309" y="284074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/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80B5E0-097B-F163-E06E-DAB0B1FB82BC}"/>
              </a:ext>
            </a:extLst>
          </p:cNvPr>
          <p:cNvCxnSpPr/>
          <p:nvPr/>
        </p:nvCxnSpPr>
        <p:spPr>
          <a:xfrm>
            <a:off x="3043004" y="1801318"/>
            <a:ext cx="0" cy="9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612843-B74B-9A23-EE5D-29FFEBB4E4EF}"/>
              </a:ext>
            </a:extLst>
          </p:cNvPr>
          <p:cNvSpPr txBox="1"/>
          <p:nvPr/>
        </p:nvSpPr>
        <p:spPr>
          <a:xfrm>
            <a:off x="5531372" y="2376398"/>
            <a:ext cx="44345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derivation can include multiple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priori </a:t>
            </a:r>
            <a:r>
              <a:rPr lang="en-US" dirty="0"/>
              <a:t>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algorithms</a:t>
            </a:r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3BCA61-D123-B765-532D-FEF94FF20A4A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 flipV="1">
            <a:off x="3934918" y="3111289"/>
            <a:ext cx="1596454" cy="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5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model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/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ACD69-6C24-BAE2-1BC0-8CE379F7463A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rot="5400000">
            <a:off x="4194333" y="649989"/>
            <a:ext cx="995178" cy="3297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B2CF4F-5B1C-E408-492E-46C9D7EBC50C}"/>
                  </a:ext>
                </a:extLst>
              </p:cNvPr>
              <p:cNvSpPr/>
              <p:nvPr/>
            </p:nvSpPr>
            <p:spPr>
              <a:xfrm>
                <a:off x="5531371" y="3713515"/>
                <a:ext cx="1618938" cy="2895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B2CF4F-5B1C-E408-492E-46C9D7EBC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371" y="3713515"/>
                <a:ext cx="1618938" cy="289597"/>
              </a:xfrm>
              <a:prstGeom prst="rect">
                <a:avLst/>
              </a:prstGeom>
              <a:blipFill>
                <a:blip r:embed="rId3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1CDA045-88EF-4F5E-556B-E0D1F6DD3D9D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ED7CF-594C-6381-6E86-9364B8AC0163}"/>
              </a:ext>
            </a:extLst>
          </p:cNvPr>
          <p:cNvSpPr txBox="1"/>
          <p:nvPr/>
        </p:nvSpPr>
        <p:spPr>
          <a:xfrm>
            <a:off x="5531372" y="2376398"/>
            <a:ext cx="44345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derivation can include multiple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priori </a:t>
            </a:r>
            <a:r>
              <a:rPr lang="en-US" dirty="0"/>
              <a:t>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algorithms</a:t>
            </a:r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2276F9-48D4-EF61-10AA-672E82AF4D1E}"/>
              </a:ext>
            </a:extLst>
          </p:cNvPr>
          <p:cNvCxnSpPr/>
          <p:nvPr/>
        </p:nvCxnSpPr>
        <p:spPr>
          <a:xfrm flipH="1" flipV="1">
            <a:off x="3934918" y="3111289"/>
            <a:ext cx="1596454" cy="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4069C65-3BE3-B510-FE96-AA993730522F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4073365" y="2395720"/>
            <a:ext cx="427644" cy="24883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9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/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80B5E0-097B-F163-E06E-DAB0B1FB82BC}"/>
              </a:ext>
            </a:extLst>
          </p:cNvPr>
          <p:cNvCxnSpPr/>
          <p:nvPr/>
        </p:nvCxnSpPr>
        <p:spPr>
          <a:xfrm>
            <a:off x="3043004" y="1801318"/>
            <a:ext cx="0" cy="9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29D0CA7-A8B2-95C8-9A04-965058A0C9F4}"/>
              </a:ext>
            </a:extLst>
          </p:cNvPr>
          <p:cNvCxnSpPr>
            <a:stCxn id="19" idx="2"/>
          </p:cNvCxnSpPr>
          <p:nvPr/>
        </p:nvCxnSpPr>
        <p:spPr>
          <a:xfrm rot="5400000">
            <a:off x="4445834" y="398488"/>
            <a:ext cx="492177" cy="32978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B34E9D-6FED-B6B0-84F3-7E75BF134684}"/>
                  </a:ext>
                </a:extLst>
              </p:cNvPr>
              <p:cNvSpPr/>
              <p:nvPr/>
            </p:nvSpPr>
            <p:spPr>
              <a:xfrm>
                <a:off x="5531371" y="3713515"/>
                <a:ext cx="1618938" cy="2895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3B34E9D-6FED-B6B0-84F3-7E75BF134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371" y="3713515"/>
                <a:ext cx="1618938" cy="289597"/>
              </a:xfrm>
              <a:prstGeom prst="rect">
                <a:avLst/>
              </a:prstGeom>
              <a:blipFill>
                <a:blip r:embed="rId3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D703D09-2E0A-B563-5DD5-4B561AC28ABB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E5070-EB2B-5FC5-10B4-3BF7A54E96FD}"/>
              </a:ext>
            </a:extLst>
          </p:cNvPr>
          <p:cNvSpPr txBox="1"/>
          <p:nvPr/>
        </p:nvSpPr>
        <p:spPr>
          <a:xfrm>
            <a:off x="5531372" y="2376398"/>
            <a:ext cx="44345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derivation can include multiple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priori </a:t>
            </a:r>
            <a:r>
              <a:rPr lang="en-US" dirty="0"/>
              <a:t>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algorithms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A9347C-4989-029D-C8DC-936D03F059A1}"/>
              </a:ext>
            </a:extLst>
          </p:cNvPr>
          <p:cNvCxnSpPr/>
          <p:nvPr/>
        </p:nvCxnSpPr>
        <p:spPr>
          <a:xfrm flipH="1" flipV="1">
            <a:off x="3934918" y="3111289"/>
            <a:ext cx="1596454" cy="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model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AFD17E-C240-38EE-6B25-E882AC75F95A}"/>
              </a:ext>
            </a:extLst>
          </p:cNvPr>
          <p:cNvSpPr/>
          <p:nvPr/>
        </p:nvSpPr>
        <p:spPr>
          <a:xfrm rot="5400000">
            <a:off x="1304142" y="1171734"/>
            <a:ext cx="359767" cy="1618937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C31B-7C4B-AE59-4091-5A267869D449}"/>
              </a:ext>
            </a:extLst>
          </p:cNvPr>
          <p:cNvSpPr txBox="1"/>
          <p:nvPr/>
        </p:nvSpPr>
        <p:spPr>
          <a:xfrm>
            <a:off x="871928" y="2161086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N/4</a:t>
            </a:r>
            <a:r>
              <a:rPr lang="en-US" dirty="0"/>
              <a:t> observations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/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387CCFE-CEA2-C41E-7BD7-0C035FA19409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rot="5400000">
            <a:off x="3384865" y="1459458"/>
            <a:ext cx="995177" cy="1678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6589D23-6F18-ED2A-CD4F-4532FE0DCEBB}"/>
                  </a:ext>
                </a:extLst>
              </p:cNvPr>
              <p:cNvSpPr/>
              <p:nvPr/>
            </p:nvSpPr>
            <p:spPr>
              <a:xfrm>
                <a:off x="3934918" y="3713515"/>
                <a:ext cx="3215391" cy="285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6589D23-6F18-ED2A-CD4F-4532FE0DC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18" y="3713515"/>
                <a:ext cx="3215391" cy="285999"/>
              </a:xfrm>
              <a:prstGeom prst="rect">
                <a:avLst/>
              </a:prstGeom>
              <a:blipFill>
                <a:blip r:embed="rId3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5E34CC-C62B-EBDF-48FE-0EC935335A97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137AA-7180-4BD0-C1FF-B9D7D406C471}"/>
              </a:ext>
            </a:extLst>
          </p:cNvPr>
          <p:cNvSpPr txBox="1"/>
          <p:nvPr/>
        </p:nvSpPr>
        <p:spPr>
          <a:xfrm>
            <a:off x="5531372" y="2376398"/>
            <a:ext cx="44345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derivation can include multiple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priori </a:t>
            </a:r>
            <a:r>
              <a:rPr lang="en-US" dirty="0"/>
              <a:t>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algorithms</a:t>
            </a:r>
          </a:p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49E2E5-0D24-76C2-DF93-54225F0E7ECB}"/>
              </a:ext>
            </a:extLst>
          </p:cNvPr>
          <p:cNvCxnSpPr/>
          <p:nvPr/>
        </p:nvCxnSpPr>
        <p:spPr>
          <a:xfrm flipH="1" flipV="1">
            <a:off x="3934918" y="3111289"/>
            <a:ext cx="1596454" cy="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86926EA-D04F-9A97-5837-BFCF27783A54}"/>
              </a:ext>
            </a:extLst>
          </p:cNvPr>
          <p:cNvCxnSpPr>
            <a:stCxn id="5" idx="2"/>
            <a:endCxn id="20" idx="1"/>
          </p:cNvCxnSpPr>
          <p:nvPr/>
        </p:nvCxnSpPr>
        <p:spPr>
          <a:xfrm rot="16200000" flipH="1">
            <a:off x="3273745" y="3195341"/>
            <a:ext cx="430433" cy="891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8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/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2417A28-6923-572E-34E5-C0F043EA1E09}"/>
              </a:ext>
            </a:extLst>
          </p:cNvPr>
          <p:cNvCxnSpPr>
            <a:stCxn id="13" idx="2"/>
            <a:endCxn id="5" idx="0"/>
          </p:cNvCxnSpPr>
          <p:nvPr/>
        </p:nvCxnSpPr>
        <p:spPr>
          <a:xfrm rot="16200000" flipH="1">
            <a:off x="1765927" y="1519419"/>
            <a:ext cx="995176" cy="1558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51AB410-8526-5142-C6BE-C9625C5E1C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43005" y="1801319"/>
            <a:ext cx="2488367" cy="500555"/>
          </a:xfrm>
          <a:prstGeom prst="bentConnector3">
            <a:avLst>
              <a:gd name="adj1" fmla="val -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26644D7-2560-60E7-6381-A7CD7349BAA0}"/>
                  </a:ext>
                </a:extLst>
              </p:cNvPr>
              <p:cNvSpPr/>
              <p:nvPr/>
            </p:nvSpPr>
            <p:spPr>
              <a:xfrm>
                <a:off x="3934918" y="3713515"/>
                <a:ext cx="3215391" cy="285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26644D7-2560-60E7-6381-A7CD7349B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918" y="3713515"/>
                <a:ext cx="3215391" cy="285999"/>
              </a:xfrm>
              <a:prstGeom prst="rect">
                <a:avLst/>
              </a:prstGeom>
              <a:blipFill>
                <a:blip r:embed="rId3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46F3F42-FC24-ADE4-F0DC-7C27B56D0B48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48AC5-F072-027E-AFBA-DA5FE31BE6C1}"/>
              </a:ext>
            </a:extLst>
          </p:cNvPr>
          <p:cNvSpPr txBox="1"/>
          <p:nvPr/>
        </p:nvSpPr>
        <p:spPr>
          <a:xfrm>
            <a:off x="5531372" y="2376398"/>
            <a:ext cx="44345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derivation can include multiple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priori </a:t>
            </a:r>
            <a:r>
              <a:rPr lang="en-US" dirty="0"/>
              <a:t>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algorithms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0EF61-2011-3EA2-7985-554C2E306BF8}"/>
              </a:ext>
            </a:extLst>
          </p:cNvPr>
          <p:cNvCxnSpPr/>
          <p:nvPr/>
        </p:nvCxnSpPr>
        <p:spPr>
          <a:xfrm flipH="1" flipV="1">
            <a:off x="3934918" y="3111289"/>
            <a:ext cx="1596454" cy="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Brace 8">
            <a:extLst>
              <a:ext uri="{FF2B5EF4-FFF2-40B4-BE49-F238E27FC236}">
                <a16:creationId xmlns:a16="http://schemas.microsoft.com/office/drawing/2014/main" id="{48A5BC99-8983-5EFA-B624-3E5D896A6522}"/>
              </a:ext>
            </a:extLst>
          </p:cNvPr>
          <p:cNvSpPr/>
          <p:nvPr/>
        </p:nvSpPr>
        <p:spPr>
          <a:xfrm rot="16200000">
            <a:off x="3732550" y="-2443398"/>
            <a:ext cx="359765" cy="6475752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B17BA9-4DCB-50C8-0251-EADF00BF71CF}"/>
              </a:ext>
            </a:extLst>
          </p:cNvPr>
          <p:cNvSpPr/>
          <p:nvPr/>
        </p:nvSpPr>
        <p:spPr>
          <a:xfrm>
            <a:off x="7150309" y="976859"/>
            <a:ext cx="299803" cy="824459"/>
          </a:xfrm>
          <a:prstGeom prst="rightBrace">
            <a:avLst>
              <a:gd name="adj1" fmla="val 8333"/>
              <a:gd name="adj2" fmla="val 492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57E0-1D73-0338-9E2D-2FDCB09EA6A8}"/>
              </a:ext>
            </a:extLst>
          </p:cNvPr>
          <p:cNvSpPr txBox="1"/>
          <p:nvPr/>
        </p:nvSpPr>
        <p:spPr>
          <a:xfrm>
            <a:off x="3043004" y="245262"/>
            <a:ext cx="34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observations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04D18-FE36-CF88-AD93-DE624620DED3}"/>
              </a:ext>
            </a:extLst>
          </p:cNvPr>
          <p:cNvSpPr txBox="1"/>
          <p:nvPr/>
        </p:nvSpPr>
        <p:spPr>
          <a:xfrm>
            <a:off x="7450112" y="120442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F32D3D-5662-1770-F6B4-902296D6A032}"/>
              </a:ext>
            </a:extLst>
          </p:cNvPr>
          <p:cNvSpPr/>
          <p:nvPr/>
        </p:nvSpPr>
        <p:spPr>
          <a:xfrm>
            <a:off x="674557" y="976861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A6D6-058B-83CF-8D83-A2CDA4B46AAD}"/>
              </a:ext>
            </a:extLst>
          </p:cNvPr>
          <p:cNvSpPr/>
          <p:nvPr/>
        </p:nvSpPr>
        <p:spPr>
          <a:xfrm>
            <a:off x="2293495" y="976860"/>
            <a:ext cx="1618938" cy="8244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A69C2-9683-E9A3-FE76-47C067A59183}"/>
              </a:ext>
            </a:extLst>
          </p:cNvPr>
          <p:cNvSpPr/>
          <p:nvPr/>
        </p:nvSpPr>
        <p:spPr>
          <a:xfrm>
            <a:off x="3912433" y="976860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2F19B-3C03-2539-120E-5EF1D858776D}"/>
              </a:ext>
            </a:extLst>
          </p:cNvPr>
          <p:cNvSpPr/>
          <p:nvPr/>
        </p:nvSpPr>
        <p:spPr>
          <a:xfrm>
            <a:off x="5531371" y="976859"/>
            <a:ext cx="1618938" cy="824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03B85-9C60-A06F-B2B7-45E2C98F0CA1}"/>
              </a:ext>
            </a:extLst>
          </p:cNvPr>
          <p:cNvSpPr txBox="1"/>
          <p:nvPr/>
        </p:nvSpPr>
        <p:spPr>
          <a:xfrm>
            <a:off x="539646" y="245262"/>
            <a:ext cx="145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04D9E1-BD42-F030-D616-4D38E3F01AC7}"/>
              </a:ext>
            </a:extLst>
          </p:cNvPr>
          <p:cNvSpPr/>
          <p:nvPr/>
        </p:nvSpPr>
        <p:spPr>
          <a:xfrm>
            <a:off x="2151089" y="2796496"/>
            <a:ext cx="1783829" cy="62958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/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00C8CF-93B4-DA61-B486-60CA5DCBA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6" y="4182784"/>
                <a:ext cx="6475753" cy="28959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60CAE6-0357-694D-0BFE-CF6A0B0B41D0}"/>
              </a:ext>
            </a:extLst>
          </p:cNvPr>
          <p:cNvSpPr txBox="1"/>
          <p:nvPr/>
        </p:nvSpPr>
        <p:spPr>
          <a:xfrm>
            <a:off x="7150309" y="4182784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response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3D0A38-D48C-8214-D7AE-8424999433D3}"/>
              </a:ext>
            </a:extLst>
          </p:cNvPr>
          <p:cNvCxnSpPr/>
          <p:nvPr/>
        </p:nvCxnSpPr>
        <p:spPr>
          <a:xfrm>
            <a:off x="3043004" y="1801318"/>
            <a:ext cx="0" cy="9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39CFAB-02F4-3A2F-AA72-7FFCF275C6F1}"/>
                  </a:ext>
                </a:extLst>
              </p:cNvPr>
              <p:cNvSpPr/>
              <p:nvPr/>
            </p:nvSpPr>
            <p:spPr>
              <a:xfrm>
                <a:off x="2293496" y="3709919"/>
                <a:ext cx="4856814" cy="2895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39CFAB-02F4-3A2F-AA72-7FFCF275C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496" y="3709919"/>
                <a:ext cx="4856814" cy="289596"/>
              </a:xfrm>
              <a:prstGeom prst="rect">
                <a:avLst/>
              </a:prstGeom>
              <a:blipFill>
                <a:blip r:embed="rId3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DFFF914-0D94-350D-CAA9-B183A0D7521D}"/>
              </a:ext>
            </a:extLst>
          </p:cNvPr>
          <p:cNvSpPr txBox="1"/>
          <p:nvPr/>
        </p:nvSpPr>
        <p:spPr>
          <a:xfrm>
            <a:off x="7150309" y="3630182"/>
            <a:ext cx="14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predictions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8C00D0-E40A-97B8-3092-420D203912BB}"/>
              </a:ext>
            </a:extLst>
          </p:cNvPr>
          <p:cNvSpPr txBox="1"/>
          <p:nvPr/>
        </p:nvSpPr>
        <p:spPr>
          <a:xfrm>
            <a:off x="5531372" y="2376398"/>
            <a:ext cx="443456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derivation can include multiple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Differential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priori </a:t>
            </a:r>
            <a:r>
              <a:rPr lang="en-US" dirty="0"/>
              <a:t>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algorithms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43B782-D95E-F8F0-8D8D-4EEE478F11F7}"/>
              </a:ext>
            </a:extLst>
          </p:cNvPr>
          <p:cNvCxnSpPr/>
          <p:nvPr/>
        </p:nvCxnSpPr>
        <p:spPr>
          <a:xfrm flipH="1" flipV="1">
            <a:off x="3934918" y="3111289"/>
            <a:ext cx="1596454" cy="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F137DFE-B505-E615-C824-A5BCD67E78B0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5400000">
            <a:off x="2453933" y="3265645"/>
            <a:ext cx="428635" cy="749508"/>
          </a:xfrm>
          <a:prstGeom prst="bentConnector4">
            <a:avLst>
              <a:gd name="adj1" fmla="val 33109"/>
              <a:gd name="adj2" fmla="val 130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2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303</Words>
  <Application>Microsoft Macintosh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6</cp:revision>
  <dcterms:created xsi:type="dcterms:W3CDTF">2022-08-04T20:40:23Z</dcterms:created>
  <dcterms:modified xsi:type="dcterms:W3CDTF">2022-08-05T08:09:17Z</dcterms:modified>
</cp:coreProperties>
</file>