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90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4" r:id="rId14"/>
    <p:sldId id="26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56" r:id="rId30"/>
    <p:sldId id="257" r:id="rId31"/>
    <p:sldId id="258" r:id="rId32"/>
    <p:sldId id="259" r:id="rId33"/>
    <p:sldId id="260" r:id="rId34"/>
    <p:sldId id="261" r:id="rId35"/>
    <p:sldId id="263" r:id="rId3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ACCB7-4199-4BC8-BE69-B9532B2CBC9F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8DA90-EC56-4C79-9FB9-6062A8DFC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014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38C63-035A-467C-91E0-B2F20E0B3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</a:t>
            </a:r>
            <a:r>
              <a:rPr lang="en-US" dirty="0"/>
              <a:t>27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FB6B1F-EF48-4260-8C9A-19D0CC144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邓苏鸣</a:t>
            </a:r>
            <a:r>
              <a:rPr lang="en-US" dirty="0"/>
              <a:t> 1730026014</a:t>
            </a:r>
          </a:p>
          <a:p>
            <a:pPr algn="r"/>
            <a:r>
              <a:rPr lang="zh-CN" altLang="en-US" dirty="0"/>
              <a:t>邹罗瑾</a:t>
            </a:r>
            <a:r>
              <a:rPr lang="en-US" dirty="0"/>
              <a:t> 1730026167</a:t>
            </a:r>
          </a:p>
          <a:p>
            <a:pPr algn="r"/>
            <a:r>
              <a:rPr lang="zh-CN" altLang="en-US" dirty="0"/>
              <a:t>周寒雨</a:t>
            </a:r>
            <a:r>
              <a:rPr lang="en-US" dirty="0"/>
              <a:t> 1730014088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5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7623B4-6298-4A2A-8A76-E2FFA8021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143" y="2259238"/>
            <a:ext cx="6096000" cy="1169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BFBC72-ED74-47DD-B554-2F5F83E42D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915" y="3871092"/>
            <a:ext cx="6074228" cy="2753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58740-A8F3-4453-BA64-A9A88500C8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6202" y="2287450"/>
            <a:ext cx="4961255" cy="42063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FD2B0E-CE1C-446A-9B96-CF22F206E8F6}"/>
              </a:ext>
            </a:extLst>
          </p:cNvPr>
          <p:cNvSpPr/>
          <p:nvPr/>
        </p:nvSpPr>
        <p:spPr>
          <a:xfrm>
            <a:off x="315687" y="364174"/>
            <a:ext cx="10167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steps: 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files are in the same folder as wikiextractor.py 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CMD enters the file directory 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Perform: python WikiExtractor.py -b 500M -o extracted enwiki-20191101-pages-articles-multistream3.xml-p.bz2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9A5E43-1A7D-44AA-9122-B3E4178E48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1371" y="1659005"/>
            <a:ext cx="6398714" cy="35399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559E6A-09E6-4FD1-89FA-FDCBBF71CF5A}"/>
              </a:ext>
            </a:extLst>
          </p:cNvPr>
          <p:cNvSpPr/>
          <p:nvPr/>
        </p:nvSpPr>
        <p:spPr>
          <a:xfrm>
            <a:off x="908956" y="534377"/>
            <a:ext cx="8675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Because there is only one text file, which is too large, bigger than 1GB, so I download an app called TXT divider to divide the whole txt file to some proper size.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52541-7B1F-432F-8703-DB31A4C01E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849" y="1047067"/>
            <a:ext cx="5196840" cy="5298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FE16FB-8574-4487-8E11-A7BE664970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7646" y="1047067"/>
            <a:ext cx="5274310" cy="53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1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1BDB-37B0-4476-8804-20E32BD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AE0C4-F1DC-415E-987B-25019901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&lt;key, value&gt; form</a:t>
            </a:r>
          </a:p>
          <a:p>
            <a:r>
              <a:rPr lang="en-US" dirty="0"/>
              <a:t>Word is the key, value is line number</a:t>
            </a:r>
          </a:p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0E6A6F-C2A1-4F6F-A8D1-76D4A08F334F}"/>
              </a:ext>
            </a:extLst>
          </p:cNvPr>
          <p:cNvSpPr/>
          <p:nvPr/>
        </p:nvSpPr>
        <p:spPr>
          <a:xfrm>
            <a:off x="838200" y="3224235"/>
            <a:ext cx="2760955" cy="6946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file index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118315-0DD4-4DE0-8569-41BE14493F7F}"/>
              </a:ext>
            </a:extLst>
          </p:cNvPr>
          <p:cNvSpPr/>
          <p:nvPr/>
        </p:nvSpPr>
        <p:spPr>
          <a:xfrm>
            <a:off x="4776186" y="3224235"/>
            <a:ext cx="2760955" cy="6946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file and read by line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158D9A-48FF-45FC-8F4B-6C0DA0756787}"/>
              </a:ext>
            </a:extLst>
          </p:cNvPr>
          <p:cNvSpPr/>
          <p:nvPr/>
        </p:nvSpPr>
        <p:spPr>
          <a:xfrm>
            <a:off x="8714172" y="3224235"/>
            <a:ext cx="2760955" cy="6946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the word and line number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400D9B-1C4E-4BCC-87D1-4B28387A09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99155" y="3571574"/>
            <a:ext cx="1177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E72AA4-9806-473E-9D8D-BDA3D0296D7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7537141" y="3571574"/>
            <a:ext cx="1177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E89006E-750C-4938-A40F-87343DEB3D6A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0094650" y="3918913"/>
            <a:ext cx="8138" cy="96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02A7046-0718-4818-AA89-7C37D4E93E0D}"/>
              </a:ext>
            </a:extLst>
          </p:cNvPr>
          <p:cNvSpPr/>
          <p:nvPr/>
        </p:nvSpPr>
        <p:spPr>
          <a:xfrm>
            <a:off x="8722310" y="4882718"/>
            <a:ext cx="2760955" cy="6946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the value and write in to tree map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71A9034-FB85-4838-B9B7-CA1781A937D1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>
            <a:off x="7537141" y="5230057"/>
            <a:ext cx="1185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56DD0EB-36EF-449B-A398-9CD2BB1F48AA}"/>
              </a:ext>
            </a:extLst>
          </p:cNvPr>
          <p:cNvSpPr/>
          <p:nvPr/>
        </p:nvSpPr>
        <p:spPr>
          <a:xfrm>
            <a:off x="4776186" y="4882718"/>
            <a:ext cx="2760955" cy="6946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the index</a:t>
            </a:r>
          </a:p>
        </p:txBody>
      </p:sp>
    </p:spTree>
    <p:extLst>
      <p:ext uri="{BB962C8B-B14F-4D97-AF65-F5344CB8AC3E}">
        <p14:creationId xmlns:p14="http://schemas.microsoft.com/office/powerpoint/2010/main" val="41026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F284EE-827A-4689-AD98-46D1E7CB2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50" y="639552"/>
            <a:ext cx="9745674" cy="2899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F95B8B-498E-46B3-9F98-E07D9F85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2" y="4152012"/>
            <a:ext cx="8565014" cy="21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6AF7BE-542A-46B1-98B7-12E174C4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8" y="321114"/>
            <a:ext cx="9845734" cy="46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9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A808C-5329-4E82-A0FB-46F47518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BE8CC-7297-41D0-AD2F-EB80D5D6A0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61645"/>
            <a:ext cx="7870794" cy="1942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B92EB-9C94-41D7-9762-B1C2DD4C81FD}"/>
              </a:ext>
            </a:extLst>
          </p:cNvPr>
          <p:cNvSpPr txBox="1"/>
          <p:nvPr/>
        </p:nvSpPr>
        <p:spPr>
          <a:xfrm>
            <a:off x="838200" y="3906174"/>
            <a:ext cx="6223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not run correctly on the ubuntu(test data: 214M)</a:t>
            </a:r>
          </a:p>
          <a:p>
            <a:r>
              <a:rPr lang="en-US" dirty="0"/>
              <a:t>some file data is too big, cause there is some program is always occupy memory  and never free it.</a:t>
            </a:r>
          </a:p>
          <a:p>
            <a:endParaRPr lang="en-US" dirty="0"/>
          </a:p>
          <a:p>
            <a:r>
              <a:rPr lang="en-US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optimize the code. Reduce use some while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edit the eclipse configuration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initial and the Max </a:t>
            </a:r>
            <a:r>
              <a:rPr lang="en-US" dirty="0" err="1"/>
              <a:t>Xms</a:t>
            </a:r>
            <a:r>
              <a:rPr lang="en-US" dirty="0"/>
              <a:t> JVM heap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85B9B-7A95-482B-BE1B-ED65122DE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40" y="2639751"/>
            <a:ext cx="5454336" cy="485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05341B-4F73-4FE0-9A46-768B347630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0953" y="1690688"/>
            <a:ext cx="5274310" cy="83566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265D549-AE3F-420B-AD49-474E6E0F81BB}"/>
              </a:ext>
            </a:extLst>
          </p:cNvPr>
          <p:cNvSpPr txBox="1">
            <a:spLocks/>
          </p:cNvSpPr>
          <p:nvPr/>
        </p:nvSpPr>
        <p:spPr>
          <a:xfrm>
            <a:off x="910953" y="522974"/>
            <a:ext cx="7132468" cy="99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Try on my own computer</a:t>
            </a:r>
          </a:p>
        </p:txBody>
      </p:sp>
    </p:spTree>
    <p:extLst>
      <p:ext uri="{BB962C8B-B14F-4D97-AF65-F5344CB8AC3E}">
        <p14:creationId xmlns:p14="http://schemas.microsoft.com/office/powerpoint/2010/main" val="346451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55FA20-659F-40EF-8BF5-5F1B96F0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6" y="2690000"/>
            <a:ext cx="10455546" cy="40503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F0BC12-BDBA-4841-BCD8-BAF84821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6" y="831999"/>
            <a:ext cx="1045554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89B8-4A11-4A24-B9CD-4B71A82F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937"/>
            <a:ext cx="10515600" cy="1325563"/>
          </a:xfrm>
        </p:spPr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D82E5-E57D-4C7A-AF0A-4DE7C6134C98}"/>
              </a:ext>
            </a:extLst>
          </p:cNvPr>
          <p:cNvSpPr/>
          <p:nvPr/>
        </p:nvSpPr>
        <p:spPr>
          <a:xfrm>
            <a:off x="838200" y="2030962"/>
            <a:ext cx="2295616" cy="81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word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CAC7DA-EA0F-45EA-A8EB-8C2E898DB9E7}"/>
              </a:ext>
            </a:extLst>
          </p:cNvPr>
          <p:cNvSpPr/>
          <p:nvPr/>
        </p:nvSpPr>
        <p:spPr>
          <a:xfrm>
            <a:off x="838200" y="3564386"/>
            <a:ext cx="2295616" cy="81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E7D270-4EB8-44F9-9D23-E64BA1A70A62}"/>
              </a:ext>
            </a:extLst>
          </p:cNvPr>
          <p:cNvSpPr/>
          <p:nvPr/>
        </p:nvSpPr>
        <p:spPr>
          <a:xfrm>
            <a:off x="838199" y="5024314"/>
            <a:ext cx="2295617" cy="1468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Key(Word + Filename)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Value(line number)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D3ADBC0-AF82-4CBC-988B-0A5A54A5838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86008" y="2847259"/>
            <a:ext cx="0" cy="71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B60188-1B31-40C7-817F-07E7891DCB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86008" y="4380683"/>
            <a:ext cx="0" cy="64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5318CB1-C1D2-4808-B800-6A1667F95240}"/>
              </a:ext>
            </a:extLst>
          </p:cNvPr>
          <p:cNvSpPr/>
          <p:nvPr/>
        </p:nvSpPr>
        <p:spPr>
          <a:xfrm>
            <a:off x="4030929" y="2030962"/>
            <a:ext cx="2295616" cy="81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word and filename 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DF41DB-6419-4574-A7C7-13299913C96F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5178737" y="2847259"/>
            <a:ext cx="0" cy="71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6DC0AB3-68A4-4A94-818D-439B17C7787A}"/>
              </a:ext>
            </a:extLst>
          </p:cNvPr>
          <p:cNvSpPr/>
          <p:nvPr/>
        </p:nvSpPr>
        <p:spPr>
          <a:xfrm>
            <a:off x="4030929" y="3564387"/>
            <a:ext cx="2295616" cy="816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 the filename and line number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66C757-32E9-45EA-A5F6-D4DB98FD2378}"/>
              </a:ext>
            </a:extLst>
          </p:cNvPr>
          <p:cNvSpPr/>
          <p:nvPr/>
        </p:nvSpPr>
        <p:spPr>
          <a:xfrm>
            <a:off x="4030928" y="5024315"/>
            <a:ext cx="2295617" cy="1468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Key(Word)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Value(filename + line number)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4F9F739-6FAE-4220-A242-E448D6EBA4F6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5178737" y="4380684"/>
            <a:ext cx="0" cy="64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1C084F8-D9C8-48C6-BED2-1E584F19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341" y="2030962"/>
            <a:ext cx="4900085" cy="322353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363917B-E831-454D-BD1E-43375EBD8895}"/>
              </a:ext>
            </a:extLst>
          </p:cNvPr>
          <p:cNvSpPr txBox="1"/>
          <p:nvPr/>
        </p:nvSpPr>
        <p:spPr>
          <a:xfrm>
            <a:off x="7013264" y="5530788"/>
            <a:ext cx="490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correct</a:t>
            </a:r>
          </a:p>
        </p:txBody>
      </p:sp>
    </p:spTree>
    <p:extLst>
      <p:ext uri="{BB962C8B-B14F-4D97-AF65-F5344CB8AC3E}">
        <p14:creationId xmlns:p14="http://schemas.microsoft.com/office/powerpoint/2010/main" val="7876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2E4DD209-38B8-4AF9-95E9-0FAD259F5E6F}"/>
              </a:ext>
            </a:extLst>
          </p:cNvPr>
          <p:cNvSpPr txBox="1">
            <a:spLocks/>
          </p:cNvSpPr>
          <p:nvPr/>
        </p:nvSpPr>
        <p:spPr>
          <a:xfrm>
            <a:off x="2616698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&gt;200MB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9D1113-37E4-4941-8179-FF76612FAAAB}"/>
              </a:ext>
            </a:extLst>
          </p:cNvPr>
          <p:cNvSpPr/>
          <p:nvPr/>
        </p:nvSpPr>
        <p:spPr>
          <a:xfrm>
            <a:off x="2257045" y="1742692"/>
            <a:ext cx="65318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Text file collection</a:t>
            </a:r>
            <a:endParaRPr lang="zh-CN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77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1FEA5-2B39-4C6C-8E89-56B71F45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Lucene is an open source library for full-text retrieval and search.</a:t>
            </a:r>
          </a:p>
          <a:p>
            <a:r>
              <a:rPr lang="en-US" dirty="0"/>
              <a:t>Lucene can provides a simple but powerful application program interface capable of full-text indexing and searching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D653F-0C8E-474E-B6BB-8054DC4F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71363"/>
            <a:ext cx="2952565" cy="29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5E1A-4B1F-4493-A302-ACF5F444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76127-7FFC-40E9-87D7-862179FF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directory object and specify where the index library is saved</a:t>
            </a:r>
          </a:p>
          <a:p>
            <a:r>
              <a:rPr lang="en-US" dirty="0"/>
              <a:t>Create an Index Writer object based on the directory object</a:t>
            </a:r>
          </a:p>
          <a:p>
            <a:r>
              <a:rPr lang="en-US" dirty="0"/>
              <a:t>Read files and create document object for each file</a:t>
            </a:r>
          </a:p>
          <a:p>
            <a:r>
              <a:rPr lang="en-US" dirty="0"/>
              <a:t>Add field to document object</a:t>
            </a:r>
          </a:p>
          <a:p>
            <a:r>
              <a:rPr lang="en-US" dirty="0"/>
              <a:t>Write the document object to the index library</a:t>
            </a:r>
          </a:p>
          <a:p>
            <a:r>
              <a:rPr lang="en-US" dirty="0"/>
              <a:t>Close the Index Writer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7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43EE1-FF39-4961-A83C-65B4B9D2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+ Lucene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938255-0F0D-469B-A4A9-EAE944CD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93" y="2304072"/>
            <a:ext cx="7656558" cy="3467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F5477A-CE98-485E-B80F-29547CF0B946}"/>
              </a:ext>
            </a:extLst>
          </p:cNvPr>
          <p:cNvSpPr/>
          <p:nvPr/>
        </p:nvSpPr>
        <p:spPr>
          <a:xfrm>
            <a:off x="838199" y="1573567"/>
            <a:ext cx="2725445" cy="644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the index location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3D8180-69E5-4233-BD8E-3A74F8F977D8}"/>
              </a:ext>
            </a:extLst>
          </p:cNvPr>
          <p:cNvSpPr/>
          <p:nvPr/>
        </p:nvSpPr>
        <p:spPr>
          <a:xfrm>
            <a:off x="838197" y="2644594"/>
            <a:ext cx="2725445" cy="644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Standard analyzer to split the 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F1369B-020B-473C-B8F4-1DA381440A69}"/>
              </a:ext>
            </a:extLst>
          </p:cNvPr>
          <p:cNvSpPr/>
          <p:nvPr/>
        </p:nvSpPr>
        <p:spPr>
          <a:xfrm>
            <a:off x="838197" y="3715622"/>
            <a:ext cx="2725445" cy="644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 every word to create the Field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74575A-8E45-4C64-8B88-0417F200DB8C}"/>
              </a:ext>
            </a:extLst>
          </p:cNvPr>
          <p:cNvSpPr/>
          <p:nvPr/>
        </p:nvSpPr>
        <p:spPr>
          <a:xfrm>
            <a:off x="838197" y="4786650"/>
            <a:ext cx="2725445" cy="644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 the word and file name to the Field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500D12-6FEC-4416-944D-3BB955AA60E3}"/>
              </a:ext>
            </a:extLst>
          </p:cNvPr>
          <p:cNvSpPr/>
          <p:nvPr/>
        </p:nvSpPr>
        <p:spPr>
          <a:xfrm>
            <a:off x="838197" y="5857678"/>
            <a:ext cx="2725445" cy="644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Write to the Index library and close the Index Writer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89784EA-CD32-410E-8E50-A4088795B59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200920" y="2217706"/>
            <a:ext cx="2" cy="42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2F50B-C71C-4B10-8CB1-1B042DE93E6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200920" y="3288733"/>
            <a:ext cx="0" cy="4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6CA9760-FA8B-40FB-9AC1-5813876E727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200920" y="4359761"/>
            <a:ext cx="0" cy="4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6D0ACC-BCCE-400B-8D21-0C592E31887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200920" y="5430789"/>
            <a:ext cx="0" cy="4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2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825E01-1589-4A69-8712-71F0667442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20" y="1768236"/>
            <a:ext cx="5175101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A10877-40A1-4FD5-B03C-127265C07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7881" y="1731737"/>
            <a:ext cx="3886200" cy="13868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7D7DA7-0F4F-40D1-8922-35E9825E82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97881" y="3491439"/>
            <a:ext cx="337351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58FC-AF95-4884-ADF0-68167351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one word to test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D2C9E-7229-4DE1-BFAF-A2D8B32B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2075531"/>
            <a:ext cx="6462320" cy="35283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373846-4BD4-4C99-98AD-A3DE8497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20" y="1877119"/>
            <a:ext cx="4831499" cy="13412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D64147-ED49-4B35-A40F-6D7DE9C6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520" y="4224557"/>
            <a:ext cx="4892464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B9B12-7638-42D0-BB4F-7F4CD3D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87944-23C1-49D2-A721-AAF40FB5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run very slow. </a:t>
            </a:r>
          </a:p>
          <a:p>
            <a:r>
              <a:rPr lang="en-US" dirty="0"/>
              <a:t>Lucene cannot index directly to a HDFS file system</a:t>
            </a:r>
          </a:p>
          <a:p>
            <a:endParaRPr lang="en-US" dirty="0"/>
          </a:p>
          <a:p>
            <a:r>
              <a:rPr lang="en-US" dirty="0"/>
              <a:t>Analysis:</a:t>
            </a:r>
          </a:p>
          <a:p>
            <a:r>
              <a:rPr lang="en-US" dirty="0"/>
              <a:t>In the local, we always create the file object, but in the Hadoop, we create the word object and do index. </a:t>
            </a:r>
          </a:p>
          <a:p>
            <a:r>
              <a:rPr lang="en-US" dirty="0"/>
              <a:t>Word &gt;&gt;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6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16C1C-7DF5-4B5B-8B3C-D6626554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176BB-D263-49D0-9E68-9F23D939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main steps: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1.  for every file, count the word appeared times. </a:t>
            </a:r>
          </a:p>
          <a:p>
            <a:r>
              <a:rPr lang="en-US" dirty="0"/>
              <a:t>      output(word + filename, appeared time)</a:t>
            </a:r>
          </a:p>
          <a:p>
            <a:endParaRPr lang="en-US" dirty="0"/>
          </a:p>
          <a:p>
            <a:r>
              <a:rPr lang="en-US" dirty="0"/>
              <a:t>2.  count the sum of the words have in one file.</a:t>
            </a:r>
          </a:p>
          <a:p>
            <a:r>
              <a:rPr lang="en-US" dirty="0"/>
              <a:t>      output(word + filename, word appeared time + words in file) </a:t>
            </a:r>
          </a:p>
          <a:p>
            <a:endParaRPr lang="en-US" dirty="0"/>
          </a:p>
          <a:p>
            <a:r>
              <a:rPr lang="en-US" dirty="0"/>
              <a:t>3. count the file numbers, count the word appeared in how many files. And calculate the TF-IDF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6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0C7684-D698-476B-909E-645CCD4C3C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846" y="376906"/>
            <a:ext cx="5836077" cy="24631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3710B5-8CF0-45CF-85B9-E063EBCA59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0032" y="2396161"/>
            <a:ext cx="5567274" cy="26745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777D7A-BFED-4721-A63A-3C50B161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45" y="4017957"/>
            <a:ext cx="5836078" cy="2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03147-E034-4D55-82C8-35E86707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66E5F4-8DF1-4F6B-A4E7-91043E01F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79813"/>
            <a:ext cx="5274310" cy="13506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AC61FA-6AAA-4276-8269-137B96D1DD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6865" y="3311207"/>
            <a:ext cx="2996953" cy="3353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3D3C1F-4A90-4712-8388-DECA9A98D9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86203" y="3303603"/>
            <a:ext cx="3618932" cy="335353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11778A3-8EFD-4BD3-9221-C8570A9787BD}"/>
              </a:ext>
            </a:extLst>
          </p:cNvPr>
          <p:cNvSpPr/>
          <p:nvPr/>
        </p:nvSpPr>
        <p:spPr>
          <a:xfrm>
            <a:off x="5308847" y="4714043"/>
            <a:ext cx="941033" cy="5326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FE1B896-6BE2-42F5-8BCD-7F06E53D7EBA}"/>
              </a:ext>
            </a:extLst>
          </p:cNvPr>
          <p:cNvSpPr txBox="1">
            <a:spLocks/>
          </p:cNvSpPr>
          <p:nvPr/>
        </p:nvSpPr>
        <p:spPr>
          <a:xfrm>
            <a:off x="-308009" y="474554"/>
            <a:ext cx="3875773" cy="56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/>
              <a:t>Django</a:t>
            </a:r>
            <a:endParaRPr lang="zh-CN" altLang="en-US" sz="5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4666A0-812F-4248-BB25-3B5A712620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276" y="1246205"/>
            <a:ext cx="4646237" cy="474622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1692A226-553A-41AF-B40D-9ED0E3AF83F6}"/>
              </a:ext>
            </a:extLst>
          </p:cNvPr>
          <p:cNvSpPr/>
          <p:nvPr/>
        </p:nvSpPr>
        <p:spPr>
          <a:xfrm>
            <a:off x="4610501" y="2835969"/>
            <a:ext cx="1281781" cy="9531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E97D4D-CB50-4F42-9724-184CF250FC4D}"/>
              </a:ext>
            </a:extLst>
          </p:cNvPr>
          <p:cNvSpPr txBox="1"/>
          <p:nvPr/>
        </p:nvSpPr>
        <p:spPr>
          <a:xfrm>
            <a:off x="5993330" y="2972986"/>
            <a:ext cx="605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Keyword/filename/TF-IDF value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6436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11B26-6572-4F36-BBD7-EA3A359A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50" y="2935908"/>
            <a:ext cx="10515600" cy="4351338"/>
          </a:xfrm>
        </p:spPr>
        <p:txBody>
          <a:bodyPr/>
          <a:lstStyle/>
          <a:p>
            <a:r>
              <a:rPr lang="en-US" altLang="zh-CN" dirty="0" err="1"/>
              <a:t>FetchUrl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GetContent</a:t>
            </a:r>
            <a:r>
              <a:rPr lang="en-US" altLang="zh-CN" dirty="0"/>
              <a:t>(html)</a:t>
            </a:r>
          </a:p>
          <a:p>
            <a:r>
              <a:rPr lang="en-US" altLang="zh-CN" dirty="0" err="1"/>
              <a:t>Savefile</a:t>
            </a:r>
            <a:r>
              <a:rPr lang="en-US" altLang="zh-CN" dirty="0"/>
              <a:t>(content, path, filename)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D02BA1-5D15-4E86-919A-C4D4607209CB}"/>
              </a:ext>
            </a:extLst>
          </p:cNvPr>
          <p:cNvSpPr/>
          <p:nvPr/>
        </p:nvSpPr>
        <p:spPr>
          <a:xfrm>
            <a:off x="494001" y="453762"/>
            <a:ext cx="3441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data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BE9229-77CA-4C10-B9EE-6FDF19302003}"/>
              </a:ext>
            </a:extLst>
          </p:cNvPr>
          <p:cNvSpPr/>
          <p:nvPr/>
        </p:nvSpPr>
        <p:spPr>
          <a:xfrm>
            <a:off x="799450" y="1971834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https://www.wuxiaworld.com/novel/stellar-transformations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9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3F34B-FCEF-48EA-B48D-069F5221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8009" y="474554"/>
            <a:ext cx="3875773" cy="562058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Django</a:t>
            </a:r>
            <a:endParaRPr lang="zh-CN" altLang="en-US" b="1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A6CDB99-1378-4BE9-93A9-A32F0D8991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87" y="1624263"/>
            <a:ext cx="5674635" cy="360947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713C4D-2E3E-4031-B6EB-C0F5CB49E6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3" y="5871159"/>
            <a:ext cx="7532472" cy="338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044B5E-ABA7-425B-8602-D4329D6BFDFF}"/>
              </a:ext>
            </a:extLst>
          </p:cNvPr>
          <p:cNvSpPr txBox="1"/>
          <p:nvPr/>
        </p:nvSpPr>
        <p:spPr>
          <a:xfrm>
            <a:off x="721895" y="1036612"/>
            <a:ext cx="45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+mj-lt"/>
                <a:cs typeface="Times New Roman" panose="02020603050405020304" pitchFamily="18" charset="0"/>
              </a:rPr>
              <a:t> 1.  Find the filename</a:t>
            </a:r>
            <a:endParaRPr lang="zh-CN" altLang="en-US" sz="2800" b="1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EE1EAC2-9651-414A-A787-DE92F36685BF}"/>
              </a:ext>
            </a:extLst>
          </p:cNvPr>
          <p:cNvCxnSpPr>
            <a:cxnSpLocks/>
          </p:cNvCxnSpPr>
          <p:nvPr/>
        </p:nvCxnSpPr>
        <p:spPr>
          <a:xfrm>
            <a:off x="6679933" y="3282215"/>
            <a:ext cx="74828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FF7A3E1-CBF9-43DE-9F52-45E2FCF39932}"/>
              </a:ext>
            </a:extLst>
          </p:cNvPr>
          <p:cNvSpPr txBox="1"/>
          <p:nvPr/>
        </p:nvSpPr>
        <p:spPr>
          <a:xfrm>
            <a:off x="7664521" y="2907587"/>
            <a:ext cx="426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Split the line into three parts:</a:t>
            </a:r>
          </a:p>
          <a:p>
            <a:r>
              <a:rPr lang="en-US" altLang="zh-CN" sz="2400"/>
              <a:t>Keyword, filename, TF-IDF value</a:t>
            </a:r>
            <a:endParaRPr lang="zh-CN" altLang="en-US" sz="24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E29E5E-CF40-4E9C-BE86-4EB23F2F5BF5}"/>
              </a:ext>
            </a:extLst>
          </p:cNvPr>
          <p:cNvCxnSpPr>
            <a:endCxn id="3" idx="3"/>
          </p:cNvCxnSpPr>
          <p:nvPr/>
        </p:nvCxnSpPr>
        <p:spPr>
          <a:xfrm flipV="1">
            <a:off x="4705564" y="1298222"/>
            <a:ext cx="549830" cy="438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B4FD4-6D9B-4ADA-A030-2775019018E0}"/>
              </a:ext>
            </a:extLst>
          </p:cNvPr>
          <p:cNvSpPr txBox="1"/>
          <p:nvPr/>
        </p:nvSpPr>
        <p:spPr>
          <a:xfrm>
            <a:off x="5255393" y="1009751"/>
            <a:ext cx="387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Searching word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7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>
            <a:extLst>
              <a:ext uri="{FF2B5EF4-FFF2-40B4-BE49-F238E27FC236}">
                <a16:creationId xmlns:a16="http://schemas.microsoft.com/office/drawing/2014/main" id="{18A2791E-D4DE-4F50-A928-C5D9CC7E5651}"/>
              </a:ext>
            </a:extLst>
          </p:cNvPr>
          <p:cNvSpPr/>
          <p:nvPr/>
        </p:nvSpPr>
        <p:spPr>
          <a:xfrm>
            <a:off x="8023799" y="3702958"/>
            <a:ext cx="914400" cy="1224578"/>
          </a:xfrm>
          <a:prstGeom prst="bracePair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id="{4F2CCF60-C709-49FB-9A0D-7216E04EDCC8}"/>
              </a:ext>
            </a:extLst>
          </p:cNvPr>
          <p:cNvSpPr/>
          <p:nvPr/>
        </p:nvSpPr>
        <p:spPr>
          <a:xfrm>
            <a:off x="7972746" y="2535148"/>
            <a:ext cx="914400" cy="893852"/>
          </a:xfrm>
          <a:prstGeom prst="bracePair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F9933F51-1B4A-43C1-9CD2-1120C2EF97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8" y="1036612"/>
            <a:ext cx="7938530" cy="40236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4BFE361-6664-4414-9C3B-DAD991FF2A5E}"/>
              </a:ext>
            </a:extLst>
          </p:cNvPr>
          <p:cNvSpPr txBox="1">
            <a:spLocks/>
          </p:cNvSpPr>
          <p:nvPr/>
        </p:nvSpPr>
        <p:spPr>
          <a:xfrm>
            <a:off x="-308009" y="474554"/>
            <a:ext cx="3875773" cy="56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/>
              <a:t>Django</a:t>
            </a:r>
            <a:endParaRPr lang="zh-CN" altLang="en-US" sz="5400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931518-5EBF-4B0E-AEC3-952FF68FD78E}"/>
              </a:ext>
            </a:extLst>
          </p:cNvPr>
          <p:cNvSpPr txBox="1"/>
          <p:nvPr/>
        </p:nvSpPr>
        <p:spPr>
          <a:xfrm>
            <a:off x="9226193" y="2381909"/>
            <a:ext cx="2804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Find all the number of lines that have the searching word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CD69CF-E4BB-4F5B-B590-DFCFFA28C99A}"/>
              </a:ext>
            </a:extLst>
          </p:cNvPr>
          <p:cNvSpPr txBox="1"/>
          <p:nvPr/>
        </p:nvSpPr>
        <p:spPr>
          <a:xfrm flipH="1">
            <a:off x="9310379" y="3996647"/>
            <a:ext cx="23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Find the front and back of the word</a:t>
            </a:r>
            <a:endParaRPr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D18D4-8A32-4F94-8401-6F4EB0CDC242}"/>
              </a:ext>
            </a:extLst>
          </p:cNvPr>
          <p:cNvSpPr txBox="1"/>
          <p:nvPr/>
        </p:nvSpPr>
        <p:spPr>
          <a:xfrm>
            <a:off x="4807988" y="5694277"/>
            <a:ext cx="337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How we use it ? ? ? 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74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/>
      <p:bldP spid="10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4BFE361-6664-4414-9C3B-DAD991FF2A5E}"/>
              </a:ext>
            </a:extLst>
          </p:cNvPr>
          <p:cNvSpPr txBox="1">
            <a:spLocks/>
          </p:cNvSpPr>
          <p:nvPr/>
        </p:nvSpPr>
        <p:spPr>
          <a:xfrm>
            <a:off x="-308009" y="474554"/>
            <a:ext cx="3875773" cy="56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/>
              <a:t>Django</a:t>
            </a:r>
            <a:endParaRPr lang="zh-CN" altLang="en-US" sz="5400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931518-5EBF-4B0E-AEC3-952FF68FD78E}"/>
              </a:ext>
            </a:extLst>
          </p:cNvPr>
          <p:cNvSpPr txBox="1"/>
          <p:nvPr/>
        </p:nvSpPr>
        <p:spPr>
          <a:xfrm>
            <a:off x="639629" y="1105507"/>
            <a:ext cx="107235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/>
              <a:t>First try:</a:t>
            </a:r>
          </a:p>
          <a:p>
            <a:r>
              <a:rPr lang="en-US" altLang="zh-CN" sz="2400"/>
              <a:t>for i in filename:</a:t>
            </a:r>
            <a:endParaRPr lang="zh-CN" altLang="zh-CN" sz="2400"/>
          </a:p>
          <a:p>
            <a:r>
              <a:rPr lang="en-US" altLang="zh-CN" sz="2400"/>
              <a:t>    context[‘tmp’], context[‘line’], context[‘nextline’], context[‘count’] = loadsearchfile(post_data, “static/essay/{name}”.format(name = i))</a:t>
            </a:r>
          </a:p>
          <a:p>
            <a:endParaRPr lang="en-US" altLang="zh-CN" sz="2000"/>
          </a:p>
          <a:p>
            <a:r>
              <a:rPr lang="en-US" altLang="zh-CN" sz="2400">
                <a:solidFill>
                  <a:srgbClr val="FF0000"/>
                </a:solidFill>
              </a:rPr>
              <a:t>It just store the last file’s information.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CD69CF-E4BB-4F5B-B590-DFCFFA28C99A}"/>
              </a:ext>
            </a:extLst>
          </p:cNvPr>
          <p:cNvSpPr txBox="1"/>
          <p:nvPr/>
        </p:nvSpPr>
        <p:spPr>
          <a:xfrm flipH="1">
            <a:off x="639629" y="3667392"/>
            <a:ext cx="315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/>
              <a:t>Second try:</a:t>
            </a:r>
            <a:endParaRPr lang="zh-CN" altLang="en-US" sz="40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658E02A-2C07-402C-A572-B0FDF030C6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5" y="5202692"/>
            <a:ext cx="11818769" cy="11141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A1287F4-A078-409C-B8E4-098EE7CCC431}"/>
              </a:ext>
            </a:extLst>
          </p:cNvPr>
          <p:cNvSpPr/>
          <p:nvPr/>
        </p:nvSpPr>
        <p:spPr>
          <a:xfrm>
            <a:off x="931523" y="4298080"/>
            <a:ext cx="10620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+mj-lt"/>
                <a:cs typeface="Times New Roman" panose="02020603050405020304" pitchFamily="18" charset="0"/>
              </a:rPr>
              <a:t>1.  Append the filename, line number, front, current and back context into one list</a:t>
            </a:r>
          </a:p>
          <a:p>
            <a:r>
              <a:rPr lang="en-US" altLang="zh-CN" sz="2400" b="1">
                <a:latin typeface="+mj-lt"/>
              </a:rPr>
              <a:t>2.  Use a large list to store all of the information of this filename</a:t>
            </a:r>
            <a:endParaRPr lang="zh-CN" alt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2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FE1B896-6BE2-42F5-8BCD-7F06E53D7EBA}"/>
              </a:ext>
            </a:extLst>
          </p:cNvPr>
          <p:cNvSpPr txBox="1">
            <a:spLocks/>
          </p:cNvSpPr>
          <p:nvPr/>
        </p:nvSpPr>
        <p:spPr>
          <a:xfrm>
            <a:off x="-308009" y="474554"/>
            <a:ext cx="3875773" cy="56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/>
              <a:t>Django</a:t>
            </a:r>
            <a:endParaRPr lang="zh-CN" altLang="en-US" sz="5400" b="1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349E4C0-8280-4053-AA33-86E2937F9C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4" y="2172366"/>
            <a:ext cx="9040042" cy="36222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FC7955-53FF-4D23-A68F-5F3A1CE1AAC3}"/>
              </a:ext>
            </a:extLst>
          </p:cNvPr>
          <p:cNvSpPr txBox="1"/>
          <p:nvPr/>
        </p:nvSpPr>
        <p:spPr>
          <a:xfrm>
            <a:off x="1085134" y="1312101"/>
            <a:ext cx="628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Some changes in html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4190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ADE919-286D-4E39-826A-FA9FE75A2A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9" y="2827526"/>
            <a:ext cx="10952640" cy="74767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F639988-7224-4650-9C33-DFCE8FEAEF72}"/>
              </a:ext>
            </a:extLst>
          </p:cNvPr>
          <p:cNvSpPr txBox="1">
            <a:spLocks/>
          </p:cNvSpPr>
          <p:nvPr/>
        </p:nvSpPr>
        <p:spPr>
          <a:xfrm>
            <a:off x="-308009" y="474554"/>
            <a:ext cx="3875773" cy="56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/>
              <a:t>Django</a:t>
            </a:r>
            <a:endParaRPr lang="zh-CN" altLang="en-US" sz="5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0FF66-6F94-4938-8C3C-139DCFAB16A4}"/>
              </a:ext>
            </a:extLst>
          </p:cNvPr>
          <p:cNvSpPr txBox="1"/>
          <p:nvPr/>
        </p:nvSpPr>
        <p:spPr>
          <a:xfrm>
            <a:off x="859542" y="1968403"/>
            <a:ext cx="1047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+mj-lt"/>
              </a:rPr>
              <a:t>1. Use views.py to highlight the searching word in the line.</a:t>
            </a:r>
            <a:endParaRPr lang="zh-CN" altLang="en-US" sz="2800" b="1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074662-13AF-448C-BC2C-83DD7C947744}"/>
              </a:ext>
            </a:extLst>
          </p:cNvPr>
          <p:cNvSpPr txBox="1"/>
          <p:nvPr/>
        </p:nvSpPr>
        <p:spPr>
          <a:xfrm>
            <a:off x="1556436" y="4172709"/>
            <a:ext cx="907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If the searching word appears multiple times in this line, then this line will be split into many pieces. But I do not know how many parts each sentence is divided into.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C62DD-1D99-4438-8054-5D5408026C73}"/>
              </a:ext>
            </a:extLst>
          </p:cNvPr>
          <p:cNvSpPr txBox="1"/>
          <p:nvPr/>
        </p:nvSpPr>
        <p:spPr>
          <a:xfrm>
            <a:off x="5121568" y="1047724"/>
            <a:ext cx="194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Highlight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671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F639988-7224-4650-9C33-DFCE8FEAEF72}"/>
              </a:ext>
            </a:extLst>
          </p:cNvPr>
          <p:cNvSpPr txBox="1">
            <a:spLocks/>
          </p:cNvSpPr>
          <p:nvPr/>
        </p:nvSpPr>
        <p:spPr>
          <a:xfrm>
            <a:off x="-308009" y="474554"/>
            <a:ext cx="3875773" cy="56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/>
              <a:t>Django</a:t>
            </a:r>
            <a:endParaRPr lang="zh-CN" altLang="en-US" sz="5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0FF66-6F94-4938-8C3C-139DCFAB16A4}"/>
              </a:ext>
            </a:extLst>
          </p:cNvPr>
          <p:cNvSpPr txBox="1"/>
          <p:nvPr/>
        </p:nvSpPr>
        <p:spPr>
          <a:xfrm>
            <a:off x="859541" y="1603010"/>
            <a:ext cx="1047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2. Use Java Script in html to find this searching word.</a:t>
            </a:r>
            <a:endParaRPr lang="zh-CN" alt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074662-13AF-448C-BC2C-83DD7C947744}"/>
              </a:ext>
            </a:extLst>
          </p:cNvPr>
          <p:cNvSpPr txBox="1"/>
          <p:nvPr/>
        </p:nvSpPr>
        <p:spPr>
          <a:xfrm>
            <a:off x="1556436" y="6068511"/>
            <a:ext cx="97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It will also highlight the front and back context that have the searching word.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C62DD-1D99-4438-8054-5D5408026C73}"/>
              </a:ext>
            </a:extLst>
          </p:cNvPr>
          <p:cNvSpPr txBox="1"/>
          <p:nvPr/>
        </p:nvSpPr>
        <p:spPr>
          <a:xfrm>
            <a:off x="5121567" y="888691"/>
            <a:ext cx="194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Highlight</a:t>
            </a:r>
            <a:endParaRPr lang="zh-CN" altLang="en-US" sz="36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DC0AB2-408A-413C-A91E-C566A9E1E4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88" y="2194217"/>
            <a:ext cx="7613938" cy="37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26895-B92B-4C50-B98F-5CE7C5C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0531-4929-4BE8-845F-53FB52BE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C98EA9-F6EE-48D9-BFCA-34F941F967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F37731-913A-49F7-AC00-ADA3E49467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4821" y="4371749"/>
            <a:ext cx="5325836" cy="24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059D55-B6CF-409E-B4E6-363F971C7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C446D6-2B33-4D29-BBB4-51DA2A6918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7431" y="3706586"/>
            <a:ext cx="5048340" cy="2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1EFE1-4880-4E47-BEA3-3CA51AE7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72B78-832A-4E84-AFB4-F3A890B3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DC53A-1168-410C-82E8-569741F58D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45729" cy="7217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5CDEC7-8942-4EA7-964D-E74CED1E92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7270" y="-1"/>
            <a:ext cx="6874330" cy="70539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C86FCA-9EA5-4C9A-A241-682C37253A2B}"/>
              </a:ext>
            </a:extLst>
          </p:cNvPr>
          <p:cNvSpPr/>
          <p:nvPr/>
        </p:nvSpPr>
        <p:spPr>
          <a:xfrm>
            <a:off x="367985" y="132217"/>
            <a:ext cx="64355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 code of crawling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622FDC-8B45-4754-8FF6-BFF290F3AD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18130" y="5257800"/>
            <a:ext cx="318688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1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914DC-6A31-47BB-8C20-45BBF05A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main problems:</a:t>
            </a:r>
          </a:p>
          <a:p>
            <a:r>
              <a:rPr lang="en-US" altLang="zh-CN" dirty="0"/>
              <a:t>The folder has a bunch of subfolder</a:t>
            </a:r>
          </a:p>
          <a:p>
            <a:r>
              <a:rPr lang="en-US" altLang="zh-CN" dirty="0"/>
              <a:t>50000+ </a:t>
            </a:r>
            <a:r>
              <a:rPr lang="en-US" altLang="zh-CN" dirty="0" err="1"/>
              <a:t>TXTfiles</a:t>
            </a:r>
            <a:r>
              <a:rPr lang="en-US" altLang="zh-CN" dirty="0"/>
              <a:t> number is too big </a:t>
            </a:r>
          </a:p>
          <a:p>
            <a:r>
              <a:rPr lang="en-US" altLang="zh-CN" dirty="0"/>
              <a:t>Cannot extract the RAR from Wikipedia</a:t>
            </a:r>
          </a:p>
          <a:p>
            <a:r>
              <a:rPr lang="en-US" altLang="zh-CN" dirty="0"/>
              <a:t> How to divide a big </a:t>
            </a:r>
            <a:r>
              <a:rPr lang="en-US" altLang="zh-CN" dirty="0" err="1"/>
              <a:t>TXTfile</a:t>
            </a:r>
            <a:r>
              <a:rPr lang="en-US" altLang="zh-CN" dirty="0"/>
              <a:t> into some small parts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FB5E96-E20F-4101-A292-1B2C6B0072DC}"/>
              </a:ext>
            </a:extLst>
          </p:cNvPr>
          <p:cNvSpPr/>
          <p:nvPr/>
        </p:nvSpPr>
        <p:spPr>
          <a:xfrm>
            <a:off x="494001" y="453762"/>
            <a:ext cx="4976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&gt;200MB data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86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742BA86-20CE-4361-A5B1-DB206279F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45276" y="973562"/>
            <a:ext cx="6546724" cy="5827285"/>
          </a:xfrm>
          <a:prstGeom prst="rect">
            <a:avLst/>
          </a:prstGeom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6D4F481-76F3-41E5-92ED-29EFC6E6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169"/>
            <a:ext cx="5666326" cy="16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6">
            <a:extLst>
              <a:ext uri="{FF2B5EF4-FFF2-40B4-BE49-F238E27FC236}">
                <a16:creationId xmlns:a16="http://schemas.microsoft.com/office/drawing/2014/main" id="{10B09CE5-8846-4497-948E-9AB283C9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1" y="2617363"/>
            <a:ext cx="5674717" cy="418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C555996-6EB3-4E90-AF51-82E30EE6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7CB2B5-9665-41B5-90D1-8B8506D0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268E9D-9424-4BB7-A68A-E571150DB7D4}"/>
              </a:ext>
            </a:extLst>
          </p:cNvPr>
          <p:cNvSpPr/>
          <p:nvPr/>
        </p:nvSpPr>
        <p:spPr>
          <a:xfrm>
            <a:off x="5843511" y="327231"/>
            <a:ext cx="56108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cs typeface="Times New Roman" panose="02020603050405020304" pitchFamily="18" charset="0"/>
              </a:rPr>
              <a:t>ype the “.txt” in the search</a:t>
            </a:r>
            <a:endParaRPr lang="zh-CN" alt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238C2883-46A9-4314-B241-67C7DF2E0012}"/>
              </a:ext>
            </a:extLst>
          </p:cNvPr>
          <p:cNvSpPr/>
          <p:nvPr/>
        </p:nvSpPr>
        <p:spPr>
          <a:xfrm>
            <a:off x="11279309" y="1533531"/>
            <a:ext cx="350066" cy="1600194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8E8589-655B-4029-AA59-672796C9B6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6" y="531345"/>
            <a:ext cx="8487054" cy="21650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1B8C04-0FA9-45B2-A976-01DAE1E9F08E}"/>
              </a:ext>
            </a:extLst>
          </p:cNvPr>
          <p:cNvSpPr/>
          <p:nvPr/>
        </p:nvSpPr>
        <p:spPr>
          <a:xfrm>
            <a:off x="2175029" y="3679512"/>
            <a:ext cx="7121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The transfer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The index values can appear in the tens of thousands rows</a:t>
            </a: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09E76-132E-46EB-BA73-5701DAD5A216}"/>
              </a:ext>
            </a:extLst>
          </p:cNvPr>
          <p:cNvSpPr/>
          <p:nvPr/>
        </p:nvSpPr>
        <p:spPr>
          <a:xfrm>
            <a:off x="3200076" y="6141989"/>
            <a:ext cx="534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Third </a:t>
            </a:r>
            <a:r>
              <a:rPr lang="en-US" altLang="zh-CN" dirty="0" err="1"/>
              <a:t>problem:Cannot</a:t>
            </a:r>
            <a:r>
              <a:rPr lang="en-US" altLang="zh-CN" dirty="0"/>
              <a:t> extract the RAR from Wikipedia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F7B181-3897-46B0-823E-FFF73EE0EFF5}"/>
              </a:ext>
            </a:extLst>
          </p:cNvPr>
          <p:cNvSpPr/>
          <p:nvPr/>
        </p:nvSpPr>
        <p:spPr>
          <a:xfrm>
            <a:off x="3706103" y="5150644"/>
            <a:ext cx="352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Start to find the second dataset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671F0A9-6EF5-496E-9459-29A46B7D7E57}"/>
              </a:ext>
            </a:extLst>
          </p:cNvPr>
          <p:cNvSpPr/>
          <p:nvPr/>
        </p:nvSpPr>
        <p:spPr>
          <a:xfrm>
            <a:off x="5015079" y="4495112"/>
            <a:ext cx="129284" cy="649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AF71B5A-9BA9-4CAC-94FD-C8887BCF9EFD}"/>
              </a:ext>
            </a:extLst>
          </p:cNvPr>
          <p:cNvSpPr/>
          <p:nvPr/>
        </p:nvSpPr>
        <p:spPr>
          <a:xfrm>
            <a:off x="5004625" y="5519976"/>
            <a:ext cx="139738" cy="708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C756C2-A3DC-4860-9DE2-112B11DDF1EA}"/>
              </a:ext>
            </a:extLst>
          </p:cNvPr>
          <p:cNvSpPr/>
          <p:nvPr/>
        </p:nvSpPr>
        <p:spPr>
          <a:xfrm>
            <a:off x="1793038" y="2735743"/>
            <a:ext cx="81396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50000 TXT Files number is too big </a:t>
            </a:r>
            <a:endParaRPr lang="zh-CN" alt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04684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775</Words>
  <Application>Microsoft Office PowerPoint</Application>
  <PresentationFormat>宽屏</PresentationFormat>
  <Paragraphs>124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Arial</vt:lpstr>
      <vt:lpstr>Calibri</vt:lpstr>
      <vt:lpstr>Calibri Light</vt:lpstr>
      <vt:lpstr>第一PPT，www.1ppt.com</vt:lpstr>
      <vt:lpstr>Group 27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Tree Map</vt:lpstr>
      <vt:lpstr>PowerPoint 演示文稿</vt:lpstr>
      <vt:lpstr>PowerPoint 演示文稿</vt:lpstr>
      <vt:lpstr>Some problem</vt:lpstr>
      <vt:lpstr>PowerPoint 演示文稿</vt:lpstr>
      <vt:lpstr>PowerPoint 演示文稿</vt:lpstr>
      <vt:lpstr>Hadoop</vt:lpstr>
      <vt:lpstr>PowerPoint 演示文稿</vt:lpstr>
      <vt:lpstr>Steps:</vt:lpstr>
      <vt:lpstr>Hadoop + Lucene</vt:lpstr>
      <vt:lpstr>PowerPoint 演示文稿</vt:lpstr>
      <vt:lpstr>Search for one word to test</vt:lpstr>
      <vt:lpstr> Problems</vt:lpstr>
      <vt:lpstr>TF-IDF</vt:lpstr>
      <vt:lpstr>PowerPoint 演示文稿</vt:lpstr>
      <vt:lpstr>Ranking</vt:lpstr>
      <vt:lpstr>PowerPoint 演示文稿</vt:lpstr>
      <vt:lpstr>Django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Zou luoj</cp:lastModifiedBy>
  <cp:revision>62</cp:revision>
  <dcterms:created xsi:type="dcterms:W3CDTF">2017-05-27T04:45:00Z</dcterms:created>
  <dcterms:modified xsi:type="dcterms:W3CDTF">2019-12-02T10:03:58Z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