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3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ACCB7-4199-4BC8-BE69-B9532B2CBC9F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8DA90-EC56-4C79-9FB9-6062A8DFC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1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01478" y="64501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2E4DD209-38B8-4AF9-95E9-0FAD259F5E6F}"/>
              </a:ext>
            </a:extLst>
          </p:cNvPr>
          <p:cNvSpPr txBox="1">
            <a:spLocks/>
          </p:cNvSpPr>
          <p:nvPr/>
        </p:nvSpPr>
        <p:spPr>
          <a:xfrm>
            <a:off x="2616698" y="34290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&gt;200MB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9D1113-37E4-4941-8179-FF76612FAAAB}"/>
              </a:ext>
            </a:extLst>
          </p:cNvPr>
          <p:cNvSpPr/>
          <p:nvPr/>
        </p:nvSpPr>
        <p:spPr>
          <a:xfrm>
            <a:off x="2257045" y="1742692"/>
            <a:ext cx="653185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Text file collection</a:t>
            </a:r>
            <a:endParaRPr lang="zh-CN" altLang="en-US" sz="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36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9A5E43-1A7D-44AA-9122-B3E4178E48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1371" y="1659005"/>
            <a:ext cx="6398714" cy="353998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8559E6A-09E6-4FD1-89FA-FDCBBF71CF5A}"/>
              </a:ext>
            </a:extLst>
          </p:cNvPr>
          <p:cNvSpPr/>
          <p:nvPr/>
        </p:nvSpPr>
        <p:spPr>
          <a:xfrm>
            <a:off x="908956" y="534377"/>
            <a:ext cx="8675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Because there is only one text file, which is too large, bigger than 1GB, so I download an app called TXT divider to divide the whole txt file to some proper size.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8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C52541-7B1F-432F-8703-DB31A4C01E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849" y="1047067"/>
            <a:ext cx="5196840" cy="52981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FE16FB-8574-4487-8E11-A7BE664970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87646" y="1047067"/>
            <a:ext cx="5274310" cy="532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1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11B26-6572-4F36-BBD7-EA3A359A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450" y="2935908"/>
            <a:ext cx="10515600" cy="4351338"/>
          </a:xfrm>
        </p:spPr>
        <p:txBody>
          <a:bodyPr/>
          <a:lstStyle/>
          <a:p>
            <a:r>
              <a:rPr lang="en-US" altLang="zh-CN" dirty="0" err="1"/>
              <a:t>FetchUrl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GetContent</a:t>
            </a:r>
            <a:r>
              <a:rPr lang="en-US" altLang="zh-CN" dirty="0"/>
              <a:t>(html)</a:t>
            </a:r>
          </a:p>
          <a:p>
            <a:r>
              <a:rPr lang="en-US" altLang="zh-CN" dirty="0" err="1"/>
              <a:t>Savefile</a:t>
            </a:r>
            <a:r>
              <a:rPr lang="en-US" altLang="zh-CN" dirty="0"/>
              <a:t>(content, path, filename)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D02BA1-5D15-4E86-919A-C4D4607209CB}"/>
              </a:ext>
            </a:extLst>
          </p:cNvPr>
          <p:cNvSpPr/>
          <p:nvPr/>
        </p:nvSpPr>
        <p:spPr>
          <a:xfrm>
            <a:off x="494001" y="453762"/>
            <a:ext cx="34411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Test data</a:t>
            </a:r>
            <a:endParaRPr lang="zh-CN" alt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BE9229-77CA-4C10-B9EE-6FDF19302003}"/>
              </a:ext>
            </a:extLst>
          </p:cNvPr>
          <p:cNvSpPr/>
          <p:nvPr/>
        </p:nvSpPr>
        <p:spPr>
          <a:xfrm>
            <a:off x="799450" y="1971834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https://www.wuxiaworld.com/novel/stellar-transformations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49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26895-B92B-4C50-B98F-5CE7C5C3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20531-4929-4BE8-845F-53FB52BED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C98EA9-F6EE-48D9-BFCA-34F941F9670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F37731-913A-49F7-AC00-ADA3E49467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64821" y="4371749"/>
            <a:ext cx="5325836" cy="24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5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059D55-B6CF-409E-B4E6-363F971C78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C446D6-2B33-4D29-BBB4-51DA2A6918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7431" y="3706586"/>
            <a:ext cx="5048340" cy="223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1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1EFE1-4880-4E47-BEA3-3CA51AE7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72B78-832A-4E84-AFB4-F3A890B3F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7DC53A-1168-410C-82E8-569741F58D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6645729" cy="72172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5CDEC7-8942-4EA7-964D-E74CED1E92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27270" y="-1"/>
            <a:ext cx="6874330" cy="70539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C86FCA-9EA5-4C9A-A241-682C37253A2B}"/>
              </a:ext>
            </a:extLst>
          </p:cNvPr>
          <p:cNvSpPr/>
          <p:nvPr/>
        </p:nvSpPr>
        <p:spPr>
          <a:xfrm>
            <a:off x="367985" y="132217"/>
            <a:ext cx="64355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 code of crawling</a:t>
            </a:r>
            <a:endParaRPr lang="zh-CN" alt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622FDC-8B45-4754-8FF6-BFF290F3ADF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018130" y="5257800"/>
            <a:ext cx="318688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1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914DC-6A31-47BB-8C20-45BBF05A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 main problems:</a:t>
            </a:r>
          </a:p>
          <a:p>
            <a:r>
              <a:rPr lang="en-US" altLang="zh-CN" dirty="0"/>
              <a:t>The folder has a bunch of subfolder</a:t>
            </a:r>
          </a:p>
          <a:p>
            <a:r>
              <a:rPr lang="en-US" altLang="zh-CN" dirty="0"/>
              <a:t>50000+ </a:t>
            </a:r>
            <a:r>
              <a:rPr lang="en-US" altLang="zh-CN" dirty="0" err="1"/>
              <a:t>TXTfiles</a:t>
            </a:r>
            <a:r>
              <a:rPr lang="en-US" altLang="zh-CN" dirty="0"/>
              <a:t> number is too big </a:t>
            </a:r>
          </a:p>
          <a:p>
            <a:r>
              <a:rPr lang="en-US" altLang="zh-CN" dirty="0"/>
              <a:t>Cannot extract the RAR from Wikipedia</a:t>
            </a:r>
          </a:p>
          <a:p>
            <a:r>
              <a:rPr lang="en-US" altLang="zh-CN" dirty="0"/>
              <a:t> How to divide a big </a:t>
            </a:r>
            <a:r>
              <a:rPr lang="en-US" altLang="zh-CN" dirty="0" err="1"/>
              <a:t>TXTfile</a:t>
            </a:r>
            <a:r>
              <a:rPr lang="en-US" altLang="zh-CN" dirty="0"/>
              <a:t> into some small parts</a:t>
            </a:r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FB5E96-E20F-4101-A292-1B2C6B0072DC}"/>
              </a:ext>
            </a:extLst>
          </p:cNvPr>
          <p:cNvSpPr/>
          <p:nvPr/>
        </p:nvSpPr>
        <p:spPr>
          <a:xfrm>
            <a:off x="494001" y="453762"/>
            <a:ext cx="49760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&gt;200MB data</a:t>
            </a:r>
            <a:endParaRPr lang="zh-CN" alt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86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742BA86-20CE-4361-A5B1-DB206279F9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45276" y="973562"/>
            <a:ext cx="6546724" cy="5827285"/>
          </a:xfrm>
          <a:prstGeom prst="rect">
            <a:avLst/>
          </a:prstGeom>
        </p:spPr>
      </p:pic>
      <p:pic>
        <p:nvPicPr>
          <p:cNvPr id="1027" name="图片 5">
            <a:extLst>
              <a:ext uri="{FF2B5EF4-FFF2-40B4-BE49-F238E27FC236}">
                <a16:creationId xmlns:a16="http://schemas.microsoft.com/office/drawing/2014/main" id="{F6D4F481-76F3-41E5-92ED-29EFC6E67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169"/>
            <a:ext cx="5666326" cy="16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6">
            <a:extLst>
              <a:ext uri="{FF2B5EF4-FFF2-40B4-BE49-F238E27FC236}">
                <a16:creationId xmlns:a16="http://schemas.microsoft.com/office/drawing/2014/main" id="{10B09CE5-8846-4497-948E-9AB283C9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1" y="2617363"/>
            <a:ext cx="5674717" cy="418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DC555996-6EB3-4E90-AF51-82E30EE6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7CB2B5-9665-41B5-90D1-8B8506D05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67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268E9D-9424-4BB7-A68A-E571150DB7D4}"/>
              </a:ext>
            </a:extLst>
          </p:cNvPr>
          <p:cNvSpPr/>
          <p:nvPr/>
        </p:nvSpPr>
        <p:spPr>
          <a:xfrm>
            <a:off x="5843511" y="327231"/>
            <a:ext cx="56108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等线" panose="02010600030101010101" pitchFamily="2" charset="-122"/>
                <a:cs typeface="Times New Roman" panose="02020603050405020304" pitchFamily="18" charset="0"/>
              </a:rPr>
              <a:t>ype the “.txt” in the search</a:t>
            </a:r>
            <a:endParaRPr lang="zh-CN" alt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238C2883-46A9-4314-B241-67C7DF2E0012}"/>
              </a:ext>
            </a:extLst>
          </p:cNvPr>
          <p:cNvSpPr/>
          <p:nvPr/>
        </p:nvSpPr>
        <p:spPr>
          <a:xfrm>
            <a:off x="11279309" y="1533531"/>
            <a:ext cx="350066" cy="1600194"/>
          </a:xfrm>
          <a:prstGeom prst="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0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A8E8589-655B-4029-AA59-672796C9B6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46" y="531345"/>
            <a:ext cx="8487054" cy="21650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21B8C04-0FA9-45B2-A976-01DAE1E9F08E}"/>
              </a:ext>
            </a:extLst>
          </p:cNvPr>
          <p:cNvSpPr/>
          <p:nvPr/>
        </p:nvSpPr>
        <p:spPr>
          <a:xfrm>
            <a:off x="2175029" y="3679512"/>
            <a:ext cx="7121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666666"/>
                </a:solidFill>
                <a:latin typeface="Arial" panose="020B0604020202020204" pitchFamily="34" charset="0"/>
              </a:rPr>
              <a:t>The transfer is 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666666"/>
                </a:solidFill>
                <a:latin typeface="Arial" panose="020B0604020202020204" pitchFamily="34" charset="0"/>
              </a:rPr>
              <a:t>The index values can appear in the tens of thousands rows</a:t>
            </a:r>
            <a:endParaRPr lang="en-US" altLang="zh-C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B09E76-132E-46EB-BA73-5701DAD5A216}"/>
              </a:ext>
            </a:extLst>
          </p:cNvPr>
          <p:cNvSpPr/>
          <p:nvPr/>
        </p:nvSpPr>
        <p:spPr>
          <a:xfrm>
            <a:off x="3200076" y="6141989"/>
            <a:ext cx="5349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Third </a:t>
            </a:r>
            <a:r>
              <a:rPr lang="en-US" altLang="zh-CN" dirty="0" err="1"/>
              <a:t>problem:Cannot</a:t>
            </a:r>
            <a:r>
              <a:rPr lang="en-US" altLang="zh-CN" dirty="0"/>
              <a:t> extract the RAR from Wikipedia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F7B181-3897-46B0-823E-FFF73EE0EFF5}"/>
              </a:ext>
            </a:extLst>
          </p:cNvPr>
          <p:cNvSpPr/>
          <p:nvPr/>
        </p:nvSpPr>
        <p:spPr>
          <a:xfrm>
            <a:off x="3706103" y="5150644"/>
            <a:ext cx="352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Start to find the second dataset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3671F0A9-6EF5-496E-9459-29A46B7D7E57}"/>
              </a:ext>
            </a:extLst>
          </p:cNvPr>
          <p:cNvSpPr/>
          <p:nvPr/>
        </p:nvSpPr>
        <p:spPr>
          <a:xfrm>
            <a:off x="5015079" y="4495112"/>
            <a:ext cx="129284" cy="649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9AF71B5A-9BA9-4CAC-94FD-C8887BCF9EFD}"/>
              </a:ext>
            </a:extLst>
          </p:cNvPr>
          <p:cNvSpPr/>
          <p:nvPr/>
        </p:nvSpPr>
        <p:spPr>
          <a:xfrm>
            <a:off x="5004625" y="5519976"/>
            <a:ext cx="139738" cy="708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C756C2-A3DC-4860-9DE2-112B11DDF1EA}"/>
              </a:ext>
            </a:extLst>
          </p:cNvPr>
          <p:cNvSpPr/>
          <p:nvPr/>
        </p:nvSpPr>
        <p:spPr>
          <a:xfrm>
            <a:off x="1793038" y="2735743"/>
            <a:ext cx="81396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50000 TXT Files number is too big </a:t>
            </a:r>
            <a:endParaRPr lang="zh-CN" alt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04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7623B4-6298-4A2A-8A76-E2FFA80214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143" y="2259238"/>
            <a:ext cx="6096000" cy="1169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BFBC72-ED74-47DD-B554-2F5F83E42D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3915" y="3871092"/>
            <a:ext cx="6074228" cy="27539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458740-A8F3-4453-BA64-A9A88500C8D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06202" y="2287450"/>
            <a:ext cx="4961255" cy="42063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FD2B0E-CE1C-446A-9B96-CF22F206E8F6}"/>
              </a:ext>
            </a:extLst>
          </p:cNvPr>
          <p:cNvSpPr/>
          <p:nvPr/>
        </p:nvSpPr>
        <p:spPr>
          <a:xfrm>
            <a:off x="315687" y="364174"/>
            <a:ext cx="101672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 steps: </a:t>
            </a: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 files are in the same folder as wikiextractor.py </a:t>
            </a: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CMD enters the file directory </a:t>
            </a: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Perform: python WikiExtractor.py -b 500M -o extracted enwiki-20191101-pages-articles-multistream3.xml-p.bz2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43705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194</Words>
  <Application>Microsoft Office PowerPoint</Application>
  <PresentationFormat>宽屏</PresentationFormat>
  <Paragraphs>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</dc:title>
  <dc:creator>第一PPT</dc:creator>
  <cp:keywords>www.1ppt.com</cp:keywords>
  <dc:description>www.1ppt.com</dc:description>
  <cp:lastModifiedBy>苏鸣 邓</cp:lastModifiedBy>
  <cp:revision>46</cp:revision>
  <dcterms:created xsi:type="dcterms:W3CDTF">2017-05-27T04:45:00Z</dcterms:created>
  <dcterms:modified xsi:type="dcterms:W3CDTF">2019-12-02T06:08:11Z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