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F0EEF-0AD8-95FD-5B2F-314A2426F746}" v="1942" dt="2025-02-23T16:20:42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wood" userId="4e50196345bd4169" providerId="Windows Live" clId="Web-{C04F0EEF-0AD8-95FD-5B2F-314A2426F746}"/>
    <pc:docChg chg="addSld modSld modMainMaster">
      <pc:chgData name="phillip wood" userId="4e50196345bd4169" providerId="Windows Live" clId="Web-{C04F0EEF-0AD8-95FD-5B2F-314A2426F746}" dt="2025-02-23T16:20:40.544" v="1939"/>
      <pc:docMkLst>
        <pc:docMk/>
      </pc:docMkLst>
      <pc:sldChg chg="addSp delSp modSp mod setBg modClrScheme setClrOvrMap delDesignElem chgLayout">
        <pc:chgData name="phillip wood" userId="4e50196345bd4169" providerId="Windows Live" clId="Web-{C04F0EEF-0AD8-95FD-5B2F-314A2426F746}" dt="2025-02-23T16:20:34.669" v="1937"/>
        <pc:sldMkLst>
          <pc:docMk/>
          <pc:sldMk cId="109857222" sldId="256"/>
        </pc:sldMkLst>
        <pc:spChg chg="mod ord">
          <ac:chgData name="phillip wood" userId="4e50196345bd4169" providerId="Windows Live" clId="Web-{C04F0EEF-0AD8-95FD-5B2F-314A2426F746}" dt="2025-02-23T15:18:12.510" v="15"/>
          <ac:spMkLst>
            <pc:docMk/>
            <pc:sldMk cId="109857222" sldId="256"/>
            <ac:spMk id="2" creationId="{00000000-0000-0000-0000-000000000000}"/>
          </ac:spMkLst>
        </pc:spChg>
        <pc:spChg chg="add del mod ord">
          <ac:chgData name="phillip wood" userId="4e50196345bd4169" providerId="Windows Live" clId="Web-{C04F0EEF-0AD8-95FD-5B2F-314A2426F746}" dt="2025-02-23T15:43:36.959" v="887"/>
          <ac:spMkLst>
            <pc:docMk/>
            <pc:sldMk cId="109857222" sldId="256"/>
            <ac:spMk id="3" creationId="{00000000-0000-0000-0000-000000000000}"/>
          </ac:spMkLst>
        </pc:spChg>
        <pc:spChg chg="add del mod ord">
          <ac:chgData name="phillip wood" userId="4e50196345bd4169" providerId="Windows Live" clId="Web-{C04F0EEF-0AD8-95FD-5B2F-314A2426F746}" dt="2025-02-23T15:18:12.510" v="15"/>
          <ac:spMkLst>
            <pc:docMk/>
            <pc:sldMk cId="109857222" sldId="256"/>
            <ac:spMk id="4" creationId="{FAD78B9F-7098-B309-965E-0CAB5A258C67}"/>
          </ac:spMkLst>
        </pc:spChg>
        <pc:spChg chg="add del">
          <ac:chgData name="phillip wood" userId="4e50196345bd4169" providerId="Windows Live" clId="Web-{C04F0EEF-0AD8-95FD-5B2F-314A2426F746}" dt="2025-02-23T15:18:12.510" v="15"/>
          <ac:spMkLst>
            <pc:docMk/>
            <pc:sldMk cId="109857222" sldId="256"/>
            <ac:spMk id="9" creationId="{FEF085B8-A2C0-4A6F-B663-CCC56F3CD373}"/>
          </ac:spMkLst>
        </pc:spChg>
        <pc:spChg chg="add del">
          <ac:chgData name="phillip wood" userId="4e50196345bd4169" providerId="Windows Live" clId="Web-{C04F0EEF-0AD8-95FD-5B2F-314A2426F746}" dt="2025-02-23T15:18:12.510" v="15"/>
          <ac:spMkLst>
            <pc:docMk/>
            <pc:sldMk cId="109857222" sldId="256"/>
            <ac:spMk id="11" creationId="{2658F6D6-96E0-421A-96D6-3DF404008543}"/>
          </ac:spMkLst>
        </pc:spChg>
        <pc:spChg chg="add del">
          <ac:chgData name="phillip wood" userId="4e50196345bd4169" providerId="Windows Live" clId="Web-{C04F0EEF-0AD8-95FD-5B2F-314A2426F746}" dt="2025-02-23T15:18:12.510" v="15"/>
          <ac:spMkLst>
            <pc:docMk/>
            <pc:sldMk cId="109857222" sldId="256"/>
            <ac:spMk id="13" creationId="{3CF62545-93A0-4FD5-9B48-48DCA794CBA1}"/>
          </ac:spMkLst>
        </pc:spChg>
        <pc:graphicFrameChg chg="add del">
          <ac:chgData name="phillip wood" userId="4e50196345bd4169" providerId="Windows Live" clId="Web-{C04F0EEF-0AD8-95FD-5B2F-314A2426F746}" dt="2025-02-23T15:43:28.365" v="884"/>
          <ac:graphicFrameMkLst>
            <pc:docMk/>
            <pc:sldMk cId="109857222" sldId="256"/>
            <ac:graphicFrameMk id="5" creationId="{A6B75209-A219-0993-DF05-A79827221816}"/>
          </ac:graphicFrameMkLst>
        </pc:graphicFrameChg>
        <pc:graphicFrameChg chg="add del">
          <ac:chgData name="phillip wood" userId="4e50196345bd4169" providerId="Windows Live" clId="Web-{C04F0EEF-0AD8-95FD-5B2F-314A2426F746}" dt="2025-02-23T15:43:36.927" v="886"/>
          <ac:graphicFrameMkLst>
            <pc:docMk/>
            <pc:sldMk cId="109857222" sldId="256"/>
            <ac:graphicFrameMk id="7" creationId="{2D5615D8-50AE-3470-9DF9-CA2B2E460ACB}"/>
          </ac:graphicFrameMkLst>
        </pc:graphicFrameChg>
        <pc:graphicFrameChg chg="add">
          <ac:chgData name="phillip wood" userId="4e50196345bd4169" providerId="Windows Live" clId="Web-{C04F0EEF-0AD8-95FD-5B2F-314A2426F746}" dt="2025-02-23T15:43:36.959" v="887"/>
          <ac:graphicFrameMkLst>
            <pc:docMk/>
            <pc:sldMk cId="109857222" sldId="256"/>
            <ac:graphicFrameMk id="10" creationId="{3A5CB58D-5720-637B-D0AC-0158D8479E13}"/>
          </ac:graphicFrameMkLst>
        </pc:graphicFrameChg>
      </pc:sldChg>
      <pc:sldChg chg="addSp delSp modSp new mod setBg modClrScheme setClrOvrMap chgLayout">
        <pc:chgData name="phillip wood" userId="4e50196345bd4169" providerId="Windows Live" clId="Web-{C04F0EEF-0AD8-95FD-5B2F-314A2426F746}" dt="2025-02-23T16:20:40.544" v="1939"/>
        <pc:sldMkLst>
          <pc:docMk/>
          <pc:sldMk cId="2110719179" sldId="257"/>
        </pc:sldMkLst>
        <pc:spChg chg="mod ord">
          <ac:chgData name="phillip wood" userId="4e50196345bd4169" providerId="Windows Live" clId="Web-{C04F0EEF-0AD8-95FD-5B2F-314A2426F746}" dt="2025-02-23T16:20:40.544" v="1939"/>
          <ac:spMkLst>
            <pc:docMk/>
            <pc:sldMk cId="2110719179" sldId="257"/>
            <ac:spMk id="2" creationId="{98499EE1-8D6B-896B-DCBC-3E8569B61B0C}"/>
          </ac:spMkLst>
        </pc:spChg>
        <pc:spChg chg="add del mod ord">
          <ac:chgData name="phillip wood" userId="4e50196345bd4169" providerId="Windows Live" clId="Web-{C04F0EEF-0AD8-95FD-5B2F-314A2426F746}" dt="2025-02-23T16:03:28.660" v="1407"/>
          <ac:spMkLst>
            <pc:docMk/>
            <pc:sldMk cId="2110719179" sldId="257"/>
            <ac:spMk id="3" creationId="{D787BFBC-1F6D-E75D-3A56-836146429558}"/>
          </ac:spMkLst>
        </pc:spChg>
        <pc:spChg chg="add mod ord">
          <ac:chgData name="phillip wood" userId="4e50196345bd4169" providerId="Windows Live" clId="Web-{C04F0EEF-0AD8-95FD-5B2F-314A2426F746}" dt="2025-02-23T16:20:40.544" v="1939"/>
          <ac:spMkLst>
            <pc:docMk/>
            <pc:sldMk cId="2110719179" sldId="257"/>
            <ac:spMk id="4" creationId="{C2B69AF8-2456-712A-78BD-6224036748B7}"/>
          </ac:spMkLst>
        </pc:spChg>
        <pc:spChg chg="add del">
          <ac:chgData name="phillip wood" userId="4e50196345bd4169" providerId="Windows Live" clId="Web-{C04F0EEF-0AD8-95FD-5B2F-314A2426F746}" dt="2025-02-23T16:03:04.207" v="1396"/>
          <ac:spMkLst>
            <pc:docMk/>
            <pc:sldMk cId="2110719179" sldId="257"/>
            <ac:spMk id="9" creationId="{1E214AA7-F028-4A0D-8698-61AEC754D1BC}"/>
          </ac:spMkLst>
        </pc:spChg>
        <pc:spChg chg="add del">
          <ac:chgData name="phillip wood" userId="4e50196345bd4169" providerId="Windows Live" clId="Web-{C04F0EEF-0AD8-95FD-5B2F-314A2426F746}" dt="2025-02-23T16:03:23.941" v="1404"/>
          <ac:spMkLst>
            <pc:docMk/>
            <pc:sldMk cId="2110719179" sldId="257"/>
            <ac:spMk id="12" creationId="{4C608BEB-860E-4094-8511-78603564A75E}"/>
          </ac:spMkLst>
        </pc:spChg>
        <pc:spChg chg="add del">
          <ac:chgData name="phillip wood" userId="4e50196345bd4169" providerId="Windows Live" clId="Web-{C04F0EEF-0AD8-95FD-5B2F-314A2426F746}" dt="2025-02-23T16:03:23.941" v="1404"/>
          <ac:spMkLst>
            <pc:docMk/>
            <pc:sldMk cId="2110719179" sldId="257"/>
            <ac:spMk id="13" creationId="{D787BFBC-1F6D-E75D-3A56-836146429558}"/>
          </ac:spMkLst>
        </pc:spChg>
        <pc:spChg chg="add del">
          <ac:chgData name="phillip wood" userId="4e50196345bd4169" providerId="Windows Live" clId="Web-{C04F0EEF-0AD8-95FD-5B2F-314A2426F746}" dt="2025-02-23T16:03:28.645" v="1406"/>
          <ac:spMkLst>
            <pc:docMk/>
            <pc:sldMk cId="2110719179" sldId="257"/>
            <ac:spMk id="16" creationId="{21739CA5-F0F5-48E1-8E8C-F24B71827E46}"/>
          </ac:spMkLst>
        </pc:spChg>
        <pc:spChg chg="add del">
          <ac:chgData name="phillip wood" userId="4e50196345bd4169" providerId="Windows Live" clId="Web-{C04F0EEF-0AD8-95FD-5B2F-314A2426F746}" dt="2025-02-23T16:03:28.645" v="1406"/>
          <ac:spMkLst>
            <pc:docMk/>
            <pc:sldMk cId="2110719179" sldId="257"/>
            <ac:spMk id="17" creationId="{3EAD2937-F230-41D4-B9C5-975B129BFC20}"/>
          </ac:spMkLst>
        </pc:spChg>
        <pc:spChg chg="add del">
          <ac:chgData name="phillip wood" userId="4e50196345bd4169" providerId="Windows Live" clId="Web-{C04F0EEF-0AD8-95FD-5B2F-314A2426F746}" dt="2025-02-23T16:03:28.645" v="1406"/>
          <ac:spMkLst>
            <pc:docMk/>
            <pc:sldMk cId="2110719179" sldId="257"/>
            <ac:spMk id="18" creationId="{CCD444A3-C338-4886-B7F1-4BA2AF46EB64}"/>
          </ac:spMkLst>
        </pc:spChg>
        <pc:spChg chg="add del">
          <ac:chgData name="phillip wood" userId="4e50196345bd4169" providerId="Windows Live" clId="Web-{C04F0EEF-0AD8-95FD-5B2F-314A2426F746}" dt="2025-02-23T16:03:28.645" v="1406"/>
          <ac:spMkLst>
            <pc:docMk/>
            <pc:sldMk cId="2110719179" sldId="257"/>
            <ac:spMk id="19" creationId="{D787BFBC-1F6D-E75D-3A56-836146429558}"/>
          </ac:spMkLst>
        </pc:spChg>
        <pc:spChg chg="add del">
          <ac:chgData name="phillip wood" userId="4e50196345bd4169" providerId="Windows Live" clId="Web-{C04F0EEF-0AD8-95FD-5B2F-314A2426F746}" dt="2025-02-23T16:20:40.544" v="1939"/>
          <ac:spMkLst>
            <pc:docMk/>
            <pc:sldMk cId="2110719179" sldId="257"/>
            <ac:spMk id="21" creationId="{4C608BEB-860E-4094-8511-78603564A75E}"/>
          </ac:spMkLst>
        </pc:spChg>
        <pc:spChg chg="add mod">
          <ac:chgData name="phillip wood" userId="4e50196345bd4169" providerId="Windows Live" clId="Web-{C04F0EEF-0AD8-95FD-5B2F-314A2426F746}" dt="2025-02-23T16:20:40.544" v="1939"/>
          <ac:spMkLst>
            <pc:docMk/>
            <pc:sldMk cId="2110719179" sldId="257"/>
            <ac:spMk id="22" creationId="{D787BFBC-1F6D-E75D-3A56-836146429558}"/>
          </ac:spMkLst>
        </pc:spChg>
        <pc:spChg chg="add del">
          <ac:chgData name="phillip wood" userId="4e50196345bd4169" providerId="Windows Live" clId="Web-{C04F0EEF-0AD8-95FD-5B2F-314A2426F746}" dt="2025-02-23T16:20:40.544" v="1939"/>
          <ac:spMkLst>
            <pc:docMk/>
            <pc:sldMk cId="2110719179" sldId="257"/>
            <ac:spMk id="28" creationId="{10F24D38-B79E-44B4-830E-043F45D96DC2}"/>
          </ac:spMkLst>
        </pc:spChg>
        <pc:spChg chg="add del">
          <ac:chgData name="phillip wood" userId="4e50196345bd4169" providerId="Windows Live" clId="Web-{C04F0EEF-0AD8-95FD-5B2F-314A2426F746}" dt="2025-02-23T16:20:30.809" v="1936"/>
          <ac:spMkLst>
            <pc:docMk/>
            <pc:sldMk cId="2110719179" sldId="257"/>
            <ac:spMk id="35" creationId="{E35A04CF-97D4-4FF7-B359-C546B1F62E54}"/>
          </ac:spMkLst>
        </pc:spChg>
        <pc:spChg chg="add del">
          <ac:chgData name="phillip wood" userId="4e50196345bd4169" providerId="Windows Live" clId="Web-{C04F0EEF-0AD8-95FD-5B2F-314A2426F746}" dt="2025-02-23T16:20:30.809" v="1936"/>
          <ac:spMkLst>
            <pc:docMk/>
            <pc:sldMk cId="2110719179" sldId="257"/>
            <ac:spMk id="37" creationId="{1DE7243B-5109-444B-8FAF-7437C66BC0E9}"/>
          </ac:spMkLst>
        </pc:spChg>
        <pc:spChg chg="add del">
          <ac:chgData name="phillip wood" userId="4e50196345bd4169" providerId="Windows Live" clId="Web-{C04F0EEF-0AD8-95FD-5B2F-314A2426F746}" dt="2025-02-23T16:20:30.809" v="1936"/>
          <ac:spMkLst>
            <pc:docMk/>
            <pc:sldMk cId="2110719179" sldId="257"/>
            <ac:spMk id="39" creationId="{4C5D6221-DA7B-4611-AA26-7D8E349FDE96}"/>
          </ac:spMkLst>
        </pc:spChg>
        <pc:graphicFrameChg chg="add del">
          <ac:chgData name="phillip wood" userId="4e50196345bd4169" providerId="Windows Live" clId="Web-{C04F0EEF-0AD8-95FD-5B2F-314A2426F746}" dt="2025-02-23T16:03:07.410" v="1398"/>
          <ac:graphicFrameMkLst>
            <pc:docMk/>
            <pc:sldMk cId="2110719179" sldId="257"/>
            <ac:graphicFrameMk id="6" creationId="{583DD6AE-10EA-9868-4DA2-A990C1691CB1}"/>
          </ac:graphicFrameMkLst>
        </pc:graphicFrameChg>
        <pc:graphicFrameChg chg="add del">
          <ac:chgData name="phillip wood" userId="4e50196345bd4169" providerId="Windows Live" clId="Web-{C04F0EEF-0AD8-95FD-5B2F-314A2426F746}" dt="2025-02-23T16:03:09.801" v="1400"/>
          <ac:graphicFrameMkLst>
            <pc:docMk/>
            <pc:sldMk cId="2110719179" sldId="257"/>
            <ac:graphicFrameMk id="8" creationId="{FEC84DDF-53B5-6817-0470-2A4896A23DAF}"/>
          </ac:graphicFrameMkLst>
        </pc:graphicFrameChg>
        <pc:graphicFrameChg chg="add del">
          <ac:chgData name="phillip wood" userId="4e50196345bd4169" providerId="Windows Live" clId="Web-{C04F0EEF-0AD8-95FD-5B2F-314A2426F746}" dt="2025-02-23T16:03:14.347" v="1402"/>
          <ac:graphicFrameMkLst>
            <pc:docMk/>
            <pc:sldMk cId="2110719179" sldId="257"/>
            <ac:graphicFrameMk id="10" creationId="{1B60D8ED-4B7F-9BCF-7E4B-898072282D8C}"/>
          </ac:graphicFrameMkLst>
        </pc:graphicFrameChg>
        <pc:cxnChg chg="add del">
          <ac:chgData name="phillip wood" userId="4e50196345bd4169" providerId="Windows Live" clId="Web-{C04F0EEF-0AD8-95FD-5B2F-314A2426F746}" dt="2025-02-23T16:03:04.207" v="1396"/>
          <ac:cxnSpMkLst>
            <pc:docMk/>
            <pc:sldMk cId="2110719179" sldId="257"/>
            <ac:cxnSpMk id="11" creationId="{D6206FDC-2777-4D7F-AF9C-73413DA664C9}"/>
          </ac:cxnSpMkLst>
        </pc:cxnChg>
        <pc:cxnChg chg="add del">
          <ac:chgData name="phillip wood" userId="4e50196345bd4169" providerId="Windows Live" clId="Web-{C04F0EEF-0AD8-95FD-5B2F-314A2426F746}" dt="2025-02-23T16:03:23.941" v="1404"/>
          <ac:cxnSpMkLst>
            <pc:docMk/>
            <pc:sldMk cId="2110719179" sldId="257"/>
            <ac:cxnSpMk id="14" creationId="{1F16A8D4-FE87-4604-88B2-394B5D1EB437}"/>
          </ac:cxnSpMkLst>
        </pc:cxnChg>
        <pc:cxnChg chg="add del">
          <ac:chgData name="phillip wood" userId="4e50196345bd4169" providerId="Windows Live" clId="Web-{C04F0EEF-0AD8-95FD-5B2F-314A2426F746}" dt="2025-02-23T16:20:40.544" v="1939"/>
          <ac:cxnSpMkLst>
            <pc:docMk/>
            <pc:sldMk cId="2110719179" sldId="257"/>
            <ac:cxnSpMk id="23" creationId="{1F16A8D4-FE87-4604-88B2-394B5D1EB437}"/>
          </ac:cxnSpMkLst>
        </pc:cxnChg>
        <pc:cxnChg chg="add del">
          <ac:chgData name="phillip wood" userId="4e50196345bd4169" providerId="Windows Live" clId="Web-{C04F0EEF-0AD8-95FD-5B2F-314A2426F746}" dt="2025-02-23T16:20:40.544" v="1939"/>
          <ac:cxnSpMkLst>
            <pc:docMk/>
            <pc:sldMk cId="2110719179" sldId="257"/>
            <ac:cxnSpMk id="30" creationId="{FC469874-256B-45B3-A79C-7591B4BA1ECC}"/>
          </ac:cxnSpMkLst>
        </pc:cxnChg>
      </pc:sldChg>
      <pc:sldChg chg="modSp new mod">
        <pc:chgData name="phillip wood" userId="4e50196345bd4169" providerId="Windows Live" clId="Web-{C04F0EEF-0AD8-95FD-5B2F-314A2426F746}" dt="2025-02-23T16:20:34.669" v="1937"/>
        <pc:sldMkLst>
          <pc:docMk/>
          <pc:sldMk cId="1982333343" sldId="258"/>
        </pc:sldMkLst>
        <pc:spChg chg="mod">
          <ac:chgData name="phillip wood" userId="4e50196345bd4169" providerId="Windows Live" clId="Web-{C04F0EEF-0AD8-95FD-5B2F-314A2426F746}" dt="2025-02-23T16:03:52.676" v="1410" actId="20577"/>
          <ac:spMkLst>
            <pc:docMk/>
            <pc:sldMk cId="1982333343" sldId="258"/>
            <ac:spMk id="2" creationId="{0A7CB575-AB39-8D9E-ECCC-44AF08AD0CBB}"/>
          </ac:spMkLst>
        </pc:spChg>
        <pc:spChg chg="mod">
          <ac:chgData name="phillip wood" userId="4e50196345bd4169" providerId="Windows Live" clId="Web-{C04F0EEF-0AD8-95FD-5B2F-314A2426F746}" dt="2025-02-23T16:08:35.698" v="1619" actId="20577"/>
          <ac:spMkLst>
            <pc:docMk/>
            <pc:sldMk cId="1982333343" sldId="258"/>
            <ac:spMk id="3" creationId="{B6D01494-535B-E730-3905-CB2773E19193}"/>
          </ac:spMkLst>
        </pc:spChg>
      </pc:sldChg>
      <pc:sldChg chg="modSp new mod">
        <pc:chgData name="phillip wood" userId="4e50196345bd4169" providerId="Windows Live" clId="Web-{C04F0EEF-0AD8-95FD-5B2F-314A2426F746}" dt="2025-02-23T16:20:34.669" v="1937"/>
        <pc:sldMkLst>
          <pc:docMk/>
          <pc:sldMk cId="3353317515" sldId="259"/>
        </pc:sldMkLst>
        <pc:spChg chg="mod">
          <ac:chgData name="phillip wood" userId="4e50196345bd4169" providerId="Windows Live" clId="Web-{C04F0EEF-0AD8-95FD-5B2F-314A2426F746}" dt="2025-02-23T16:09:10.668" v="1636" actId="20577"/>
          <ac:spMkLst>
            <pc:docMk/>
            <pc:sldMk cId="3353317515" sldId="259"/>
            <ac:spMk id="2" creationId="{89CA4B5A-4F8F-38B4-96E9-2210DAB08E60}"/>
          </ac:spMkLst>
        </pc:spChg>
        <pc:spChg chg="mod">
          <ac:chgData name="phillip wood" userId="4e50196345bd4169" providerId="Windows Live" clId="Web-{C04F0EEF-0AD8-95FD-5B2F-314A2426F746}" dt="2025-02-23T16:16:10.568" v="1918" actId="20577"/>
          <ac:spMkLst>
            <pc:docMk/>
            <pc:sldMk cId="3353317515" sldId="259"/>
            <ac:spMk id="3" creationId="{F6498BBB-72A4-9375-D0B7-B65D193C4399}"/>
          </ac:spMkLst>
        </pc:spChg>
      </pc:sldChg>
      <pc:sldChg chg="modSp new mod">
        <pc:chgData name="phillip wood" userId="4e50196345bd4169" providerId="Windows Live" clId="Web-{C04F0EEF-0AD8-95FD-5B2F-314A2426F746}" dt="2025-02-23T16:20:34.669" v="1937"/>
        <pc:sldMkLst>
          <pc:docMk/>
          <pc:sldMk cId="1548671549" sldId="260"/>
        </pc:sldMkLst>
        <pc:spChg chg="mod">
          <ac:chgData name="phillip wood" userId="4e50196345bd4169" providerId="Windows Live" clId="Web-{C04F0EEF-0AD8-95FD-5B2F-314A2426F746}" dt="2025-02-23T16:16:22.193" v="1924" actId="20577"/>
          <ac:spMkLst>
            <pc:docMk/>
            <pc:sldMk cId="1548671549" sldId="260"/>
            <ac:spMk id="2" creationId="{5704F559-38DA-43EE-512E-575320693B31}"/>
          </ac:spMkLst>
        </pc:spChg>
        <pc:spChg chg="mod">
          <ac:chgData name="phillip wood" userId="4e50196345bd4169" providerId="Windows Live" clId="Web-{C04F0EEF-0AD8-95FD-5B2F-314A2426F746}" dt="2025-02-23T16:17:02.695" v="1929" actId="20577"/>
          <ac:spMkLst>
            <pc:docMk/>
            <pc:sldMk cId="1548671549" sldId="260"/>
            <ac:spMk id="3" creationId="{9D214A1D-D085-6C0A-7D9D-31A6D47D3B41}"/>
          </ac:spMkLst>
        </pc:spChg>
      </pc:sldChg>
      <pc:sldMasterChg chg="mod setBg modSldLayout">
        <pc:chgData name="phillip wood" userId="4e50196345bd4169" providerId="Windows Live" clId="Web-{C04F0EEF-0AD8-95FD-5B2F-314A2426F746}" dt="2025-02-23T16:20:34.669" v="1937"/>
        <pc:sldMasterMkLst>
          <pc:docMk/>
          <pc:sldMasterMk cId="2460954070" sldId="2147483660"/>
        </pc:sldMasterMkLst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phillip wood" userId="4e50196345bd4169" providerId="Windows Live" clId="Web-{C04F0EEF-0AD8-95FD-5B2F-314A2426F746}" dt="2025-02-23T16:20:34.669" v="1937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96A69D-DEDA-4518-8BD4-75227BE4F7D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4DFDEE-2AEF-4CF0-ACEA-50A3BEDA6C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Scrum Master – Responsibilities: Facilitate Scrum Events, Coaching the team in agile principles and practices, removing any roadblocks, support the product owner, and fostering collaboration and continuous improvement.</a:t>
          </a:r>
        </a:p>
      </dgm:t>
    </dgm:pt>
    <dgm:pt modelId="{AB2B67C8-127B-491C-9D0E-29FB5874A103}" type="parTrans" cxnId="{D580DCF5-BF48-40CA-96E3-8BD9111B7AD2}">
      <dgm:prSet/>
      <dgm:spPr/>
      <dgm:t>
        <a:bodyPr/>
        <a:lstStyle/>
        <a:p>
          <a:endParaRPr lang="en-US"/>
        </a:p>
      </dgm:t>
    </dgm:pt>
    <dgm:pt modelId="{83135A91-2D29-4020-90FB-B1F22CCA27E9}" type="sibTrans" cxnId="{D580DCF5-BF48-40CA-96E3-8BD9111B7AD2}">
      <dgm:prSet/>
      <dgm:spPr/>
      <dgm:t>
        <a:bodyPr/>
        <a:lstStyle/>
        <a:p>
          <a:endParaRPr lang="en-US"/>
        </a:p>
      </dgm:t>
    </dgm:pt>
    <dgm:pt modelId="{2AF3C88C-6BD3-45A4-8E1C-4A2C74637D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 Owner – Responsibilities: Defines a vision for the product, manages the backlog, stakeholder collaboration to gather requirements and writes user stories from those requirements. Acceptance testing and prioritizing work as needed. Supports the Scrum team.</a:t>
          </a:r>
        </a:p>
      </dgm:t>
    </dgm:pt>
    <dgm:pt modelId="{EAF55654-BEC7-48B5-99DF-7D99B8FF72DE}" type="parTrans" cxnId="{C1BC9AAF-559E-4EDB-B19F-9E11A75EE42F}">
      <dgm:prSet/>
      <dgm:spPr/>
      <dgm:t>
        <a:bodyPr/>
        <a:lstStyle/>
        <a:p>
          <a:endParaRPr lang="en-US"/>
        </a:p>
      </dgm:t>
    </dgm:pt>
    <dgm:pt modelId="{4429CC05-71FC-4A09-8184-1A43AB245CFF}" type="sibTrans" cxnId="{C1BC9AAF-559E-4EDB-B19F-9E11A75EE42F}">
      <dgm:prSet/>
      <dgm:spPr/>
      <dgm:t>
        <a:bodyPr/>
        <a:lstStyle/>
        <a:p>
          <a:endParaRPr lang="en-US"/>
        </a:p>
      </dgm:t>
    </dgm:pt>
    <dgm:pt modelId="{E5261A97-4D55-4ADD-ACF7-A8E70BE521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Developer – Responsibilities: Implement User stories, Collaborate with the team, attend and participate in scrum events(daily stand-up, sprint review and retrospective), writing and testing code, reviewing and refactoring code. Creating and maintaining documentation.</a:t>
          </a:r>
        </a:p>
      </dgm:t>
    </dgm:pt>
    <dgm:pt modelId="{904BB51A-63FC-499C-A354-21B44937A4E8}" type="parTrans" cxnId="{CECFA22D-340A-4B49-AF6C-14F378DB351F}">
      <dgm:prSet/>
      <dgm:spPr/>
      <dgm:t>
        <a:bodyPr/>
        <a:lstStyle/>
        <a:p>
          <a:endParaRPr lang="en-US"/>
        </a:p>
      </dgm:t>
    </dgm:pt>
    <dgm:pt modelId="{1EE8309F-B082-43FB-A0D4-2CEAB5CC206D}" type="sibTrans" cxnId="{CECFA22D-340A-4B49-AF6C-14F378DB351F}">
      <dgm:prSet/>
      <dgm:spPr/>
      <dgm:t>
        <a:bodyPr/>
        <a:lstStyle/>
        <a:p>
          <a:endParaRPr lang="en-US"/>
        </a:p>
      </dgm:t>
    </dgm:pt>
    <dgm:pt modelId="{268F48AA-C40E-4981-91CA-C8785FAEA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Tester – Responsibilities: Writing test cases, and performing manual tests and writing scripts to automate tests, report bugs. Collaborate with the team and integrate tests into continuous integration. </a:t>
          </a:r>
        </a:p>
      </dgm:t>
    </dgm:pt>
    <dgm:pt modelId="{5817281A-9279-44A1-BBFA-E0134A7086C0}" type="parTrans" cxnId="{D2A90EA7-1F68-42A7-8D83-A5F0589BB318}">
      <dgm:prSet/>
      <dgm:spPr/>
      <dgm:t>
        <a:bodyPr/>
        <a:lstStyle/>
        <a:p>
          <a:endParaRPr lang="en-US"/>
        </a:p>
      </dgm:t>
    </dgm:pt>
    <dgm:pt modelId="{3DDFE175-5963-4814-B6B2-D4BAFE2DF0CE}" type="sibTrans" cxnId="{D2A90EA7-1F68-42A7-8D83-A5F0589BB318}">
      <dgm:prSet/>
      <dgm:spPr/>
      <dgm:t>
        <a:bodyPr/>
        <a:lstStyle/>
        <a:p>
          <a:endParaRPr lang="en-US"/>
        </a:p>
      </dgm:t>
    </dgm:pt>
    <dgm:pt modelId="{54461711-A3DF-4E18-884B-A277186308E5}" type="pres">
      <dgm:prSet presAssocID="{7E96A69D-DEDA-4518-8BD4-75227BE4F7D7}" presName="root" presStyleCnt="0">
        <dgm:presLayoutVars>
          <dgm:dir/>
          <dgm:resizeHandles val="exact"/>
        </dgm:presLayoutVars>
      </dgm:prSet>
      <dgm:spPr/>
    </dgm:pt>
    <dgm:pt modelId="{A25F78FB-4BE2-4BD7-B1E8-24067DE27139}" type="pres">
      <dgm:prSet presAssocID="{4F4DFDEE-2AEF-4CF0-ACEA-50A3BEDA6CFA}" presName="compNode" presStyleCnt="0"/>
      <dgm:spPr/>
    </dgm:pt>
    <dgm:pt modelId="{9EC9E798-1289-4522-BB1E-AA38A45AE993}" type="pres">
      <dgm:prSet presAssocID="{4F4DFDEE-2AEF-4CF0-ACEA-50A3BEDA6C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6CDBBEB-0A04-4500-BA82-70D20B4F2787}" type="pres">
      <dgm:prSet presAssocID="{4F4DFDEE-2AEF-4CF0-ACEA-50A3BEDA6CFA}" presName="spaceRect" presStyleCnt="0"/>
      <dgm:spPr/>
    </dgm:pt>
    <dgm:pt modelId="{BBCDF555-2CDB-424C-8E2B-2ACDD3E6BB0D}" type="pres">
      <dgm:prSet presAssocID="{4F4DFDEE-2AEF-4CF0-ACEA-50A3BEDA6CFA}" presName="textRect" presStyleLbl="revTx" presStyleIdx="0" presStyleCnt="4">
        <dgm:presLayoutVars>
          <dgm:chMax val="1"/>
          <dgm:chPref val="1"/>
        </dgm:presLayoutVars>
      </dgm:prSet>
      <dgm:spPr/>
    </dgm:pt>
    <dgm:pt modelId="{00C4BA20-A116-442C-A282-AAB0E176E849}" type="pres">
      <dgm:prSet presAssocID="{83135A91-2D29-4020-90FB-B1F22CCA27E9}" presName="sibTrans" presStyleCnt="0"/>
      <dgm:spPr/>
    </dgm:pt>
    <dgm:pt modelId="{CD336B27-08A9-480C-80AA-8251099CA15E}" type="pres">
      <dgm:prSet presAssocID="{2AF3C88C-6BD3-45A4-8E1C-4A2C74637D4C}" presName="compNode" presStyleCnt="0"/>
      <dgm:spPr/>
    </dgm:pt>
    <dgm:pt modelId="{B42F0A09-DB7F-4E36-A8F5-1A19CFAA76EF}" type="pres">
      <dgm:prSet presAssocID="{2AF3C88C-6BD3-45A4-8E1C-4A2C74637D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C27A407-46FB-4601-9B84-8268790879B3}" type="pres">
      <dgm:prSet presAssocID="{2AF3C88C-6BD3-45A4-8E1C-4A2C74637D4C}" presName="spaceRect" presStyleCnt="0"/>
      <dgm:spPr/>
    </dgm:pt>
    <dgm:pt modelId="{B72860F5-4F88-40C0-B405-5877BB648B65}" type="pres">
      <dgm:prSet presAssocID="{2AF3C88C-6BD3-45A4-8E1C-4A2C74637D4C}" presName="textRect" presStyleLbl="revTx" presStyleIdx="1" presStyleCnt="4">
        <dgm:presLayoutVars>
          <dgm:chMax val="1"/>
          <dgm:chPref val="1"/>
        </dgm:presLayoutVars>
      </dgm:prSet>
      <dgm:spPr/>
    </dgm:pt>
    <dgm:pt modelId="{A6B5A737-29A0-4A1B-A6B2-4316AB8900C6}" type="pres">
      <dgm:prSet presAssocID="{4429CC05-71FC-4A09-8184-1A43AB245CFF}" presName="sibTrans" presStyleCnt="0"/>
      <dgm:spPr/>
    </dgm:pt>
    <dgm:pt modelId="{6EB32756-2B91-4643-8525-89E39165A503}" type="pres">
      <dgm:prSet presAssocID="{E5261A97-4D55-4ADD-ACF7-A8E70BE52154}" presName="compNode" presStyleCnt="0"/>
      <dgm:spPr/>
    </dgm:pt>
    <dgm:pt modelId="{9332A832-CB75-4A6A-8E68-98BD0D5AF46C}" type="pres">
      <dgm:prSet presAssocID="{E5261A97-4D55-4ADD-ACF7-A8E70BE521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4DFD621-E71F-43F3-8537-D7C14BFE39DD}" type="pres">
      <dgm:prSet presAssocID="{E5261A97-4D55-4ADD-ACF7-A8E70BE52154}" presName="spaceRect" presStyleCnt="0"/>
      <dgm:spPr/>
    </dgm:pt>
    <dgm:pt modelId="{29318A80-A84B-4C41-8611-852F17F3C877}" type="pres">
      <dgm:prSet presAssocID="{E5261A97-4D55-4ADD-ACF7-A8E70BE52154}" presName="textRect" presStyleLbl="revTx" presStyleIdx="2" presStyleCnt="4">
        <dgm:presLayoutVars>
          <dgm:chMax val="1"/>
          <dgm:chPref val="1"/>
        </dgm:presLayoutVars>
      </dgm:prSet>
      <dgm:spPr/>
    </dgm:pt>
    <dgm:pt modelId="{B10B4D87-A7CE-4D1D-90C9-EE28E2210184}" type="pres">
      <dgm:prSet presAssocID="{1EE8309F-B082-43FB-A0D4-2CEAB5CC206D}" presName="sibTrans" presStyleCnt="0"/>
      <dgm:spPr/>
    </dgm:pt>
    <dgm:pt modelId="{94A4F8B3-3F88-496A-ADBF-A897A9B720CC}" type="pres">
      <dgm:prSet presAssocID="{268F48AA-C40E-4981-91CA-C8785FAEA23E}" presName="compNode" presStyleCnt="0"/>
      <dgm:spPr/>
    </dgm:pt>
    <dgm:pt modelId="{3AACB0C4-9B01-4933-82B3-BDA107E5C8D8}" type="pres">
      <dgm:prSet presAssocID="{268F48AA-C40E-4981-91CA-C8785FAEA2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DA53487-CB66-4C01-88BC-4A13F42CAD8F}" type="pres">
      <dgm:prSet presAssocID="{268F48AA-C40E-4981-91CA-C8785FAEA23E}" presName="spaceRect" presStyleCnt="0"/>
      <dgm:spPr/>
    </dgm:pt>
    <dgm:pt modelId="{6D5303B9-E1CB-438A-B301-9738A6EADCBC}" type="pres">
      <dgm:prSet presAssocID="{268F48AA-C40E-4981-91CA-C8785FAEA2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CFA22D-340A-4B49-AF6C-14F378DB351F}" srcId="{7E96A69D-DEDA-4518-8BD4-75227BE4F7D7}" destId="{E5261A97-4D55-4ADD-ACF7-A8E70BE52154}" srcOrd="2" destOrd="0" parTransId="{904BB51A-63FC-499C-A354-21B44937A4E8}" sibTransId="{1EE8309F-B082-43FB-A0D4-2CEAB5CC206D}"/>
    <dgm:cxn modelId="{5D012437-9F52-4E2E-B922-A5F6D800B28D}" type="presOf" srcId="{2AF3C88C-6BD3-45A4-8E1C-4A2C74637D4C}" destId="{B72860F5-4F88-40C0-B405-5877BB648B65}" srcOrd="0" destOrd="0" presId="urn:microsoft.com/office/officeart/2018/2/layout/IconLabelList"/>
    <dgm:cxn modelId="{AB952154-1A84-41E0-A72F-5B1D665B0566}" type="presOf" srcId="{268F48AA-C40E-4981-91CA-C8785FAEA23E}" destId="{6D5303B9-E1CB-438A-B301-9738A6EADCBC}" srcOrd="0" destOrd="0" presId="urn:microsoft.com/office/officeart/2018/2/layout/IconLabelList"/>
    <dgm:cxn modelId="{B2D6707B-F6A5-47C0-A138-85773C0F51C8}" type="presOf" srcId="{4F4DFDEE-2AEF-4CF0-ACEA-50A3BEDA6CFA}" destId="{BBCDF555-2CDB-424C-8E2B-2ACDD3E6BB0D}" srcOrd="0" destOrd="0" presId="urn:microsoft.com/office/officeart/2018/2/layout/IconLabelList"/>
    <dgm:cxn modelId="{D2A90EA7-1F68-42A7-8D83-A5F0589BB318}" srcId="{7E96A69D-DEDA-4518-8BD4-75227BE4F7D7}" destId="{268F48AA-C40E-4981-91CA-C8785FAEA23E}" srcOrd="3" destOrd="0" parTransId="{5817281A-9279-44A1-BBFA-E0134A7086C0}" sibTransId="{3DDFE175-5963-4814-B6B2-D4BAFE2DF0CE}"/>
    <dgm:cxn modelId="{C1BC9AAF-559E-4EDB-B19F-9E11A75EE42F}" srcId="{7E96A69D-DEDA-4518-8BD4-75227BE4F7D7}" destId="{2AF3C88C-6BD3-45A4-8E1C-4A2C74637D4C}" srcOrd="1" destOrd="0" parTransId="{EAF55654-BEC7-48B5-99DF-7D99B8FF72DE}" sibTransId="{4429CC05-71FC-4A09-8184-1A43AB245CFF}"/>
    <dgm:cxn modelId="{F049B2B0-BABC-4FAD-9499-27FD950D75E7}" type="presOf" srcId="{7E96A69D-DEDA-4518-8BD4-75227BE4F7D7}" destId="{54461711-A3DF-4E18-884B-A277186308E5}" srcOrd="0" destOrd="0" presId="urn:microsoft.com/office/officeart/2018/2/layout/IconLabelList"/>
    <dgm:cxn modelId="{AF3459F5-E693-4117-80CD-8831FDAA352B}" type="presOf" srcId="{E5261A97-4D55-4ADD-ACF7-A8E70BE52154}" destId="{29318A80-A84B-4C41-8611-852F17F3C877}" srcOrd="0" destOrd="0" presId="urn:microsoft.com/office/officeart/2018/2/layout/IconLabelList"/>
    <dgm:cxn modelId="{D580DCF5-BF48-40CA-96E3-8BD9111B7AD2}" srcId="{7E96A69D-DEDA-4518-8BD4-75227BE4F7D7}" destId="{4F4DFDEE-2AEF-4CF0-ACEA-50A3BEDA6CFA}" srcOrd="0" destOrd="0" parTransId="{AB2B67C8-127B-491C-9D0E-29FB5874A103}" sibTransId="{83135A91-2D29-4020-90FB-B1F22CCA27E9}"/>
    <dgm:cxn modelId="{73499C69-3CC8-4124-A5E0-03095FAF822A}" type="presParOf" srcId="{54461711-A3DF-4E18-884B-A277186308E5}" destId="{A25F78FB-4BE2-4BD7-B1E8-24067DE27139}" srcOrd="0" destOrd="0" presId="urn:microsoft.com/office/officeart/2018/2/layout/IconLabelList"/>
    <dgm:cxn modelId="{92398436-CDF0-4F6A-A941-EDCC9980951F}" type="presParOf" srcId="{A25F78FB-4BE2-4BD7-B1E8-24067DE27139}" destId="{9EC9E798-1289-4522-BB1E-AA38A45AE993}" srcOrd="0" destOrd="0" presId="urn:microsoft.com/office/officeart/2018/2/layout/IconLabelList"/>
    <dgm:cxn modelId="{13455BE9-F308-442C-9104-21D89ED45E77}" type="presParOf" srcId="{A25F78FB-4BE2-4BD7-B1E8-24067DE27139}" destId="{C6CDBBEB-0A04-4500-BA82-70D20B4F2787}" srcOrd="1" destOrd="0" presId="urn:microsoft.com/office/officeart/2018/2/layout/IconLabelList"/>
    <dgm:cxn modelId="{B2969B60-7E45-446A-BF0F-04706F64649B}" type="presParOf" srcId="{A25F78FB-4BE2-4BD7-B1E8-24067DE27139}" destId="{BBCDF555-2CDB-424C-8E2B-2ACDD3E6BB0D}" srcOrd="2" destOrd="0" presId="urn:microsoft.com/office/officeart/2018/2/layout/IconLabelList"/>
    <dgm:cxn modelId="{999330C1-E90F-4D44-90C4-7BD9D20E5BFB}" type="presParOf" srcId="{54461711-A3DF-4E18-884B-A277186308E5}" destId="{00C4BA20-A116-442C-A282-AAB0E176E849}" srcOrd="1" destOrd="0" presId="urn:microsoft.com/office/officeart/2018/2/layout/IconLabelList"/>
    <dgm:cxn modelId="{86B2CB78-BF99-4AF8-BFB6-02F3E6C10902}" type="presParOf" srcId="{54461711-A3DF-4E18-884B-A277186308E5}" destId="{CD336B27-08A9-480C-80AA-8251099CA15E}" srcOrd="2" destOrd="0" presId="urn:microsoft.com/office/officeart/2018/2/layout/IconLabelList"/>
    <dgm:cxn modelId="{F531944B-2DA1-497D-B711-D8663E4B8094}" type="presParOf" srcId="{CD336B27-08A9-480C-80AA-8251099CA15E}" destId="{B42F0A09-DB7F-4E36-A8F5-1A19CFAA76EF}" srcOrd="0" destOrd="0" presId="urn:microsoft.com/office/officeart/2018/2/layout/IconLabelList"/>
    <dgm:cxn modelId="{9761F288-9CEB-4426-8C51-77BE16A92E3B}" type="presParOf" srcId="{CD336B27-08A9-480C-80AA-8251099CA15E}" destId="{0C27A407-46FB-4601-9B84-8268790879B3}" srcOrd="1" destOrd="0" presId="urn:microsoft.com/office/officeart/2018/2/layout/IconLabelList"/>
    <dgm:cxn modelId="{A928E8A8-BF21-4D60-A684-6FFC3863ADA3}" type="presParOf" srcId="{CD336B27-08A9-480C-80AA-8251099CA15E}" destId="{B72860F5-4F88-40C0-B405-5877BB648B65}" srcOrd="2" destOrd="0" presId="urn:microsoft.com/office/officeart/2018/2/layout/IconLabelList"/>
    <dgm:cxn modelId="{98906EBB-41C8-4F11-A6EA-F2BC36DEBF1A}" type="presParOf" srcId="{54461711-A3DF-4E18-884B-A277186308E5}" destId="{A6B5A737-29A0-4A1B-A6B2-4316AB8900C6}" srcOrd="3" destOrd="0" presId="urn:microsoft.com/office/officeart/2018/2/layout/IconLabelList"/>
    <dgm:cxn modelId="{8E317682-6D35-4B51-9D5B-BB7EB3D0942F}" type="presParOf" srcId="{54461711-A3DF-4E18-884B-A277186308E5}" destId="{6EB32756-2B91-4643-8525-89E39165A503}" srcOrd="4" destOrd="0" presId="urn:microsoft.com/office/officeart/2018/2/layout/IconLabelList"/>
    <dgm:cxn modelId="{55FD41FD-0DEE-4224-8A08-F062FDD1282F}" type="presParOf" srcId="{6EB32756-2B91-4643-8525-89E39165A503}" destId="{9332A832-CB75-4A6A-8E68-98BD0D5AF46C}" srcOrd="0" destOrd="0" presId="urn:microsoft.com/office/officeart/2018/2/layout/IconLabelList"/>
    <dgm:cxn modelId="{35FCDCE4-4756-4B95-A85B-EF1AA1DC8B4F}" type="presParOf" srcId="{6EB32756-2B91-4643-8525-89E39165A503}" destId="{54DFD621-E71F-43F3-8537-D7C14BFE39DD}" srcOrd="1" destOrd="0" presId="urn:microsoft.com/office/officeart/2018/2/layout/IconLabelList"/>
    <dgm:cxn modelId="{EE83F40C-AB56-40DA-AFB5-D5CEF1F6C177}" type="presParOf" srcId="{6EB32756-2B91-4643-8525-89E39165A503}" destId="{29318A80-A84B-4C41-8611-852F17F3C877}" srcOrd="2" destOrd="0" presId="urn:microsoft.com/office/officeart/2018/2/layout/IconLabelList"/>
    <dgm:cxn modelId="{BFE32AD5-BFA0-45B4-8841-819B2DDE704C}" type="presParOf" srcId="{54461711-A3DF-4E18-884B-A277186308E5}" destId="{B10B4D87-A7CE-4D1D-90C9-EE28E2210184}" srcOrd="5" destOrd="0" presId="urn:microsoft.com/office/officeart/2018/2/layout/IconLabelList"/>
    <dgm:cxn modelId="{9D42124F-7900-475B-B011-A288F6AF90FF}" type="presParOf" srcId="{54461711-A3DF-4E18-884B-A277186308E5}" destId="{94A4F8B3-3F88-496A-ADBF-A897A9B720CC}" srcOrd="6" destOrd="0" presId="urn:microsoft.com/office/officeart/2018/2/layout/IconLabelList"/>
    <dgm:cxn modelId="{D41A9BB1-985A-4C4D-A0AE-F527D6380296}" type="presParOf" srcId="{94A4F8B3-3F88-496A-ADBF-A897A9B720CC}" destId="{3AACB0C4-9B01-4933-82B3-BDA107E5C8D8}" srcOrd="0" destOrd="0" presId="urn:microsoft.com/office/officeart/2018/2/layout/IconLabelList"/>
    <dgm:cxn modelId="{A0655DD6-D643-4876-83C9-7B6B0256AA97}" type="presParOf" srcId="{94A4F8B3-3F88-496A-ADBF-A897A9B720CC}" destId="{EDA53487-CB66-4C01-88BC-4A13F42CAD8F}" srcOrd="1" destOrd="0" presId="urn:microsoft.com/office/officeart/2018/2/layout/IconLabelList"/>
    <dgm:cxn modelId="{F21FC58E-A844-48F7-BD71-1D16C312F083}" type="presParOf" srcId="{94A4F8B3-3F88-496A-ADBF-A897A9B720CC}" destId="{6D5303B9-E1CB-438A-B301-9738A6EADC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9E798-1289-4522-BB1E-AA38A45AE993}">
      <dsp:nvSpPr>
        <dsp:cNvPr id="0" name=""/>
        <dsp:cNvSpPr/>
      </dsp:nvSpPr>
      <dsp:spPr>
        <a:xfrm>
          <a:off x="1138979" y="72367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DF555-2CDB-424C-8E2B-2ACDD3E6BB0D}">
      <dsp:nvSpPr>
        <dsp:cNvPr id="0" name=""/>
        <dsp:cNvSpPr/>
      </dsp:nvSpPr>
      <dsp:spPr>
        <a:xfrm>
          <a:off x="569079" y="2092305"/>
          <a:ext cx="2072362" cy="153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Scrum Master – Responsibilities: Facilitate Scrum Events, Coaching the team in agile principles and practices, removing any roadblocks, support the product owner, and fostering collaboration and continuous improvement.</a:t>
          </a:r>
        </a:p>
      </dsp:txBody>
      <dsp:txXfrm>
        <a:off x="569079" y="2092305"/>
        <a:ext cx="2072362" cy="1535361"/>
      </dsp:txXfrm>
    </dsp:sp>
    <dsp:sp modelId="{B42F0A09-DB7F-4E36-A8F5-1A19CFAA76EF}">
      <dsp:nvSpPr>
        <dsp:cNvPr id="0" name=""/>
        <dsp:cNvSpPr/>
      </dsp:nvSpPr>
      <dsp:spPr>
        <a:xfrm>
          <a:off x="3574005" y="72367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860F5-4F88-40C0-B405-5877BB648B65}">
      <dsp:nvSpPr>
        <dsp:cNvPr id="0" name=""/>
        <dsp:cNvSpPr/>
      </dsp:nvSpPr>
      <dsp:spPr>
        <a:xfrm>
          <a:off x="3004105" y="2092305"/>
          <a:ext cx="2072362" cy="153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Product Owner – Responsibilities: Defines a vision for the product, manages the backlog, stakeholder collaboration to gather requirements and writes user stories from those requirements. Acceptance testing and prioritizing work as needed. Supports the Scrum team.</a:t>
          </a:r>
        </a:p>
      </dsp:txBody>
      <dsp:txXfrm>
        <a:off x="3004105" y="2092305"/>
        <a:ext cx="2072362" cy="1535361"/>
      </dsp:txXfrm>
    </dsp:sp>
    <dsp:sp modelId="{9332A832-CB75-4A6A-8E68-98BD0D5AF46C}">
      <dsp:nvSpPr>
        <dsp:cNvPr id="0" name=""/>
        <dsp:cNvSpPr/>
      </dsp:nvSpPr>
      <dsp:spPr>
        <a:xfrm>
          <a:off x="6009031" y="72367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18A80-A84B-4C41-8611-852F17F3C877}">
      <dsp:nvSpPr>
        <dsp:cNvPr id="0" name=""/>
        <dsp:cNvSpPr/>
      </dsp:nvSpPr>
      <dsp:spPr>
        <a:xfrm>
          <a:off x="5439131" y="2092305"/>
          <a:ext cx="2072362" cy="153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Developer – Responsibilities: Implement User stories, Collaborate with the team, attend and participate in scrum events(daily stand-up, sprint review and retrospective), writing and testing code, reviewing and refactoring code. Creating and maintaining documentation.</a:t>
          </a:r>
        </a:p>
      </dsp:txBody>
      <dsp:txXfrm>
        <a:off x="5439131" y="2092305"/>
        <a:ext cx="2072362" cy="1535361"/>
      </dsp:txXfrm>
    </dsp:sp>
    <dsp:sp modelId="{3AACB0C4-9B01-4933-82B3-BDA107E5C8D8}">
      <dsp:nvSpPr>
        <dsp:cNvPr id="0" name=""/>
        <dsp:cNvSpPr/>
      </dsp:nvSpPr>
      <dsp:spPr>
        <a:xfrm>
          <a:off x="8444057" y="72367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03B9-E1CB-438A-B301-9738A6EADCBC}">
      <dsp:nvSpPr>
        <dsp:cNvPr id="0" name=""/>
        <dsp:cNvSpPr/>
      </dsp:nvSpPr>
      <dsp:spPr>
        <a:xfrm>
          <a:off x="7874157" y="2092305"/>
          <a:ext cx="2072362" cy="1535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Tester – Responsibilities: Writing test cases, and performing manual tests and writing scripts to automate tests, report bugs. Collaborate with the team and integrate tests into continuous integration. </a:t>
          </a:r>
        </a:p>
      </dsp:txBody>
      <dsp:txXfrm>
        <a:off x="7874157" y="2092305"/>
        <a:ext cx="2072362" cy="1535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 Roles</a:t>
            </a:r>
          </a:p>
        </p:txBody>
      </p:sp>
      <p:graphicFrame>
        <p:nvGraphicFramePr>
          <p:cNvPr id="10" name="Subtitle 2">
            <a:extLst>
              <a:ext uri="{FF2B5EF4-FFF2-40B4-BE49-F238E27FC236}">
                <a16:creationId xmlns:a16="http://schemas.microsoft.com/office/drawing/2014/main" id="{3A5CB58D-5720-637B-D0AC-0158D8479E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99EE1-8D6B-896B-DCBC-3E8569B6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Agile Phases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787BFBC-1F6D-E75D-3A56-836146429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Concept – this phase is when the initial requirements are outlined and the backlog is created, and a team is formed.</a:t>
            </a:r>
          </a:p>
          <a:p>
            <a:r>
              <a:rPr lang="en-US" sz="1600" dirty="0"/>
              <a:t>Planning – A high level planning step where the backlog is prioritized and a sprint or iteration is defined.</a:t>
            </a:r>
          </a:p>
          <a:p>
            <a:r>
              <a:rPr lang="en-US" sz="1600" dirty="0"/>
              <a:t>Development – putting sprint plan into action. Develop and test the features based on user stories included in the plan.</a:t>
            </a:r>
          </a:p>
          <a:p>
            <a:r>
              <a:rPr lang="en-US" sz="1600" dirty="0"/>
              <a:t>Testing – This is done alongside Development daily so quality is maintained throughout the sprint and SDLC, to catch defects early.</a:t>
            </a:r>
          </a:p>
          <a:p>
            <a:endParaRPr lang="en-US" sz="16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69AF8-2456-712A-78BD-622403674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 dirty="0"/>
              <a:t>Review – A meeting held at the end of each sprint. Demos the completed work to the stakeholders/end users to gather feedback, and the backlog is updated as needed.</a:t>
            </a:r>
          </a:p>
          <a:p>
            <a:r>
              <a:rPr lang="en-US" sz="1400" dirty="0"/>
              <a:t>Retrospective – A meeting for the team to learn from the previous sprint what went well or areas that need improvement, important for continuous improvement.</a:t>
            </a:r>
          </a:p>
          <a:p>
            <a:r>
              <a:rPr lang="en-US" sz="1400" dirty="0"/>
              <a:t>Release – A step to prepare the current iteration for production and to check if all features fit the definition of done.</a:t>
            </a:r>
          </a:p>
          <a:p>
            <a:r>
              <a:rPr lang="en-US" sz="1400" dirty="0"/>
              <a:t>Maintenance – ongoing support for the released product. Where any issues or defects found are fixed and new features are added based on feedback.</a:t>
            </a:r>
          </a:p>
        </p:txBody>
      </p:sp>
    </p:spTree>
    <p:extLst>
      <p:ext uri="{BB962C8B-B14F-4D97-AF65-F5344CB8AC3E}">
        <p14:creationId xmlns:p14="http://schemas.microsoft.com/office/powerpoint/2010/main" val="211071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B575-AB39-8D9E-ECCC-44AF08AD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1494-535B-E730-3905-CB2773E1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Waterfall is a heavily plan driven approach and is not as easy to adapt to changing requirements. </a:t>
            </a:r>
          </a:p>
          <a:p>
            <a:r>
              <a:rPr lang="en-US" dirty="0">
                <a:solidFill>
                  <a:schemeClr val="bg1"/>
                </a:solidFill>
              </a:rPr>
              <a:t>If Waterfall was used instead of agile more upfront planning would have been required.</a:t>
            </a:r>
          </a:p>
          <a:p>
            <a:r>
              <a:rPr lang="en-US" dirty="0">
                <a:solidFill>
                  <a:schemeClr val="bg1"/>
                </a:solidFill>
              </a:rPr>
              <a:t>One area where Waterfall would have hung the development team is if a large requirement was changed, for example user experience of the app.</a:t>
            </a:r>
          </a:p>
          <a:p>
            <a:r>
              <a:rPr lang="en-US" dirty="0">
                <a:solidFill>
                  <a:schemeClr val="bg1"/>
                </a:solidFill>
              </a:rPr>
              <a:t>A more plan driven approach can be beneficial because you have more information before starting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198233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4B5A-4F8F-38B4-96E9-2210DAB0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Waterfall or Agile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8BBB-72A4-9375-D0B7-B65D193C4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If I were building something that didn't have a lot of </a:t>
            </a:r>
            <a:r>
              <a:rPr lang="en-US" dirty="0" err="1">
                <a:solidFill>
                  <a:schemeClr val="bg1"/>
                </a:solidFill>
              </a:rPr>
              <a:t>uncertianty</a:t>
            </a:r>
            <a:r>
              <a:rPr lang="en-US" dirty="0">
                <a:solidFill>
                  <a:schemeClr val="bg1"/>
                </a:solidFill>
              </a:rPr>
              <a:t> such as a cli tool to help with daily development tasks I would use a heavily plan driven approach I wouldn’t have to consider UX or anything GUI related, the program takes some input and provides some output.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However, if I was building an app with a lot of uncertainty I would apply a little bit of waterfall and agile. Through my course studies The author of the book emphasized that it shouldn’t be one or the other and agile doesn't have a predefined set of rules, so I'd take from both paradigms to fit the product.</a:t>
            </a:r>
          </a:p>
        </p:txBody>
      </p:sp>
    </p:spTree>
    <p:extLst>
      <p:ext uri="{BB962C8B-B14F-4D97-AF65-F5344CB8AC3E}">
        <p14:creationId xmlns:p14="http://schemas.microsoft.com/office/powerpoint/2010/main" val="335331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F559-38DA-43EE-512E-57532069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4A1D-D085-6C0A-7D9D-31A6D47D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"/>
                <a:cs typeface="Times New Roman"/>
              </a:rPr>
              <a:t>Charles G. Cobb. (2015). </a:t>
            </a:r>
            <a:r>
              <a:rPr lang="en-US" sz="2000" i="1" dirty="0">
                <a:solidFill>
                  <a:schemeClr val="bg1"/>
                </a:solidFill>
                <a:latin typeface="Aptos"/>
                <a:cs typeface="Times New Roman"/>
              </a:rPr>
              <a:t>The Project Manager’s Guide to Mastering Agile : Principles and Practices for an Adaptive Approach</a:t>
            </a:r>
            <a:r>
              <a:rPr lang="en-US" sz="2000" dirty="0">
                <a:solidFill>
                  <a:schemeClr val="bg1"/>
                </a:solidFill>
                <a:latin typeface="Aptos"/>
                <a:cs typeface="Times New Roman"/>
              </a:rPr>
              <a:t>. Wiley.</a:t>
            </a:r>
          </a:p>
        </p:txBody>
      </p:sp>
    </p:spTree>
    <p:extLst>
      <p:ext uri="{BB962C8B-B14F-4D97-AF65-F5344CB8AC3E}">
        <p14:creationId xmlns:p14="http://schemas.microsoft.com/office/powerpoint/2010/main" val="154867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Scrum Roles</vt:lpstr>
      <vt:lpstr>Agile Phases</vt:lpstr>
      <vt:lpstr>Waterfall Model</vt:lpstr>
      <vt:lpstr>Waterfall or Agile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305</cp:revision>
  <dcterms:created xsi:type="dcterms:W3CDTF">2025-02-19T18:48:56Z</dcterms:created>
  <dcterms:modified xsi:type="dcterms:W3CDTF">2025-02-23T16:20:44Z</dcterms:modified>
</cp:coreProperties>
</file>