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5355af87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5355af8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45355af87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45355af8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5355af87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5355af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5355af87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5355af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5355af8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5355a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24xxrL4vtg6CZjU_04y-m8B81ZlVN0w6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lp697BDuyk6MgCS-nLQAZ3Hgrk2-LYG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Report:</a:t>
            </a:r>
            <a:br>
              <a:rPr lang="en"/>
            </a:br>
            <a:r>
              <a:rPr lang="en"/>
              <a:t>ML Vision Group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Fei Ding • Apr 18,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Next Steps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Target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all texts while only numbers are needed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Contrast, brightness matter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Text too small</a:t>
            </a:r>
            <a:endParaRPr sz="1600"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Future Work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Smaller images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dedicated dataset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Pipeline with EAST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GPU &amp; Parallelization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Assigned Task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Find Vision Applications (Names, Suites, Benchmarks)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Survey of Paper for CV Applications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EAST Text Detection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Tesseract OCR for Text Recognition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Demo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Text Detection in - VM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OCR - Colab Notebook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Phase 1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CV Application Papers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SLAM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 Classification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Semantic Segmentation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Clr>
                <a:srgbClr val="FF9900"/>
              </a:buClr>
              <a:buSzPts val="1600"/>
              <a:buChar char="●"/>
            </a:pPr>
            <a:r>
              <a:rPr lang="en" sz="1600">
                <a:solidFill>
                  <a:srgbClr val="FF9900"/>
                </a:solidFill>
              </a:rPr>
              <a:t>Text Detection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Comparison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Architecture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Limit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Phase 2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EAST Text Detection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efficient and accurate scene text detector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Improvements on current robots with text detection.</a:t>
            </a:r>
            <a:endParaRPr sz="16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Get It to Work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Got it run on Linux (Ubuntu) VM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Good performance, large images</a:t>
            </a:r>
            <a:endParaRPr sz="16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75" y="1516275"/>
            <a:ext cx="2095503" cy="220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EAST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 title="My Movi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250" y="444837"/>
            <a:ext cx="5599500" cy="42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Improvements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Platform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Ubuntu Linux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Package Version &amp; Dependency</a:t>
            </a:r>
            <a:endParaRPr sz="1600"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Efficiency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Too Slow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proportional to size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GPU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Phase 3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Tesseract OCR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Optical Character Recognition Engine sponsored by Google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Next step after text detection as to read door tags</a:t>
            </a:r>
            <a:endParaRPr sz="1600"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Get It to Work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demo in Google Colab notebook.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Code in Python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Link here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OCR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Google Colab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