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2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5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FE4FFE-D56A-4A0E-B285-ECF96338B1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0BCB4-56F0-4BC7-9896-F2202C59F5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7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9C4-46C4-BABB-93BC-8F10CC9DD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88169"/>
            <a:ext cx="10058400" cy="1281661"/>
          </a:xfrm>
        </p:spPr>
        <p:txBody>
          <a:bodyPr/>
          <a:lstStyle/>
          <a:p>
            <a:pPr algn="ctr"/>
            <a:r>
              <a:rPr lang="en-US" b="1" u="sng" dirty="0"/>
              <a:t>Encryption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3E0DD-B019-B051-BB98-5BE677EF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01029"/>
            <a:ext cx="10058400" cy="1058076"/>
          </a:xfrm>
        </p:spPr>
        <p:txBody>
          <a:bodyPr/>
          <a:lstStyle/>
          <a:p>
            <a:pPr algn="ctr"/>
            <a:r>
              <a:rPr lang="en-US" dirty="0"/>
              <a:t>Phillip Jurek</a:t>
            </a:r>
          </a:p>
          <a:p>
            <a:pPr algn="ctr"/>
            <a:r>
              <a:rPr lang="en-US" dirty="0"/>
              <a:t>CSI 2300</a:t>
            </a:r>
          </a:p>
        </p:txBody>
      </p:sp>
    </p:spTree>
    <p:extLst>
      <p:ext uri="{BB962C8B-B14F-4D97-AF65-F5344CB8AC3E}">
        <p14:creationId xmlns:p14="http://schemas.microsoft.com/office/powerpoint/2010/main" val="71618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06F64-F09A-5299-0111-FCD139F55D04}"/>
              </a:ext>
            </a:extLst>
          </p:cNvPr>
          <p:cNvSpPr txBox="1"/>
          <p:nvPr/>
        </p:nvSpPr>
        <p:spPr>
          <a:xfrm>
            <a:off x="2011017" y="341194"/>
            <a:ext cx="8169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What I Wanted to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CA51B-CDDC-26D6-6121-7C4674252BAC}"/>
              </a:ext>
            </a:extLst>
          </p:cNvPr>
          <p:cNvSpPr txBox="1"/>
          <p:nvPr/>
        </p:nvSpPr>
        <p:spPr>
          <a:xfrm>
            <a:off x="1799352" y="2090172"/>
            <a:ext cx="8593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Goal: Create a simple yet secure encryption/decryption program.</a:t>
            </a:r>
          </a:p>
          <a:p>
            <a:endParaRPr lang="en-US" sz="2800" b="1" dirty="0"/>
          </a:p>
          <a:p>
            <a:r>
              <a:rPr lang="en-US" sz="2800" b="1" dirty="0"/>
              <a:t>Purpose: Will allow users to encrypt and decrypt any text. Words, numbers, etc. Keeping sensitive information safe </a:t>
            </a:r>
          </a:p>
        </p:txBody>
      </p:sp>
    </p:spTree>
    <p:extLst>
      <p:ext uri="{BB962C8B-B14F-4D97-AF65-F5344CB8AC3E}">
        <p14:creationId xmlns:p14="http://schemas.microsoft.com/office/powerpoint/2010/main" val="28912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FB1FE-8F2A-B0B7-D6C3-8FCBCD3BF2A0}"/>
              </a:ext>
            </a:extLst>
          </p:cNvPr>
          <p:cNvSpPr txBox="1"/>
          <p:nvPr/>
        </p:nvSpPr>
        <p:spPr>
          <a:xfrm>
            <a:off x="2943367" y="315696"/>
            <a:ext cx="6305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Why Its Useful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88182-D229-9E66-63A0-9C6FEBCA4A4C}"/>
              </a:ext>
            </a:extLst>
          </p:cNvPr>
          <p:cNvSpPr txBox="1"/>
          <p:nvPr/>
        </p:nvSpPr>
        <p:spPr>
          <a:xfrm>
            <a:off x="2229134" y="1487606"/>
            <a:ext cx="7765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Encryption is useful for Everyone!</a:t>
            </a:r>
          </a:p>
          <a:p>
            <a:endParaRPr lang="en-US" sz="2400" b="1" dirty="0"/>
          </a:p>
          <a:p>
            <a:r>
              <a:rPr lang="en-US" sz="2400" b="1" dirty="0"/>
              <a:t>With rising threats such as hackers, its important to keep your sensitive data stored securely.</a:t>
            </a:r>
          </a:p>
          <a:p>
            <a:endParaRPr lang="en-US" sz="2400" b="1" dirty="0"/>
          </a:p>
          <a:p>
            <a:r>
              <a:rPr lang="en-US" sz="2400" b="1" dirty="0"/>
              <a:t>This app allows users to: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Encrypt passwords or text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Store them securely</a:t>
            </a:r>
          </a:p>
          <a:p>
            <a:pPr marL="285750" indent="-285750">
              <a:buFontTx/>
              <a:buChar char="-"/>
            </a:pPr>
            <a:r>
              <a:rPr lang="en-US" sz="2400" b="1" dirty="0"/>
              <a:t>View them when needed </a:t>
            </a:r>
          </a:p>
        </p:txBody>
      </p:sp>
    </p:spTree>
    <p:extLst>
      <p:ext uri="{BB962C8B-B14F-4D97-AF65-F5344CB8AC3E}">
        <p14:creationId xmlns:p14="http://schemas.microsoft.com/office/powerpoint/2010/main" val="21346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CE580-8762-B51A-7E4A-9425337AB0D1}"/>
              </a:ext>
            </a:extLst>
          </p:cNvPr>
          <p:cNvSpPr txBox="1"/>
          <p:nvPr/>
        </p:nvSpPr>
        <p:spPr>
          <a:xfrm>
            <a:off x="2979761" y="397583"/>
            <a:ext cx="6687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CC34B-B521-66A1-38B9-5EC5C5320B86}"/>
              </a:ext>
            </a:extLst>
          </p:cNvPr>
          <p:cNvSpPr txBox="1"/>
          <p:nvPr/>
        </p:nvSpPr>
        <p:spPr>
          <a:xfrm>
            <a:off x="609600" y="1146413"/>
            <a:ext cx="1097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Main Logic: The program uses AES encryption to encrypt and decrypt text.</a:t>
            </a:r>
          </a:p>
          <a:p>
            <a:endParaRPr lang="en-US" sz="2000" b="1" dirty="0"/>
          </a:p>
          <a:p>
            <a:r>
              <a:rPr lang="en-US" sz="2000" b="1" dirty="0"/>
              <a:t>The Menu allows users to: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Encrypt Text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Decrypt Text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View Stored Text</a:t>
            </a:r>
          </a:p>
          <a:p>
            <a:pPr marL="342900" indent="-342900">
              <a:buAutoNum type="arabicPeriod"/>
            </a:pPr>
            <a:r>
              <a:rPr lang="en-US" sz="2000" b="1" dirty="0"/>
              <a:t>Exit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r>
              <a:rPr lang="en-US" sz="2000" b="1" dirty="0"/>
              <a:t>The user inputs text with a description of what its for. (</a:t>
            </a:r>
            <a:r>
              <a:rPr lang="en-US" sz="2000" b="1" dirty="0" err="1"/>
              <a:t>e.g</a:t>
            </a:r>
            <a:r>
              <a:rPr lang="en-US" sz="2000" b="1" dirty="0"/>
              <a:t>, Google Password).</a:t>
            </a:r>
          </a:p>
          <a:p>
            <a:r>
              <a:rPr lang="en-US" sz="2000" b="1" dirty="0"/>
              <a:t>Text is then encrypted and stored.</a:t>
            </a:r>
          </a:p>
          <a:p>
            <a:endParaRPr lang="en-US" sz="2000" b="1" dirty="0"/>
          </a:p>
          <a:p>
            <a:r>
              <a:rPr lang="en-US" sz="2000" b="1" dirty="0"/>
              <a:t>If the user selects decrypt text, they are prompted to enter the number they wish to decrypt, and it will show. </a:t>
            </a:r>
          </a:p>
          <a:p>
            <a:endParaRPr lang="en-US" sz="2000" b="1" dirty="0"/>
          </a:p>
          <a:p>
            <a:r>
              <a:rPr lang="en-US" sz="2000" b="1" dirty="0"/>
              <a:t>The class EncryptedEntry holds the description and the string</a:t>
            </a:r>
          </a:p>
        </p:txBody>
      </p:sp>
    </p:spTree>
    <p:extLst>
      <p:ext uri="{BB962C8B-B14F-4D97-AF65-F5344CB8AC3E}">
        <p14:creationId xmlns:p14="http://schemas.microsoft.com/office/powerpoint/2010/main" val="368324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9BCEE-1109-119A-5BCF-5E47745F86E1}"/>
              </a:ext>
            </a:extLst>
          </p:cNvPr>
          <p:cNvSpPr txBox="1"/>
          <p:nvPr/>
        </p:nvSpPr>
        <p:spPr>
          <a:xfrm>
            <a:off x="6096000" y="474345"/>
            <a:ext cx="53226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Encryption App</a:t>
            </a:r>
          </a:p>
          <a:p>
            <a:pPr algn="ctr"/>
            <a:r>
              <a:rPr lang="en-US" sz="1200" b="1" dirty="0"/>
              <a:t>------------------------</a:t>
            </a:r>
          </a:p>
          <a:p>
            <a:pPr algn="ctr"/>
            <a:r>
              <a:rPr lang="en-US" sz="1200" b="1" dirty="0"/>
              <a:t>- Scanner</a:t>
            </a:r>
          </a:p>
          <a:p>
            <a:pPr marL="285750" indent="-285750" algn="ctr">
              <a:buFontTx/>
              <a:buChar char="-"/>
            </a:pPr>
            <a:r>
              <a:rPr lang="en-US" sz="1200" b="1" dirty="0"/>
              <a:t>Running</a:t>
            </a:r>
          </a:p>
          <a:p>
            <a:pPr marL="285750" indent="-285750" algn="ctr">
              <a:buFontTx/>
              <a:buChar char="-"/>
            </a:pPr>
            <a:r>
              <a:rPr lang="en-US" sz="1200" b="1" dirty="0"/>
              <a:t>Stored Entries</a:t>
            </a:r>
          </a:p>
          <a:p>
            <a:pPr algn="ctr"/>
            <a:r>
              <a:rPr lang="en-US" sz="1200" b="1" dirty="0"/>
              <a:t>----------------------------</a:t>
            </a:r>
          </a:p>
          <a:p>
            <a:pPr algn="ctr"/>
            <a:r>
              <a:rPr lang="en-US" sz="1200" b="1" dirty="0"/>
              <a:t>+ main(args)</a:t>
            </a:r>
          </a:p>
          <a:p>
            <a:pPr algn="ctr"/>
            <a:r>
              <a:rPr lang="en-US" sz="1200" b="1" dirty="0"/>
              <a:t>----------------------------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Uses 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----------------------------</a:t>
            </a:r>
          </a:p>
          <a:p>
            <a:pPr algn="ctr"/>
            <a:r>
              <a:rPr lang="en-US" sz="1200" b="1" dirty="0"/>
              <a:t>EncryptedEntry</a:t>
            </a:r>
          </a:p>
          <a:p>
            <a:pPr algn="ctr"/>
            <a:r>
              <a:rPr lang="en-US" sz="1200" b="1" dirty="0"/>
              <a:t>----------------------------</a:t>
            </a:r>
          </a:p>
          <a:p>
            <a:pPr marL="285750" indent="-285750" algn="ctr">
              <a:buFontTx/>
              <a:buChar char="-"/>
            </a:pPr>
            <a:r>
              <a:rPr lang="en-US" sz="1200" b="1" dirty="0"/>
              <a:t>Description</a:t>
            </a:r>
          </a:p>
          <a:p>
            <a:pPr marL="285750" indent="-285750" algn="ctr">
              <a:buFontTx/>
              <a:buChar char="-"/>
            </a:pPr>
            <a:r>
              <a:rPr lang="en-US" sz="1200" b="1" dirty="0"/>
              <a:t>- encrypted text</a:t>
            </a:r>
          </a:p>
          <a:p>
            <a:pPr algn="ctr"/>
            <a:r>
              <a:rPr lang="en-US" sz="1200" b="1" dirty="0"/>
              <a:t>----------------------------</a:t>
            </a:r>
          </a:p>
          <a:p>
            <a:pPr algn="ctr"/>
            <a:r>
              <a:rPr lang="en-US" sz="1200" b="1" dirty="0"/>
              <a:t>+ getDescription() : String</a:t>
            </a:r>
          </a:p>
          <a:p>
            <a:pPr algn="ctr"/>
            <a:r>
              <a:rPr lang="en-US" sz="1200" b="1" dirty="0"/>
              <a:t>+ getEncryptedText() : String</a:t>
            </a:r>
          </a:p>
          <a:p>
            <a:pPr algn="ctr"/>
            <a:r>
              <a:rPr lang="en-US" sz="1200" b="1" dirty="0"/>
              <a:t>----------------------------------------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Uses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/>
              <a:t>----------------------------------</a:t>
            </a:r>
          </a:p>
          <a:p>
            <a:pPr algn="ctr"/>
            <a:r>
              <a:rPr lang="en-US" sz="1200" b="1" dirty="0"/>
              <a:t>Encryptor</a:t>
            </a:r>
          </a:p>
          <a:p>
            <a:pPr algn="ctr"/>
            <a:r>
              <a:rPr lang="en-US" sz="1200" b="1" dirty="0"/>
              <a:t>----------------------------------</a:t>
            </a:r>
          </a:p>
          <a:p>
            <a:pPr marL="171450" indent="-171450" algn="ctr">
              <a:buFontTx/>
              <a:buChar char="-"/>
            </a:pPr>
            <a:r>
              <a:rPr lang="en-US" sz="1200" b="1" dirty="0"/>
              <a:t>SECRET_KEY</a:t>
            </a:r>
          </a:p>
          <a:p>
            <a:pPr algn="ctr"/>
            <a:r>
              <a:rPr lang="en-US" sz="1200" b="1" dirty="0"/>
              <a:t>--------------------------------</a:t>
            </a:r>
          </a:p>
          <a:p>
            <a:pPr algn="ctr"/>
            <a:r>
              <a:rPr lang="en-US" sz="1200" b="1" dirty="0"/>
              <a:t>+ encrypt(String): String</a:t>
            </a:r>
          </a:p>
          <a:p>
            <a:pPr algn="ctr"/>
            <a:r>
              <a:rPr lang="en-US" sz="1200" b="1" dirty="0"/>
              <a:t>+ decrypt(String): String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F18CC-9EB1-E8D3-845B-C285B77894C5}"/>
              </a:ext>
            </a:extLst>
          </p:cNvPr>
          <p:cNvSpPr txBox="1"/>
          <p:nvPr/>
        </p:nvSpPr>
        <p:spPr>
          <a:xfrm>
            <a:off x="773373" y="2647665"/>
            <a:ext cx="4858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192232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235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Encryption App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Phillip Jurek</dc:creator>
  <cp:lastModifiedBy>Phillip Jurek</cp:lastModifiedBy>
  <cp:revision>1</cp:revision>
  <dcterms:created xsi:type="dcterms:W3CDTF">2025-04-17T16:14:55Z</dcterms:created>
  <dcterms:modified xsi:type="dcterms:W3CDTF">2025-04-17T18:29:30Z</dcterms:modified>
</cp:coreProperties>
</file>