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/>
    <p:restoredTop sz="94648"/>
  </p:normalViewPr>
  <p:slideViewPr>
    <p:cSldViewPr snapToGrid="0">
      <p:cViewPr>
        <p:scale>
          <a:sx n="172" d="100"/>
          <a:sy n="172" d="100"/>
        </p:scale>
        <p:origin x="-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Maire</dc:creator>
  <cp:lastModifiedBy>Phillip Maire</cp:lastModifiedBy>
  <cp:revision>4</cp:revision>
  <dcterms:created xsi:type="dcterms:W3CDTF">2023-08-16T06:14:59Z</dcterms:created>
  <dcterms:modified xsi:type="dcterms:W3CDTF">2023-08-16T17:51:25Z</dcterms:modified>
</cp:coreProperties>
</file>