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70" r:id="rId3"/>
    <p:sldId id="266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7" r:id="rId12"/>
    <p:sldId id="263" r:id="rId13"/>
    <p:sldId id="269" r:id="rId14"/>
    <p:sldId id="26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678B5-3801-487E-97D5-A221F8697A95}" type="datetimeFigureOut">
              <a:rPr lang="en-US" smtClean="0"/>
              <a:t>2011-08-03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00C2E-0FCC-48AB-8E5B-D46EF7C7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JavaScript/Reference/Global_Objects/arra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https://developer.mozilla.org/en/JavaScript/Reference/Global_Objects/array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00C2E-0FCC-48AB-8E5B-D46EF7C7A81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691151-7A00-494C-9812-FCF8135DF524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D3BFDB-84B3-4F24-B49B-7781CC6CDED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Phillip Senn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267200"/>
            <a:ext cx="1190625" cy="21018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 a set of name/value pairs*.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var</a:t>
            </a:r>
            <a:r>
              <a:rPr lang="en-US" dirty="0" smtClean="0"/>
              <a:t> X = {A:10, B:20};</a:t>
            </a:r>
          </a:p>
          <a:p>
            <a:pPr lvl="1"/>
            <a:r>
              <a:rPr lang="en-US" dirty="0" smtClean="0"/>
              <a:t>Is the same as: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var</a:t>
            </a:r>
            <a:r>
              <a:rPr lang="en-US" dirty="0" smtClean="0"/>
              <a:t> X= {};</a:t>
            </a:r>
            <a:br>
              <a:rPr lang="en-US" dirty="0" smtClean="0"/>
            </a:br>
            <a:r>
              <a:rPr lang="en-US" dirty="0" smtClean="0"/>
              <a:t>X.A = 10;</a:t>
            </a:r>
            <a:br>
              <a:rPr lang="en-US" dirty="0" smtClean="0"/>
            </a:br>
            <a:r>
              <a:rPr lang="en-US" dirty="0" smtClean="0"/>
              <a:t>X.B = 20;</a:t>
            </a:r>
          </a:p>
          <a:p>
            <a:pPr lvl="1"/>
            <a:r>
              <a:rPr lang="en-US" dirty="0" smtClean="0"/>
              <a:t>Is the same as: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var</a:t>
            </a:r>
            <a:r>
              <a:rPr lang="en-US" dirty="0" smtClean="0"/>
              <a:t> X = {};</a:t>
            </a:r>
            <a:br>
              <a:rPr lang="en-US" dirty="0" smtClean="0"/>
            </a:br>
            <a:r>
              <a:rPr lang="en-US" dirty="0" smtClean="0"/>
              <a:t>X[“A”] = 10;</a:t>
            </a:r>
            <a:br>
              <a:rPr lang="en-US" dirty="0" smtClean="0"/>
            </a:br>
            <a:r>
              <a:rPr lang="en-US" dirty="0" smtClean="0"/>
              <a:t>X[“B”] = 20;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/>
              <a:t>When the value is </a:t>
            </a:r>
            <a:r>
              <a:rPr lang="en-US" dirty="0" smtClean="0"/>
              <a:t>not a simple value but a function, </a:t>
            </a:r>
            <a:r>
              <a:rPr lang="en-US" dirty="0" smtClean="0"/>
              <a:t>it’s called a method.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3657600"/>
            <a:ext cx="473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Thumbs up when you’re comfortable with the </a:t>
            </a:r>
            <a:br>
              <a:rPr lang="en-US" dirty="0" smtClean="0"/>
            </a:br>
            <a:r>
              <a:rPr lang="en-US" dirty="0" smtClean="0"/>
              <a:t>concept of what an object 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819" y="3766066"/>
            <a:ext cx="3288377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3198621"/>
            <a:ext cx="195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School Array: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638800"/>
            <a:ext cx="832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an old school programmer, an array is a consecutive block of memory addresses.</a:t>
            </a:r>
            <a:br>
              <a:rPr lang="en-US" dirty="0" smtClean="0"/>
            </a:br>
            <a:r>
              <a:rPr lang="en-US" dirty="0" smtClean="0"/>
              <a:t>But that’s not a JavaScript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JavaScript Array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of number/value pairs</a:t>
            </a:r>
          </a:p>
          <a:p>
            <a:r>
              <a:rPr lang="en-US" dirty="0" smtClean="0"/>
              <a:t>X[0] = 10;</a:t>
            </a:r>
          </a:p>
          <a:p>
            <a:r>
              <a:rPr lang="en-US" dirty="0" smtClean="0"/>
              <a:t>X[200] = 20;</a:t>
            </a:r>
          </a:p>
          <a:p>
            <a:pPr lvl="1"/>
            <a:r>
              <a:rPr lang="en-US" dirty="0" smtClean="0"/>
              <a:t>Is the same as:</a:t>
            </a:r>
          </a:p>
          <a:p>
            <a:r>
              <a:rPr lang="en-US" dirty="0" smtClean="0"/>
              <a:t>X[“0”] = 10;</a:t>
            </a:r>
          </a:p>
          <a:p>
            <a:r>
              <a:rPr lang="en-US" dirty="0" smtClean="0"/>
              <a:t>X[“200”] = 20;</a:t>
            </a:r>
          </a:p>
          <a:p>
            <a:endParaRPr lang="en-US" dirty="0" smtClean="0"/>
          </a:p>
          <a:p>
            <a:r>
              <a:rPr lang="en-US" dirty="0" smtClean="0"/>
              <a:t>And a few other properties:</a:t>
            </a:r>
          </a:p>
          <a:p>
            <a:r>
              <a:rPr lang="en-US" dirty="0" smtClean="0"/>
              <a:t>X[“length”] === 201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0084" y="4125578"/>
            <a:ext cx="142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Thumbs up?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reverse</a:t>
            </a:r>
          </a:p>
          <a:p>
            <a:r>
              <a:rPr lang="en-US" dirty="0" smtClean="0"/>
              <a:t>splice</a:t>
            </a:r>
          </a:p>
          <a:p>
            <a:r>
              <a:rPr lang="en-US" dirty="0" smtClean="0"/>
              <a:t>slice</a:t>
            </a:r>
          </a:p>
          <a:p>
            <a:r>
              <a:rPr lang="en-US" dirty="0" err="1" smtClean="0"/>
              <a:t>concat</a:t>
            </a:r>
            <a:endParaRPr lang="en-US" dirty="0" smtClean="0"/>
          </a:p>
          <a:p>
            <a:r>
              <a:rPr lang="en-US" dirty="0" smtClean="0"/>
              <a:t>join</a:t>
            </a:r>
          </a:p>
          <a:p>
            <a:r>
              <a:rPr lang="en-US" dirty="0" err="1" smtClean="0"/>
              <a:t>toString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jQuery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jQuery object is also a set of number/value pairs.  </a:t>
            </a:r>
          </a:p>
          <a:p>
            <a:r>
              <a:rPr lang="en-US" dirty="0" smtClean="0"/>
              <a:t>The values are DOM elements*</a:t>
            </a:r>
          </a:p>
          <a:p>
            <a:endParaRPr lang="en-US" dirty="0" smtClean="0"/>
          </a:p>
          <a:p>
            <a:r>
              <a:rPr lang="en-US" dirty="0" smtClean="0"/>
              <a:t>X[0] === {paragraph element}</a:t>
            </a:r>
          </a:p>
          <a:p>
            <a:r>
              <a:rPr lang="en-US" dirty="0" smtClean="0"/>
              <a:t>X[1] === {paragraph element}</a:t>
            </a:r>
          </a:p>
          <a:p>
            <a:r>
              <a:rPr lang="en-US" dirty="0" smtClean="0"/>
              <a:t>X[“length”] === 2</a:t>
            </a:r>
          </a:p>
          <a:p>
            <a:endParaRPr lang="en-US" dirty="0"/>
          </a:p>
          <a:p>
            <a:r>
              <a:rPr lang="en-US" dirty="0" smtClean="0"/>
              <a:t>With some extra properties:</a:t>
            </a:r>
          </a:p>
          <a:p>
            <a:r>
              <a:rPr lang="en-US" dirty="0" smtClean="0"/>
              <a:t>X[“</a:t>
            </a:r>
            <a:r>
              <a:rPr lang="en-US" dirty="0" err="1" smtClean="0"/>
              <a:t>jquery</a:t>
            </a:r>
            <a:r>
              <a:rPr lang="en-US" dirty="0" smtClean="0"/>
              <a:t>”] === 1.6.2</a:t>
            </a:r>
          </a:p>
          <a:p>
            <a:r>
              <a:rPr lang="en-US" dirty="0" smtClean="0"/>
              <a:t>X[“selector”] === ‘p’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* We’ll see what a DOM element is in the examples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 to get jacked in?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334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Phillip Senn?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 since 1976</a:t>
            </a:r>
          </a:p>
          <a:p>
            <a:r>
              <a:rPr lang="en-US" dirty="0" smtClean="0"/>
              <a:t>Applications Developer since 1982</a:t>
            </a:r>
          </a:p>
          <a:p>
            <a:r>
              <a:rPr lang="en-US" dirty="0" smtClean="0"/>
              <a:t>ColdFusion Developer since 2003</a:t>
            </a:r>
          </a:p>
          <a:p>
            <a:r>
              <a:rPr lang="en-US" dirty="0" smtClean="0"/>
              <a:t>Recent JavaScript Developer</a:t>
            </a:r>
          </a:p>
          <a:p>
            <a:endParaRPr lang="en-US" dirty="0"/>
          </a:p>
          <a:p>
            <a:r>
              <a:rPr lang="en-US" dirty="0" smtClean="0"/>
              <a:t>Heard about JavaScript, but waited till jQuery became popular before diving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 talking about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036320"/>
          </a:xfrm>
        </p:spPr>
        <p:txBody>
          <a:bodyPr/>
          <a:lstStyle/>
          <a:p>
            <a:r>
              <a:rPr lang="en-US" dirty="0" smtClean="0"/>
              <a:t>Who here is an old school programmer?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5600"/>
            <a:ext cx="3535680" cy="230124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12" y="2895600"/>
            <a:ext cx="5020818" cy="35665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5538827"/>
            <a:ext cx="3017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8/1/2011 was </a:t>
            </a:r>
            <a:br>
              <a:rPr lang="en-US" dirty="0" smtClean="0"/>
            </a:br>
            <a:r>
              <a:rPr lang="en-US" dirty="0" smtClean="0"/>
              <a:t>“How I got into ColdFusion” </a:t>
            </a:r>
            <a:br>
              <a:rPr lang="en-US" dirty="0" smtClean="0"/>
            </a:br>
            <a:r>
              <a:rPr lang="en-US" dirty="0" smtClean="0"/>
              <a:t>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AppData\Local\Microsoft\Windows\Temporary Internet Files\Content.IE5\NJSN8HMU\MP90018046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55036"/>
            <a:ext cx="5943600" cy="39029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019556"/>
          </a:xfrm>
        </p:spPr>
        <p:txBody>
          <a:bodyPr/>
          <a:lstStyle/>
          <a:p>
            <a:r>
              <a:rPr lang="en-US" dirty="0" smtClean="0"/>
              <a:t>Implemented by all modern browsers</a:t>
            </a:r>
          </a:p>
          <a:p>
            <a:r>
              <a:rPr lang="en-US" dirty="0" smtClean="0"/>
              <a:t>Runs client side, so it’s fast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0112" y="2955036"/>
            <a:ext cx="285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recommendation is to </a:t>
            </a:r>
            <a:br>
              <a:rPr lang="en-US" dirty="0" smtClean="0"/>
            </a:br>
            <a:r>
              <a:rPr lang="en-US" dirty="0" smtClean="0"/>
              <a:t>Learn JavaScript first and</a:t>
            </a:r>
          </a:p>
          <a:p>
            <a:r>
              <a:rPr lang="en-US" dirty="0" smtClean="0"/>
              <a:t>then learn jQuery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0112" y="4360640"/>
            <a:ext cx="206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That’s </a:t>
            </a:r>
            <a:r>
              <a:rPr lang="en-US" u="sng" dirty="0" smtClean="0"/>
              <a:t>good</a:t>
            </a:r>
            <a:r>
              <a:rPr lang="en-US" dirty="0" smtClean="0"/>
              <a:t> advice.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4242" y="5495544"/>
            <a:ext cx="2990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But as you’re learning JavaScript</a:t>
            </a:r>
          </a:p>
          <a:p>
            <a:r>
              <a:rPr lang="en-US" sz="1600" dirty="0" smtClean="0"/>
              <a:t>you need to be aware of</a:t>
            </a:r>
          </a:p>
          <a:p>
            <a:r>
              <a:rPr lang="en-US" sz="1600" dirty="0" smtClean="0"/>
              <a:t>the issues that jQuery solves.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AppData\Local\Microsoft\Windows\Temporary Internet Files\Content.IE5\O50YVY2H\MP90042795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element.innerText</a:t>
            </a:r>
            <a:r>
              <a:rPr lang="en-US" dirty="0" smtClean="0"/>
              <a:t> vs. </a:t>
            </a:r>
            <a:r>
              <a:rPr lang="en-US" dirty="0" err="1" smtClean="0"/>
              <a:t>element.textContent</a:t>
            </a:r>
            <a:endParaRPr lang="en-US" dirty="0" smtClean="0"/>
          </a:p>
          <a:p>
            <a:pPr lvl="1"/>
            <a:r>
              <a:rPr lang="en-US" dirty="0" smtClean="0"/>
              <a:t>Solved with: </a:t>
            </a:r>
            <a:r>
              <a:rPr lang="en-US" dirty="0" err="1" smtClean="0"/>
              <a:t>element.text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addEventListener</a:t>
            </a:r>
            <a:r>
              <a:rPr lang="en-US" dirty="0" smtClean="0"/>
              <a:t>(‘click’) vs. </a:t>
            </a:r>
            <a:r>
              <a:rPr lang="en-US" dirty="0" err="1" smtClean="0"/>
              <a:t>attachEvent</a:t>
            </a:r>
            <a:r>
              <a:rPr lang="en-US" dirty="0" smtClean="0"/>
              <a:t>(‘</a:t>
            </a:r>
            <a:r>
              <a:rPr lang="en-US" dirty="0" err="1" smtClean="0"/>
              <a:t>onclick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Solved with: </a:t>
            </a:r>
            <a:r>
              <a:rPr lang="en-US" dirty="0" err="1" smtClean="0"/>
              <a:t>element.click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Numerous other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</a:t>
            </a:r>
            <a:r>
              <a:rPr lang="en-US" dirty="0" smtClean="0"/>
              <a:t>jQuery Matrix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strike="sngStrike" dirty="0" smtClean="0"/>
              <a:t>two</a:t>
            </a:r>
            <a:r>
              <a:rPr lang="en-US" dirty="0" smtClean="0"/>
              <a:t>, nay, three types of learning: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Learning</a:t>
            </a:r>
            <a:br>
              <a:rPr lang="en-US" dirty="0" smtClean="0"/>
            </a:br>
            <a:r>
              <a:rPr lang="en-US" dirty="0" smtClean="0"/>
              <a:t>This is where you are looking for a specific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Book </a:t>
            </a:r>
            <a:r>
              <a:rPr lang="en-US" dirty="0" err="1" smtClean="0"/>
              <a:t>Larnin</a:t>
            </a:r>
            <a:r>
              <a:rPr lang="en-US" dirty="0" smtClean="0"/>
              <a:t>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is where you are taken on an adventure by the author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StackOverflow</a:t>
            </a:r>
            <a:r>
              <a:rPr lang="en-US" dirty="0" smtClean="0"/>
              <a:t> learning</a:t>
            </a:r>
            <a:br>
              <a:rPr lang="en-US" dirty="0" smtClean="0"/>
            </a:br>
            <a:r>
              <a:rPr lang="en-US" dirty="0" smtClean="0"/>
              <a:t>This is where you ask a question and get an answer</a:t>
            </a:r>
            <a:br>
              <a:rPr lang="en-US" dirty="0" smtClean="0"/>
            </a:br>
            <a:r>
              <a:rPr lang="en-US" dirty="0" smtClean="0"/>
              <a:t>from a fellow human being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</a:t>
            </a:r>
            <a:r>
              <a:rPr lang="en-US" dirty="0" smtClean="0"/>
              <a:t>jQuery matrix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Comprehensive list of notes</a:t>
            </a:r>
          </a:p>
          <a:p>
            <a:r>
              <a:rPr lang="en-US" dirty="0" err="1" smtClean="0"/>
              <a:t>Sortable</a:t>
            </a:r>
            <a:endParaRPr lang="en-US" dirty="0" smtClean="0"/>
          </a:p>
          <a:p>
            <a:r>
              <a:rPr lang="en-US" dirty="0" smtClean="0"/>
              <a:t>Filterable (ex: anything related to Ajax)</a:t>
            </a:r>
          </a:p>
          <a:p>
            <a:r>
              <a:rPr lang="en-US" dirty="0" smtClean="0"/>
              <a:t>Simple examples (with obnoxious variable names)</a:t>
            </a:r>
          </a:p>
          <a:p>
            <a:r>
              <a:rPr lang="en-US" dirty="0" smtClean="0"/>
              <a:t>Rating (Intro, Beginner, Intermediate, Advanced)</a:t>
            </a:r>
          </a:p>
          <a:p>
            <a:r>
              <a:rPr lang="en-US" dirty="0" smtClean="0"/>
              <a:t>Advice (Use/ Don’t </a:t>
            </a:r>
            <a:r>
              <a:rPr lang="en-US" dirty="0" smtClean="0"/>
              <a:t>use </a:t>
            </a:r>
            <a:r>
              <a:rPr lang="en-US" dirty="0" err="1" smtClean="0"/>
              <a:t>ala</a:t>
            </a:r>
            <a:r>
              <a:rPr lang="en-US" dirty="0" smtClean="0"/>
              <a:t> Doug </a:t>
            </a:r>
            <a:r>
              <a:rPr lang="en-US" dirty="0" err="1" smtClean="0"/>
              <a:t>Crockford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My Dropbox\AdobeCharlotte\Matrix\Images\matrix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610977"/>
            <a:ext cx="3733800" cy="524702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matrix?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Star Wars was already</a:t>
            </a:r>
            <a:br>
              <a:rPr lang="en-US" dirty="0" smtClean="0"/>
            </a:br>
            <a:r>
              <a:rPr lang="en-US" dirty="0" smtClean="0"/>
              <a:t>taken!</a:t>
            </a:r>
          </a:p>
          <a:p>
            <a:r>
              <a:rPr lang="en-US" dirty="0" smtClean="0"/>
              <a:t>Besides, </a:t>
            </a:r>
            <a:r>
              <a:rPr lang="en-US" u="sng" dirty="0" smtClean="0"/>
              <a:t>it is</a:t>
            </a:r>
            <a:r>
              <a:rPr lang="en-US" dirty="0" smtClean="0"/>
              <a:t> a matrix.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Name/Value pair?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X=1;</a:t>
            </a:r>
          </a:p>
          <a:p>
            <a:endParaRPr lang="en-US" dirty="0" smtClean="0"/>
          </a:p>
          <a:p>
            <a:r>
              <a:rPr lang="en-US" dirty="0" smtClean="0"/>
              <a:t>X is the name</a:t>
            </a:r>
          </a:p>
          <a:p>
            <a:r>
              <a:rPr lang="en-US" dirty="0" smtClean="0"/>
              <a:t>1 is the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442</Words>
  <Application>Microsoft Office PowerPoint</Application>
  <PresentationFormat>On-screen Show (4:3)</PresentationFormat>
  <Paragraphs>97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jQuery Matrix</vt:lpstr>
      <vt:lpstr>Who is Phillip Senn?</vt:lpstr>
      <vt:lpstr>Before we start talking about js</vt:lpstr>
      <vt:lpstr>Why JavaScript?</vt:lpstr>
      <vt:lpstr>Why jQuery?</vt:lpstr>
      <vt:lpstr>Why a jQuery Matrix?</vt:lpstr>
      <vt:lpstr>Why a jQuery matrix?</vt:lpstr>
      <vt:lpstr>Why a matrix?</vt:lpstr>
      <vt:lpstr>What’s a Name/Value pair?</vt:lpstr>
      <vt:lpstr>What’s an object?</vt:lpstr>
      <vt:lpstr>What is an array?</vt:lpstr>
      <vt:lpstr>A JavaScript Array is:</vt:lpstr>
      <vt:lpstr>JavaScript Array methods</vt:lpstr>
      <vt:lpstr>What’s a jQuery object?</vt:lpstr>
      <vt:lpstr>Are you ready to get jacked in?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Matrix</dc:title>
  <dc:creator>Admin</dc:creator>
  <cp:lastModifiedBy>Phil</cp:lastModifiedBy>
  <cp:revision>21</cp:revision>
  <dcterms:created xsi:type="dcterms:W3CDTF">2011-07-06T01:13:07Z</dcterms:created>
  <dcterms:modified xsi:type="dcterms:W3CDTF">2011-08-03T20:14:58Z</dcterms:modified>
</cp:coreProperties>
</file>