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3" r:id="rId6"/>
    <p:sldId id="27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88325" autoAdjust="0"/>
  </p:normalViewPr>
  <p:slideViewPr>
    <p:cSldViewPr snapToGrid="0">
      <p:cViewPr varScale="1">
        <p:scale>
          <a:sx n="78" d="100"/>
          <a:sy n="78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DBC8-FFE0-4486-9E1B-6E6AF1018DA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8D049-BB26-4B5E-95DF-A7D50002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4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is an Agile framework for completing complex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8D049-BB26-4B5E-95DF-A7D50002D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-classes relation and composition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Simulator class observes everything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-memento</a:t>
            </a:r>
            <a:r>
              <a:rPr lang="en-US" baseline="0" dirty="0" smtClean="0"/>
              <a:t> and command are about operation over shared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-create objects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Attach more information around </a:t>
            </a:r>
            <a:r>
              <a:rPr lang="en-US" baseline="0" smtClean="0"/>
              <a:t>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8D049-BB26-4B5E-95DF-A7D50002D8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303045" y="1489645"/>
            <a:ext cx="2751374" cy="164630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Traffic </a:t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Simulation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5741" y="442526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Buxton Sketch" panose="03080500000500000004" pitchFamily="66" charset="0"/>
              </a:rPr>
              <a:t>Group 3 – Mikaeil, Mervin, </a:t>
            </a:r>
            <a:r>
              <a:rPr lang="en-US" altLang="zh-CN" sz="2800" dirty="0" err="1">
                <a:latin typeface="Buxton Sketch" panose="03080500000500000004" pitchFamily="66" charset="0"/>
              </a:rPr>
              <a:t>Tarwiya</a:t>
            </a:r>
            <a:r>
              <a:rPr lang="en-US" sz="2800" dirty="0">
                <a:latin typeface="Buxton Sketch" panose="03080500000500000004" pitchFamily="66" charset="0"/>
              </a:rPr>
              <a:t>, </a:t>
            </a:r>
            <a:r>
              <a:rPr lang="en-US" sz="2800" dirty="0" err="1" smtClean="0">
                <a:latin typeface="Buxton Sketch" panose="03080500000500000004" pitchFamily="66" charset="0"/>
              </a:rPr>
              <a:t>Seun</a:t>
            </a:r>
            <a:endParaRPr lang="en-US" sz="2800" dirty="0">
              <a:latin typeface="Buxton Sketch" panose="03080500000500000004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455" y="2628649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dobe Garamond Pro Bold" panose="02020702060506020403" pitchFamily="18" charset="0"/>
              </a:rPr>
              <a:t>Project Core Phase-</a:t>
            </a:r>
            <a:r>
              <a:rPr lang="en-US" dirty="0" err="1" smtClean="0">
                <a:latin typeface="Adobe Garamond Pro Bold" panose="02020702060506020403" pitchFamily="18" charset="0"/>
              </a:rPr>
              <a:t>Procp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918" y="3082547"/>
            <a:ext cx="2451381" cy="30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1" y="1063676"/>
            <a:ext cx="2947482" cy="460118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Group Members</a:t>
            </a:r>
            <a:endParaRPr lang="en-US" sz="6600" b="1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32" name="AutoShape 44"/>
          <p:cNvSpPr>
            <a:spLocks noChangeArrowheads="1"/>
          </p:cNvSpPr>
          <p:nvPr/>
        </p:nvSpPr>
        <p:spPr bwMode="auto">
          <a:xfrm>
            <a:off x="5832101" y="1225588"/>
            <a:ext cx="1343025" cy="819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lient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Mr.George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utoShape 45"/>
          <p:cNvSpPr>
            <a:spLocks noChangeArrowheads="1"/>
          </p:cNvSpPr>
          <p:nvPr/>
        </p:nvSpPr>
        <p:spPr bwMode="auto">
          <a:xfrm>
            <a:off x="6824288" y="2513051"/>
            <a:ext cx="1988017" cy="819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Leader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Mikaeil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Shaghelani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auto">
          <a:xfrm>
            <a:off x="5759076" y="4225963"/>
            <a:ext cx="1839912" cy="941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Design manager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Mikaeil </a:t>
            </a:r>
            <a:r>
              <a:rPr lang="en-US" altLang="zh-CN" sz="14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Shaghelani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utoShape 47"/>
          <p:cNvSpPr>
            <a:spLocks noChangeArrowheads="1"/>
          </p:cNvSpPr>
          <p:nvPr/>
        </p:nvSpPr>
        <p:spPr bwMode="auto">
          <a:xfrm>
            <a:off x="9653214" y="4245013"/>
            <a:ext cx="1557337" cy="96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Quality manager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Seun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48"/>
          <p:cNvSpPr>
            <a:spLocks noChangeArrowheads="1"/>
          </p:cNvSpPr>
          <p:nvPr/>
        </p:nvSpPr>
        <p:spPr bwMode="auto">
          <a:xfrm>
            <a:off x="3594847" y="4197388"/>
            <a:ext cx="2089617" cy="92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Programming manager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Mervin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Vrolijk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utoShape 49"/>
          <p:cNvSpPr>
            <a:spLocks noChangeArrowheads="1"/>
          </p:cNvSpPr>
          <p:nvPr/>
        </p:nvSpPr>
        <p:spPr bwMode="auto">
          <a:xfrm>
            <a:off x="7724401" y="4233901"/>
            <a:ext cx="1803400" cy="973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Testing manager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Tarwiya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AutoShape 78"/>
          <p:cNvSpPr>
            <a:spLocks noChangeArrowheads="1"/>
          </p:cNvSpPr>
          <p:nvPr/>
        </p:nvSpPr>
        <p:spPr bwMode="auto">
          <a:xfrm>
            <a:off x="8311776" y="1225588"/>
            <a:ext cx="1382713" cy="819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Tutor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Ms.Maja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AutoShape 79"/>
          <p:cNvCxnSpPr>
            <a:cxnSpLocks noChangeShapeType="1"/>
          </p:cNvCxnSpPr>
          <p:nvPr/>
        </p:nvCxnSpPr>
        <p:spPr bwMode="auto">
          <a:xfrm>
            <a:off x="7175126" y="1635163"/>
            <a:ext cx="1137920" cy="0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0" name="AutoShape 80"/>
          <p:cNvCxnSpPr>
            <a:cxnSpLocks noChangeShapeType="1"/>
          </p:cNvCxnSpPr>
          <p:nvPr/>
        </p:nvCxnSpPr>
        <p:spPr bwMode="auto">
          <a:xfrm>
            <a:off x="7752976" y="1635163"/>
            <a:ext cx="0" cy="871220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1" name="AutoShape 81"/>
          <p:cNvCxnSpPr>
            <a:cxnSpLocks noChangeShapeType="1"/>
          </p:cNvCxnSpPr>
          <p:nvPr/>
        </p:nvCxnSpPr>
        <p:spPr bwMode="auto">
          <a:xfrm>
            <a:off x="8260341" y="3343313"/>
            <a:ext cx="2099945" cy="899795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2" name="AutoShape 82"/>
          <p:cNvCxnSpPr>
            <a:cxnSpLocks noChangeShapeType="1"/>
          </p:cNvCxnSpPr>
          <p:nvPr/>
        </p:nvCxnSpPr>
        <p:spPr bwMode="auto">
          <a:xfrm>
            <a:off x="7795521" y="3335693"/>
            <a:ext cx="706755" cy="870585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3" name="AutoShape 83"/>
          <p:cNvCxnSpPr>
            <a:cxnSpLocks noChangeShapeType="1"/>
          </p:cNvCxnSpPr>
          <p:nvPr/>
        </p:nvCxnSpPr>
        <p:spPr bwMode="auto">
          <a:xfrm flipH="1">
            <a:off x="6738246" y="3328708"/>
            <a:ext cx="778510" cy="878205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4" name="AutoShape 84"/>
          <p:cNvCxnSpPr>
            <a:cxnSpLocks noChangeShapeType="1"/>
          </p:cNvCxnSpPr>
          <p:nvPr/>
        </p:nvCxnSpPr>
        <p:spPr bwMode="auto">
          <a:xfrm flipH="1">
            <a:off x="4781176" y="3364268"/>
            <a:ext cx="2212340" cy="785495"/>
          </a:xfrm>
          <a:prstGeom prst="straightConnector1">
            <a:avLst/>
          </a:prstGeom>
          <a:noFill/>
          <a:ln w="12700">
            <a:solidFill>
              <a:schemeClr val="accent1">
                <a:lumMod val="100000"/>
                <a:lumOff val="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rgbClr val="365F91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2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9" y="1123836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>Step </a:t>
            </a:r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One</a:t>
            </a:r>
            <a:b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Analyze</a:t>
            </a:r>
            <a:endParaRPr lang="en-US" sz="6600" b="1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949" y="0"/>
            <a:ext cx="7315200" cy="5120640"/>
          </a:xfrm>
        </p:spPr>
        <p:txBody>
          <a:bodyPr/>
          <a:lstStyle/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Gathering Requirements </a:t>
            </a:r>
          </a:p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Domain Analysis</a:t>
            </a:r>
          </a:p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Behavioral Modeling</a:t>
            </a:r>
          </a:p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Structural Modeling</a:t>
            </a:r>
          </a:p>
          <a:p>
            <a:pPr lvl="0"/>
            <a:r>
              <a:rPr lang="en-US" sz="3600" dirty="0" smtClean="0">
                <a:latin typeface="Buxton Sketch" panose="03080500000500000004" pitchFamily="66" charset="0"/>
              </a:rPr>
              <a:t>Dynamic Modeling</a:t>
            </a:r>
            <a:endParaRPr lang="en-US" sz="3600" dirty="0">
              <a:latin typeface="Buxton Sketch" panose="03080500000500000004" pitchFamily="66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1277" y="2560320"/>
            <a:ext cx="4414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Scrum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3955005"/>
            <a:ext cx="5036191" cy="23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9" y="1123836"/>
            <a:ext cx="3198492" cy="460118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>Step </a:t>
            </a:r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Two</a:t>
            </a:r>
            <a:b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Design</a:t>
            </a:r>
            <a:endParaRPr lang="en-US" sz="6600" b="1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703" y="812403"/>
            <a:ext cx="7315200" cy="5517028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Buxton Sketch" panose="03080500000500000004" pitchFamily="66" charset="0"/>
              </a:rPr>
              <a:t>User research, job shadowing, contextual interviews, personas.</a:t>
            </a: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Activity centered design, and text usability.</a:t>
            </a:r>
          </a:p>
          <a:p>
            <a:pPr lvl="0"/>
            <a:r>
              <a:rPr lang="da-DK" sz="2800" dirty="0">
                <a:latin typeface="Buxton Sketch" panose="03080500000500000004" pitchFamily="66" charset="0"/>
              </a:rPr>
              <a:t>Hierarchies, card sorting, mental model.</a:t>
            </a:r>
            <a:endParaRPr lang="en-US" sz="2800" dirty="0">
              <a:latin typeface="Buxton Sketch" panose="03080500000500000004" pitchFamily="66" charset="0"/>
            </a:endParaRP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Sketching, paper prototyping, guerilla testing.</a:t>
            </a: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Realism, NUI’s, Fit’s law, animations, consistency, discoverability, interrupt, undo, modes, opinions and hierarchies.</a:t>
            </a: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(Guerilla) usability testing, remote testing, mistakes, user error.</a:t>
            </a:r>
          </a:p>
          <a:p>
            <a:pPr lvl="0"/>
            <a:r>
              <a:rPr lang="en-US" sz="2800" dirty="0">
                <a:latin typeface="Buxton Sketch" panose="03080500000500000004" pitchFamily="66" charset="0"/>
              </a:rPr>
              <a:t>Building the final prototype.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70" y="1801707"/>
            <a:ext cx="3631591" cy="23218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23" y="1801707"/>
            <a:ext cx="3866146" cy="20060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39" y="914766"/>
            <a:ext cx="8452146" cy="46985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7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68" y="815081"/>
            <a:ext cx="8384034" cy="52186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Strategy </a:t>
            </a: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Pattern</a:t>
            </a: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Observer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Pattern</a:t>
            </a: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Memento 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Pattern</a:t>
            </a:r>
            <a:endParaRPr lang="en-US" altLang="en-US" sz="32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Command 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Pattern</a:t>
            </a: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Abstract </a:t>
            </a: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Factory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Pattern</a:t>
            </a: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Decorator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6" charset="0"/>
              </a:rPr>
              <a:t>Pattern</a:t>
            </a: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6" charset="0"/>
              </a:rPr>
              <a:t>….</a:t>
            </a: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61" y="864108"/>
            <a:ext cx="3198492" cy="46011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uxton Sketch" panose="03080500000500000004" pitchFamily="66" charset="0"/>
              </a:rPr>
              <a:t>Step </a:t>
            </a:r>
            <a:r>
              <a:rPr lang="en-US" sz="60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Three</a:t>
            </a:r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Developing</a:t>
            </a:r>
            <a:endParaRPr lang="en-US" sz="6000" b="1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61" y="864108"/>
            <a:ext cx="3198492" cy="46011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uxton Sketch" panose="03080500000500000004" pitchFamily="66" charset="0"/>
              </a:rPr>
              <a:t>Step </a:t>
            </a:r>
            <a:r>
              <a:rPr lang="en-US" sz="60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Four</a:t>
            </a:r>
            <a: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uxton Sketch" panose="03080500000500000004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Testing</a:t>
            </a:r>
            <a:endParaRPr lang="en-US" sz="6000" b="1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49856" y="-278892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Test Plan</a:t>
            </a: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6" charset="0"/>
              </a:rPr>
              <a:t>Developing subsystem’s test</a:t>
            </a: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6" charset="0"/>
              </a:rPr>
              <a:t>Component Testing</a:t>
            </a:r>
          </a:p>
          <a:p>
            <a:pPr marL="457200" indent="-457200">
              <a:spcBef>
                <a:spcPts val="575"/>
              </a:spcBef>
              <a:spcAft>
                <a:spcPts val="575"/>
              </a:spcAft>
              <a:defRPr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23" y="3069815"/>
            <a:ext cx="3823701" cy="282953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56" y="963561"/>
            <a:ext cx="8142912" cy="4580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84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bg1"/>
                </a:solidFill>
                <a:latin typeface="Buxton Sketch" panose="03080500000500000004" pitchFamily="66" charset="0"/>
              </a:rPr>
              <a:t>Question</a:t>
            </a:r>
            <a:r>
              <a:rPr lang="en-US" dirty="0" smtClean="0"/>
              <a:t> </a:t>
            </a:r>
            <a:r>
              <a:rPr lang="en-US" sz="6000" b="1" dirty="0">
                <a:solidFill>
                  <a:schemeClr val="bg1"/>
                </a:solidFill>
                <a:latin typeface="Buxton Sketch" panose="03080500000500000004" pitchFamily="66" charset="0"/>
              </a:rPr>
              <a:t>Time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0" y="372125"/>
            <a:ext cx="5080000" cy="50800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42791" y="4844657"/>
            <a:ext cx="5287558" cy="2013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Demo Time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9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725</TotalTime>
  <Words>204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SimSun</vt:lpstr>
      <vt:lpstr>Adobe Garamond Pro Bold</vt:lpstr>
      <vt:lpstr>Arial</vt:lpstr>
      <vt:lpstr>Buxton Sketch</vt:lpstr>
      <vt:lpstr>Calibri</vt:lpstr>
      <vt:lpstr>Cambria</vt:lpstr>
      <vt:lpstr>Corbel</vt:lpstr>
      <vt:lpstr>Times New Roman</vt:lpstr>
      <vt:lpstr>Wingdings 2</vt:lpstr>
      <vt:lpstr>幼圆</vt:lpstr>
      <vt:lpstr>Frame</vt:lpstr>
      <vt:lpstr>Traffic  Simulation</vt:lpstr>
      <vt:lpstr>Group Members</vt:lpstr>
      <vt:lpstr>Step One  Analyze</vt:lpstr>
      <vt:lpstr>Step Two  Design</vt:lpstr>
      <vt:lpstr>Step Three  Developing</vt:lpstr>
      <vt:lpstr>Step Four  Testing</vt:lpstr>
      <vt:lpstr>Question Time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mikaeil sh</cp:lastModifiedBy>
  <cp:revision>87</cp:revision>
  <dcterms:created xsi:type="dcterms:W3CDTF">2015-05-19T23:35:00Z</dcterms:created>
  <dcterms:modified xsi:type="dcterms:W3CDTF">2016-01-26T12:45:23Z</dcterms:modified>
</cp:coreProperties>
</file>