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94660"/>
  </p:normalViewPr>
  <p:slideViewPr>
    <p:cSldViewPr snapToGrid="0">
      <p:cViewPr varScale="1">
        <p:scale>
          <a:sx n="97" d="100"/>
          <a:sy n="97" d="100"/>
        </p:scale>
        <p:origin x="7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4B6B17-709A-4AE5-82F6-4BFFAC644DCF}" type="doc">
      <dgm:prSet loTypeId="urn:microsoft.com/office/officeart/2016/7/layout/RepeatingBendingProcessNew" loCatId="process" qsTypeId="urn:microsoft.com/office/officeart/2005/8/quickstyle/simple4" qsCatId="simple" csTypeId="urn:microsoft.com/office/officeart/2005/8/colors/accent0_3" csCatId="mainScheme"/>
      <dgm:spPr/>
      <dgm:t>
        <a:bodyPr/>
        <a:lstStyle/>
        <a:p>
          <a:endParaRPr lang="en-US"/>
        </a:p>
      </dgm:t>
    </dgm:pt>
    <dgm:pt modelId="{D2911FAA-C41D-4235-BE18-649EAE8ED7E7}">
      <dgm:prSet/>
      <dgm:spPr/>
      <dgm:t>
        <a:bodyPr/>
        <a:lstStyle/>
        <a:p>
          <a:r>
            <a:rPr lang="en-US" b="1"/>
            <a:t>1. SQL Injection</a:t>
          </a:r>
          <a:endParaRPr lang="en-US"/>
        </a:p>
      </dgm:t>
    </dgm:pt>
    <dgm:pt modelId="{3B7939C4-BA46-4378-8A8F-C242D4C9C8ED}" type="parTrans" cxnId="{ECC7CE01-6F7C-4B7E-91C4-B89D80F265D3}">
      <dgm:prSet/>
      <dgm:spPr/>
      <dgm:t>
        <a:bodyPr/>
        <a:lstStyle/>
        <a:p>
          <a:endParaRPr lang="en-US"/>
        </a:p>
      </dgm:t>
    </dgm:pt>
    <dgm:pt modelId="{8483F7BB-EC93-49B6-B81F-D3D440BE1CF0}" type="sibTrans" cxnId="{ECC7CE01-6F7C-4B7E-91C4-B89D80F265D3}">
      <dgm:prSet/>
      <dgm:spPr/>
      <dgm:t>
        <a:bodyPr/>
        <a:lstStyle/>
        <a:p>
          <a:endParaRPr lang="en-US"/>
        </a:p>
      </dgm:t>
    </dgm:pt>
    <dgm:pt modelId="{9E974F6A-F98A-43D0-9EC6-52EC103C0ACA}">
      <dgm:prSet/>
      <dgm:spPr/>
      <dgm:t>
        <a:bodyPr/>
        <a:lstStyle/>
        <a:p>
          <a:r>
            <a:rPr lang="en-US" b="1"/>
            <a:t>What It Is:</a:t>
          </a:r>
          <a:endParaRPr lang="en-US"/>
        </a:p>
      </dgm:t>
    </dgm:pt>
    <dgm:pt modelId="{D619D88C-8862-4923-A516-2095ACA55535}" type="parTrans" cxnId="{DF5D3D76-9C39-43FB-9048-2BF91A63A989}">
      <dgm:prSet/>
      <dgm:spPr/>
      <dgm:t>
        <a:bodyPr/>
        <a:lstStyle/>
        <a:p>
          <a:endParaRPr lang="en-US"/>
        </a:p>
      </dgm:t>
    </dgm:pt>
    <dgm:pt modelId="{F8FAA707-2533-460F-87FB-BA3A8E36716C}" type="sibTrans" cxnId="{DF5D3D76-9C39-43FB-9048-2BF91A63A989}">
      <dgm:prSet/>
      <dgm:spPr/>
      <dgm:t>
        <a:bodyPr/>
        <a:lstStyle/>
        <a:p>
          <a:endParaRPr lang="en-US"/>
        </a:p>
      </dgm:t>
    </dgm:pt>
    <dgm:pt modelId="{FA7411F8-083E-4373-B0A5-F8C666DBCB65}">
      <dgm:prSet/>
      <dgm:spPr/>
      <dgm:t>
        <a:bodyPr/>
        <a:lstStyle/>
        <a:p>
          <a:r>
            <a:rPr lang="en-US" dirty="0"/>
            <a:t>Hackers exploit vulnerabilities in a website’s database by inserting malicious SQL code through input fields (such as login forms).</a:t>
          </a:r>
        </a:p>
      </dgm:t>
    </dgm:pt>
    <dgm:pt modelId="{07C2A5A4-E23A-4A0C-9C8F-B198FE4B49DE}" type="parTrans" cxnId="{CFE1C5FA-4F4A-4D61-8315-00C1FD8C0673}">
      <dgm:prSet/>
      <dgm:spPr/>
      <dgm:t>
        <a:bodyPr/>
        <a:lstStyle/>
        <a:p>
          <a:endParaRPr lang="en-US"/>
        </a:p>
      </dgm:t>
    </dgm:pt>
    <dgm:pt modelId="{1A54DEA1-142E-4B73-8DD2-D51210A3E4A5}" type="sibTrans" cxnId="{CFE1C5FA-4F4A-4D61-8315-00C1FD8C0673}">
      <dgm:prSet/>
      <dgm:spPr/>
      <dgm:t>
        <a:bodyPr/>
        <a:lstStyle/>
        <a:p>
          <a:endParaRPr lang="en-US"/>
        </a:p>
      </dgm:t>
    </dgm:pt>
    <dgm:pt modelId="{0EFF73B0-ACDA-4CD5-93A6-51970C0813E5}">
      <dgm:prSet/>
      <dgm:spPr/>
      <dgm:t>
        <a:bodyPr/>
        <a:lstStyle/>
        <a:p>
          <a:r>
            <a:rPr lang="en-US" b="1"/>
            <a:t>How It Works:</a:t>
          </a:r>
          <a:endParaRPr lang="en-US"/>
        </a:p>
      </dgm:t>
    </dgm:pt>
    <dgm:pt modelId="{10DDC213-2B2F-40EC-AA79-B04E67D5E625}" type="parTrans" cxnId="{E2A6E330-3AB7-4FDC-8F0F-AD6E1BF3DB5B}">
      <dgm:prSet/>
      <dgm:spPr/>
      <dgm:t>
        <a:bodyPr/>
        <a:lstStyle/>
        <a:p>
          <a:endParaRPr lang="en-US"/>
        </a:p>
      </dgm:t>
    </dgm:pt>
    <dgm:pt modelId="{A2019B01-51EB-403A-848A-B6827F7C93ED}" type="sibTrans" cxnId="{E2A6E330-3AB7-4FDC-8F0F-AD6E1BF3DB5B}">
      <dgm:prSet/>
      <dgm:spPr/>
      <dgm:t>
        <a:bodyPr/>
        <a:lstStyle/>
        <a:p>
          <a:endParaRPr lang="en-US"/>
        </a:p>
      </dgm:t>
    </dgm:pt>
    <dgm:pt modelId="{1DCE0961-9D7C-4BCF-95CF-E4AF75E4D924}">
      <dgm:prSet/>
      <dgm:spPr/>
      <dgm:t>
        <a:bodyPr/>
        <a:lstStyle/>
        <a:p>
          <a:r>
            <a:rPr lang="en-US"/>
            <a:t>The attacker manipulates the input fields to gain unauthorized access to the website's database, allowing them to view, modify, or delete data.</a:t>
          </a:r>
        </a:p>
      </dgm:t>
    </dgm:pt>
    <dgm:pt modelId="{86160CF3-37DF-49F2-BA71-39C46DDC2976}" type="parTrans" cxnId="{1758FEBD-840B-4E9E-B6C4-628A57732C09}">
      <dgm:prSet/>
      <dgm:spPr/>
      <dgm:t>
        <a:bodyPr/>
        <a:lstStyle/>
        <a:p>
          <a:endParaRPr lang="en-US"/>
        </a:p>
      </dgm:t>
    </dgm:pt>
    <dgm:pt modelId="{E11C91CA-4851-45F0-BA16-1D80CE5EBFC3}" type="sibTrans" cxnId="{1758FEBD-840B-4E9E-B6C4-628A57732C09}">
      <dgm:prSet/>
      <dgm:spPr/>
      <dgm:t>
        <a:bodyPr/>
        <a:lstStyle/>
        <a:p>
          <a:endParaRPr lang="en-US"/>
        </a:p>
      </dgm:t>
    </dgm:pt>
    <dgm:pt modelId="{31A8823E-7E43-478C-8807-E30380A75876}">
      <dgm:prSet/>
      <dgm:spPr/>
      <dgm:t>
        <a:bodyPr/>
        <a:lstStyle/>
        <a:p>
          <a:r>
            <a:rPr lang="en-US" b="1"/>
            <a:t>Impact:</a:t>
          </a:r>
          <a:endParaRPr lang="en-US"/>
        </a:p>
      </dgm:t>
    </dgm:pt>
    <dgm:pt modelId="{D938F6DB-F262-46F0-A806-5785D130EBE8}" type="parTrans" cxnId="{135AC119-604B-4593-9958-1C235A2011E9}">
      <dgm:prSet/>
      <dgm:spPr/>
      <dgm:t>
        <a:bodyPr/>
        <a:lstStyle/>
        <a:p>
          <a:endParaRPr lang="en-US"/>
        </a:p>
      </dgm:t>
    </dgm:pt>
    <dgm:pt modelId="{C2F6803E-643C-4D22-B9DD-95976460AB49}" type="sibTrans" cxnId="{135AC119-604B-4593-9958-1C235A2011E9}">
      <dgm:prSet/>
      <dgm:spPr/>
      <dgm:t>
        <a:bodyPr/>
        <a:lstStyle/>
        <a:p>
          <a:endParaRPr lang="en-US"/>
        </a:p>
      </dgm:t>
    </dgm:pt>
    <dgm:pt modelId="{A9112DA2-0B80-46B6-BE6A-7298AA9B7510}">
      <dgm:prSet/>
      <dgm:spPr/>
      <dgm:t>
        <a:bodyPr/>
        <a:lstStyle/>
        <a:p>
          <a:r>
            <a:rPr lang="en-US"/>
            <a:t>Stolen sensitive data, such as user credentials or financial information, or even complete control of the database.</a:t>
          </a:r>
        </a:p>
      </dgm:t>
    </dgm:pt>
    <dgm:pt modelId="{76F5B383-9EAE-4293-A2EA-805DBD08B67C}" type="parTrans" cxnId="{1C95B1B1-055C-4EBF-9E6D-5EE683656687}">
      <dgm:prSet/>
      <dgm:spPr/>
      <dgm:t>
        <a:bodyPr/>
        <a:lstStyle/>
        <a:p>
          <a:endParaRPr lang="en-US"/>
        </a:p>
      </dgm:t>
    </dgm:pt>
    <dgm:pt modelId="{C81EEF25-B4F8-4814-8F05-3C866CCA00C3}" type="sibTrans" cxnId="{1C95B1B1-055C-4EBF-9E6D-5EE683656687}">
      <dgm:prSet/>
      <dgm:spPr/>
      <dgm:t>
        <a:bodyPr/>
        <a:lstStyle/>
        <a:p>
          <a:endParaRPr lang="en-US"/>
        </a:p>
      </dgm:t>
    </dgm:pt>
    <dgm:pt modelId="{7026570F-6075-4D7F-9210-F0A21F8ACDDC}">
      <dgm:prSet/>
      <dgm:spPr/>
      <dgm:t>
        <a:bodyPr/>
        <a:lstStyle/>
        <a:p>
          <a:r>
            <a:rPr lang="en-US" b="1"/>
            <a:t>2. Cross-Site Scripting (XSS)</a:t>
          </a:r>
          <a:endParaRPr lang="en-US"/>
        </a:p>
      </dgm:t>
    </dgm:pt>
    <dgm:pt modelId="{7DA4E93C-BF94-445F-BF80-7166FE4B993C}" type="parTrans" cxnId="{3A501D22-76E1-4718-94B9-73A6B36EA286}">
      <dgm:prSet/>
      <dgm:spPr/>
      <dgm:t>
        <a:bodyPr/>
        <a:lstStyle/>
        <a:p>
          <a:endParaRPr lang="en-US"/>
        </a:p>
      </dgm:t>
    </dgm:pt>
    <dgm:pt modelId="{C492DF1A-C5C3-49D5-8671-2E171BF355A2}" type="sibTrans" cxnId="{3A501D22-76E1-4718-94B9-73A6B36EA286}">
      <dgm:prSet/>
      <dgm:spPr/>
      <dgm:t>
        <a:bodyPr/>
        <a:lstStyle/>
        <a:p>
          <a:endParaRPr lang="en-US"/>
        </a:p>
      </dgm:t>
    </dgm:pt>
    <dgm:pt modelId="{256C9E2C-0A0F-4917-97A4-7CE3C3CE7FE3}">
      <dgm:prSet/>
      <dgm:spPr/>
      <dgm:t>
        <a:bodyPr/>
        <a:lstStyle/>
        <a:p>
          <a:r>
            <a:rPr lang="en-US" b="1"/>
            <a:t>What It Is:</a:t>
          </a:r>
          <a:endParaRPr lang="en-US"/>
        </a:p>
      </dgm:t>
    </dgm:pt>
    <dgm:pt modelId="{68740B52-FF03-408C-AEA0-A3AA190FB8D5}" type="parTrans" cxnId="{CD6B70C2-CEA6-460A-B754-766E221D2149}">
      <dgm:prSet/>
      <dgm:spPr/>
      <dgm:t>
        <a:bodyPr/>
        <a:lstStyle/>
        <a:p>
          <a:endParaRPr lang="en-US"/>
        </a:p>
      </dgm:t>
    </dgm:pt>
    <dgm:pt modelId="{EAE9822D-2187-462E-8C8F-723F3D5FAA2D}" type="sibTrans" cxnId="{CD6B70C2-CEA6-460A-B754-766E221D2149}">
      <dgm:prSet/>
      <dgm:spPr/>
      <dgm:t>
        <a:bodyPr/>
        <a:lstStyle/>
        <a:p>
          <a:endParaRPr lang="en-US"/>
        </a:p>
      </dgm:t>
    </dgm:pt>
    <dgm:pt modelId="{A76370FB-C1E8-40CF-BAB3-286D4558C042}">
      <dgm:prSet/>
      <dgm:spPr/>
      <dgm:t>
        <a:bodyPr/>
        <a:lstStyle/>
        <a:p>
          <a:r>
            <a:rPr lang="en-US"/>
            <a:t>Hackers inject malicious scripts into webpages that are then executed by unsuspecting users’ browsers.</a:t>
          </a:r>
        </a:p>
      </dgm:t>
    </dgm:pt>
    <dgm:pt modelId="{D644B2B7-35E2-4A24-8AAB-A227B0221E0F}" type="parTrans" cxnId="{BCB1782B-AB72-4A8D-B9A6-C185062DC25B}">
      <dgm:prSet/>
      <dgm:spPr/>
      <dgm:t>
        <a:bodyPr/>
        <a:lstStyle/>
        <a:p>
          <a:endParaRPr lang="en-US"/>
        </a:p>
      </dgm:t>
    </dgm:pt>
    <dgm:pt modelId="{F32067C6-18CB-4F3D-B1B1-A309AB2190CE}" type="sibTrans" cxnId="{BCB1782B-AB72-4A8D-B9A6-C185062DC25B}">
      <dgm:prSet/>
      <dgm:spPr/>
      <dgm:t>
        <a:bodyPr/>
        <a:lstStyle/>
        <a:p>
          <a:endParaRPr lang="en-US"/>
        </a:p>
      </dgm:t>
    </dgm:pt>
    <dgm:pt modelId="{750AB774-2AC1-4980-B6B2-F02A17E9C02C}">
      <dgm:prSet/>
      <dgm:spPr/>
      <dgm:t>
        <a:bodyPr/>
        <a:lstStyle/>
        <a:p>
          <a:r>
            <a:rPr lang="en-US" b="1"/>
            <a:t>How It Works:</a:t>
          </a:r>
          <a:endParaRPr lang="en-US"/>
        </a:p>
      </dgm:t>
    </dgm:pt>
    <dgm:pt modelId="{AE3997E0-89B0-42B1-93F6-1C4AFBEF377F}" type="parTrans" cxnId="{94D1D7FC-8330-483F-8297-27CB92D3100C}">
      <dgm:prSet/>
      <dgm:spPr/>
      <dgm:t>
        <a:bodyPr/>
        <a:lstStyle/>
        <a:p>
          <a:endParaRPr lang="en-US"/>
        </a:p>
      </dgm:t>
    </dgm:pt>
    <dgm:pt modelId="{95507402-D45A-4556-8916-6943CEE827C6}" type="sibTrans" cxnId="{94D1D7FC-8330-483F-8297-27CB92D3100C}">
      <dgm:prSet/>
      <dgm:spPr/>
      <dgm:t>
        <a:bodyPr/>
        <a:lstStyle/>
        <a:p>
          <a:endParaRPr lang="en-US"/>
        </a:p>
      </dgm:t>
    </dgm:pt>
    <dgm:pt modelId="{08D01A04-1493-4870-B457-0FEFD398CF2B}">
      <dgm:prSet/>
      <dgm:spPr/>
      <dgm:t>
        <a:bodyPr/>
        <a:lstStyle/>
        <a:p>
          <a:r>
            <a:rPr lang="en-US"/>
            <a:t>The attacker adds malicious JavaScript, which is then executed when another user views the compromised page. This script can steal cookies, session tokens, or redirect users to malicious websites.</a:t>
          </a:r>
        </a:p>
      </dgm:t>
    </dgm:pt>
    <dgm:pt modelId="{5E0BE4F0-CE11-4815-81CC-2A2E0C7F38CD}" type="parTrans" cxnId="{4A7B18B4-D2A4-4CD2-8B89-8DD851858144}">
      <dgm:prSet/>
      <dgm:spPr/>
      <dgm:t>
        <a:bodyPr/>
        <a:lstStyle/>
        <a:p>
          <a:endParaRPr lang="en-US"/>
        </a:p>
      </dgm:t>
    </dgm:pt>
    <dgm:pt modelId="{241BD622-ED98-4466-A75E-C2D787606F85}" type="sibTrans" cxnId="{4A7B18B4-D2A4-4CD2-8B89-8DD851858144}">
      <dgm:prSet/>
      <dgm:spPr/>
      <dgm:t>
        <a:bodyPr/>
        <a:lstStyle/>
        <a:p>
          <a:endParaRPr lang="en-US"/>
        </a:p>
      </dgm:t>
    </dgm:pt>
    <dgm:pt modelId="{FAB94E13-D564-418D-B5CD-BC3AACFD8204}">
      <dgm:prSet/>
      <dgm:spPr/>
      <dgm:t>
        <a:bodyPr/>
        <a:lstStyle/>
        <a:p>
          <a:r>
            <a:rPr lang="en-US" b="1"/>
            <a:t>Impact:</a:t>
          </a:r>
          <a:endParaRPr lang="en-US"/>
        </a:p>
      </dgm:t>
    </dgm:pt>
    <dgm:pt modelId="{8C28D574-BF24-4F18-BF2C-99414DCF90C1}" type="parTrans" cxnId="{48982D9A-2B17-45C0-846F-7F6DF9FB6F9A}">
      <dgm:prSet/>
      <dgm:spPr/>
      <dgm:t>
        <a:bodyPr/>
        <a:lstStyle/>
        <a:p>
          <a:endParaRPr lang="en-US"/>
        </a:p>
      </dgm:t>
    </dgm:pt>
    <dgm:pt modelId="{4D286341-98F6-49D3-991C-5F72253E27F6}" type="sibTrans" cxnId="{48982D9A-2B17-45C0-846F-7F6DF9FB6F9A}">
      <dgm:prSet/>
      <dgm:spPr/>
      <dgm:t>
        <a:bodyPr/>
        <a:lstStyle/>
        <a:p>
          <a:endParaRPr lang="en-US"/>
        </a:p>
      </dgm:t>
    </dgm:pt>
    <dgm:pt modelId="{D38FF2E2-49D7-467A-BB8D-2F4740164476}">
      <dgm:prSet/>
      <dgm:spPr/>
      <dgm:t>
        <a:bodyPr/>
        <a:lstStyle/>
        <a:p>
          <a:r>
            <a:rPr lang="en-US"/>
            <a:t>Theft of user data, including login credentials, or spreading malware to other users.</a:t>
          </a:r>
        </a:p>
      </dgm:t>
    </dgm:pt>
    <dgm:pt modelId="{B96493FB-4C33-4BAA-BD0B-BBCB5CEA0F32}" type="parTrans" cxnId="{011589C3-2206-451F-88DA-4BE1CEEDA0D8}">
      <dgm:prSet/>
      <dgm:spPr/>
      <dgm:t>
        <a:bodyPr/>
        <a:lstStyle/>
        <a:p>
          <a:endParaRPr lang="en-US"/>
        </a:p>
      </dgm:t>
    </dgm:pt>
    <dgm:pt modelId="{3CC03894-0201-4A51-BE53-6162BC1FF281}" type="sibTrans" cxnId="{011589C3-2206-451F-88DA-4BE1CEEDA0D8}">
      <dgm:prSet/>
      <dgm:spPr/>
      <dgm:t>
        <a:bodyPr/>
        <a:lstStyle/>
        <a:p>
          <a:endParaRPr lang="en-US"/>
        </a:p>
      </dgm:t>
    </dgm:pt>
    <dgm:pt modelId="{A53F7DCC-B286-46B1-A59C-CF2F818E046F}">
      <dgm:prSet/>
      <dgm:spPr/>
      <dgm:t>
        <a:bodyPr/>
        <a:lstStyle/>
        <a:p>
          <a:r>
            <a:rPr lang="en-US" b="1"/>
            <a:t>3. DDoS Attacks (Distributed Denial of Service)</a:t>
          </a:r>
          <a:endParaRPr lang="en-US"/>
        </a:p>
      </dgm:t>
    </dgm:pt>
    <dgm:pt modelId="{EF387D18-9FAA-4D9B-BAEE-75475ADFF34A}" type="parTrans" cxnId="{44450DA5-8E8D-4A3A-8695-00B8E4E5EBA7}">
      <dgm:prSet/>
      <dgm:spPr/>
      <dgm:t>
        <a:bodyPr/>
        <a:lstStyle/>
        <a:p>
          <a:endParaRPr lang="en-US"/>
        </a:p>
      </dgm:t>
    </dgm:pt>
    <dgm:pt modelId="{F2960B1D-F23A-4D6F-B183-C5F67FF6049B}" type="sibTrans" cxnId="{44450DA5-8E8D-4A3A-8695-00B8E4E5EBA7}">
      <dgm:prSet/>
      <dgm:spPr/>
      <dgm:t>
        <a:bodyPr/>
        <a:lstStyle/>
        <a:p>
          <a:endParaRPr lang="en-US"/>
        </a:p>
      </dgm:t>
    </dgm:pt>
    <dgm:pt modelId="{36B9747B-9A43-4580-ACF3-6C924C3FAF8A}">
      <dgm:prSet/>
      <dgm:spPr/>
      <dgm:t>
        <a:bodyPr/>
        <a:lstStyle/>
        <a:p>
          <a:r>
            <a:rPr lang="en-US" b="1"/>
            <a:t>What It Is:</a:t>
          </a:r>
          <a:endParaRPr lang="en-US"/>
        </a:p>
      </dgm:t>
    </dgm:pt>
    <dgm:pt modelId="{509AB3F8-5EFD-46EC-899E-62FEB756175B}" type="parTrans" cxnId="{85438AF3-55A5-4B66-88BC-8DAF39A3E4B5}">
      <dgm:prSet/>
      <dgm:spPr/>
      <dgm:t>
        <a:bodyPr/>
        <a:lstStyle/>
        <a:p>
          <a:endParaRPr lang="en-US"/>
        </a:p>
      </dgm:t>
    </dgm:pt>
    <dgm:pt modelId="{E5AB2FA6-D581-4F56-8CB7-3AC1E5E63B22}" type="sibTrans" cxnId="{85438AF3-55A5-4B66-88BC-8DAF39A3E4B5}">
      <dgm:prSet/>
      <dgm:spPr/>
      <dgm:t>
        <a:bodyPr/>
        <a:lstStyle/>
        <a:p>
          <a:endParaRPr lang="en-US"/>
        </a:p>
      </dgm:t>
    </dgm:pt>
    <dgm:pt modelId="{80F95A3B-20F0-4042-8D97-15374764DC8C}">
      <dgm:prSet/>
      <dgm:spPr/>
      <dgm:t>
        <a:bodyPr/>
        <a:lstStyle/>
        <a:p>
          <a:r>
            <a:rPr lang="en-US" dirty="0"/>
            <a:t>A DDoS attack floods a website's server with massive amounts of traffic, overwhelming its resources and causing it to become slow or completely unavailable.</a:t>
          </a:r>
        </a:p>
      </dgm:t>
    </dgm:pt>
    <dgm:pt modelId="{33494C88-4F7D-471F-ADC0-5DAD3FDF5C19}" type="parTrans" cxnId="{B8875E26-C24C-4DC1-8D8E-A4C31F61A70C}">
      <dgm:prSet/>
      <dgm:spPr/>
      <dgm:t>
        <a:bodyPr/>
        <a:lstStyle/>
        <a:p>
          <a:endParaRPr lang="en-US"/>
        </a:p>
      </dgm:t>
    </dgm:pt>
    <dgm:pt modelId="{08C8F36E-2781-4652-A9D8-C9460B8BAB76}" type="sibTrans" cxnId="{B8875E26-C24C-4DC1-8D8E-A4C31F61A70C}">
      <dgm:prSet/>
      <dgm:spPr/>
      <dgm:t>
        <a:bodyPr/>
        <a:lstStyle/>
        <a:p>
          <a:endParaRPr lang="en-US"/>
        </a:p>
      </dgm:t>
    </dgm:pt>
    <dgm:pt modelId="{22316182-5343-4C93-A9AB-5861A1D67A75}">
      <dgm:prSet/>
      <dgm:spPr/>
      <dgm:t>
        <a:bodyPr/>
        <a:lstStyle/>
        <a:p>
          <a:r>
            <a:rPr lang="en-US" b="1"/>
            <a:t>How It Works:</a:t>
          </a:r>
          <a:endParaRPr lang="en-US"/>
        </a:p>
      </dgm:t>
    </dgm:pt>
    <dgm:pt modelId="{5E9232BA-73E0-4E47-A55C-E4C518895130}" type="parTrans" cxnId="{537A6E3F-CECA-4F49-8EF4-BC5706F513F6}">
      <dgm:prSet/>
      <dgm:spPr/>
      <dgm:t>
        <a:bodyPr/>
        <a:lstStyle/>
        <a:p>
          <a:endParaRPr lang="en-US"/>
        </a:p>
      </dgm:t>
    </dgm:pt>
    <dgm:pt modelId="{660A0E64-733C-46BA-9882-29014762CD00}" type="sibTrans" cxnId="{537A6E3F-CECA-4F49-8EF4-BC5706F513F6}">
      <dgm:prSet/>
      <dgm:spPr/>
      <dgm:t>
        <a:bodyPr/>
        <a:lstStyle/>
        <a:p>
          <a:endParaRPr lang="en-US"/>
        </a:p>
      </dgm:t>
    </dgm:pt>
    <dgm:pt modelId="{6726C015-D19B-4E4B-9C5F-9A2ACD700125}">
      <dgm:prSet/>
      <dgm:spPr/>
      <dgm:t>
        <a:bodyPr/>
        <a:lstStyle/>
        <a:p>
          <a:r>
            <a:rPr lang="en-US"/>
            <a:t>The attacker uses multiple computers (often infected with malware) to send traffic to the target server, overwhelming it and making the website or service unavailable.</a:t>
          </a:r>
        </a:p>
      </dgm:t>
    </dgm:pt>
    <dgm:pt modelId="{5326BCD1-6AEA-4731-BD83-0B624F222F4B}" type="parTrans" cxnId="{2FD9098C-E79E-49DC-8550-F49EB19F11F3}">
      <dgm:prSet/>
      <dgm:spPr/>
      <dgm:t>
        <a:bodyPr/>
        <a:lstStyle/>
        <a:p>
          <a:endParaRPr lang="en-US"/>
        </a:p>
      </dgm:t>
    </dgm:pt>
    <dgm:pt modelId="{29F11BE7-DDDD-4A12-96E4-CE3E88E35906}" type="sibTrans" cxnId="{2FD9098C-E79E-49DC-8550-F49EB19F11F3}">
      <dgm:prSet/>
      <dgm:spPr/>
      <dgm:t>
        <a:bodyPr/>
        <a:lstStyle/>
        <a:p>
          <a:endParaRPr lang="en-US"/>
        </a:p>
      </dgm:t>
    </dgm:pt>
    <dgm:pt modelId="{041ADE58-652A-47C4-A11C-4298CFD5737F}">
      <dgm:prSet/>
      <dgm:spPr/>
      <dgm:t>
        <a:bodyPr/>
        <a:lstStyle/>
        <a:p>
          <a:r>
            <a:rPr lang="en-US" b="1"/>
            <a:t>Impact:</a:t>
          </a:r>
          <a:endParaRPr lang="en-US"/>
        </a:p>
      </dgm:t>
    </dgm:pt>
    <dgm:pt modelId="{7E58DEFE-3C2C-4B83-90A8-23D9AFD56590}" type="parTrans" cxnId="{1E16E35C-0497-429C-9865-0CA05D8BCADC}">
      <dgm:prSet/>
      <dgm:spPr/>
      <dgm:t>
        <a:bodyPr/>
        <a:lstStyle/>
        <a:p>
          <a:endParaRPr lang="en-US"/>
        </a:p>
      </dgm:t>
    </dgm:pt>
    <dgm:pt modelId="{1BDE9796-3802-4878-820A-09C822217352}" type="sibTrans" cxnId="{1E16E35C-0497-429C-9865-0CA05D8BCADC}">
      <dgm:prSet/>
      <dgm:spPr/>
      <dgm:t>
        <a:bodyPr/>
        <a:lstStyle/>
        <a:p>
          <a:endParaRPr lang="en-US"/>
        </a:p>
      </dgm:t>
    </dgm:pt>
    <dgm:pt modelId="{7B0BD934-CB24-457B-BEA4-997F083291D2}">
      <dgm:prSet/>
      <dgm:spPr/>
      <dgm:t>
        <a:bodyPr/>
        <a:lstStyle/>
        <a:p>
          <a:r>
            <a:rPr lang="en-US"/>
            <a:t>Service disruptions, financial losses, and damage to reputation as users are unable to access the site.</a:t>
          </a:r>
        </a:p>
      </dgm:t>
    </dgm:pt>
    <dgm:pt modelId="{48921298-6F32-462E-B28F-CA0D8AE1B5BE}" type="parTrans" cxnId="{14214A2D-E5FA-40DC-A54F-B5C988ECF03F}">
      <dgm:prSet/>
      <dgm:spPr/>
      <dgm:t>
        <a:bodyPr/>
        <a:lstStyle/>
        <a:p>
          <a:endParaRPr lang="en-US"/>
        </a:p>
      </dgm:t>
    </dgm:pt>
    <dgm:pt modelId="{34297282-03C1-4D82-B610-B9F4D1317C43}" type="sibTrans" cxnId="{14214A2D-E5FA-40DC-A54F-B5C988ECF03F}">
      <dgm:prSet/>
      <dgm:spPr/>
      <dgm:t>
        <a:bodyPr/>
        <a:lstStyle/>
        <a:p>
          <a:endParaRPr lang="en-US"/>
        </a:p>
      </dgm:t>
    </dgm:pt>
    <dgm:pt modelId="{346C0066-7250-43F4-A3F0-F70170CF0B7B}">
      <dgm:prSet/>
      <dgm:spPr/>
      <dgm:t>
        <a:bodyPr/>
        <a:lstStyle/>
        <a:p>
          <a:r>
            <a:rPr lang="en-US" b="1"/>
            <a:t>4. Phishing</a:t>
          </a:r>
          <a:endParaRPr lang="en-US"/>
        </a:p>
      </dgm:t>
    </dgm:pt>
    <dgm:pt modelId="{1E267657-7B1F-4958-98F0-F043CFEB0D57}" type="parTrans" cxnId="{AE81450D-157A-4326-9B3B-6599796D419F}">
      <dgm:prSet/>
      <dgm:spPr/>
      <dgm:t>
        <a:bodyPr/>
        <a:lstStyle/>
        <a:p>
          <a:endParaRPr lang="en-US"/>
        </a:p>
      </dgm:t>
    </dgm:pt>
    <dgm:pt modelId="{6317ED81-E49E-4DEC-BEBA-78E9574794DC}" type="sibTrans" cxnId="{AE81450D-157A-4326-9B3B-6599796D419F}">
      <dgm:prSet/>
      <dgm:spPr/>
      <dgm:t>
        <a:bodyPr/>
        <a:lstStyle/>
        <a:p>
          <a:endParaRPr lang="en-US"/>
        </a:p>
      </dgm:t>
    </dgm:pt>
    <dgm:pt modelId="{539F0B25-F149-4D8C-B05C-167F62CDEE09}">
      <dgm:prSet/>
      <dgm:spPr/>
      <dgm:t>
        <a:bodyPr/>
        <a:lstStyle/>
        <a:p>
          <a:r>
            <a:rPr lang="en-US" b="1"/>
            <a:t>What It Is:</a:t>
          </a:r>
          <a:endParaRPr lang="en-US"/>
        </a:p>
      </dgm:t>
    </dgm:pt>
    <dgm:pt modelId="{4C8E17D8-49DB-4633-8BFB-D2E4E92DFFF1}" type="parTrans" cxnId="{9A9ECB26-1BA7-45FF-A211-601549742D06}">
      <dgm:prSet/>
      <dgm:spPr/>
      <dgm:t>
        <a:bodyPr/>
        <a:lstStyle/>
        <a:p>
          <a:endParaRPr lang="en-US"/>
        </a:p>
      </dgm:t>
    </dgm:pt>
    <dgm:pt modelId="{E38ED356-851B-41B2-8C65-69F74188A5F9}" type="sibTrans" cxnId="{9A9ECB26-1BA7-45FF-A211-601549742D06}">
      <dgm:prSet/>
      <dgm:spPr/>
      <dgm:t>
        <a:bodyPr/>
        <a:lstStyle/>
        <a:p>
          <a:endParaRPr lang="en-US"/>
        </a:p>
      </dgm:t>
    </dgm:pt>
    <dgm:pt modelId="{9B6C7E7D-25A1-4D28-B59A-9F2B799C5EBF}">
      <dgm:prSet/>
      <dgm:spPr/>
      <dgm:t>
        <a:bodyPr/>
        <a:lstStyle/>
        <a:p>
          <a:r>
            <a:rPr lang="en-US"/>
            <a:t>Hackers create fake websites or emails that look like legitimate ones to trick users into providing sensitive information.</a:t>
          </a:r>
        </a:p>
      </dgm:t>
    </dgm:pt>
    <dgm:pt modelId="{4652433D-4715-433A-9E80-89A39602D963}" type="parTrans" cxnId="{D21D42B6-B1A9-4C7D-8C77-059ABA332722}">
      <dgm:prSet/>
      <dgm:spPr/>
      <dgm:t>
        <a:bodyPr/>
        <a:lstStyle/>
        <a:p>
          <a:endParaRPr lang="en-US"/>
        </a:p>
      </dgm:t>
    </dgm:pt>
    <dgm:pt modelId="{47AE1F7E-9139-456B-B3BB-7BC514B005C8}" type="sibTrans" cxnId="{D21D42B6-B1A9-4C7D-8C77-059ABA332722}">
      <dgm:prSet/>
      <dgm:spPr/>
      <dgm:t>
        <a:bodyPr/>
        <a:lstStyle/>
        <a:p>
          <a:endParaRPr lang="en-US"/>
        </a:p>
      </dgm:t>
    </dgm:pt>
    <dgm:pt modelId="{07CEE3EE-9C80-4BE9-AFFF-94FE598FADE4}">
      <dgm:prSet/>
      <dgm:spPr/>
      <dgm:t>
        <a:bodyPr/>
        <a:lstStyle/>
        <a:p>
          <a:r>
            <a:rPr lang="en-US" b="1"/>
            <a:t>How It Works:</a:t>
          </a:r>
          <a:endParaRPr lang="en-US"/>
        </a:p>
      </dgm:t>
    </dgm:pt>
    <dgm:pt modelId="{C024E537-697B-40BD-AAC5-499F747E31D3}" type="parTrans" cxnId="{8D5C589D-CFA4-4B21-8B42-ADC85C6F8EEE}">
      <dgm:prSet/>
      <dgm:spPr/>
      <dgm:t>
        <a:bodyPr/>
        <a:lstStyle/>
        <a:p>
          <a:endParaRPr lang="en-US"/>
        </a:p>
      </dgm:t>
    </dgm:pt>
    <dgm:pt modelId="{11C43BD4-F998-413E-AEF2-B4656AA8B558}" type="sibTrans" cxnId="{8D5C589D-CFA4-4B21-8B42-ADC85C6F8EEE}">
      <dgm:prSet/>
      <dgm:spPr/>
      <dgm:t>
        <a:bodyPr/>
        <a:lstStyle/>
        <a:p>
          <a:endParaRPr lang="en-US"/>
        </a:p>
      </dgm:t>
    </dgm:pt>
    <dgm:pt modelId="{00F2A82C-CDC0-49E7-9C3F-3FF74E220F82}">
      <dgm:prSet/>
      <dgm:spPr/>
      <dgm:t>
        <a:bodyPr/>
        <a:lstStyle/>
        <a:p>
          <a:r>
            <a:rPr lang="en-US"/>
            <a:t>A hacker sends a phishing email or creates a fake website that mimics a trusted source (like a bank or e-commerce site). Unsuspecting users enter their login credentials or financial information, which is then stolen by the attacker.</a:t>
          </a:r>
        </a:p>
      </dgm:t>
    </dgm:pt>
    <dgm:pt modelId="{C5BB3716-35E0-4925-B49E-DF3029EF9B36}" type="parTrans" cxnId="{5A27F2EC-8187-4AB1-8FED-169C97D4DF56}">
      <dgm:prSet/>
      <dgm:spPr/>
      <dgm:t>
        <a:bodyPr/>
        <a:lstStyle/>
        <a:p>
          <a:endParaRPr lang="en-US"/>
        </a:p>
      </dgm:t>
    </dgm:pt>
    <dgm:pt modelId="{FEC8B61A-19AF-4C58-8B7B-6632976F1E4B}" type="sibTrans" cxnId="{5A27F2EC-8187-4AB1-8FED-169C97D4DF56}">
      <dgm:prSet/>
      <dgm:spPr/>
      <dgm:t>
        <a:bodyPr/>
        <a:lstStyle/>
        <a:p>
          <a:endParaRPr lang="en-US"/>
        </a:p>
      </dgm:t>
    </dgm:pt>
    <dgm:pt modelId="{8673FD5E-F0EB-47AE-B728-4A0430177642}">
      <dgm:prSet/>
      <dgm:spPr/>
      <dgm:t>
        <a:bodyPr/>
        <a:lstStyle/>
        <a:p>
          <a:r>
            <a:rPr lang="en-US" b="1"/>
            <a:t>Impact:</a:t>
          </a:r>
          <a:endParaRPr lang="en-US"/>
        </a:p>
      </dgm:t>
    </dgm:pt>
    <dgm:pt modelId="{656347DA-E95B-410C-A73C-F82E5123E749}" type="parTrans" cxnId="{ACE6B423-2F93-4B52-8C77-7F28FCC21EF9}">
      <dgm:prSet/>
      <dgm:spPr/>
      <dgm:t>
        <a:bodyPr/>
        <a:lstStyle/>
        <a:p>
          <a:endParaRPr lang="en-US"/>
        </a:p>
      </dgm:t>
    </dgm:pt>
    <dgm:pt modelId="{6164DBF4-AD3E-4BE3-8053-5B07E7A31873}" type="sibTrans" cxnId="{ACE6B423-2F93-4B52-8C77-7F28FCC21EF9}">
      <dgm:prSet/>
      <dgm:spPr/>
      <dgm:t>
        <a:bodyPr/>
        <a:lstStyle/>
        <a:p>
          <a:endParaRPr lang="en-US"/>
        </a:p>
      </dgm:t>
    </dgm:pt>
    <dgm:pt modelId="{EAC83CA8-4A8E-401E-8CC9-84982219E782}">
      <dgm:prSet/>
      <dgm:spPr/>
      <dgm:t>
        <a:bodyPr/>
        <a:lstStyle/>
        <a:p>
          <a:r>
            <a:rPr lang="en-US"/>
            <a:t>Compromised user accounts, financial losses, and identity theft.</a:t>
          </a:r>
        </a:p>
      </dgm:t>
    </dgm:pt>
    <dgm:pt modelId="{6E187FED-0C41-47ED-80A8-F1521422B7E2}" type="parTrans" cxnId="{798BF92D-16C6-4520-AB03-52DD1BD1EE2B}">
      <dgm:prSet/>
      <dgm:spPr/>
      <dgm:t>
        <a:bodyPr/>
        <a:lstStyle/>
        <a:p>
          <a:endParaRPr lang="en-US"/>
        </a:p>
      </dgm:t>
    </dgm:pt>
    <dgm:pt modelId="{634D0DC5-2081-4F0F-B470-4AFFA9AC9D56}" type="sibTrans" cxnId="{798BF92D-16C6-4520-AB03-52DD1BD1EE2B}">
      <dgm:prSet/>
      <dgm:spPr/>
      <dgm:t>
        <a:bodyPr/>
        <a:lstStyle/>
        <a:p>
          <a:endParaRPr lang="en-US"/>
        </a:p>
      </dgm:t>
    </dgm:pt>
    <dgm:pt modelId="{735DDE0C-349C-4DCD-B81C-4B910396087A}" type="pres">
      <dgm:prSet presAssocID="{7C4B6B17-709A-4AE5-82F6-4BFFAC644DCF}" presName="Name0" presStyleCnt="0">
        <dgm:presLayoutVars>
          <dgm:dir/>
          <dgm:resizeHandles val="exact"/>
        </dgm:presLayoutVars>
      </dgm:prSet>
      <dgm:spPr/>
    </dgm:pt>
    <dgm:pt modelId="{3356A1BB-A286-4CD4-9FAB-4328FFA00CAE}" type="pres">
      <dgm:prSet presAssocID="{D2911FAA-C41D-4235-BE18-649EAE8ED7E7}" presName="node" presStyleLbl="node1" presStyleIdx="0" presStyleCnt="16">
        <dgm:presLayoutVars>
          <dgm:bulletEnabled val="1"/>
        </dgm:presLayoutVars>
      </dgm:prSet>
      <dgm:spPr/>
    </dgm:pt>
    <dgm:pt modelId="{2B77A865-DC85-4E37-92A7-7BF3B5E07C1F}" type="pres">
      <dgm:prSet presAssocID="{8483F7BB-EC93-49B6-B81F-D3D440BE1CF0}" presName="sibTrans" presStyleLbl="sibTrans1D1" presStyleIdx="0" presStyleCnt="15"/>
      <dgm:spPr/>
    </dgm:pt>
    <dgm:pt modelId="{E9CF5926-A1E5-470F-B8D4-7D1E759326AB}" type="pres">
      <dgm:prSet presAssocID="{8483F7BB-EC93-49B6-B81F-D3D440BE1CF0}" presName="connectorText" presStyleLbl="sibTrans1D1" presStyleIdx="0" presStyleCnt="15"/>
      <dgm:spPr/>
    </dgm:pt>
    <dgm:pt modelId="{C7EDF7A8-1DF7-4069-A1E3-C6EF4F3435CF}" type="pres">
      <dgm:prSet presAssocID="{9E974F6A-F98A-43D0-9EC6-52EC103C0ACA}" presName="node" presStyleLbl="node1" presStyleIdx="1" presStyleCnt="16">
        <dgm:presLayoutVars>
          <dgm:bulletEnabled val="1"/>
        </dgm:presLayoutVars>
      </dgm:prSet>
      <dgm:spPr/>
    </dgm:pt>
    <dgm:pt modelId="{B9488F6B-5EE6-431B-B58E-42B543275779}" type="pres">
      <dgm:prSet presAssocID="{F8FAA707-2533-460F-87FB-BA3A8E36716C}" presName="sibTrans" presStyleLbl="sibTrans1D1" presStyleIdx="1" presStyleCnt="15"/>
      <dgm:spPr/>
    </dgm:pt>
    <dgm:pt modelId="{8CBE87AC-D7BC-4A6A-A3D4-262FFE9F3A59}" type="pres">
      <dgm:prSet presAssocID="{F8FAA707-2533-460F-87FB-BA3A8E36716C}" presName="connectorText" presStyleLbl="sibTrans1D1" presStyleIdx="1" presStyleCnt="15"/>
      <dgm:spPr/>
    </dgm:pt>
    <dgm:pt modelId="{2132B35C-6091-4D07-BC57-8703FE508E6C}" type="pres">
      <dgm:prSet presAssocID="{0EFF73B0-ACDA-4CD5-93A6-51970C0813E5}" presName="node" presStyleLbl="node1" presStyleIdx="2" presStyleCnt="16">
        <dgm:presLayoutVars>
          <dgm:bulletEnabled val="1"/>
        </dgm:presLayoutVars>
      </dgm:prSet>
      <dgm:spPr/>
    </dgm:pt>
    <dgm:pt modelId="{B0612FA5-B1B7-4A06-8EC4-ED22347674D0}" type="pres">
      <dgm:prSet presAssocID="{A2019B01-51EB-403A-848A-B6827F7C93ED}" presName="sibTrans" presStyleLbl="sibTrans1D1" presStyleIdx="2" presStyleCnt="15"/>
      <dgm:spPr/>
    </dgm:pt>
    <dgm:pt modelId="{78D2E6E2-215E-4969-8DEF-23B7D259E754}" type="pres">
      <dgm:prSet presAssocID="{A2019B01-51EB-403A-848A-B6827F7C93ED}" presName="connectorText" presStyleLbl="sibTrans1D1" presStyleIdx="2" presStyleCnt="15"/>
      <dgm:spPr/>
    </dgm:pt>
    <dgm:pt modelId="{3A0111BF-DEE8-4B78-AEEE-D806B131FDC5}" type="pres">
      <dgm:prSet presAssocID="{31A8823E-7E43-478C-8807-E30380A75876}" presName="node" presStyleLbl="node1" presStyleIdx="3" presStyleCnt="16">
        <dgm:presLayoutVars>
          <dgm:bulletEnabled val="1"/>
        </dgm:presLayoutVars>
      </dgm:prSet>
      <dgm:spPr/>
    </dgm:pt>
    <dgm:pt modelId="{966565F5-0D12-4069-A0F7-539357D85ADC}" type="pres">
      <dgm:prSet presAssocID="{C2F6803E-643C-4D22-B9DD-95976460AB49}" presName="sibTrans" presStyleLbl="sibTrans1D1" presStyleIdx="3" presStyleCnt="15"/>
      <dgm:spPr/>
    </dgm:pt>
    <dgm:pt modelId="{4C022896-7718-4236-8FB3-513EB0A45EE7}" type="pres">
      <dgm:prSet presAssocID="{C2F6803E-643C-4D22-B9DD-95976460AB49}" presName="connectorText" presStyleLbl="sibTrans1D1" presStyleIdx="3" presStyleCnt="15"/>
      <dgm:spPr/>
    </dgm:pt>
    <dgm:pt modelId="{53C74643-8648-46D6-8C43-469524F550A8}" type="pres">
      <dgm:prSet presAssocID="{7026570F-6075-4D7F-9210-F0A21F8ACDDC}" presName="node" presStyleLbl="node1" presStyleIdx="4" presStyleCnt="16">
        <dgm:presLayoutVars>
          <dgm:bulletEnabled val="1"/>
        </dgm:presLayoutVars>
      </dgm:prSet>
      <dgm:spPr/>
    </dgm:pt>
    <dgm:pt modelId="{ED8BCEDF-5A2F-4AD6-9BB2-47AFEB832340}" type="pres">
      <dgm:prSet presAssocID="{C492DF1A-C5C3-49D5-8671-2E171BF355A2}" presName="sibTrans" presStyleLbl="sibTrans1D1" presStyleIdx="4" presStyleCnt="15"/>
      <dgm:spPr/>
    </dgm:pt>
    <dgm:pt modelId="{F1CDBD8F-2E82-4C8E-AD99-7A9A8F0A3AE9}" type="pres">
      <dgm:prSet presAssocID="{C492DF1A-C5C3-49D5-8671-2E171BF355A2}" presName="connectorText" presStyleLbl="sibTrans1D1" presStyleIdx="4" presStyleCnt="15"/>
      <dgm:spPr/>
    </dgm:pt>
    <dgm:pt modelId="{45F895BD-45F2-428D-B0B4-62F42BA8E428}" type="pres">
      <dgm:prSet presAssocID="{256C9E2C-0A0F-4917-97A4-7CE3C3CE7FE3}" presName="node" presStyleLbl="node1" presStyleIdx="5" presStyleCnt="16">
        <dgm:presLayoutVars>
          <dgm:bulletEnabled val="1"/>
        </dgm:presLayoutVars>
      </dgm:prSet>
      <dgm:spPr/>
    </dgm:pt>
    <dgm:pt modelId="{B5A09E9A-6BB0-4C3A-A379-07C1C8FD9FCC}" type="pres">
      <dgm:prSet presAssocID="{EAE9822D-2187-462E-8C8F-723F3D5FAA2D}" presName="sibTrans" presStyleLbl="sibTrans1D1" presStyleIdx="5" presStyleCnt="15"/>
      <dgm:spPr/>
    </dgm:pt>
    <dgm:pt modelId="{00D0683F-79B6-4659-B43A-89D9D4D814C4}" type="pres">
      <dgm:prSet presAssocID="{EAE9822D-2187-462E-8C8F-723F3D5FAA2D}" presName="connectorText" presStyleLbl="sibTrans1D1" presStyleIdx="5" presStyleCnt="15"/>
      <dgm:spPr/>
    </dgm:pt>
    <dgm:pt modelId="{3AFD2A81-A640-41C1-BE12-C8BACC01048C}" type="pres">
      <dgm:prSet presAssocID="{750AB774-2AC1-4980-B6B2-F02A17E9C02C}" presName="node" presStyleLbl="node1" presStyleIdx="6" presStyleCnt="16">
        <dgm:presLayoutVars>
          <dgm:bulletEnabled val="1"/>
        </dgm:presLayoutVars>
      </dgm:prSet>
      <dgm:spPr/>
    </dgm:pt>
    <dgm:pt modelId="{2466C11E-CBE5-46AC-99C1-83A128F02484}" type="pres">
      <dgm:prSet presAssocID="{95507402-D45A-4556-8916-6943CEE827C6}" presName="sibTrans" presStyleLbl="sibTrans1D1" presStyleIdx="6" presStyleCnt="15"/>
      <dgm:spPr/>
    </dgm:pt>
    <dgm:pt modelId="{DEA077DC-C904-40CB-AEDA-7768F46FAC15}" type="pres">
      <dgm:prSet presAssocID="{95507402-D45A-4556-8916-6943CEE827C6}" presName="connectorText" presStyleLbl="sibTrans1D1" presStyleIdx="6" presStyleCnt="15"/>
      <dgm:spPr/>
    </dgm:pt>
    <dgm:pt modelId="{63E1C51C-266F-42E7-BBD7-A7F52DFE13D8}" type="pres">
      <dgm:prSet presAssocID="{FAB94E13-D564-418D-B5CD-BC3AACFD8204}" presName="node" presStyleLbl="node1" presStyleIdx="7" presStyleCnt="16">
        <dgm:presLayoutVars>
          <dgm:bulletEnabled val="1"/>
        </dgm:presLayoutVars>
      </dgm:prSet>
      <dgm:spPr/>
    </dgm:pt>
    <dgm:pt modelId="{5BC487E1-503A-4145-B36A-A938C161A72E}" type="pres">
      <dgm:prSet presAssocID="{4D286341-98F6-49D3-991C-5F72253E27F6}" presName="sibTrans" presStyleLbl="sibTrans1D1" presStyleIdx="7" presStyleCnt="15"/>
      <dgm:spPr/>
    </dgm:pt>
    <dgm:pt modelId="{05F7E0E6-B9CA-4479-A343-B7B18D745728}" type="pres">
      <dgm:prSet presAssocID="{4D286341-98F6-49D3-991C-5F72253E27F6}" presName="connectorText" presStyleLbl="sibTrans1D1" presStyleIdx="7" presStyleCnt="15"/>
      <dgm:spPr/>
    </dgm:pt>
    <dgm:pt modelId="{F10FB91A-4C54-4CF5-87E8-9261B865C4FE}" type="pres">
      <dgm:prSet presAssocID="{A53F7DCC-B286-46B1-A59C-CF2F818E046F}" presName="node" presStyleLbl="node1" presStyleIdx="8" presStyleCnt="16">
        <dgm:presLayoutVars>
          <dgm:bulletEnabled val="1"/>
        </dgm:presLayoutVars>
      </dgm:prSet>
      <dgm:spPr/>
    </dgm:pt>
    <dgm:pt modelId="{861BAF86-F732-4D09-A1E6-1E5CD8BCFFC9}" type="pres">
      <dgm:prSet presAssocID="{F2960B1D-F23A-4D6F-B183-C5F67FF6049B}" presName="sibTrans" presStyleLbl="sibTrans1D1" presStyleIdx="8" presStyleCnt="15"/>
      <dgm:spPr/>
    </dgm:pt>
    <dgm:pt modelId="{069EFBE9-9591-4192-97AC-642A62939DFA}" type="pres">
      <dgm:prSet presAssocID="{F2960B1D-F23A-4D6F-B183-C5F67FF6049B}" presName="connectorText" presStyleLbl="sibTrans1D1" presStyleIdx="8" presStyleCnt="15"/>
      <dgm:spPr/>
    </dgm:pt>
    <dgm:pt modelId="{8F0BA1D0-4F92-449A-AF43-8A4D88D863A7}" type="pres">
      <dgm:prSet presAssocID="{36B9747B-9A43-4580-ACF3-6C924C3FAF8A}" presName="node" presStyleLbl="node1" presStyleIdx="9" presStyleCnt="16">
        <dgm:presLayoutVars>
          <dgm:bulletEnabled val="1"/>
        </dgm:presLayoutVars>
      </dgm:prSet>
      <dgm:spPr/>
    </dgm:pt>
    <dgm:pt modelId="{28FF1576-6283-4CB5-9271-44832A2590EC}" type="pres">
      <dgm:prSet presAssocID="{E5AB2FA6-D581-4F56-8CB7-3AC1E5E63B22}" presName="sibTrans" presStyleLbl="sibTrans1D1" presStyleIdx="9" presStyleCnt="15"/>
      <dgm:spPr/>
    </dgm:pt>
    <dgm:pt modelId="{B76A9771-4A78-4599-87B3-57E5C5DA32D1}" type="pres">
      <dgm:prSet presAssocID="{E5AB2FA6-D581-4F56-8CB7-3AC1E5E63B22}" presName="connectorText" presStyleLbl="sibTrans1D1" presStyleIdx="9" presStyleCnt="15"/>
      <dgm:spPr/>
    </dgm:pt>
    <dgm:pt modelId="{875F9B4C-EAA2-4DB6-9BC7-E02D305006A9}" type="pres">
      <dgm:prSet presAssocID="{22316182-5343-4C93-A9AB-5861A1D67A75}" presName="node" presStyleLbl="node1" presStyleIdx="10" presStyleCnt="16">
        <dgm:presLayoutVars>
          <dgm:bulletEnabled val="1"/>
        </dgm:presLayoutVars>
      </dgm:prSet>
      <dgm:spPr/>
    </dgm:pt>
    <dgm:pt modelId="{2850E5B2-A3ED-4C4B-9D01-01018C74964B}" type="pres">
      <dgm:prSet presAssocID="{660A0E64-733C-46BA-9882-29014762CD00}" presName="sibTrans" presStyleLbl="sibTrans1D1" presStyleIdx="10" presStyleCnt="15"/>
      <dgm:spPr/>
    </dgm:pt>
    <dgm:pt modelId="{35DEC2A2-D146-4B95-BF16-9CF97B74FC46}" type="pres">
      <dgm:prSet presAssocID="{660A0E64-733C-46BA-9882-29014762CD00}" presName="connectorText" presStyleLbl="sibTrans1D1" presStyleIdx="10" presStyleCnt="15"/>
      <dgm:spPr/>
    </dgm:pt>
    <dgm:pt modelId="{92F60992-D5E6-4BD6-9481-59395EE0F86C}" type="pres">
      <dgm:prSet presAssocID="{041ADE58-652A-47C4-A11C-4298CFD5737F}" presName="node" presStyleLbl="node1" presStyleIdx="11" presStyleCnt="16">
        <dgm:presLayoutVars>
          <dgm:bulletEnabled val="1"/>
        </dgm:presLayoutVars>
      </dgm:prSet>
      <dgm:spPr/>
    </dgm:pt>
    <dgm:pt modelId="{8A9FAC42-F21F-4914-93E5-187ACE759FCF}" type="pres">
      <dgm:prSet presAssocID="{1BDE9796-3802-4878-820A-09C822217352}" presName="sibTrans" presStyleLbl="sibTrans1D1" presStyleIdx="11" presStyleCnt="15"/>
      <dgm:spPr/>
    </dgm:pt>
    <dgm:pt modelId="{BF1B614D-CC62-4AC2-AFF9-AC4B592D104D}" type="pres">
      <dgm:prSet presAssocID="{1BDE9796-3802-4878-820A-09C822217352}" presName="connectorText" presStyleLbl="sibTrans1D1" presStyleIdx="11" presStyleCnt="15"/>
      <dgm:spPr/>
    </dgm:pt>
    <dgm:pt modelId="{D35E96D6-B229-448F-A018-441CC4A6A988}" type="pres">
      <dgm:prSet presAssocID="{346C0066-7250-43F4-A3F0-F70170CF0B7B}" presName="node" presStyleLbl="node1" presStyleIdx="12" presStyleCnt="16">
        <dgm:presLayoutVars>
          <dgm:bulletEnabled val="1"/>
        </dgm:presLayoutVars>
      </dgm:prSet>
      <dgm:spPr/>
    </dgm:pt>
    <dgm:pt modelId="{D832D3DB-1BEE-460C-A2C2-099555652489}" type="pres">
      <dgm:prSet presAssocID="{6317ED81-E49E-4DEC-BEBA-78E9574794DC}" presName="sibTrans" presStyleLbl="sibTrans1D1" presStyleIdx="12" presStyleCnt="15"/>
      <dgm:spPr/>
    </dgm:pt>
    <dgm:pt modelId="{1B319A31-A1C0-46F1-9046-25817A780268}" type="pres">
      <dgm:prSet presAssocID="{6317ED81-E49E-4DEC-BEBA-78E9574794DC}" presName="connectorText" presStyleLbl="sibTrans1D1" presStyleIdx="12" presStyleCnt="15"/>
      <dgm:spPr/>
    </dgm:pt>
    <dgm:pt modelId="{433C66FF-C768-4FE1-B553-0BD686A864D8}" type="pres">
      <dgm:prSet presAssocID="{539F0B25-F149-4D8C-B05C-167F62CDEE09}" presName="node" presStyleLbl="node1" presStyleIdx="13" presStyleCnt="16">
        <dgm:presLayoutVars>
          <dgm:bulletEnabled val="1"/>
        </dgm:presLayoutVars>
      </dgm:prSet>
      <dgm:spPr/>
    </dgm:pt>
    <dgm:pt modelId="{1D7A34F7-56F5-42F7-8141-D3C5B6A54884}" type="pres">
      <dgm:prSet presAssocID="{E38ED356-851B-41B2-8C65-69F74188A5F9}" presName="sibTrans" presStyleLbl="sibTrans1D1" presStyleIdx="13" presStyleCnt="15"/>
      <dgm:spPr/>
    </dgm:pt>
    <dgm:pt modelId="{5B2775C6-3C78-4D48-AA7C-30F12BE189A0}" type="pres">
      <dgm:prSet presAssocID="{E38ED356-851B-41B2-8C65-69F74188A5F9}" presName="connectorText" presStyleLbl="sibTrans1D1" presStyleIdx="13" presStyleCnt="15"/>
      <dgm:spPr/>
    </dgm:pt>
    <dgm:pt modelId="{56B49F71-D382-4ED4-9B2C-612DC13C4644}" type="pres">
      <dgm:prSet presAssocID="{07CEE3EE-9C80-4BE9-AFFF-94FE598FADE4}" presName="node" presStyleLbl="node1" presStyleIdx="14" presStyleCnt="16">
        <dgm:presLayoutVars>
          <dgm:bulletEnabled val="1"/>
        </dgm:presLayoutVars>
      </dgm:prSet>
      <dgm:spPr/>
    </dgm:pt>
    <dgm:pt modelId="{E8ADCBDF-1617-43C6-8BBA-C7C2963F986F}" type="pres">
      <dgm:prSet presAssocID="{11C43BD4-F998-413E-AEF2-B4656AA8B558}" presName="sibTrans" presStyleLbl="sibTrans1D1" presStyleIdx="14" presStyleCnt="15"/>
      <dgm:spPr/>
    </dgm:pt>
    <dgm:pt modelId="{58861DBD-51DC-4F14-B39A-019D7FA83A19}" type="pres">
      <dgm:prSet presAssocID="{11C43BD4-F998-413E-AEF2-B4656AA8B558}" presName="connectorText" presStyleLbl="sibTrans1D1" presStyleIdx="14" presStyleCnt="15"/>
      <dgm:spPr/>
    </dgm:pt>
    <dgm:pt modelId="{269D3D53-F594-48EA-8782-CFF4219B5E70}" type="pres">
      <dgm:prSet presAssocID="{8673FD5E-F0EB-47AE-B728-4A0430177642}" presName="node" presStyleLbl="node1" presStyleIdx="15" presStyleCnt="16">
        <dgm:presLayoutVars>
          <dgm:bulletEnabled val="1"/>
        </dgm:presLayoutVars>
      </dgm:prSet>
      <dgm:spPr/>
    </dgm:pt>
  </dgm:ptLst>
  <dgm:cxnLst>
    <dgm:cxn modelId="{ECC7CE01-6F7C-4B7E-91C4-B89D80F265D3}" srcId="{7C4B6B17-709A-4AE5-82F6-4BFFAC644DCF}" destId="{D2911FAA-C41D-4235-BE18-649EAE8ED7E7}" srcOrd="0" destOrd="0" parTransId="{3B7939C4-BA46-4378-8A8F-C242D4C9C8ED}" sibTransId="{8483F7BB-EC93-49B6-B81F-D3D440BE1CF0}"/>
    <dgm:cxn modelId="{95AFE002-7FC7-4905-8A63-68CFCA96C6A8}" type="presOf" srcId="{FAB94E13-D564-418D-B5CD-BC3AACFD8204}" destId="{63E1C51C-266F-42E7-BBD7-A7F52DFE13D8}" srcOrd="0" destOrd="0" presId="urn:microsoft.com/office/officeart/2016/7/layout/RepeatingBendingProcessNew"/>
    <dgm:cxn modelId="{27FA1B05-E94D-4859-ADBB-12C7F3919198}" type="presOf" srcId="{750AB774-2AC1-4980-B6B2-F02A17E9C02C}" destId="{3AFD2A81-A640-41C1-BE12-C8BACC01048C}" srcOrd="0" destOrd="0" presId="urn:microsoft.com/office/officeart/2016/7/layout/RepeatingBendingProcessNew"/>
    <dgm:cxn modelId="{8E4CBA07-3127-4BED-8522-92D5A3919C14}" type="presOf" srcId="{F8FAA707-2533-460F-87FB-BA3A8E36716C}" destId="{B9488F6B-5EE6-431B-B58E-42B543275779}" srcOrd="0" destOrd="0" presId="urn:microsoft.com/office/officeart/2016/7/layout/RepeatingBendingProcessNew"/>
    <dgm:cxn modelId="{7DE2DC0A-864B-49E2-8661-98DF84A2501C}" type="presOf" srcId="{8483F7BB-EC93-49B6-B81F-D3D440BE1CF0}" destId="{2B77A865-DC85-4E37-92A7-7BF3B5E07C1F}" srcOrd="0" destOrd="0" presId="urn:microsoft.com/office/officeart/2016/7/layout/RepeatingBendingProcessNew"/>
    <dgm:cxn modelId="{AE81450D-157A-4326-9B3B-6599796D419F}" srcId="{7C4B6B17-709A-4AE5-82F6-4BFFAC644DCF}" destId="{346C0066-7250-43F4-A3F0-F70170CF0B7B}" srcOrd="12" destOrd="0" parTransId="{1E267657-7B1F-4958-98F0-F043CFEB0D57}" sibTransId="{6317ED81-E49E-4DEC-BEBA-78E9574794DC}"/>
    <dgm:cxn modelId="{CD0B9E12-9002-446F-A690-A7F752B32842}" type="presOf" srcId="{A76370FB-C1E8-40CF-BAB3-286D4558C042}" destId="{45F895BD-45F2-428D-B0B4-62F42BA8E428}" srcOrd="0" destOrd="1" presId="urn:microsoft.com/office/officeart/2016/7/layout/RepeatingBendingProcessNew"/>
    <dgm:cxn modelId="{135AC119-604B-4593-9958-1C235A2011E9}" srcId="{7C4B6B17-709A-4AE5-82F6-4BFFAC644DCF}" destId="{31A8823E-7E43-478C-8807-E30380A75876}" srcOrd="3" destOrd="0" parTransId="{D938F6DB-F262-46F0-A806-5785D130EBE8}" sibTransId="{C2F6803E-643C-4D22-B9DD-95976460AB49}"/>
    <dgm:cxn modelId="{89D71B1A-8DE1-47F0-97EE-436736D348D2}" type="presOf" srcId="{256C9E2C-0A0F-4917-97A4-7CE3C3CE7FE3}" destId="{45F895BD-45F2-428D-B0B4-62F42BA8E428}" srcOrd="0" destOrd="0" presId="urn:microsoft.com/office/officeart/2016/7/layout/RepeatingBendingProcessNew"/>
    <dgm:cxn modelId="{3A501D22-76E1-4718-94B9-73A6B36EA286}" srcId="{7C4B6B17-709A-4AE5-82F6-4BFFAC644DCF}" destId="{7026570F-6075-4D7F-9210-F0A21F8ACDDC}" srcOrd="4" destOrd="0" parTransId="{7DA4E93C-BF94-445F-BF80-7166FE4B993C}" sibTransId="{C492DF1A-C5C3-49D5-8671-2E171BF355A2}"/>
    <dgm:cxn modelId="{ACE6B423-2F93-4B52-8C77-7F28FCC21EF9}" srcId="{7C4B6B17-709A-4AE5-82F6-4BFFAC644DCF}" destId="{8673FD5E-F0EB-47AE-B728-4A0430177642}" srcOrd="15" destOrd="0" parTransId="{656347DA-E95B-410C-A73C-F82E5123E749}" sibTransId="{6164DBF4-AD3E-4BE3-8053-5B07E7A31873}"/>
    <dgm:cxn modelId="{B8875E26-C24C-4DC1-8D8E-A4C31F61A70C}" srcId="{36B9747B-9A43-4580-ACF3-6C924C3FAF8A}" destId="{80F95A3B-20F0-4042-8D97-15374764DC8C}" srcOrd="0" destOrd="0" parTransId="{33494C88-4F7D-471F-ADC0-5DAD3FDF5C19}" sibTransId="{08C8F36E-2781-4652-A9D8-C9460B8BAB76}"/>
    <dgm:cxn modelId="{9A9ECB26-1BA7-45FF-A211-601549742D06}" srcId="{7C4B6B17-709A-4AE5-82F6-4BFFAC644DCF}" destId="{539F0B25-F149-4D8C-B05C-167F62CDEE09}" srcOrd="13" destOrd="0" parTransId="{4C8E17D8-49DB-4633-8BFB-D2E4E92DFFF1}" sibTransId="{E38ED356-851B-41B2-8C65-69F74188A5F9}"/>
    <dgm:cxn modelId="{BF0CA627-78B7-497B-81AE-E6A1EAEC0D40}" type="presOf" srcId="{C492DF1A-C5C3-49D5-8671-2E171BF355A2}" destId="{ED8BCEDF-5A2F-4AD6-9BB2-47AFEB832340}" srcOrd="0" destOrd="0" presId="urn:microsoft.com/office/officeart/2016/7/layout/RepeatingBendingProcessNew"/>
    <dgm:cxn modelId="{03F4692A-73B7-47BF-AA00-0C0E9A1800D1}" type="presOf" srcId="{1BDE9796-3802-4878-820A-09C822217352}" destId="{BF1B614D-CC62-4AC2-AFF9-AC4B592D104D}" srcOrd="1" destOrd="0" presId="urn:microsoft.com/office/officeart/2016/7/layout/RepeatingBendingProcessNew"/>
    <dgm:cxn modelId="{BCB1782B-AB72-4A8D-B9A6-C185062DC25B}" srcId="{256C9E2C-0A0F-4917-97A4-7CE3C3CE7FE3}" destId="{A76370FB-C1E8-40CF-BAB3-286D4558C042}" srcOrd="0" destOrd="0" parTransId="{D644B2B7-35E2-4A24-8AAB-A227B0221E0F}" sibTransId="{F32067C6-18CB-4F3D-B1B1-A309AB2190CE}"/>
    <dgm:cxn modelId="{14214A2D-E5FA-40DC-A54F-B5C988ECF03F}" srcId="{041ADE58-652A-47C4-A11C-4298CFD5737F}" destId="{7B0BD934-CB24-457B-BEA4-997F083291D2}" srcOrd="0" destOrd="0" parTransId="{48921298-6F32-462E-B28F-CA0D8AE1B5BE}" sibTransId="{34297282-03C1-4D82-B610-B9F4D1317C43}"/>
    <dgm:cxn modelId="{798BF92D-16C6-4520-AB03-52DD1BD1EE2B}" srcId="{8673FD5E-F0EB-47AE-B728-4A0430177642}" destId="{EAC83CA8-4A8E-401E-8CC9-84982219E782}" srcOrd="0" destOrd="0" parTransId="{6E187FED-0C41-47ED-80A8-F1521422B7E2}" sibTransId="{634D0DC5-2081-4F0F-B470-4AFFA9AC9D56}"/>
    <dgm:cxn modelId="{E2A6E330-3AB7-4FDC-8F0F-AD6E1BF3DB5B}" srcId="{7C4B6B17-709A-4AE5-82F6-4BFFAC644DCF}" destId="{0EFF73B0-ACDA-4CD5-93A6-51970C0813E5}" srcOrd="2" destOrd="0" parTransId="{10DDC213-2B2F-40EC-AA79-B04E67D5E625}" sibTransId="{A2019B01-51EB-403A-848A-B6827F7C93ED}"/>
    <dgm:cxn modelId="{46965E35-2A48-4B88-8AD5-FD9CFA179CC0}" type="presOf" srcId="{539F0B25-F149-4D8C-B05C-167F62CDEE09}" destId="{433C66FF-C768-4FE1-B553-0BD686A864D8}" srcOrd="0" destOrd="0" presId="urn:microsoft.com/office/officeart/2016/7/layout/RepeatingBendingProcessNew"/>
    <dgm:cxn modelId="{70BD9037-789B-4FBB-BE72-B100EF9742DE}" type="presOf" srcId="{E5AB2FA6-D581-4F56-8CB7-3AC1E5E63B22}" destId="{B76A9771-4A78-4599-87B3-57E5C5DA32D1}" srcOrd="1" destOrd="0" presId="urn:microsoft.com/office/officeart/2016/7/layout/RepeatingBendingProcessNew"/>
    <dgm:cxn modelId="{FABE8438-01D5-49B7-B1AA-7D835E66CE8E}" type="presOf" srcId="{D38FF2E2-49D7-467A-BB8D-2F4740164476}" destId="{63E1C51C-266F-42E7-BBD7-A7F52DFE13D8}" srcOrd="0" destOrd="1" presId="urn:microsoft.com/office/officeart/2016/7/layout/RepeatingBendingProcessNew"/>
    <dgm:cxn modelId="{537A6E3F-CECA-4F49-8EF4-BC5706F513F6}" srcId="{7C4B6B17-709A-4AE5-82F6-4BFFAC644DCF}" destId="{22316182-5343-4C93-A9AB-5861A1D67A75}" srcOrd="10" destOrd="0" parTransId="{5E9232BA-73E0-4E47-A55C-E4C518895130}" sibTransId="{660A0E64-733C-46BA-9882-29014762CD00}"/>
    <dgm:cxn modelId="{1E16E35C-0497-429C-9865-0CA05D8BCADC}" srcId="{7C4B6B17-709A-4AE5-82F6-4BFFAC644DCF}" destId="{041ADE58-652A-47C4-A11C-4298CFD5737F}" srcOrd="11" destOrd="0" parTransId="{7E58DEFE-3C2C-4B83-90A8-23D9AFD56590}" sibTransId="{1BDE9796-3802-4878-820A-09C822217352}"/>
    <dgm:cxn modelId="{0ED40841-8EA5-477A-A6D4-930FA8725F19}" type="presOf" srcId="{FA7411F8-083E-4373-B0A5-F8C666DBCB65}" destId="{C7EDF7A8-1DF7-4069-A1E3-C6EF4F3435CF}" srcOrd="0" destOrd="1" presId="urn:microsoft.com/office/officeart/2016/7/layout/RepeatingBendingProcessNew"/>
    <dgm:cxn modelId="{B2839943-0D65-4D1E-B314-12E2AD6828DE}" type="presOf" srcId="{6317ED81-E49E-4DEC-BEBA-78E9574794DC}" destId="{1B319A31-A1C0-46F1-9046-25817A780268}" srcOrd="1" destOrd="0" presId="urn:microsoft.com/office/officeart/2016/7/layout/RepeatingBendingProcessNew"/>
    <dgm:cxn modelId="{CA01A443-4CA4-4594-ACF9-56AC09F2E1FF}" type="presOf" srcId="{C2F6803E-643C-4D22-B9DD-95976460AB49}" destId="{4C022896-7718-4236-8FB3-513EB0A45EE7}" srcOrd="1" destOrd="0" presId="urn:microsoft.com/office/officeart/2016/7/layout/RepeatingBendingProcessNew"/>
    <dgm:cxn modelId="{F6ED7965-284D-40A1-B853-E93DD3640818}" type="presOf" srcId="{9E974F6A-F98A-43D0-9EC6-52EC103C0ACA}" destId="{C7EDF7A8-1DF7-4069-A1E3-C6EF4F3435CF}" srcOrd="0" destOrd="0" presId="urn:microsoft.com/office/officeart/2016/7/layout/RepeatingBendingProcessNew"/>
    <dgm:cxn modelId="{39B81F69-7309-4F0B-9F27-1D9EC2B47670}" type="presOf" srcId="{36B9747B-9A43-4580-ACF3-6C924C3FAF8A}" destId="{8F0BA1D0-4F92-449A-AF43-8A4D88D863A7}" srcOrd="0" destOrd="0" presId="urn:microsoft.com/office/officeart/2016/7/layout/RepeatingBendingProcessNew"/>
    <dgm:cxn modelId="{7858FC6A-F341-45E7-B732-2312A452F44C}" type="presOf" srcId="{7026570F-6075-4D7F-9210-F0A21F8ACDDC}" destId="{53C74643-8648-46D6-8C43-469524F550A8}" srcOrd="0" destOrd="0" presId="urn:microsoft.com/office/officeart/2016/7/layout/RepeatingBendingProcessNew"/>
    <dgm:cxn modelId="{6AAC2D6B-63A2-4426-8491-64CD69D10C0B}" type="presOf" srcId="{EAE9822D-2187-462E-8C8F-723F3D5FAA2D}" destId="{00D0683F-79B6-4659-B43A-89D9D4D814C4}" srcOrd="1" destOrd="0" presId="urn:microsoft.com/office/officeart/2016/7/layout/RepeatingBendingProcessNew"/>
    <dgm:cxn modelId="{C7EAA64C-4036-45CF-84E7-7F8D4304D802}" type="presOf" srcId="{0EFF73B0-ACDA-4CD5-93A6-51970C0813E5}" destId="{2132B35C-6091-4D07-BC57-8703FE508E6C}" srcOrd="0" destOrd="0" presId="urn:microsoft.com/office/officeart/2016/7/layout/RepeatingBendingProcessNew"/>
    <dgm:cxn modelId="{C588D86E-AC7B-48BF-8553-A55CAE800F1C}" type="presOf" srcId="{4D286341-98F6-49D3-991C-5F72253E27F6}" destId="{5BC487E1-503A-4145-B36A-A938C161A72E}" srcOrd="0" destOrd="0" presId="urn:microsoft.com/office/officeart/2016/7/layout/RepeatingBendingProcessNew"/>
    <dgm:cxn modelId="{D2869C50-794F-4E10-8ADF-135A20DB87F9}" type="presOf" srcId="{C2F6803E-643C-4D22-B9DD-95976460AB49}" destId="{966565F5-0D12-4069-A0F7-539357D85ADC}" srcOrd="0" destOrd="0" presId="urn:microsoft.com/office/officeart/2016/7/layout/RepeatingBendingProcessNew"/>
    <dgm:cxn modelId="{270FD951-9280-46F9-B5F4-74835757F228}" type="presOf" srcId="{F2960B1D-F23A-4D6F-B183-C5F67FF6049B}" destId="{069EFBE9-9591-4192-97AC-642A62939DFA}" srcOrd="1" destOrd="0" presId="urn:microsoft.com/office/officeart/2016/7/layout/RepeatingBendingProcessNew"/>
    <dgm:cxn modelId="{395C5E53-D2F0-4203-945F-BDDB5912A25D}" type="presOf" srcId="{F2960B1D-F23A-4D6F-B183-C5F67FF6049B}" destId="{861BAF86-F732-4D09-A1E6-1E5CD8BCFFC9}" srcOrd="0" destOrd="0" presId="urn:microsoft.com/office/officeart/2016/7/layout/RepeatingBendingProcessNew"/>
    <dgm:cxn modelId="{356AB073-31DD-4EA6-89CD-E6E0292B060C}" type="presOf" srcId="{4D286341-98F6-49D3-991C-5F72253E27F6}" destId="{05F7E0E6-B9CA-4479-A343-B7B18D745728}" srcOrd="1" destOrd="0" presId="urn:microsoft.com/office/officeart/2016/7/layout/RepeatingBendingProcessNew"/>
    <dgm:cxn modelId="{B71F3054-9576-4E2B-B606-DEB9DEA2CE8A}" type="presOf" srcId="{08D01A04-1493-4870-B457-0FEFD398CF2B}" destId="{3AFD2A81-A640-41C1-BE12-C8BACC01048C}" srcOrd="0" destOrd="1" presId="urn:microsoft.com/office/officeart/2016/7/layout/RepeatingBendingProcessNew"/>
    <dgm:cxn modelId="{DF5D3D76-9C39-43FB-9048-2BF91A63A989}" srcId="{7C4B6B17-709A-4AE5-82F6-4BFFAC644DCF}" destId="{9E974F6A-F98A-43D0-9EC6-52EC103C0ACA}" srcOrd="1" destOrd="0" parTransId="{D619D88C-8862-4923-A516-2095ACA55535}" sibTransId="{F8FAA707-2533-460F-87FB-BA3A8E36716C}"/>
    <dgm:cxn modelId="{E7A48278-4A92-4D66-9AD6-9195E9AACBA3}" type="presOf" srcId="{6726C015-D19B-4E4B-9C5F-9A2ACD700125}" destId="{875F9B4C-EAA2-4DB6-9BC7-E02D305006A9}" srcOrd="0" destOrd="1" presId="urn:microsoft.com/office/officeart/2016/7/layout/RepeatingBendingProcessNew"/>
    <dgm:cxn modelId="{0C55D458-434D-4538-90FB-996A05C8A444}" type="presOf" srcId="{A2019B01-51EB-403A-848A-B6827F7C93ED}" destId="{B0612FA5-B1B7-4A06-8EC4-ED22347674D0}" srcOrd="0" destOrd="0" presId="urn:microsoft.com/office/officeart/2016/7/layout/RepeatingBendingProcessNew"/>
    <dgm:cxn modelId="{7AA89079-1174-403B-8395-2FB5AF1CCBFF}" type="presOf" srcId="{9B6C7E7D-25A1-4D28-B59A-9F2B799C5EBF}" destId="{433C66FF-C768-4FE1-B553-0BD686A864D8}" srcOrd="0" destOrd="1" presId="urn:microsoft.com/office/officeart/2016/7/layout/RepeatingBendingProcessNew"/>
    <dgm:cxn modelId="{24FDBB5A-8869-4329-841F-CFDF4A58EB35}" type="presOf" srcId="{EAE9822D-2187-462E-8C8F-723F3D5FAA2D}" destId="{B5A09E9A-6BB0-4C3A-A379-07C1C8FD9FCC}" srcOrd="0" destOrd="0" presId="urn:microsoft.com/office/officeart/2016/7/layout/RepeatingBendingProcessNew"/>
    <dgm:cxn modelId="{D7840A81-156D-40E1-B887-0A02B705959B}" type="presOf" srcId="{D2911FAA-C41D-4235-BE18-649EAE8ED7E7}" destId="{3356A1BB-A286-4CD4-9FAB-4328FFA00CAE}" srcOrd="0" destOrd="0" presId="urn:microsoft.com/office/officeart/2016/7/layout/RepeatingBendingProcessNew"/>
    <dgm:cxn modelId="{B2E95E84-6182-4DDE-AFB2-F9C5BE20483D}" type="presOf" srcId="{660A0E64-733C-46BA-9882-29014762CD00}" destId="{2850E5B2-A3ED-4C4B-9D01-01018C74964B}" srcOrd="0" destOrd="0" presId="urn:microsoft.com/office/officeart/2016/7/layout/RepeatingBendingProcessNew"/>
    <dgm:cxn modelId="{E0473687-C3ED-42B3-BD8E-FB5BFEEABDEC}" type="presOf" srcId="{00F2A82C-CDC0-49E7-9C3F-3FF74E220F82}" destId="{56B49F71-D382-4ED4-9B2C-612DC13C4644}" srcOrd="0" destOrd="1" presId="urn:microsoft.com/office/officeart/2016/7/layout/RepeatingBendingProcessNew"/>
    <dgm:cxn modelId="{4EA96588-6410-4B06-A40C-2EC75A23D3AA}" type="presOf" srcId="{EAC83CA8-4A8E-401E-8CC9-84982219E782}" destId="{269D3D53-F594-48EA-8782-CFF4219B5E70}" srcOrd="0" destOrd="1" presId="urn:microsoft.com/office/officeart/2016/7/layout/RepeatingBendingProcessNew"/>
    <dgm:cxn modelId="{2FD9098C-E79E-49DC-8550-F49EB19F11F3}" srcId="{22316182-5343-4C93-A9AB-5861A1D67A75}" destId="{6726C015-D19B-4E4B-9C5F-9A2ACD700125}" srcOrd="0" destOrd="0" parTransId="{5326BCD1-6AEA-4731-BD83-0B624F222F4B}" sibTransId="{29F11BE7-DDDD-4A12-96E4-CE3E88E35906}"/>
    <dgm:cxn modelId="{A1ADA68E-6893-44B9-BF84-8AF3EA662570}" type="presOf" srcId="{660A0E64-733C-46BA-9882-29014762CD00}" destId="{35DEC2A2-D146-4B95-BF16-9CF97B74FC46}" srcOrd="1" destOrd="0" presId="urn:microsoft.com/office/officeart/2016/7/layout/RepeatingBendingProcessNew"/>
    <dgm:cxn modelId="{1743D392-B89C-4EF5-9FB2-AC0E6EDC921D}" type="presOf" srcId="{11C43BD4-F998-413E-AEF2-B4656AA8B558}" destId="{E8ADCBDF-1617-43C6-8BBA-C7C2963F986F}" srcOrd="0" destOrd="0" presId="urn:microsoft.com/office/officeart/2016/7/layout/RepeatingBendingProcessNew"/>
    <dgm:cxn modelId="{A8462A94-B96A-4C8B-9AC3-752B55C9F9BB}" type="presOf" srcId="{11C43BD4-F998-413E-AEF2-B4656AA8B558}" destId="{58861DBD-51DC-4F14-B39A-019D7FA83A19}" srcOrd="1" destOrd="0" presId="urn:microsoft.com/office/officeart/2016/7/layout/RepeatingBendingProcessNew"/>
    <dgm:cxn modelId="{3CE23394-2BE8-4A2B-AF5F-12A99C4EA724}" type="presOf" srcId="{7C4B6B17-709A-4AE5-82F6-4BFFAC644DCF}" destId="{735DDE0C-349C-4DCD-B81C-4B910396087A}" srcOrd="0" destOrd="0" presId="urn:microsoft.com/office/officeart/2016/7/layout/RepeatingBendingProcessNew"/>
    <dgm:cxn modelId="{B6308295-4B7C-41E5-87B5-49229AE4A297}" type="presOf" srcId="{7B0BD934-CB24-457B-BEA4-997F083291D2}" destId="{92F60992-D5E6-4BD6-9481-59395EE0F86C}" srcOrd="0" destOrd="1" presId="urn:microsoft.com/office/officeart/2016/7/layout/RepeatingBendingProcessNew"/>
    <dgm:cxn modelId="{48982D9A-2B17-45C0-846F-7F6DF9FB6F9A}" srcId="{7C4B6B17-709A-4AE5-82F6-4BFFAC644DCF}" destId="{FAB94E13-D564-418D-B5CD-BC3AACFD8204}" srcOrd="7" destOrd="0" parTransId="{8C28D574-BF24-4F18-BF2C-99414DCF90C1}" sibTransId="{4D286341-98F6-49D3-991C-5F72253E27F6}"/>
    <dgm:cxn modelId="{8D5C589D-CFA4-4B21-8B42-ADC85C6F8EEE}" srcId="{7C4B6B17-709A-4AE5-82F6-4BFFAC644DCF}" destId="{07CEE3EE-9C80-4BE9-AFFF-94FE598FADE4}" srcOrd="14" destOrd="0" parTransId="{C024E537-697B-40BD-AAC5-499F747E31D3}" sibTransId="{11C43BD4-F998-413E-AEF2-B4656AA8B558}"/>
    <dgm:cxn modelId="{B82751A1-45A1-4E21-8847-3D9111C6080C}" type="presOf" srcId="{041ADE58-652A-47C4-A11C-4298CFD5737F}" destId="{92F60992-D5E6-4BD6-9481-59395EE0F86C}" srcOrd="0" destOrd="0" presId="urn:microsoft.com/office/officeart/2016/7/layout/RepeatingBendingProcessNew"/>
    <dgm:cxn modelId="{5DE49EA1-B87C-435E-B1E2-352C436A2D45}" type="presOf" srcId="{8483F7BB-EC93-49B6-B81F-D3D440BE1CF0}" destId="{E9CF5926-A1E5-470F-B8D4-7D1E759326AB}" srcOrd="1" destOrd="0" presId="urn:microsoft.com/office/officeart/2016/7/layout/RepeatingBendingProcessNew"/>
    <dgm:cxn modelId="{44450DA5-8E8D-4A3A-8695-00B8E4E5EBA7}" srcId="{7C4B6B17-709A-4AE5-82F6-4BFFAC644DCF}" destId="{A53F7DCC-B286-46B1-A59C-CF2F818E046F}" srcOrd="8" destOrd="0" parTransId="{EF387D18-9FAA-4D9B-BAEE-75475ADFF34A}" sibTransId="{F2960B1D-F23A-4D6F-B183-C5F67FF6049B}"/>
    <dgm:cxn modelId="{7292F1A9-7164-490A-A5B7-479725AFD2E2}" type="presOf" srcId="{1BDE9796-3802-4878-820A-09C822217352}" destId="{8A9FAC42-F21F-4914-93E5-187ACE759FCF}" srcOrd="0" destOrd="0" presId="urn:microsoft.com/office/officeart/2016/7/layout/RepeatingBendingProcessNew"/>
    <dgm:cxn modelId="{807707AB-AA28-4343-920B-AE32A33C689C}" type="presOf" srcId="{22316182-5343-4C93-A9AB-5861A1D67A75}" destId="{875F9B4C-EAA2-4DB6-9BC7-E02D305006A9}" srcOrd="0" destOrd="0" presId="urn:microsoft.com/office/officeart/2016/7/layout/RepeatingBendingProcessNew"/>
    <dgm:cxn modelId="{3FF1FFAB-A63C-4DE8-9BCC-DA6A18006D95}" type="presOf" srcId="{E5AB2FA6-D581-4F56-8CB7-3AC1E5E63B22}" destId="{28FF1576-6283-4CB5-9271-44832A2590EC}" srcOrd="0" destOrd="0" presId="urn:microsoft.com/office/officeart/2016/7/layout/RepeatingBendingProcessNew"/>
    <dgm:cxn modelId="{D64A86AE-D030-4FBD-934F-DB482472B90F}" type="presOf" srcId="{80F95A3B-20F0-4042-8D97-15374764DC8C}" destId="{8F0BA1D0-4F92-449A-AF43-8A4D88D863A7}" srcOrd="0" destOrd="1" presId="urn:microsoft.com/office/officeart/2016/7/layout/RepeatingBendingProcessNew"/>
    <dgm:cxn modelId="{1C95B1B1-055C-4EBF-9E6D-5EE683656687}" srcId="{31A8823E-7E43-478C-8807-E30380A75876}" destId="{A9112DA2-0B80-46B6-BE6A-7298AA9B7510}" srcOrd="0" destOrd="0" parTransId="{76F5B383-9EAE-4293-A2EA-805DBD08B67C}" sibTransId="{C81EEF25-B4F8-4814-8F05-3C866CCA00C3}"/>
    <dgm:cxn modelId="{4A7B18B4-D2A4-4CD2-8B89-8DD851858144}" srcId="{750AB774-2AC1-4980-B6B2-F02A17E9C02C}" destId="{08D01A04-1493-4870-B457-0FEFD398CF2B}" srcOrd="0" destOrd="0" parTransId="{5E0BE4F0-CE11-4815-81CC-2A2E0C7F38CD}" sibTransId="{241BD622-ED98-4466-A75E-C2D787606F85}"/>
    <dgm:cxn modelId="{D21D42B6-B1A9-4C7D-8C77-059ABA332722}" srcId="{539F0B25-F149-4D8C-B05C-167F62CDEE09}" destId="{9B6C7E7D-25A1-4D28-B59A-9F2B799C5EBF}" srcOrd="0" destOrd="0" parTransId="{4652433D-4715-433A-9E80-89A39602D963}" sibTransId="{47AE1F7E-9139-456B-B3BB-7BC514B005C8}"/>
    <dgm:cxn modelId="{870CFDB9-41AD-4ACA-A171-48448204E84B}" type="presOf" srcId="{95507402-D45A-4556-8916-6943CEE827C6}" destId="{2466C11E-CBE5-46AC-99C1-83A128F02484}" srcOrd="0" destOrd="0" presId="urn:microsoft.com/office/officeart/2016/7/layout/RepeatingBendingProcessNew"/>
    <dgm:cxn modelId="{57E8A8BC-C03C-422F-AD29-AFE28A9697BA}" type="presOf" srcId="{A53F7DCC-B286-46B1-A59C-CF2F818E046F}" destId="{F10FB91A-4C54-4CF5-87E8-9261B865C4FE}" srcOrd="0" destOrd="0" presId="urn:microsoft.com/office/officeart/2016/7/layout/RepeatingBendingProcessNew"/>
    <dgm:cxn modelId="{1758FEBD-840B-4E9E-B6C4-628A57732C09}" srcId="{0EFF73B0-ACDA-4CD5-93A6-51970C0813E5}" destId="{1DCE0961-9D7C-4BCF-95CF-E4AF75E4D924}" srcOrd="0" destOrd="0" parTransId="{86160CF3-37DF-49F2-BA71-39C46DDC2976}" sibTransId="{E11C91CA-4851-45F0-BA16-1D80CE5EBFC3}"/>
    <dgm:cxn modelId="{82E670BF-108B-468E-9D4A-C9654C305632}" type="presOf" srcId="{31A8823E-7E43-478C-8807-E30380A75876}" destId="{3A0111BF-DEE8-4B78-AEEE-D806B131FDC5}" srcOrd="0" destOrd="0" presId="urn:microsoft.com/office/officeart/2016/7/layout/RepeatingBendingProcessNew"/>
    <dgm:cxn modelId="{12E09DBF-3059-4E92-B98E-63F279624FA9}" type="presOf" srcId="{A2019B01-51EB-403A-848A-B6827F7C93ED}" destId="{78D2E6E2-215E-4969-8DEF-23B7D259E754}" srcOrd="1" destOrd="0" presId="urn:microsoft.com/office/officeart/2016/7/layout/RepeatingBendingProcessNew"/>
    <dgm:cxn modelId="{CD6B70C2-CEA6-460A-B754-766E221D2149}" srcId="{7C4B6B17-709A-4AE5-82F6-4BFFAC644DCF}" destId="{256C9E2C-0A0F-4917-97A4-7CE3C3CE7FE3}" srcOrd="5" destOrd="0" parTransId="{68740B52-FF03-408C-AEA0-A3AA190FB8D5}" sibTransId="{EAE9822D-2187-462E-8C8F-723F3D5FAA2D}"/>
    <dgm:cxn modelId="{011589C3-2206-451F-88DA-4BE1CEEDA0D8}" srcId="{FAB94E13-D564-418D-B5CD-BC3AACFD8204}" destId="{D38FF2E2-49D7-467A-BB8D-2F4740164476}" srcOrd="0" destOrd="0" parTransId="{B96493FB-4C33-4BAA-BD0B-BBCB5CEA0F32}" sibTransId="{3CC03894-0201-4A51-BE53-6162BC1FF281}"/>
    <dgm:cxn modelId="{CA3DDECB-0C39-4173-BE4A-461BF5B1C0D6}" type="presOf" srcId="{E38ED356-851B-41B2-8C65-69F74188A5F9}" destId="{5B2775C6-3C78-4D48-AA7C-30F12BE189A0}" srcOrd="1" destOrd="0" presId="urn:microsoft.com/office/officeart/2016/7/layout/RepeatingBendingProcessNew"/>
    <dgm:cxn modelId="{A6DF0ACE-744D-46F8-97A8-AE57FB8B4F3F}" type="presOf" srcId="{6317ED81-E49E-4DEC-BEBA-78E9574794DC}" destId="{D832D3DB-1BEE-460C-A2C2-099555652489}" srcOrd="0" destOrd="0" presId="urn:microsoft.com/office/officeart/2016/7/layout/RepeatingBendingProcessNew"/>
    <dgm:cxn modelId="{18C3BAD4-371A-47B9-90EB-23CADC6D0480}" type="presOf" srcId="{E38ED356-851B-41B2-8C65-69F74188A5F9}" destId="{1D7A34F7-56F5-42F7-8141-D3C5B6A54884}" srcOrd="0" destOrd="0" presId="urn:microsoft.com/office/officeart/2016/7/layout/RepeatingBendingProcessNew"/>
    <dgm:cxn modelId="{86FB9BD5-77D5-4095-AF75-E8EFFE520F00}" type="presOf" srcId="{1DCE0961-9D7C-4BCF-95CF-E4AF75E4D924}" destId="{2132B35C-6091-4D07-BC57-8703FE508E6C}" srcOrd="0" destOrd="1" presId="urn:microsoft.com/office/officeart/2016/7/layout/RepeatingBendingProcessNew"/>
    <dgm:cxn modelId="{7F3C45DF-717F-4162-82A7-1B2CCAFA00D3}" type="presOf" srcId="{95507402-D45A-4556-8916-6943CEE827C6}" destId="{DEA077DC-C904-40CB-AEDA-7768F46FAC15}" srcOrd="1" destOrd="0" presId="urn:microsoft.com/office/officeart/2016/7/layout/RepeatingBendingProcessNew"/>
    <dgm:cxn modelId="{9338FCE5-5803-4556-A8D4-ECCEE793FFD7}" type="presOf" srcId="{346C0066-7250-43F4-A3F0-F70170CF0B7B}" destId="{D35E96D6-B229-448F-A018-441CC4A6A988}" srcOrd="0" destOrd="0" presId="urn:microsoft.com/office/officeart/2016/7/layout/RepeatingBendingProcessNew"/>
    <dgm:cxn modelId="{94E450E8-5050-46DA-B8FC-725C2DA56C81}" type="presOf" srcId="{A9112DA2-0B80-46B6-BE6A-7298AA9B7510}" destId="{3A0111BF-DEE8-4B78-AEEE-D806B131FDC5}" srcOrd="0" destOrd="1" presId="urn:microsoft.com/office/officeart/2016/7/layout/RepeatingBendingProcessNew"/>
    <dgm:cxn modelId="{164462EB-1470-4FE8-867F-92085B3ECA65}" type="presOf" srcId="{8673FD5E-F0EB-47AE-B728-4A0430177642}" destId="{269D3D53-F594-48EA-8782-CFF4219B5E70}" srcOrd="0" destOrd="0" presId="urn:microsoft.com/office/officeart/2016/7/layout/RepeatingBendingProcessNew"/>
    <dgm:cxn modelId="{5A27F2EC-8187-4AB1-8FED-169C97D4DF56}" srcId="{07CEE3EE-9C80-4BE9-AFFF-94FE598FADE4}" destId="{00F2A82C-CDC0-49E7-9C3F-3FF74E220F82}" srcOrd="0" destOrd="0" parTransId="{C5BB3716-35E0-4925-B49E-DF3029EF9B36}" sibTransId="{FEC8B61A-19AF-4C58-8B7B-6632976F1E4B}"/>
    <dgm:cxn modelId="{EA3DA3F2-59D2-4F72-955F-005A80834227}" type="presOf" srcId="{07CEE3EE-9C80-4BE9-AFFF-94FE598FADE4}" destId="{56B49F71-D382-4ED4-9B2C-612DC13C4644}" srcOrd="0" destOrd="0" presId="urn:microsoft.com/office/officeart/2016/7/layout/RepeatingBendingProcessNew"/>
    <dgm:cxn modelId="{85438AF3-55A5-4B66-88BC-8DAF39A3E4B5}" srcId="{7C4B6B17-709A-4AE5-82F6-4BFFAC644DCF}" destId="{36B9747B-9A43-4580-ACF3-6C924C3FAF8A}" srcOrd="9" destOrd="0" parTransId="{509AB3F8-5EFD-46EC-899E-62FEB756175B}" sibTransId="{E5AB2FA6-D581-4F56-8CB7-3AC1E5E63B22}"/>
    <dgm:cxn modelId="{6D69AFF8-54C1-4302-ACA9-CD894579C893}" type="presOf" srcId="{C492DF1A-C5C3-49D5-8671-2E171BF355A2}" destId="{F1CDBD8F-2E82-4C8E-AD99-7A9A8F0A3AE9}" srcOrd="1" destOrd="0" presId="urn:microsoft.com/office/officeart/2016/7/layout/RepeatingBendingProcessNew"/>
    <dgm:cxn modelId="{CFE1C5FA-4F4A-4D61-8315-00C1FD8C0673}" srcId="{9E974F6A-F98A-43D0-9EC6-52EC103C0ACA}" destId="{FA7411F8-083E-4373-B0A5-F8C666DBCB65}" srcOrd="0" destOrd="0" parTransId="{07C2A5A4-E23A-4A0C-9C8F-B198FE4B49DE}" sibTransId="{1A54DEA1-142E-4B73-8DD2-D51210A3E4A5}"/>
    <dgm:cxn modelId="{94D1D7FC-8330-483F-8297-27CB92D3100C}" srcId="{7C4B6B17-709A-4AE5-82F6-4BFFAC644DCF}" destId="{750AB774-2AC1-4980-B6B2-F02A17E9C02C}" srcOrd="6" destOrd="0" parTransId="{AE3997E0-89B0-42B1-93F6-1C4AFBEF377F}" sibTransId="{95507402-D45A-4556-8916-6943CEE827C6}"/>
    <dgm:cxn modelId="{A5CCE0FD-6CD1-4E81-B5B9-C9C9B02CD780}" type="presOf" srcId="{F8FAA707-2533-460F-87FB-BA3A8E36716C}" destId="{8CBE87AC-D7BC-4A6A-A3D4-262FFE9F3A59}" srcOrd="1" destOrd="0" presId="urn:microsoft.com/office/officeart/2016/7/layout/RepeatingBendingProcessNew"/>
    <dgm:cxn modelId="{DEC03286-DE33-4F79-A6FB-96A91D7D870B}" type="presParOf" srcId="{735DDE0C-349C-4DCD-B81C-4B910396087A}" destId="{3356A1BB-A286-4CD4-9FAB-4328FFA00CAE}" srcOrd="0" destOrd="0" presId="urn:microsoft.com/office/officeart/2016/7/layout/RepeatingBendingProcessNew"/>
    <dgm:cxn modelId="{7D60F8AE-A1F8-49C8-A813-D48F486F15E0}" type="presParOf" srcId="{735DDE0C-349C-4DCD-B81C-4B910396087A}" destId="{2B77A865-DC85-4E37-92A7-7BF3B5E07C1F}" srcOrd="1" destOrd="0" presId="urn:microsoft.com/office/officeart/2016/7/layout/RepeatingBendingProcessNew"/>
    <dgm:cxn modelId="{C33E1F55-8D03-466B-B406-FCCC000C290D}" type="presParOf" srcId="{2B77A865-DC85-4E37-92A7-7BF3B5E07C1F}" destId="{E9CF5926-A1E5-470F-B8D4-7D1E759326AB}" srcOrd="0" destOrd="0" presId="urn:microsoft.com/office/officeart/2016/7/layout/RepeatingBendingProcessNew"/>
    <dgm:cxn modelId="{C56FFB85-5853-4152-8C95-A3F83D34D698}" type="presParOf" srcId="{735DDE0C-349C-4DCD-B81C-4B910396087A}" destId="{C7EDF7A8-1DF7-4069-A1E3-C6EF4F3435CF}" srcOrd="2" destOrd="0" presId="urn:microsoft.com/office/officeart/2016/7/layout/RepeatingBendingProcessNew"/>
    <dgm:cxn modelId="{BEF9675B-5407-4A62-A0A3-7A9FA02D2247}" type="presParOf" srcId="{735DDE0C-349C-4DCD-B81C-4B910396087A}" destId="{B9488F6B-5EE6-431B-B58E-42B543275779}" srcOrd="3" destOrd="0" presId="urn:microsoft.com/office/officeart/2016/7/layout/RepeatingBendingProcessNew"/>
    <dgm:cxn modelId="{2D25CC03-A370-49F8-B8F6-B7F0125523AB}" type="presParOf" srcId="{B9488F6B-5EE6-431B-B58E-42B543275779}" destId="{8CBE87AC-D7BC-4A6A-A3D4-262FFE9F3A59}" srcOrd="0" destOrd="0" presId="urn:microsoft.com/office/officeart/2016/7/layout/RepeatingBendingProcessNew"/>
    <dgm:cxn modelId="{0C3C45FA-28C0-4C7D-8F7E-03F4D0530A6D}" type="presParOf" srcId="{735DDE0C-349C-4DCD-B81C-4B910396087A}" destId="{2132B35C-6091-4D07-BC57-8703FE508E6C}" srcOrd="4" destOrd="0" presId="urn:microsoft.com/office/officeart/2016/7/layout/RepeatingBendingProcessNew"/>
    <dgm:cxn modelId="{4CD2B6E0-3BC5-4EFC-9DFC-C282DF81F6E8}" type="presParOf" srcId="{735DDE0C-349C-4DCD-B81C-4B910396087A}" destId="{B0612FA5-B1B7-4A06-8EC4-ED22347674D0}" srcOrd="5" destOrd="0" presId="urn:microsoft.com/office/officeart/2016/7/layout/RepeatingBendingProcessNew"/>
    <dgm:cxn modelId="{5EF3B39F-FDC7-4A84-8302-5AC0A33025D6}" type="presParOf" srcId="{B0612FA5-B1B7-4A06-8EC4-ED22347674D0}" destId="{78D2E6E2-215E-4969-8DEF-23B7D259E754}" srcOrd="0" destOrd="0" presId="urn:microsoft.com/office/officeart/2016/7/layout/RepeatingBendingProcessNew"/>
    <dgm:cxn modelId="{51185307-0CF6-4BD6-B8C1-5100C16816A4}" type="presParOf" srcId="{735DDE0C-349C-4DCD-B81C-4B910396087A}" destId="{3A0111BF-DEE8-4B78-AEEE-D806B131FDC5}" srcOrd="6" destOrd="0" presId="urn:microsoft.com/office/officeart/2016/7/layout/RepeatingBendingProcessNew"/>
    <dgm:cxn modelId="{321E774E-1DBA-48C8-B277-DDAD3F2F2797}" type="presParOf" srcId="{735DDE0C-349C-4DCD-B81C-4B910396087A}" destId="{966565F5-0D12-4069-A0F7-539357D85ADC}" srcOrd="7" destOrd="0" presId="urn:microsoft.com/office/officeart/2016/7/layout/RepeatingBendingProcessNew"/>
    <dgm:cxn modelId="{969E07F0-4F7F-4684-B7DC-F824E760E260}" type="presParOf" srcId="{966565F5-0D12-4069-A0F7-539357D85ADC}" destId="{4C022896-7718-4236-8FB3-513EB0A45EE7}" srcOrd="0" destOrd="0" presId="urn:microsoft.com/office/officeart/2016/7/layout/RepeatingBendingProcessNew"/>
    <dgm:cxn modelId="{7537DF6A-A34A-49CE-81C8-09E64B24998B}" type="presParOf" srcId="{735DDE0C-349C-4DCD-B81C-4B910396087A}" destId="{53C74643-8648-46D6-8C43-469524F550A8}" srcOrd="8" destOrd="0" presId="urn:microsoft.com/office/officeart/2016/7/layout/RepeatingBendingProcessNew"/>
    <dgm:cxn modelId="{E1E337E8-CE23-4F5F-BA05-D8ABD7AD2DBD}" type="presParOf" srcId="{735DDE0C-349C-4DCD-B81C-4B910396087A}" destId="{ED8BCEDF-5A2F-4AD6-9BB2-47AFEB832340}" srcOrd="9" destOrd="0" presId="urn:microsoft.com/office/officeart/2016/7/layout/RepeatingBendingProcessNew"/>
    <dgm:cxn modelId="{9B0CB496-3FD2-499B-A40E-B0FB894D61E9}" type="presParOf" srcId="{ED8BCEDF-5A2F-4AD6-9BB2-47AFEB832340}" destId="{F1CDBD8F-2E82-4C8E-AD99-7A9A8F0A3AE9}" srcOrd="0" destOrd="0" presId="urn:microsoft.com/office/officeart/2016/7/layout/RepeatingBendingProcessNew"/>
    <dgm:cxn modelId="{9A5F45D0-DF18-471D-8C1B-3E23C6DB83E6}" type="presParOf" srcId="{735DDE0C-349C-4DCD-B81C-4B910396087A}" destId="{45F895BD-45F2-428D-B0B4-62F42BA8E428}" srcOrd="10" destOrd="0" presId="urn:microsoft.com/office/officeart/2016/7/layout/RepeatingBendingProcessNew"/>
    <dgm:cxn modelId="{24E18892-AABA-4599-856C-3032EFE4B0AE}" type="presParOf" srcId="{735DDE0C-349C-4DCD-B81C-4B910396087A}" destId="{B5A09E9A-6BB0-4C3A-A379-07C1C8FD9FCC}" srcOrd="11" destOrd="0" presId="urn:microsoft.com/office/officeart/2016/7/layout/RepeatingBendingProcessNew"/>
    <dgm:cxn modelId="{6CD8F8A9-17D4-40C4-8525-011951FEACD6}" type="presParOf" srcId="{B5A09E9A-6BB0-4C3A-A379-07C1C8FD9FCC}" destId="{00D0683F-79B6-4659-B43A-89D9D4D814C4}" srcOrd="0" destOrd="0" presId="urn:microsoft.com/office/officeart/2016/7/layout/RepeatingBendingProcessNew"/>
    <dgm:cxn modelId="{09EDF5A8-5E7E-42B0-BECE-AFE945FAA4B9}" type="presParOf" srcId="{735DDE0C-349C-4DCD-B81C-4B910396087A}" destId="{3AFD2A81-A640-41C1-BE12-C8BACC01048C}" srcOrd="12" destOrd="0" presId="urn:microsoft.com/office/officeart/2016/7/layout/RepeatingBendingProcessNew"/>
    <dgm:cxn modelId="{832E098B-1089-40BB-99AF-53CEE20DD84B}" type="presParOf" srcId="{735DDE0C-349C-4DCD-B81C-4B910396087A}" destId="{2466C11E-CBE5-46AC-99C1-83A128F02484}" srcOrd="13" destOrd="0" presId="urn:microsoft.com/office/officeart/2016/7/layout/RepeatingBendingProcessNew"/>
    <dgm:cxn modelId="{3D4E2077-8AD0-42BB-B495-0525D6DAA3C6}" type="presParOf" srcId="{2466C11E-CBE5-46AC-99C1-83A128F02484}" destId="{DEA077DC-C904-40CB-AEDA-7768F46FAC15}" srcOrd="0" destOrd="0" presId="urn:microsoft.com/office/officeart/2016/7/layout/RepeatingBendingProcessNew"/>
    <dgm:cxn modelId="{7CE20A75-7E0C-44CD-B42F-FDB63D9F9C9C}" type="presParOf" srcId="{735DDE0C-349C-4DCD-B81C-4B910396087A}" destId="{63E1C51C-266F-42E7-BBD7-A7F52DFE13D8}" srcOrd="14" destOrd="0" presId="urn:microsoft.com/office/officeart/2016/7/layout/RepeatingBendingProcessNew"/>
    <dgm:cxn modelId="{0C27A3E7-4F54-4B24-98DA-715D5659E220}" type="presParOf" srcId="{735DDE0C-349C-4DCD-B81C-4B910396087A}" destId="{5BC487E1-503A-4145-B36A-A938C161A72E}" srcOrd="15" destOrd="0" presId="urn:microsoft.com/office/officeart/2016/7/layout/RepeatingBendingProcessNew"/>
    <dgm:cxn modelId="{45F7B67E-5DD4-48B9-8D06-15FEFD4D21E4}" type="presParOf" srcId="{5BC487E1-503A-4145-B36A-A938C161A72E}" destId="{05F7E0E6-B9CA-4479-A343-B7B18D745728}" srcOrd="0" destOrd="0" presId="urn:microsoft.com/office/officeart/2016/7/layout/RepeatingBendingProcessNew"/>
    <dgm:cxn modelId="{31DD9C20-8B8E-4A8F-82AF-8759CCF82C69}" type="presParOf" srcId="{735DDE0C-349C-4DCD-B81C-4B910396087A}" destId="{F10FB91A-4C54-4CF5-87E8-9261B865C4FE}" srcOrd="16" destOrd="0" presId="urn:microsoft.com/office/officeart/2016/7/layout/RepeatingBendingProcessNew"/>
    <dgm:cxn modelId="{EBB8F6F7-7804-48D9-91AA-218B3103A4A2}" type="presParOf" srcId="{735DDE0C-349C-4DCD-B81C-4B910396087A}" destId="{861BAF86-F732-4D09-A1E6-1E5CD8BCFFC9}" srcOrd="17" destOrd="0" presId="urn:microsoft.com/office/officeart/2016/7/layout/RepeatingBendingProcessNew"/>
    <dgm:cxn modelId="{21FA75AF-A863-4B91-9921-01D04C361462}" type="presParOf" srcId="{861BAF86-F732-4D09-A1E6-1E5CD8BCFFC9}" destId="{069EFBE9-9591-4192-97AC-642A62939DFA}" srcOrd="0" destOrd="0" presId="urn:microsoft.com/office/officeart/2016/7/layout/RepeatingBendingProcessNew"/>
    <dgm:cxn modelId="{BC837D3D-40FB-4E2B-A6D5-25F4651D7A40}" type="presParOf" srcId="{735DDE0C-349C-4DCD-B81C-4B910396087A}" destId="{8F0BA1D0-4F92-449A-AF43-8A4D88D863A7}" srcOrd="18" destOrd="0" presId="urn:microsoft.com/office/officeart/2016/7/layout/RepeatingBendingProcessNew"/>
    <dgm:cxn modelId="{9A6C976A-5681-4C79-8498-D81EAE3BBD21}" type="presParOf" srcId="{735DDE0C-349C-4DCD-B81C-4B910396087A}" destId="{28FF1576-6283-4CB5-9271-44832A2590EC}" srcOrd="19" destOrd="0" presId="urn:microsoft.com/office/officeart/2016/7/layout/RepeatingBendingProcessNew"/>
    <dgm:cxn modelId="{15AD974D-D91B-408D-B699-869530C89116}" type="presParOf" srcId="{28FF1576-6283-4CB5-9271-44832A2590EC}" destId="{B76A9771-4A78-4599-87B3-57E5C5DA32D1}" srcOrd="0" destOrd="0" presId="urn:microsoft.com/office/officeart/2016/7/layout/RepeatingBendingProcessNew"/>
    <dgm:cxn modelId="{915F066C-3881-4ADC-BA43-31006650040D}" type="presParOf" srcId="{735DDE0C-349C-4DCD-B81C-4B910396087A}" destId="{875F9B4C-EAA2-4DB6-9BC7-E02D305006A9}" srcOrd="20" destOrd="0" presId="urn:microsoft.com/office/officeart/2016/7/layout/RepeatingBendingProcessNew"/>
    <dgm:cxn modelId="{409EAC88-EB47-43C1-AA02-005084481890}" type="presParOf" srcId="{735DDE0C-349C-4DCD-B81C-4B910396087A}" destId="{2850E5B2-A3ED-4C4B-9D01-01018C74964B}" srcOrd="21" destOrd="0" presId="urn:microsoft.com/office/officeart/2016/7/layout/RepeatingBendingProcessNew"/>
    <dgm:cxn modelId="{F1439D30-7458-480D-9655-83F6B27B11C4}" type="presParOf" srcId="{2850E5B2-A3ED-4C4B-9D01-01018C74964B}" destId="{35DEC2A2-D146-4B95-BF16-9CF97B74FC46}" srcOrd="0" destOrd="0" presId="urn:microsoft.com/office/officeart/2016/7/layout/RepeatingBendingProcessNew"/>
    <dgm:cxn modelId="{2FDEADAF-8D10-44F0-973F-407F06B72DD0}" type="presParOf" srcId="{735DDE0C-349C-4DCD-B81C-4B910396087A}" destId="{92F60992-D5E6-4BD6-9481-59395EE0F86C}" srcOrd="22" destOrd="0" presId="urn:microsoft.com/office/officeart/2016/7/layout/RepeatingBendingProcessNew"/>
    <dgm:cxn modelId="{64664651-6116-4094-ACE2-8E4F16842AE1}" type="presParOf" srcId="{735DDE0C-349C-4DCD-B81C-4B910396087A}" destId="{8A9FAC42-F21F-4914-93E5-187ACE759FCF}" srcOrd="23" destOrd="0" presId="urn:microsoft.com/office/officeart/2016/7/layout/RepeatingBendingProcessNew"/>
    <dgm:cxn modelId="{EB78028D-D3B0-4AC1-B756-197B541BA4FE}" type="presParOf" srcId="{8A9FAC42-F21F-4914-93E5-187ACE759FCF}" destId="{BF1B614D-CC62-4AC2-AFF9-AC4B592D104D}" srcOrd="0" destOrd="0" presId="urn:microsoft.com/office/officeart/2016/7/layout/RepeatingBendingProcessNew"/>
    <dgm:cxn modelId="{A2DA1FA7-5EE1-4936-BF74-2E45ED78BC32}" type="presParOf" srcId="{735DDE0C-349C-4DCD-B81C-4B910396087A}" destId="{D35E96D6-B229-448F-A018-441CC4A6A988}" srcOrd="24" destOrd="0" presId="urn:microsoft.com/office/officeart/2016/7/layout/RepeatingBendingProcessNew"/>
    <dgm:cxn modelId="{EA92BB39-571D-46EA-BABD-1B729027A521}" type="presParOf" srcId="{735DDE0C-349C-4DCD-B81C-4B910396087A}" destId="{D832D3DB-1BEE-460C-A2C2-099555652489}" srcOrd="25" destOrd="0" presId="urn:microsoft.com/office/officeart/2016/7/layout/RepeatingBendingProcessNew"/>
    <dgm:cxn modelId="{914B5F09-E54E-434D-A667-231704333599}" type="presParOf" srcId="{D832D3DB-1BEE-460C-A2C2-099555652489}" destId="{1B319A31-A1C0-46F1-9046-25817A780268}" srcOrd="0" destOrd="0" presId="urn:microsoft.com/office/officeart/2016/7/layout/RepeatingBendingProcessNew"/>
    <dgm:cxn modelId="{97313EDE-1B53-4C99-A4DB-636260AC580C}" type="presParOf" srcId="{735DDE0C-349C-4DCD-B81C-4B910396087A}" destId="{433C66FF-C768-4FE1-B553-0BD686A864D8}" srcOrd="26" destOrd="0" presId="urn:microsoft.com/office/officeart/2016/7/layout/RepeatingBendingProcessNew"/>
    <dgm:cxn modelId="{CDF919AC-E246-4225-B6F4-4FA07A275090}" type="presParOf" srcId="{735DDE0C-349C-4DCD-B81C-4B910396087A}" destId="{1D7A34F7-56F5-42F7-8141-D3C5B6A54884}" srcOrd="27" destOrd="0" presId="urn:microsoft.com/office/officeart/2016/7/layout/RepeatingBendingProcessNew"/>
    <dgm:cxn modelId="{5A5CBDB4-6130-49C2-B12E-0A5438631CC0}" type="presParOf" srcId="{1D7A34F7-56F5-42F7-8141-D3C5B6A54884}" destId="{5B2775C6-3C78-4D48-AA7C-30F12BE189A0}" srcOrd="0" destOrd="0" presId="urn:microsoft.com/office/officeart/2016/7/layout/RepeatingBendingProcessNew"/>
    <dgm:cxn modelId="{BF6C06FA-E8A9-430F-B89C-B77CD8C91C6D}" type="presParOf" srcId="{735DDE0C-349C-4DCD-B81C-4B910396087A}" destId="{56B49F71-D382-4ED4-9B2C-612DC13C4644}" srcOrd="28" destOrd="0" presId="urn:microsoft.com/office/officeart/2016/7/layout/RepeatingBendingProcessNew"/>
    <dgm:cxn modelId="{D56747F1-A280-4669-8A73-DF88A31A2A07}" type="presParOf" srcId="{735DDE0C-349C-4DCD-B81C-4B910396087A}" destId="{E8ADCBDF-1617-43C6-8BBA-C7C2963F986F}" srcOrd="29" destOrd="0" presId="urn:microsoft.com/office/officeart/2016/7/layout/RepeatingBendingProcessNew"/>
    <dgm:cxn modelId="{788890D3-66CB-4847-9469-09FEC2640525}" type="presParOf" srcId="{E8ADCBDF-1617-43C6-8BBA-C7C2963F986F}" destId="{58861DBD-51DC-4F14-B39A-019D7FA83A19}" srcOrd="0" destOrd="0" presId="urn:microsoft.com/office/officeart/2016/7/layout/RepeatingBendingProcessNew"/>
    <dgm:cxn modelId="{CA13C4A3-A289-49CD-9F17-F98C0519A20F}" type="presParOf" srcId="{735DDE0C-349C-4DCD-B81C-4B910396087A}" destId="{269D3D53-F594-48EA-8782-CFF4219B5E70}" srcOrd="3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49022-3D56-47A7-B6A5-9EA0393A61D7}"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54B82DBA-C275-40B2-820F-60BF1D057479}">
      <dgm:prSet/>
      <dgm:spPr/>
      <dgm:t>
        <a:bodyPr/>
        <a:lstStyle/>
        <a:p>
          <a:r>
            <a:rPr lang="en-US" b="1" i="0" baseline="0"/>
            <a:t>Identify and Isolate the Breach:</a:t>
          </a:r>
          <a:endParaRPr lang="en-US"/>
        </a:p>
      </dgm:t>
    </dgm:pt>
    <dgm:pt modelId="{C90CB9A6-F285-4272-A495-A7B39462798F}" type="parTrans" cxnId="{0EBF3F28-71D8-49E5-87DB-CFD27D70DEC3}">
      <dgm:prSet/>
      <dgm:spPr/>
      <dgm:t>
        <a:bodyPr/>
        <a:lstStyle/>
        <a:p>
          <a:endParaRPr lang="en-US"/>
        </a:p>
      </dgm:t>
    </dgm:pt>
    <dgm:pt modelId="{A3BC9024-E995-409A-AECC-05638B887F29}" type="sibTrans" cxnId="{0EBF3F28-71D8-49E5-87DB-CFD27D70DEC3}">
      <dgm:prSet/>
      <dgm:spPr/>
      <dgm:t>
        <a:bodyPr/>
        <a:lstStyle/>
        <a:p>
          <a:endParaRPr lang="en-US"/>
        </a:p>
      </dgm:t>
    </dgm:pt>
    <dgm:pt modelId="{46BF766B-CF98-47D0-A4B2-592F8659EE93}">
      <dgm:prSet/>
      <dgm:spPr/>
      <dgm:t>
        <a:bodyPr/>
        <a:lstStyle/>
        <a:p>
          <a:r>
            <a:rPr lang="en-US" b="0" i="0" baseline="0"/>
            <a:t>Find out what’s compromised and disconnect affected systems to prevent further damage.</a:t>
          </a:r>
          <a:endParaRPr lang="en-US"/>
        </a:p>
      </dgm:t>
    </dgm:pt>
    <dgm:pt modelId="{6C46BF80-06E0-4D7E-96D8-5AFFC8BDE883}" type="parTrans" cxnId="{8042416A-65DF-4690-A9C4-D511CDA6854C}">
      <dgm:prSet/>
      <dgm:spPr/>
      <dgm:t>
        <a:bodyPr/>
        <a:lstStyle/>
        <a:p>
          <a:endParaRPr lang="en-US"/>
        </a:p>
      </dgm:t>
    </dgm:pt>
    <dgm:pt modelId="{83EAD50F-C646-4D1D-A85B-FA5AEBD56BC0}" type="sibTrans" cxnId="{8042416A-65DF-4690-A9C4-D511CDA6854C}">
      <dgm:prSet/>
      <dgm:spPr/>
      <dgm:t>
        <a:bodyPr/>
        <a:lstStyle/>
        <a:p>
          <a:endParaRPr lang="en-US"/>
        </a:p>
      </dgm:t>
    </dgm:pt>
    <dgm:pt modelId="{EEDF4353-008F-46A7-AFD9-79CB3D494FCD}">
      <dgm:prSet/>
      <dgm:spPr/>
      <dgm:t>
        <a:bodyPr/>
        <a:lstStyle/>
        <a:p>
          <a:r>
            <a:rPr lang="en-US" b="1" i="0" baseline="0"/>
            <a:t>Notify Stakeholders and Customers:</a:t>
          </a:r>
          <a:endParaRPr lang="en-US"/>
        </a:p>
      </dgm:t>
    </dgm:pt>
    <dgm:pt modelId="{45446157-D575-4C42-BE12-CDB2A7EAD59E}" type="parTrans" cxnId="{10050FE0-EE7A-4049-A8E1-16A2F31D8B30}">
      <dgm:prSet/>
      <dgm:spPr/>
      <dgm:t>
        <a:bodyPr/>
        <a:lstStyle/>
        <a:p>
          <a:endParaRPr lang="en-US"/>
        </a:p>
      </dgm:t>
    </dgm:pt>
    <dgm:pt modelId="{022E3399-D7B4-4528-B28A-0CCD68A8BB35}" type="sibTrans" cxnId="{10050FE0-EE7A-4049-A8E1-16A2F31D8B30}">
      <dgm:prSet/>
      <dgm:spPr/>
      <dgm:t>
        <a:bodyPr/>
        <a:lstStyle/>
        <a:p>
          <a:endParaRPr lang="en-US"/>
        </a:p>
      </dgm:t>
    </dgm:pt>
    <dgm:pt modelId="{DD06431A-643D-4239-AABE-BAA161A65A9F}">
      <dgm:prSet/>
      <dgm:spPr/>
      <dgm:t>
        <a:bodyPr/>
        <a:lstStyle/>
        <a:p>
          <a:r>
            <a:rPr lang="en-US" b="0" i="0" baseline="0"/>
            <a:t>Inform those affected, especially if their data is involved.</a:t>
          </a:r>
          <a:endParaRPr lang="en-US"/>
        </a:p>
      </dgm:t>
    </dgm:pt>
    <dgm:pt modelId="{AADBB585-E354-4E50-B6FA-6B91E9E72FB3}" type="parTrans" cxnId="{7384964E-C160-48DD-8D03-3B77873888A9}">
      <dgm:prSet/>
      <dgm:spPr/>
      <dgm:t>
        <a:bodyPr/>
        <a:lstStyle/>
        <a:p>
          <a:endParaRPr lang="en-US"/>
        </a:p>
      </dgm:t>
    </dgm:pt>
    <dgm:pt modelId="{39B4BB5F-F883-4CF7-BC3D-B0B80789421A}" type="sibTrans" cxnId="{7384964E-C160-48DD-8D03-3B77873888A9}">
      <dgm:prSet/>
      <dgm:spPr/>
      <dgm:t>
        <a:bodyPr/>
        <a:lstStyle/>
        <a:p>
          <a:endParaRPr lang="en-US"/>
        </a:p>
      </dgm:t>
    </dgm:pt>
    <dgm:pt modelId="{E4CE4007-507A-4BFB-A273-7DB029573717}">
      <dgm:prSet/>
      <dgm:spPr/>
      <dgm:t>
        <a:bodyPr/>
        <a:lstStyle/>
        <a:p>
          <a:r>
            <a:rPr lang="en-US" b="1" i="0" baseline="0"/>
            <a:t>Change Passwords, Restore from Backups, and Patch Vulnerabilities:</a:t>
          </a:r>
          <a:endParaRPr lang="en-US"/>
        </a:p>
      </dgm:t>
    </dgm:pt>
    <dgm:pt modelId="{327D274B-AF65-455C-9F04-992FB1341005}" type="parTrans" cxnId="{0C97C1EF-9A0B-4424-9AFC-2D44196FE644}">
      <dgm:prSet/>
      <dgm:spPr/>
      <dgm:t>
        <a:bodyPr/>
        <a:lstStyle/>
        <a:p>
          <a:endParaRPr lang="en-US"/>
        </a:p>
      </dgm:t>
    </dgm:pt>
    <dgm:pt modelId="{B31C3DEA-47DC-41E1-A27E-AE2D258F18CC}" type="sibTrans" cxnId="{0C97C1EF-9A0B-4424-9AFC-2D44196FE644}">
      <dgm:prSet/>
      <dgm:spPr/>
      <dgm:t>
        <a:bodyPr/>
        <a:lstStyle/>
        <a:p>
          <a:endParaRPr lang="en-US"/>
        </a:p>
      </dgm:t>
    </dgm:pt>
    <dgm:pt modelId="{E3E1C59D-604C-4981-AD95-B5508B5CD0E8}">
      <dgm:prSet/>
      <dgm:spPr/>
      <dgm:t>
        <a:bodyPr/>
        <a:lstStyle/>
        <a:p>
          <a:r>
            <a:rPr lang="en-US" b="0" i="0" baseline="0"/>
            <a:t>Update passwords, restore from backups, and fix any weaknesses.</a:t>
          </a:r>
          <a:endParaRPr lang="en-US"/>
        </a:p>
      </dgm:t>
    </dgm:pt>
    <dgm:pt modelId="{F42A87B7-E488-425B-8E0B-E94DCC60F332}" type="parTrans" cxnId="{1B9F6723-0294-4EC4-8125-0B389B6927AF}">
      <dgm:prSet/>
      <dgm:spPr/>
      <dgm:t>
        <a:bodyPr/>
        <a:lstStyle/>
        <a:p>
          <a:endParaRPr lang="en-US"/>
        </a:p>
      </dgm:t>
    </dgm:pt>
    <dgm:pt modelId="{A168D086-575F-4467-8D6F-E6DA3DF6B3CE}" type="sibTrans" cxnId="{1B9F6723-0294-4EC4-8125-0B389B6927AF}">
      <dgm:prSet/>
      <dgm:spPr/>
      <dgm:t>
        <a:bodyPr/>
        <a:lstStyle/>
        <a:p>
          <a:endParaRPr lang="en-US"/>
        </a:p>
      </dgm:t>
    </dgm:pt>
    <dgm:pt modelId="{4C60B6CA-37F4-422D-8568-1E069CB16649}">
      <dgm:prSet/>
      <dgm:spPr/>
      <dgm:t>
        <a:bodyPr/>
        <a:lstStyle/>
        <a:p>
          <a:r>
            <a:rPr lang="en-US" b="1" i="0" baseline="0"/>
            <a:t>Work with Security Experts:</a:t>
          </a:r>
          <a:endParaRPr lang="en-US"/>
        </a:p>
      </dgm:t>
    </dgm:pt>
    <dgm:pt modelId="{7B113557-A061-4B05-9855-245ED55BE0AF}" type="parTrans" cxnId="{152E8054-C17C-4DE7-A3F2-4D983C59EE07}">
      <dgm:prSet/>
      <dgm:spPr/>
      <dgm:t>
        <a:bodyPr/>
        <a:lstStyle/>
        <a:p>
          <a:endParaRPr lang="en-US"/>
        </a:p>
      </dgm:t>
    </dgm:pt>
    <dgm:pt modelId="{34F27091-37A8-4105-BD91-84DC71FFBC4F}" type="sibTrans" cxnId="{152E8054-C17C-4DE7-A3F2-4D983C59EE07}">
      <dgm:prSet/>
      <dgm:spPr/>
      <dgm:t>
        <a:bodyPr/>
        <a:lstStyle/>
        <a:p>
          <a:endParaRPr lang="en-US"/>
        </a:p>
      </dgm:t>
    </dgm:pt>
    <dgm:pt modelId="{E50B2A41-E92F-4B99-8680-B90CC93099DD}">
      <dgm:prSet/>
      <dgm:spPr/>
      <dgm:t>
        <a:bodyPr/>
        <a:lstStyle/>
        <a:p>
          <a:r>
            <a:rPr lang="en-US" b="0" i="0" baseline="0"/>
            <a:t>Get help from experts to investigate and prevent future breaches.</a:t>
          </a:r>
          <a:endParaRPr lang="en-US"/>
        </a:p>
      </dgm:t>
    </dgm:pt>
    <dgm:pt modelId="{39107ED9-F775-4A2B-BB38-261E0BBF2FE4}" type="parTrans" cxnId="{4FE932D2-33BB-4710-A34A-6BA26A6E7850}">
      <dgm:prSet/>
      <dgm:spPr/>
      <dgm:t>
        <a:bodyPr/>
        <a:lstStyle/>
        <a:p>
          <a:endParaRPr lang="en-US"/>
        </a:p>
      </dgm:t>
    </dgm:pt>
    <dgm:pt modelId="{F492094C-4153-4F47-8400-E52DAC39383D}" type="sibTrans" cxnId="{4FE932D2-33BB-4710-A34A-6BA26A6E7850}">
      <dgm:prSet/>
      <dgm:spPr/>
      <dgm:t>
        <a:bodyPr/>
        <a:lstStyle/>
        <a:p>
          <a:endParaRPr lang="en-US"/>
        </a:p>
      </dgm:t>
    </dgm:pt>
    <dgm:pt modelId="{6860A56C-FC19-42CB-AC3D-DABEAAF06446}">
      <dgm:prSet/>
      <dgm:spPr/>
      <dgm:t>
        <a:bodyPr/>
        <a:lstStyle/>
        <a:p>
          <a:r>
            <a:rPr lang="en-US" b="0" i="0" baseline="0"/>
            <a:t>This plan helps minimize damage and restore your website quickly after a hack.</a:t>
          </a:r>
          <a:endParaRPr lang="en-US"/>
        </a:p>
      </dgm:t>
    </dgm:pt>
    <dgm:pt modelId="{44C24C90-D50B-4678-9BFD-3A7BCFAA680A}" type="parTrans" cxnId="{3928A63F-6A8B-4A6D-8F93-1A4B8D3F2073}">
      <dgm:prSet/>
      <dgm:spPr/>
      <dgm:t>
        <a:bodyPr/>
        <a:lstStyle/>
        <a:p>
          <a:endParaRPr lang="en-US"/>
        </a:p>
      </dgm:t>
    </dgm:pt>
    <dgm:pt modelId="{66CE3343-285C-4A9C-A7F0-AE08EF55FEE7}" type="sibTrans" cxnId="{3928A63F-6A8B-4A6D-8F93-1A4B8D3F2073}">
      <dgm:prSet/>
      <dgm:spPr/>
      <dgm:t>
        <a:bodyPr/>
        <a:lstStyle/>
        <a:p>
          <a:endParaRPr lang="en-US"/>
        </a:p>
      </dgm:t>
    </dgm:pt>
    <dgm:pt modelId="{138F9D7F-E82D-4CD6-9360-20177A61C438}" type="pres">
      <dgm:prSet presAssocID="{0A049022-3D56-47A7-B6A5-9EA0393A61D7}" presName="linear" presStyleCnt="0">
        <dgm:presLayoutVars>
          <dgm:animLvl val="lvl"/>
          <dgm:resizeHandles val="exact"/>
        </dgm:presLayoutVars>
      </dgm:prSet>
      <dgm:spPr/>
    </dgm:pt>
    <dgm:pt modelId="{ADFB275D-7D43-4698-BF21-A114E8407FE6}" type="pres">
      <dgm:prSet presAssocID="{54B82DBA-C275-40B2-820F-60BF1D057479}" presName="parentText" presStyleLbl="node1" presStyleIdx="0" presStyleCnt="5">
        <dgm:presLayoutVars>
          <dgm:chMax val="0"/>
          <dgm:bulletEnabled val="1"/>
        </dgm:presLayoutVars>
      </dgm:prSet>
      <dgm:spPr/>
    </dgm:pt>
    <dgm:pt modelId="{3496E7EC-D026-4CAB-97D4-943023E62424}" type="pres">
      <dgm:prSet presAssocID="{54B82DBA-C275-40B2-820F-60BF1D057479}" presName="childText" presStyleLbl="revTx" presStyleIdx="0" presStyleCnt="4">
        <dgm:presLayoutVars>
          <dgm:bulletEnabled val="1"/>
        </dgm:presLayoutVars>
      </dgm:prSet>
      <dgm:spPr/>
    </dgm:pt>
    <dgm:pt modelId="{5035BB73-54C1-4D5D-B9EB-A99163941F3C}" type="pres">
      <dgm:prSet presAssocID="{EEDF4353-008F-46A7-AFD9-79CB3D494FCD}" presName="parentText" presStyleLbl="node1" presStyleIdx="1" presStyleCnt="5">
        <dgm:presLayoutVars>
          <dgm:chMax val="0"/>
          <dgm:bulletEnabled val="1"/>
        </dgm:presLayoutVars>
      </dgm:prSet>
      <dgm:spPr/>
    </dgm:pt>
    <dgm:pt modelId="{BC7EFE9A-E939-4102-8599-0A53E130F66F}" type="pres">
      <dgm:prSet presAssocID="{EEDF4353-008F-46A7-AFD9-79CB3D494FCD}" presName="childText" presStyleLbl="revTx" presStyleIdx="1" presStyleCnt="4">
        <dgm:presLayoutVars>
          <dgm:bulletEnabled val="1"/>
        </dgm:presLayoutVars>
      </dgm:prSet>
      <dgm:spPr/>
    </dgm:pt>
    <dgm:pt modelId="{A1B2F946-FB8C-4978-860D-701E1491F091}" type="pres">
      <dgm:prSet presAssocID="{E4CE4007-507A-4BFB-A273-7DB029573717}" presName="parentText" presStyleLbl="node1" presStyleIdx="2" presStyleCnt="5">
        <dgm:presLayoutVars>
          <dgm:chMax val="0"/>
          <dgm:bulletEnabled val="1"/>
        </dgm:presLayoutVars>
      </dgm:prSet>
      <dgm:spPr/>
    </dgm:pt>
    <dgm:pt modelId="{4DEC95BD-9708-433C-896B-30CEC0AF8EA8}" type="pres">
      <dgm:prSet presAssocID="{E4CE4007-507A-4BFB-A273-7DB029573717}" presName="childText" presStyleLbl="revTx" presStyleIdx="2" presStyleCnt="4">
        <dgm:presLayoutVars>
          <dgm:bulletEnabled val="1"/>
        </dgm:presLayoutVars>
      </dgm:prSet>
      <dgm:spPr/>
    </dgm:pt>
    <dgm:pt modelId="{2199B367-3C7F-40F9-92FC-6A2C9E5A4FEF}" type="pres">
      <dgm:prSet presAssocID="{4C60B6CA-37F4-422D-8568-1E069CB16649}" presName="parentText" presStyleLbl="node1" presStyleIdx="3" presStyleCnt="5">
        <dgm:presLayoutVars>
          <dgm:chMax val="0"/>
          <dgm:bulletEnabled val="1"/>
        </dgm:presLayoutVars>
      </dgm:prSet>
      <dgm:spPr/>
    </dgm:pt>
    <dgm:pt modelId="{3D2E6183-BFD0-462C-815B-B673CC4AEDA6}" type="pres">
      <dgm:prSet presAssocID="{4C60B6CA-37F4-422D-8568-1E069CB16649}" presName="childText" presStyleLbl="revTx" presStyleIdx="3" presStyleCnt="4">
        <dgm:presLayoutVars>
          <dgm:bulletEnabled val="1"/>
        </dgm:presLayoutVars>
      </dgm:prSet>
      <dgm:spPr/>
    </dgm:pt>
    <dgm:pt modelId="{324FA786-80AD-4F42-8037-2F2B5A19C24B}" type="pres">
      <dgm:prSet presAssocID="{6860A56C-FC19-42CB-AC3D-DABEAAF06446}" presName="parentText" presStyleLbl="node1" presStyleIdx="4" presStyleCnt="5">
        <dgm:presLayoutVars>
          <dgm:chMax val="0"/>
          <dgm:bulletEnabled val="1"/>
        </dgm:presLayoutVars>
      </dgm:prSet>
      <dgm:spPr/>
    </dgm:pt>
  </dgm:ptLst>
  <dgm:cxnLst>
    <dgm:cxn modelId="{AF49A207-3559-45B0-B522-0098A97D7814}" type="presOf" srcId="{E3E1C59D-604C-4981-AD95-B5508B5CD0E8}" destId="{4DEC95BD-9708-433C-896B-30CEC0AF8EA8}" srcOrd="0" destOrd="0" presId="urn:microsoft.com/office/officeart/2005/8/layout/vList2"/>
    <dgm:cxn modelId="{1B9F6723-0294-4EC4-8125-0B389B6927AF}" srcId="{E4CE4007-507A-4BFB-A273-7DB029573717}" destId="{E3E1C59D-604C-4981-AD95-B5508B5CD0E8}" srcOrd="0" destOrd="0" parTransId="{F42A87B7-E488-425B-8E0B-E94DCC60F332}" sibTransId="{A168D086-575F-4467-8D6F-E6DA3DF6B3CE}"/>
    <dgm:cxn modelId="{0EBF3F28-71D8-49E5-87DB-CFD27D70DEC3}" srcId="{0A049022-3D56-47A7-B6A5-9EA0393A61D7}" destId="{54B82DBA-C275-40B2-820F-60BF1D057479}" srcOrd="0" destOrd="0" parTransId="{C90CB9A6-F285-4272-A495-A7B39462798F}" sibTransId="{A3BC9024-E995-409A-AECC-05638B887F29}"/>
    <dgm:cxn modelId="{A7B9CE29-AABA-4A28-AAC2-FC18316DCD40}" type="presOf" srcId="{54B82DBA-C275-40B2-820F-60BF1D057479}" destId="{ADFB275D-7D43-4698-BF21-A114E8407FE6}" srcOrd="0" destOrd="0" presId="urn:microsoft.com/office/officeart/2005/8/layout/vList2"/>
    <dgm:cxn modelId="{25C9B532-D16D-48F9-B40A-EEBA76DFF126}" type="presOf" srcId="{0A049022-3D56-47A7-B6A5-9EA0393A61D7}" destId="{138F9D7F-E82D-4CD6-9360-20177A61C438}" srcOrd="0" destOrd="0" presId="urn:microsoft.com/office/officeart/2005/8/layout/vList2"/>
    <dgm:cxn modelId="{D2780037-F1D3-44AE-8AD6-2575F8443F9F}" type="presOf" srcId="{4C60B6CA-37F4-422D-8568-1E069CB16649}" destId="{2199B367-3C7F-40F9-92FC-6A2C9E5A4FEF}" srcOrd="0" destOrd="0" presId="urn:microsoft.com/office/officeart/2005/8/layout/vList2"/>
    <dgm:cxn modelId="{3928A63F-6A8B-4A6D-8F93-1A4B8D3F2073}" srcId="{0A049022-3D56-47A7-B6A5-9EA0393A61D7}" destId="{6860A56C-FC19-42CB-AC3D-DABEAAF06446}" srcOrd="4" destOrd="0" parTransId="{44C24C90-D50B-4678-9BFD-3A7BCFAA680A}" sibTransId="{66CE3343-285C-4A9C-A7F0-AE08EF55FEE7}"/>
    <dgm:cxn modelId="{18BDAF45-A4AE-474B-9E2F-2C6F07361EB3}" type="presOf" srcId="{EEDF4353-008F-46A7-AFD9-79CB3D494FCD}" destId="{5035BB73-54C1-4D5D-B9EB-A99163941F3C}" srcOrd="0" destOrd="0" presId="urn:microsoft.com/office/officeart/2005/8/layout/vList2"/>
    <dgm:cxn modelId="{8042416A-65DF-4690-A9C4-D511CDA6854C}" srcId="{54B82DBA-C275-40B2-820F-60BF1D057479}" destId="{46BF766B-CF98-47D0-A4B2-592F8659EE93}" srcOrd="0" destOrd="0" parTransId="{6C46BF80-06E0-4D7E-96D8-5AFFC8BDE883}" sibTransId="{83EAD50F-C646-4D1D-A85B-FA5AEBD56BC0}"/>
    <dgm:cxn modelId="{7384964E-C160-48DD-8D03-3B77873888A9}" srcId="{EEDF4353-008F-46A7-AFD9-79CB3D494FCD}" destId="{DD06431A-643D-4239-AABE-BAA161A65A9F}" srcOrd="0" destOrd="0" parTransId="{AADBB585-E354-4E50-B6FA-6B91E9E72FB3}" sibTransId="{39B4BB5F-F883-4CF7-BC3D-B0B80789421A}"/>
    <dgm:cxn modelId="{152E8054-C17C-4DE7-A3F2-4D983C59EE07}" srcId="{0A049022-3D56-47A7-B6A5-9EA0393A61D7}" destId="{4C60B6CA-37F4-422D-8568-1E069CB16649}" srcOrd="3" destOrd="0" parTransId="{7B113557-A061-4B05-9855-245ED55BE0AF}" sibTransId="{34F27091-37A8-4105-BD91-84DC71FFBC4F}"/>
    <dgm:cxn modelId="{6FA5A0A5-9BF9-4CA7-8D6A-2B00BF56362F}" type="presOf" srcId="{E4CE4007-507A-4BFB-A273-7DB029573717}" destId="{A1B2F946-FB8C-4978-860D-701E1491F091}" srcOrd="0" destOrd="0" presId="urn:microsoft.com/office/officeart/2005/8/layout/vList2"/>
    <dgm:cxn modelId="{21EEA1B0-060F-47BC-B5DB-8EF6FA940050}" type="presOf" srcId="{DD06431A-643D-4239-AABE-BAA161A65A9F}" destId="{BC7EFE9A-E939-4102-8599-0A53E130F66F}" srcOrd="0" destOrd="0" presId="urn:microsoft.com/office/officeart/2005/8/layout/vList2"/>
    <dgm:cxn modelId="{0A23F7B1-50DE-440A-A8BA-362D7961A22C}" type="presOf" srcId="{E50B2A41-E92F-4B99-8680-B90CC93099DD}" destId="{3D2E6183-BFD0-462C-815B-B673CC4AEDA6}" srcOrd="0" destOrd="0" presId="urn:microsoft.com/office/officeart/2005/8/layout/vList2"/>
    <dgm:cxn modelId="{68939BBA-D6B9-4B34-BE03-F07564B1FFEF}" type="presOf" srcId="{46BF766B-CF98-47D0-A4B2-592F8659EE93}" destId="{3496E7EC-D026-4CAB-97D4-943023E62424}" srcOrd="0" destOrd="0" presId="urn:microsoft.com/office/officeart/2005/8/layout/vList2"/>
    <dgm:cxn modelId="{99EABBC9-8655-420E-AE5D-573BC982DCCB}" type="presOf" srcId="{6860A56C-FC19-42CB-AC3D-DABEAAF06446}" destId="{324FA786-80AD-4F42-8037-2F2B5A19C24B}" srcOrd="0" destOrd="0" presId="urn:microsoft.com/office/officeart/2005/8/layout/vList2"/>
    <dgm:cxn modelId="{4FE932D2-33BB-4710-A34A-6BA26A6E7850}" srcId="{4C60B6CA-37F4-422D-8568-1E069CB16649}" destId="{E50B2A41-E92F-4B99-8680-B90CC93099DD}" srcOrd="0" destOrd="0" parTransId="{39107ED9-F775-4A2B-BB38-261E0BBF2FE4}" sibTransId="{F492094C-4153-4F47-8400-E52DAC39383D}"/>
    <dgm:cxn modelId="{10050FE0-EE7A-4049-A8E1-16A2F31D8B30}" srcId="{0A049022-3D56-47A7-B6A5-9EA0393A61D7}" destId="{EEDF4353-008F-46A7-AFD9-79CB3D494FCD}" srcOrd="1" destOrd="0" parTransId="{45446157-D575-4C42-BE12-CDB2A7EAD59E}" sibTransId="{022E3399-D7B4-4528-B28A-0CCD68A8BB35}"/>
    <dgm:cxn modelId="{0C97C1EF-9A0B-4424-9AFC-2D44196FE644}" srcId="{0A049022-3D56-47A7-B6A5-9EA0393A61D7}" destId="{E4CE4007-507A-4BFB-A273-7DB029573717}" srcOrd="2" destOrd="0" parTransId="{327D274B-AF65-455C-9F04-992FB1341005}" sibTransId="{B31C3DEA-47DC-41E1-A27E-AE2D258F18CC}"/>
    <dgm:cxn modelId="{188582C2-BCCB-48B8-9FD6-2C904777CD53}" type="presParOf" srcId="{138F9D7F-E82D-4CD6-9360-20177A61C438}" destId="{ADFB275D-7D43-4698-BF21-A114E8407FE6}" srcOrd="0" destOrd="0" presId="urn:microsoft.com/office/officeart/2005/8/layout/vList2"/>
    <dgm:cxn modelId="{FECBA4E9-6994-4578-A248-CA02B1BF7371}" type="presParOf" srcId="{138F9D7F-E82D-4CD6-9360-20177A61C438}" destId="{3496E7EC-D026-4CAB-97D4-943023E62424}" srcOrd="1" destOrd="0" presId="urn:microsoft.com/office/officeart/2005/8/layout/vList2"/>
    <dgm:cxn modelId="{6226A7D8-7C4A-441D-B50E-D9673691D7CA}" type="presParOf" srcId="{138F9D7F-E82D-4CD6-9360-20177A61C438}" destId="{5035BB73-54C1-4D5D-B9EB-A99163941F3C}" srcOrd="2" destOrd="0" presId="urn:microsoft.com/office/officeart/2005/8/layout/vList2"/>
    <dgm:cxn modelId="{4588BAFE-B953-48D2-95C5-80CAFEADCF26}" type="presParOf" srcId="{138F9D7F-E82D-4CD6-9360-20177A61C438}" destId="{BC7EFE9A-E939-4102-8599-0A53E130F66F}" srcOrd="3" destOrd="0" presId="urn:microsoft.com/office/officeart/2005/8/layout/vList2"/>
    <dgm:cxn modelId="{10AF008C-3851-4DC1-9B17-1CB09D05BA3D}" type="presParOf" srcId="{138F9D7F-E82D-4CD6-9360-20177A61C438}" destId="{A1B2F946-FB8C-4978-860D-701E1491F091}" srcOrd="4" destOrd="0" presId="urn:microsoft.com/office/officeart/2005/8/layout/vList2"/>
    <dgm:cxn modelId="{DB92467E-435C-4312-B203-642BBCA6DCEF}" type="presParOf" srcId="{138F9D7F-E82D-4CD6-9360-20177A61C438}" destId="{4DEC95BD-9708-433C-896B-30CEC0AF8EA8}" srcOrd="5" destOrd="0" presId="urn:microsoft.com/office/officeart/2005/8/layout/vList2"/>
    <dgm:cxn modelId="{76CBBB22-0335-4C91-91EC-DC6BF04D1CA0}" type="presParOf" srcId="{138F9D7F-E82D-4CD6-9360-20177A61C438}" destId="{2199B367-3C7F-40F9-92FC-6A2C9E5A4FEF}" srcOrd="6" destOrd="0" presId="urn:microsoft.com/office/officeart/2005/8/layout/vList2"/>
    <dgm:cxn modelId="{81A03A5B-9925-4574-AC38-CEFB70F56FEA}" type="presParOf" srcId="{138F9D7F-E82D-4CD6-9360-20177A61C438}" destId="{3D2E6183-BFD0-462C-815B-B673CC4AEDA6}" srcOrd="7" destOrd="0" presId="urn:microsoft.com/office/officeart/2005/8/layout/vList2"/>
    <dgm:cxn modelId="{1D22DC3E-A5B5-4C98-87E9-75165D840506}" type="presParOf" srcId="{138F9D7F-E82D-4CD6-9360-20177A61C438}" destId="{324FA786-80AD-4F42-8037-2F2B5A19C24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7A865-DC85-4E37-92A7-7BF3B5E07C1F}">
      <dsp:nvSpPr>
        <dsp:cNvPr id="0" name=""/>
        <dsp:cNvSpPr/>
      </dsp:nvSpPr>
      <dsp:spPr>
        <a:xfrm>
          <a:off x="1495924" y="370588"/>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84" y="414726"/>
        <a:ext cx="15806" cy="3164"/>
      </dsp:txXfrm>
    </dsp:sp>
    <dsp:sp modelId="{3356A1BB-A286-4CD4-9FAB-4328FFA00CAE}">
      <dsp:nvSpPr>
        <dsp:cNvPr id="0" name=""/>
        <dsp:cNvSpPr/>
      </dsp:nvSpPr>
      <dsp:spPr>
        <a:xfrm>
          <a:off x="123263" y="3970"/>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ctr" anchorCtr="0">
          <a:noAutofit/>
        </a:bodyPr>
        <a:lstStyle/>
        <a:p>
          <a:pPr marL="0" lvl="0" indent="0" algn="ctr" defTabSz="533400">
            <a:lnSpc>
              <a:spcPct val="90000"/>
            </a:lnSpc>
            <a:spcBef>
              <a:spcPct val="0"/>
            </a:spcBef>
            <a:spcAft>
              <a:spcPct val="35000"/>
            </a:spcAft>
            <a:buNone/>
          </a:pPr>
          <a:r>
            <a:rPr lang="en-US" sz="1200" b="1" kern="1200"/>
            <a:t>1. SQL Injection</a:t>
          </a:r>
          <a:endParaRPr lang="en-US" sz="1200" kern="1200"/>
        </a:p>
      </dsp:txBody>
      <dsp:txXfrm>
        <a:off x="123263" y="3970"/>
        <a:ext cx="1374460" cy="824676"/>
      </dsp:txXfrm>
    </dsp:sp>
    <dsp:sp modelId="{B9488F6B-5EE6-431B-B58E-42B543275779}">
      <dsp:nvSpPr>
        <dsp:cNvPr id="0" name=""/>
        <dsp:cNvSpPr/>
      </dsp:nvSpPr>
      <dsp:spPr>
        <a:xfrm>
          <a:off x="3186511" y="370588"/>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1370" y="414726"/>
        <a:ext cx="15806" cy="3164"/>
      </dsp:txXfrm>
    </dsp:sp>
    <dsp:sp modelId="{C7EDF7A8-1DF7-4069-A1E3-C6EF4F3435CF}">
      <dsp:nvSpPr>
        <dsp:cNvPr id="0" name=""/>
        <dsp:cNvSpPr/>
      </dsp:nvSpPr>
      <dsp:spPr>
        <a:xfrm>
          <a:off x="1813850" y="3970"/>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What It Is:</a:t>
          </a:r>
          <a:endParaRPr lang="en-US" sz="1200" kern="1200"/>
        </a:p>
        <a:p>
          <a:pPr marL="57150" lvl="1" indent="-57150" algn="l" defTabSz="400050">
            <a:lnSpc>
              <a:spcPct val="90000"/>
            </a:lnSpc>
            <a:spcBef>
              <a:spcPct val="0"/>
            </a:spcBef>
            <a:spcAft>
              <a:spcPct val="15000"/>
            </a:spcAft>
            <a:buChar char="•"/>
          </a:pPr>
          <a:r>
            <a:rPr lang="en-US" sz="900" kern="1200" dirty="0"/>
            <a:t>Hackers exploit vulnerabilities in a website’s database by inserting malicious SQL code through input fields (such as login forms).</a:t>
          </a:r>
        </a:p>
      </dsp:txBody>
      <dsp:txXfrm>
        <a:off x="1813850" y="3970"/>
        <a:ext cx="1374460" cy="824676"/>
      </dsp:txXfrm>
    </dsp:sp>
    <dsp:sp modelId="{B0612FA5-B1B7-4A06-8EC4-ED22347674D0}">
      <dsp:nvSpPr>
        <dsp:cNvPr id="0" name=""/>
        <dsp:cNvSpPr/>
      </dsp:nvSpPr>
      <dsp:spPr>
        <a:xfrm>
          <a:off x="4877097" y="370588"/>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1957" y="414726"/>
        <a:ext cx="15806" cy="3164"/>
      </dsp:txXfrm>
    </dsp:sp>
    <dsp:sp modelId="{2132B35C-6091-4D07-BC57-8703FE508E6C}">
      <dsp:nvSpPr>
        <dsp:cNvPr id="0" name=""/>
        <dsp:cNvSpPr/>
      </dsp:nvSpPr>
      <dsp:spPr>
        <a:xfrm>
          <a:off x="3504436" y="3970"/>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How It Works:</a:t>
          </a:r>
          <a:endParaRPr lang="en-US" sz="1200" kern="1200"/>
        </a:p>
        <a:p>
          <a:pPr marL="57150" lvl="1" indent="-57150" algn="l" defTabSz="400050">
            <a:lnSpc>
              <a:spcPct val="90000"/>
            </a:lnSpc>
            <a:spcBef>
              <a:spcPct val="0"/>
            </a:spcBef>
            <a:spcAft>
              <a:spcPct val="15000"/>
            </a:spcAft>
            <a:buChar char="•"/>
          </a:pPr>
          <a:r>
            <a:rPr lang="en-US" sz="900" kern="1200"/>
            <a:t>The attacker manipulates the input fields to gain unauthorized access to the website's database, allowing them to view, modify, or delete data.</a:t>
          </a:r>
        </a:p>
      </dsp:txBody>
      <dsp:txXfrm>
        <a:off x="3504436" y="3970"/>
        <a:ext cx="1374460" cy="824676"/>
      </dsp:txXfrm>
    </dsp:sp>
    <dsp:sp modelId="{966565F5-0D12-4069-A0F7-539357D85ADC}">
      <dsp:nvSpPr>
        <dsp:cNvPr id="0" name=""/>
        <dsp:cNvSpPr/>
      </dsp:nvSpPr>
      <dsp:spPr>
        <a:xfrm>
          <a:off x="810494" y="826846"/>
          <a:ext cx="5071759" cy="285525"/>
        </a:xfrm>
        <a:custGeom>
          <a:avLst/>
          <a:gdLst/>
          <a:ahLst/>
          <a:cxnLst/>
          <a:rect l="0" t="0" r="0" b="0"/>
          <a:pathLst>
            <a:path>
              <a:moveTo>
                <a:pt x="5071759" y="0"/>
              </a:moveTo>
              <a:lnTo>
                <a:pt x="5071759" y="159862"/>
              </a:lnTo>
              <a:lnTo>
                <a:pt x="0" y="159862"/>
              </a:lnTo>
              <a:lnTo>
                <a:pt x="0" y="285525"/>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9333" y="968027"/>
        <a:ext cx="254080" cy="3164"/>
      </dsp:txXfrm>
    </dsp:sp>
    <dsp:sp modelId="{3A0111BF-DEE8-4B78-AEEE-D806B131FDC5}">
      <dsp:nvSpPr>
        <dsp:cNvPr id="0" name=""/>
        <dsp:cNvSpPr/>
      </dsp:nvSpPr>
      <dsp:spPr>
        <a:xfrm>
          <a:off x="5195023" y="3970"/>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Impact:</a:t>
          </a:r>
          <a:endParaRPr lang="en-US" sz="1200" kern="1200"/>
        </a:p>
        <a:p>
          <a:pPr marL="57150" lvl="1" indent="-57150" algn="l" defTabSz="400050">
            <a:lnSpc>
              <a:spcPct val="90000"/>
            </a:lnSpc>
            <a:spcBef>
              <a:spcPct val="0"/>
            </a:spcBef>
            <a:spcAft>
              <a:spcPct val="15000"/>
            </a:spcAft>
            <a:buChar char="•"/>
          </a:pPr>
          <a:r>
            <a:rPr lang="en-US" sz="900" kern="1200"/>
            <a:t>Stolen sensitive data, such as user credentials or financial information, or even complete control of the database.</a:t>
          </a:r>
        </a:p>
      </dsp:txBody>
      <dsp:txXfrm>
        <a:off x="5195023" y="3970"/>
        <a:ext cx="1374460" cy="824676"/>
      </dsp:txXfrm>
    </dsp:sp>
    <dsp:sp modelId="{ED8BCEDF-5A2F-4AD6-9BB2-47AFEB832340}">
      <dsp:nvSpPr>
        <dsp:cNvPr id="0" name=""/>
        <dsp:cNvSpPr/>
      </dsp:nvSpPr>
      <dsp:spPr>
        <a:xfrm>
          <a:off x="1495924" y="1511390"/>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84" y="1555528"/>
        <a:ext cx="15806" cy="3164"/>
      </dsp:txXfrm>
    </dsp:sp>
    <dsp:sp modelId="{53C74643-8648-46D6-8C43-469524F550A8}">
      <dsp:nvSpPr>
        <dsp:cNvPr id="0" name=""/>
        <dsp:cNvSpPr/>
      </dsp:nvSpPr>
      <dsp:spPr>
        <a:xfrm>
          <a:off x="123263" y="1144772"/>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ctr" anchorCtr="0">
          <a:noAutofit/>
        </a:bodyPr>
        <a:lstStyle/>
        <a:p>
          <a:pPr marL="0" lvl="0" indent="0" algn="ctr" defTabSz="533400">
            <a:lnSpc>
              <a:spcPct val="90000"/>
            </a:lnSpc>
            <a:spcBef>
              <a:spcPct val="0"/>
            </a:spcBef>
            <a:spcAft>
              <a:spcPct val="35000"/>
            </a:spcAft>
            <a:buNone/>
          </a:pPr>
          <a:r>
            <a:rPr lang="en-US" sz="1200" b="1" kern="1200"/>
            <a:t>2. Cross-Site Scripting (XSS)</a:t>
          </a:r>
          <a:endParaRPr lang="en-US" sz="1200" kern="1200"/>
        </a:p>
      </dsp:txBody>
      <dsp:txXfrm>
        <a:off x="123263" y="1144772"/>
        <a:ext cx="1374460" cy="824676"/>
      </dsp:txXfrm>
    </dsp:sp>
    <dsp:sp modelId="{B5A09E9A-6BB0-4C3A-A379-07C1C8FD9FCC}">
      <dsp:nvSpPr>
        <dsp:cNvPr id="0" name=""/>
        <dsp:cNvSpPr/>
      </dsp:nvSpPr>
      <dsp:spPr>
        <a:xfrm>
          <a:off x="3186511" y="1511390"/>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1370" y="1555528"/>
        <a:ext cx="15806" cy="3164"/>
      </dsp:txXfrm>
    </dsp:sp>
    <dsp:sp modelId="{45F895BD-45F2-428D-B0B4-62F42BA8E428}">
      <dsp:nvSpPr>
        <dsp:cNvPr id="0" name=""/>
        <dsp:cNvSpPr/>
      </dsp:nvSpPr>
      <dsp:spPr>
        <a:xfrm>
          <a:off x="1813850" y="1144772"/>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What It Is:</a:t>
          </a:r>
          <a:endParaRPr lang="en-US" sz="1200" kern="1200"/>
        </a:p>
        <a:p>
          <a:pPr marL="57150" lvl="1" indent="-57150" algn="l" defTabSz="400050">
            <a:lnSpc>
              <a:spcPct val="90000"/>
            </a:lnSpc>
            <a:spcBef>
              <a:spcPct val="0"/>
            </a:spcBef>
            <a:spcAft>
              <a:spcPct val="15000"/>
            </a:spcAft>
            <a:buChar char="•"/>
          </a:pPr>
          <a:r>
            <a:rPr lang="en-US" sz="900" kern="1200"/>
            <a:t>Hackers inject malicious scripts into webpages that are then executed by unsuspecting users’ browsers.</a:t>
          </a:r>
        </a:p>
      </dsp:txBody>
      <dsp:txXfrm>
        <a:off x="1813850" y="1144772"/>
        <a:ext cx="1374460" cy="824676"/>
      </dsp:txXfrm>
    </dsp:sp>
    <dsp:sp modelId="{2466C11E-CBE5-46AC-99C1-83A128F02484}">
      <dsp:nvSpPr>
        <dsp:cNvPr id="0" name=""/>
        <dsp:cNvSpPr/>
      </dsp:nvSpPr>
      <dsp:spPr>
        <a:xfrm>
          <a:off x="4877097" y="1511390"/>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1957" y="1555528"/>
        <a:ext cx="15806" cy="3164"/>
      </dsp:txXfrm>
    </dsp:sp>
    <dsp:sp modelId="{3AFD2A81-A640-41C1-BE12-C8BACC01048C}">
      <dsp:nvSpPr>
        <dsp:cNvPr id="0" name=""/>
        <dsp:cNvSpPr/>
      </dsp:nvSpPr>
      <dsp:spPr>
        <a:xfrm>
          <a:off x="3504436" y="1144772"/>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How It Works:</a:t>
          </a:r>
          <a:endParaRPr lang="en-US" sz="1200" kern="1200"/>
        </a:p>
        <a:p>
          <a:pPr marL="57150" lvl="1" indent="-57150" algn="l" defTabSz="400050">
            <a:lnSpc>
              <a:spcPct val="90000"/>
            </a:lnSpc>
            <a:spcBef>
              <a:spcPct val="0"/>
            </a:spcBef>
            <a:spcAft>
              <a:spcPct val="15000"/>
            </a:spcAft>
            <a:buChar char="•"/>
          </a:pPr>
          <a:r>
            <a:rPr lang="en-US" sz="900" kern="1200"/>
            <a:t>The attacker adds malicious JavaScript, which is then executed when another user views the compromised page. This script can steal cookies, session tokens, or redirect users to malicious websites.</a:t>
          </a:r>
        </a:p>
      </dsp:txBody>
      <dsp:txXfrm>
        <a:off x="3504436" y="1144772"/>
        <a:ext cx="1374460" cy="824676"/>
      </dsp:txXfrm>
    </dsp:sp>
    <dsp:sp modelId="{5BC487E1-503A-4145-B36A-A938C161A72E}">
      <dsp:nvSpPr>
        <dsp:cNvPr id="0" name=""/>
        <dsp:cNvSpPr/>
      </dsp:nvSpPr>
      <dsp:spPr>
        <a:xfrm>
          <a:off x="810494" y="1967649"/>
          <a:ext cx="5071759" cy="285525"/>
        </a:xfrm>
        <a:custGeom>
          <a:avLst/>
          <a:gdLst/>
          <a:ahLst/>
          <a:cxnLst/>
          <a:rect l="0" t="0" r="0" b="0"/>
          <a:pathLst>
            <a:path>
              <a:moveTo>
                <a:pt x="5071759" y="0"/>
              </a:moveTo>
              <a:lnTo>
                <a:pt x="5071759" y="159862"/>
              </a:lnTo>
              <a:lnTo>
                <a:pt x="0" y="159862"/>
              </a:lnTo>
              <a:lnTo>
                <a:pt x="0" y="285525"/>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9333" y="2108829"/>
        <a:ext cx="254080" cy="3164"/>
      </dsp:txXfrm>
    </dsp:sp>
    <dsp:sp modelId="{63E1C51C-266F-42E7-BBD7-A7F52DFE13D8}">
      <dsp:nvSpPr>
        <dsp:cNvPr id="0" name=""/>
        <dsp:cNvSpPr/>
      </dsp:nvSpPr>
      <dsp:spPr>
        <a:xfrm>
          <a:off x="5195023" y="1144772"/>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Impact:</a:t>
          </a:r>
          <a:endParaRPr lang="en-US" sz="1200" kern="1200"/>
        </a:p>
        <a:p>
          <a:pPr marL="57150" lvl="1" indent="-57150" algn="l" defTabSz="400050">
            <a:lnSpc>
              <a:spcPct val="90000"/>
            </a:lnSpc>
            <a:spcBef>
              <a:spcPct val="0"/>
            </a:spcBef>
            <a:spcAft>
              <a:spcPct val="15000"/>
            </a:spcAft>
            <a:buChar char="•"/>
          </a:pPr>
          <a:r>
            <a:rPr lang="en-US" sz="900" kern="1200"/>
            <a:t>Theft of user data, including login credentials, or spreading malware to other users.</a:t>
          </a:r>
        </a:p>
      </dsp:txBody>
      <dsp:txXfrm>
        <a:off x="5195023" y="1144772"/>
        <a:ext cx="1374460" cy="824676"/>
      </dsp:txXfrm>
    </dsp:sp>
    <dsp:sp modelId="{861BAF86-F732-4D09-A1E6-1E5CD8BCFFC9}">
      <dsp:nvSpPr>
        <dsp:cNvPr id="0" name=""/>
        <dsp:cNvSpPr/>
      </dsp:nvSpPr>
      <dsp:spPr>
        <a:xfrm>
          <a:off x="1495924" y="2652193"/>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84" y="2696330"/>
        <a:ext cx="15806" cy="3164"/>
      </dsp:txXfrm>
    </dsp:sp>
    <dsp:sp modelId="{F10FB91A-4C54-4CF5-87E8-9261B865C4FE}">
      <dsp:nvSpPr>
        <dsp:cNvPr id="0" name=""/>
        <dsp:cNvSpPr/>
      </dsp:nvSpPr>
      <dsp:spPr>
        <a:xfrm>
          <a:off x="123263" y="2285574"/>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ctr" anchorCtr="0">
          <a:noAutofit/>
        </a:bodyPr>
        <a:lstStyle/>
        <a:p>
          <a:pPr marL="0" lvl="0" indent="0" algn="ctr" defTabSz="533400">
            <a:lnSpc>
              <a:spcPct val="90000"/>
            </a:lnSpc>
            <a:spcBef>
              <a:spcPct val="0"/>
            </a:spcBef>
            <a:spcAft>
              <a:spcPct val="35000"/>
            </a:spcAft>
            <a:buNone/>
          </a:pPr>
          <a:r>
            <a:rPr lang="en-US" sz="1200" b="1" kern="1200"/>
            <a:t>3. DDoS Attacks (Distributed Denial of Service)</a:t>
          </a:r>
          <a:endParaRPr lang="en-US" sz="1200" kern="1200"/>
        </a:p>
      </dsp:txBody>
      <dsp:txXfrm>
        <a:off x="123263" y="2285574"/>
        <a:ext cx="1374460" cy="824676"/>
      </dsp:txXfrm>
    </dsp:sp>
    <dsp:sp modelId="{28FF1576-6283-4CB5-9271-44832A2590EC}">
      <dsp:nvSpPr>
        <dsp:cNvPr id="0" name=""/>
        <dsp:cNvSpPr/>
      </dsp:nvSpPr>
      <dsp:spPr>
        <a:xfrm>
          <a:off x="3186511" y="2652193"/>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1370" y="2696330"/>
        <a:ext cx="15806" cy="3164"/>
      </dsp:txXfrm>
    </dsp:sp>
    <dsp:sp modelId="{8F0BA1D0-4F92-449A-AF43-8A4D88D863A7}">
      <dsp:nvSpPr>
        <dsp:cNvPr id="0" name=""/>
        <dsp:cNvSpPr/>
      </dsp:nvSpPr>
      <dsp:spPr>
        <a:xfrm>
          <a:off x="1813850" y="2285574"/>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What It Is:</a:t>
          </a:r>
          <a:endParaRPr lang="en-US" sz="1200" kern="1200"/>
        </a:p>
        <a:p>
          <a:pPr marL="57150" lvl="1" indent="-57150" algn="l" defTabSz="400050">
            <a:lnSpc>
              <a:spcPct val="90000"/>
            </a:lnSpc>
            <a:spcBef>
              <a:spcPct val="0"/>
            </a:spcBef>
            <a:spcAft>
              <a:spcPct val="15000"/>
            </a:spcAft>
            <a:buChar char="•"/>
          </a:pPr>
          <a:r>
            <a:rPr lang="en-US" sz="900" kern="1200" dirty="0"/>
            <a:t>A DDoS attack floods a website's server with massive amounts of traffic, overwhelming its resources and causing it to become slow or completely unavailable.</a:t>
          </a:r>
        </a:p>
      </dsp:txBody>
      <dsp:txXfrm>
        <a:off x="1813850" y="2285574"/>
        <a:ext cx="1374460" cy="824676"/>
      </dsp:txXfrm>
    </dsp:sp>
    <dsp:sp modelId="{2850E5B2-A3ED-4C4B-9D01-01018C74964B}">
      <dsp:nvSpPr>
        <dsp:cNvPr id="0" name=""/>
        <dsp:cNvSpPr/>
      </dsp:nvSpPr>
      <dsp:spPr>
        <a:xfrm>
          <a:off x="4877097" y="2652193"/>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1957" y="2696330"/>
        <a:ext cx="15806" cy="3164"/>
      </dsp:txXfrm>
    </dsp:sp>
    <dsp:sp modelId="{875F9B4C-EAA2-4DB6-9BC7-E02D305006A9}">
      <dsp:nvSpPr>
        <dsp:cNvPr id="0" name=""/>
        <dsp:cNvSpPr/>
      </dsp:nvSpPr>
      <dsp:spPr>
        <a:xfrm>
          <a:off x="3504436" y="2285574"/>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How It Works:</a:t>
          </a:r>
          <a:endParaRPr lang="en-US" sz="1200" kern="1200"/>
        </a:p>
        <a:p>
          <a:pPr marL="57150" lvl="1" indent="-57150" algn="l" defTabSz="400050">
            <a:lnSpc>
              <a:spcPct val="90000"/>
            </a:lnSpc>
            <a:spcBef>
              <a:spcPct val="0"/>
            </a:spcBef>
            <a:spcAft>
              <a:spcPct val="15000"/>
            </a:spcAft>
            <a:buChar char="•"/>
          </a:pPr>
          <a:r>
            <a:rPr lang="en-US" sz="900" kern="1200"/>
            <a:t>The attacker uses multiple computers (often infected with malware) to send traffic to the target server, overwhelming it and making the website or service unavailable.</a:t>
          </a:r>
        </a:p>
      </dsp:txBody>
      <dsp:txXfrm>
        <a:off x="3504436" y="2285574"/>
        <a:ext cx="1374460" cy="824676"/>
      </dsp:txXfrm>
    </dsp:sp>
    <dsp:sp modelId="{8A9FAC42-F21F-4914-93E5-187ACE759FCF}">
      <dsp:nvSpPr>
        <dsp:cNvPr id="0" name=""/>
        <dsp:cNvSpPr/>
      </dsp:nvSpPr>
      <dsp:spPr>
        <a:xfrm>
          <a:off x="810494" y="3108451"/>
          <a:ext cx="5071759" cy="285525"/>
        </a:xfrm>
        <a:custGeom>
          <a:avLst/>
          <a:gdLst/>
          <a:ahLst/>
          <a:cxnLst/>
          <a:rect l="0" t="0" r="0" b="0"/>
          <a:pathLst>
            <a:path>
              <a:moveTo>
                <a:pt x="5071759" y="0"/>
              </a:moveTo>
              <a:lnTo>
                <a:pt x="5071759" y="159862"/>
              </a:lnTo>
              <a:lnTo>
                <a:pt x="0" y="159862"/>
              </a:lnTo>
              <a:lnTo>
                <a:pt x="0" y="285525"/>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9333" y="3249632"/>
        <a:ext cx="254080" cy="3164"/>
      </dsp:txXfrm>
    </dsp:sp>
    <dsp:sp modelId="{92F60992-D5E6-4BD6-9481-59395EE0F86C}">
      <dsp:nvSpPr>
        <dsp:cNvPr id="0" name=""/>
        <dsp:cNvSpPr/>
      </dsp:nvSpPr>
      <dsp:spPr>
        <a:xfrm>
          <a:off x="5195023" y="2285574"/>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Impact:</a:t>
          </a:r>
          <a:endParaRPr lang="en-US" sz="1200" kern="1200"/>
        </a:p>
        <a:p>
          <a:pPr marL="57150" lvl="1" indent="-57150" algn="l" defTabSz="400050">
            <a:lnSpc>
              <a:spcPct val="90000"/>
            </a:lnSpc>
            <a:spcBef>
              <a:spcPct val="0"/>
            </a:spcBef>
            <a:spcAft>
              <a:spcPct val="15000"/>
            </a:spcAft>
            <a:buChar char="•"/>
          </a:pPr>
          <a:r>
            <a:rPr lang="en-US" sz="900" kern="1200"/>
            <a:t>Service disruptions, financial losses, and damage to reputation as users are unable to access the site.</a:t>
          </a:r>
        </a:p>
      </dsp:txBody>
      <dsp:txXfrm>
        <a:off x="5195023" y="2285574"/>
        <a:ext cx="1374460" cy="824676"/>
      </dsp:txXfrm>
    </dsp:sp>
    <dsp:sp modelId="{D832D3DB-1BEE-460C-A2C2-099555652489}">
      <dsp:nvSpPr>
        <dsp:cNvPr id="0" name=""/>
        <dsp:cNvSpPr/>
      </dsp:nvSpPr>
      <dsp:spPr>
        <a:xfrm>
          <a:off x="1495924" y="3792995"/>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784" y="3837133"/>
        <a:ext cx="15806" cy="3164"/>
      </dsp:txXfrm>
    </dsp:sp>
    <dsp:sp modelId="{D35E96D6-B229-448F-A018-441CC4A6A988}">
      <dsp:nvSpPr>
        <dsp:cNvPr id="0" name=""/>
        <dsp:cNvSpPr/>
      </dsp:nvSpPr>
      <dsp:spPr>
        <a:xfrm>
          <a:off x="123263" y="3426377"/>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ctr" anchorCtr="0">
          <a:noAutofit/>
        </a:bodyPr>
        <a:lstStyle/>
        <a:p>
          <a:pPr marL="0" lvl="0" indent="0" algn="ctr" defTabSz="533400">
            <a:lnSpc>
              <a:spcPct val="90000"/>
            </a:lnSpc>
            <a:spcBef>
              <a:spcPct val="0"/>
            </a:spcBef>
            <a:spcAft>
              <a:spcPct val="35000"/>
            </a:spcAft>
            <a:buNone/>
          </a:pPr>
          <a:r>
            <a:rPr lang="en-US" sz="1200" b="1" kern="1200"/>
            <a:t>4. Phishing</a:t>
          </a:r>
          <a:endParaRPr lang="en-US" sz="1200" kern="1200"/>
        </a:p>
      </dsp:txBody>
      <dsp:txXfrm>
        <a:off x="123263" y="3426377"/>
        <a:ext cx="1374460" cy="824676"/>
      </dsp:txXfrm>
    </dsp:sp>
    <dsp:sp modelId="{1D7A34F7-56F5-42F7-8141-D3C5B6A54884}">
      <dsp:nvSpPr>
        <dsp:cNvPr id="0" name=""/>
        <dsp:cNvSpPr/>
      </dsp:nvSpPr>
      <dsp:spPr>
        <a:xfrm>
          <a:off x="3186511" y="3792995"/>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1370" y="3837133"/>
        <a:ext cx="15806" cy="3164"/>
      </dsp:txXfrm>
    </dsp:sp>
    <dsp:sp modelId="{433C66FF-C768-4FE1-B553-0BD686A864D8}">
      <dsp:nvSpPr>
        <dsp:cNvPr id="0" name=""/>
        <dsp:cNvSpPr/>
      </dsp:nvSpPr>
      <dsp:spPr>
        <a:xfrm>
          <a:off x="1813850" y="3426377"/>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What It Is:</a:t>
          </a:r>
          <a:endParaRPr lang="en-US" sz="1200" kern="1200"/>
        </a:p>
        <a:p>
          <a:pPr marL="57150" lvl="1" indent="-57150" algn="l" defTabSz="400050">
            <a:lnSpc>
              <a:spcPct val="90000"/>
            </a:lnSpc>
            <a:spcBef>
              <a:spcPct val="0"/>
            </a:spcBef>
            <a:spcAft>
              <a:spcPct val="15000"/>
            </a:spcAft>
            <a:buChar char="•"/>
          </a:pPr>
          <a:r>
            <a:rPr lang="en-US" sz="900" kern="1200"/>
            <a:t>Hackers create fake websites or emails that look like legitimate ones to trick users into providing sensitive information.</a:t>
          </a:r>
        </a:p>
      </dsp:txBody>
      <dsp:txXfrm>
        <a:off x="1813850" y="3426377"/>
        <a:ext cx="1374460" cy="824676"/>
      </dsp:txXfrm>
    </dsp:sp>
    <dsp:sp modelId="{E8ADCBDF-1617-43C6-8BBA-C7C2963F986F}">
      <dsp:nvSpPr>
        <dsp:cNvPr id="0" name=""/>
        <dsp:cNvSpPr/>
      </dsp:nvSpPr>
      <dsp:spPr>
        <a:xfrm>
          <a:off x="4877097" y="3792995"/>
          <a:ext cx="285525" cy="91440"/>
        </a:xfrm>
        <a:custGeom>
          <a:avLst/>
          <a:gdLst/>
          <a:ahLst/>
          <a:cxnLst/>
          <a:rect l="0" t="0" r="0" b="0"/>
          <a:pathLst>
            <a:path>
              <a:moveTo>
                <a:pt x="0" y="45720"/>
              </a:moveTo>
              <a:lnTo>
                <a:pt x="285525"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11957" y="3837133"/>
        <a:ext cx="15806" cy="3164"/>
      </dsp:txXfrm>
    </dsp:sp>
    <dsp:sp modelId="{56B49F71-D382-4ED4-9B2C-612DC13C4644}">
      <dsp:nvSpPr>
        <dsp:cNvPr id="0" name=""/>
        <dsp:cNvSpPr/>
      </dsp:nvSpPr>
      <dsp:spPr>
        <a:xfrm>
          <a:off x="3504436" y="3426377"/>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How It Works:</a:t>
          </a:r>
          <a:endParaRPr lang="en-US" sz="1200" kern="1200"/>
        </a:p>
        <a:p>
          <a:pPr marL="57150" lvl="1" indent="-57150" algn="l" defTabSz="400050">
            <a:lnSpc>
              <a:spcPct val="90000"/>
            </a:lnSpc>
            <a:spcBef>
              <a:spcPct val="0"/>
            </a:spcBef>
            <a:spcAft>
              <a:spcPct val="15000"/>
            </a:spcAft>
            <a:buChar char="•"/>
          </a:pPr>
          <a:r>
            <a:rPr lang="en-US" sz="900" kern="1200"/>
            <a:t>A hacker sends a phishing email or creates a fake website that mimics a trusted source (like a bank or e-commerce site). Unsuspecting users enter their login credentials or financial information, which is then stolen by the attacker.</a:t>
          </a:r>
        </a:p>
      </dsp:txBody>
      <dsp:txXfrm>
        <a:off x="3504436" y="3426377"/>
        <a:ext cx="1374460" cy="824676"/>
      </dsp:txXfrm>
    </dsp:sp>
    <dsp:sp modelId="{269D3D53-F594-48EA-8782-CFF4219B5E70}">
      <dsp:nvSpPr>
        <dsp:cNvPr id="0" name=""/>
        <dsp:cNvSpPr/>
      </dsp:nvSpPr>
      <dsp:spPr>
        <a:xfrm>
          <a:off x="5195023" y="3426377"/>
          <a:ext cx="1374460" cy="824676"/>
        </a:xfrm>
        <a:prstGeom prst="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7350" tIns="70695" rIns="67350" bIns="70695" numCol="1" spcCol="1270" anchor="t" anchorCtr="0">
          <a:noAutofit/>
        </a:bodyPr>
        <a:lstStyle/>
        <a:p>
          <a:pPr marL="0" lvl="0" indent="0" algn="l" defTabSz="533400">
            <a:lnSpc>
              <a:spcPct val="90000"/>
            </a:lnSpc>
            <a:spcBef>
              <a:spcPct val="0"/>
            </a:spcBef>
            <a:spcAft>
              <a:spcPct val="35000"/>
            </a:spcAft>
            <a:buNone/>
          </a:pPr>
          <a:r>
            <a:rPr lang="en-US" sz="1200" b="1" kern="1200"/>
            <a:t>Impact:</a:t>
          </a:r>
          <a:endParaRPr lang="en-US" sz="1200" kern="1200"/>
        </a:p>
        <a:p>
          <a:pPr marL="57150" lvl="1" indent="-57150" algn="l" defTabSz="400050">
            <a:lnSpc>
              <a:spcPct val="90000"/>
            </a:lnSpc>
            <a:spcBef>
              <a:spcPct val="0"/>
            </a:spcBef>
            <a:spcAft>
              <a:spcPct val="15000"/>
            </a:spcAft>
            <a:buChar char="•"/>
          </a:pPr>
          <a:r>
            <a:rPr lang="en-US" sz="900" kern="1200"/>
            <a:t>Compromised user accounts, financial losses, and identity theft.</a:t>
          </a:r>
        </a:p>
      </dsp:txBody>
      <dsp:txXfrm>
        <a:off x="5195023" y="3426377"/>
        <a:ext cx="1374460" cy="8246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B275D-7D43-4698-BF21-A114E8407FE6}">
      <dsp:nvSpPr>
        <dsp:cNvPr id="0" name=""/>
        <dsp:cNvSpPr/>
      </dsp:nvSpPr>
      <dsp:spPr>
        <a:xfrm>
          <a:off x="0" y="19112"/>
          <a:ext cx="6692748" cy="618143"/>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Identify and Isolate the Breach:</a:t>
          </a:r>
          <a:endParaRPr lang="en-US" sz="1700" kern="1200"/>
        </a:p>
      </dsp:txBody>
      <dsp:txXfrm>
        <a:off x="30175" y="49287"/>
        <a:ext cx="6632398" cy="557793"/>
      </dsp:txXfrm>
    </dsp:sp>
    <dsp:sp modelId="{3496E7EC-D026-4CAB-97D4-943023E62424}">
      <dsp:nvSpPr>
        <dsp:cNvPr id="0" name=""/>
        <dsp:cNvSpPr/>
      </dsp:nvSpPr>
      <dsp:spPr>
        <a:xfrm>
          <a:off x="0" y="637256"/>
          <a:ext cx="669274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baseline="0"/>
            <a:t>Find out what’s compromised and disconnect affected systems to prevent further damage.</a:t>
          </a:r>
          <a:endParaRPr lang="en-US" sz="1300" kern="1200"/>
        </a:p>
      </dsp:txBody>
      <dsp:txXfrm>
        <a:off x="0" y="637256"/>
        <a:ext cx="6692748" cy="281520"/>
      </dsp:txXfrm>
    </dsp:sp>
    <dsp:sp modelId="{5035BB73-54C1-4D5D-B9EB-A99163941F3C}">
      <dsp:nvSpPr>
        <dsp:cNvPr id="0" name=""/>
        <dsp:cNvSpPr/>
      </dsp:nvSpPr>
      <dsp:spPr>
        <a:xfrm>
          <a:off x="0" y="918776"/>
          <a:ext cx="6692748" cy="618143"/>
        </a:xfrm>
        <a:prstGeom prst="roundRect">
          <a:avLst/>
        </a:prstGeom>
        <a:gradFill rotWithShape="0">
          <a:gsLst>
            <a:gs pos="0">
              <a:schemeClr val="accent5">
                <a:hueOff val="-827139"/>
                <a:satOff val="-4443"/>
                <a:lumOff val="1519"/>
                <a:alphaOff val="0"/>
                <a:tint val="94000"/>
                <a:satMod val="105000"/>
                <a:lumMod val="102000"/>
              </a:schemeClr>
            </a:gs>
            <a:gs pos="100000">
              <a:schemeClr val="accent5">
                <a:hueOff val="-827139"/>
                <a:satOff val="-4443"/>
                <a:lumOff val="151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Notify Stakeholders and Customers:</a:t>
          </a:r>
          <a:endParaRPr lang="en-US" sz="1700" kern="1200"/>
        </a:p>
      </dsp:txBody>
      <dsp:txXfrm>
        <a:off x="30175" y="948951"/>
        <a:ext cx="6632398" cy="557793"/>
      </dsp:txXfrm>
    </dsp:sp>
    <dsp:sp modelId="{BC7EFE9A-E939-4102-8599-0A53E130F66F}">
      <dsp:nvSpPr>
        <dsp:cNvPr id="0" name=""/>
        <dsp:cNvSpPr/>
      </dsp:nvSpPr>
      <dsp:spPr>
        <a:xfrm>
          <a:off x="0" y="1536920"/>
          <a:ext cx="669274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baseline="0"/>
            <a:t>Inform those affected, especially if their data is involved.</a:t>
          </a:r>
          <a:endParaRPr lang="en-US" sz="1300" kern="1200"/>
        </a:p>
      </dsp:txBody>
      <dsp:txXfrm>
        <a:off x="0" y="1536920"/>
        <a:ext cx="6692748" cy="281520"/>
      </dsp:txXfrm>
    </dsp:sp>
    <dsp:sp modelId="{A1B2F946-FB8C-4978-860D-701E1491F091}">
      <dsp:nvSpPr>
        <dsp:cNvPr id="0" name=""/>
        <dsp:cNvSpPr/>
      </dsp:nvSpPr>
      <dsp:spPr>
        <a:xfrm>
          <a:off x="0" y="1818440"/>
          <a:ext cx="6692748" cy="618143"/>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Change Passwords, Restore from Backups, and Patch Vulnerabilities:</a:t>
          </a:r>
          <a:endParaRPr lang="en-US" sz="1700" kern="1200"/>
        </a:p>
      </dsp:txBody>
      <dsp:txXfrm>
        <a:off x="30175" y="1848615"/>
        <a:ext cx="6632398" cy="557793"/>
      </dsp:txXfrm>
    </dsp:sp>
    <dsp:sp modelId="{4DEC95BD-9708-433C-896B-30CEC0AF8EA8}">
      <dsp:nvSpPr>
        <dsp:cNvPr id="0" name=""/>
        <dsp:cNvSpPr/>
      </dsp:nvSpPr>
      <dsp:spPr>
        <a:xfrm>
          <a:off x="0" y="2436583"/>
          <a:ext cx="669274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baseline="0"/>
            <a:t>Update passwords, restore from backups, and fix any weaknesses.</a:t>
          </a:r>
          <a:endParaRPr lang="en-US" sz="1300" kern="1200"/>
        </a:p>
      </dsp:txBody>
      <dsp:txXfrm>
        <a:off x="0" y="2436583"/>
        <a:ext cx="6692748" cy="281520"/>
      </dsp:txXfrm>
    </dsp:sp>
    <dsp:sp modelId="{2199B367-3C7F-40F9-92FC-6A2C9E5A4FEF}">
      <dsp:nvSpPr>
        <dsp:cNvPr id="0" name=""/>
        <dsp:cNvSpPr/>
      </dsp:nvSpPr>
      <dsp:spPr>
        <a:xfrm>
          <a:off x="0" y="2718103"/>
          <a:ext cx="6692748" cy="618143"/>
        </a:xfrm>
        <a:prstGeom prst="roundRect">
          <a:avLst/>
        </a:prstGeom>
        <a:gradFill rotWithShape="0">
          <a:gsLst>
            <a:gs pos="0">
              <a:schemeClr val="accent5">
                <a:hueOff val="-2481417"/>
                <a:satOff val="-13328"/>
                <a:lumOff val="4558"/>
                <a:alphaOff val="0"/>
                <a:tint val="94000"/>
                <a:satMod val="105000"/>
                <a:lumMod val="102000"/>
              </a:schemeClr>
            </a:gs>
            <a:gs pos="100000">
              <a:schemeClr val="accent5">
                <a:hueOff val="-2481417"/>
                <a:satOff val="-13328"/>
                <a:lumOff val="455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i="0" kern="1200" baseline="0"/>
            <a:t>Work with Security Experts:</a:t>
          </a:r>
          <a:endParaRPr lang="en-US" sz="1700" kern="1200"/>
        </a:p>
      </dsp:txBody>
      <dsp:txXfrm>
        <a:off x="30175" y="2748278"/>
        <a:ext cx="6632398" cy="557793"/>
      </dsp:txXfrm>
    </dsp:sp>
    <dsp:sp modelId="{3D2E6183-BFD0-462C-815B-B673CC4AEDA6}">
      <dsp:nvSpPr>
        <dsp:cNvPr id="0" name=""/>
        <dsp:cNvSpPr/>
      </dsp:nvSpPr>
      <dsp:spPr>
        <a:xfrm>
          <a:off x="0" y="3336247"/>
          <a:ext cx="669274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b="0" i="0" kern="1200" baseline="0"/>
            <a:t>Get help from experts to investigate and prevent future breaches.</a:t>
          </a:r>
          <a:endParaRPr lang="en-US" sz="1300" kern="1200"/>
        </a:p>
      </dsp:txBody>
      <dsp:txXfrm>
        <a:off x="0" y="3336247"/>
        <a:ext cx="6692748" cy="281520"/>
      </dsp:txXfrm>
    </dsp:sp>
    <dsp:sp modelId="{324FA786-80AD-4F42-8037-2F2B5A19C24B}">
      <dsp:nvSpPr>
        <dsp:cNvPr id="0" name=""/>
        <dsp:cNvSpPr/>
      </dsp:nvSpPr>
      <dsp:spPr>
        <a:xfrm>
          <a:off x="0" y="3617767"/>
          <a:ext cx="6692748" cy="618143"/>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a:t>This plan helps minimize damage and restore your website quickly after a hack.</a:t>
          </a:r>
          <a:endParaRPr lang="en-US" sz="1700" kern="1200"/>
        </a:p>
      </dsp:txBody>
      <dsp:txXfrm>
        <a:off x="30175" y="3647942"/>
        <a:ext cx="6632398" cy="55779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D9501DA-6F54-4403-BFB5-900DCE67AC11}" type="datetimeFigureOut">
              <a:rPr lang="en-US" smtClean="0"/>
              <a:t>5/8/2025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2941930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441779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3503983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36131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93763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9501DA-6F54-4403-BFB5-900DCE67AC11}"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1717493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9501DA-6F54-4403-BFB5-900DCE67AC11}"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846877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01DA-6F54-4403-BFB5-900DCE67AC11}"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3238713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01DA-6F54-4403-BFB5-900DCE67AC11}"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17495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01DA-6F54-4403-BFB5-900DCE67AC11}"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232518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501DA-6F54-4403-BFB5-900DCE67AC11}"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425229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327516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01DA-6F54-4403-BFB5-900DCE67AC11}"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338845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01DA-6F54-4403-BFB5-900DCE67AC11}"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274783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01DA-6F54-4403-BFB5-900DCE67AC11}"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1541384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102679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9501DA-6F54-4403-BFB5-900DCE67AC11}"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E8CFE-F028-46FE-A68A-7408D8B13AEB}" type="slidenum">
              <a:rPr lang="en-US" smtClean="0"/>
              <a:t>‹#›</a:t>
            </a:fld>
            <a:endParaRPr lang="en-US"/>
          </a:p>
        </p:txBody>
      </p:sp>
    </p:spTree>
    <p:extLst>
      <p:ext uri="{BB962C8B-B14F-4D97-AF65-F5344CB8AC3E}">
        <p14:creationId xmlns:p14="http://schemas.microsoft.com/office/powerpoint/2010/main" val="14840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9501DA-6F54-4403-BFB5-900DCE67AC11}" type="datetimeFigureOut">
              <a:rPr lang="en-US" smtClean="0"/>
              <a:t>5/8/2025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EE8CFE-F028-46FE-A68A-7408D8B13AEB}" type="slidenum">
              <a:rPr lang="en-US" smtClean="0"/>
              <a:t>‹#›</a:t>
            </a:fld>
            <a:endParaRPr lang="en-US"/>
          </a:p>
        </p:txBody>
      </p:sp>
    </p:spTree>
    <p:extLst>
      <p:ext uri="{BB962C8B-B14F-4D97-AF65-F5344CB8AC3E}">
        <p14:creationId xmlns:p14="http://schemas.microsoft.com/office/powerpoint/2010/main" val="35492365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1" name="Rectangle 70">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1ABA6631-7FFE-7F7A-E230-E35A7D930E63}"/>
              </a:ext>
            </a:extLst>
          </p:cNvPr>
          <p:cNvSpPr>
            <a:spLocks noGrp="1"/>
          </p:cNvSpPr>
          <p:nvPr>
            <p:ph type="ctrTitle"/>
          </p:nvPr>
        </p:nvSpPr>
        <p:spPr>
          <a:xfrm>
            <a:off x="5270066" y="1122363"/>
            <a:ext cx="5397933" cy="2387600"/>
          </a:xfrm>
        </p:spPr>
        <p:txBody>
          <a:bodyPr>
            <a:normAutofit/>
          </a:bodyPr>
          <a:lstStyle/>
          <a:p>
            <a:r>
              <a:rPr lang="en-US" sz="3000"/>
              <a:t>Dealing with a hacking incident and securing your website (understanding website security and best practices)</a:t>
            </a:r>
          </a:p>
        </p:txBody>
      </p:sp>
      <p:sp>
        <p:nvSpPr>
          <p:cNvPr id="3" name="Subtitle 2">
            <a:extLst>
              <a:ext uri="{FF2B5EF4-FFF2-40B4-BE49-F238E27FC236}">
                <a16:creationId xmlns:a16="http://schemas.microsoft.com/office/drawing/2014/main" id="{AAA84248-7DEF-C1DD-3A1B-CE42339C9027}"/>
              </a:ext>
            </a:extLst>
          </p:cNvPr>
          <p:cNvSpPr>
            <a:spLocks noGrp="1"/>
          </p:cNvSpPr>
          <p:nvPr>
            <p:ph type="subTitle" idx="1"/>
          </p:nvPr>
        </p:nvSpPr>
        <p:spPr>
          <a:xfrm>
            <a:off x="5230896" y="3602038"/>
            <a:ext cx="5437103" cy="1655762"/>
          </a:xfrm>
        </p:spPr>
        <p:txBody>
          <a:bodyPr>
            <a:normAutofit/>
          </a:bodyPr>
          <a:lstStyle/>
          <a:p>
            <a:r>
              <a:rPr lang="en-US"/>
              <a:t>By: Phillip Yuan</a:t>
            </a:r>
          </a:p>
        </p:txBody>
      </p:sp>
      <p:pic>
        <p:nvPicPr>
          <p:cNvPr id="66" name="Picture 65" descr="Padlock on computer motherboard">
            <a:extLst>
              <a:ext uri="{FF2B5EF4-FFF2-40B4-BE49-F238E27FC236}">
                <a16:creationId xmlns:a16="http://schemas.microsoft.com/office/drawing/2014/main" id="{C4E9CD92-8457-3DC1-D491-2E02DBF64E7C}"/>
              </a:ext>
            </a:extLst>
          </p:cNvPr>
          <p:cNvPicPr>
            <a:picLocks noChangeAspect="1"/>
          </p:cNvPicPr>
          <p:nvPr/>
        </p:nvPicPr>
        <p:blipFill>
          <a:blip r:embed="rId4"/>
          <a:srcRect l="15763" r="39117" b="-1"/>
          <a:stretch/>
        </p:blipFill>
        <p:spPr>
          <a:xfrm>
            <a:off x="-5597" y="10"/>
            <a:ext cx="4635583" cy="6857990"/>
          </a:xfrm>
          <a:prstGeom prst="rect">
            <a:avLst/>
          </a:prstGeom>
        </p:spPr>
      </p:pic>
      <p:grpSp>
        <p:nvGrpSpPr>
          <p:cNvPr id="74" name="Group 73">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5"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6"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9"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4"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6"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7"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30" name="Group 129">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1"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5"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6"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7"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8"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9"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0"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902859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EEDC-E5C7-04B3-4EF4-BBD10D9577CF}"/>
              </a:ext>
            </a:extLst>
          </p:cNvPr>
          <p:cNvSpPr>
            <a:spLocks noGrp="1"/>
          </p:cNvSpPr>
          <p:nvPr>
            <p:ph type="title"/>
          </p:nvPr>
        </p:nvSpPr>
        <p:spPr>
          <a:xfrm>
            <a:off x="1141413" y="618518"/>
            <a:ext cx="9905998" cy="1478570"/>
          </a:xfrm>
        </p:spPr>
        <p:txBody>
          <a:bodyPr>
            <a:normAutofit/>
          </a:bodyPr>
          <a:lstStyle/>
          <a:p>
            <a:r>
              <a:rPr lang="en-US" dirty="0"/>
              <a:t>Conclusion </a:t>
            </a:r>
          </a:p>
        </p:txBody>
      </p:sp>
      <p:pic>
        <p:nvPicPr>
          <p:cNvPr id="8" name="Graphic 7" descr="Lock">
            <a:extLst>
              <a:ext uri="{FF2B5EF4-FFF2-40B4-BE49-F238E27FC236}">
                <a16:creationId xmlns:a16="http://schemas.microsoft.com/office/drawing/2014/main" id="{75E50DCF-2665-DF9B-6CAF-6876B9381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Rectangle 1">
            <a:extLst>
              <a:ext uri="{FF2B5EF4-FFF2-40B4-BE49-F238E27FC236}">
                <a16:creationId xmlns:a16="http://schemas.microsoft.com/office/drawing/2014/main" id="{E757D343-6856-A0CA-614D-A6B1DEE1B0FC}"/>
              </a:ext>
            </a:extLst>
          </p:cNvPr>
          <p:cNvSpPr>
            <a:spLocks noGrp="1" noChangeArrowheads="1"/>
          </p:cNvSpPr>
          <p:nvPr>
            <p:ph idx="1"/>
          </p:nvPr>
        </p:nvSpPr>
        <p:spPr bwMode="auto">
          <a:xfrm>
            <a:off x="6336727" y="2249487"/>
            <a:ext cx="4710683" cy="35417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None/>
              <a:tabLst/>
            </a:pP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Website security is an ongoing process.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Proactive security measures are essential to prevent hacking.</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Timely response and proper recovery are critical in the event of an attack.</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Your website’s security is an investment in your reputation and business longevity.</a:t>
            </a:r>
          </a:p>
        </p:txBody>
      </p:sp>
    </p:spTree>
    <p:extLst>
      <p:ext uri="{BB962C8B-B14F-4D97-AF65-F5344CB8AC3E}">
        <p14:creationId xmlns:p14="http://schemas.microsoft.com/office/powerpoint/2010/main" val="187316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5C1BB9B-D23E-65B4-070B-BF1DAC559C98}"/>
              </a:ext>
            </a:extLst>
          </p:cNvPr>
          <p:cNvSpPr>
            <a:spLocks noGrp="1"/>
          </p:cNvSpPr>
          <p:nvPr>
            <p:ph type="title"/>
          </p:nvPr>
        </p:nvSpPr>
        <p:spPr>
          <a:xfrm>
            <a:off x="4996697" y="618518"/>
            <a:ext cx="6050713" cy="1478570"/>
          </a:xfrm>
        </p:spPr>
        <p:txBody>
          <a:bodyPr>
            <a:normAutofit/>
          </a:bodyPr>
          <a:lstStyle/>
          <a:p>
            <a:r>
              <a:rPr lang="en-US" sz="3100"/>
              <a:t>Objective: an overview of website hacking incidents and the importance of security </a:t>
            </a:r>
          </a:p>
        </p:txBody>
      </p:sp>
      <p:pic>
        <p:nvPicPr>
          <p:cNvPr id="5" name="Picture 4" descr="Computer script on a screen">
            <a:extLst>
              <a:ext uri="{FF2B5EF4-FFF2-40B4-BE49-F238E27FC236}">
                <a16:creationId xmlns:a16="http://schemas.microsoft.com/office/drawing/2014/main" id="{FED53117-9E71-B0AA-B77A-5A75CA506258}"/>
              </a:ext>
            </a:extLst>
          </p:cNvPr>
          <p:cNvPicPr>
            <a:picLocks noChangeAspect="1"/>
          </p:cNvPicPr>
          <p:nvPr/>
        </p:nvPicPr>
        <p:blipFill>
          <a:blip r:embed="rId4"/>
          <a:srcRect l="7554" r="47326"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6FAC9EE5-0465-1E41-7D54-01A6B4D07C7E}"/>
              </a:ext>
            </a:extLst>
          </p:cNvPr>
          <p:cNvSpPr>
            <a:spLocks noGrp="1"/>
          </p:cNvSpPr>
          <p:nvPr>
            <p:ph idx="1"/>
          </p:nvPr>
        </p:nvSpPr>
        <p:spPr>
          <a:xfrm>
            <a:off x="4968958" y="2249487"/>
            <a:ext cx="6078453" cy="3541714"/>
          </a:xfrm>
        </p:spPr>
        <p:txBody>
          <a:bodyPr>
            <a:normAutofit fontScale="92500" lnSpcReduction="10000"/>
          </a:bodyPr>
          <a:lstStyle/>
          <a:p>
            <a:pPr>
              <a:lnSpc>
                <a:spcPct val="110000"/>
              </a:lnSpc>
            </a:pPr>
            <a:r>
              <a:rPr lang="en-US" sz="1000" dirty="0"/>
              <a:t>Website hacking refers to unauthorized access to or manipulation of a website's data, code, or functionality by a cybercriminal or hacker. The goal of website hacking can vary, but it often involves exploiting vulnerabilities in the website's code, infrastructure, or user systems to steal data, deface the website, launch malicious attacks, or cause disruptions.  </a:t>
            </a:r>
          </a:p>
          <a:p>
            <a:pPr>
              <a:lnSpc>
                <a:spcPct val="110000"/>
              </a:lnSpc>
              <a:buNone/>
            </a:pPr>
            <a:r>
              <a:rPr lang="en-US" sz="1000" b="1" dirty="0"/>
              <a:t>Why Website Security is Important for Businesses and Personal Websites</a:t>
            </a:r>
          </a:p>
          <a:p>
            <a:pPr>
              <a:lnSpc>
                <a:spcPct val="110000"/>
              </a:lnSpc>
              <a:buFont typeface="+mj-lt"/>
              <a:buAutoNum type="arabicPeriod"/>
            </a:pPr>
            <a:r>
              <a:rPr lang="en-US" sz="1000" b="1" dirty="0"/>
              <a:t>Protecting Sensitive Data:</a:t>
            </a:r>
            <a:endParaRPr lang="en-US" sz="1000" dirty="0"/>
          </a:p>
          <a:p>
            <a:pPr marL="457200" lvl="1" indent="0">
              <a:lnSpc>
                <a:spcPct val="110000"/>
              </a:lnSpc>
              <a:buNone/>
            </a:pPr>
            <a:r>
              <a:rPr lang="en-US" sz="1000" dirty="0"/>
              <a:t>Websites often store personal information like usernames, passwords, and payment details. If hacked, this data can be stolen and misused.</a:t>
            </a:r>
          </a:p>
          <a:p>
            <a:pPr>
              <a:lnSpc>
                <a:spcPct val="110000"/>
              </a:lnSpc>
              <a:buFont typeface="+mj-lt"/>
              <a:buAutoNum type="arabicPeriod"/>
            </a:pPr>
            <a:r>
              <a:rPr lang="en-US" sz="1000" b="1" dirty="0"/>
              <a:t>Maintaining Trust and Reputation:</a:t>
            </a:r>
            <a:endParaRPr lang="en-US" sz="1000" dirty="0"/>
          </a:p>
          <a:p>
            <a:pPr marL="457200" lvl="1" indent="0">
              <a:lnSpc>
                <a:spcPct val="110000"/>
              </a:lnSpc>
              <a:buNone/>
            </a:pPr>
            <a:r>
              <a:rPr lang="en-US" sz="1000" dirty="0"/>
              <a:t>If a website is hacked, customers might lose trust in the business, leading to loss of sales and a damaged reputation.</a:t>
            </a:r>
          </a:p>
          <a:p>
            <a:pPr>
              <a:lnSpc>
                <a:spcPct val="110000"/>
              </a:lnSpc>
              <a:buFont typeface="+mj-lt"/>
              <a:buAutoNum type="arabicPeriod"/>
            </a:pPr>
            <a:r>
              <a:rPr lang="en-US" sz="1000" b="1" dirty="0"/>
              <a:t>Legal Compliance:</a:t>
            </a:r>
            <a:endParaRPr lang="en-US" sz="1000" dirty="0"/>
          </a:p>
          <a:p>
            <a:pPr marL="457200" lvl="1" indent="0">
              <a:lnSpc>
                <a:spcPct val="110000"/>
              </a:lnSpc>
              <a:buNone/>
            </a:pPr>
            <a:r>
              <a:rPr lang="en-US" sz="1000" dirty="0"/>
              <a:t>Many industries have laws about protecting user data. A breach can result in legal fines and penalties.</a:t>
            </a:r>
          </a:p>
          <a:p>
            <a:pPr>
              <a:lnSpc>
                <a:spcPct val="110000"/>
              </a:lnSpc>
              <a:buFont typeface="+mj-lt"/>
              <a:buAutoNum type="arabicPeriod"/>
            </a:pPr>
            <a:r>
              <a:rPr lang="en-US" sz="1000" b="1" dirty="0"/>
              <a:t>Preventing Financial Loss:</a:t>
            </a:r>
            <a:endParaRPr lang="en-US" sz="1000" dirty="0"/>
          </a:p>
          <a:p>
            <a:pPr marL="457200" lvl="1" indent="0">
              <a:lnSpc>
                <a:spcPct val="110000"/>
              </a:lnSpc>
              <a:buNone/>
            </a:pPr>
            <a:r>
              <a:rPr lang="en-US" sz="1000" dirty="0"/>
              <a:t>Hacking can lead to direct financial losses through fraud, recovery costs, and lost revenue.</a:t>
            </a:r>
          </a:p>
          <a:p>
            <a:pPr>
              <a:lnSpc>
                <a:spcPct val="110000"/>
              </a:lnSpc>
              <a:buFont typeface="+mj-lt"/>
              <a:buAutoNum type="arabicPeriod"/>
            </a:pPr>
            <a:r>
              <a:rPr lang="en-US" sz="1000" b="1" dirty="0"/>
              <a:t>Stopping Malicious Attacks:</a:t>
            </a:r>
            <a:endParaRPr lang="en-US" sz="1000" dirty="0"/>
          </a:p>
          <a:p>
            <a:pPr marL="457200" lvl="1" indent="0">
              <a:lnSpc>
                <a:spcPct val="110000"/>
              </a:lnSpc>
              <a:buNone/>
            </a:pPr>
            <a:r>
              <a:rPr lang="en-US" sz="1000" dirty="0"/>
              <a:t>Hackers can use compromised websites to infect visitors with malware or steal data, causing further damage.</a:t>
            </a:r>
          </a:p>
          <a:p>
            <a:pPr>
              <a:lnSpc>
                <a:spcPct val="110000"/>
              </a:lnSpc>
            </a:pPr>
            <a:endParaRPr lang="en-US" sz="1000" dirty="0"/>
          </a:p>
          <a:p>
            <a:pPr>
              <a:lnSpc>
                <a:spcPct val="110000"/>
              </a:lnSpc>
            </a:pPr>
            <a:endParaRPr lang="en-US" sz="600" dirty="0"/>
          </a:p>
        </p:txBody>
      </p:sp>
    </p:spTree>
    <p:extLst>
      <p:ext uri="{BB962C8B-B14F-4D97-AF65-F5344CB8AC3E}">
        <p14:creationId xmlns:p14="http://schemas.microsoft.com/office/powerpoint/2010/main" val="251377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C108-6758-24A3-9A40-82730CEAB00B}"/>
              </a:ext>
            </a:extLst>
          </p:cNvPr>
          <p:cNvSpPr>
            <a:spLocks noGrp="1"/>
          </p:cNvSpPr>
          <p:nvPr>
            <p:ph type="title"/>
          </p:nvPr>
        </p:nvSpPr>
        <p:spPr>
          <a:xfrm>
            <a:off x="1141413" y="618518"/>
            <a:ext cx="9905998" cy="1478570"/>
          </a:xfrm>
        </p:spPr>
        <p:txBody>
          <a:bodyPr>
            <a:normAutofit/>
          </a:bodyPr>
          <a:lstStyle/>
          <a:p>
            <a:pPr algn="ctr"/>
            <a:r>
              <a:rPr lang="en-US"/>
              <a:t>2017 Equifax Data Breach </a:t>
            </a:r>
          </a:p>
        </p:txBody>
      </p:sp>
      <p:pic>
        <p:nvPicPr>
          <p:cNvPr id="5" name="Picture 4" descr="A close-up of a lock&#10;&#10;AI-generated content may be incorrect.">
            <a:extLst>
              <a:ext uri="{FF2B5EF4-FFF2-40B4-BE49-F238E27FC236}">
                <a16:creationId xmlns:a16="http://schemas.microsoft.com/office/drawing/2014/main" id="{10756C3E-7EAF-B087-BE12-2292F12FE26D}"/>
              </a:ext>
            </a:extLst>
          </p:cNvPr>
          <p:cNvPicPr>
            <a:picLocks noChangeAspect="1"/>
          </p:cNvPicPr>
          <p:nvPr/>
        </p:nvPicPr>
        <p:blipFill>
          <a:blip r:embed="rId3">
            <a:extLst>
              <a:ext uri="{28A0092B-C50C-407E-A947-70E740481C1C}">
                <a14:useLocalDpi xmlns:a14="http://schemas.microsoft.com/office/drawing/2010/main" val="0"/>
              </a:ext>
            </a:extLst>
          </a:blip>
          <a:srcRect l="23360" r="17570" b="-1"/>
          <a:stretch/>
        </p:blipFill>
        <p:spPr>
          <a:xfrm>
            <a:off x="1141411" y="2249487"/>
            <a:ext cx="3494597"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17854546-03B7-2EFA-0272-869179C1377F}"/>
              </a:ext>
            </a:extLst>
          </p:cNvPr>
          <p:cNvSpPr>
            <a:spLocks noGrp="1"/>
          </p:cNvSpPr>
          <p:nvPr>
            <p:ph idx="1"/>
          </p:nvPr>
        </p:nvSpPr>
        <p:spPr>
          <a:xfrm>
            <a:off x="5034579" y="2241551"/>
            <a:ext cx="6012832" cy="3549650"/>
          </a:xfrm>
        </p:spPr>
        <p:txBody>
          <a:bodyPr>
            <a:normAutofit/>
          </a:bodyPr>
          <a:lstStyle/>
          <a:p>
            <a:pPr>
              <a:lnSpc>
                <a:spcPct val="110000"/>
              </a:lnSpc>
              <a:buNone/>
            </a:pPr>
            <a:r>
              <a:rPr lang="en-US" sz="1000" b="1" dirty="0"/>
              <a:t>Description:</a:t>
            </a:r>
          </a:p>
          <a:p>
            <a:pPr>
              <a:lnSpc>
                <a:spcPct val="110000"/>
              </a:lnSpc>
              <a:buNone/>
            </a:pPr>
            <a:r>
              <a:rPr lang="en-US" sz="1000" dirty="0"/>
              <a:t>In 2017, Equifax, one of the largest credit reporting agencies in the United States, was hacked due to a vulnerability in an Apache Struts software framework used on their website. This vulnerability had been discovered months earlier, but Equifax failed to apply the security patch that would have protected them. Hackers exploited this flaw to gain access to sensitive data stored on Equifax's servers.</a:t>
            </a:r>
          </a:p>
          <a:p>
            <a:pPr>
              <a:lnSpc>
                <a:spcPct val="110000"/>
              </a:lnSpc>
              <a:buNone/>
            </a:pPr>
            <a:r>
              <a:rPr lang="en-US" sz="1000" b="1" dirty="0"/>
              <a:t>Impact:</a:t>
            </a:r>
          </a:p>
          <a:p>
            <a:pPr>
              <a:lnSpc>
                <a:spcPct val="110000"/>
              </a:lnSpc>
              <a:buNone/>
            </a:pPr>
            <a:r>
              <a:rPr lang="en-US" sz="1000" dirty="0"/>
              <a:t>The breach compromised the personal data of approximately 147 million people. The stolen information included names, Social Security numbers, birthdates, addresses, and in some cases, driver’s license numbers. Additionally, about 209,000 consumers had their credit card information exposed, and another 182,000 had personal identifying information exposed.</a:t>
            </a:r>
          </a:p>
          <a:p>
            <a:pPr>
              <a:lnSpc>
                <a:spcPct val="110000"/>
              </a:lnSpc>
              <a:buNone/>
            </a:pPr>
            <a:r>
              <a:rPr lang="en-US" sz="1000" b="1" dirty="0"/>
              <a:t>Outcome:</a:t>
            </a:r>
          </a:p>
          <a:p>
            <a:pPr>
              <a:lnSpc>
                <a:spcPct val="110000"/>
              </a:lnSpc>
            </a:pPr>
            <a:r>
              <a:rPr lang="en-US" sz="1000" dirty="0"/>
              <a:t>As a result of the breach, Equifax faced widespread backlash, including lawsuits, regulatory fines, and a severe loss of consumer trust. The company had to pay around $700 million in settlements and penalties. They also faced a significant drop in their reputation, leading many customers to question the security of their personal data. Furthermore, Equifax had to offer free credit monitoring services to affected individuals and took steps to improve their security measures moving forward.</a:t>
            </a:r>
          </a:p>
          <a:p>
            <a:pPr>
              <a:lnSpc>
                <a:spcPct val="110000"/>
              </a:lnSpc>
            </a:pPr>
            <a:endParaRPr lang="en-US" sz="1000" dirty="0"/>
          </a:p>
        </p:txBody>
      </p:sp>
    </p:spTree>
    <p:extLst>
      <p:ext uri="{BB962C8B-B14F-4D97-AF65-F5344CB8AC3E}">
        <p14:creationId xmlns:p14="http://schemas.microsoft.com/office/powerpoint/2010/main" val="327874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8"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5"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6"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7"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8"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9"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0"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1"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2"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3"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34"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5"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6"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7"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8"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39"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0"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1"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2"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43"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45"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0"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51"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7"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2"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7"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2"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3"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4"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5"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6"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8"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C18B28F-729F-D350-07E6-06240387F40A}"/>
              </a:ext>
            </a:extLst>
          </p:cNvPr>
          <p:cNvSpPr>
            <a:spLocks noGrp="1"/>
          </p:cNvSpPr>
          <p:nvPr>
            <p:ph type="title"/>
          </p:nvPr>
        </p:nvSpPr>
        <p:spPr>
          <a:xfrm>
            <a:off x="853330" y="1134681"/>
            <a:ext cx="2743310" cy="4255025"/>
          </a:xfrm>
        </p:spPr>
        <p:txBody>
          <a:bodyPr>
            <a:normAutofit/>
          </a:bodyPr>
          <a:lstStyle/>
          <a:p>
            <a:r>
              <a:rPr lang="en-US">
                <a:solidFill>
                  <a:srgbClr val="FFFFFF"/>
                </a:solidFill>
              </a:rPr>
              <a:t>Types of website attacks </a:t>
            </a:r>
          </a:p>
        </p:txBody>
      </p:sp>
      <p:graphicFrame>
        <p:nvGraphicFramePr>
          <p:cNvPr id="5" name="Content Placeholder 2">
            <a:extLst>
              <a:ext uri="{FF2B5EF4-FFF2-40B4-BE49-F238E27FC236}">
                <a16:creationId xmlns:a16="http://schemas.microsoft.com/office/drawing/2014/main" id="{D2A78A61-C33B-A3D8-433F-A5F1388341D3}"/>
              </a:ext>
            </a:extLst>
          </p:cNvPr>
          <p:cNvGraphicFramePr>
            <a:graphicFrameLocks noGrp="1"/>
          </p:cNvGraphicFramePr>
          <p:nvPr>
            <p:ph idx="1"/>
            <p:extLst>
              <p:ext uri="{D42A27DB-BD31-4B8C-83A1-F6EECF244321}">
                <p14:modId xmlns:p14="http://schemas.microsoft.com/office/powerpoint/2010/main" val="66803704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84867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8758EB-950E-B447-E256-C4AA817485E6}"/>
              </a:ext>
            </a:extLst>
          </p:cNvPr>
          <p:cNvSpPr>
            <a:spLocks noGrp="1"/>
          </p:cNvSpPr>
          <p:nvPr>
            <p:ph type="title"/>
          </p:nvPr>
        </p:nvSpPr>
        <p:spPr>
          <a:xfrm>
            <a:off x="1141413" y="618518"/>
            <a:ext cx="4459286" cy="1478570"/>
          </a:xfrm>
        </p:spPr>
        <p:txBody>
          <a:bodyPr>
            <a:normAutofit/>
          </a:bodyPr>
          <a:lstStyle/>
          <a:p>
            <a:r>
              <a:rPr lang="en-US" sz="3200" dirty="0"/>
              <a:t>Consequences of hacking </a:t>
            </a:r>
          </a:p>
        </p:txBody>
      </p:sp>
      <p:sp>
        <p:nvSpPr>
          <p:cNvPr id="3" name="Content Placeholder 2">
            <a:extLst>
              <a:ext uri="{FF2B5EF4-FFF2-40B4-BE49-F238E27FC236}">
                <a16:creationId xmlns:a16="http://schemas.microsoft.com/office/drawing/2014/main" id="{2DE952F1-A241-D4FD-F053-61EEA35B884C}"/>
              </a:ext>
            </a:extLst>
          </p:cNvPr>
          <p:cNvSpPr>
            <a:spLocks noGrp="1"/>
          </p:cNvSpPr>
          <p:nvPr>
            <p:ph idx="1"/>
          </p:nvPr>
        </p:nvSpPr>
        <p:spPr>
          <a:xfrm>
            <a:off x="1141412" y="2249487"/>
            <a:ext cx="4459287" cy="3965046"/>
          </a:xfrm>
        </p:spPr>
        <p:txBody>
          <a:bodyPr>
            <a:normAutofit/>
          </a:bodyPr>
          <a:lstStyle/>
          <a:p>
            <a:pPr>
              <a:lnSpc>
                <a:spcPct val="110000"/>
              </a:lnSpc>
              <a:buNone/>
            </a:pPr>
            <a:r>
              <a:rPr lang="en-US" sz="700" b="1" dirty="0"/>
              <a:t>1. Reputation Damage</a:t>
            </a:r>
          </a:p>
          <a:p>
            <a:pPr>
              <a:lnSpc>
                <a:spcPct val="110000"/>
              </a:lnSpc>
              <a:buFont typeface="Arial" panose="020B0604020202020204" pitchFamily="34" charset="0"/>
              <a:buChar char="•"/>
            </a:pPr>
            <a:r>
              <a:rPr lang="en-US" sz="700" b="1" dirty="0"/>
              <a:t>Loss of Customer Trust:</a:t>
            </a:r>
            <a:endParaRPr lang="en-US" sz="700" dirty="0"/>
          </a:p>
          <a:p>
            <a:pPr marL="742950" lvl="1" indent="-285750">
              <a:lnSpc>
                <a:spcPct val="110000"/>
              </a:lnSpc>
              <a:buFont typeface="Arial" panose="020B0604020202020204" pitchFamily="34" charset="0"/>
              <a:buChar char="•"/>
            </a:pPr>
            <a:r>
              <a:rPr lang="en-US" sz="700" dirty="0"/>
              <a:t>Customers may stop trusting the business if their personal data is exposed, leading to loss of customers.</a:t>
            </a:r>
          </a:p>
          <a:p>
            <a:pPr>
              <a:lnSpc>
                <a:spcPct val="110000"/>
              </a:lnSpc>
              <a:buFont typeface="Arial" panose="020B0604020202020204" pitchFamily="34" charset="0"/>
              <a:buChar char="•"/>
            </a:pPr>
            <a:r>
              <a:rPr lang="en-US" sz="700" b="1" dirty="0"/>
              <a:t>Negative Media Coverage:</a:t>
            </a:r>
            <a:endParaRPr lang="en-US" sz="700" dirty="0"/>
          </a:p>
          <a:p>
            <a:pPr marL="742950" lvl="1" indent="-285750">
              <a:lnSpc>
                <a:spcPct val="110000"/>
              </a:lnSpc>
              <a:buFont typeface="Arial" panose="020B0604020202020204" pitchFamily="34" charset="0"/>
              <a:buChar char="•"/>
            </a:pPr>
            <a:r>
              <a:rPr lang="en-US" sz="700" dirty="0"/>
              <a:t>News reports about the hack can damage the company’s image, making it harder to regain trust.</a:t>
            </a:r>
          </a:p>
          <a:p>
            <a:pPr>
              <a:lnSpc>
                <a:spcPct val="110000"/>
              </a:lnSpc>
              <a:buNone/>
            </a:pPr>
            <a:r>
              <a:rPr lang="en-US" sz="700" b="1" dirty="0"/>
              <a:t>2. Financial Loss</a:t>
            </a:r>
          </a:p>
          <a:p>
            <a:pPr>
              <a:lnSpc>
                <a:spcPct val="110000"/>
              </a:lnSpc>
              <a:buFont typeface="Arial" panose="020B0604020202020204" pitchFamily="34" charset="0"/>
              <a:buChar char="•"/>
            </a:pPr>
            <a:r>
              <a:rPr lang="en-US" sz="700" b="1" dirty="0"/>
              <a:t>Fines and Legal Fees:</a:t>
            </a:r>
            <a:endParaRPr lang="en-US" sz="700" dirty="0"/>
          </a:p>
          <a:p>
            <a:pPr marL="742950" lvl="1" indent="-285750">
              <a:lnSpc>
                <a:spcPct val="110000"/>
              </a:lnSpc>
              <a:buFont typeface="Arial" panose="020B0604020202020204" pitchFamily="34" charset="0"/>
              <a:buChar char="•"/>
            </a:pPr>
            <a:r>
              <a:rPr lang="en-US" sz="700" dirty="0"/>
              <a:t>The company could face fines for not protecting data properly and legal fees from lawsuits.</a:t>
            </a:r>
          </a:p>
          <a:p>
            <a:pPr>
              <a:lnSpc>
                <a:spcPct val="110000"/>
              </a:lnSpc>
              <a:buFont typeface="Arial" panose="020B0604020202020204" pitchFamily="34" charset="0"/>
              <a:buChar char="•"/>
            </a:pPr>
            <a:r>
              <a:rPr lang="en-US" sz="700" b="1" dirty="0"/>
              <a:t>Cost of Recovery:</a:t>
            </a:r>
            <a:endParaRPr lang="en-US" sz="700" dirty="0"/>
          </a:p>
          <a:p>
            <a:pPr marL="742950" lvl="1" indent="-285750">
              <a:lnSpc>
                <a:spcPct val="110000"/>
              </a:lnSpc>
              <a:buFont typeface="Arial" panose="020B0604020202020204" pitchFamily="34" charset="0"/>
              <a:buChar char="•"/>
            </a:pPr>
            <a:r>
              <a:rPr lang="en-US" sz="700" dirty="0"/>
              <a:t>Recovering from a hack is expensive, including hiring experts and fixing security issues.</a:t>
            </a:r>
          </a:p>
          <a:p>
            <a:pPr>
              <a:lnSpc>
                <a:spcPct val="110000"/>
              </a:lnSpc>
              <a:buNone/>
            </a:pPr>
            <a:r>
              <a:rPr lang="en-US" sz="700" b="1" dirty="0"/>
              <a:t>3. Data Breach</a:t>
            </a:r>
          </a:p>
          <a:p>
            <a:pPr>
              <a:lnSpc>
                <a:spcPct val="110000"/>
              </a:lnSpc>
              <a:buFont typeface="Arial" panose="020B0604020202020204" pitchFamily="34" charset="0"/>
              <a:buChar char="•"/>
            </a:pPr>
            <a:r>
              <a:rPr lang="en-US" sz="700" b="1" dirty="0"/>
              <a:t>Stolen Personal Data:</a:t>
            </a:r>
            <a:endParaRPr lang="en-US" sz="700" dirty="0"/>
          </a:p>
          <a:p>
            <a:pPr marL="742950" lvl="1" indent="-285750">
              <a:lnSpc>
                <a:spcPct val="110000"/>
              </a:lnSpc>
              <a:buFont typeface="Arial" panose="020B0604020202020204" pitchFamily="34" charset="0"/>
              <a:buChar char="•"/>
            </a:pPr>
            <a:r>
              <a:rPr lang="en-US" sz="700" dirty="0"/>
              <a:t>Hackers can steal sensitive information like names, addresses, and Social Security numbers, leading to identity theft.</a:t>
            </a:r>
          </a:p>
          <a:p>
            <a:pPr>
              <a:lnSpc>
                <a:spcPct val="110000"/>
              </a:lnSpc>
              <a:buFont typeface="Arial" panose="020B0604020202020204" pitchFamily="34" charset="0"/>
              <a:buChar char="•"/>
            </a:pPr>
            <a:r>
              <a:rPr lang="en-US" sz="700" b="1" dirty="0"/>
              <a:t>Stolen Financial Records:</a:t>
            </a:r>
            <a:endParaRPr lang="en-US" sz="700" dirty="0"/>
          </a:p>
          <a:p>
            <a:pPr marL="742950" lvl="1" indent="-285750">
              <a:lnSpc>
                <a:spcPct val="110000"/>
              </a:lnSpc>
              <a:buFont typeface="Arial" panose="020B0604020202020204" pitchFamily="34" charset="0"/>
              <a:buChar char="•"/>
            </a:pPr>
            <a:r>
              <a:rPr lang="en-US" sz="700" dirty="0"/>
              <a:t>If credit card or banking info is stolen, it can result in fraud.</a:t>
            </a:r>
          </a:p>
          <a:p>
            <a:pPr>
              <a:lnSpc>
                <a:spcPct val="110000"/>
              </a:lnSpc>
              <a:buFont typeface="Arial" panose="020B0604020202020204" pitchFamily="34" charset="0"/>
              <a:buChar char="•"/>
            </a:pPr>
            <a:r>
              <a:rPr lang="en-US" sz="700" b="1" dirty="0"/>
              <a:t>Intellectual Property Theft:</a:t>
            </a:r>
            <a:endParaRPr lang="en-US" sz="700" dirty="0"/>
          </a:p>
          <a:p>
            <a:pPr marL="742950" lvl="1" indent="-285750">
              <a:lnSpc>
                <a:spcPct val="110000"/>
              </a:lnSpc>
              <a:buFont typeface="Arial" panose="020B0604020202020204" pitchFamily="34" charset="0"/>
              <a:buChar char="•"/>
            </a:pPr>
            <a:r>
              <a:rPr lang="en-US" sz="700" dirty="0"/>
              <a:t>Hackers can steal business secrets, hurting the company’s competitive edge.</a:t>
            </a:r>
          </a:p>
          <a:p>
            <a:pPr>
              <a:lnSpc>
                <a:spcPct val="110000"/>
              </a:lnSpc>
            </a:pPr>
            <a:endParaRPr lang="en-US" sz="700" dirty="0"/>
          </a:p>
        </p:txBody>
      </p:sp>
      <p:pic>
        <p:nvPicPr>
          <p:cNvPr id="7" name="Graphic 6" descr="Bar Graph with Downward Trend">
            <a:extLst>
              <a:ext uri="{FF2B5EF4-FFF2-40B4-BE49-F238E27FC236}">
                <a16:creationId xmlns:a16="http://schemas.microsoft.com/office/drawing/2014/main" id="{5A15961C-4820-9310-5640-EBA49DAF50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6" name="Group 1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4561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2712-CEDF-AC20-B36C-4C78714E5455}"/>
              </a:ext>
            </a:extLst>
          </p:cNvPr>
          <p:cNvSpPr>
            <a:spLocks noGrp="1"/>
          </p:cNvSpPr>
          <p:nvPr>
            <p:ph type="title"/>
          </p:nvPr>
        </p:nvSpPr>
        <p:spPr>
          <a:xfrm>
            <a:off x="1141413" y="618518"/>
            <a:ext cx="9905998" cy="1478570"/>
          </a:xfrm>
        </p:spPr>
        <p:txBody>
          <a:bodyPr>
            <a:normAutofit/>
          </a:bodyPr>
          <a:lstStyle/>
          <a:p>
            <a:r>
              <a:rPr lang="en-US"/>
              <a:t>Website security best practices </a:t>
            </a:r>
            <a:endParaRPr lang="en-US" dirty="0"/>
          </a:p>
        </p:txBody>
      </p:sp>
      <p:pic>
        <p:nvPicPr>
          <p:cNvPr id="7" name="Graphic 6" descr="Diploma">
            <a:extLst>
              <a:ext uri="{FF2B5EF4-FFF2-40B4-BE49-F238E27FC236}">
                <a16:creationId xmlns:a16="http://schemas.microsoft.com/office/drawing/2014/main" id="{957499A8-5437-0901-2CAA-D629CD54C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4" name="Content Placeholder 2">
            <a:extLst>
              <a:ext uri="{FF2B5EF4-FFF2-40B4-BE49-F238E27FC236}">
                <a16:creationId xmlns:a16="http://schemas.microsoft.com/office/drawing/2014/main" id="{8636B311-77C9-6D7D-2A49-368F3BD6733B}"/>
              </a:ext>
            </a:extLst>
          </p:cNvPr>
          <p:cNvSpPr>
            <a:spLocks noGrp="1"/>
          </p:cNvSpPr>
          <p:nvPr>
            <p:ph idx="1"/>
          </p:nvPr>
        </p:nvSpPr>
        <p:spPr>
          <a:xfrm>
            <a:off x="5614219" y="2005780"/>
            <a:ext cx="5433192" cy="4562167"/>
          </a:xfrm>
        </p:spPr>
        <p:txBody>
          <a:bodyPr>
            <a:normAutofit fontScale="40000" lnSpcReduction="20000"/>
          </a:bodyPr>
          <a:lstStyle/>
          <a:p>
            <a:pPr>
              <a:lnSpc>
                <a:spcPct val="110000"/>
              </a:lnSpc>
              <a:buNone/>
            </a:pPr>
            <a:r>
              <a:rPr lang="en-US" sz="1800" b="1" dirty="0"/>
              <a:t>1. Implement SSL Certificates</a:t>
            </a:r>
          </a:p>
          <a:p>
            <a:pPr>
              <a:lnSpc>
                <a:spcPct val="110000"/>
              </a:lnSpc>
              <a:buFont typeface="Arial" panose="020B0604020202020204" pitchFamily="34" charset="0"/>
              <a:buChar char="•"/>
            </a:pPr>
            <a:r>
              <a:rPr lang="en-US" sz="1800" b="1" dirty="0"/>
              <a:t>Why It’s Important:</a:t>
            </a:r>
            <a:endParaRPr lang="en-US" sz="1800" dirty="0"/>
          </a:p>
          <a:p>
            <a:pPr marL="742950" lvl="1" indent="-285750">
              <a:lnSpc>
                <a:spcPct val="110000"/>
              </a:lnSpc>
              <a:buFont typeface="Arial" panose="020B0604020202020204" pitchFamily="34" charset="0"/>
              <a:buChar char="•"/>
            </a:pPr>
            <a:r>
              <a:rPr lang="en-US" sz="1800" dirty="0"/>
              <a:t>SSL certificates encrypt data transferred between the website and users, ensuring sensitive information (like passwords and payment details) is protected.</a:t>
            </a:r>
          </a:p>
          <a:p>
            <a:pPr>
              <a:lnSpc>
                <a:spcPct val="110000"/>
              </a:lnSpc>
              <a:buFont typeface="Arial" panose="020B0604020202020204" pitchFamily="34" charset="0"/>
              <a:buChar char="•"/>
            </a:pPr>
            <a:r>
              <a:rPr lang="en-US" sz="1800" b="1" dirty="0"/>
              <a:t>How to Do It:</a:t>
            </a:r>
            <a:endParaRPr lang="en-US" sz="1800" dirty="0"/>
          </a:p>
          <a:p>
            <a:pPr marL="742950" lvl="1" indent="-285750">
              <a:lnSpc>
                <a:spcPct val="110000"/>
              </a:lnSpc>
              <a:buFont typeface="Arial" panose="020B0604020202020204" pitchFamily="34" charset="0"/>
              <a:buChar char="•"/>
            </a:pPr>
            <a:r>
              <a:rPr lang="en-US" sz="1800" dirty="0"/>
              <a:t>Make sure your website uses HTTPS instead of HTTP. This ensures secure communication and protects against data interception.</a:t>
            </a:r>
          </a:p>
          <a:p>
            <a:pPr>
              <a:lnSpc>
                <a:spcPct val="110000"/>
              </a:lnSpc>
              <a:buNone/>
            </a:pPr>
            <a:r>
              <a:rPr lang="en-US" sz="1800" b="1" dirty="0"/>
              <a:t>2. Regular Software Updates</a:t>
            </a:r>
          </a:p>
          <a:p>
            <a:pPr>
              <a:lnSpc>
                <a:spcPct val="110000"/>
              </a:lnSpc>
              <a:buFont typeface="Arial" panose="020B0604020202020204" pitchFamily="34" charset="0"/>
              <a:buChar char="•"/>
            </a:pPr>
            <a:r>
              <a:rPr lang="en-US" sz="1800" b="1" dirty="0"/>
              <a:t>Why It’s Important:</a:t>
            </a:r>
            <a:endParaRPr lang="en-US" sz="1800" dirty="0"/>
          </a:p>
          <a:p>
            <a:pPr marL="742950" lvl="1" indent="-285750">
              <a:lnSpc>
                <a:spcPct val="110000"/>
              </a:lnSpc>
              <a:buFont typeface="Arial" panose="020B0604020202020204" pitchFamily="34" charset="0"/>
              <a:buChar char="•"/>
            </a:pPr>
            <a:r>
              <a:rPr lang="en-US" sz="1800" dirty="0"/>
              <a:t>Software, plugins, and themes can have security flaws that hackers can exploit. Keeping them updated helps protect your website from known vulnerabilities.</a:t>
            </a:r>
          </a:p>
          <a:p>
            <a:pPr>
              <a:lnSpc>
                <a:spcPct val="110000"/>
              </a:lnSpc>
              <a:buFont typeface="Arial" panose="020B0604020202020204" pitchFamily="34" charset="0"/>
              <a:buChar char="•"/>
            </a:pPr>
            <a:r>
              <a:rPr lang="en-US" sz="1800" b="1" dirty="0"/>
              <a:t>How to Do It:</a:t>
            </a:r>
            <a:endParaRPr lang="en-US" sz="1800" dirty="0"/>
          </a:p>
          <a:p>
            <a:pPr marL="742950" lvl="1" indent="-285750">
              <a:lnSpc>
                <a:spcPct val="110000"/>
              </a:lnSpc>
              <a:buFont typeface="Arial" panose="020B0604020202020204" pitchFamily="34" charset="0"/>
              <a:buChar char="•"/>
            </a:pPr>
            <a:r>
              <a:rPr lang="en-US" sz="1800" dirty="0"/>
              <a:t>Regularly check for and install updates for your website's content management system (CMS), plugins, and themes.</a:t>
            </a:r>
          </a:p>
          <a:p>
            <a:pPr>
              <a:lnSpc>
                <a:spcPct val="110000"/>
              </a:lnSpc>
              <a:buNone/>
            </a:pPr>
            <a:r>
              <a:rPr lang="en-US" sz="1800" b="1" dirty="0"/>
              <a:t>3. Use Strong Passwords</a:t>
            </a:r>
          </a:p>
          <a:p>
            <a:pPr>
              <a:lnSpc>
                <a:spcPct val="110000"/>
              </a:lnSpc>
              <a:buFont typeface="Arial" panose="020B0604020202020204" pitchFamily="34" charset="0"/>
              <a:buChar char="•"/>
            </a:pPr>
            <a:r>
              <a:rPr lang="en-US" sz="1800" b="1" dirty="0"/>
              <a:t>Why It’s Important:</a:t>
            </a:r>
            <a:endParaRPr lang="en-US" sz="1800" dirty="0"/>
          </a:p>
          <a:p>
            <a:pPr marL="742950" lvl="1" indent="-285750">
              <a:lnSpc>
                <a:spcPct val="110000"/>
              </a:lnSpc>
              <a:buFont typeface="Arial" panose="020B0604020202020204" pitchFamily="34" charset="0"/>
              <a:buChar char="•"/>
            </a:pPr>
            <a:r>
              <a:rPr lang="en-US" sz="1800" dirty="0"/>
              <a:t>Weak passwords make it easier for hackers to gain unauthorized access to your website. Strong, unique passwords increase security.</a:t>
            </a:r>
          </a:p>
          <a:p>
            <a:pPr>
              <a:lnSpc>
                <a:spcPct val="110000"/>
              </a:lnSpc>
              <a:buFont typeface="Arial" panose="020B0604020202020204" pitchFamily="34" charset="0"/>
              <a:buChar char="•"/>
            </a:pPr>
            <a:r>
              <a:rPr lang="en-US" sz="1800" b="1" dirty="0"/>
              <a:t>How to Do It:</a:t>
            </a:r>
            <a:endParaRPr lang="en-US" sz="1800" dirty="0"/>
          </a:p>
          <a:p>
            <a:pPr marL="742950" lvl="1" indent="-285750">
              <a:lnSpc>
                <a:spcPct val="110000"/>
              </a:lnSpc>
              <a:buFont typeface="Arial" panose="020B0604020202020204" pitchFamily="34" charset="0"/>
              <a:buChar char="•"/>
            </a:pPr>
            <a:r>
              <a:rPr lang="en-US" sz="1800" dirty="0"/>
              <a:t>Use complex passwords with a mix of letters, numbers, and special characters. Enforce password policies and enable multi-factor authentication (MFA) for added protection.</a:t>
            </a:r>
          </a:p>
          <a:p>
            <a:pPr>
              <a:lnSpc>
                <a:spcPct val="110000"/>
              </a:lnSpc>
              <a:buNone/>
            </a:pPr>
            <a:r>
              <a:rPr lang="en-US" sz="1800" b="1" dirty="0"/>
              <a:t>4. Backup Regularly</a:t>
            </a:r>
          </a:p>
          <a:p>
            <a:pPr>
              <a:lnSpc>
                <a:spcPct val="110000"/>
              </a:lnSpc>
              <a:buFont typeface="Arial" panose="020B0604020202020204" pitchFamily="34" charset="0"/>
              <a:buChar char="•"/>
            </a:pPr>
            <a:r>
              <a:rPr lang="en-US" sz="1800" b="1" dirty="0"/>
              <a:t>Why It’s Important:</a:t>
            </a:r>
            <a:endParaRPr lang="en-US" sz="1800" dirty="0"/>
          </a:p>
          <a:p>
            <a:pPr marL="742950" lvl="1" indent="-285750">
              <a:lnSpc>
                <a:spcPct val="110000"/>
              </a:lnSpc>
              <a:buFont typeface="Arial" panose="020B0604020202020204" pitchFamily="34" charset="0"/>
              <a:buChar char="•"/>
            </a:pPr>
            <a:r>
              <a:rPr lang="en-US" sz="1800" dirty="0"/>
              <a:t>Regular backups ensure that if your website is hacked or experiences data loss, you can restore it to its previous state quickly.</a:t>
            </a:r>
          </a:p>
          <a:p>
            <a:pPr>
              <a:lnSpc>
                <a:spcPct val="110000"/>
              </a:lnSpc>
              <a:buFont typeface="Arial" panose="020B0604020202020204" pitchFamily="34" charset="0"/>
              <a:buChar char="•"/>
            </a:pPr>
            <a:r>
              <a:rPr lang="en-US" sz="1800" b="1" dirty="0"/>
              <a:t>How to Do It:</a:t>
            </a:r>
            <a:endParaRPr lang="en-US" sz="1800" dirty="0"/>
          </a:p>
          <a:p>
            <a:pPr marL="742950" lvl="1" indent="-285750">
              <a:lnSpc>
                <a:spcPct val="110000"/>
              </a:lnSpc>
              <a:buFont typeface="Arial" panose="020B0604020202020204" pitchFamily="34" charset="0"/>
              <a:buChar char="•"/>
            </a:pPr>
            <a:r>
              <a:rPr lang="en-US" sz="1800" dirty="0"/>
              <a:t>Set up automated backups for your website data, including files and databases, and store them securely off-site or in the cloud.</a:t>
            </a:r>
          </a:p>
          <a:p>
            <a:pPr>
              <a:lnSpc>
                <a:spcPct val="110000"/>
              </a:lnSpc>
            </a:pPr>
            <a:endParaRPr lang="en-US" sz="500" dirty="0"/>
          </a:p>
        </p:txBody>
      </p:sp>
    </p:spTree>
    <p:extLst>
      <p:ext uri="{BB962C8B-B14F-4D97-AF65-F5344CB8AC3E}">
        <p14:creationId xmlns:p14="http://schemas.microsoft.com/office/powerpoint/2010/main" val="208432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37BA-8045-0B81-010C-78A2E92CCF7B}"/>
              </a:ext>
            </a:extLst>
          </p:cNvPr>
          <p:cNvSpPr>
            <a:spLocks noGrp="1"/>
          </p:cNvSpPr>
          <p:nvPr>
            <p:ph type="title"/>
          </p:nvPr>
        </p:nvSpPr>
        <p:spPr>
          <a:xfrm>
            <a:off x="1141413" y="618518"/>
            <a:ext cx="9905998" cy="1478570"/>
          </a:xfrm>
        </p:spPr>
        <p:txBody>
          <a:bodyPr>
            <a:normAutofit/>
          </a:bodyPr>
          <a:lstStyle/>
          <a:p>
            <a:r>
              <a:rPr lang="en-US" dirty="0"/>
              <a:t>Using firewalls and anti-malware software </a:t>
            </a:r>
          </a:p>
        </p:txBody>
      </p:sp>
      <p:pic>
        <p:nvPicPr>
          <p:cNvPr id="7" name="Graphic 6" descr="Laptop Secure">
            <a:extLst>
              <a:ext uri="{FF2B5EF4-FFF2-40B4-BE49-F238E27FC236}">
                <a16:creationId xmlns:a16="http://schemas.microsoft.com/office/drawing/2014/main" id="{868DB6E6-1AD9-7719-8103-6C528CE970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6D18A984-0E1B-9575-7569-8E1016A7D5C8}"/>
              </a:ext>
            </a:extLst>
          </p:cNvPr>
          <p:cNvSpPr>
            <a:spLocks noGrp="1"/>
          </p:cNvSpPr>
          <p:nvPr>
            <p:ph idx="1"/>
          </p:nvPr>
        </p:nvSpPr>
        <p:spPr>
          <a:xfrm>
            <a:off x="5643717" y="2249487"/>
            <a:ext cx="5403694" cy="3541714"/>
          </a:xfrm>
        </p:spPr>
        <p:txBody>
          <a:bodyPr>
            <a:normAutofit/>
          </a:bodyPr>
          <a:lstStyle/>
          <a:p>
            <a:pPr>
              <a:lnSpc>
                <a:spcPct val="110000"/>
              </a:lnSpc>
              <a:buNone/>
            </a:pPr>
            <a:r>
              <a:rPr lang="en-US" sz="900" b="1" dirty="0"/>
              <a:t>1. Web Application Firewalls (WAF)</a:t>
            </a:r>
          </a:p>
          <a:p>
            <a:pPr>
              <a:lnSpc>
                <a:spcPct val="110000"/>
              </a:lnSpc>
              <a:buFont typeface="Arial" panose="020B0604020202020204" pitchFamily="34" charset="0"/>
              <a:buChar char="•"/>
            </a:pPr>
            <a:r>
              <a:rPr lang="en-US" sz="900" b="1" dirty="0"/>
              <a:t>Why It's Important:</a:t>
            </a:r>
            <a:endParaRPr lang="en-US" sz="900" dirty="0"/>
          </a:p>
          <a:p>
            <a:pPr marL="742950" lvl="1" indent="-285750">
              <a:lnSpc>
                <a:spcPct val="110000"/>
              </a:lnSpc>
              <a:buFont typeface="Arial" panose="020B0604020202020204" pitchFamily="34" charset="0"/>
              <a:buChar char="•"/>
            </a:pPr>
            <a:r>
              <a:rPr lang="en-US" sz="900" dirty="0"/>
              <a:t>A WAF helps block attacks like SQL injection and XSS by filtering malicious traffic before it reaches your website.</a:t>
            </a:r>
          </a:p>
          <a:p>
            <a:pPr>
              <a:lnSpc>
                <a:spcPct val="110000"/>
              </a:lnSpc>
              <a:buFont typeface="Arial" panose="020B0604020202020204" pitchFamily="34" charset="0"/>
              <a:buChar char="•"/>
            </a:pPr>
            <a:r>
              <a:rPr lang="en-US" sz="900" b="1" dirty="0"/>
              <a:t>How to Use It:</a:t>
            </a:r>
            <a:endParaRPr lang="en-US" sz="900" dirty="0"/>
          </a:p>
          <a:p>
            <a:pPr marL="742950" lvl="1" indent="-285750">
              <a:lnSpc>
                <a:spcPct val="110000"/>
              </a:lnSpc>
              <a:buFont typeface="Arial" panose="020B0604020202020204" pitchFamily="34" charset="0"/>
              <a:buChar char="•"/>
            </a:pPr>
            <a:r>
              <a:rPr lang="en-US" sz="900" dirty="0"/>
              <a:t>Install a WAF (like Cloudflare or </a:t>
            </a:r>
            <a:r>
              <a:rPr lang="en-US" sz="900" dirty="0" err="1"/>
              <a:t>Sucuri</a:t>
            </a:r>
            <a:r>
              <a:rPr lang="en-US" sz="900" dirty="0"/>
              <a:t>) to protect your site from harmful requests.</a:t>
            </a:r>
          </a:p>
          <a:p>
            <a:pPr>
              <a:lnSpc>
                <a:spcPct val="110000"/>
              </a:lnSpc>
              <a:buNone/>
            </a:pPr>
            <a:r>
              <a:rPr lang="en-US" sz="900" b="1" dirty="0"/>
              <a:t>2. Anti-Malware Tools</a:t>
            </a:r>
          </a:p>
          <a:p>
            <a:pPr>
              <a:lnSpc>
                <a:spcPct val="110000"/>
              </a:lnSpc>
              <a:buFont typeface="Arial" panose="020B0604020202020204" pitchFamily="34" charset="0"/>
              <a:buChar char="•"/>
            </a:pPr>
            <a:r>
              <a:rPr lang="en-US" sz="900" b="1" dirty="0"/>
              <a:t>Why It's Important:</a:t>
            </a:r>
            <a:endParaRPr lang="en-US" sz="900" dirty="0"/>
          </a:p>
          <a:p>
            <a:pPr marL="742950" lvl="1" indent="-285750">
              <a:lnSpc>
                <a:spcPct val="110000"/>
              </a:lnSpc>
              <a:buFont typeface="Arial" panose="020B0604020202020204" pitchFamily="34" charset="0"/>
              <a:buChar char="•"/>
            </a:pPr>
            <a:r>
              <a:rPr lang="en-US" sz="900" dirty="0"/>
              <a:t>Malware can infect your website and steal data. Anti-malware tools help detect and remove these threats.</a:t>
            </a:r>
          </a:p>
          <a:p>
            <a:pPr>
              <a:lnSpc>
                <a:spcPct val="110000"/>
              </a:lnSpc>
              <a:buFont typeface="Arial" panose="020B0604020202020204" pitchFamily="34" charset="0"/>
              <a:buChar char="•"/>
            </a:pPr>
            <a:r>
              <a:rPr lang="en-US" sz="900" b="1" dirty="0"/>
              <a:t>How to Use It:</a:t>
            </a:r>
            <a:endParaRPr lang="en-US" sz="900" dirty="0"/>
          </a:p>
          <a:p>
            <a:pPr marL="742950" lvl="1" indent="-285750">
              <a:lnSpc>
                <a:spcPct val="110000"/>
              </a:lnSpc>
              <a:buFont typeface="Arial" panose="020B0604020202020204" pitchFamily="34" charset="0"/>
              <a:buChar char="•"/>
            </a:pPr>
            <a:r>
              <a:rPr lang="en-US" sz="900" dirty="0"/>
              <a:t>Use tools like Malwarebytes or </a:t>
            </a:r>
            <a:r>
              <a:rPr lang="en-US" sz="900" dirty="0" err="1"/>
              <a:t>Wordfence</a:t>
            </a:r>
            <a:r>
              <a:rPr lang="en-US" sz="900" dirty="0"/>
              <a:t> to regularly scan and clean your website.</a:t>
            </a:r>
          </a:p>
          <a:p>
            <a:pPr>
              <a:lnSpc>
                <a:spcPct val="110000"/>
              </a:lnSpc>
            </a:pPr>
            <a:endParaRPr lang="en-US" sz="900" dirty="0"/>
          </a:p>
        </p:txBody>
      </p:sp>
    </p:spTree>
    <p:extLst>
      <p:ext uri="{BB962C8B-B14F-4D97-AF65-F5344CB8AC3E}">
        <p14:creationId xmlns:p14="http://schemas.microsoft.com/office/powerpoint/2010/main" val="48693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B56B-D6DE-9575-D28E-B17C1BC3041E}"/>
              </a:ext>
            </a:extLst>
          </p:cNvPr>
          <p:cNvSpPr>
            <a:spLocks noGrp="1"/>
          </p:cNvSpPr>
          <p:nvPr>
            <p:ph type="title"/>
          </p:nvPr>
        </p:nvSpPr>
        <p:spPr>
          <a:xfrm>
            <a:off x="1141413" y="618518"/>
            <a:ext cx="9905998" cy="1478570"/>
          </a:xfrm>
        </p:spPr>
        <p:txBody>
          <a:bodyPr>
            <a:normAutofit/>
          </a:bodyPr>
          <a:lstStyle/>
          <a:p>
            <a:r>
              <a:rPr lang="en-US" dirty="0"/>
              <a:t>Monitoring and detection </a:t>
            </a:r>
          </a:p>
        </p:txBody>
      </p:sp>
      <p:pic>
        <p:nvPicPr>
          <p:cNvPr id="7" name="Graphic 6" descr="Tools">
            <a:extLst>
              <a:ext uri="{FF2B5EF4-FFF2-40B4-BE49-F238E27FC236}">
                <a16:creationId xmlns:a16="http://schemas.microsoft.com/office/drawing/2014/main" id="{FF708C5B-D918-E0DF-7853-507E4BDCA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157D4BB8-BA14-0C60-F3AA-0FB995FEBA40}"/>
              </a:ext>
            </a:extLst>
          </p:cNvPr>
          <p:cNvSpPr>
            <a:spLocks noGrp="1"/>
          </p:cNvSpPr>
          <p:nvPr>
            <p:ph idx="1"/>
          </p:nvPr>
        </p:nvSpPr>
        <p:spPr>
          <a:xfrm>
            <a:off x="5034579" y="2249487"/>
            <a:ext cx="6012832" cy="3541714"/>
          </a:xfrm>
        </p:spPr>
        <p:txBody>
          <a:bodyPr>
            <a:normAutofit/>
          </a:bodyPr>
          <a:lstStyle/>
          <a:p>
            <a:pPr>
              <a:lnSpc>
                <a:spcPct val="110000"/>
              </a:lnSpc>
              <a:buNone/>
            </a:pPr>
            <a:r>
              <a:rPr lang="en-US" sz="900" b="1" dirty="0"/>
              <a:t>1. Website Monitoring Tools</a:t>
            </a:r>
          </a:p>
          <a:p>
            <a:pPr>
              <a:lnSpc>
                <a:spcPct val="110000"/>
              </a:lnSpc>
              <a:buFont typeface="Arial" panose="020B0604020202020204" pitchFamily="34" charset="0"/>
              <a:buChar char="•"/>
            </a:pPr>
            <a:r>
              <a:rPr lang="en-US" sz="900" b="1" dirty="0"/>
              <a:t>Why It's Important:</a:t>
            </a:r>
            <a:endParaRPr lang="en-US" sz="900" dirty="0"/>
          </a:p>
          <a:p>
            <a:pPr marL="742950" lvl="1" indent="-285750">
              <a:lnSpc>
                <a:spcPct val="110000"/>
              </a:lnSpc>
              <a:buFont typeface="Arial" panose="020B0604020202020204" pitchFamily="34" charset="0"/>
              <a:buChar char="•"/>
            </a:pPr>
            <a:r>
              <a:rPr lang="en-US" sz="900" dirty="0"/>
              <a:t>Monitoring tools help track your website's security and performance, alerting you to potential issues like malware or vulnerabilities.</a:t>
            </a:r>
          </a:p>
          <a:p>
            <a:pPr>
              <a:lnSpc>
                <a:spcPct val="110000"/>
              </a:lnSpc>
              <a:buFont typeface="Arial" panose="020B0604020202020204" pitchFamily="34" charset="0"/>
              <a:buChar char="•"/>
            </a:pPr>
            <a:r>
              <a:rPr lang="en-US" sz="900" b="1" dirty="0"/>
              <a:t>How to Use It:</a:t>
            </a:r>
            <a:endParaRPr lang="en-US" sz="900" dirty="0"/>
          </a:p>
          <a:p>
            <a:pPr marL="742950" lvl="1" indent="-285750">
              <a:lnSpc>
                <a:spcPct val="110000"/>
              </a:lnSpc>
              <a:buFont typeface="Arial" panose="020B0604020202020204" pitchFamily="34" charset="0"/>
              <a:buChar char="•"/>
            </a:pPr>
            <a:r>
              <a:rPr lang="en-US" sz="900" dirty="0"/>
              <a:t>Set up tools like </a:t>
            </a:r>
            <a:r>
              <a:rPr lang="en-US" sz="900" b="1" dirty="0"/>
              <a:t>Google Search Console</a:t>
            </a:r>
            <a:r>
              <a:rPr lang="en-US" sz="900" dirty="0"/>
              <a:t> and </a:t>
            </a:r>
            <a:r>
              <a:rPr lang="en-US" sz="900" b="1" dirty="0" err="1"/>
              <a:t>Sucuri</a:t>
            </a:r>
            <a:r>
              <a:rPr lang="en-US" sz="900" dirty="0"/>
              <a:t> to monitor your website for security issues, such as malware or broken links, and receive alerts if anything suspicious is detected.</a:t>
            </a:r>
          </a:p>
          <a:p>
            <a:pPr>
              <a:lnSpc>
                <a:spcPct val="110000"/>
              </a:lnSpc>
              <a:buNone/>
            </a:pPr>
            <a:r>
              <a:rPr lang="en-US" sz="900" b="1" dirty="0"/>
              <a:t>2. Log Analysis</a:t>
            </a:r>
          </a:p>
          <a:p>
            <a:pPr>
              <a:lnSpc>
                <a:spcPct val="110000"/>
              </a:lnSpc>
              <a:buFont typeface="Arial" panose="020B0604020202020204" pitchFamily="34" charset="0"/>
              <a:buChar char="•"/>
            </a:pPr>
            <a:r>
              <a:rPr lang="en-US" sz="900" b="1" dirty="0"/>
              <a:t>Why It's Important:</a:t>
            </a:r>
            <a:endParaRPr lang="en-US" sz="900" dirty="0"/>
          </a:p>
          <a:p>
            <a:pPr marL="742950" lvl="1" indent="-285750">
              <a:lnSpc>
                <a:spcPct val="110000"/>
              </a:lnSpc>
              <a:buFont typeface="Arial" panose="020B0604020202020204" pitchFamily="34" charset="0"/>
              <a:buChar char="•"/>
            </a:pPr>
            <a:r>
              <a:rPr lang="en-US" sz="900" dirty="0"/>
              <a:t>Website logs record all activity on your site. Regularly reviewing them helps identify unusual patterns that could indicate a security breach.</a:t>
            </a:r>
          </a:p>
          <a:p>
            <a:pPr>
              <a:lnSpc>
                <a:spcPct val="110000"/>
              </a:lnSpc>
              <a:buFont typeface="Arial" panose="020B0604020202020204" pitchFamily="34" charset="0"/>
              <a:buChar char="•"/>
            </a:pPr>
            <a:r>
              <a:rPr lang="en-US" sz="900" b="1" dirty="0"/>
              <a:t>How to Use It:</a:t>
            </a:r>
            <a:endParaRPr lang="en-US" sz="900" dirty="0"/>
          </a:p>
          <a:p>
            <a:pPr marL="742950" lvl="1" indent="-285750">
              <a:lnSpc>
                <a:spcPct val="110000"/>
              </a:lnSpc>
              <a:buFont typeface="Arial" panose="020B0604020202020204" pitchFamily="34" charset="0"/>
              <a:buChar char="•"/>
            </a:pPr>
            <a:r>
              <a:rPr lang="en-US" sz="900" dirty="0"/>
              <a:t>Periodically check server logs for signs of suspicious activity, such as unauthorized login attempts or unusual traffic patterns. Tools like </a:t>
            </a:r>
            <a:r>
              <a:rPr lang="en-US" sz="900" b="1" dirty="0"/>
              <a:t>Splunk</a:t>
            </a:r>
            <a:r>
              <a:rPr lang="en-US" sz="900" dirty="0"/>
              <a:t> or </a:t>
            </a:r>
            <a:r>
              <a:rPr lang="en-US" sz="900" b="1" dirty="0" err="1"/>
              <a:t>Loggly</a:t>
            </a:r>
            <a:r>
              <a:rPr lang="en-US" sz="900" dirty="0"/>
              <a:t> can help automate log analysis.</a:t>
            </a:r>
          </a:p>
          <a:p>
            <a:pPr>
              <a:lnSpc>
                <a:spcPct val="110000"/>
              </a:lnSpc>
            </a:pPr>
            <a:endParaRPr lang="en-US" sz="900" dirty="0"/>
          </a:p>
        </p:txBody>
      </p:sp>
    </p:spTree>
    <p:extLst>
      <p:ext uri="{BB962C8B-B14F-4D97-AF65-F5344CB8AC3E}">
        <p14:creationId xmlns:p14="http://schemas.microsoft.com/office/powerpoint/2010/main" val="2138532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2" name="Rectangle 181">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5"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86"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7"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8"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89"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0"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1"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2"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3"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4"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5"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6"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97"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8"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99"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0"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1"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02"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3"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4"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5"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6"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7"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8"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09"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0"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11"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213"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15" name="Rectangle 214">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7" name="Group 216">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8"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19"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0"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1"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2"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3"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4"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5"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6"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7"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8"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29"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0"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1"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2"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3"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4"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235"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6"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7"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8"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39"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0"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1"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2"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3"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244"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246"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97A5B6-91E8-B897-B8F7-DE7B6A353210}"/>
              </a:ext>
            </a:extLst>
          </p:cNvPr>
          <p:cNvSpPr>
            <a:spLocks noGrp="1"/>
          </p:cNvSpPr>
          <p:nvPr>
            <p:ph type="title"/>
          </p:nvPr>
        </p:nvSpPr>
        <p:spPr>
          <a:xfrm>
            <a:off x="853330" y="1134681"/>
            <a:ext cx="2743310" cy="4255025"/>
          </a:xfrm>
        </p:spPr>
        <p:txBody>
          <a:bodyPr>
            <a:normAutofit/>
          </a:bodyPr>
          <a:lstStyle/>
          <a:p>
            <a:r>
              <a:rPr lang="en-US">
                <a:solidFill>
                  <a:srgbClr val="FFFFFF"/>
                </a:solidFill>
              </a:rPr>
              <a:t>Having an incident response plan </a:t>
            </a:r>
          </a:p>
        </p:txBody>
      </p:sp>
      <p:graphicFrame>
        <p:nvGraphicFramePr>
          <p:cNvPr id="85" name="Rectangle 2">
            <a:extLst>
              <a:ext uri="{FF2B5EF4-FFF2-40B4-BE49-F238E27FC236}">
                <a16:creationId xmlns:a16="http://schemas.microsoft.com/office/drawing/2014/main" id="{BDD174B5-5F36-1D99-87CE-64B81DABBF72}"/>
              </a:ext>
            </a:extLst>
          </p:cNvPr>
          <p:cNvGraphicFramePr>
            <a:graphicFrameLocks noGrp="1"/>
          </p:cNvGraphicFramePr>
          <p:nvPr>
            <p:ph idx="1"/>
            <p:extLst>
              <p:ext uri="{D42A27DB-BD31-4B8C-83A1-F6EECF244321}">
                <p14:modId xmlns:p14="http://schemas.microsoft.com/office/powerpoint/2010/main" val="193519709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029555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TotalTime>
  <Words>1587</Words>
  <Application>Microsoft Office PowerPoint</Application>
  <PresentationFormat>Widescreen</PresentationFormat>
  <Paragraphs>128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Dealing with a hacking incident and securing your website (understanding website security and best practices)</vt:lpstr>
      <vt:lpstr>Objective: an overview of website hacking incidents and the importance of security </vt:lpstr>
      <vt:lpstr>2017 Equifax Data Breach </vt:lpstr>
      <vt:lpstr>Types of website attacks </vt:lpstr>
      <vt:lpstr>Consequences of hacking </vt:lpstr>
      <vt:lpstr>Website security best practices </vt:lpstr>
      <vt:lpstr>Using firewalls and anti-malware software </vt:lpstr>
      <vt:lpstr>Monitoring and detection </vt:lpstr>
      <vt:lpstr>Having an incident response plan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Yuan</dc:creator>
  <cp:lastModifiedBy>Phillip Yuan</cp:lastModifiedBy>
  <cp:revision>1</cp:revision>
  <dcterms:created xsi:type="dcterms:W3CDTF">2025-05-08T14:46:29Z</dcterms:created>
  <dcterms:modified xsi:type="dcterms:W3CDTF">2025-05-08T15:13:07Z</dcterms:modified>
</cp:coreProperties>
</file>