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03" r:id="rId4"/>
    <p:sldId id="306" r:id="rId5"/>
    <p:sldId id="305" r:id="rId6"/>
    <p:sldId id="304" r:id="rId7"/>
    <p:sldId id="300" r:id="rId8"/>
    <p:sldId id="301" r:id="rId9"/>
    <p:sldId id="302" r:id="rId10"/>
    <p:sldId id="29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D2B70"/>
    <a:srgbClr val="0000CC"/>
    <a:srgbClr val="D60093"/>
    <a:srgbClr val="120054"/>
    <a:srgbClr val="00FF00"/>
    <a:srgbClr val="110543"/>
    <a:srgbClr val="15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020" autoAdjust="0"/>
  </p:normalViewPr>
  <p:slideViewPr>
    <p:cSldViewPr snapToGrid="0">
      <p:cViewPr varScale="1">
        <p:scale>
          <a:sx n="70" d="100"/>
          <a:sy n="70" d="100"/>
        </p:scale>
        <p:origin x="-786" y="-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EECC4-9322-44BA-BA31-DFD77CD771C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AA973-A6CA-49A0-9DB3-99C21B5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1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6BF57-5A06-46FA-99F0-CE025865A951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E3B3-18F2-4A0B-952A-BEF81E7B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E3B3-18F2-4A0B-952A-BEF81E7BB8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38540" y="146224"/>
            <a:ext cx="8686799" cy="9934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ln>
                  <a:solidFill>
                    <a:srgbClr val="000066"/>
                  </a:solidFill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400" b="1" baseline="0">
                <a:ln>
                  <a:solidFill>
                    <a:srgbClr val="000066"/>
                  </a:solidFill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ĐẠI HỌC TRẦN ĐẠI NGHĨA</a:t>
            </a:r>
          </a:p>
          <a:p>
            <a:pPr algn="ctr"/>
            <a:r>
              <a:rPr lang="en-US" sz="3600" b="1" baseline="0">
                <a:ln>
                  <a:solidFill>
                    <a:srgbClr val="000066"/>
                  </a:solidFill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  <a:endParaRPr lang="en-US" sz="2800" b="1">
              <a:ln>
                <a:solidFill>
                  <a:srgbClr val="000066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38540" y="3287101"/>
            <a:ext cx="8686799" cy="209328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Wingdings" pitchFamily="2" charset="2"/>
              <a:buNone/>
              <a:defRPr sz="3200" b="1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327" y="1325597"/>
            <a:ext cx="2053224" cy="20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1281" y="209650"/>
            <a:ext cx="8332719" cy="689115"/>
          </a:xfrm>
          <a:prstGeom prst="rect">
            <a:avLst/>
          </a:prstGeom>
          <a:solidFill>
            <a:srgbClr val="00006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165" y="1171605"/>
            <a:ext cx="8653670" cy="5348465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13252"/>
            <a:ext cx="1139687" cy="10819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5066"/>
            <a:ext cx="9144000" cy="2849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8799513" algn="r"/>
              </a:tabLst>
            </a:pPr>
            <a:r>
              <a:rPr lang="en-US" sz="1600" b="1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fld id="{6500518C-EB65-4C8C-8111-38B8DC439D6D}" type="slidenum">
              <a:rPr lang="en-US" sz="1600" b="1" baseline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‹#›</a:t>
            </a:fld>
            <a:endParaRPr lang="en-US" sz="16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19200" y="257999"/>
            <a:ext cx="7845286" cy="5847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53752" y="5149552"/>
            <a:ext cx="7462664" cy="943744"/>
          </a:xfrm>
        </p:spPr>
        <p:txBody>
          <a:bodyPr anchor="b" anchorCtr="0"/>
          <a:lstStyle>
            <a:lvl1pPr algn="l">
              <a:defRPr sz="6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3752" y="6028928"/>
            <a:ext cx="7462664" cy="424408"/>
          </a:xfrm>
        </p:spPr>
        <p:txBody>
          <a:bodyPr/>
          <a:lstStyle>
            <a:lvl1pPr marL="0" indent="0" algn="l">
              <a:buFontTx/>
              <a:buNone/>
              <a:defRPr sz="20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862336" y="6545237"/>
            <a:ext cx="2133600" cy="3401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693DC8-C63C-49A6-8D03-A81AF2E1381F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67944" y="6545237"/>
            <a:ext cx="2679576" cy="3401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545237"/>
            <a:ext cx="2133600" cy="3401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3EE03E-E89E-430F-B937-A3F946B4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297" y="60326"/>
            <a:ext cx="8613911" cy="70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297" y="887896"/>
            <a:ext cx="8613912" cy="577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1200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6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Arial" panose="020B0604020202020204" pitchFamily="34" charset="0"/>
          <a:ea typeface="Microsoft Sans Serif" panose="020B0604020202020204" pitchFamily="34" charset="0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b="0" kern="1200">
          <a:solidFill>
            <a:schemeClr val="tx1"/>
          </a:solidFill>
          <a:latin typeface="Arial" panose="020B0604020202020204" pitchFamily="34" charset="0"/>
          <a:ea typeface="Microsoft Sans Serif" panose="020B0604020202020204" pitchFamily="34" charset="0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Arial" panose="020B0604020202020204" pitchFamily="34" charset="0"/>
          <a:ea typeface="Microsoft Sans Serif" panose="020B0604020202020204" pitchFamily="34" charset="0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599" y="3011221"/>
            <a:ext cx="8686799" cy="19087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smtClean="0">
                <a:solidFill>
                  <a:srgbClr val="FF0000"/>
                </a:solidFill>
              </a:rPr>
              <a:t>BÀI BÁO CÁO BÀI TẬP LỚN</a:t>
            </a:r>
          </a:p>
          <a:p>
            <a:r>
              <a:rPr lang="en-US" sz="36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XỬ LÝ VÀ ỨNG DỤNG</a:t>
            </a:r>
            <a:endParaRPr lang="en-US" sz="3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03C8F81-62A2-455F-8DA1-CF2644C12BF7}"/>
              </a:ext>
            </a:extLst>
          </p:cNvPr>
          <p:cNvSpPr/>
          <p:nvPr/>
        </p:nvSpPr>
        <p:spPr>
          <a:xfrm>
            <a:off x="1337502" y="4548924"/>
            <a:ext cx="64690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Lò Ấp Trứng Gà</a:t>
            </a:r>
            <a:endParaRPr lang="en-US" sz="3200" b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3C8F81-62A2-455F-8DA1-CF2644C12BF7}"/>
              </a:ext>
            </a:extLst>
          </p:cNvPr>
          <p:cNvSpPr/>
          <p:nvPr/>
        </p:nvSpPr>
        <p:spPr>
          <a:xfrm>
            <a:off x="4023361" y="5176755"/>
            <a:ext cx="558383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Tống </a:t>
            </a:r>
            <a:r>
              <a:rPr lang="en-US" sz="2000" b="1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  <a:p>
            <a:r>
              <a:rPr lang="en-US" sz="2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Tôn </a:t>
            </a:r>
            <a:r>
              <a:rPr lang="en-US" sz="2000" b="1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endParaRPr lang="en-US" sz="2000" b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Nguyễn </a:t>
            </a:r>
            <a:r>
              <a:rPr lang="en-US" sz="2000" b="1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Phước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3C8F81-62A2-455F-8DA1-CF2644C12BF7}"/>
              </a:ext>
            </a:extLst>
          </p:cNvPr>
          <p:cNvSpPr/>
          <p:nvPr/>
        </p:nvSpPr>
        <p:spPr>
          <a:xfrm>
            <a:off x="6164745" y="6440569"/>
            <a:ext cx="25651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i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16DDS06031</a:t>
            </a:r>
            <a:endParaRPr lang="en-US" sz="24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522" y="5176755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 : </a:t>
            </a:r>
            <a:r>
              <a:rPr lang="en-US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Hoàng Xuân Tuân</a:t>
            </a:r>
            <a:endParaRPr lang="en-US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3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pic>
        <p:nvPicPr>
          <p:cNvPr id="226" name="Picture 2" descr="http://hinhnenpowerpointdep.com/uploads/images/26-hinh-nen-ket-thuc-cuc-hay-cuc-chat-1488007273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1856"/>
            <a:ext cx="518459" cy="3888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95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ĐIỀU KHIỂN LÒ ẤP TRỨNG GÀ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6469156"/>
            <a:ext cx="518459" cy="388844"/>
          </a:xfrm>
          <a:prstGeom prst="rect">
            <a:avLst/>
          </a:prstGeom>
        </p:spPr>
      </p:pic>
      <p:sp>
        <p:nvSpPr>
          <p:cNvPr id="121" name="Content Placeholder 1"/>
          <p:cNvSpPr txBox="1">
            <a:spLocks/>
          </p:cNvSpPr>
          <p:nvPr/>
        </p:nvSpPr>
        <p:spPr>
          <a:xfrm>
            <a:off x="543858" y="1236833"/>
            <a:ext cx="7990541" cy="2352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1:  Các Linh Kiện Cần Thiết</a:t>
            </a:r>
          </a:p>
          <a:p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2: Sơ Đồ Mạch Mô Phỏng</a:t>
            </a:r>
          </a:p>
          <a:p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Chương 3: Code Chương Trình</a:t>
            </a:r>
          </a:p>
          <a:p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Chương 4: Kết Quả Thực Hiện</a:t>
            </a:r>
            <a:endParaRPr lang="en-US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330" y="1226199"/>
            <a:ext cx="8653670" cy="466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 1. BOAR ARDUINO UNO R3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CÁC LINH KIỆN CẦN THIẾT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43" y="1828801"/>
            <a:ext cx="6275412" cy="3862316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90330" y="1226394"/>
            <a:ext cx="8653670" cy="46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mtClean="0"/>
              <a:t> 2. LCD 16X2</a:t>
            </a:r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85126" y="1226393"/>
            <a:ext cx="8653670" cy="46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mtClean="0"/>
              <a:t> 3. CẢM BIẾN NHIỆT ĐỘ LM35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1995056"/>
            <a:ext cx="7884033" cy="3325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0" y="1901541"/>
            <a:ext cx="4448079" cy="37615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65" y="1943970"/>
            <a:ext cx="3440144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4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7" grpId="0"/>
      <p:bldP spid="7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6" y="1173707"/>
            <a:ext cx="8497487" cy="50583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BOAR ARDUINO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LCD 16X2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3" y="1342000"/>
            <a:ext cx="7779225" cy="35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1393387"/>
            <a:ext cx="8239125" cy="46863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CẢM BIẾN NHIỆT ĐỘ LM35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0" y="1155406"/>
            <a:ext cx="8516203" cy="5292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6943"/>
            <a:ext cx="9144000" cy="472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1560101"/>
            <a:ext cx="8761863" cy="2673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25"/>
            <a:ext cx="9144000" cy="52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2: SƠ ĐỒ MẠCH MÔ PHỎNG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112520"/>
            <a:ext cx="8656320" cy="51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3: CODE CHƯƠNG TRÌNH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066800"/>
            <a:ext cx="8122919" cy="5212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004887"/>
            <a:ext cx="8229600" cy="55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3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4: KẾT QUẢ THỰC HIỆN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75473"/>
            <a:ext cx="8442960" cy="5239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009199"/>
            <a:ext cx="8641080" cy="535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4" y="1026060"/>
            <a:ext cx="8641080" cy="54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106017"/>
  <p:tag name="VBANIMATE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 [Compatibility Mode]" id="{C80ADC36-E604-4485-8362-3F1E3AEC3FC8}" vid="{103BABDD-F68D-4CC6-A653-23EF375417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Study_Template</Template>
  <TotalTime>4918</TotalTime>
  <Words>133</Words>
  <Application>Microsoft Office PowerPoint</Application>
  <PresentationFormat>On-screen Show (4:3)</PresentationFormat>
  <Paragraphs>24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ĐIỀU KHIỂN LÒ ẤP TRỨNG GÀ</vt:lpstr>
      <vt:lpstr>CHƯƠNG 1: CÁC LINH KIỆN CẦN THIẾT</vt:lpstr>
      <vt:lpstr>BOAR ARDUINO</vt:lpstr>
      <vt:lpstr>LCD 16X2</vt:lpstr>
      <vt:lpstr>CẢM BIẾN NHIỆT ĐỘ LM35</vt:lpstr>
      <vt:lpstr>CHƯƠNG 2: SƠ ĐỒ MẠCH MÔ PHỎNG</vt:lpstr>
      <vt:lpstr>CHƯƠNG 3: CODE CHƯƠNG TRÌNH</vt:lpstr>
      <vt:lpstr>CHƯƠNG 4: KẾT QUẢ THỰC HIỆN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Trịnh Hoàng Bình</dc:creator>
  <cp:lastModifiedBy>vinh-pc</cp:lastModifiedBy>
  <cp:revision>870</cp:revision>
  <dcterms:created xsi:type="dcterms:W3CDTF">2016-04-06T01:45:47Z</dcterms:created>
  <dcterms:modified xsi:type="dcterms:W3CDTF">2018-12-14T16:46:39Z</dcterms:modified>
</cp:coreProperties>
</file>