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6"/>
  </p:notesMasterIdLst>
  <p:handoutMasterIdLst>
    <p:handoutMasterId r:id="rId77"/>
  </p:handoutMasterIdLst>
  <p:sldIdLst>
    <p:sldId id="289" r:id="rId3"/>
    <p:sldId id="426" r:id="rId4"/>
    <p:sldId id="776" r:id="rId5"/>
    <p:sldId id="788" r:id="rId6"/>
    <p:sldId id="789" r:id="rId7"/>
    <p:sldId id="791" r:id="rId8"/>
    <p:sldId id="790" r:id="rId9"/>
    <p:sldId id="792" r:id="rId10"/>
    <p:sldId id="794" r:id="rId11"/>
    <p:sldId id="793" r:id="rId12"/>
    <p:sldId id="795" r:id="rId13"/>
    <p:sldId id="796" r:id="rId14"/>
    <p:sldId id="866" r:id="rId15"/>
    <p:sldId id="867" r:id="rId16"/>
    <p:sldId id="797" r:id="rId17"/>
    <p:sldId id="798" r:id="rId18"/>
    <p:sldId id="868" r:id="rId19"/>
    <p:sldId id="800" r:id="rId20"/>
    <p:sldId id="801" r:id="rId21"/>
    <p:sldId id="804" r:id="rId22"/>
    <p:sldId id="802" r:id="rId23"/>
    <p:sldId id="806" r:id="rId24"/>
    <p:sldId id="807" r:id="rId25"/>
    <p:sldId id="808" r:id="rId26"/>
    <p:sldId id="810" r:id="rId27"/>
    <p:sldId id="811" r:id="rId28"/>
    <p:sldId id="812" r:id="rId29"/>
    <p:sldId id="813" r:id="rId30"/>
    <p:sldId id="814" r:id="rId31"/>
    <p:sldId id="815" r:id="rId32"/>
    <p:sldId id="816" r:id="rId33"/>
    <p:sldId id="817" r:id="rId34"/>
    <p:sldId id="818" r:id="rId35"/>
    <p:sldId id="819" r:id="rId36"/>
    <p:sldId id="821" r:id="rId37"/>
    <p:sldId id="822" r:id="rId38"/>
    <p:sldId id="823" r:id="rId39"/>
    <p:sldId id="824" r:id="rId40"/>
    <p:sldId id="825" r:id="rId41"/>
    <p:sldId id="826" r:id="rId42"/>
    <p:sldId id="828" r:id="rId43"/>
    <p:sldId id="829" r:id="rId44"/>
    <p:sldId id="830" r:id="rId45"/>
    <p:sldId id="831" r:id="rId46"/>
    <p:sldId id="832" r:id="rId47"/>
    <p:sldId id="836" r:id="rId48"/>
    <p:sldId id="834" r:id="rId49"/>
    <p:sldId id="835" r:id="rId50"/>
    <p:sldId id="833" r:id="rId51"/>
    <p:sldId id="837" r:id="rId52"/>
    <p:sldId id="838" r:id="rId53"/>
    <p:sldId id="839" r:id="rId54"/>
    <p:sldId id="840" r:id="rId55"/>
    <p:sldId id="841" r:id="rId56"/>
    <p:sldId id="842" r:id="rId57"/>
    <p:sldId id="843" r:id="rId58"/>
    <p:sldId id="844" r:id="rId59"/>
    <p:sldId id="845" r:id="rId60"/>
    <p:sldId id="849" r:id="rId61"/>
    <p:sldId id="850" r:id="rId62"/>
    <p:sldId id="851" r:id="rId63"/>
    <p:sldId id="852" r:id="rId64"/>
    <p:sldId id="853" r:id="rId65"/>
    <p:sldId id="854" r:id="rId66"/>
    <p:sldId id="855" r:id="rId67"/>
    <p:sldId id="856" r:id="rId68"/>
    <p:sldId id="857" r:id="rId69"/>
    <p:sldId id="860" r:id="rId70"/>
    <p:sldId id="858" r:id="rId71"/>
    <p:sldId id="861" r:id="rId72"/>
    <p:sldId id="862" r:id="rId73"/>
    <p:sldId id="863" r:id="rId74"/>
    <p:sldId id="864" r:id="rId75"/>
  </p:sldIdLst>
  <p:sldSz cx="12192000" cy="6858000"/>
  <p:notesSz cx="6858000" cy="9144000"/>
  <p:custDataLst>
    <p:tags r:id="rId8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x"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75" autoAdjust="0"/>
    <p:restoredTop sz="94660"/>
  </p:normalViewPr>
  <p:slideViewPr>
    <p:cSldViewPr snapToGrid="0">
      <p:cViewPr varScale="1">
        <p:scale>
          <a:sx n="78" d="100"/>
          <a:sy n="78" d="100"/>
        </p:scale>
        <p:origin x="110" y="53"/>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2" Type="http://schemas.openxmlformats.org/officeDocument/2006/relationships/tags" Target="tags/tag669.xml"/><Relationship Id="rId81" Type="http://schemas.openxmlformats.org/officeDocument/2006/relationships/commentAuthors" Target="commentAuthors.xml"/><Relationship Id="rId80" Type="http://schemas.openxmlformats.org/officeDocument/2006/relationships/tableStyles" Target="tableStyles.xml"/><Relationship Id="rId8" Type="http://schemas.openxmlformats.org/officeDocument/2006/relationships/slide" Target="slides/slide6.xml"/><Relationship Id="rId79" Type="http://schemas.openxmlformats.org/officeDocument/2006/relationships/viewProps" Target="viewProps.xml"/><Relationship Id="rId78" Type="http://schemas.openxmlformats.org/officeDocument/2006/relationships/presProps" Target="presProps.xml"/><Relationship Id="rId77" Type="http://schemas.openxmlformats.org/officeDocument/2006/relationships/handoutMaster" Target="handoutMasters/handoutMaster1.xml"/><Relationship Id="rId76" Type="http://schemas.openxmlformats.org/officeDocument/2006/relationships/notesMaster" Target="notesMasters/notesMaster1.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50.wmf"/><Relationship Id="rId7" Type="http://schemas.openxmlformats.org/officeDocument/2006/relationships/image" Target="../media/image49.wmf"/><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46.wmf"/><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12.vml.rels><?xml version="1.0" encoding="UTF-8" standalone="yes"?>
<Relationships xmlns="http://schemas.openxmlformats.org/package/2006/relationships"><Relationship Id="rId7" Type="http://schemas.openxmlformats.org/officeDocument/2006/relationships/image" Target="../media/image59.emf"/><Relationship Id="rId6" Type="http://schemas.openxmlformats.org/officeDocument/2006/relationships/image" Target="../media/image58.wmf"/><Relationship Id="rId5" Type="http://schemas.openxmlformats.org/officeDocument/2006/relationships/image" Target="../media/image57.emf"/><Relationship Id="rId4" Type="http://schemas.openxmlformats.org/officeDocument/2006/relationships/image" Target="../media/image56.wmf"/><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s>
</file>

<file path=ppt/drawings/_rels/vmlDrawing13.vml.rels><?xml version="1.0" encoding="UTF-8" standalone="yes"?>
<Relationships xmlns="http://schemas.openxmlformats.org/package/2006/relationships"><Relationship Id="rId5" Type="http://schemas.openxmlformats.org/officeDocument/2006/relationships/image" Target="../media/image59.emf"/><Relationship Id="rId4" Type="http://schemas.openxmlformats.org/officeDocument/2006/relationships/image" Target="../media/image63.wmf"/><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4.wmf"/></Relationships>
</file>

<file path=ppt/drawings/_rels/vmlDrawing15.vml.rels><?xml version="1.0" encoding="UTF-8" standalone="yes"?>
<Relationships xmlns="http://schemas.openxmlformats.org/package/2006/relationships"><Relationship Id="rId4" Type="http://schemas.openxmlformats.org/officeDocument/2006/relationships/image" Target="../media/image72.wmf"/><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83.wmf"/><Relationship Id="rId1" Type="http://schemas.openxmlformats.org/officeDocument/2006/relationships/image" Target="../media/image82.wmf"/></Relationships>
</file>

<file path=ppt/drawings/_rels/vmlDrawing21.vml.rels><?xml version="1.0" encoding="UTF-8" standalone="yes"?>
<Relationships xmlns="http://schemas.openxmlformats.org/package/2006/relationships"><Relationship Id="rId4" Type="http://schemas.openxmlformats.org/officeDocument/2006/relationships/image" Target="../media/image88.wmf"/><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s>
</file>

<file path=ppt/drawings/_rels/vmlDrawing22.vml.rels><?xml version="1.0" encoding="UTF-8" standalone="yes"?>
<Relationships xmlns="http://schemas.openxmlformats.org/package/2006/relationships"><Relationship Id="rId4" Type="http://schemas.openxmlformats.org/officeDocument/2006/relationships/image" Target="../media/image93.wmf"/><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s>
</file>

<file path=ppt/drawings/_rels/vmlDrawing23.vml.rels><?xml version="1.0" encoding="UTF-8" standalone="yes"?>
<Relationships xmlns="http://schemas.openxmlformats.org/package/2006/relationships"><Relationship Id="rId4" Type="http://schemas.openxmlformats.org/officeDocument/2006/relationships/image" Target="../media/image97.wmf"/><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98.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2.wmf"/></Relationships>
</file>

<file path=ppt/drawings/_rels/vmlDrawing27.vml.rels><?xml version="1.0" encoding="UTF-8" standalone="yes"?>
<Relationships xmlns="http://schemas.openxmlformats.org/package/2006/relationships"><Relationship Id="rId5" Type="http://schemas.openxmlformats.org/officeDocument/2006/relationships/image" Target="../media/image109.wmf"/><Relationship Id="rId4" Type="http://schemas.openxmlformats.org/officeDocument/2006/relationships/image" Target="../media/image108.wmf"/><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image" Target="../media/image111.wmf"/></Relationships>
</file>

<file path=ppt/drawings/_rels/vmlDrawing29.vml.rels><?xml version="1.0" encoding="UTF-8" standalone="yes"?>
<Relationships xmlns="http://schemas.openxmlformats.org/package/2006/relationships"><Relationship Id="rId5" Type="http://schemas.openxmlformats.org/officeDocument/2006/relationships/image" Target="../media/image118.wmf"/><Relationship Id="rId4" Type="http://schemas.openxmlformats.org/officeDocument/2006/relationships/image" Target="../media/image117.wmf"/><Relationship Id="rId3" Type="http://schemas.openxmlformats.org/officeDocument/2006/relationships/image" Target="../media/image116.wmf"/><Relationship Id="rId2" Type="http://schemas.openxmlformats.org/officeDocument/2006/relationships/image" Target="../media/image115.wmf"/><Relationship Id="rId1" Type="http://schemas.openxmlformats.org/officeDocument/2006/relationships/image" Target="../media/image11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7.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24.wmf"/><Relationship Id="rId2" Type="http://schemas.openxmlformats.org/officeDocument/2006/relationships/image" Target="../media/image122.wmf"/><Relationship Id="rId1" Type="http://schemas.openxmlformats.org/officeDocument/2006/relationships/image" Target="../media/image117.wmf"/></Relationships>
</file>

<file path=ppt/drawings/_rels/vmlDrawing32.vml.rels><?xml version="1.0" encoding="UTF-8" standalone="yes"?>
<Relationships xmlns="http://schemas.openxmlformats.org/package/2006/relationships"><Relationship Id="rId4" Type="http://schemas.openxmlformats.org/officeDocument/2006/relationships/image" Target="../media/image126.wmf"/><Relationship Id="rId3" Type="http://schemas.openxmlformats.org/officeDocument/2006/relationships/image" Target="../media/image125.wmf"/><Relationship Id="rId2" Type="http://schemas.openxmlformats.org/officeDocument/2006/relationships/image" Target="../media/image124.wmf"/><Relationship Id="rId1" Type="http://schemas.openxmlformats.org/officeDocument/2006/relationships/image" Target="../media/image120.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128.wmf"/><Relationship Id="rId1" Type="http://schemas.openxmlformats.org/officeDocument/2006/relationships/image" Target="../media/image127.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30.wmf"/><Relationship Id="rId1" Type="http://schemas.openxmlformats.org/officeDocument/2006/relationships/image" Target="../media/image129.wmf"/></Relationships>
</file>

<file path=ppt/drawings/_rels/vmlDrawing35.vml.rels><?xml version="1.0" encoding="UTF-8" standalone="yes"?>
<Relationships xmlns="http://schemas.openxmlformats.org/package/2006/relationships"><Relationship Id="rId4" Type="http://schemas.openxmlformats.org/officeDocument/2006/relationships/image" Target="../media/image136.wmf"/><Relationship Id="rId3" Type="http://schemas.openxmlformats.org/officeDocument/2006/relationships/image" Target="../media/image135.wmf"/><Relationship Id="rId2" Type="http://schemas.openxmlformats.org/officeDocument/2006/relationships/image" Target="../media/image134.wmf"/><Relationship Id="rId1" Type="http://schemas.openxmlformats.org/officeDocument/2006/relationships/image" Target="../media/image133.wmf"/></Relationships>
</file>

<file path=ppt/drawings/_rels/vmlDrawing36.vml.rels><?xml version="1.0" encoding="UTF-8" standalone="yes"?>
<Relationships xmlns="http://schemas.openxmlformats.org/package/2006/relationships"><Relationship Id="rId9" Type="http://schemas.openxmlformats.org/officeDocument/2006/relationships/image" Target="../media/image145.wmf"/><Relationship Id="rId8" Type="http://schemas.openxmlformats.org/officeDocument/2006/relationships/image" Target="../media/image144.wmf"/><Relationship Id="rId7" Type="http://schemas.openxmlformats.org/officeDocument/2006/relationships/image" Target="../media/image143.wmf"/><Relationship Id="rId6" Type="http://schemas.openxmlformats.org/officeDocument/2006/relationships/image" Target="../media/image142.wmf"/><Relationship Id="rId5" Type="http://schemas.openxmlformats.org/officeDocument/2006/relationships/image" Target="../media/image141.wmf"/><Relationship Id="rId4" Type="http://schemas.openxmlformats.org/officeDocument/2006/relationships/image" Target="../media/image140.wmf"/><Relationship Id="rId3" Type="http://schemas.openxmlformats.org/officeDocument/2006/relationships/image" Target="../media/image139.wmf"/><Relationship Id="rId2" Type="http://schemas.openxmlformats.org/officeDocument/2006/relationships/image" Target="../media/image138.wmf"/><Relationship Id="rId12" Type="http://schemas.openxmlformats.org/officeDocument/2006/relationships/image" Target="../media/image148.wmf"/><Relationship Id="rId11" Type="http://schemas.openxmlformats.org/officeDocument/2006/relationships/image" Target="../media/image147.wmf"/><Relationship Id="rId10" Type="http://schemas.openxmlformats.org/officeDocument/2006/relationships/image" Target="../media/image146.wmf"/><Relationship Id="rId1" Type="http://schemas.openxmlformats.org/officeDocument/2006/relationships/image" Target="../media/image137.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50.wmf"/><Relationship Id="rId1" Type="http://schemas.openxmlformats.org/officeDocument/2006/relationships/image" Target="../media/image149.wmf"/></Relationships>
</file>

<file path=ppt/drawings/_rels/vmlDrawing38.vml.rels><?xml version="1.0" encoding="UTF-8" standalone="yes"?>
<Relationships xmlns="http://schemas.openxmlformats.org/package/2006/relationships"><Relationship Id="rId7" Type="http://schemas.openxmlformats.org/officeDocument/2006/relationships/image" Target="../media/image157.wmf"/><Relationship Id="rId6" Type="http://schemas.openxmlformats.org/officeDocument/2006/relationships/image" Target="../media/image156.wmf"/><Relationship Id="rId5" Type="http://schemas.openxmlformats.org/officeDocument/2006/relationships/image" Target="../media/image155.wmf"/><Relationship Id="rId4" Type="http://schemas.openxmlformats.org/officeDocument/2006/relationships/image" Target="../media/image154.wmf"/><Relationship Id="rId3" Type="http://schemas.openxmlformats.org/officeDocument/2006/relationships/image" Target="../media/image153.wmf"/><Relationship Id="rId2" Type="http://schemas.openxmlformats.org/officeDocument/2006/relationships/image" Target="../media/image152.wmf"/><Relationship Id="rId1" Type="http://schemas.openxmlformats.org/officeDocument/2006/relationships/image" Target="../media/image151.wmf"/></Relationships>
</file>

<file path=ppt/drawings/_rels/vmlDrawing39.vml.rels><?xml version="1.0" encoding="UTF-8" standalone="yes"?>
<Relationships xmlns="http://schemas.openxmlformats.org/package/2006/relationships"><Relationship Id="rId4" Type="http://schemas.openxmlformats.org/officeDocument/2006/relationships/image" Target="../media/image161.wmf"/><Relationship Id="rId3" Type="http://schemas.openxmlformats.org/officeDocument/2006/relationships/image" Target="../media/image160.wmf"/><Relationship Id="rId2" Type="http://schemas.openxmlformats.org/officeDocument/2006/relationships/image" Target="../media/image159.wmf"/><Relationship Id="rId1" Type="http://schemas.openxmlformats.org/officeDocument/2006/relationships/image" Target="../media/image15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62.wmf"/></Relationships>
</file>

<file path=ppt/drawings/_rels/vmlDrawing41.vml.rels><?xml version="1.0" encoding="UTF-8" standalone="yes"?>
<Relationships xmlns="http://schemas.openxmlformats.org/package/2006/relationships"><Relationship Id="rId5" Type="http://schemas.openxmlformats.org/officeDocument/2006/relationships/image" Target="../media/image166.wmf"/><Relationship Id="rId4" Type="http://schemas.openxmlformats.org/officeDocument/2006/relationships/image" Target="../media/image165.wmf"/><Relationship Id="rId3" Type="http://schemas.openxmlformats.org/officeDocument/2006/relationships/image" Target="../media/image164.wmf"/><Relationship Id="rId2" Type="http://schemas.openxmlformats.org/officeDocument/2006/relationships/image" Target="../media/image163.wmf"/><Relationship Id="rId1" Type="http://schemas.openxmlformats.org/officeDocument/2006/relationships/image" Target="../media/image150.wmf"/></Relationships>
</file>

<file path=ppt/drawings/_rels/vmlDrawing42.vml.rels><?xml version="1.0" encoding="UTF-8" standalone="yes"?>
<Relationships xmlns="http://schemas.openxmlformats.org/package/2006/relationships"><Relationship Id="rId4" Type="http://schemas.openxmlformats.org/officeDocument/2006/relationships/image" Target="../media/image170.wmf"/><Relationship Id="rId3" Type="http://schemas.openxmlformats.org/officeDocument/2006/relationships/image" Target="../media/image169.wmf"/><Relationship Id="rId2" Type="http://schemas.openxmlformats.org/officeDocument/2006/relationships/image" Target="../media/image168.wmf"/><Relationship Id="rId1" Type="http://schemas.openxmlformats.org/officeDocument/2006/relationships/image" Target="../media/image167.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73.wmf"/><Relationship Id="rId2" Type="http://schemas.openxmlformats.org/officeDocument/2006/relationships/image" Target="../media/image172.wmf"/><Relationship Id="rId1" Type="http://schemas.openxmlformats.org/officeDocument/2006/relationships/image" Target="../media/image171.w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175.wmf"/><Relationship Id="rId1" Type="http://schemas.openxmlformats.org/officeDocument/2006/relationships/image" Target="../media/image174.wmf"/></Relationships>
</file>

<file path=ppt/drawings/_rels/vmlDrawing45.vml.rels><?xml version="1.0" encoding="UTF-8" standalone="yes"?>
<Relationships xmlns="http://schemas.openxmlformats.org/package/2006/relationships"><Relationship Id="rId7" Type="http://schemas.openxmlformats.org/officeDocument/2006/relationships/image" Target="../media/image183.wmf"/><Relationship Id="rId6" Type="http://schemas.openxmlformats.org/officeDocument/2006/relationships/image" Target="../media/image182.wmf"/><Relationship Id="rId5" Type="http://schemas.openxmlformats.org/officeDocument/2006/relationships/image" Target="../media/image181.wmf"/><Relationship Id="rId4" Type="http://schemas.openxmlformats.org/officeDocument/2006/relationships/image" Target="../media/image180.wmf"/><Relationship Id="rId3" Type="http://schemas.openxmlformats.org/officeDocument/2006/relationships/image" Target="../media/image179.wmf"/><Relationship Id="rId2" Type="http://schemas.openxmlformats.org/officeDocument/2006/relationships/image" Target="../media/image178.wmf"/><Relationship Id="rId1" Type="http://schemas.openxmlformats.org/officeDocument/2006/relationships/image" Target="../media/image177.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86.wmf"/><Relationship Id="rId2" Type="http://schemas.openxmlformats.org/officeDocument/2006/relationships/image" Target="../media/image185.wmf"/><Relationship Id="rId1" Type="http://schemas.openxmlformats.org/officeDocument/2006/relationships/image" Target="../media/image184.wmf"/></Relationships>
</file>

<file path=ppt/drawings/_rels/vmlDrawing47.vml.rels><?xml version="1.0" encoding="UTF-8" standalone="yes"?>
<Relationships xmlns="http://schemas.openxmlformats.org/package/2006/relationships"><Relationship Id="rId5" Type="http://schemas.openxmlformats.org/officeDocument/2006/relationships/image" Target="../media/image190.wmf"/><Relationship Id="rId4" Type="http://schemas.openxmlformats.org/officeDocument/2006/relationships/image" Target="../media/image189.wmf"/><Relationship Id="rId3" Type="http://schemas.openxmlformats.org/officeDocument/2006/relationships/image" Target="../media/image188.wmf"/><Relationship Id="rId2" Type="http://schemas.openxmlformats.org/officeDocument/2006/relationships/image" Target="../media/image187.wmf"/><Relationship Id="rId1" Type="http://schemas.openxmlformats.org/officeDocument/2006/relationships/image" Target="../media/image186.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93.wmf"/><Relationship Id="rId2" Type="http://schemas.openxmlformats.org/officeDocument/2006/relationships/image" Target="../media/image175.wmf"/><Relationship Id="rId1" Type="http://schemas.openxmlformats.org/officeDocument/2006/relationships/image" Target="../media/image174.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9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96.wmf"/></Relationships>
</file>

<file path=ppt/drawings/_rels/vmlDrawing51.vml.rels><?xml version="1.0" encoding="UTF-8" standalone="yes"?>
<Relationships xmlns="http://schemas.openxmlformats.org/package/2006/relationships"><Relationship Id="rId2" Type="http://schemas.openxmlformats.org/officeDocument/2006/relationships/image" Target="../media/image198.wmf"/><Relationship Id="rId1" Type="http://schemas.openxmlformats.org/officeDocument/2006/relationships/image" Target="../media/image197.wmf"/></Relationships>
</file>

<file path=ppt/drawings/_rels/vmlDrawing52.vml.rels><?xml version="1.0" encoding="UTF-8" standalone="yes"?>
<Relationships xmlns="http://schemas.openxmlformats.org/package/2006/relationships"><Relationship Id="rId5" Type="http://schemas.openxmlformats.org/officeDocument/2006/relationships/image" Target="../media/image203.wmf"/><Relationship Id="rId4" Type="http://schemas.openxmlformats.org/officeDocument/2006/relationships/image" Target="../media/image202.wmf"/><Relationship Id="rId3" Type="http://schemas.openxmlformats.org/officeDocument/2006/relationships/image" Target="../media/image201.wmf"/><Relationship Id="rId2" Type="http://schemas.openxmlformats.org/officeDocument/2006/relationships/image" Target="../media/image200.wmf"/><Relationship Id="rId1" Type="http://schemas.openxmlformats.org/officeDocument/2006/relationships/image" Target="../media/image19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7" Type="http://schemas.openxmlformats.org/officeDocument/2006/relationships/image" Target="../media/image34.wmf"/><Relationship Id="rId6" Type="http://schemas.openxmlformats.org/officeDocument/2006/relationships/image" Target="../media/image33.wmf"/><Relationship Id="rId5" Type="http://schemas.openxmlformats.org/officeDocument/2006/relationships/image" Target="../media/image32.wmf"/><Relationship Id="rId4" Type="http://schemas.openxmlformats.org/officeDocument/2006/relationships/image" Target="../media/image31.wmf"/><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Times New Roman" panose="02020603050405020304"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Times New Roman" panose="02020603050405020304" charset="0"/>
              </a:rPr>
            </a:fld>
            <a:endParaRPr lang="zh-CN" altLang="en-US">
              <a:latin typeface="Times New Roman" panose="0202060305040502030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Times New Roman" panose="02020603050405020304"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Times New Roman" panose="02020603050405020304" charset="0"/>
              </a:rPr>
            </a:fld>
            <a:endParaRPr lang="zh-CN" altLang="en-US">
              <a:latin typeface="Times New Roman" panose="0202060305040502030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新宋体" panose="02010609030101010101" charset="-122"/>
                <a:ea typeface="新宋体" panose="02010609030101010101"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新宋体" panose="02010609030101010101" charset="-122"/>
                <a:ea typeface="新宋体" panose="02010609030101010101" charset="-122"/>
              </a:defRPr>
            </a:lvl1pPr>
          </a:lstStyle>
          <a:p>
            <a:fld id="{18BCE64A-1839-421E-9140-DE036AC890E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新宋体" panose="02010609030101010101" charset="-122"/>
                <a:ea typeface="新宋体" panose="02010609030101010101"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新宋体" panose="02010609030101010101" charset="-122"/>
                <a:ea typeface="新宋体" panose="02010609030101010101" charset="-122"/>
              </a:defRPr>
            </a:lvl1pPr>
          </a:lstStyle>
          <a:p>
            <a:fld id="{F84604B2-A718-48CF-B433-0A1E6461BBB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新宋体" panose="02010609030101010101" charset="-122"/>
        <a:ea typeface="新宋体" panose="02010609030101010101" charset="-122"/>
        <a:cs typeface="+mn-cs"/>
      </a:defRPr>
    </a:lvl1pPr>
    <a:lvl2pPr marL="457200" algn="l" defTabSz="914400" rtl="0" eaLnBrk="1" latinLnBrk="0" hangingPunct="1">
      <a:defRPr sz="1200" kern="1200">
        <a:solidFill>
          <a:schemeClr val="tx1"/>
        </a:solidFill>
        <a:latin typeface="新宋体" panose="02010609030101010101" charset="-122"/>
        <a:ea typeface="新宋体" panose="02010609030101010101" charset="-122"/>
        <a:cs typeface="+mn-cs"/>
      </a:defRPr>
    </a:lvl2pPr>
    <a:lvl3pPr marL="914400" algn="l" defTabSz="914400" rtl="0" eaLnBrk="1" latinLnBrk="0" hangingPunct="1">
      <a:defRPr sz="1200" kern="1200">
        <a:solidFill>
          <a:schemeClr val="tx1"/>
        </a:solidFill>
        <a:latin typeface="新宋体" panose="02010609030101010101" charset="-122"/>
        <a:ea typeface="新宋体" panose="02010609030101010101" charset="-122"/>
        <a:cs typeface="+mn-cs"/>
      </a:defRPr>
    </a:lvl3pPr>
    <a:lvl4pPr marL="1371600" algn="l" defTabSz="914400" rtl="0" eaLnBrk="1" latinLnBrk="0" hangingPunct="1">
      <a:defRPr sz="1200" kern="1200">
        <a:solidFill>
          <a:schemeClr val="tx1"/>
        </a:solidFill>
        <a:latin typeface="新宋体" panose="02010609030101010101" charset="-122"/>
        <a:ea typeface="新宋体" panose="02010609030101010101" charset="-122"/>
        <a:cs typeface="+mn-cs"/>
      </a:defRPr>
    </a:lvl4pPr>
    <a:lvl5pPr marL="1828800" algn="l" defTabSz="914400" rtl="0" eaLnBrk="1" latinLnBrk="0" hangingPunct="1">
      <a:defRPr sz="1200" kern="1200">
        <a:solidFill>
          <a:schemeClr val="tx1"/>
        </a:solidFill>
        <a:latin typeface="新宋体" panose="02010609030101010101" charset="-122"/>
        <a:ea typeface="新宋体" panose="02010609030101010101"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4120272-2835-4842-8E35-8C59A2C88CB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41050C2-F1F6-4BF5-9E37-ADE5BDD5D9E9}"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04120272-2835-4842-8E35-8C59A2C88CB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41050C2-F1F6-4BF5-9E37-ADE5BDD5D9E9}" type="slidenum">
              <a:rPr lang="zh-CN" altLang="en-US" smtClean="0"/>
            </a:fld>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04120272-2835-4842-8E35-8C59A2C88CB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41050C2-F1F6-4BF5-9E37-ADE5BDD5D9E9}"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04120272-2835-4842-8E35-8C59A2C88CB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41050C2-F1F6-4BF5-9E37-ADE5BDD5D9E9}"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04120272-2835-4842-8E35-8C59A2C88CB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41050C2-F1F6-4BF5-9E37-ADE5BDD5D9E9}"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04120272-2835-4842-8E35-8C59A2C88CB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41050C2-F1F6-4BF5-9E37-ADE5BDD5D9E9}"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04120272-2835-4842-8E35-8C59A2C88CB7}"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41050C2-F1F6-4BF5-9E37-ADE5BDD5D9E9}"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4120272-2835-4842-8E35-8C59A2C88CB7}"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41050C2-F1F6-4BF5-9E37-ADE5BDD5D9E9}"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120272-2835-4842-8E35-8C59A2C88CB7}"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41050C2-F1F6-4BF5-9E37-ADE5BDD5D9E9}"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04120272-2835-4842-8E35-8C59A2C88CB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41050C2-F1F6-4BF5-9E37-ADE5BDD5D9E9}" type="slidenum">
              <a:rPr lang="zh-CN" altLang="en-US" smtClean="0"/>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04120272-2835-4842-8E35-8C59A2C88CB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41050C2-F1F6-4BF5-9E37-ADE5BDD5D9E9}" type="slidenum">
              <a:rPr lang="zh-CN" altLang="en-US" smtClean="0"/>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charset="0"/>
                <a:ea typeface="新宋体" panose="02010609030101010101" charset="-122"/>
              </a:defRPr>
            </a:lvl1pPr>
          </a:lstStyle>
          <a:p>
            <a:fld id="{04120272-2835-4842-8E35-8C59A2C88CB7}"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charset="0"/>
                <a:ea typeface="新宋体" panose="02010609030101010101" charset="-122"/>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charset="0"/>
                <a:ea typeface="新宋体" panose="02010609030101010101" charset="-122"/>
              </a:defRPr>
            </a:lvl1pPr>
          </a:lstStyle>
          <a:p>
            <a:fld id="{641050C2-F1F6-4BF5-9E37-ADE5BDD5D9E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charset="0"/>
          <a:ea typeface="新宋体" panose="02010609030101010101"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charset="0"/>
          <a:ea typeface="新宋体" panose="02010609030101010101"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charset="0"/>
          <a:ea typeface="新宋体" panose="02010609030101010101"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charset="0"/>
          <a:ea typeface="新宋体" panose="02010609030101010101"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charset="0"/>
          <a:ea typeface="新宋体" panose="02010609030101010101"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charset="0"/>
          <a:ea typeface="新宋体" panose="020106090301010101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6.jpeg"/><Relationship Id="rId6" Type="http://schemas.openxmlformats.org/officeDocument/2006/relationships/tags" Target="../tags/tag1.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tags" Target="../tags/tag55.xml"/><Relationship Id="rId8" Type="http://schemas.openxmlformats.org/officeDocument/2006/relationships/tags" Target="../tags/tag54.xml"/><Relationship Id="rId7" Type="http://schemas.openxmlformats.org/officeDocument/2006/relationships/tags" Target="../tags/tag5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4" Type="http://schemas.openxmlformats.org/officeDocument/2006/relationships/slideLayout" Target="../slideLayouts/slideLayout7.xml"/><Relationship Id="rId13" Type="http://schemas.openxmlformats.org/officeDocument/2006/relationships/image" Target="../media/image26.png"/><Relationship Id="rId12" Type="http://schemas.openxmlformats.org/officeDocument/2006/relationships/tags" Target="../tags/tag58.xml"/><Relationship Id="rId11" Type="http://schemas.openxmlformats.org/officeDocument/2006/relationships/tags" Target="../tags/tag57.xml"/><Relationship Id="rId10" Type="http://schemas.openxmlformats.org/officeDocument/2006/relationships/tags" Target="../tags/tag56.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9" Type="http://schemas.openxmlformats.org/officeDocument/2006/relationships/tags" Target="../tags/tag61.xml"/><Relationship Id="rId8" Type="http://schemas.openxmlformats.org/officeDocument/2006/relationships/tags" Target="../tags/tag60.xml"/><Relationship Id="rId7" Type="http://schemas.openxmlformats.org/officeDocument/2006/relationships/tags" Target="../tags/tag59.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5" Type="http://schemas.openxmlformats.org/officeDocument/2006/relationships/vmlDrawing" Target="../drawings/vmlDrawing7.vml"/><Relationship Id="rId14" Type="http://schemas.openxmlformats.org/officeDocument/2006/relationships/slideLayout" Target="../slideLayouts/slideLayout7.xml"/><Relationship Id="rId13" Type="http://schemas.openxmlformats.org/officeDocument/2006/relationships/image" Target="../media/image27.wmf"/><Relationship Id="rId12" Type="http://schemas.openxmlformats.org/officeDocument/2006/relationships/oleObject" Target="../embeddings/oleObject15.bin"/><Relationship Id="rId11" Type="http://schemas.openxmlformats.org/officeDocument/2006/relationships/tags" Target="../tags/tag63.xml"/><Relationship Id="rId10" Type="http://schemas.openxmlformats.org/officeDocument/2006/relationships/tags" Target="../tags/tag6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9" Type="http://schemas.openxmlformats.org/officeDocument/2006/relationships/tags" Target="../tags/tag66.xml"/><Relationship Id="rId8" Type="http://schemas.openxmlformats.org/officeDocument/2006/relationships/tags" Target="../tags/tag65.xml"/><Relationship Id="rId7" Type="http://schemas.openxmlformats.org/officeDocument/2006/relationships/tags" Target="../tags/tag64.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0" Type="http://schemas.openxmlformats.org/officeDocument/2006/relationships/vmlDrawing" Target="../drawings/vmlDrawing8.vml"/><Relationship Id="rId3" Type="http://schemas.openxmlformats.org/officeDocument/2006/relationships/image" Target="../media/image3.png"/><Relationship Id="rId29" Type="http://schemas.openxmlformats.org/officeDocument/2006/relationships/slideLayout" Target="../slideLayouts/slideLayout7.xml"/><Relationship Id="rId28" Type="http://schemas.openxmlformats.org/officeDocument/2006/relationships/image" Target="../media/image34.wmf"/><Relationship Id="rId27" Type="http://schemas.openxmlformats.org/officeDocument/2006/relationships/oleObject" Target="../embeddings/oleObject22.bin"/><Relationship Id="rId26" Type="http://schemas.openxmlformats.org/officeDocument/2006/relationships/image" Target="../media/image33.wmf"/><Relationship Id="rId25" Type="http://schemas.openxmlformats.org/officeDocument/2006/relationships/oleObject" Target="../embeddings/oleObject21.bin"/><Relationship Id="rId24" Type="http://schemas.openxmlformats.org/officeDocument/2006/relationships/image" Target="../media/image32.wmf"/><Relationship Id="rId23" Type="http://schemas.openxmlformats.org/officeDocument/2006/relationships/oleObject" Target="../embeddings/oleObject20.bin"/><Relationship Id="rId22" Type="http://schemas.openxmlformats.org/officeDocument/2006/relationships/tags" Target="../tags/tag71.xml"/><Relationship Id="rId21" Type="http://schemas.openxmlformats.org/officeDocument/2006/relationships/image" Target="../media/image31.wmf"/><Relationship Id="rId20" Type="http://schemas.openxmlformats.org/officeDocument/2006/relationships/oleObject" Target="../embeddings/oleObject19.bin"/><Relationship Id="rId2" Type="http://schemas.openxmlformats.org/officeDocument/2006/relationships/image" Target="../media/image2.png"/><Relationship Id="rId19" Type="http://schemas.openxmlformats.org/officeDocument/2006/relationships/tags" Target="../tags/tag70.xml"/><Relationship Id="rId18" Type="http://schemas.openxmlformats.org/officeDocument/2006/relationships/image" Target="../media/image30.wmf"/><Relationship Id="rId17" Type="http://schemas.openxmlformats.org/officeDocument/2006/relationships/oleObject" Target="../embeddings/oleObject18.bin"/><Relationship Id="rId16" Type="http://schemas.openxmlformats.org/officeDocument/2006/relationships/tags" Target="../tags/tag69.xml"/><Relationship Id="rId15" Type="http://schemas.openxmlformats.org/officeDocument/2006/relationships/image" Target="../media/image29.wmf"/><Relationship Id="rId14" Type="http://schemas.openxmlformats.org/officeDocument/2006/relationships/oleObject" Target="../embeddings/oleObject17.bin"/><Relationship Id="rId13" Type="http://schemas.openxmlformats.org/officeDocument/2006/relationships/image" Target="../media/image28.wmf"/><Relationship Id="rId12" Type="http://schemas.openxmlformats.org/officeDocument/2006/relationships/oleObject" Target="../embeddings/oleObject16.bin"/><Relationship Id="rId11" Type="http://schemas.openxmlformats.org/officeDocument/2006/relationships/tags" Target="../tags/tag68.xml"/><Relationship Id="rId10" Type="http://schemas.openxmlformats.org/officeDocument/2006/relationships/tags" Target="../tags/tag67.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9" Type="http://schemas.openxmlformats.org/officeDocument/2006/relationships/tags" Target="../tags/tag74.xml"/><Relationship Id="rId8" Type="http://schemas.openxmlformats.org/officeDocument/2006/relationships/tags" Target="../tags/tag73.xml"/><Relationship Id="rId7" Type="http://schemas.openxmlformats.org/officeDocument/2006/relationships/tags" Target="../tags/tag7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7" Type="http://schemas.openxmlformats.org/officeDocument/2006/relationships/slideLayout" Target="../slideLayouts/slideLayout7.xml"/><Relationship Id="rId16" Type="http://schemas.openxmlformats.org/officeDocument/2006/relationships/tags" Target="../tags/tag79.xml"/><Relationship Id="rId15" Type="http://schemas.openxmlformats.org/officeDocument/2006/relationships/image" Target="../media/image36.emf"/><Relationship Id="rId14" Type="http://schemas.openxmlformats.org/officeDocument/2006/relationships/tags" Target="../tags/tag78.xml"/><Relationship Id="rId13" Type="http://schemas.openxmlformats.org/officeDocument/2006/relationships/image" Target="../media/image35.emf"/><Relationship Id="rId12" Type="http://schemas.openxmlformats.org/officeDocument/2006/relationships/tags" Target="../tags/tag77.xml"/><Relationship Id="rId11" Type="http://schemas.openxmlformats.org/officeDocument/2006/relationships/tags" Target="../tags/tag76.xml"/><Relationship Id="rId10" Type="http://schemas.openxmlformats.org/officeDocument/2006/relationships/tags" Target="../tags/tag75.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9" Type="http://schemas.openxmlformats.org/officeDocument/2006/relationships/tags" Target="../tags/tag82.xml"/><Relationship Id="rId8" Type="http://schemas.openxmlformats.org/officeDocument/2006/relationships/tags" Target="../tags/tag81.xml"/><Relationship Id="rId7" Type="http://schemas.openxmlformats.org/officeDocument/2006/relationships/tags" Target="../tags/tag80.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4" Type="http://schemas.openxmlformats.org/officeDocument/2006/relationships/slideLayout" Target="../slideLayouts/slideLayout7.xml"/><Relationship Id="rId13" Type="http://schemas.openxmlformats.org/officeDocument/2006/relationships/image" Target="../media/image37.emf"/><Relationship Id="rId12" Type="http://schemas.openxmlformats.org/officeDocument/2006/relationships/tags" Target="../tags/tag85.xml"/><Relationship Id="rId11" Type="http://schemas.openxmlformats.org/officeDocument/2006/relationships/tags" Target="../tags/tag84.xml"/><Relationship Id="rId10" Type="http://schemas.openxmlformats.org/officeDocument/2006/relationships/tags" Target="../tags/tag83.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9" Type="http://schemas.openxmlformats.org/officeDocument/2006/relationships/tags" Target="../tags/tag88.xml"/><Relationship Id="rId8" Type="http://schemas.openxmlformats.org/officeDocument/2006/relationships/tags" Target="../tags/tag87.xml"/><Relationship Id="rId7" Type="http://schemas.openxmlformats.org/officeDocument/2006/relationships/tags" Target="../tags/tag86.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4" Type="http://schemas.openxmlformats.org/officeDocument/2006/relationships/vmlDrawing" Target="../drawings/vmlDrawing9.vml"/><Relationship Id="rId23" Type="http://schemas.openxmlformats.org/officeDocument/2006/relationships/slideLayout" Target="../slideLayouts/slideLayout7.xml"/><Relationship Id="rId22" Type="http://schemas.openxmlformats.org/officeDocument/2006/relationships/tags" Target="../tags/tag96.xml"/><Relationship Id="rId21" Type="http://schemas.openxmlformats.org/officeDocument/2006/relationships/image" Target="../media/image40.emf"/><Relationship Id="rId20" Type="http://schemas.openxmlformats.org/officeDocument/2006/relationships/tags" Target="../tags/tag95.xml"/><Relationship Id="rId2" Type="http://schemas.openxmlformats.org/officeDocument/2006/relationships/image" Target="../media/image2.png"/><Relationship Id="rId19" Type="http://schemas.openxmlformats.org/officeDocument/2006/relationships/tags" Target="../tags/tag94.xml"/><Relationship Id="rId18" Type="http://schemas.openxmlformats.org/officeDocument/2006/relationships/image" Target="../media/image39.emf"/><Relationship Id="rId17" Type="http://schemas.openxmlformats.org/officeDocument/2006/relationships/tags" Target="../tags/tag93.xml"/><Relationship Id="rId16" Type="http://schemas.openxmlformats.org/officeDocument/2006/relationships/image" Target="../media/image38.emf"/><Relationship Id="rId15" Type="http://schemas.openxmlformats.org/officeDocument/2006/relationships/tags" Target="../tags/tag92.xml"/><Relationship Id="rId14" Type="http://schemas.openxmlformats.org/officeDocument/2006/relationships/image" Target="../media/image34.wmf"/><Relationship Id="rId13" Type="http://schemas.openxmlformats.org/officeDocument/2006/relationships/oleObject" Target="../embeddings/oleObject23.bin"/><Relationship Id="rId12" Type="http://schemas.openxmlformats.org/officeDocument/2006/relationships/tags" Target="../tags/tag91.xml"/><Relationship Id="rId11" Type="http://schemas.openxmlformats.org/officeDocument/2006/relationships/tags" Target="../tags/tag90.xml"/><Relationship Id="rId10" Type="http://schemas.openxmlformats.org/officeDocument/2006/relationships/tags" Target="../tags/tag89.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tags" Target="../tags/tag98.xml"/><Relationship Id="rId7" Type="http://schemas.openxmlformats.org/officeDocument/2006/relationships/tags" Target="../tags/tag9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101.xml"/><Relationship Id="rId10" Type="http://schemas.openxmlformats.org/officeDocument/2006/relationships/tags" Target="../tags/tag100.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9" Type="http://schemas.openxmlformats.org/officeDocument/2006/relationships/tags" Target="../tags/tag104.xml"/><Relationship Id="rId8" Type="http://schemas.openxmlformats.org/officeDocument/2006/relationships/tags" Target="../tags/tag103.xml"/><Relationship Id="rId7" Type="http://schemas.openxmlformats.org/officeDocument/2006/relationships/tags" Target="../tags/tag10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7" Type="http://schemas.openxmlformats.org/officeDocument/2006/relationships/slideLayout" Target="../slideLayouts/slideLayout7.xml"/><Relationship Id="rId16" Type="http://schemas.openxmlformats.org/officeDocument/2006/relationships/image" Target="../media/image42.emf"/><Relationship Id="rId15" Type="http://schemas.openxmlformats.org/officeDocument/2006/relationships/tags" Target="../tags/tag109.xml"/><Relationship Id="rId14" Type="http://schemas.openxmlformats.org/officeDocument/2006/relationships/image" Target="../media/image41.emf"/><Relationship Id="rId13" Type="http://schemas.openxmlformats.org/officeDocument/2006/relationships/tags" Target="../tags/tag108.xml"/><Relationship Id="rId12" Type="http://schemas.openxmlformats.org/officeDocument/2006/relationships/tags" Target="../tags/tag107.xml"/><Relationship Id="rId11" Type="http://schemas.openxmlformats.org/officeDocument/2006/relationships/tags" Target="../tags/tag106.xml"/><Relationship Id="rId10" Type="http://schemas.openxmlformats.org/officeDocument/2006/relationships/tags" Target="../tags/tag105.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9" Type="http://schemas.openxmlformats.org/officeDocument/2006/relationships/tags" Target="../tags/tag112.xml"/><Relationship Id="rId8" Type="http://schemas.openxmlformats.org/officeDocument/2006/relationships/tags" Target="../tags/tag111.xml"/><Relationship Id="rId7" Type="http://schemas.openxmlformats.org/officeDocument/2006/relationships/tags" Target="../tags/tag110.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7" Type="http://schemas.openxmlformats.org/officeDocument/2006/relationships/vmlDrawing" Target="../drawings/vmlDrawing10.vml"/><Relationship Id="rId36" Type="http://schemas.openxmlformats.org/officeDocument/2006/relationships/slideLayout" Target="../slideLayouts/slideLayout7.xml"/><Relationship Id="rId35" Type="http://schemas.openxmlformats.org/officeDocument/2006/relationships/image" Target="../media/image50.wmf"/><Relationship Id="rId34" Type="http://schemas.openxmlformats.org/officeDocument/2006/relationships/oleObject" Target="../embeddings/oleObject31.bin"/><Relationship Id="rId33" Type="http://schemas.openxmlformats.org/officeDocument/2006/relationships/tags" Target="../tags/tag122.xml"/><Relationship Id="rId32" Type="http://schemas.openxmlformats.org/officeDocument/2006/relationships/image" Target="../media/image49.wmf"/><Relationship Id="rId31" Type="http://schemas.openxmlformats.org/officeDocument/2006/relationships/oleObject" Target="../embeddings/oleObject30.bin"/><Relationship Id="rId30" Type="http://schemas.openxmlformats.org/officeDocument/2006/relationships/tags" Target="../tags/tag121.xml"/><Relationship Id="rId3" Type="http://schemas.openxmlformats.org/officeDocument/2006/relationships/image" Target="../media/image3.png"/><Relationship Id="rId29" Type="http://schemas.openxmlformats.org/officeDocument/2006/relationships/image" Target="../media/image48.wmf"/><Relationship Id="rId28" Type="http://schemas.openxmlformats.org/officeDocument/2006/relationships/oleObject" Target="../embeddings/oleObject29.bin"/><Relationship Id="rId27" Type="http://schemas.openxmlformats.org/officeDocument/2006/relationships/tags" Target="../tags/tag120.xml"/><Relationship Id="rId26" Type="http://schemas.openxmlformats.org/officeDocument/2006/relationships/image" Target="../media/image47.wmf"/><Relationship Id="rId25" Type="http://schemas.openxmlformats.org/officeDocument/2006/relationships/oleObject" Target="../embeddings/oleObject28.bin"/><Relationship Id="rId24" Type="http://schemas.openxmlformats.org/officeDocument/2006/relationships/tags" Target="../tags/tag119.xml"/><Relationship Id="rId23" Type="http://schemas.openxmlformats.org/officeDocument/2006/relationships/image" Target="../media/image46.wmf"/><Relationship Id="rId22" Type="http://schemas.openxmlformats.org/officeDocument/2006/relationships/oleObject" Target="../embeddings/oleObject27.bin"/><Relationship Id="rId21" Type="http://schemas.openxmlformats.org/officeDocument/2006/relationships/tags" Target="../tags/tag118.xml"/><Relationship Id="rId20" Type="http://schemas.openxmlformats.org/officeDocument/2006/relationships/image" Target="../media/image45.wmf"/><Relationship Id="rId2" Type="http://schemas.openxmlformats.org/officeDocument/2006/relationships/image" Target="../media/image2.png"/><Relationship Id="rId19" Type="http://schemas.openxmlformats.org/officeDocument/2006/relationships/oleObject" Target="../embeddings/oleObject26.bin"/><Relationship Id="rId18" Type="http://schemas.openxmlformats.org/officeDocument/2006/relationships/tags" Target="../tags/tag117.xml"/><Relationship Id="rId17" Type="http://schemas.openxmlformats.org/officeDocument/2006/relationships/image" Target="../media/image44.wmf"/><Relationship Id="rId16" Type="http://schemas.openxmlformats.org/officeDocument/2006/relationships/oleObject" Target="../embeddings/oleObject25.bin"/><Relationship Id="rId15" Type="http://schemas.openxmlformats.org/officeDocument/2006/relationships/tags" Target="../tags/tag116.xml"/><Relationship Id="rId14" Type="http://schemas.openxmlformats.org/officeDocument/2006/relationships/image" Target="../media/image43.wmf"/><Relationship Id="rId13" Type="http://schemas.openxmlformats.org/officeDocument/2006/relationships/oleObject" Target="../embeddings/oleObject24.bin"/><Relationship Id="rId12" Type="http://schemas.openxmlformats.org/officeDocument/2006/relationships/tags" Target="../tags/tag115.xml"/><Relationship Id="rId11" Type="http://schemas.openxmlformats.org/officeDocument/2006/relationships/tags" Target="../tags/tag114.xml"/><Relationship Id="rId10" Type="http://schemas.openxmlformats.org/officeDocument/2006/relationships/tags" Target="../tags/tag113.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9" Type="http://schemas.openxmlformats.org/officeDocument/2006/relationships/tags" Target="../tags/tag125.xml"/><Relationship Id="rId8" Type="http://schemas.openxmlformats.org/officeDocument/2006/relationships/tags" Target="../tags/tag124.xml"/><Relationship Id="rId7" Type="http://schemas.openxmlformats.org/officeDocument/2006/relationships/tags" Target="../tags/tag12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8" Type="http://schemas.openxmlformats.org/officeDocument/2006/relationships/vmlDrawing" Target="../drawings/vmlDrawing11.vml"/><Relationship Id="rId17" Type="http://schemas.openxmlformats.org/officeDocument/2006/relationships/slideLayout" Target="../slideLayouts/slideLayout7.xml"/><Relationship Id="rId16" Type="http://schemas.openxmlformats.org/officeDocument/2006/relationships/image" Target="../media/image52.wmf"/><Relationship Id="rId15" Type="http://schemas.openxmlformats.org/officeDocument/2006/relationships/oleObject" Target="../embeddings/oleObject33.bin"/><Relationship Id="rId14" Type="http://schemas.openxmlformats.org/officeDocument/2006/relationships/image" Target="../media/image51.wmf"/><Relationship Id="rId13" Type="http://schemas.openxmlformats.org/officeDocument/2006/relationships/oleObject" Target="../embeddings/oleObject32.bin"/><Relationship Id="rId12" Type="http://schemas.openxmlformats.org/officeDocument/2006/relationships/tags" Target="../tags/tag128.xml"/><Relationship Id="rId11" Type="http://schemas.openxmlformats.org/officeDocument/2006/relationships/tags" Target="../tags/tag127.xml"/><Relationship Id="rId10" Type="http://schemas.openxmlformats.org/officeDocument/2006/relationships/tags" Target="../tags/tag126.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tags" Target="../tags/tag4.xml"/><Relationship Id="rId8" Type="http://schemas.openxmlformats.org/officeDocument/2006/relationships/tags" Target="../tags/tag3.xml"/><Relationship Id="rId7" Type="http://schemas.openxmlformats.org/officeDocument/2006/relationships/tags" Target="../tags/tag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4" Type="http://schemas.openxmlformats.org/officeDocument/2006/relationships/slideLayout" Target="../slideLayouts/slideLayout7.xml"/><Relationship Id="rId13" Type="http://schemas.openxmlformats.org/officeDocument/2006/relationships/tags" Target="../tags/tag8.xml"/><Relationship Id="rId12" Type="http://schemas.openxmlformats.org/officeDocument/2006/relationships/tags" Target="../tags/tag7.xml"/><Relationship Id="rId11" Type="http://schemas.openxmlformats.org/officeDocument/2006/relationships/tags" Target="../tags/tag6.xml"/><Relationship Id="rId10" Type="http://schemas.openxmlformats.org/officeDocument/2006/relationships/tags" Target="../tags/tag5.xml"/><Relationship Id="rId1" Type="http://schemas.openxmlformats.org/officeDocument/2006/relationships/image" Target="../media/image7.png"/></Relationships>
</file>

<file path=ppt/slides/_rels/slide20.xml.rels><?xml version="1.0" encoding="UTF-8" standalone="yes"?>
<Relationships xmlns="http://schemas.openxmlformats.org/package/2006/relationships"><Relationship Id="rId9" Type="http://schemas.openxmlformats.org/officeDocument/2006/relationships/tags" Target="../tags/tag131.xml"/><Relationship Id="rId8" Type="http://schemas.openxmlformats.org/officeDocument/2006/relationships/tags" Target="../tags/tag130.xml"/><Relationship Id="rId7" Type="http://schemas.openxmlformats.org/officeDocument/2006/relationships/tags" Target="../tags/tag129.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4" Type="http://schemas.openxmlformats.org/officeDocument/2006/relationships/vmlDrawing" Target="../drawings/vmlDrawing12.vml"/><Relationship Id="rId33" Type="http://schemas.openxmlformats.org/officeDocument/2006/relationships/slideLayout" Target="../slideLayouts/slideLayout7.xml"/><Relationship Id="rId32" Type="http://schemas.openxmlformats.org/officeDocument/2006/relationships/image" Target="../media/image59.emf"/><Relationship Id="rId31" Type="http://schemas.openxmlformats.org/officeDocument/2006/relationships/oleObject" Target="../embeddings/oleObject40.bin"/><Relationship Id="rId30" Type="http://schemas.openxmlformats.org/officeDocument/2006/relationships/tags" Target="../tags/tag140.xml"/><Relationship Id="rId3" Type="http://schemas.openxmlformats.org/officeDocument/2006/relationships/image" Target="../media/image3.png"/><Relationship Id="rId29" Type="http://schemas.openxmlformats.org/officeDocument/2006/relationships/image" Target="../media/image58.wmf"/><Relationship Id="rId28" Type="http://schemas.openxmlformats.org/officeDocument/2006/relationships/oleObject" Target="../embeddings/oleObject39.bin"/><Relationship Id="rId27" Type="http://schemas.openxmlformats.org/officeDocument/2006/relationships/tags" Target="../tags/tag139.xml"/><Relationship Id="rId26" Type="http://schemas.openxmlformats.org/officeDocument/2006/relationships/image" Target="../media/image57.emf"/><Relationship Id="rId25" Type="http://schemas.openxmlformats.org/officeDocument/2006/relationships/oleObject" Target="../embeddings/oleObject38.bin"/><Relationship Id="rId24" Type="http://schemas.openxmlformats.org/officeDocument/2006/relationships/tags" Target="../tags/tag138.xml"/><Relationship Id="rId23" Type="http://schemas.openxmlformats.org/officeDocument/2006/relationships/image" Target="../media/image56.wmf"/><Relationship Id="rId22" Type="http://schemas.openxmlformats.org/officeDocument/2006/relationships/oleObject" Target="../embeddings/oleObject37.bin"/><Relationship Id="rId21" Type="http://schemas.openxmlformats.org/officeDocument/2006/relationships/tags" Target="../tags/tag137.xml"/><Relationship Id="rId20" Type="http://schemas.openxmlformats.org/officeDocument/2006/relationships/image" Target="../media/image55.wmf"/><Relationship Id="rId2" Type="http://schemas.openxmlformats.org/officeDocument/2006/relationships/image" Target="../media/image2.png"/><Relationship Id="rId19" Type="http://schemas.openxmlformats.org/officeDocument/2006/relationships/oleObject" Target="../embeddings/oleObject36.bin"/><Relationship Id="rId18" Type="http://schemas.openxmlformats.org/officeDocument/2006/relationships/tags" Target="../tags/tag136.xml"/><Relationship Id="rId17" Type="http://schemas.openxmlformats.org/officeDocument/2006/relationships/image" Target="../media/image54.wmf"/><Relationship Id="rId16" Type="http://schemas.openxmlformats.org/officeDocument/2006/relationships/oleObject" Target="../embeddings/oleObject35.bin"/><Relationship Id="rId15" Type="http://schemas.openxmlformats.org/officeDocument/2006/relationships/tags" Target="../tags/tag135.xml"/><Relationship Id="rId14" Type="http://schemas.openxmlformats.org/officeDocument/2006/relationships/image" Target="../media/image53.wmf"/><Relationship Id="rId13" Type="http://schemas.openxmlformats.org/officeDocument/2006/relationships/oleObject" Target="../embeddings/oleObject34.bin"/><Relationship Id="rId12" Type="http://schemas.openxmlformats.org/officeDocument/2006/relationships/tags" Target="../tags/tag134.xml"/><Relationship Id="rId11" Type="http://schemas.openxmlformats.org/officeDocument/2006/relationships/tags" Target="../tags/tag133.xml"/><Relationship Id="rId10" Type="http://schemas.openxmlformats.org/officeDocument/2006/relationships/tags" Target="../tags/tag132.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9" Type="http://schemas.openxmlformats.org/officeDocument/2006/relationships/tags" Target="../tags/tag143.xml"/><Relationship Id="rId8" Type="http://schemas.openxmlformats.org/officeDocument/2006/relationships/tags" Target="../tags/tag142.xml"/><Relationship Id="rId7" Type="http://schemas.openxmlformats.org/officeDocument/2006/relationships/tags" Target="../tags/tag14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8" Type="http://schemas.openxmlformats.org/officeDocument/2006/relationships/vmlDrawing" Target="../drawings/vmlDrawing13.vml"/><Relationship Id="rId27" Type="http://schemas.openxmlformats.org/officeDocument/2006/relationships/slideLayout" Target="../slideLayouts/slideLayout7.xml"/><Relationship Id="rId26" Type="http://schemas.openxmlformats.org/officeDocument/2006/relationships/image" Target="../media/image59.emf"/><Relationship Id="rId25" Type="http://schemas.openxmlformats.org/officeDocument/2006/relationships/oleObject" Target="../embeddings/oleObject45.bin"/><Relationship Id="rId24" Type="http://schemas.openxmlformats.org/officeDocument/2006/relationships/tags" Target="../tags/tag150.xml"/><Relationship Id="rId23" Type="http://schemas.openxmlformats.org/officeDocument/2006/relationships/image" Target="../media/image63.wmf"/><Relationship Id="rId22" Type="http://schemas.openxmlformats.org/officeDocument/2006/relationships/oleObject" Target="../embeddings/oleObject44.bin"/><Relationship Id="rId21" Type="http://schemas.openxmlformats.org/officeDocument/2006/relationships/tags" Target="../tags/tag149.xml"/><Relationship Id="rId20" Type="http://schemas.openxmlformats.org/officeDocument/2006/relationships/image" Target="../media/image62.wmf"/><Relationship Id="rId2" Type="http://schemas.openxmlformats.org/officeDocument/2006/relationships/image" Target="../media/image2.png"/><Relationship Id="rId19" Type="http://schemas.openxmlformats.org/officeDocument/2006/relationships/oleObject" Target="../embeddings/oleObject43.bin"/><Relationship Id="rId18" Type="http://schemas.openxmlformats.org/officeDocument/2006/relationships/tags" Target="../tags/tag148.xml"/><Relationship Id="rId17" Type="http://schemas.openxmlformats.org/officeDocument/2006/relationships/image" Target="../media/image61.wmf"/><Relationship Id="rId16" Type="http://schemas.openxmlformats.org/officeDocument/2006/relationships/oleObject" Target="../embeddings/oleObject42.bin"/><Relationship Id="rId15" Type="http://schemas.openxmlformats.org/officeDocument/2006/relationships/tags" Target="../tags/tag147.xml"/><Relationship Id="rId14" Type="http://schemas.openxmlformats.org/officeDocument/2006/relationships/image" Target="../media/image60.wmf"/><Relationship Id="rId13" Type="http://schemas.openxmlformats.org/officeDocument/2006/relationships/oleObject" Target="../embeddings/oleObject41.bin"/><Relationship Id="rId12" Type="http://schemas.openxmlformats.org/officeDocument/2006/relationships/tags" Target="../tags/tag146.xml"/><Relationship Id="rId11" Type="http://schemas.openxmlformats.org/officeDocument/2006/relationships/tags" Target="../tags/tag145.xml"/><Relationship Id="rId10" Type="http://schemas.openxmlformats.org/officeDocument/2006/relationships/tags" Target="../tags/tag144.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9" Type="http://schemas.openxmlformats.org/officeDocument/2006/relationships/tags" Target="../tags/tag153.xml"/><Relationship Id="rId8" Type="http://schemas.openxmlformats.org/officeDocument/2006/relationships/tags" Target="../tags/tag152.xml"/><Relationship Id="rId7" Type="http://schemas.openxmlformats.org/officeDocument/2006/relationships/tags" Target="../tags/tag15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4" Type="http://schemas.openxmlformats.org/officeDocument/2006/relationships/vmlDrawing" Target="../drawings/vmlDrawing14.vml"/><Relationship Id="rId23" Type="http://schemas.openxmlformats.org/officeDocument/2006/relationships/slideLayout" Target="../slideLayouts/slideLayout7.xml"/><Relationship Id="rId22" Type="http://schemas.openxmlformats.org/officeDocument/2006/relationships/image" Target="../media/image67.wmf"/><Relationship Id="rId21" Type="http://schemas.openxmlformats.org/officeDocument/2006/relationships/oleObject" Target="../embeddings/oleObject48.bin"/><Relationship Id="rId20" Type="http://schemas.openxmlformats.org/officeDocument/2006/relationships/tags" Target="../tags/tag159.xml"/><Relationship Id="rId2" Type="http://schemas.openxmlformats.org/officeDocument/2006/relationships/image" Target="../media/image2.png"/><Relationship Id="rId19" Type="http://schemas.openxmlformats.org/officeDocument/2006/relationships/image" Target="../media/image66.wmf"/><Relationship Id="rId18" Type="http://schemas.openxmlformats.org/officeDocument/2006/relationships/oleObject" Target="../embeddings/oleObject47.bin"/><Relationship Id="rId17" Type="http://schemas.openxmlformats.org/officeDocument/2006/relationships/tags" Target="../tags/tag158.xml"/><Relationship Id="rId16" Type="http://schemas.openxmlformats.org/officeDocument/2006/relationships/image" Target="../media/image65.jpeg"/><Relationship Id="rId15" Type="http://schemas.openxmlformats.org/officeDocument/2006/relationships/tags" Target="../tags/tag157.xml"/><Relationship Id="rId14" Type="http://schemas.openxmlformats.org/officeDocument/2006/relationships/image" Target="../media/image64.wmf"/><Relationship Id="rId13" Type="http://schemas.openxmlformats.org/officeDocument/2006/relationships/oleObject" Target="../embeddings/oleObject46.bin"/><Relationship Id="rId12" Type="http://schemas.openxmlformats.org/officeDocument/2006/relationships/tags" Target="../tags/tag156.xml"/><Relationship Id="rId11" Type="http://schemas.openxmlformats.org/officeDocument/2006/relationships/tags" Target="../tags/tag155.xml"/><Relationship Id="rId10" Type="http://schemas.openxmlformats.org/officeDocument/2006/relationships/tags" Target="../tags/tag154.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9" Type="http://schemas.openxmlformats.org/officeDocument/2006/relationships/tags" Target="../tags/tag162.xml"/><Relationship Id="rId8" Type="http://schemas.openxmlformats.org/officeDocument/2006/relationships/tags" Target="../tags/tag161.xml"/><Relationship Id="rId7" Type="http://schemas.openxmlformats.org/officeDocument/2006/relationships/tags" Target="../tags/tag160.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4" Type="http://schemas.openxmlformats.org/officeDocument/2006/relationships/slideLayout" Target="../slideLayouts/slideLayout7.xml"/><Relationship Id="rId13" Type="http://schemas.openxmlformats.org/officeDocument/2006/relationships/image" Target="../media/image68.jpeg"/><Relationship Id="rId12" Type="http://schemas.openxmlformats.org/officeDocument/2006/relationships/tags" Target="../tags/tag165.xml"/><Relationship Id="rId11" Type="http://schemas.openxmlformats.org/officeDocument/2006/relationships/tags" Target="../tags/tag164.xml"/><Relationship Id="rId10" Type="http://schemas.openxmlformats.org/officeDocument/2006/relationships/tags" Target="../tags/tag163.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9" Type="http://schemas.openxmlformats.org/officeDocument/2006/relationships/tags" Target="../tags/tag168.xml"/><Relationship Id="rId8" Type="http://schemas.openxmlformats.org/officeDocument/2006/relationships/tags" Target="../tags/tag167.xml"/><Relationship Id="rId7" Type="http://schemas.openxmlformats.org/officeDocument/2006/relationships/tags" Target="../tags/tag166.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5" Type="http://schemas.openxmlformats.org/officeDocument/2006/relationships/vmlDrawing" Target="../drawings/vmlDrawing15.vml"/><Relationship Id="rId24" Type="http://schemas.openxmlformats.org/officeDocument/2006/relationships/slideLayout" Target="../slideLayouts/slideLayout7.xml"/><Relationship Id="rId23" Type="http://schemas.openxmlformats.org/officeDocument/2006/relationships/image" Target="../media/image72.wmf"/><Relationship Id="rId22" Type="http://schemas.openxmlformats.org/officeDocument/2006/relationships/oleObject" Target="../embeddings/oleObject52.bin"/><Relationship Id="rId21" Type="http://schemas.openxmlformats.org/officeDocument/2006/relationships/tags" Target="../tags/tag174.xml"/><Relationship Id="rId20" Type="http://schemas.openxmlformats.org/officeDocument/2006/relationships/image" Target="../media/image71.wmf"/><Relationship Id="rId2" Type="http://schemas.openxmlformats.org/officeDocument/2006/relationships/image" Target="../media/image2.png"/><Relationship Id="rId19" Type="http://schemas.openxmlformats.org/officeDocument/2006/relationships/oleObject" Target="../embeddings/oleObject51.bin"/><Relationship Id="rId18" Type="http://schemas.openxmlformats.org/officeDocument/2006/relationships/tags" Target="../tags/tag173.xml"/><Relationship Id="rId17" Type="http://schemas.openxmlformats.org/officeDocument/2006/relationships/image" Target="../media/image70.wmf"/><Relationship Id="rId16" Type="http://schemas.openxmlformats.org/officeDocument/2006/relationships/oleObject" Target="../embeddings/oleObject50.bin"/><Relationship Id="rId15" Type="http://schemas.openxmlformats.org/officeDocument/2006/relationships/tags" Target="../tags/tag172.xml"/><Relationship Id="rId14" Type="http://schemas.openxmlformats.org/officeDocument/2006/relationships/image" Target="../media/image69.wmf"/><Relationship Id="rId13" Type="http://schemas.openxmlformats.org/officeDocument/2006/relationships/oleObject" Target="../embeddings/oleObject49.bin"/><Relationship Id="rId12" Type="http://schemas.openxmlformats.org/officeDocument/2006/relationships/tags" Target="../tags/tag171.xml"/><Relationship Id="rId11" Type="http://schemas.openxmlformats.org/officeDocument/2006/relationships/tags" Target="../tags/tag170.xml"/><Relationship Id="rId10" Type="http://schemas.openxmlformats.org/officeDocument/2006/relationships/tags" Target="../tags/tag169.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9" Type="http://schemas.openxmlformats.org/officeDocument/2006/relationships/tags" Target="../tags/tag177.xml"/><Relationship Id="rId8" Type="http://schemas.openxmlformats.org/officeDocument/2006/relationships/tags" Target="../tags/tag176.xml"/><Relationship Id="rId7" Type="http://schemas.openxmlformats.org/officeDocument/2006/relationships/tags" Target="../tags/tag175.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9" Type="http://schemas.openxmlformats.org/officeDocument/2006/relationships/vmlDrawing" Target="../drawings/vmlDrawing16.vml"/><Relationship Id="rId18" Type="http://schemas.openxmlformats.org/officeDocument/2006/relationships/slideLayout" Target="../slideLayouts/slideLayout7.xml"/><Relationship Id="rId17" Type="http://schemas.openxmlformats.org/officeDocument/2006/relationships/image" Target="../media/image74.wmf"/><Relationship Id="rId16" Type="http://schemas.openxmlformats.org/officeDocument/2006/relationships/oleObject" Target="../embeddings/oleObject54.bin"/><Relationship Id="rId15" Type="http://schemas.openxmlformats.org/officeDocument/2006/relationships/tags" Target="../tags/tag181.xml"/><Relationship Id="rId14" Type="http://schemas.openxmlformats.org/officeDocument/2006/relationships/image" Target="../media/image73.wmf"/><Relationship Id="rId13" Type="http://schemas.openxmlformats.org/officeDocument/2006/relationships/oleObject" Target="../embeddings/oleObject53.bin"/><Relationship Id="rId12" Type="http://schemas.openxmlformats.org/officeDocument/2006/relationships/tags" Target="../tags/tag180.xml"/><Relationship Id="rId11" Type="http://schemas.openxmlformats.org/officeDocument/2006/relationships/tags" Target="../tags/tag179.xml"/><Relationship Id="rId10" Type="http://schemas.openxmlformats.org/officeDocument/2006/relationships/tags" Target="../tags/tag178.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9" Type="http://schemas.openxmlformats.org/officeDocument/2006/relationships/tags" Target="../tags/tag184.xml"/><Relationship Id="rId8" Type="http://schemas.openxmlformats.org/officeDocument/2006/relationships/tags" Target="../tags/tag183.xml"/><Relationship Id="rId7" Type="http://schemas.openxmlformats.org/officeDocument/2006/relationships/tags" Target="../tags/tag18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1" Type="http://schemas.openxmlformats.org/officeDocument/2006/relationships/vmlDrawing" Target="../drawings/vmlDrawing17.vml"/><Relationship Id="rId20" Type="http://schemas.openxmlformats.org/officeDocument/2006/relationships/slideLayout" Target="../slideLayouts/slideLayout7.xml"/><Relationship Id="rId2" Type="http://schemas.openxmlformats.org/officeDocument/2006/relationships/image" Target="../media/image2.png"/><Relationship Id="rId19" Type="http://schemas.openxmlformats.org/officeDocument/2006/relationships/image" Target="../media/image77.wmf"/><Relationship Id="rId18" Type="http://schemas.openxmlformats.org/officeDocument/2006/relationships/oleObject" Target="../embeddings/oleObject57.bin"/><Relationship Id="rId17" Type="http://schemas.openxmlformats.org/officeDocument/2006/relationships/tags" Target="../tags/tag188.xml"/><Relationship Id="rId16" Type="http://schemas.openxmlformats.org/officeDocument/2006/relationships/image" Target="../media/image76.wmf"/><Relationship Id="rId15" Type="http://schemas.openxmlformats.org/officeDocument/2006/relationships/oleObject" Target="../embeddings/oleObject56.bin"/><Relationship Id="rId14" Type="http://schemas.openxmlformats.org/officeDocument/2006/relationships/image" Target="../media/image75.wmf"/><Relationship Id="rId13" Type="http://schemas.openxmlformats.org/officeDocument/2006/relationships/oleObject" Target="../embeddings/oleObject55.bin"/><Relationship Id="rId12" Type="http://schemas.openxmlformats.org/officeDocument/2006/relationships/tags" Target="../tags/tag187.xml"/><Relationship Id="rId11" Type="http://schemas.openxmlformats.org/officeDocument/2006/relationships/tags" Target="../tags/tag186.xml"/><Relationship Id="rId10" Type="http://schemas.openxmlformats.org/officeDocument/2006/relationships/tags" Target="../tags/tag185.xml"/><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9" Type="http://schemas.openxmlformats.org/officeDocument/2006/relationships/tags" Target="../tags/tag191.xml"/><Relationship Id="rId8" Type="http://schemas.openxmlformats.org/officeDocument/2006/relationships/tags" Target="../tags/tag190.xml"/><Relationship Id="rId7" Type="http://schemas.openxmlformats.org/officeDocument/2006/relationships/tags" Target="../tags/tag189.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6" Type="http://schemas.openxmlformats.org/officeDocument/2006/relationships/vmlDrawing" Target="../drawings/vmlDrawing18.vml"/><Relationship Id="rId15" Type="http://schemas.openxmlformats.org/officeDocument/2006/relationships/slideLayout" Target="../slideLayouts/slideLayout7.xml"/><Relationship Id="rId14" Type="http://schemas.openxmlformats.org/officeDocument/2006/relationships/image" Target="../media/image78.wmf"/><Relationship Id="rId13" Type="http://schemas.openxmlformats.org/officeDocument/2006/relationships/oleObject" Target="../embeddings/oleObject58.bin"/><Relationship Id="rId12" Type="http://schemas.openxmlformats.org/officeDocument/2006/relationships/tags" Target="../tags/tag194.xml"/><Relationship Id="rId11" Type="http://schemas.openxmlformats.org/officeDocument/2006/relationships/tags" Target="../tags/tag193.xml"/><Relationship Id="rId10" Type="http://schemas.openxmlformats.org/officeDocument/2006/relationships/tags" Target="../tags/tag192.xml"/><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9" Type="http://schemas.openxmlformats.org/officeDocument/2006/relationships/tags" Target="../tags/tag197.xml"/><Relationship Id="rId8" Type="http://schemas.openxmlformats.org/officeDocument/2006/relationships/tags" Target="../tags/tag196.xml"/><Relationship Id="rId7" Type="http://schemas.openxmlformats.org/officeDocument/2006/relationships/tags" Target="../tags/tag195.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2" Type="http://schemas.openxmlformats.org/officeDocument/2006/relationships/vmlDrawing" Target="../drawings/vmlDrawing19.vml"/><Relationship Id="rId21" Type="http://schemas.openxmlformats.org/officeDocument/2006/relationships/slideLayout" Target="../slideLayouts/slideLayout7.xml"/><Relationship Id="rId20" Type="http://schemas.openxmlformats.org/officeDocument/2006/relationships/image" Target="../media/image81.wmf"/><Relationship Id="rId2" Type="http://schemas.openxmlformats.org/officeDocument/2006/relationships/image" Target="../media/image2.png"/><Relationship Id="rId19" Type="http://schemas.openxmlformats.org/officeDocument/2006/relationships/oleObject" Target="../embeddings/oleObject61.bin"/><Relationship Id="rId18" Type="http://schemas.openxmlformats.org/officeDocument/2006/relationships/tags" Target="../tags/tag202.xml"/><Relationship Id="rId17" Type="http://schemas.openxmlformats.org/officeDocument/2006/relationships/image" Target="../media/image80.wmf"/><Relationship Id="rId16" Type="http://schemas.openxmlformats.org/officeDocument/2006/relationships/oleObject" Target="../embeddings/oleObject60.bin"/><Relationship Id="rId15" Type="http://schemas.openxmlformats.org/officeDocument/2006/relationships/tags" Target="../tags/tag201.xml"/><Relationship Id="rId14" Type="http://schemas.openxmlformats.org/officeDocument/2006/relationships/image" Target="../media/image79.wmf"/><Relationship Id="rId13" Type="http://schemas.openxmlformats.org/officeDocument/2006/relationships/oleObject" Target="../embeddings/oleObject59.bin"/><Relationship Id="rId12" Type="http://schemas.openxmlformats.org/officeDocument/2006/relationships/tags" Target="../tags/tag200.xml"/><Relationship Id="rId11" Type="http://schemas.openxmlformats.org/officeDocument/2006/relationships/tags" Target="../tags/tag199.xml"/><Relationship Id="rId10" Type="http://schemas.openxmlformats.org/officeDocument/2006/relationships/tags" Target="../tags/tag198.xml"/><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9" Type="http://schemas.openxmlformats.org/officeDocument/2006/relationships/tags" Target="../tags/tag205.xml"/><Relationship Id="rId8" Type="http://schemas.openxmlformats.org/officeDocument/2006/relationships/tags" Target="../tags/tag204.xml"/><Relationship Id="rId7" Type="http://schemas.openxmlformats.org/officeDocument/2006/relationships/tags" Target="../tags/tag20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0" Type="http://schemas.openxmlformats.org/officeDocument/2006/relationships/vmlDrawing" Target="../drawings/vmlDrawing20.vml"/><Relationship Id="rId2" Type="http://schemas.openxmlformats.org/officeDocument/2006/relationships/image" Target="../media/image2.png"/><Relationship Id="rId19" Type="http://schemas.openxmlformats.org/officeDocument/2006/relationships/slideLayout" Target="../slideLayouts/slideLayout7.xml"/><Relationship Id="rId18" Type="http://schemas.openxmlformats.org/officeDocument/2006/relationships/image" Target="../media/image84.png"/><Relationship Id="rId17" Type="http://schemas.openxmlformats.org/officeDocument/2006/relationships/tags" Target="../tags/tag209.xml"/><Relationship Id="rId16" Type="http://schemas.openxmlformats.org/officeDocument/2006/relationships/image" Target="../media/image83.wmf"/><Relationship Id="rId15" Type="http://schemas.openxmlformats.org/officeDocument/2006/relationships/oleObject" Target="../embeddings/oleObject63.bin"/><Relationship Id="rId14" Type="http://schemas.openxmlformats.org/officeDocument/2006/relationships/tags" Target="../tags/tag208.xml"/><Relationship Id="rId13" Type="http://schemas.openxmlformats.org/officeDocument/2006/relationships/image" Target="../media/image82.wmf"/><Relationship Id="rId12" Type="http://schemas.openxmlformats.org/officeDocument/2006/relationships/oleObject" Target="../embeddings/oleObject62.bin"/><Relationship Id="rId11" Type="http://schemas.openxmlformats.org/officeDocument/2006/relationships/tags" Target="../tags/tag207.xml"/><Relationship Id="rId10" Type="http://schemas.openxmlformats.org/officeDocument/2006/relationships/tags" Target="../tags/tag206.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9" Type="http://schemas.openxmlformats.org/officeDocument/2006/relationships/tags" Target="../tags/tag11.xml"/><Relationship Id="rId8" Type="http://schemas.openxmlformats.org/officeDocument/2006/relationships/tags" Target="../tags/tag10.xml"/><Relationship Id="rId7" Type="http://schemas.openxmlformats.org/officeDocument/2006/relationships/tags" Target="../tags/tag9.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3" Type="http://schemas.openxmlformats.org/officeDocument/2006/relationships/vmlDrawing" Target="../drawings/vmlDrawing1.vml"/><Relationship Id="rId22" Type="http://schemas.openxmlformats.org/officeDocument/2006/relationships/slideLayout" Target="../slideLayouts/slideLayout7.xml"/><Relationship Id="rId21" Type="http://schemas.openxmlformats.org/officeDocument/2006/relationships/image" Target="../media/image12.wmf"/><Relationship Id="rId20" Type="http://schemas.openxmlformats.org/officeDocument/2006/relationships/oleObject" Target="../embeddings/oleObject3.bin"/><Relationship Id="rId2" Type="http://schemas.openxmlformats.org/officeDocument/2006/relationships/image" Target="../media/image2.png"/><Relationship Id="rId19" Type="http://schemas.openxmlformats.org/officeDocument/2006/relationships/image" Target="../media/image11.wmf"/><Relationship Id="rId18" Type="http://schemas.openxmlformats.org/officeDocument/2006/relationships/oleObject" Target="../embeddings/oleObject2.bin"/><Relationship Id="rId17" Type="http://schemas.openxmlformats.org/officeDocument/2006/relationships/image" Target="../media/image10.wmf"/><Relationship Id="rId16" Type="http://schemas.openxmlformats.org/officeDocument/2006/relationships/oleObject" Target="../embeddings/oleObject1.bin"/><Relationship Id="rId15" Type="http://schemas.openxmlformats.org/officeDocument/2006/relationships/image" Target="../media/image9.png"/><Relationship Id="rId14" Type="http://schemas.openxmlformats.org/officeDocument/2006/relationships/tags" Target="../tags/tag15.xml"/><Relationship Id="rId13" Type="http://schemas.openxmlformats.org/officeDocument/2006/relationships/image" Target="../media/image8.png"/><Relationship Id="rId12" Type="http://schemas.openxmlformats.org/officeDocument/2006/relationships/tags" Target="../tags/tag14.xml"/><Relationship Id="rId11" Type="http://schemas.openxmlformats.org/officeDocument/2006/relationships/tags" Target="../tags/tag13.xml"/><Relationship Id="rId10" Type="http://schemas.openxmlformats.org/officeDocument/2006/relationships/tags" Target="../tags/tag1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9" Type="http://schemas.openxmlformats.org/officeDocument/2006/relationships/tags" Target="../tags/tag212.xml"/><Relationship Id="rId8" Type="http://schemas.openxmlformats.org/officeDocument/2006/relationships/tags" Target="../tags/tag211.xml"/><Relationship Id="rId7" Type="http://schemas.openxmlformats.org/officeDocument/2006/relationships/tags" Target="../tags/tag210.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3" Type="http://schemas.openxmlformats.org/officeDocument/2006/relationships/vmlDrawing" Target="../drawings/vmlDrawing21.vml"/><Relationship Id="rId22" Type="http://schemas.openxmlformats.org/officeDocument/2006/relationships/slideLayout" Target="../slideLayouts/slideLayout7.xml"/><Relationship Id="rId21" Type="http://schemas.openxmlformats.org/officeDocument/2006/relationships/image" Target="../media/image88.wmf"/><Relationship Id="rId20" Type="http://schemas.openxmlformats.org/officeDocument/2006/relationships/oleObject" Target="../embeddings/oleObject67.bin"/><Relationship Id="rId2" Type="http://schemas.openxmlformats.org/officeDocument/2006/relationships/image" Target="../media/image2.png"/><Relationship Id="rId19" Type="http://schemas.openxmlformats.org/officeDocument/2006/relationships/tags" Target="../tags/tag216.xml"/><Relationship Id="rId18" Type="http://schemas.openxmlformats.org/officeDocument/2006/relationships/image" Target="../media/image87.wmf"/><Relationship Id="rId17" Type="http://schemas.openxmlformats.org/officeDocument/2006/relationships/oleObject" Target="../embeddings/oleObject66.bin"/><Relationship Id="rId16" Type="http://schemas.openxmlformats.org/officeDocument/2006/relationships/image" Target="../media/image86.wmf"/><Relationship Id="rId15" Type="http://schemas.openxmlformats.org/officeDocument/2006/relationships/oleObject" Target="../embeddings/oleObject65.bin"/><Relationship Id="rId14" Type="http://schemas.openxmlformats.org/officeDocument/2006/relationships/tags" Target="../tags/tag215.xml"/><Relationship Id="rId13" Type="http://schemas.openxmlformats.org/officeDocument/2006/relationships/image" Target="../media/image85.wmf"/><Relationship Id="rId12" Type="http://schemas.openxmlformats.org/officeDocument/2006/relationships/oleObject" Target="../embeddings/oleObject64.bin"/><Relationship Id="rId11" Type="http://schemas.openxmlformats.org/officeDocument/2006/relationships/tags" Target="../tags/tag214.xml"/><Relationship Id="rId10" Type="http://schemas.openxmlformats.org/officeDocument/2006/relationships/tags" Target="../tags/tag213.xml"/><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9" Type="http://schemas.openxmlformats.org/officeDocument/2006/relationships/tags" Target="../tags/tag219.xml"/><Relationship Id="rId8" Type="http://schemas.openxmlformats.org/officeDocument/2006/relationships/tags" Target="../tags/tag218.xml"/><Relationship Id="rId7" Type="http://schemas.openxmlformats.org/officeDocument/2006/relationships/tags" Target="../tags/tag21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221.xml"/><Relationship Id="rId10" Type="http://schemas.openxmlformats.org/officeDocument/2006/relationships/tags" Target="../tags/tag220.xml"/><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9" Type="http://schemas.openxmlformats.org/officeDocument/2006/relationships/tags" Target="../tags/tag226.xml"/><Relationship Id="rId8" Type="http://schemas.openxmlformats.org/officeDocument/2006/relationships/oleObject" Target="../embeddings/oleObject69.bin"/><Relationship Id="rId7" Type="http://schemas.openxmlformats.org/officeDocument/2006/relationships/tags" Target="../tags/tag225.xml"/><Relationship Id="rId6" Type="http://schemas.openxmlformats.org/officeDocument/2006/relationships/image" Target="../media/image90.wmf"/><Relationship Id="rId5" Type="http://schemas.openxmlformats.org/officeDocument/2006/relationships/oleObject" Target="../embeddings/oleObject68.bin"/><Relationship Id="rId4" Type="http://schemas.openxmlformats.org/officeDocument/2006/relationships/tags" Target="../tags/tag224.xml"/><Relationship Id="rId35" Type="http://schemas.openxmlformats.org/officeDocument/2006/relationships/vmlDrawing" Target="../drawings/vmlDrawing22.vml"/><Relationship Id="rId34" Type="http://schemas.openxmlformats.org/officeDocument/2006/relationships/slideLayout" Target="../slideLayouts/slideLayout7.xml"/><Relationship Id="rId33" Type="http://schemas.openxmlformats.org/officeDocument/2006/relationships/image" Target="../media/image93.wmf"/><Relationship Id="rId32" Type="http://schemas.openxmlformats.org/officeDocument/2006/relationships/oleObject" Target="../embeddings/oleObject73.bin"/><Relationship Id="rId31" Type="http://schemas.openxmlformats.org/officeDocument/2006/relationships/tags" Target="../tags/tag237.xml"/><Relationship Id="rId30" Type="http://schemas.openxmlformats.org/officeDocument/2006/relationships/image" Target="../media/image92.wmf"/><Relationship Id="rId3" Type="http://schemas.openxmlformats.org/officeDocument/2006/relationships/tags" Target="../tags/tag223.xml"/><Relationship Id="rId29" Type="http://schemas.openxmlformats.org/officeDocument/2006/relationships/oleObject" Target="../embeddings/oleObject72.bin"/><Relationship Id="rId28" Type="http://schemas.openxmlformats.org/officeDocument/2006/relationships/tags" Target="../tags/tag236.xml"/><Relationship Id="rId27" Type="http://schemas.openxmlformats.org/officeDocument/2006/relationships/image" Target="../media/image91.wmf"/><Relationship Id="rId26" Type="http://schemas.openxmlformats.org/officeDocument/2006/relationships/oleObject" Target="../embeddings/oleObject71.bin"/><Relationship Id="rId25" Type="http://schemas.openxmlformats.org/officeDocument/2006/relationships/tags" Target="../tags/tag235.xml"/><Relationship Id="rId24" Type="http://schemas.openxmlformats.org/officeDocument/2006/relationships/oleObject" Target="../embeddings/oleObject70.bin"/><Relationship Id="rId23" Type="http://schemas.openxmlformats.org/officeDocument/2006/relationships/tags" Target="../tags/tag234.xml"/><Relationship Id="rId22" Type="http://schemas.openxmlformats.org/officeDocument/2006/relationships/tags" Target="../tags/tag233.xml"/><Relationship Id="rId21" Type="http://schemas.openxmlformats.org/officeDocument/2006/relationships/tags" Target="../tags/tag232.xml"/><Relationship Id="rId20" Type="http://schemas.openxmlformats.org/officeDocument/2006/relationships/tags" Target="../tags/tag231.xml"/><Relationship Id="rId2" Type="http://schemas.openxmlformats.org/officeDocument/2006/relationships/image" Target="../media/image89.png"/><Relationship Id="rId19" Type="http://schemas.openxmlformats.org/officeDocument/2006/relationships/tags" Target="../tags/tag230.xml"/><Relationship Id="rId18" Type="http://schemas.openxmlformats.org/officeDocument/2006/relationships/tags" Target="../tags/tag229.xml"/><Relationship Id="rId17" Type="http://schemas.openxmlformats.org/officeDocument/2006/relationships/image" Target="../media/image7.png"/><Relationship Id="rId16" Type="http://schemas.openxmlformats.org/officeDocument/2006/relationships/image" Target="../media/image5.png"/><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tags" Target="../tags/tag228.xml"/><Relationship Id="rId10" Type="http://schemas.openxmlformats.org/officeDocument/2006/relationships/tags" Target="../tags/tag227.xml"/><Relationship Id="rId1" Type="http://schemas.openxmlformats.org/officeDocument/2006/relationships/tags" Target="../tags/tag222.xml"/></Relationships>
</file>

<file path=ppt/slides/_rels/slide33.xml.rels><?xml version="1.0" encoding="UTF-8" standalone="yes"?>
<Relationships xmlns="http://schemas.openxmlformats.org/package/2006/relationships"><Relationship Id="rId9" Type="http://schemas.openxmlformats.org/officeDocument/2006/relationships/tags" Target="../tags/tag240.xml"/><Relationship Id="rId8" Type="http://schemas.openxmlformats.org/officeDocument/2006/relationships/tags" Target="../tags/tag239.xml"/><Relationship Id="rId7" Type="http://schemas.openxmlformats.org/officeDocument/2006/relationships/tags" Target="../tags/tag238.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5" Type="http://schemas.openxmlformats.org/officeDocument/2006/relationships/vmlDrawing" Target="../drawings/vmlDrawing23.vml"/><Relationship Id="rId24" Type="http://schemas.openxmlformats.org/officeDocument/2006/relationships/slideLayout" Target="../slideLayouts/slideLayout7.xml"/><Relationship Id="rId23" Type="http://schemas.openxmlformats.org/officeDocument/2006/relationships/image" Target="../media/image97.wmf"/><Relationship Id="rId22" Type="http://schemas.openxmlformats.org/officeDocument/2006/relationships/oleObject" Target="../embeddings/oleObject77.bin"/><Relationship Id="rId21" Type="http://schemas.openxmlformats.org/officeDocument/2006/relationships/tags" Target="../tags/tag246.xml"/><Relationship Id="rId20" Type="http://schemas.openxmlformats.org/officeDocument/2006/relationships/image" Target="../media/image96.wmf"/><Relationship Id="rId2" Type="http://schemas.openxmlformats.org/officeDocument/2006/relationships/image" Target="../media/image2.png"/><Relationship Id="rId19" Type="http://schemas.openxmlformats.org/officeDocument/2006/relationships/oleObject" Target="../embeddings/oleObject76.bin"/><Relationship Id="rId18" Type="http://schemas.openxmlformats.org/officeDocument/2006/relationships/tags" Target="../tags/tag245.xml"/><Relationship Id="rId17" Type="http://schemas.openxmlformats.org/officeDocument/2006/relationships/image" Target="../media/image95.wmf"/><Relationship Id="rId16" Type="http://schemas.openxmlformats.org/officeDocument/2006/relationships/oleObject" Target="../embeddings/oleObject75.bin"/><Relationship Id="rId15" Type="http://schemas.openxmlformats.org/officeDocument/2006/relationships/tags" Target="../tags/tag244.xml"/><Relationship Id="rId14" Type="http://schemas.openxmlformats.org/officeDocument/2006/relationships/image" Target="../media/image94.wmf"/><Relationship Id="rId13" Type="http://schemas.openxmlformats.org/officeDocument/2006/relationships/oleObject" Target="../embeddings/oleObject74.bin"/><Relationship Id="rId12" Type="http://schemas.openxmlformats.org/officeDocument/2006/relationships/tags" Target="../tags/tag243.xml"/><Relationship Id="rId11" Type="http://schemas.openxmlformats.org/officeDocument/2006/relationships/tags" Target="../tags/tag242.xml"/><Relationship Id="rId10" Type="http://schemas.openxmlformats.org/officeDocument/2006/relationships/tags" Target="../tags/tag241.xml"/><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9" Type="http://schemas.openxmlformats.org/officeDocument/2006/relationships/tags" Target="../tags/tag249.xml"/><Relationship Id="rId8" Type="http://schemas.openxmlformats.org/officeDocument/2006/relationships/tags" Target="../tags/tag248.xml"/><Relationship Id="rId7" Type="http://schemas.openxmlformats.org/officeDocument/2006/relationships/tags" Target="../tags/tag24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3" Type="http://schemas.openxmlformats.org/officeDocument/2006/relationships/vmlDrawing" Target="../drawings/vmlDrawing24.vml"/><Relationship Id="rId32" Type="http://schemas.openxmlformats.org/officeDocument/2006/relationships/slideLayout" Target="../slideLayouts/slideLayout7.xml"/><Relationship Id="rId31" Type="http://schemas.openxmlformats.org/officeDocument/2006/relationships/tags" Target="../tags/tag269.xml"/><Relationship Id="rId30" Type="http://schemas.openxmlformats.org/officeDocument/2006/relationships/tags" Target="../tags/tag268.xml"/><Relationship Id="rId3" Type="http://schemas.openxmlformats.org/officeDocument/2006/relationships/image" Target="../media/image3.png"/><Relationship Id="rId29" Type="http://schemas.openxmlformats.org/officeDocument/2006/relationships/tags" Target="../tags/tag267.xml"/><Relationship Id="rId28" Type="http://schemas.openxmlformats.org/officeDocument/2006/relationships/tags" Target="../tags/tag266.xml"/><Relationship Id="rId27" Type="http://schemas.openxmlformats.org/officeDocument/2006/relationships/tags" Target="../tags/tag265.xml"/><Relationship Id="rId26" Type="http://schemas.openxmlformats.org/officeDocument/2006/relationships/tags" Target="../tags/tag264.xml"/><Relationship Id="rId25" Type="http://schemas.openxmlformats.org/officeDocument/2006/relationships/tags" Target="../tags/tag263.xml"/><Relationship Id="rId24" Type="http://schemas.openxmlformats.org/officeDocument/2006/relationships/tags" Target="../tags/tag262.xml"/><Relationship Id="rId23" Type="http://schemas.openxmlformats.org/officeDocument/2006/relationships/tags" Target="../tags/tag261.xml"/><Relationship Id="rId22" Type="http://schemas.openxmlformats.org/officeDocument/2006/relationships/tags" Target="../tags/tag260.xml"/><Relationship Id="rId21" Type="http://schemas.openxmlformats.org/officeDocument/2006/relationships/tags" Target="../tags/tag259.xml"/><Relationship Id="rId20" Type="http://schemas.openxmlformats.org/officeDocument/2006/relationships/tags" Target="../tags/tag258.xml"/><Relationship Id="rId2" Type="http://schemas.openxmlformats.org/officeDocument/2006/relationships/image" Target="../media/image2.png"/><Relationship Id="rId19" Type="http://schemas.openxmlformats.org/officeDocument/2006/relationships/tags" Target="../tags/tag257.xml"/><Relationship Id="rId18" Type="http://schemas.openxmlformats.org/officeDocument/2006/relationships/tags" Target="../tags/tag256.xml"/><Relationship Id="rId17" Type="http://schemas.openxmlformats.org/officeDocument/2006/relationships/tags" Target="../tags/tag255.xml"/><Relationship Id="rId16" Type="http://schemas.openxmlformats.org/officeDocument/2006/relationships/tags" Target="../tags/tag254.xml"/><Relationship Id="rId15" Type="http://schemas.openxmlformats.org/officeDocument/2006/relationships/tags" Target="../tags/tag253.xml"/><Relationship Id="rId14" Type="http://schemas.openxmlformats.org/officeDocument/2006/relationships/image" Target="../media/image98.wmf"/><Relationship Id="rId13" Type="http://schemas.openxmlformats.org/officeDocument/2006/relationships/oleObject" Target="../embeddings/oleObject78.bin"/><Relationship Id="rId12" Type="http://schemas.openxmlformats.org/officeDocument/2006/relationships/tags" Target="../tags/tag252.xml"/><Relationship Id="rId11" Type="http://schemas.openxmlformats.org/officeDocument/2006/relationships/tags" Target="../tags/tag251.xml"/><Relationship Id="rId10" Type="http://schemas.openxmlformats.org/officeDocument/2006/relationships/tags" Target="../tags/tag250.xml"/><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9" Type="http://schemas.openxmlformats.org/officeDocument/2006/relationships/tags" Target="../tags/tag272.xml"/><Relationship Id="rId8" Type="http://schemas.openxmlformats.org/officeDocument/2006/relationships/tags" Target="../tags/tag271.xml"/><Relationship Id="rId7" Type="http://schemas.openxmlformats.org/officeDocument/2006/relationships/tags" Target="../tags/tag270.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274.xml"/><Relationship Id="rId10" Type="http://schemas.openxmlformats.org/officeDocument/2006/relationships/tags" Target="../tags/tag273.xml"/><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9" Type="http://schemas.openxmlformats.org/officeDocument/2006/relationships/tags" Target="../tags/tag277.xml"/><Relationship Id="rId8" Type="http://schemas.openxmlformats.org/officeDocument/2006/relationships/tags" Target="../tags/tag276.xml"/><Relationship Id="rId7" Type="http://schemas.openxmlformats.org/officeDocument/2006/relationships/tags" Target="../tags/tag275.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2" Type="http://schemas.openxmlformats.org/officeDocument/2006/relationships/vmlDrawing" Target="../drawings/vmlDrawing25.vml"/><Relationship Id="rId21" Type="http://schemas.openxmlformats.org/officeDocument/2006/relationships/slideLayout" Target="../slideLayouts/slideLayout7.xml"/><Relationship Id="rId20" Type="http://schemas.openxmlformats.org/officeDocument/2006/relationships/image" Target="../media/image101.wmf"/><Relationship Id="rId2" Type="http://schemas.openxmlformats.org/officeDocument/2006/relationships/image" Target="../media/image2.png"/><Relationship Id="rId19" Type="http://schemas.openxmlformats.org/officeDocument/2006/relationships/oleObject" Target="../embeddings/oleObject81.bin"/><Relationship Id="rId18" Type="http://schemas.openxmlformats.org/officeDocument/2006/relationships/tags" Target="../tags/tag282.xml"/><Relationship Id="rId17" Type="http://schemas.openxmlformats.org/officeDocument/2006/relationships/image" Target="../media/image100.wmf"/><Relationship Id="rId16" Type="http://schemas.openxmlformats.org/officeDocument/2006/relationships/oleObject" Target="../embeddings/oleObject80.bin"/><Relationship Id="rId15" Type="http://schemas.openxmlformats.org/officeDocument/2006/relationships/tags" Target="../tags/tag281.xml"/><Relationship Id="rId14" Type="http://schemas.openxmlformats.org/officeDocument/2006/relationships/image" Target="../media/image99.wmf"/><Relationship Id="rId13" Type="http://schemas.openxmlformats.org/officeDocument/2006/relationships/oleObject" Target="../embeddings/oleObject79.bin"/><Relationship Id="rId12" Type="http://schemas.openxmlformats.org/officeDocument/2006/relationships/tags" Target="../tags/tag280.xml"/><Relationship Id="rId11" Type="http://schemas.openxmlformats.org/officeDocument/2006/relationships/tags" Target="../tags/tag279.xml"/><Relationship Id="rId10" Type="http://schemas.openxmlformats.org/officeDocument/2006/relationships/tags" Target="../tags/tag278.xml"/><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9" Type="http://schemas.openxmlformats.org/officeDocument/2006/relationships/tags" Target="../tags/tag285.xml"/><Relationship Id="rId8" Type="http://schemas.openxmlformats.org/officeDocument/2006/relationships/tags" Target="../tags/tag284.xml"/><Relationship Id="rId7" Type="http://schemas.openxmlformats.org/officeDocument/2006/relationships/tags" Target="../tags/tag28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3" Type="http://schemas.openxmlformats.org/officeDocument/2006/relationships/vmlDrawing" Target="../drawings/vmlDrawing26.vml"/><Relationship Id="rId22" Type="http://schemas.openxmlformats.org/officeDocument/2006/relationships/slideLayout" Target="../slideLayouts/slideLayout7.xml"/><Relationship Id="rId21" Type="http://schemas.openxmlformats.org/officeDocument/2006/relationships/image" Target="../media/image104.wmf"/><Relationship Id="rId20" Type="http://schemas.openxmlformats.org/officeDocument/2006/relationships/oleObject" Target="../embeddings/oleObject84.bin"/><Relationship Id="rId2" Type="http://schemas.openxmlformats.org/officeDocument/2006/relationships/image" Target="../media/image2.png"/><Relationship Id="rId19" Type="http://schemas.openxmlformats.org/officeDocument/2006/relationships/tags" Target="../tags/tag291.xml"/><Relationship Id="rId18" Type="http://schemas.openxmlformats.org/officeDocument/2006/relationships/image" Target="../media/image103.wmf"/><Relationship Id="rId17" Type="http://schemas.openxmlformats.org/officeDocument/2006/relationships/oleObject" Target="../embeddings/oleObject83.bin"/><Relationship Id="rId16" Type="http://schemas.openxmlformats.org/officeDocument/2006/relationships/tags" Target="../tags/tag290.xml"/><Relationship Id="rId15" Type="http://schemas.openxmlformats.org/officeDocument/2006/relationships/image" Target="../media/image102.wmf"/><Relationship Id="rId14" Type="http://schemas.openxmlformats.org/officeDocument/2006/relationships/oleObject" Target="../embeddings/oleObject82.bin"/><Relationship Id="rId13" Type="http://schemas.openxmlformats.org/officeDocument/2006/relationships/tags" Target="../tags/tag289.xml"/><Relationship Id="rId12" Type="http://schemas.openxmlformats.org/officeDocument/2006/relationships/tags" Target="../tags/tag288.xml"/><Relationship Id="rId11" Type="http://schemas.openxmlformats.org/officeDocument/2006/relationships/tags" Target="../tags/tag287.xml"/><Relationship Id="rId10" Type="http://schemas.openxmlformats.org/officeDocument/2006/relationships/tags" Target="../tags/tag286.xml"/><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9" Type="http://schemas.openxmlformats.org/officeDocument/2006/relationships/tags" Target="../tags/tag294.xml"/><Relationship Id="rId8" Type="http://schemas.openxmlformats.org/officeDocument/2006/relationships/tags" Target="../tags/tag293.xml"/><Relationship Id="rId7" Type="http://schemas.openxmlformats.org/officeDocument/2006/relationships/tags" Target="../tags/tag29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2" Type="http://schemas.openxmlformats.org/officeDocument/2006/relationships/vmlDrawing" Target="../drawings/vmlDrawing27.vml"/><Relationship Id="rId31" Type="http://schemas.openxmlformats.org/officeDocument/2006/relationships/slideLayout" Target="../slideLayouts/slideLayout7.xml"/><Relationship Id="rId30" Type="http://schemas.openxmlformats.org/officeDocument/2006/relationships/image" Target="../media/image110.png"/><Relationship Id="rId3" Type="http://schemas.openxmlformats.org/officeDocument/2006/relationships/image" Target="../media/image3.png"/><Relationship Id="rId29" Type="http://schemas.openxmlformats.org/officeDocument/2006/relationships/tags" Target="../tags/tag304.xml"/><Relationship Id="rId28" Type="http://schemas.openxmlformats.org/officeDocument/2006/relationships/image" Target="../media/image109.wmf"/><Relationship Id="rId27" Type="http://schemas.openxmlformats.org/officeDocument/2006/relationships/oleObject" Target="../embeddings/oleObject89.bin"/><Relationship Id="rId26" Type="http://schemas.openxmlformats.org/officeDocument/2006/relationships/tags" Target="../tags/tag303.xml"/><Relationship Id="rId25" Type="http://schemas.openxmlformats.org/officeDocument/2006/relationships/image" Target="../media/image108.wmf"/><Relationship Id="rId24" Type="http://schemas.openxmlformats.org/officeDocument/2006/relationships/oleObject" Target="../embeddings/oleObject88.bin"/><Relationship Id="rId23" Type="http://schemas.openxmlformats.org/officeDocument/2006/relationships/tags" Target="../tags/tag302.xml"/><Relationship Id="rId22" Type="http://schemas.openxmlformats.org/officeDocument/2006/relationships/image" Target="../media/image107.wmf"/><Relationship Id="rId21" Type="http://schemas.openxmlformats.org/officeDocument/2006/relationships/oleObject" Target="../embeddings/oleObject87.bin"/><Relationship Id="rId20" Type="http://schemas.openxmlformats.org/officeDocument/2006/relationships/tags" Target="../tags/tag301.xml"/><Relationship Id="rId2" Type="http://schemas.openxmlformats.org/officeDocument/2006/relationships/image" Target="../media/image2.png"/><Relationship Id="rId19" Type="http://schemas.openxmlformats.org/officeDocument/2006/relationships/image" Target="../media/image106.wmf"/><Relationship Id="rId18" Type="http://schemas.openxmlformats.org/officeDocument/2006/relationships/oleObject" Target="../embeddings/oleObject86.bin"/><Relationship Id="rId17" Type="http://schemas.openxmlformats.org/officeDocument/2006/relationships/tags" Target="../tags/tag300.xml"/><Relationship Id="rId16" Type="http://schemas.openxmlformats.org/officeDocument/2006/relationships/image" Target="../media/image105.wmf"/><Relationship Id="rId15" Type="http://schemas.openxmlformats.org/officeDocument/2006/relationships/oleObject" Target="../embeddings/oleObject85.bin"/><Relationship Id="rId14" Type="http://schemas.openxmlformats.org/officeDocument/2006/relationships/tags" Target="../tags/tag299.xml"/><Relationship Id="rId13" Type="http://schemas.openxmlformats.org/officeDocument/2006/relationships/tags" Target="../tags/tag298.xml"/><Relationship Id="rId12" Type="http://schemas.openxmlformats.org/officeDocument/2006/relationships/tags" Target="../tags/tag297.xml"/><Relationship Id="rId11" Type="http://schemas.openxmlformats.org/officeDocument/2006/relationships/tags" Target="../tags/tag296.xml"/><Relationship Id="rId10" Type="http://schemas.openxmlformats.org/officeDocument/2006/relationships/tags" Target="../tags/tag295.xml"/><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9" Type="http://schemas.openxmlformats.org/officeDocument/2006/relationships/tags" Target="../tags/tag307.xml"/><Relationship Id="rId8" Type="http://schemas.openxmlformats.org/officeDocument/2006/relationships/tags" Target="../tags/tag306.xml"/><Relationship Id="rId7" Type="http://schemas.openxmlformats.org/officeDocument/2006/relationships/tags" Target="../tags/tag305.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3" Type="http://schemas.openxmlformats.org/officeDocument/2006/relationships/vmlDrawing" Target="../drawings/vmlDrawing28.vml"/><Relationship Id="rId22" Type="http://schemas.openxmlformats.org/officeDocument/2006/relationships/slideLayout" Target="../slideLayouts/slideLayout7.xml"/><Relationship Id="rId21" Type="http://schemas.openxmlformats.org/officeDocument/2006/relationships/image" Target="../media/image113.wmf"/><Relationship Id="rId20" Type="http://schemas.openxmlformats.org/officeDocument/2006/relationships/oleObject" Target="../embeddings/oleObject92.bin"/><Relationship Id="rId2" Type="http://schemas.openxmlformats.org/officeDocument/2006/relationships/image" Target="../media/image2.png"/><Relationship Id="rId19" Type="http://schemas.openxmlformats.org/officeDocument/2006/relationships/tags" Target="../tags/tag313.xml"/><Relationship Id="rId18" Type="http://schemas.openxmlformats.org/officeDocument/2006/relationships/image" Target="../media/image112.wmf"/><Relationship Id="rId17" Type="http://schemas.openxmlformats.org/officeDocument/2006/relationships/oleObject" Target="../embeddings/oleObject91.bin"/><Relationship Id="rId16" Type="http://schemas.openxmlformats.org/officeDocument/2006/relationships/tags" Target="../tags/tag312.xml"/><Relationship Id="rId15" Type="http://schemas.openxmlformats.org/officeDocument/2006/relationships/image" Target="../media/image111.wmf"/><Relationship Id="rId14" Type="http://schemas.openxmlformats.org/officeDocument/2006/relationships/oleObject" Target="../embeddings/oleObject90.bin"/><Relationship Id="rId13" Type="http://schemas.openxmlformats.org/officeDocument/2006/relationships/tags" Target="../tags/tag311.xml"/><Relationship Id="rId12" Type="http://schemas.openxmlformats.org/officeDocument/2006/relationships/tags" Target="../tags/tag310.xml"/><Relationship Id="rId11" Type="http://schemas.openxmlformats.org/officeDocument/2006/relationships/tags" Target="../tags/tag309.xml"/><Relationship Id="rId10" Type="http://schemas.openxmlformats.org/officeDocument/2006/relationships/tags" Target="../tags/tag308.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tags" Target="../tags/tag17.xml"/><Relationship Id="rId7" Type="http://schemas.openxmlformats.org/officeDocument/2006/relationships/tags" Target="../tags/tag16.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7" Type="http://schemas.openxmlformats.org/officeDocument/2006/relationships/vmlDrawing" Target="../drawings/vmlDrawing2.vml"/><Relationship Id="rId16" Type="http://schemas.openxmlformats.org/officeDocument/2006/relationships/slideLayout" Target="../slideLayouts/slideLayout7.xml"/><Relationship Id="rId15" Type="http://schemas.openxmlformats.org/officeDocument/2006/relationships/image" Target="../media/image14.wmf"/><Relationship Id="rId14" Type="http://schemas.openxmlformats.org/officeDocument/2006/relationships/oleObject" Target="../embeddings/oleObject5.bin"/><Relationship Id="rId13" Type="http://schemas.openxmlformats.org/officeDocument/2006/relationships/image" Target="../media/image13.wmf"/><Relationship Id="rId12" Type="http://schemas.openxmlformats.org/officeDocument/2006/relationships/oleObject" Target="../embeddings/oleObject4.bin"/><Relationship Id="rId11" Type="http://schemas.openxmlformats.org/officeDocument/2006/relationships/tags" Target="../tags/tag20.xml"/><Relationship Id="rId10" Type="http://schemas.openxmlformats.org/officeDocument/2006/relationships/tags" Target="../tags/tag19.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9" Type="http://schemas.openxmlformats.org/officeDocument/2006/relationships/tags" Target="../tags/tag316.xml"/><Relationship Id="rId8" Type="http://schemas.openxmlformats.org/officeDocument/2006/relationships/tags" Target="../tags/tag315.xml"/><Relationship Id="rId7" Type="http://schemas.openxmlformats.org/officeDocument/2006/relationships/tags" Target="../tags/tag314.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5" Type="http://schemas.openxmlformats.org/officeDocument/2006/relationships/vmlDrawing" Target="../drawings/vmlDrawing29.vml"/><Relationship Id="rId34" Type="http://schemas.openxmlformats.org/officeDocument/2006/relationships/slideLayout" Target="../slideLayouts/slideLayout7.xml"/><Relationship Id="rId33" Type="http://schemas.openxmlformats.org/officeDocument/2006/relationships/oleObject" Target="../embeddings/oleObject99.bin"/><Relationship Id="rId32" Type="http://schemas.openxmlformats.org/officeDocument/2006/relationships/tags" Target="../tags/tag328.xml"/><Relationship Id="rId31" Type="http://schemas.openxmlformats.org/officeDocument/2006/relationships/oleObject" Target="../embeddings/oleObject98.bin"/><Relationship Id="rId30" Type="http://schemas.openxmlformats.org/officeDocument/2006/relationships/tags" Target="../tags/tag327.xml"/><Relationship Id="rId3" Type="http://schemas.openxmlformats.org/officeDocument/2006/relationships/image" Target="../media/image3.png"/><Relationship Id="rId29" Type="http://schemas.openxmlformats.org/officeDocument/2006/relationships/image" Target="../media/image118.wmf"/><Relationship Id="rId28" Type="http://schemas.openxmlformats.org/officeDocument/2006/relationships/oleObject" Target="../embeddings/oleObject97.bin"/><Relationship Id="rId27" Type="http://schemas.openxmlformats.org/officeDocument/2006/relationships/tags" Target="../tags/tag326.xml"/><Relationship Id="rId26" Type="http://schemas.openxmlformats.org/officeDocument/2006/relationships/image" Target="../media/image117.wmf"/><Relationship Id="rId25" Type="http://schemas.openxmlformats.org/officeDocument/2006/relationships/oleObject" Target="../embeddings/oleObject96.bin"/><Relationship Id="rId24" Type="http://schemas.openxmlformats.org/officeDocument/2006/relationships/tags" Target="../tags/tag325.xml"/><Relationship Id="rId23" Type="http://schemas.openxmlformats.org/officeDocument/2006/relationships/image" Target="../media/image116.wmf"/><Relationship Id="rId22" Type="http://schemas.openxmlformats.org/officeDocument/2006/relationships/oleObject" Target="../embeddings/oleObject95.bin"/><Relationship Id="rId21" Type="http://schemas.openxmlformats.org/officeDocument/2006/relationships/tags" Target="../tags/tag324.xml"/><Relationship Id="rId20" Type="http://schemas.openxmlformats.org/officeDocument/2006/relationships/image" Target="../media/image115.wmf"/><Relationship Id="rId2" Type="http://schemas.openxmlformats.org/officeDocument/2006/relationships/image" Target="../media/image2.png"/><Relationship Id="rId19" Type="http://schemas.openxmlformats.org/officeDocument/2006/relationships/oleObject" Target="../embeddings/oleObject94.bin"/><Relationship Id="rId18" Type="http://schemas.openxmlformats.org/officeDocument/2006/relationships/tags" Target="../tags/tag323.xml"/><Relationship Id="rId17" Type="http://schemas.openxmlformats.org/officeDocument/2006/relationships/image" Target="../media/image114.wmf"/><Relationship Id="rId16" Type="http://schemas.openxmlformats.org/officeDocument/2006/relationships/oleObject" Target="../embeddings/oleObject93.bin"/><Relationship Id="rId15" Type="http://schemas.openxmlformats.org/officeDocument/2006/relationships/tags" Target="../tags/tag322.xml"/><Relationship Id="rId14" Type="http://schemas.openxmlformats.org/officeDocument/2006/relationships/tags" Target="../tags/tag321.xml"/><Relationship Id="rId13" Type="http://schemas.openxmlformats.org/officeDocument/2006/relationships/tags" Target="../tags/tag320.xml"/><Relationship Id="rId12" Type="http://schemas.openxmlformats.org/officeDocument/2006/relationships/tags" Target="../tags/tag319.xml"/><Relationship Id="rId11" Type="http://schemas.openxmlformats.org/officeDocument/2006/relationships/tags" Target="../tags/tag318.xml"/><Relationship Id="rId10" Type="http://schemas.openxmlformats.org/officeDocument/2006/relationships/tags" Target="../tags/tag317.xml"/><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9" Type="http://schemas.openxmlformats.org/officeDocument/2006/relationships/tags" Target="../tags/tag331.xml"/><Relationship Id="rId8" Type="http://schemas.openxmlformats.org/officeDocument/2006/relationships/tags" Target="../tags/tag330.xml"/><Relationship Id="rId7" Type="http://schemas.openxmlformats.org/officeDocument/2006/relationships/tags" Target="../tags/tag329.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5" Type="http://schemas.openxmlformats.org/officeDocument/2006/relationships/vmlDrawing" Target="../drawings/vmlDrawing30.vml"/><Relationship Id="rId24" Type="http://schemas.openxmlformats.org/officeDocument/2006/relationships/slideLayout" Target="../slideLayouts/slideLayout7.xml"/><Relationship Id="rId23" Type="http://schemas.openxmlformats.org/officeDocument/2006/relationships/image" Target="../media/image121.wmf"/><Relationship Id="rId22" Type="http://schemas.openxmlformats.org/officeDocument/2006/relationships/oleObject" Target="../embeddings/oleObject102.bin"/><Relationship Id="rId21" Type="http://schemas.openxmlformats.org/officeDocument/2006/relationships/image" Target="../media/image120.wmf"/><Relationship Id="rId20" Type="http://schemas.openxmlformats.org/officeDocument/2006/relationships/oleObject" Target="../embeddings/oleObject101.bin"/><Relationship Id="rId2" Type="http://schemas.openxmlformats.org/officeDocument/2006/relationships/image" Target="../media/image2.png"/><Relationship Id="rId19" Type="http://schemas.openxmlformats.org/officeDocument/2006/relationships/tags" Target="../tags/tag338.xml"/><Relationship Id="rId18" Type="http://schemas.openxmlformats.org/officeDocument/2006/relationships/image" Target="../media/image119.jpeg"/><Relationship Id="rId17" Type="http://schemas.openxmlformats.org/officeDocument/2006/relationships/tags" Target="../tags/tag337.xml"/><Relationship Id="rId16" Type="http://schemas.openxmlformats.org/officeDocument/2006/relationships/image" Target="../media/image117.wmf"/><Relationship Id="rId15" Type="http://schemas.openxmlformats.org/officeDocument/2006/relationships/oleObject" Target="../embeddings/oleObject100.bin"/><Relationship Id="rId14" Type="http://schemas.openxmlformats.org/officeDocument/2006/relationships/tags" Target="../tags/tag336.xml"/><Relationship Id="rId13" Type="http://schemas.openxmlformats.org/officeDocument/2006/relationships/tags" Target="../tags/tag335.xml"/><Relationship Id="rId12" Type="http://schemas.openxmlformats.org/officeDocument/2006/relationships/tags" Target="../tags/tag334.xml"/><Relationship Id="rId11" Type="http://schemas.openxmlformats.org/officeDocument/2006/relationships/tags" Target="../tags/tag333.xml"/><Relationship Id="rId10" Type="http://schemas.openxmlformats.org/officeDocument/2006/relationships/tags" Target="../tags/tag332.xml"/><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9" Type="http://schemas.openxmlformats.org/officeDocument/2006/relationships/tags" Target="../tags/tag341.xml"/><Relationship Id="rId8" Type="http://schemas.openxmlformats.org/officeDocument/2006/relationships/tags" Target="../tags/tag340.xml"/><Relationship Id="rId7" Type="http://schemas.openxmlformats.org/officeDocument/2006/relationships/tags" Target="../tags/tag339.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5" Type="http://schemas.openxmlformats.org/officeDocument/2006/relationships/vmlDrawing" Target="../drawings/vmlDrawing31.vml"/><Relationship Id="rId24" Type="http://schemas.openxmlformats.org/officeDocument/2006/relationships/slideLayout" Target="../slideLayouts/slideLayout7.xml"/><Relationship Id="rId23" Type="http://schemas.openxmlformats.org/officeDocument/2006/relationships/image" Target="../media/image124.wmf"/><Relationship Id="rId22" Type="http://schemas.openxmlformats.org/officeDocument/2006/relationships/oleObject" Target="../embeddings/oleObject105.bin"/><Relationship Id="rId21" Type="http://schemas.openxmlformats.org/officeDocument/2006/relationships/tags" Target="../tags/tag348.xml"/><Relationship Id="rId20" Type="http://schemas.openxmlformats.org/officeDocument/2006/relationships/image" Target="../media/image123.jpeg"/><Relationship Id="rId2" Type="http://schemas.openxmlformats.org/officeDocument/2006/relationships/image" Target="../media/image2.png"/><Relationship Id="rId19" Type="http://schemas.openxmlformats.org/officeDocument/2006/relationships/tags" Target="../tags/tag347.xml"/><Relationship Id="rId18" Type="http://schemas.openxmlformats.org/officeDocument/2006/relationships/image" Target="../media/image122.wmf"/><Relationship Id="rId17" Type="http://schemas.openxmlformats.org/officeDocument/2006/relationships/oleObject" Target="../embeddings/oleObject104.bin"/><Relationship Id="rId16" Type="http://schemas.openxmlformats.org/officeDocument/2006/relationships/image" Target="../media/image117.wmf"/><Relationship Id="rId15" Type="http://schemas.openxmlformats.org/officeDocument/2006/relationships/oleObject" Target="../embeddings/oleObject103.bin"/><Relationship Id="rId14" Type="http://schemas.openxmlformats.org/officeDocument/2006/relationships/tags" Target="../tags/tag346.xml"/><Relationship Id="rId13" Type="http://schemas.openxmlformats.org/officeDocument/2006/relationships/tags" Target="../tags/tag345.xml"/><Relationship Id="rId12" Type="http://schemas.openxmlformats.org/officeDocument/2006/relationships/tags" Target="../tags/tag344.xml"/><Relationship Id="rId11" Type="http://schemas.openxmlformats.org/officeDocument/2006/relationships/tags" Target="../tags/tag343.xml"/><Relationship Id="rId10" Type="http://schemas.openxmlformats.org/officeDocument/2006/relationships/tags" Target="../tags/tag342.xml"/><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9" Type="http://schemas.openxmlformats.org/officeDocument/2006/relationships/tags" Target="../tags/tag351.xml"/><Relationship Id="rId8" Type="http://schemas.openxmlformats.org/officeDocument/2006/relationships/tags" Target="../tags/tag350.xml"/><Relationship Id="rId7" Type="http://schemas.openxmlformats.org/officeDocument/2006/relationships/tags" Target="../tags/tag349.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6" Type="http://schemas.openxmlformats.org/officeDocument/2006/relationships/vmlDrawing" Target="../drawings/vmlDrawing32.vml"/><Relationship Id="rId25" Type="http://schemas.openxmlformats.org/officeDocument/2006/relationships/slideLayout" Target="../slideLayouts/slideLayout7.xml"/><Relationship Id="rId24" Type="http://schemas.openxmlformats.org/officeDocument/2006/relationships/image" Target="../media/image126.wmf"/><Relationship Id="rId23" Type="http://schemas.openxmlformats.org/officeDocument/2006/relationships/oleObject" Target="../embeddings/oleObject109.bin"/><Relationship Id="rId22" Type="http://schemas.openxmlformats.org/officeDocument/2006/relationships/tags" Target="../tags/tag358.xml"/><Relationship Id="rId21" Type="http://schemas.openxmlformats.org/officeDocument/2006/relationships/image" Target="../media/image125.wmf"/><Relationship Id="rId20" Type="http://schemas.openxmlformats.org/officeDocument/2006/relationships/oleObject" Target="../embeddings/oleObject108.bin"/><Relationship Id="rId2" Type="http://schemas.openxmlformats.org/officeDocument/2006/relationships/image" Target="../media/image2.png"/><Relationship Id="rId19" Type="http://schemas.openxmlformats.org/officeDocument/2006/relationships/tags" Target="../tags/tag357.xml"/><Relationship Id="rId18" Type="http://schemas.openxmlformats.org/officeDocument/2006/relationships/image" Target="../media/image124.wmf"/><Relationship Id="rId17" Type="http://schemas.openxmlformats.org/officeDocument/2006/relationships/oleObject" Target="../embeddings/oleObject107.bin"/><Relationship Id="rId16" Type="http://schemas.openxmlformats.org/officeDocument/2006/relationships/tags" Target="../tags/tag356.xml"/><Relationship Id="rId15" Type="http://schemas.openxmlformats.org/officeDocument/2006/relationships/image" Target="../media/image120.wmf"/><Relationship Id="rId14" Type="http://schemas.openxmlformats.org/officeDocument/2006/relationships/oleObject" Target="../embeddings/oleObject106.bin"/><Relationship Id="rId13" Type="http://schemas.openxmlformats.org/officeDocument/2006/relationships/tags" Target="../tags/tag355.xml"/><Relationship Id="rId12" Type="http://schemas.openxmlformats.org/officeDocument/2006/relationships/tags" Target="../tags/tag354.xml"/><Relationship Id="rId11" Type="http://schemas.openxmlformats.org/officeDocument/2006/relationships/tags" Target="../tags/tag353.xml"/><Relationship Id="rId10" Type="http://schemas.openxmlformats.org/officeDocument/2006/relationships/tags" Target="../tags/tag352.xml"/><Relationship Id="rId1" Type="http://schemas.openxmlformats.org/officeDocument/2006/relationships/image" Target="../media/image1.png"/></Relationships>
</file>

<file path=ppt/slides/_rels/slide44.xml.rels><?xml version="1.0" encoding="UTF-8" standalone="yes"?>
<Relationships xmlns="http://schemas.openxmlformats.org/package/2006/relationships"><Relationship Id="rId9" Type="http://schemas.openxmlformats.org/officeDocument/2006/relationships/tags" Target="../tags/tag361.xml"/><Relationship Id="rId8" Type="http://schemas.openxmlformats.org/officeDocument/2006/relationships/tags" Target="../tags/tag360.xml"/><Relationship Id="rId7" Type="http://schemas.openxmlformats.org/officeDocument/2006/relationships/tags" Target="../tags/tag359.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0" Type="http://schemas.openxmlformats.org/officeDocument/2006/relationships/vmlDrawing" Target="../drawings/vmlDrawing33.vml"/><Relationship Id="rId2" Type="http://schemas.openxmlformats.org/officeDocument/2006/relationships/image" Target="../media/image2.png"/><Relationship Id="rId19" Type="http://schemas.openxmlformats.org/officeDocument/2006/relationships/slideLayout" Target="../slideLayouts/slideLayout7.xml"/><Relationship Id="rId18" Type="http://schemas.openxmlformats.org/officeDocument/2006/relationships/image" Target="../media/image128.wmf"/><Relationship Id="rId17" Type="http://schemas.openxmlformats.org/officeDocument/2006/relationships/oleObject" Target="../embeddings/oleObject111.bin"/><Relationship Id="rId16" Type="http://schemas.openxmlformats.org/officeDocument/2006/relationships/tags" Target="../tags/tag366.xml"/><Relationship Id="rId15" Type="http://schemas.openxmlformats.org/officeDocument/2006/relationships/image" Target="../media/image127.wmf"/><Relationship Id="rId14" Type="http://schemas.openxmlformats.org/officeDocument/2006/relationships/oleObject" Target="../embeddings/oleObject110.bin"/><Relationship Id="rId13" Type="http://schemas.openxmlformats.org/officeDocument/2006/relationships/tags" Target="../tags/tag365.xml"/><Relationship Id="rId12" Type="http://schemas.openxmlformats.org/officeDocument/2006/relationships/tags" Target="../tags/tag364.xml"/><Relationship Id="rId11" Type="http://schemas.openxmlformats.org/officeDocument/2006/relationships/tags" Target="../tags/tag363.xml"/><Relationship Id="rId10" Type="http://schemas.openxmlformats.org/officeDocument/2006/relationships/tags" Target="../tags/tag362.xml"/><Relationship Id="rId1" Type="http://schemas.openxmlformats.org/officeDocument/2006/relationships/image" Target="../media/image1.png"/></Relationships>
</file>

<file path=ppt/slides/_rels/slide45.xml.rels><?xml version="1.0" encoding="UTF-8" standalone="yes"?>
<Relationships xmlns="http://schemas.openxmlformats.org/package/2006/relationships"><Relationship Id="rId9" Type="http://schemas.openxmlformats.org/officeDocument/2006/relationships/tags" Target="../tags/tag369.xml"/><Relationship Id="rId8" Type="http://schemas.openxmlformats.org/officeDocument/2006/relationships/tags" Target="../tags/tag368.xml"/><Relationship Id="rId7" Type="http://schemas.openxmlformats.org/officeDocument/2006/relationships/tags" Target="../tags/tag36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1" Type="http://schemas.openxmlformats.org/officeDocument/2006/relationships/vmlDrawing" Target="../drawings/vmlDrawing34.vml"/><Relationship Id="rId20" Type="http://schemas.openxmlformats.org/officeDocument/2006/relationships/slideLayout" Target="../slideLayouts/slideLayout7.xml"/><Relationship Id="rId2" Type="http://schemas.openxmlformats.org/officeDocument/2006/relationships/image" Target="../media/image2.png"/><Relationship Id="rId19" Type="http://schemas.openxmlformats.org/officeDocument/2006/relationships/image" Target="../media/image130.wmf"/><Relationship Id="rId18" Type="http://schemas.openxmlformats.org/officeDocument/2006/relationships/oleObject" Target="../embeddings/oleObject113.bin"/><Relationship Id="rId17" Type="http://schemas.openxmlformats.org/officeDocument/2006/relationships/tags" Target="../tags/tag375.xml"/><Relationship Id="rId16" Type="http://schemas.openxmlformats.org/officeDocument/2006/relationships/image" Target="../media/image129.wmf"/><Relationship Id="rId15" Type="http://schemas.openxmlformats.org/officeDocument/2006/relationships/oleObject" Target="../embeddings/oleObject112.bin"/><Relationship Id="rId14" Type="http://schemas.openxmlformats.org/officeDocument/2006/relationships/tags" Target="../tags/tag374.xml"/><Relationship Id="rId13" Type="http://schemas.openxmlformats.org/officeDocument/2006/relationships/tags" Target="../tags/tag373.xml"/><Relationship Id="rId12" Type="http://schemas.openxmlformats.org/officeDocument/2006/relationships/tags" Target="../tags/tag372.xml"/><Relationship Id="rId11" Type="http://schemas.openxmlformats.org/officeDocument/2006/relationships/tags" Target="../tags/tag371.xml"/><Relationship Id="rId10" Type="http://schemas.openxmlformats.org/officeDocument/2006/relationships/tags" Target="../tags/tag370.xml"/><Relationship Id="rId1" Type="http://schemas.openxmlformats.org/officeDocument/2006/relationships/image" Target="../media/image1.png"/></Relationships>
</file>

<file path=ppt/slides/_rels/slide46.xml.rels><?xml version="1.0" encoding="UTF-8" standalone="yes"?>
<Relationships xmlns="http://schemas.openxmlformats.org/package/2006/relationships"><Relationship Id="rId9" Type="http://schemas.openxmlformats.org/officeDocument/2006/relationships/tags" Target="../tags/tag378.xml"/><Relationship Id="rId8" Type="http://schemas.openxmlformats.org/officeDocument/2006/relationships/tags" Target="../tags/tag377.xml"/><Relationship Id="rId7" Type="http://schemas.openxmlformats.org/officeDocument/2006/relationships/tags" Target="../tags/tag376.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6" Type="http://schemas.openxmlformats.org/officeDocument/2006/relationships/slideLayout" Target="../slideLayouts/slideLayout7.xml"/><Relationship Id="rId15" Type="http://schemas.openxmlformats.org/officeDocument/2006/relationships/image" Target="../media/image131.png"/><Relationship Id="rId14" Type="http://schemas.openxmlformats.org/officeDocument/2006/relationships/tags" Target="../tags/tag383.xml"/><Relationship Id="rId13" Type="http://schemas.openxmlformats.org/officeDocument/2006/relationships/tags" Target="../tags/tag382.xml"/><Relationship Id="rId12" Type="http://schemas.openxmlformats.org/officeDocument/2006/relationships/tags" Target="../tags/tag381.xml"/><Relationship Id="rId11" Type="http://schemas.openxmlformats.org/officeDocument/2006/relationships/tags" Target="../tags/tag380.xml"/><Relationship Id="rId10" Type="http://schemas.openxmlformats.org/officeDocument/2006/relationships/tags" Target="../tags/tag379.xml"/><Relationship Id="rId1" Type="http://schemas.openxmlformats.org/officeDocument/2006/relationships/image" Target="../media/image1.png"/></Relationships>
</file>

<file path=ppt/slides/_rels/slide47.xml.rels><?xml version="1.0" encoding="UTF-8" standalone="yes"?>
<Relationships xmlns="http://schemas.openxmlformats.org/package/2006/relationships"><Relationship Id="rId9" Type="http://schemas.openxmlformats.org/officeDocument/2006/relationships/tags" Target="../tags/tag385.xml"/><Relationship Id="rId8" Type="http://schemas.openxmlformats.org/officeDocument/2006/relationships/image" Target="../media/image7.png"/><Relationship Id="rId7" Type="http://schemas.openxmlformats.org/officeDocument/2006/relationships/image" Target="../media/image5.png"/><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png"/><Relationship Id="rId29" Type="http://schemas.openxmlformats.org/officeDocument/2006/relationships/vmlDrawing" Target="../drawings/vmlDrawing35.vml"/><Relationship Id="rId28" Type="http://schemas.openxmlformats.org/officeDocument/2006/relationships/slideLayout" Target="../slideLayouts/slideLayout7.xml"/><Relationship Id="rId27" Type="http://schemas.openxmlformats.org/officeDocument/2006/relationships/image" Target="../media/image136.wmf"/><Relationship Id="rId26" Type="http://schemas.openxmlformats.org/officeDocument/2006/relationships/oleObject" Target="../embeddings/oleObject117.bin"/><Relationship Id="rId25" Type="http://schemas.openxmlformats.org/officeDocument/2006/relationships/tags" Target="../tags/tag395.xml"/><Relationship Id="rId24" Type="http://schemas.openxmlformats.org/officeDocument/2006/relationships/image" Target="../media/image135.wmf"/><Relationship Id="rId23" Type="http://schemas.openxmlformats.org/officeDocument/2006/relationships/oleObject" Target="../embeddings/oleObject116.bin"/><Relationship Id="rId22" Type="http://schemas.openxmlformats.org/officeDocument/2006/relationships/tags" Target="../tags/tag394.xml"/><Relationship Id="rId21" Type="http://schemas.openxmlformats.org/officeDocument/2006/relationships/image" Target="../media/image134.wmf"/><Relationship Id="rId20" Type="http://schemas.openxmlformats.org/officeDocument/2006/relationships/oleObject" Target="../embeddings/oleObject115.bin"/><Relationship Id="rId2" Type="http://schemas.openxmlformats.org/officeDocument/2006/relationships/image" Target="../media/image132.png"/><Relationship Id="rId19" Type="http://schemas.openxmlformats.org/officeDocument/2006/relationships/tags" Target="../tags/tag393.xml"/><Relationship Id="rId18" Type="http://schemas.openxmlformats.org/officeDocument/2006/relationships/image" Target="../media/image133.wmf"/><Relationship Id="rId17" Type="http://schemas.openxmlformats.org/officeDocument/2006/relationships/oleObject" Target="../embeddings/oleObject114.bin"/><Relationship Id="rId16" Type="http://schemas.openxmlformats.org/officeDocument/2006/relationships/tags" Target="../tags/tag392.xml"/><Relationship Id="rId15" Type="http://schemas.openxmlformats.org/officeDocument/2006/relationships/tags" Target="../tags/tag391.xml"/><Relationship Id="rId14" Type="http://schemas.openxmlformats.org/officeDocument/2006/relationships/tags" Target="../tags/tag390.xml"/><Relationship Id="rId13" Type="http://schemas.openxmlformats.org/officeDocument/2006/relationships/tags" Target="../tags/tag389.xml"/><Relationship Id="rId12" Type="http://schemas.openxmlformats.org/officeDocument/2006/relationships/tags" Target="../tags/tag388.xml"/><Relationship Id="rId11" Type="http://schemas.openxmlformats.org/officeDocument/2006/relationships/tags" Target="../tags/tag387.xml"/><Relationship Id="rId10" Type="http://schemas.openxmlformats.org/officeDocument/2006/relationships/tags" Target="../tags/tag386.xml"/><Relationship Id="rId1" Type="http://schemas.openxmlformats.org/officeDocument/2006/relationships/tags" Target="../tags/tag384.xml"/></Relationships>
</file>

<file path=ppt/slides/_rels/slide48.xml.rels><?xml version="1.0" encoding="UTF-8" standalone="yes"?>
<Relationships xmlns="http://schemas.openxmlformats.org/package/2006/relationships"><Relationship Id="rId9" Type="http://schemas.openxmlformats.org/officeDocument/2006/relationships/tags" Target="../tags/tag398.xml"/><Relationship Id="rId8" Type="http://schemas.openxmlformats.org/officeDocument/2006/relationships/tags" Target="../tags/tag397.xml"/><Relationship Id="rId7" Type="http://schemas.openxmlformats.org/officeDocument/2006/relationships/tags" Target="../tags/tag396.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3" Type="http://schemas.openxmlformats.org/officeDocument/2006/relationships/slideLayout" Target="../slideLayouts/slideLayout7.xml"/><Relationship Id="rId22" Type="http://schemas.openxmlformats.org/officeDocument/2006/relationships/tags" Target="../tags/tag411.xml"/><Relationship Id="rId21" Type="http://schemas.openxmlformats.org/officeDocument/2006/relationships/tags" Target="../tags/tag410.xml"/><Relationship Id="rId20" Type="http://schemas.openxmlformats.org/officeDocument/2006/relationships/tags" Target="../tags/tag409.xml"/><Relationship Id="rId2" Type="http://schemas.openxmlformats.org/officeDocument/2006/relationships/image" Target="../media/image2.png"/><Relationship Id="rId19" Type="http://schemas.openxmlformats.org/officeDocument/2006/relationships/tags" Target="../tags/tag408.xml"/><Relationship Id="rId18" Type="http://schemas.openxmlformats.org/officeDocument/2006/relationships/tags" Target="../tags/tag407.xml"/><Relationship Id="rId17" Type="http://schemas.openxmlformats.org/officeDocument/2006/relationships/tags" Target="../tags/tag406.xml"/><Relationship Id="rId16" Type="http://schemas.openxmlformats.org/officeDocument/2006/relationships/tags" Target="../tags/tag405.xml"/><Relationship Id="rId15" Type="http://schemas.openxmlformats.org/officeDocument/2006/relationships/tags" Target="../tags/tag404.xml"/><Relationship Id="rId14" Type="http://schemas.openxmlformats.org/officeDocument/2006/relationships/tags" Target="../tags/tag403.xml"/><Relationship Id="rId13" Type="http://schemas.openxmlformats.org/officeDocument/2006/relationships/tags" Target="../tags/tag402.xml"/><Relationship Id="rId12" Type="http://schemas.openxmlformats.org/officeDocument/2006/relationships/tags" Target="../tags/tag401.xml"/><Relationship Id="rId11" Type="http://schemas.openxmlformats.org/officeDocument/2006/relationships/tags" Target="../tags/tag400.xml"/><Relationship Id="rId10" Type="http://schemas.openxmlformats.org/officeDocument/2006/relationships/tags" Target="../tags/tag399.xml"/><Relationship Id="rId1" Type="http://schemas.openxmlformats.org/officeDocument/2006/relationships/image" Target="../media/image1.png"/></Relationships>
</file>

<file path=ppt/slides/_rels/slide49.xml.rels><?xml version="1.0" encoding="UTF-8" standalone="yes"?>
<Relationships xmlns="http://schemas.openxmlformats.org/package/2006/relationships"><Relationship Id="rId9" Type="http://schemas.openxmlformats.org/officeDocument/2006/relationships/tags" Target="../tags/tag414.xml"/><Relationship Id="rId8" Type="http://schemas.openxmlformats.org/officeDocument/2006/relationships/tags" Target="../tags/tag413.xml"/><Relationship Id="rId7" Type="http://schemas.openxmlformats.org/officeDocument/2006/relationships/tags" Target="../tags/tag412.xml"/><Relationship Id="rId6" Type="http://schemas.openxmlformats.org/officeDocument/2006/relationships/image" Target="../media/image7.png"/><Relationship Id="rId50" Type="http://schemas.openxmlformats.org/officeDocument/2006/relationships/slideLayout" Target="../slideLayouts/slideLayout7.xml"/><Relationship Id="rId5" Type="http://schemas.openxmlformats.org/officeDocument/2006/relationships/image" Target="../media/image5.png"/><Relationship Id="rId49" Type="http://schemas.openxmlformats.org/officeDocument/2006/relationships/tags" Target="../tags/tag454.xml"/><Relationship Id="rId48" Type="http://schemas.openxmlformats.org/officeDocument/2006/relationships/tags" Target="../tags/tag453.xml"/><Relationship Id="rId47" Type="http://schemas.openxmlformats.org/officeDocument/2006/relationships/tags" Target="../tags/tag452.xml"/><Relationship Id="rId46" Type="http://schemas.openxmlformats.org/officeDocument/2006/relationships/tags" Target="../tags/tag451.xml"/><Relationship Id="rId45" Type="http://schemas.openxmlformats.org/officeDocument/2006/relationships/tags" Target="../tags/tag450.xml"/><Relationship Id="rId44" Type="http://schemas.openxmlformats.org/officeDocument/2006/relationships/tags" Target="../tags/tag449.xml"/><Relationship Id="rId43" Type="http://schemas.openxmlformats.org/officeDocument/2006/relationships/tags" Target="../tags/tag448.xml"/><Relationship Id="rId42" Type="http://schemas.openxmlformats.org/officeDocument/2006/relationships/tags" Target="../tags/tag447.xml"/><Relationship Id="rId41" Type="http://schemas.openxmlformats.org/officeDocument/2006/relationships/tags" Target="../tags/tag446.xml"/><Relationship Id="rId40" Type="http://schemas.openxmlformats.org/officeDocument/2006/relationships/tags" Target="../tags/tag445.xml"/><Relationship Id="rId4" Type="http://schemas.openxmlformats.org/officeDocument/2006/relationships/image" Target="../media/image4.png"/><Relationship Id="rId39" Type="http://schemas.openxmlformats.org/officeDocument/2006/relationships/tags" Target="../tags/tag444.xml"/><Relationship Id="rId38" Type="http://schemas.openxmlformats.org/officeDocument/2006/relationships/tags" Target="../tags/tag443.xml"/><Relationship Id="rId37" Type="http://schemas.openxmlformats.org/officeDocument/2006/relationships/tags" Target="../tags/tag442.xml"/><Relationship Id="rId36" Type="http://schemas.openxmlformats.org/officeDocument/2006/relationships/tags" Target="../tags/tag441.xml"/><Relationship Id="rId35" Type="http://schemas.openxmlformats.org/officeDocument/2006/relationships/tags" Target="../tags/tag440.xml"/><Relationship Id="rId34" Type="http://schemas.openxmlformats.org/officeDocument/2006/relationships/tags" Target="../tags/tag439.xml"/><Relationship Id="rId33" Type="http://schemas.openxmlformats.org/officeDocument/2006/relationships/tags" Target="../tags/tag438.xml"/><Relationship Id="rId32" Type="http://schemas.openxmlformats.org/officeDocument/2006/relationships/tags" Target="../tags/tag437.xml"/><Relationship Id="rId31" Type="http://schemas.openxmlformats.org/officeDocument/2006/relationships/tags" Target="../tags/tag436.xml"/><Relationship Id="rId30" Type="http://schemas.openxmlformats.org/officeDocument/2006/relationships/tags" Target="../tags/tag435.xml"/><Relationship Id="rId3" Type="http://schemas.openxmlformats.org/officeDocument/2006/relationships/image" Target="../media/image3.png"/><Relationship Id="rId29" Type="http://schemas.openxmlformats.org/officeDocument/2006/relationships/tags" Target="../tags/tag434.xml"/><Relationship Id="rId28" Type="http://schemas.openxmlformats.org/officeDocument/2006/relationships/tags" Target="../tags/tag433.xml"/><Relationship Id="rId27" Type="http://schemas.openxmlformats.org/officeDocument/2006/relationships/tags" Target="../tags/tag432.xml"/><Relationship Id="rId26" Type="http://schemas.openxmlformats.org/officeDocument/2006/relationships/tags" Target="../tags/tag431.xml"/><Relationship Id="rId25" Type="http://schemas.openxmlformats.org/officeDocument/2006/relationships/tags" Target="../tags/tag430.xml"/><Relationship Id="rId24" Type="http://schemas.openxmlformats.org/officeDocument/2006/relationships/tags" Target="../tags/tag429.xml"/><Relationship Id="rId23" Type="http://schemas.openxmlformats.org/officeDocument/2006/relationships/tags" Target="../tags/tag428.xml"/><Relationship Id="rId22" Type="http://schemas.openxmlformats.org/officeDocument/2006/relationships/tags" Target="../tags/tag427.xml"/><Relationship Id="rId21" Type="http://schemas.openxmlformats.org/officeDocument/2006/relationships/tags" Target="../tags/tag426.xml"/><Relationship Id="rId20" Type="http://schemas.openxmlformats.org/officeDocument/2006/relationships/tags" Target="../tags/tag425.xml"/><Relationship Id="rId2" Type="http://schemas.openxmlformats.org/officeDocument/2006/relationships/image" Target="../media/image2.png"/><Relationship Id="rId19" Type="http://schemas.openxmlformats.org/officeDocument/2006/relationships/tags" Target="../tags/tag424.xml"/><Relationship Id="rId18" Type="http://schemas.openxmlformats.org/officeDocument/2006/relationships/tags" Target="../tags/tag423.xml"/><Relationship Id="rId17" Type="http://schemas.openxmlformats.org/officeDocument/2006/relationships/tags" Target="../tags/tag422.xml"/><Relationship Id="rId16" Type="http://schemas.openxmlformats.org/officeDocument/2006/relationships/tags" Target="../tags/tag421.xml"/><Relationship Id="rId15" Type="http://schemas.openxmlformats.org/officeDocument/2006/relationships/tags" Target="../tags/tag420.xml"/><Relationship Id="rId14" Type="http://schemas.openxmlformats.org/officeDocument/2006/relationships/tags" Target="../tags/tag419.xml"/><Relationship Id="rId13" Type="http://schemas.openxmlformats.org/officeDocument/2006/relationships/tags" Target="../tags/tag418.xml"/><Relationship Id="rId12" Type="http://schemas.openxmlformats.org/officeDocument/2006/relationships/tags" Target="../tags/tag417.xml"/><Relationship Id="rId11" Type="http://schemas.openxmlformats.org/officeDocument/2006/relationships/tags" Target="../tags/tag416.xml"/><Relationship Id="rId10" Type="http://schemas.openxmlformats.org/officeDocument/2006/relationships/tags" Target="../tags/tag415.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9" Type="http://schemas.openxmlformats.org/officeDocument/2006/relationships/vmlDrawing" Target="../drawings/vmlDrawing3.vml"/><Relationship Id="rId18" Type="http://schemas.openxmlformats.org/officeDocument/2006/relationships/slideLayout" Target="../slideLayouts/slideLayout7.xml"/><Relationship Id="rId17" Type="http://schemas.openxmlformats.org/officeDocument/2006/relationships/image" Target="../media/image16.wmf"/><Relationship Id="rId16" Type="http://schemas.openxmlformats.org/officeDocument/2006/relationships/oleObject" Target="../embeddings/oleObject7.bin"/><Relationship Id="rId15" Type="http://schemas.openxmlformats.org/officeDocument/2006/relationships/tags" Target="../tags/tag27.xml"/><Relationship Id="rId14" Type="http://schemas.openxmlformats.org/officeDocument/2006/relationships/image" Target="../media/image15.wmf"/><Relationship Id="rId13" Type="http://schemas.openxmlformats.org/officeDocument/2006/relationships/oleObject" Target="../embeddings/oleObject6.bin"/><Relationship Id="rId12" Type="http://schemas.openxmlformats.org/officeDocument/2006/relationships/tags" Target="../tags/tag26.xml"/><Relationship Id="rId11" Type="http://schemas.openxmlformats.org/officeDocument/2006/relationships/tags" Target="../tags/tag25.xml"/><Relationship Id="rId10" Type="http://schemas.openxmlformats.org/officeDocument/2006/relationships/tags" Target="../tags/tag24.xml"/><Relationship Id="rId1" Type="http://schemas.openxmlformats.org/officeDocument/2006/relationships/image" Target="../media/image1.png"/></Relationships>
</file>

<file path=ppt/slides/_rels/slide50.xml.rels><?xml version="1.0" encoding="UTF-8" standalone="yes"?>
<Relationships xmlns="http://schemas.openxmlformats.org/package/2006/relationships"><Relationship Id="rId9" Type="http://schemas.openxmlformats.org/officeDocument/2006/relationships/tags" Target="../tags/tag457.xml"/><Relationship Id="rId8" Type="http://schemas.openxmlformats.org/officeDocument/2006/relationships/tags" Target="../tags/tag456.xml"/><Relationship Id="rId7" Type="http://schemas.openxmlformats.org/officeDocument/2006/relationships/tags" Target="../tags/tag455.xml"/><Relationship Id="rId6" Type="http://schemas.openxmlformats.org/officeDocument/2006/relationships/image" Target="../media/image7.png"/><Relationship Id="rId5" Type="http://schemas.openxmlformats.org/officeDocument/2006/relationships/image" Target="../media/image5.png"/><Relationship Id="rId45" Type="http://schemas.openxmlformats.org/officeDocument/2006/relationships/slideLayout" Target="../slideLayouts/slideLayout7.xml"/><Relationship Id="rId44" Type="http://schemas.openxmlformats.org/officeDocument/2006/relationships/tags" Target="../tags/tag492.xml"/><Relationship Id="rId43" Type="http://schemas.openxmlformats.org/officeDocument/2006/relationships/tags" Target="../tags/tag491.xml"/><Relationship Id="rId42" Type="http://schemas.openxmlformats.org/officeDocument/2006/relationships/tags" Target="../tags/tag490.xml"/><Relationship Id="rId41" Type="http://schemas.openxmlformats.org/officeDocument/2006/relationships/tags" Target="../tags/tag489.xml"/><Relationship Id="rId40" Type="http://schemas.openxmlformats.org/officeDocument/2006/relationships/tags" Target="../tags/tag488.xml"/><Relationship Id="rId4" Type="http://schemas.openxmlformats.org/officeDocument/2006/relationships/image" Target="../media/image4.png"/><Relationship Id="rId39" Type="http://schemas.openxmlformats.org/officeDocument/2006/relationships/tags" Target="../tags/tag487.xml"/><Relationship Id="rId38" Type="http://schemas.openxmlformats.org/officeDocument/2006/relationships/tags" Target="../tags/tag486.xml"/><Relationship Id="rId37" Type="http://schemas.openxmlformats.org/officeDocument/2006/relationships/tags" Target="../tags/tag485.xml"/><Relationship Id="rId36" Type="http://schemas.openxmlformats.org/officeDocument/2006/relationships/tags" Target="../tags/tag484.xml"/><Relationship Id="rId35" Type="http://schemas.openxmlformats.org/officeDocument/2006/relationships/tags" Target="../tags/tag483.xml"/><Relationship Id="rId34" Type="http://schemas.openxmlformats.org/officeDocument/2006/relationships/tags" Target="../tags/tag482.xml"/><Relationship Id="rId33" Type="http://schemas.openxmlformats.org/officeDocument/2006/relationships/tags" Target="../tags/tag481.xml"/><Relationship Id="rId32" Type="http://schemas.openxmlformats.org/officeDocument/2006/relationships/tags" Target="../tags/tag480.xml"/><Relationship Id="rId31" Type="http://schemas.openxmlformats.org/officeDocument/2006/relationships/tags" Target="../tags/tag479.xml"/><Relationship Id="rId30" Type="http://schemas.openxmlformats.org/officeDocument/2006/relationships/tags" Target="../tags/tag478.xml"/><Relationship Id="rId3" Type="http://schemas.openxmlformats.org/officeDocument/2006/relationships/image" Target="../media/image3.png"/><Relationship Id="rId29" Type="http://schemas.openxmlformats.org/officeDocument/2006/relationships/tags" Target="../tags/tag477.xml"/><Relationship Id="rId28" Type="http://schemas.openxmlformats.org/officeDocument/2006/relationships/tags" Target="../tags/tag476.xml"/><Relationship Id="rId27" Type="http://schemas.openxmlformats.org/officeDocument/2006/relationships/tags" Target="../tags/tag475.xml"/><Relationship Id="rId26" Type="http://schemas.openxmlformats.org/officeDocument/2006/relationships/tags" Target="../tags/tag474.xml"/><Relationship Id="rId25" Type="http://schemas.openxmlformats.org/officeDocument/2006/relationships/tags" Target="../tags/tag473.xml"/><Relationship Id="rId24" Type="http://schemas.openxmlformats.org/officeDocument/2006/relationships/tags" Target="../tags/tag472.xml"/><Relationship Id="rId23" Type="http://schemas.openxmlformats.org/officeDocument/2006/relationships/tags" Target="../tags/tag471.xml"/><Relationship Id="rId22" Type="http://schemas.openxmlformats.org/officeDocument/2006/relationships/tags" Target="../tags/tag470.xml"/><Relationship Id="rId21" Type="http://schemas.openxmlformats.org/officeDocument/2006/relationships/tags" Target="../tags/tag469.xml"/><Relationship Id="rId20" Type="http://schemas.openxmlformats.org/officeDocument/2006/relationships/tags" Target="../tags/tag468.xml"/><Relationship Id="rId2" Type="http://schemas.openxmlformats.org/officeDocument/2006/relationships/image" Target="../media/image2.png"/><Relationship Id="rId19" Type="http://schemas.openxmlformats.org/officeDocument/2006/relationships/tags" Target="../tags/tag467.xml"/><Relationship Id="rId18" Type="http://schemas.openxmlformats.org/officeDocument/2006/relationships/tags" Target="../tags/tag466.xml"/><Relationship Id="rId17" Type="http://schemas.openxmlformats.org/officeDocument/2006/relationships/tags" Target="../tags/tag465.xml"/><Relationship Id="rId16" Type="http://schemas.openxmlformats.org/officeDocument/2006/relationships/tags" Target="../tags/tag464.xml"/><Relationship Id="rId15" Type="http://schemas.openxmlformats.org/officeDocument/2006/relationships/tags" Target="../tags/tag463.xml"/><Relationship Id="rId14" Type="http://schemas.openxmlformats.org/officeDocument/2006/relationships/tags" Target="../tags/tag462.xml"/><Relationship Id="rId13" Type="http://schemas.openxmlformats.org/officeDocument/2006/relationships/tags" Target="../tags/tag461.xml"/><Relationship Id="rId12" Type="http://schemas.openxmlformats.org/officeDocument/2006/relationships/tags" Target="../tags/tag460.xml"/><Relationship Id="rId11" Type="http://schemas.openxmlformats.org/officeDocument/2006/relationships/tags" Target="../tags/tag459.xml"/><Relationship Id="rId10" Type="http://schemas.openxmlformats.org/officeDocument/2006/relationships/tags" Target="../tags/tag458.xml"/><Relationship Id="rId1" Type="http://schemas.openxmlformats.org/officeDocument/2006/relationships/image" Target="../media/image1.png"/></Relationships>
</file>

<file path=ppt/slides/_rels/slide51.xml.rels><?xml version="1.0" encoding="UTF-8" standalone="yes"?>
<Relationships xmlns="http://schemas.openxmlformats.org/package/2006/relationships"><Relationship Id="rId9" Type="http://schemas.openxmlformats.org/officeDocument/2006/relationships/tags" Target="../tags/tag495.xml"/><Relationship Id="rId8" Type="http://schemas.openxmlformats.org/officeDocument/2006/relationships/tags" Target="../tags/tag494.xml"/><Relationship Id="rId7" Type="http://schemas.openxmlformats.org/officeDocument/2006/relationships/tags" Target="../tags/tag493.xml"/><Relationship Id="rId6" Type="http://schemas.openxmlformats.org/officeDocument/2006/relationships/image" Target="../media/image7.png"/><Relationship Id="rId5" Type="http://schemas.openxmlformats.org/officeDocument/2006/relationships/image" Target="../media/image5.png"/><Relationship Id="rId48" Type="http://schemas.openxmlformats.org/officeDocument/2006/relationships/vmlDrawing" Target="../drawings/vmlDrawing36.vml"/><Relationship Id="rId47" Type="http://schemas.openxmlformats.org/officeDocument/2006/relationships/slideLayout" Target="../slideLayouts/slideLayout7.xml"/><Relationship Id="rId46" Type="http://schemas.openxmlformats.org/officeDocument/2006/relationships/image" Target="../media/image148.wmf"/><Relationship Id="rId45" Type="http://schemas.openxmlformats.org/officeDocument/2006/relationships/oleObject" Target="../embeddings/oleObject129.bin"/><Relationship Id="rId44" Type="http://schemas.openxmlformats.org/officeDocument/2006/relationships/tags" Target="../tags/tag508.xml"/><Relationship Id="rId43" Type="http://schemas.openxmlformats.org/officeDocument/2006/relationships/image" Target="../media/image147.wmf"/><Relationship Id="rId42" Type="http://schemas.openxmlformats.org/officeDocument/2006/relationships/oleObject" Target="../embeddings/oleObject128.bin"/><Relationship Id="rId41" Type="http://schemas.openxmlformats.org/officeDocument/2006/relationships/tags" Target="../tags/tag507.xml"/><Relationship Id="rId40" Type="http://schemas.openxmlformats.org/officeDocument/2006/relationships/image" Target="../media/image146.wmf"/><Relationship Id="rId4" Type="http://schemas.openxmlformats.org/officeDocument/2006/relationships/image" Target="../media/image4.png"/><Relationship Id="rId39" Type="http://schemas.openxmlformats.org/officeDocument/2006/relationships/oleObject" Target="../embeddings/oleObject127.bin"/><Relationship Id="rId38" Type="http://schemas.openxmlformats.org/officeDocument/2006/relationships/tags" Target="../tags/tag506.xml"/><Relationship Id="rId37" Type="http://schemas.openxmlformats.org/officeDocument/2006/relationships/image" Target="../media/image145.wmf"/><Relationship Id="rId36" Type="http://schemas.openxmlformats.org/officeDocument/2006/relationships/oleObject" Target="../embeddings/oleObject126.bin"/><Relationship Id="rId35" Type="http://schemas.openxmlformats.org/officeDocument/2006/relationships/tags" Target="../tags/tag505.xml"/><Relationship Id="rId34" Type="http://schemas.openxmlformats.org/officeDocument/2006/relationships/image" Target="../media/image144.wmf"/><Relationship Id="rId33" Type="http://schemas.openxmlformats.org/officeDocument/2006/relationships/oleObject" Target="../embeddings/oleObject125.bin"/><Relationship Id="rId32" Type="http://schemas.openxmlformats.org/officeDocument/2006/relationships/tags" Target="../tags/tag504.xml"/><Relationship Id="rId31" Type="http://schemas.openxmlformats.org/officeDocument/2006/relationships/image" Target="../media/image143.wmf"/><Relationship Id="rId30" Type="http://schemas.openxmlformats.org/officeDocument/2006/relationships/oleObject" Target="../embeddings/oleObject124.bin"/><Relationship Id="rId3" Type="http://schemas.openxmlformats.org/officeDocument/2006/relationships/image" Target="../media/image3.png"/><Relationship Id="rId29" Type="http://schemas.openxmlformats.org/officeDocument/2006/relationships/tags" Target="../tags/tag503.xml"/><Relationship Id="rId28" Type="http://schemas.openxmlformats.org/officeDocument/2006/relationships/image" Target="../media/image142.wmf"/><Relationship Id="rId27" Type="http://schemas.openxmlformats.org/officeDocument/2006/relationships/oleObject" Target="../embeddings/oleObject123.bin"/><Relationship Id="rId26" Type="http://schemas.openxmlformats.org/officeDocument/2006/relationships/tags" Target="../tags/tag502.xml"/><Relationship Id="rId25" Type="http://schemas.openxmlformats.org/officeDocument/2006/relationships/image" Target="../media/image141.wmf"/><Relationship Id="rId24" Type="http://schemas.openxmlformats.org/officeDocument/2006/relationships/oleObject" Target="../embeddings/oleObject122.bin"/><Relationship Id="rId23" Type="http://schemas.openxmlformats.org/officeDocument/2006/relationships/tags" Target="../tags/tag501.xml"/><Relationship Id="rId22" Type="http://schemas.openxmlformats.org/officeDocument/2006/relationships/image" Target="../media/image140.wmf"/><Relationship Id="rId21" Type="http://schemas.openxmlformats.org/officeDocument/2006/relationships/oleObject" Target="../embeddings/oleObject121.bin"/><Relationship Id="rId20" Type="http://schemas.openxmlformats.org/officeDocument/2006/relationships/tags" Target="../tags/tag500.xml"/><Relationship Id="rId2" Type="http://schemas.openxmlformats.org/officeDocument/2006/relationships/image" Target="../media/image2.png"/><Relationship Id="rId19" Type="http://schemas.openxmlformats.org/officeDocument/2006/relationships/image" Target="../media/image139.wmf"/><Relationship Id="rId18" Type="http://schemas.openxmlformats.org/officeDocument/2006/relationships/oleObject" Target="../embeddings/oleObject120.bin"/><Relationship Id="rId17" Type="http://schemas.openxmlformats.org/officeDocument/2006/relationships/tags" Target="../tags/tag499.xml"/><Relationship Id="rId16" Type="http://schemas.openxmlformats.org/officeDocument/2006/relationships/image" Target="../media/image138.wmf"/><Relationship Id="rId15" Type="http://schemas.openxmlformats.org/officeDocument/2006/relationships/oleObject" Target="../embeddings/oleObject119.bin"/><Relationship Id="rId14" Type="http://schemas.openxmlformats.org/officeDocument/2006/relationships/tags" Target="../tags/tag498.xml"/><Relationship Id="rId13" Type="http://schemas.openxmlformats.org/officeDocument/2006/relationships/image" Target="../media/image137.wmf"/><Relationship Id="rId12" Type="http://schemas.openxmlformats.org/officeDocument/2006/relationships/oleObject" Target="../embeddings/oleObject118.bin"/><Relationship Id="rId11" Type="http://schemas.openxmlformats.org/officeDocument/2006/relationships/tags" Target="../tags/tag497.xml"/><Relationship Id="rId10" Type="http://schemas.openxmlformats.org/officeDocument/2006/relationships/tags" Target="../tags/tag496.xml"/><Relationship Id="rId1" Type="http://schemas.openxmlformats.org/officeDocument/2006/relationships/image" Target="../media/image1.png"/></Relationships>
</file>

<file path=ppt/slides/_rels/slide52.xml.rels><?xml version="1.0" encoding="UTF-8" standalone="yes"?>
<Relationships xmlns="http://schemas.openxmlformats.org/package/2006/relationships"><Relationship Id="rId9" Type="http://schemas.openxmlformats.org/officeDocument/2006/relationships/tags" Target="../tags/tag511.xml"/><Relationship Id="rId8" Type="http://schemas.openxmlformats.org/officeDocument/2006/relationships/tags" Target="../tags/tag510.xml"/><Relationship Id="rId7" Type="http://schemas.openxmlformats.org/officeDocument/2006/relationships/tags" Target="../tags/tag509.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8" Type="http://schemas.openxmlformats.org/officeDocument/2006/relationships/vmlDrawing" Target="../drawings/vmlDrawing37.vml"/><Relationship Id="rId17" Type="http://schemas.openxmlformats.org/officeDocument/2006/relationships/slideLayout" Target="../slideLayouts/slideLayout7.xml"/><Relationship Id="rId16" Type="http://schemas.openxmlformats.org/officeDocument/2006/relationships/image" Target="../media/image150.wmf"/><Relationship Id="rId15" Type="http://schemas.openxmlformats.org/officeDocument/2006/relationships/oleObject" Target="../embeddings/oleObject131.bin"/><Relationship Id="rId14" Type="http://schemas.openxmlformats.org/officeDocument/2006/relationships/tags" Target="../tags/tag514.xml"/><Relationship Id="rId13" Type="http://schemas.openxmlformats.org/officeDocument/2006/relationships/image" Target="../media/image149.wmf"/><Relationship Id="rId12" Type="http://schemas.openxmlformats.org/officeDocument/2006/relationships/oleObject" Target="../embeddings/oleObject130.bin"/><Relationship Id="rId11" Type="http://schemas.openxmlformats.org/officeDocument/2006/relationships/tags" Target="../tags/tag513.xml"/><Relationship Id="rId10" Type="http://schemas.openxmlformats.org/officeDocument/2006/relationships/tags" Target="../tags/tag512.xml"/><Relationship Id="rId1" Type="http://schemas.openxmlformats.org/officeDocument/2006/relationships/image" Target="../media/image1.png"/></Relationships>
</file>

<file path=ppt/slides/_rels/slide53.xml.rels><?xml version="1.0" encoding="UTF-8" standalone="yes"?>
<Relationships xmlns="http://schemas.openxmlformats.org/package/2006/relationships"><Relationship Id="rId9" Type="http://schemas.openxmlformats.org/officeDocument/2006/relationships/tags" Target="../tags/tag517.xml"/><Relationship Id="rId8" Type="http://schemas.openxmlformats.org/officeDocument/2006/relationships/tags" Target="../tags/tag516.xml"/><Relationship Id="rId7" Type="http://schemas.openxmlformats.org/officeDocument/2006/relationships/tags" Target="../tags/tag515.xml"/><Relationship Id="rId6" Type="http://schemas.openxmlformats.org/officeDocument/2006/relationships/image" Target="../media/image7.png"/><Relationship Id="rId5" Type="http://schemas.openxmlformats.org/officeDocument/2006/relationships/image" Target="../media/image5.png"/><Relationship Id="rId41" Type="http://schemas.openxmlformats.org/officeDocument/2006/relationships/vmlDrawing" Target="../drawings/vmlDrawing38.vml"/><Relationship Id="rId40" Type="http://schemas.openxmlformats.org/officeDocument/2006/relationships/slideLayout" Target="../slideLayouts/slideLayout7.xml"/><Relationship Id="rId4" Type="http://schemas.openxmlformats.org/officeDocument/2006/relationships/image" Target="../media/image4.png"/><Relationship Id="rId39" Type="http://schemas.openxmlformats.org/officeDocument/2006/relationships/image" Target="../media/image157.wmf"/><Relationship Id="rId38" Type="http://schemas.openxmlformats.org/officeDocument/2006/relationships/oleObject" Target="../embeddings/oleObject138.bin"/><Relationship Id="rId37" Type="http://schemas.openxmlformats.org/officeDocument/2006/relationships/tags" Target="../tags/tag533.xml"/><Relationship Id="rId36" Type="http://schemas.openxmlformats.org/officeDocument/2006/relationships/tags" Target="../tags/tag532.xml"/><Relationship Id="rId35" Type="http://schemas.openxmlformats.org/officeDocument/2006/relationships/tags" Target="../tags/tag531.xml"/><Relationship Id="rId34" Type="http://schemas.openxmlformats.org/officeDocument/2006/relationships/image" Target="../media/image156.wmf"/><Relationship Id="rId33" Type="http://schemas.openxmlformats.org/officeDocument/2006/relationships/oleObject" Target="../embeddings/oleObject137.bin"/><Relationship Id="rId32" Type="http://schemas.openxmlformats.org/officeDocument/2006/relationships/tags" Target="../tags/tag530.xml"/><Relationship Id="rId31" Type="http://schemas.openxmlformats.org/officeDocument/2006/relationships/tags" Target="../tags/tag529.xml"/><Relationship Id="rId30" Type="http://schemas.openxmlformats.org/officeDocument/2006/relationships/image" Target="../media/image155.wmf"/><Relationship Id="rId3" Type="http://schemas.openxmlformats.org/officeDocument/2006/relationships/image" Target="../media/image3.png"/><Relationship Id="rId29" Type="http://schemas.openxmlformats.org/officeDocument/2006/relationships/oleObject" Target="../embeddings/oleObject136.bin"/><Relationship Id="rId28" Type="http://schemas.openxmlformats.org/officeDocument/2006/relationships/tags" Target="../tags/tag528.xml"/><Relationship Id="rId27" Type="http://schemas.openxmlformats.org/officeDocument/2006/relationships/tags" Target="../tags/tag527.xml"/><Relationship Id="rId26" Type="http://schemas.openxmlformats.org/officeDocument/2006/relationships/image" Target="../media/image154.wmf"/><Relationship Id="rId25" Type="http://schemas.openxmlformats.org/officeDocument/2006/relationships/oleObject" Target="../embeddings/oleObject135.bin"/><Relationship Id="rId24" Type="http://schemas.openxmlformats.org/officeDocument/2006/relationships/tags" Target="../tags/tag526.xml"/><Relationship Id="rId23" Type="http://schemas.openxmlformats.org/officeDocument/2006/relationships/tags" Target="../tags/tag525.xml"/><Relationship Id="rId22" Type="http://schemas.openxmlformats.org/officeDocument/2006/relationships/image" Target="../media/image153.wmf"/><Relationship Id="rId21" Type="http://schemas.openxmlformats.org/officeDocument/2006/relationships/oleObject" Target="../embeddings/oleObject134.bin"/><Relationship Id="rId20" Type="http://schemas.openxmlformats.org/officeDocument/2006/relationships/tags" Target="../tags/tag524.xml"/><Relationship Id="rId2" Type="http://schemas.openxmlformats.org/officeDocument/2006/relationships/image" Target="../media/image2.png"/><Relationship Id="rId19" Type="http://schemas.openxmlformats.org/officeDocument/2006/relationships/tags" Target="../tags/tag523.xml"/><Relationship Id="rId18" Type="http://schemas.openxmlformats.org/officeDocument/2006/relationships/tags" Target="../tags/tag522.xml"/><Relationship Id="rId17" Type="http://schemas.openxmlformats.org/officeDocument/2006/relationships/tags" Target="../tags/tag521.xml"/><Relationship Id="rId16" Type="http://schemas.openxmlformats.org/officeDocument/2006/relationships/image" Target="../media/image152.wmf"/><Relationship Id="rId15" Type="http://schemas.openxmlformats.org/officeDocument/2006/relationships/oleObject" Target="../embeddings/oleObject133.bin"/><Relationship Id="rId14" Type="http://schemas.openxmlformats.org/officeDocument/2006/relationships/tags" Target="../tags/tag520.xml"/><Relationship Id="rId13" Type="http://schemas.openxmlformats.org/officeDocument/2006/relationships/image" Target="../media/image151.wmf"/><Relationship Id="rId12" Type="http://schemas.openxmlformats.org/officeDocument/2006/relationships/oleObject" Target="../embeddings/oleObject132.bin"/><Relationship Id="rId11" Type="http://schemas.openxmlformats.org/officeDocument/2006/relationships/tags" Target="../tags/tag519.xml"/><Relationship Id="rId10" Type="http://schemas.openxmlformats.org/officeDocument/2006/relationships/tags" Target="../tags/tag518.xml"/><Relationship Id="rId1" Type="http://schemas.openxmlformats.org/officeDocument/2006/relationships/image" Target="../media/image1.png"/></Relationships>
</file>

<file path=ppt/slides/_rels/slide54.xml.rels><?xml version="1.0" encoding="UTF-8" standalone="yes"?>
<Relationships xmlns="http://schemas.openxmlformats.org/package/2006/relationships"><Relationship Id="rId9" Type="http://schemas.openxmlformats.org/officeDocument/2006/relationships/tags" Target="../tags/tag536.xml"/><Relationship Id="rId8" Type="http://schemas.openxmlformats.org/officeDocument/2006/relationships/tags" Target="../tags/tag535.xml"/><Relationship Id="rId7" Type="http://schemas.openxmlformats.org/officeDocument/2006/relationships/tags" Target="../tags/tag534.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1" Type="http://schemas.openxmlformats.org/officeDocument/2006/relationships/vmlDrawing" Target="../drawings/vmlDrawing39.vml"/><Relationship Id="rId30" Type="http://schemas.openxmlformats.org/officeDocument/2006/relationships/slideLayout" Target="../slideLayouts/slideLayout7.xml"/><Relationship Id="rId3" Type="http://schemas.openxmlformats.org/officeDocument/2006/relationships/image" Target="../media/image3.png"/><Relationship Id="rId29" Type="http://schemas.openxmlformats.org/officeDocument/2006/relationships/tags" Target="../tags/tag548.xml"/><Relationship Id="rId28" Type="http://schemas.openxmlformats.org/officeDocument/2006/relationships/tags" Target="../tags/tag547.xml"/><Relationship Id="rId27" Type="http://schemas.openxmlformats.org/officeDocument/2006/relationships/image" Target="../media/image161.wmf"/><Relationship Id="rId26" Type="http://schemas.openxmlformats.org/officeDocument/2006/relationships/oleObject" Target="../embeddings/oleObject142.bin"/><Relationship Id="rId25" Type="http://schemas.openxmlformats.org/officeDocument/2006/relationships/tags" Target="../tags/tag546.xml"/><Relationship Id="rId24" Type="http://schemas.openxmlformats.org/officeDocument/2006/relationships/tags" Target="../tags/tag545.xml"/><Relationship Id="rId23" Type="http://schemas.openxmlformats.org/officeDocument/2006/relationships/image" Target="../media/image160.wmf"/><Relationship Id="rId22" Type="http://schemas.openxmlformats.org/officeDocument/2006/relationships/oleObject" Target="../embeddings/oleObject141.bin"/><Relationship Id="rId21" Type="http://schemas.openxmlformats.org/officeDocument/2006/relationships/tags" Target="../tags/tag544.xml"/><Relationship Id="rId20" Type="http://schemas.openxmlformats.org/officeDocument/2006/relationships/tags" Target="../tags/tag543.xml"/><Relationship Id="rId2" Type="http://schemas.openxmlformats.org/officeDocument/2006/relationships/image" Target="../media/image2.png"/><Relationship Id="rId19" Type="http://schemas.openxmlformats.org/officeDocument/2006/relationships/tags" Target="../tags/tag542.xml"/><Relationship Id="rId18" Type="http://schemas.openxmlformats.org/officeDocument/2006/relationships/image" Target="../media/image159.wmf"/><Relationship Id="rId17" Type="http://schemas.openxmlformats.org/officeDocument/2006/relationships/oleObject" Target="../embeddings/oleObject140.bin"/><Relationship Id="rId16" Type="http://schemas.openxmlformats.org/officeDocument/2006/relationships/tags" Target="../tags/tag541.xml"/><Relationship Id="rId15" Type="http://schemas.openxmlformats.org/officeDocument/2006/relationships/tags" Target="../tags/tag540.xml"/><Relationship Id="rId14" Type="http://schemas.openxmlformats.org/officeDocument/2006/relationships/image" Target="../media/image158.wmf"/><Relationship Id="rId13" Type="http://schemas.openxmlformats.org/officeDocument/2006/relationships/oleObject" Target="../embeddings/oleObject139.bin"/><Relationship Id="rId12" Type="http://schemas.openxmlformats.org/officeDocument/2006/relationships/tags" Target="../tags/tag539.xml"/><Relationship Id="rId11" Type="http://schemas.openxmlformats.org/officeDocument/2006/relationships/tags" Target="../tags/tag538.xml"/><Relationship Id="rId10" Type="http://schemas.openxmlformats.org/officeDocument/2006/relationships/tags" Target="../tags/tag537.xml"/><Relationship Id="rId1" Type="http://schemas.openxmlformats.org/officeDocument/2006/relationships/image" Target="../media/image1.png"/></Relationships>
</file>

<file path=ppt/slides/_rels/slide55.xml.rels><?xml version="1.0" encoding="UTF-8" standalone="yes"?>
<Relationships xmlns="http://schemas.openxmlformats.org/package/2006/relationships"><Relationship Id="rId9" Type="http://schemas.openxmlformats.org/officeDocument/2006/relationships/tags" Target="../tags/tag551.xml"/><Relationship Id="rId8" Type="http://schemas.openxmlformats.org/officeDocument/2006/relationships/tags" Target="../tags/tag550.xml"/><Relationship Id="rId7" Type="http://schemas.openxmlformats.org/officeDocument/2006/relationships/tags" Target="../tags/tag549.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6" Type="http://schemas.openxmlformats.org/officeDocument/2006/relationships/vmlDrawing" Target="../drawings/vmlDrawing40.vml"/><Relationship Id="rId15" Type="http://schemas.openxmlformats.org/officeDocument/2006/relationships/slideLayout" Target="../slideLayouts/slideLayout7.xml"/><Relationship Id="rId14" Type="http://schemas.openxmlformats.org/officeDocument/2006/relationships/image" Target="../media/image162.wmf"/><Relationship Id="rId13" Type="http://schemas.openxmlformats.org/officeDocument/2006/relationships/oleObject" Target="../embeddings/oleObject143.bin"/><Relationship Id="rId12" Type="http://schemas.openxmlformats.org/officeDocument/2006/relationships/tags" Target="../tags/tag554.xml"/><Relationship Id="rId11" Type="http://schemas.openxmlformats.org/officeDocument/2006/relationships/tags" Target="../tags/tag553.xml"/><Relationship Id="rId10" Type="http://schemas.openxmlformats.org/officeDocument/2006/relationships/tags" Target="../tags/tag552.xml"/><Relationship Id="rId1" Type="http://schemas.openxmlformats.org/officeDocument/2006/relationships/image" Target="../media/image1.png"/></Relationships>
</file>

<file path=ppt/slides/_rels/slide56.xml.rels><?xml version="1.0" encoding="UTF-8" standalone="yes"?>
<Relationships xmlns="http://schemas.openxmlformats.org/package/2006/relationships"><Relationship Id="rId9" Type="http://schemas.openxmlformats.org/officeDocument/2006/relationships/tags" Target="../tags/tag557.xml"/><Relationship Id="rId8" Type="http://schemas.openxmlformats.org/officeDocument/2006/relationships/tags" Target="../tags/tag556.xml"/><Relationship Id="rId7" Type="http://schemas.openxmlformats.org/officeDocument/2006/relationships/tags" Target="../tags/tag555.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0" Type="http://schemas.openxmlformats.org/officeDocument/2006/relationships/vmlDrawing" Target="../drawings/vmlDrawing41.vml"/><Relationship Id="rId3" Type="http://schemas.openxmlformats.org/officeDocument/2006/relationships/image" Target="../media/image3.png"/><Relationship Id="rId29" Type="http://schemas.openxmlformats.org/officeDocument/2006/relationships/slideLayout" Target="../slideLayouts/slideLayout7.xml"/><Relationship Id="rId28" Type="http://schemas.openxmlformats.org/officeDocument/2006/relationships/tags" Target="../tags/tag566.xml"/><Relationship Id="rId27" Type="http://schemas.openxmlformats.org/officeDocument/2006/relationships/image" Target="../media/image166.wmf"/><Relationship Id="rId26" Type="http://schemas.openxmlformats.org/officeDocument/2006/relationships/oleObject" Target="../embeddings/oleObject148.bin"/><Relationship Id="rId25" Type="http://schemas.openxmlformats.org/officeDocument/2006/relationships/tags" Target="../tags/tag565.xml"/><Relationship Id="rId24" Type="http://schemas.openxmlformats.org/officeDocument/2006/relationships/image" Target="../media/image165.wmf"/><Relationship Id="rId23" Type="http://schemas.openxmlformats.org/officeDocument/2006/relationships/oleObject" Target="../embeddings/oleObject147.bin"/><Relationship Id="rId22" Type="http://schemas.openxmlformats.org/officeDocument/2006/relationships/tags" Target="../tags/tag564.xml"/><Relationship Id="rId21" Type="http://schemas.openxmlformats.org/officeDocument/2006/relationships/tags" Target="../tags/tag563.xml"/><Relationship Id="rId20" Type="http://schemas.openxmlformats.org/officeDocument/2006/relationships/tags" Target="../tags/tag562.xml"/><Relationship Id="rId2" Type="http://schemas.openxmlformats.org/officeDocument/2006/relationships/image" Target="../media/image2.png"/><Relationship Id="rId19" Type="http://schemas.openxmlformats.org/officeDocument/2006/relationships/image" Target="../media/image164.wmf"/><Relationship Id="rId18" Type="http://schemas.openxmlformats.org/officeDocument/2006/relationships/oleObject" Target="../embeddings/oleObject146.bin"/><Relationship Id="rId17" Type="http://schemas.openxmlformats.org/officeDocument/2006/relationships/tags" Target="../tags/tag561.xml"/><Relationship Id="rId16" Type="http://schemas.openxmlformats.org/officeDocument/2006/relationships/image" Target="../media/image163.wmf"/><Relationship Id="rId15" Type="http://schemas.openxmlformats.org/officeDocument/2006/relationships/oleObject" Target="../embeddings/oleObject145.bin"/><Relationship Id="rId14" Type="http://schemas.openxmlformats.org/officeDocument/2006/relationships/tags" Target="../tags/tag560.xml"/><Relationship Id="rId13" Type="http://schemas.openxmlformats.org/officeDocument/2006/relationships/image" Target="../media/image150.wmf"/><Relationship Id="rId12" Type="http://schemas.openxmlformats.org/officeDocument/2006/relationships/oleObject" Target="../embeddings/oleObject144.bin"/><Relationship Id="rId11" Type="http://schemas.openxmlformats.org/officeDocument/2006/relationships/tags" Target="../tags/tag559.xml"/><Relationship Id="rId10" Type="http://schemas.openxmlformats.org/officeDocument/2006/relationships/tags" Target="../tags/tag558.xml"/><Relationship Id="rId1" Type="http://schemas.openxmlformats.org/officeDocument/2006/relationships/image" Target="../media/image1.png"/></Relationships>
</file>

<file path=ppt/slides/_rels/slide57.xml.rels><?xml version="1.0" encoding="UTF-8" standalone="yes"?>
<Relationships xmlns="http://schemas.openxmlformats.org/package/2006/relationships"><Relationship Id="rId9" Type="http://schemas.openxmlformats.org/officeDocument/2006/relationships/tags" Target="../tags/tag569.xml"/><Relationship Id="rId8" Type="http://schemas.openxmlformats.org/officeDocument/2006/relationships/tags" Target="../tags/tag568.xml"/><Relationship Id="rId7" Type="http://schemas.openxmlformats.org/officeDocument/2006/relationships/tags" Target="../tags/tag56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8" Type="http://schemas.openxmlformats.org/officeDocument/2006/relationships/vmlDrawing" Target="../drawings/vmlDrawing42.vml"/><Relationship Id="rId27" Type="http://schemas.openxmlformats.org/officeDocument/2006/relationships/slideLayout" Target="../slideLayouts/slideLayout7.xml"/><Relationship Id="rId26" Type="http://schemas.openxmlformats.org/officeDocument/2006/relationships/tags" Target="../tags/tag578.xml"/><Relationship Id="rId25" Type="http://schemas.openxmlformats.org/officeDocument/2006/relationships/image" Target="../media/image170.wmf"/><Relationship Id="rId24" Type="http://schemas.openxmlformats.org/officeDocument/2006/relationships/oleObject" Target="../embeddings/oleObject152.bin"/><Relationship Id="rId23" Type="http://schemas.openxmlformats.org/officeDocument/2006/relationships/tags" Target="../tags/tag577.xml"/><Relationship Id="rId22" Type="http://schemas.openxmlformats.org/officeDocument/2006/relationships/tags" Target="../tags/tag576.xml"/><Relationship Id="rId21" Type="http://schemas.openxmlformats.org/officeDocument/2006/relationships/image" Target="../media/image169.wmf"/><Relationship Id="rId20" Type="http://schemas.openxmlformats.org/officeDocument/2006/relationships/oleObject" Target="../embeddings/oleObject151.bin"/><Relationship Id="rId2" Type="http://schemas.openxmlformats.org/officeDocument/2006/relationships/image" Target="../media/image2.png"/><Relationship Id="rId19" Type="http://schemas.openxmlformats.org/officeDocument/2006/relationships/tags" Target="../tags/tag575.xml"/><Relationship Id="rId18" Type="http://schemas.openxmlformats.org/officeDocument/2006/relationships/image" Target="../media/image168.wmf"/><Relationship Id="rId17" Type="http://schemas.openxmlformats.org/officeDocument/2006/relationships/oleObject" Target="../embeddings/oleObject150.bin"/><Relationship Id="rId16" Type="http://schemas.openxmlformats.org/officeDocument/2006/relationships/tags" Target="../tags/tag574.xml"/><Relationship Id="rId15" Type="http://schemas.openxmlformats.org/officeDocument/2006/relationships/tags" Target="../tags/tag573.xml"/><Relationship Id="rId14" Type="http://schemas.openxmlformats.org/officeDocument/2006/relationships/tags" Target="../tags/tag572.xml"/><Relationship Id="rId13" Type="http://schemas.openxmlformats.org/officeDocument/2006/relationships/image" Target="../media/image167.wmf"/><Relationship Id="rId12" Type="http://schemas.openxmlformats.org/officeDocument/2006/relationships/oleObject" Target="../embeddings/oleObject149.bin"/><Relationship Id="rId11" Type="http://schemas.openxmlformats.org/officeDocument/2006/relationships/tags" Target="../tags/tag571.xml"/><Relationship Id="rId10" Type="http://schemas.openxmlformats.org/officeDocument/2006/relationships/tags" Target="../tags/tag570.xml"/><Relationship Id="rId1" Type="http://schemas.openxmlformats.org/officeDocument/2006/relationships/image" Target="../media/image1.png"/></Relationships>
</file>

<file path=ppt/slides/_rels/slide58.xml.rels><?xml version="1.0" encoding="UTF-8" standalone="yes"?>
<Relationships xmlns="http://schemas.openxmlformats.org/package/2006/relationships"><Relationship Id="rId9" Type="http://schemas.openxmlformats.org/officeDocument/2006/relationships/tags" Target="../tags/tag581.xml"/><Relationship Id="rId8" Type="http://schemas.openxmlformats.org/officeDocument/2006/relationships/tags" Target="../tags/tag580.xml"/><Relationship Id="rId7" Type="http://schemas.openxmlformats.org/officeDocument/2006/relationships/tags" Target="../tags/tag579.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4" Type="http://schemas.openxmlformats.org/officeDocument/2006/relationships/vmlDrawing" Target="../drawings/vmlDrawing43.vml"/><Relationship Id="rId23" Type="http://schemas.openxmlformats.org/officeDocument/2006/relationships/slideLayout" Target="../slideLayouts/slideLayout7.xml"/><Relationship Id="rId22" Type="http://schemas.openxmlformats.org/officeDocument/2006/relationships/tags" Target="../tags/tag588.xml"/><Relationship Id="rId21" Type="http://schemas.openxmlformats.org/officeDocument/2006/relationships/image" Target="../media/image173.wmf"/><Relationship Id="rId20" Type="http://schemas.openxmlformats.org/officeDocument/2006/relationships/oleObject" Target="../embeddings/oleObject155.bin"/><Relationship Id="rId2" Type="http://schemas.openxmlformats.org/officeDocument/2006/relationships/image" Target="../media/image2.png"/><Relationship Id="rId19" Type="http://schemas.openxmlformats.org/officeDocument/2006/relationships/tags" Target="../tags/tag587.xml"/><Relationship Id="rId18" Type="http://schemas.openxmlformats.org/officeDocument/2006/relationships/tags" Target="../tags/tag586.xml"/><Relationship Id="rId17" Type="http://schemas.openxmlformats.org/officeDocument/2006/relationships/image" Target="../media/image172.wmf"/><Relationship Id="rId16" Type="http://schemas.openxmlformats.org/officeDocument/2006/relationships/oleObject" Target="../embeddings/oleObject154.bin"/><Relationship Id="rId15" Type="http://schemas.openxmlformats.org/officeDocument/2006/relationships/tags" Target="../tags/tag585.xml"/><Relationship Id="rId14" Type="http://schemas.openxmlformats.org/officeDocument/2006/relationships/tags" Target="../tags/tag584.xml"/><Relationship Id="rId13" Type="http://schemas.openxmlformats.org/officeDocument/2006/relationships/image" Target="../media/image171.wmf"/><Relationship Id="rId12" Type="http://schemas.openxmlformats.org/officeDocument/2006/relationships/oleObject" Target="../embeddings/oleObject153.bin"/><Relationship Id="rId11" Type="http://schemas.openxmlformats.org/officeDocument/2006/relationships/tags" Target="../tags/tag583.xml"/><Relationship Id="rId10" Type="http://schemas.openxmlformats.org/officeDocument/2006/relationships/tags" Target="../tags/tag582.xml"/><Relationship Id="rId1" Type="http://schemas.openxmlformats.org/officeDocument/2006/relationships/image" Target="../media/image1.png"/></Relationships>
</file>

<file path=ppt/slides/_rels/slide59.xml.rels><?xml version="1.0" encoding="UTF-8" standalone="yes"?>
<Relationships xmlns="http://schemas.openxmlformats.org/package/2006/relationships"><Relationship Id="rId9" Type="http://schemas.openxmlformats.org/officeDocument/2006/relationships/tags" Target="../tags/tag591.xml"/><Relationship Id="rId8" Type="http://schemas.openxmlformats.org/officeDocument/2006/relationships/tags" Target="../tags/tag590.xml"/><Relationship Id="rId7" Type="http://schemas.openxmlformats.org/officeDocument/2006/relationships/tags" Target="../tags/tag589.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8" Type="http://schemas.openxmlformats.org/officeDocument/2006/relationships/vmlDrawing" Target="../drawings/vmlDrawing44.vml"/><Relationship Id="rId17" Type="http://schemas.openxmlformats.org/officeDocument/2006/relationships/slideLayout" Target="../slideLayouts/slideLayout7.xml"/><Relationship Id="rId16" Type="http://schemas.openxmlformats.org/officeDocument/2006/relationships/image" Target="../media/image176.png"/><Relationship Id="rId15" Type="http://schemas.openxmlformats.org/officeDocument/2006/relationships/image" Target="../media/image175.wmf"/><Relationship Id="rId14" Type="http://schemas.openxmlformats.org/officeDocument/2006/relationships/oleObject" Target="../embeddings/oleObject157.bin"/><Relationship Id="rId13" Type="http://schemas.openxmlformats.org/officeDocument/2006/relationships/tags" Target="../tags/tag593.xml"/><Relationship Id="rId12" Type="http://schemas.openxmlformats.org/officeDocument/2006/relationships/image" Target="../media/image174.wmf"/><Relationship Id="rId11" Type="http://schemas.openxmlformats.org/officeDocument/2006/relationships/oleObject" Target="../embeddings/oleObject156.bin"/><Relationship Id="rId10" Type="http://schemas.openxmlformats.org/officeDocument/2006/relationships/tags" Target="../tags/tag59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2" Type="http://schemas.openxmlformats.org/officeDocument/2006/relationships/vmlDrawing" Target="../drawings/vmlDrawing4.vml"/><Relationship Id="rId21" Type="http://schemas.openxmlformats.org/officeDocument/2006/relationships/slideLayout" Target="../slideLayouts/slideLayout7.xml"/><Relationship Id="rId20" Type="http://schemas.openxmlformats.org/officeDocument/2006/relationships/image" Target="../media/image19.wmf"/><Relationship Id="rId2" Type="http://schemas.openxmlformats.org/officeDocument/2006/relationships/image" Target="../media/image2.png"/><Relationship Id="rId19" Type="http://schemas.openxmlformats.org/officeDocument/2006/relationships/oleObject" Target="../embeddings/oleObject10.bin"/><Relationship Id="rId18" Type="http://schemas.openxmlformats.org/officeDocument/2006/relationships/tags" Target="../tags/tag35.xml"/><Relationship Id="rId17" Type="http://schemas.openxmlformats.org/officeDocument/2006/relationships/image" Target="../media/image18.wmf"/><Relationship Id="rId16" Type="http://schemas.openxmlformats.org/officeDocument/2006/relationships/oleObject" Target="../embeddings/oleObject9.bin"/><Relationship Id="rId15" Type="http://schemas.openxmlformats.org/officeDocument/2006/relationships/tags" Target="../tags/tag34.xml"/><Relationship Id="rId14" Type="http://schemas.openxmlformats.org/officeDocument/2006/relationships/image" Target="../media/image17.wmf"/><Relationship Id="rId13" Type="http://schemas.openxmlformats.org/officeDocument/2006/relationships/oleObject" Target="../embeddings/oleObject8.bin"/><Relationship Id="rId12" Type="http://schemas.openxmlformats.org/officeDocument/2006/relationships/tags" Target="../tags/tag33.xml"/><Relationship Id="rId11" Type="http://schemas.openxmlformats.org/officeDocument/2006/relationships/tags" Target="../tags/tag32.xml"/><Relationship Id="rId10" Type="http://schemas.openxmlformats.org/officeDocument/2006/relationships/tags" Target="../tags/tag31.xml"/><Relationship Id="rId1" Type="http://schemas.openxmlformats.org/officeDocument/2006/relationships/image" Target="../media/image1.png"/></Relationships>
</file>

<file path=ppt/slides/_rels/slide60.xml.rels><?xml version="1.0" encoding="UTF-8" standalone="yes"?>
<Relationships xmlns="http://schemas.openxmlformats.org/package/2006/relationships"><Relationship Id="rId9" Type="http://schemas.openxmlformats.org/officeDocument/2006/relationships/tags" Target="../tags/tag596.xml"/><Relationship Id="rId8" Type="http://schemas.openxmlformats.org/officeDocument/2006/relationships/tags" Target="../tags/tag595.xml"/><Relationship Id="rId7" Type="http://schemas.openxmlformats.org/officeDocument/2006/relationships/tags" Target="../tags/tag594.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0" Type="http://schemas.openxmlformats.org/officeDocument/2006/relationships/vmlDrawing" Target="../drawings/vmlDrawing45.vml"/><Relationship Id="rId3" Type="http://schemas.openxmlformats.org/officeDocument/2006/relationships/image" Target="../media/image3.png"/><Relationship Id="rId29" Type="http://schemas.openxmlformats.org/officeDocument/2006/relationships/slideLayout" Target="../slideLayouts/slideLayout7.xml"/><Relationship Id="rId28" Type="http://schemas.openxmlformats.org/officeDocument/2006/relationships/image" Target="../media/image183.wmf"/><Relationship Id="rId27" Type="http://schemas.openxmlformats.org/officeDocument/2006/relationships/oleObject" Target="../embeddings/oleObject164.bin"/><Relationship Id="rId26" Type="http://schemas.openxmlformats.org/officeDocument/2006/relationships/tags" Target="../tags/tag600.xml"/><Relationship Id="rId25" Type="http://schemas.openxmlformats.org/officeDocument/2006/relationships/image" Target="../media/image182.wmf"/><Relationship Id="rId24" Type="http://schemas.openxmlformats.org/officeDocument/2006/relationships/oleObject" Target="../embeddings/oleObject163.bin"/><Relationship Id="rId23" Type="http://schemas.openxmlformats.org/officeDocument/2006/relationships/tags" Target="../tags/tag599.xml"/><Relationship Id="rId22" Type="http://schemas.openxmlformats.org/officeDocument/2006/relationships/image" Target="../media/image181.wmf"/><Relationship Id="rId21" Type="http://schemas.openxmlformats.org/officeDocument/2006/relationships/oleObject" Target="../embeddings/oleObject162.bin"/><Relationship Id="rId20" Type="http://schemas.openxmlformats.org/officeDocument/2006/relationships/tags" Target="../tags/tag598.xml"/><Relationship Id="rId2" Type="http://schemas.openxmlformats.org/officeDocument/2006/relationships/image" Target="../media/image2.png"/><Relationship Id="rId19" Type="http://schemas.openxmlformats.org/officeDocument/2006/relationships/image" Target="../media/image180.wmf"/><Relationship Id="rId18" Type="http://schemas.openxmlformats.org/officeDocument/2006/relationships/oleObject" Target="../embeddings/oleObject161.bin"/><Relationship Id="rId17" Type="http://schemas.openxmlformats.org/officeDocument/2006/relationships/image" Target="../media/image179.wmf"/><Relationship Id="rId16" Type="http://schemas.openxmlformats.org/officeDocument/2006/relationships/oleObject" Target="../embeddings/oleObject160.bin"/><Relationship Id="rId15" Type="http://schemas.openxmlformats.org/officeDocument/2006/relationships/image" Target="../media/image178.wmf"/><Relationship Id="rId14" Type="http://schemas.openxmlformats.org/officeDocument/2006/relationships/oleObject" Target="../embeddings/oleObject159.bin"/><Relationship Id="rId13" Type="http://schemas.openxmlformats.org/officeDocument/2006/relationships/image" Target="../media/image177.wmf"/><Relationship Id="rId12" Type="http://schemas.openxmlformats.org/officeDocument/2006/relationships/oleObject" Target="../embeddings/oleObject158.bin"/><Relationship Id="rId11" Type="http://schemas.openxmlformats.org/officeDocument/2006/relationships/image" Target="../media/image176.png"/><Relationship Id="rId10" Type="http://schemas.openxmlformats.org/officeDocument/2006/relationships/tags" Target="../tags/tag597.xml"/><Relationship Id="rId1" Type="http://schemas.openxmlformats.org/officeDocument/2006/relationships/image" Target="../media/image1.png"/></Relationships>
</file>

<file path=ppt/slides/_rels/slide61.xml.rels><?xml version="1.0" encoding="UTF-8" standalone="yes"?>
<Relationships xmlns="http://schemas.openxmlformats.org/package/2006/relationships"><Relationship Id="rId9" Type="http://schemas.openxmlformats.org/officeDocument/2006/relationships/tags" Target="../tags/tag603.xml"/><Relationship Id="rId8" Type="http://schemas.openxmlformats.org/officeDocument/2006/relationships/tags" Target="../tags/tag602.xml"/><Relationship Id="rId7" Type="http://schemas.openxmlformats.org/officeDocument/2006/relationships/tags" Target="../tags/tag60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9" Type="http://schemas.openxmlformats.org/officeDocument/2006/relationships/vmlDrawing" Target="../drawings/vmlDrawing46.vml"/><Relationship Id="rId18" Type="http://schemas.openxmlformats.org/officeDocument/2006/relationships/slideLayout" Target="../slideLayouts/slideLayout7.xml"/><Relationship Id="rId17" Type="http://schemas.openxmlformats.org/officeDocument/2006/relationships/image" Target="../media/image186.wmf"/><Relationship Id="rId16" Type="http://schemas.openxmlformats.org/officeDocument/2006/relationships/oleObject" Target="../embeddings/oleObject167.bin"/><Relationship Id="rId15" Type="http://schemas.openxmlformats.org/officeDocument/2006/relationships/image" Target="../media/image185.wmf"/><Relationship Id="rId14" Type="http://schemas.openxmlformats.org/officeDocument/2006/relationships/oleObject" Target="../embeddings/oleObject166.bin"/><Relationship Id="rId13" Type="http://schemas.openxmlformats.org/officeDocument/2006/relationships/image" Target="../media/image184.wmf"/><Relationship Id="rId12" Type="http://schemas.openxmlformats.org/officeDocument/2006/relationships/oleObject" Target="../embeddings/oleObject165.bin"/><Relationship Id="rId11" Type="http://schemas.openxmlformats.org/officeDocument/2006/relationships/image" Target="../media/image176.png"/><Relationship Id="rId10" Type="http://schemas.openxmlformats.org/officeDocument/2006/relationships/tags" Target="../tags/tag604.xml"/><Relationship Id="rId1" Type="http://schemas.openxmlformats.org/officeDocument/2006/relationships/image" Target="../media/image1.png"/></Relationships>
</file>

<file path=ppt/slides/_rels/slide62.xml.rels><?xml version="1.0" encoding="UTF-8" standalone="yes"?>
<Relationships xmlns="http://schemas.openxmlformats.org/package/2006/relationships"><Relationship Id="rId9" Type="http://schemas.openxmlformats.org/officeDocument/2006/relationships/tags" Target="../tags/tag607.xml"/><Relationship Id="rId8" Type="http://schemas.openxmlformats.org/officeDocument/2006/relationships/tags" Target="../tags/tag606.xml"/><Relationship Id="rId7" Type="http://schemas.openxmlformats.org/officeDocument/2006/relationships/tags" Target="../tags/tag605.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5" Type="http://schemas.openxmlformats.org/officeDocument/2006/relationships/vmlDrawing" Target="../drawings/vmlDrawing47.vml"/><Relationship Id="rId24" Type="http://schemas.openxmlformats.org/officeDocument/2006/relationships/slideLayout" Target="../slideLayouts/slideLayout7.xml"/><Relationship Id="rId23" Type="http://schemas.openxmlformats.org/officeDocument/2006/relationships/image" Target="../media/image190.wmf"/><Relationship Id="rId22" Type="http://schemas.openxmlformats.org/officeDocument/2006/relationships/oleObject" Target="../embeddings/oleObject172.bin"/><Relationship Id="rId21" Type="http://schemas.openxmlformats.org/officeDocument/2006/relationships/image" Target="../media/image189.wmf"/><Relationship Id="rId20" Type="http://schemas.openxmlformats.org/officeDocument/2006/relationships/oleObject" Target="../embeddings/oleObject171.bin"/><Relationship Id="rId2" Type="http://schemas.openxmlformats.org/officeDocument/2006/relationships/image" Target="../media/image2.png"/><Relationship Id="rId19" Type="http://schemas.openxmlformats.org/officeDocument/2006/relationships/image" Target="../media/image188.wmf"/><Relationship Id="rId18" Type="http://schemas.openxmlformats.org/officeDocument/2006/relationships/oleObject" Target="../embeddings/oleObject170.bin"/><Relationship Id="rId17" Type="http://schemas.openxmlformats.org/officeDocument/2006/relationships/image" Target="../media/image187.wmf"/><Relationship Id="rId16" Type="http://schemas.openxmlformats.org/officeDocument/2006/relationships/oleObject" Target="../embeddings/oleObject169.bin"/><Relationship Id="rId15" Type="http://schemas.openxmlformats.org/officeDocument/2006/relationships/image" Target="../media/image176.png"/><Relationship Id="rId14" Type="http://schemas.openxmlformats.org/officeDocument/2006/relationships/tags" Target="../tags/tag610.xml"/><Relationship Id="rId13" Type="http://schemas.openxmlformats.org/officeDocument/2006/relationships/image" Target="../media/image186.wmf"/><Relationship Id="rId12" Type="http://schemas.openxmlformats.org/officeDocument/2006/relationships/oleObject" Target="../embeddings/oleObject168.bin"/><Relationship Id="rId11" Type="http://schemas.openxmlformats.org/officeDocument/2006/relationships/tags" Target="../tags/tag609.xml"/><Relationship Id="rId10" Type="http://schemas.openxmlformats.org/officeDocument/2006/relationships/tags" Target="../tags/tag608.xml"/><Relationship Id="rId1" Type="http://schemas.openxmlformats.org/officeDocument/2006/relationships/image" Target="../media/image1.png"/></Relationships>
</file>

<file path=ppt/slides/_rels/slide63.xml.rels><?xml version="1.0" encoding="UTF-8" standalone="yes"?>
<Relationships xmlns="http://schemas.openxmlformats.org/package/2006/relationships"><Relationship Id="rId9" Type="http://schemas.openxmlformats.org/officeDocument/2006/relationships/tags" Target="../tags/tag613.xml"/><Relationship Id="rId8" Type="http://schemas.openxmlformats.org/officeDocument/2006/relationships/tags" Target="../tags/tag612.xml"/><Relationship Id="rId7" Type="http://schemas.openxmlformats.org/officeDocument/2006/relationships/tags" Target="../tags/tag61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1" Type="http://schemas.openxmlformats.org/officeDocument/2006/relationships/slideLayout" Target="../slideLayouts/slideLayout7.xml"/><Relationship Id="rId10" Type="http://schemas.openxmlformats.org/officeDocument/2006/relationships/tags" Target="../tags/tag614.xml"/><Relationship Id="rId1" Type="http://schemas.openxmlformats.org/officeDocument/2006/relationships/image" Target="../media/image1.png"/></Relationships>
</file>

<file path=ppt/slides/_rels/slide64.xml.rels><?xml version="1.0" encoding="UTF-8" standalone="yes"?>
<Relationships xmlns="http://schemas.openxmlformats.org/package/2006/relationships"><Relationship Id="rId9" Type="http://schemas.openxmlformats.org/officeDocument/2006/relationships/tags" Target="../tags/tag617.xml"/><Relationship Id="rId8" Type="http://schemas.openxmlformats.org/officeDocument/2006/relationships/tags" Target="../tags/tag616.xml"/><Relationship Id="rId7" Type="http://schemas.openxmlformats.org/officeDocument/2006/relationships/tags" Target="../tags/tag615.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1" Type="http://schemas.openxmlformats.org/officeDocument/2006/relationships/slideLayout" Target="../slideLayouts/slideLayout7.xml"/><Relationship Id="rId10" Type="http://schemas.openxmlformats.org/officeDocument/2006/relationships/tags" Target="../tags/tag618.xml"/><Relationship Id="rId1" Type="http://schemas.openxmlformats.org/officeDocument/2006/relationships/image" Target="../media/image1.png"/></Relationships>
</file>

<file path=ppt/slides/_rels/slide65.xml.rels><?xml version="1.0" encoding="UTF-8" standalone="yes"?>
<Relationships xmlns="http://schemas.openxmlformats.org/package/2006/relationships"><Relationship Id="rId9" Type="http://schemas.openxmlformats.org/officeDocument/2006/relationships/tags" Target="../tags/tag621.xml"/><Relationship Id="rId8" Type="http://schemas.openxmlformats.org/officeDocument/2006/relationships/tags" Target="../tags/tag620.xml"/><Relationship Id="rId7" Type="http://schemas.openxmlformats.org/officeDocument/2006/relationships/tags" Target="../tags/tag619.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1" Type="http://schemas.openxmlformats.org/officeDocument/2006/relationships/slideLayout" Target="../slideLayouts/slideLayout7.xml"/><Relationship Id="rId10" Type="http://schemas.openxmlformats.org/officeDocument/2006/relationships/tags" Target="../tags/tag622.xml"/><Relationship Id="rId1" Type="http://schemas.openxmlformats.org/officeDocument/2006/relationships/image" Target="../media/image1.png"/></Relationships>
</file>

<file path=ppt/slides/_rels/slide66.xml.rels><?xml version="1.0" encoding="UTF-8" standalone="yes"?>
<Relationships xmlns="http://schemas.openxmlformats.org/package/2006/relationships"><Relationship Id="rId9" Type="http://schemas.openxmlformats.org/officeDocument/2006/relationships/tags" Target="../tags/tag625.xml"/><Relationship Id="rId8" Type="http://schemas.openxmlformats.org/officeDocument/2006/relationships/tags" Target="../tags/tag624.xml"/><Relationship Id="rId7" Type="http://schemas.openxmlformats.org/officeDocument/2006/relationships/tags" Target="../tags/tag62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3" Type="http://schemas.openxmlformats.org/officeDocument/2006/relationships/slideLayout" Target="../slideLayouts/slideLayout7.xml"/><Relationship Id="rId12" Type="http://schemas.openxmlformats.org/officeDocument/2006/relationships/image" Target="../media/image191.png"/><Relationship Id="rId11" Type="http://schemas.openxmlformats.org/officeDocument/2006/relationships/tags" Target="../tags/tag627.xml"/><Relationship Id="rId10" Type="http://schemas.openxmlformats.org/officeDocument/2006/relationships/tags" Target="../tags/tag626.xml"/><Relationship Id="rId1" Type="http://schemas.openxmlformats.org/officeDocument/2006/relationships/image" Target="../media/image1.png"/></Relationships>
</file>

<file path=ppt/slides/_rels/slide67.xml.rels><?xml version="1.0" encoding="UTF-8" standalone="yes"?>
<Relationships xmlns="http://schemas.openxmlformats.org/package/2006/relationships"><Relationship Id="rId9" Type="http://schemas.openxmlformats.org/officeDocument/2006/relationships/tags" Target="../tags/tag630.xml"/><Relationship Id="rId8" Type="http://schemas.openxmlformats.org/officeDocument/2006/relationships/tags" Target="../tags/tag629.xml"/><Relationship Id="rId7" Type="http://schemas.openxmlformats.org/officeDocument/2006/relationships/tags" Target="../tags/tag628.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3" Type="http://schemas.openxmlformats.org/officeDocument/2006/relationships/slideLayout" Target="../slideLayouts/slideLayout7.xml"/><Relationship Id="rId12" Type="http://schemas.openxmlformats.org/officeDocument/2006/relationships/image" Target="../media/image192.png"/><Relationship Id="rId11" Type="http://schemas.openxmlformats.org/officeDocument/2006/relationships/tags" Target="../tags/tag632.xml"/><Relationship Id="rId10" Type="http://schemas.openxmlformats.org/officeDocument/2006/relationships/tags" Target="../tags/tag631.xml"/><Relationship Id="rId1" Type="http://schemas.openxmlformats.org/officeDocument/2006/relationships/image" Target="../media/image1.png"/></Relationships>
</file>

<file path=ppt/slides/_rels/slide68.xml.rels><?xml version="1.0" encoding="UTF-8" standalone="yes"?>
<Relationships xmlns="http://schemas.openxmlformats.org/package/2006/relationships"><Relationship Id="rId9" Type="http://schemas.openxmlformats.org/officeDocument/2006/relationships/tags" Target="../tags/tag635.xml"/><Relationship Id="rId8" Type="http://schemas.openxmlformats.org/officeDocument/2006/relationships/tags" Target="../tags/tag634.xml"/><Relationship Id="rId7" Type="http://schemas.openxmlformats.org/officeDocument/2006/relationships/tags" Target="../tags/tag63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2" Type="http://schemas.openxmlformats.org/officeDocument/2006/relationships/vmlDrawing" Target="../drawings/vmlDrawing48.vml"/><Relationship Id="rId21" Type="http://schemas.openxmlformats.org/officeDocument/2006/relationships/slideLayout" Target="../slideLayouts/slideLayout7.xml"/><Relationship Id="rId20" Type="http://schemas.openxmlformats.org/officeDocument/2006/relationships/image" Target="../media/image194.png"/><Relationship Id="rId2" Type="http://schemas.openxmlformats.org/officeDocument/2006/relationships/image" Target="../media/image2.png"/><Relationship Id="rId19" Type="http://schemas.openxmlformats.org/officeDocument/2006/relationships/image" Target="../media/image193.wmf"/><Relationship Id="rId18" Type="http://schemas.openxmlformats.org/officeDocument/2006/relationships/oleObject" Target="../embeddings/oleObject175.bin"/><Relationship Id="rId17" Type="http://schemas.openxmlformats.org/officeDocument/2006/relationships/tags" Target="../tags/tag639.xml"/><Relationship Id="rId16" Type="http://schemas.openxmlformats.org/officeDocument/2006/relationships/image" Target="../media/image175.wmf"/><Relationship Id="rId15" Type="http://schemas.openxmlformats.org/officeDocument/2006/relationships/oleObject" Target="../embeddings/oleObject174.bin"/><Relationship Id="rId14" Type="http://schemas.openxmlformats.org/officeDocument/2006/relationships/tags" Target="../tags/tag638.xml"/><Relationship Id="rId13" Type="http://schemas.openxmlformats.org/officeDocument/2006/relationships/image" Target="../media/image174.wmf"/><Relationship Id="rId12" Type="http://schemas.openxmlformats.org/officeDocument/2006/relationships/oleObject" Target="../embeddings/oleObject173.bin"/><Relationship Id="rId11" Type="http://schemas.openxmlformats.org/officeDocument/2006/relationships/tags" Target="../tags/tag637.xml"/><Relationship Id="rId10" Type="http://schemas.openxmlformats.org/officeDocument/2006/relationships/tags" Target="../tags/tag636.xml"/><Relationship Id="rId1" Type="http://schemas.openxmlformats.org/officeDocument/2006/relationships/image" Target="../media/image1.png"/></Relationships>
</file>

<file path=ppt/slides/_rels/slide69.xml.rels><?xml version="1.0" encoding="UTF-8" standalone="yes"?>
<Relationships xmlns="http://schemas.openxmlformats.org/package/2006/relationships"><Relationship Id="rId9" Type="http://schemas.openxmlformats.org/officeDocument/2006/relationships/tags" Target="../tags/tag642.xml"/><Relationship Id="rId8" Type="http://schemas.openxmlformats.org/officeDocument/2006/relationships/tags" Target="../tags/tag641.xml"/><Relationship Id="rId7" Type="http://schemas.openxmlformats.org/officeDocument/2006/relationships/tags" Target="../tags/tag640.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5" Type="http://schemas.openxmlformats.org/officeDocument/2006/relationships/vmlDrawing" Target="../drawings/vmlDrawing49.vml"/><Relationship Id="rId14" Type="http://schemas.openxmlformats.org/officeDocument/2006/relationships/slideLayout" Target="../slideLayouts/slideLayout7.xml"/><Relationship Id="rId13" Type="http://schemas.openxmlformats.org/officeDocument/2006/relationships/image" Target="../media/image195.wmf"/><Relationship Id="rId12" Type="http://schemas.openxmlformats.org/officeDocument/2006/relationships/oleObject" Target="../embeddings/oleObject176.bin"/><Relationship Id="rId11" Type="http://schemas.openxmlformats.org/officeDocument/2006/relationships/image" Target="../media/image194.png"/><Relationship Id="rId10" Type="http://schemas.openxmlformats.org/officeDocument/2006/relationships/tags" Target="../tags/tag643.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1" Type="http://schemas.openxmlformats.org/officeDocument/2006/relationships/vmlDrawing" Target="../drawings/vmlDrawing5.vml"/><Relationship Id="rId20" Type="http://schemas.openxmlformats.org/officeDocument/2006/relationships/slideLayout" Target="../slideLayouts/slideLayout7.xml"/><Relationship Id="rId2" Type="http://schemas.openxmlformats.org/officeDocument/2006/relationships/image" Target="../media/image2.png"/><Relationship Id="rId19" Type="http://schemas.openxmlformats.org/officeDocument/2006/relationships/image" Target="../media/image23.wmf"/><Relationship Id="rId18" Type="http://schemas.openxmlformats.org/officeDocument/2006/relationships/oleObject" Target="../embeddings/oleObject13.bin"/><Relationship Id="rId17" Type="http://schemas.openxmlformats.org/officeDocument/2006/relationships/image" Target="../media/image22.wmf"/><Relationship Id="rId16" Type="http://schemas.openxmlformats.org/officeDocument/2006/relationships/oleObject" Target="../embeddings/oleObject12.bin"/><Relationship Id="rId15" Type="http://schemas.openxmlformats.org/officeDocument/2006/relationships/image" Target="../media/image21.wmf"/><Relationship Id="rId14" Type="http://schemas.openxmlformats.org/officeDocument/2006/relationships/oleObject" Target="../embeddings/oleObject11.bin"/><Relationship Id="rId13" Type="http://schemas.openxmlformats.org/officeDocument/2006/relationships/image" Target="../media/image20.png"/><Relationship Id="rId12" Type="http://schemas.openxmlformats.org/officeDocument/2006/relationships/tags" Target="../tags/tag41.xml"/><Relationship Id="rId11" Type="http://schemas.openxmlformats.org/officeDocument/2006/relationships/tags" Target="../tags/tag40.xml"/><Relationship Id="rId10" Type="http://schemas.openxmlformats.org/officeDocument/2006/relationships/tags" Target="../tags/tag39.xml"/><Relationship Id="rId1" Type="http://schemas.openxmlformats.org/officeDocument/2006/relationships/image" Target="../media/image1.png"/></Relationships>
</file>

<file path=ppt/slides/_rels/slide70.xml.rels><?xml version="1.0" encoding="UTF-8" standalone="yes"?>
<Relationships xmlns="http://schemas.openxmlformats.org/package/2006/relationships"><Relationship Id="rId9" Type="http://schemas.openxmlformats.org/officeDocument/2006/relationships/tags" Target="../tags/tag646.xml"/><Relationship Id="rId8" Type="http://schemas.openxmlformats.org/officeDocument/2006/relationships/tags" Target="../tags/tag645.xml"/><Relationship Id="rId7" Type="http://schemas.openxmlformats.org/officeDocument/2006/relationships/tags" Target="../tags/tag644.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5" Type="http://schemas.openxmlformats.org/officeDocument/2006/relationships/vmlDrawing" Target="../drawings/vmlDrawing50.vml"/><Relationship Id="rId14" Type="http://schemas.openxmlformats.org/officeDocument/2006/relationships/slideLayout" Target="../slideLayouts/slideLayout7.xml"/><Relationship Id="rId13" Type="http://schemas.openxmlformats.org/officeDocument/2006/relationships/image" Target="../media/image196.wmf"/><Relationship Id="rId12" Type="http://schemas.openxmlformats.org/officeDocument/2006/relationships/oleObject" Target="../embeddings/oleObject177.bin"/><Relationship Id="rId11" Type="http://schemas.openxmlformats.org/officeDocument/2006/relationships/image" Target="../media/image194.png"/><Relationship Id="rId10" Type="http://schemas.openxmlformats.org/officeDocument/2006/relationships/tags" Target="../tags/tag647.xml"/><Relationship Id="rId1" Type="http://schemas.openxmlformats.org/officeDocument/2006/relationships/image" Target="../media/image1.png"/></Relationships>
</file>

<file path=ppt/slides/_rels/slide71.xml.rels><?xml version="1.0" encoding="UTF-8" standalone="yes"?>
<Relationships xmlns="http://schemas.openxmlformats.org/package/2006/relationships"><Relationship Id="rId9" Type="http://schemas.openxmlformats.org/officeDocument/2006/relationships/tags" Target="../tags/tag650.xml"/><Relationship Id="rId8" Type="http://schemas.openxmlformats.org/officeDocument/2006/relationships/tags" Target="../tags/tag649.xml"/><Relationship Id="rId7" Type="http://schemas.openxmlformats.org/officeDocument/2006/relationships/tags" Target="../tags/tag648.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7" Type="http://schemas.openxmlformats.org/officeDocument/2006/relationships/vmlDrawing" Target="../drawings/vmlDrawing51.vml"/><Relationship Id="rId16" Type="http://schemas.openxmlformats.org/officeDocument/2006/relationships/slideLayout" Target="../slideLayouts/slideLayout7.xml"/><Relationship Id="rId15" Type="http://schemas.openxmlformats.org/officeDocument/2006/relationships/image" Target="../media/image198.wmf"/><Relationship Id="rId14" Type="http://schemas.openxmlformats.org/officeDocument/2006/relationships/oleObject" Target="../embeddings/oleObject179.bin"/><Relationship Id="rId13" Type="http://schemas.openxmlformats.org/officeDocument/2006/relationships/tags" Target="../tags/tag652.xml"/><Relationship Id="rId12" Type="http://schemas.openxmlformats.org/officeDocument/2006/relationships/image" Target="../media/image197.wmf"/><Relationship Id="rId11" Type="http://schemas.openxmlformats.org/officeDocument/2006/relationships/oleObject" Target="../embeddings/oleObject178.bin"/><Relationship Id="rId10" Type="http://schemas.openxmlformats.org/officeDocument/2006/relationships/tags" Target="../tags/tag651.xml"/><Relationship Id="rId1" Type="http://schemas.openxmlformats.org/officeDocument/2006/relationships/image" Target="../media/image1.png"/></Relationships>
</file>

<file path=ppt/slides/_rels/slide72.xml.rels><?xml version="1.0" encoding="UTF-8" standalone="yes"?>
<Relationships xmlns="http://schemas.openxmlformats.org/package/2006/relationships"><Relationship Id="rId9" Type="http://schemas.openxmlformats.org/officeDocument/2006/relationships/tags" Target="../tags/tag655.xml"/><Relationship Id="rId8" Type="http://schemas.openxmlformats.org/officeDocument/2006/relationships/tags" Target="../tags/tag654.xml"/><Relationship Id="rId7" Type="http://schemas.openxmlformats.org/officeDocument/2006/relationships/tags" Target="../tags/tag65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5" Type="http://schemas.openxmlformats.org/officeDocument/2006/relationships/vmlDrawing" Target="../drawings/vmlDrawing52.vml"/><Relationship Id="rId24" Type="http://schemas.openxmlformats.org/officeDocument/2006/relationships/slideLayout" Target="../slideLayouts/slideLayout7.xml"/><Relationship Id="rId23" Type="http://schemas.openxmlformats.org/officeDocument/2006/relationships/image" Target="../media/image203.wmf"/><Relationship Id="rId22" Type="http://schemas.openxmlformats.org/officeDocument/2006/relationships/oleObject" Target="../embeddings/oleObject184.bin"/><Relationship Id="rId21" Type="http://schemas.openxmlformats.org/officeDocument/2006/relationships/tags" Target="../tags/tag659.xml"/><Relationship Id="rId20" Type="http://schemas.openxmlformats.org/officeDocument/2006/relationships/image" Target="../media/image202.wmf"/><Relationship Id="rId2" Type="http://schemas.openxmlformats.org/officeDocument/2006/relationships/image" Target="../media/image2.png"/><Relationship Id="rId19" Type="http://schemas.openxmlformats.org/officeDocument/2006/relationships/oleObject" Target="../embeddings/oleObject183.bin"/><Relationship Id="rId18" Type="http://schemas.openxmlformats.org/officeDocument/2006/relationships/tags" Target="../tags/tag658.xml"/><Relationship Id="rId17" Type="http://schemas.openxmlformats.org/officeDocument/2006/relationships/image" Target="../media/image201.wmf"/><Relationship Id="rId16" Type="http://schemas.openxmlformats.org/officeDocument/2006/relationships/oleObject" Target="../embeddings/oleObject182.bin"/><Relationship Id="rId15" Type="http://schemas.openxmlformats.org/officeDocument/2006/relationships/tags" Target="../tags/tag657.xml"/><Relationship Id="rId14" Type="http://schemas.openxmlformats.org/officeDocument/2006/relationships/image" Target="../media/image200.wmf"/><Relationship Id="rId13" Type="http://schemas.openxmlformats.org/officeDocument/2006/relationships/oleObject" Target="../embeddings/oleObject181.bin"/><Relationship Id="rId12" Type="http://schemas.openxmlformats.org/officeDocument/2006/relationships/image" Target="../media/image199.wmf"/><Relationship Id="rId11" Type="http://schemas.openxmlformats.org/officeDocument/2006/relationships/oleObject" Target="../embeddings/oleObject180.bin"/><Relationship Id="rId10" Type="http://schemas.openxmlformats.org/officeDocument/2006/relationships/tags" Target="../tags/tag656.xml"/><Relationship Id="rId1" Type="http://schemas.openxmlformats.org/officeDocument/2006/relationships/image" Target="../media/image1.png"/></Relationships>
</file>

<file path=ppt/slides/_rels/slide73.xml.rels><?xml version="1.0" encoding="UTF-8" standalone="yes"?>
<Relationships xmlns="http://schemas.openxmlformats.org/package/2006/relationships"><Relationship Id="rId9" Type="http://schemas.openxmlformats.org/officeDocument/2006/relationships/tags" Target="../tags/tag662.xml"/><Relationship Id="rId8" Type="http://schemas.openxmlformats.org/officeDocument/2006/relationships/tags" Target="../tags/tag661.xml"/><Relationship Id="rId7" Type="http://schemas.openxmlformats.org/officeDocument/2006/relationships/tags" Target="../tags/tag660.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9" Type="http://schemas.openxmlformats.org/officeDocument/2006/relationships/slideLayout" Target="../slideLayouts/slideLayout7.xml"/><Relationship Id="rId18" Type="http://schemas.openxmlformats.org/officeDocument/2006/relationships/tags" Target="../tags/tag668.xml"/><Relationship Id="rId17" Type="http://schemas.openxmlformats.org/officeDocument/2006/relationships/tags" Target="../tags/tag667.xml"/><Relationship Id="rId16" Type="http://schemas.openxmlformats.org/officeDocument/2006/relationships/image" Target="../media/image206.png"/><Relationship Id="rId15" Type="http://schemas.openxmlformats.org/officeDocument/2006/relationships/tags" Target="../tags/tag666.xml"/><Relationship Id="rId14" Type="http://schemas.openxmlformats.org/officeDocument/2006/relationships/image" Target="../media/image205.png"/><Relationship Id="rId13" Type="http://schemas.openxmlformats.org/officeDocument/2006/relationships/tags" Target="../tags/tag665.xml"/><Relationship Id="rId12" Type="http://schemas.openxmlformats.org/officeDocument/2006/relationships/image" Target="../media/image204.png"/><Relationship Id="rId11" Type="http://schemas.openxmlformats.org/officeDocument/2006/relationships/tags" Target="../tags/tag664.xml"/><Relationship Id="rId10" Type="http://schemas.openxmlformats.org/officeDocument/2006/relationships/tags" Target="../tags/tag663.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9" Type="http://schemas.openxmlformats.org/officeDocument/2006/relationships/tags" Target="../tags/tag44.xml"/><Relationship Id="rId8" Type="http://schemas.openxmlformats.org/officeDocument/2006/relationships/tags" Target="../tags/tag43.xml"/><Relationship Id="rId7" Type="http://schemas.openxmlformats.org/officeDocument/2006/relationships/tags" Target="../tags/tag4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4" Type="http://schemas.openxmlformats.org/officeDocument/2006/relationships/slideLayout" Target="../slideLayouts/slideLayout7.xml"/><Relationship Id="rId13" Type="http://schemas.openxmlformats.org/officeDocument/2006/relationships/image" Target="../media/image24.png"/><Relationship Id="rId12" Type="http://schemas.openxmlformats.org/officeDocument/2006/relationships/tags" Target="../tags/tag47.xml"/><Relationship Id="rId11" Type="http://schemas.openxmlformats.org/officeDocument/2006/relationships/tags" Target="../tags/tag46.xml"/><Relationship Id="rId10" Type="http://schemas.openxmlformats.org/officeDocument/2006/relationships/tags" Target="../tags/tag45.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9" Type="http://schemas.openxmlformats.org/officeDocument/2006/relationships/tags" Target="../tags/tag50.xml"/><Relationship Id="rId8" Type="http://schemas.openxmlformats.org/officeDocument/2006/relationships/tags" Target="../tags/tag49.xml"/><Relationship Id="rId7" Type="http://schemas.openxmlformats.org/officeDocument/2006/relationships/tags" Target="../tags/tag48.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5" Type="http://schemas.openxmlformats.org/officeDocument/2006/relationships/vmlDrawing" Target="../drawings/vmlDrawing6.vml"/><Relationship Id="rId14" Type="http://schemas.openxmlformats.org/officeDocument/2006/relationships/slideLayout" Target="../slideLayouts/slideLayout7.xml"/><Relationship Id="rId13" Type="http://schemas.openxmlformats.org/officeDocument/2006/relationships/image" Target="../media/image25.wmf"/><Relationship Id="rId12" Type="http://schemas.openxmlformats.org/officeDocument/2006/relationships/oleObject" Target="../embeddings/oleObject14.bin"/><Relationship Id="rId11" Type="http://schemas.openxmlformats.org/officeDocument/2006/relationships/tags" Target="../tags/tag52.xml"/><Relationship Id="rId10" Type="http://schemas.openxmlformats.org/officeDocument/2006/relationships/tags" Target="../tags/tag5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6350" y="6454485"/>
            <a:ext cx="12192000" cy="415497"/>
            <a:chOff x="0" y="6477345"/>
            <a:chExt cx="12192000" cy="415497"/>
          </a:xfrm>
        </p:grpSpPr>
        <p:sp>
          <p:nvSpPr>
            <p:cNvPr id="2" name="文本框 1"/>
            <p:cNvSpPr txBox="1"/>
            <p:nvPr/>
          </p:nvSpPr>
          <p:spPr>
            <a:xfrm>
              <a:off x="0" y="6477345"/>
              <a:ext cx="12192000" cy="400109"/>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24" name="组合 23"/>
            <p:cNvGrpSpPr/>
            <p:nvPr/>
          </p:nvGrpSpPr>
          <p:grpSpPr>
            <a:xfrm>
              <a:off x="5284670" y="6492733"/>
              <a:ext cx="1843236" cy="400109"/>
              <a:chOff x="76140" y="6477345"/>
              <a:chExt cx="1947504" cy="400109"/>
            </a:xfrm>
          </p:grpSpPr>
          <p:pic>
            <p:nvPicPr>
              <p:cNvPr id="12" name="图片 11"/>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4" name="图片 13"/>
              <p:cNvPicPr>
                <a:picLocks noChangeAspect="1"/>
              </p:cNvPicPr>
              <p:nvPr/>
            </p:nvPicPr>
            <p:blipFill rotWithShape="1">
              <a:blip r:embed="rId2">
                <a:biLevel thresh="25000"/>
              </a:blip>
              <a:srcRect l="1" t="6582" r="-25334" b="26979"/>
              <a:stretch>
                <a:fillRect/>
              </a:stretch>
            </p:blipFill>
            <p:spPr>
              <a:xfrm rot="200163">
                <a:off x="414610" y="6477345"/>
                <a:ext cx="724874" cy="380655"/>
              </a:xfrm>
              <a:prstGeom prst="rect">
                <a:avLst/>
              </a:prstGeom>
            </p:spPr>
          </p:pic>
          <p:pic>
            <p:nvPicPr>
              <p:cNvPr id="16" name="图片 15"/>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20" name="图片 19"/>
              <p:cNvPicPr>
                <a:picLocks noChangeAspect="1"/>
              </p:cNvPicPr>
              <p:nvPr/>
            </p:nvPicPr>
            <p:blipFill rotWithShape="1">
              <a:blip r:embed="rId4" cstate="print"/>
              <a:srcRect t="-1" b="16526"/>
              <a:stretch>
                <a:fillRect/>
              </a:stretch>
            </p:blipFill>
            <p:spPr>
              <a:xfrm rot="436491">
                <a:off x="1256498" y="6481317"/>
                <a:ext cx="388026" cy="326437"/>
              </a:xfrm>
              <a:prstGeom prst="rect">
                <a:avLst/>
              </a:prstGeom>
            </p:spPr>
          </p:pic>
          <p:pic>
            <p:nvPicPr>
              <p:cNvPr id="23" name="图片 22"/>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grpSp>
      <p:sp>
        <p:nvSpPr>
          <p:cNvPr id="3" name="文本框 2"/>
          <p:cNvSpPr txBox="1"/>
          <p:nvPr/>
        </p:nvSpPr>
        <p:spPr>
          <a:xfrm>
            <a:off x="3590925" y="2745105"/>
            <a:ext cx="5435600" cy="858520"/>
          </a:xfrm>
          <a:prstGeom prst="rect">
            <a:avLst/>
          </a:prstGeom>
          <a:noFill/>
        </p:spPr>
        <p:txBody>
          <a:bodyPr wrap="square" rtlCol="0">
            <a:noAutofit/>
          </a:bodyPr>
          <a:p>
            <a:pPr algn="ctr"/>
            <a:r>
              <a:rPr lang="zh-CN" altLang="en-US" sz="3600" b="1"/>
              <a:t>第</a:t>
            </a:r>
            <a:r>
              <a:rPr lang="en-US" altLang="zh-CN" sz="3600" b="1"/>
              <a:t>2</a:t>
            </a:r>
            <a:r>
              <a:rPr lang="zh-CN" altLang="en-US" sz="3600" b="1"/>
              <a:t>章</a:t>
            </a:r>
            <a:endParaRPr lang="zh-CN" altLang="en-US" sz="3600" b="1"/>
          </a:p>
          <a:p>
            <a:pPr algn="ctr"/>
            <a:endParaRPr lang="zh-CN" altLang="en-US" sz="3600" b="1"/>
          </a:p>
          <a:p>
            <a:pPr algn="ctr"/>
            <a:r>
              <a:rPr lang="zh-CN" altLang="en-US" sz="3600" b="1"/>
              <a:t>静电场</a:t>
            </a:r>
            <a:endParaRPr lang="zh-CN" altLang="en-US" sz="3600" b="1"/>
          </a:p>
        </p:txBody>
      </p:sp>
      <p:pic>
        <p:nvPicPr>
          <p:cNvPr id="5" name="图片 4"/>
          <p:cNvPicPr>
            <a:picLocks noChangeAspect="1"/>
          </p:cNvPicPr>
          <p:nvPr>
            <p:custDataLst>
              <p:tags r:id="rId6"/>
            </p:custDataLst>
          </p:nvPr>
        </p:nvPicPr>
        <p:blipFill>
          <a:blip r:embed="rId7">
            <a:extLst>
              <a:ext uri="{28A0092B-C50C-407E-A947-70E740481C1C}">
                <a14:useLocalDpi xmlns:a14="http://schemas.microsoft.com/office/drawing/2010/main" val="0"/>
              </a:ext>
            </a:extLst>
          </a:blip>
          <a:stretch>
            <a:fillRect/>
          </a:stretch>
        </p:blipFill>
        <p:spPr>
          <a:xfrm>
            <a:off x="0" y="-13970"/>
            <a:ext cx="12197715" cy="265620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6" name="文本框 5"/>
          <p:cNvSpPr txBox="1"/>
          <p:nvPr>
            <p:custDataLst>
              <p:tags r:id="rId8"/>
            </p:custDataLst>
          </p:nvPr>
        </p:nvSpPr>
        <p:spPr>
          <a:xfrm>
            <a:off x="221615" y="675640"/>
            <a:ext cx="693293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2.1.5 </a:t>
            </a:r>
            <a:r>
              <a:rPr lang="zh-CN" altLang="en-US" sz="2400" b="1">
                <a:sym typeface="+mn-ea"/>
              </a:rPr>
              <a:t>电力线</a:t>
            </a:r>
            <a:endParaRPr lang="zh-CN" altLang="en-US" sz="2400" b="1">
              <a:sym typeface="+mn-ea"/>
            </a:endParaRPr>
          </a:p>
        </p:txBody>
      </p:sp>
      <p:sp>
        <p:nvSpPr>
          <p:cNvPr id="20" name="文本框 19"/>
          <p:cNvSpPr txBox="1"/>
          <p:nvPr>
            <p:custDataLst>
              <p:tags r:id="rId9"/>
            </p:custDataLst>
          </p:nvPr>
        </p:nvSpPr>
        <p:spPr>
          <a:xfrm>
            <a:off x="0" y="50800"/>
            <a:ext cx="5406390" cy="521970"/>
          </a:xfrm>
          <a:prstGeom prst="rect">
            <a:avLst/>
          </a:prstGeom>
          <a:noFill/>
        </p:spPr>
        <p:txBody>
          <a:bodyPr wrap="square" rtlCol="0">
            <a:spAutoFit/>
          </a:bodyPr>
          <a:p>
            <a:pPr>
              <a:buClrTx/>
              <a:buSzTx/>
              <a:buFontTx/>
            </a:pPr>
            <a:r>
              <a:rPr lang="en-US" altLang="zh-CN" sz="2800" dirty="0" err="1"/>
              <a:t>2.1</a:t>
            </a:r>
            <a:r>
              <a:rPr lang="zh-CN" altLang="en-US" sz="2800" dirty="0" err="1"/>
              <a:t>、</a:t>
            </a:r>
            <a:r>
              <a:rPr lang="zh-CN" sz="2800" dirty="0" err="1"/>
              <a:t>库仑定律和电场强度</a:t>
            </a:r>
            <a:endParaRPr lang="zh-CN" sz="2800" dirty="0" err="1"/>
          </a:p>
        </p:txBody>
      </p:sp>
      <p:sp>
        <p:nvSpPr>
          <p:cNvPr id="71683" name="Rectangle 3"/>
          <p:cNvSpPr>
            <a:spLocks noGrp="1" noChangeArrowheads="1"/>
          </p:cNvSpPr>
          <p:nvPr>
            <p:custDataLst>
              <p:tags r:id="rId10"/>
            </p:custDataLst>
          </p:nvPr>
        </p:nvSpPr>
        <p:spPr>
          <a:xfrm>
            <a:off x="709930" y="1297940"/>
            <a:ext cx="9824720" cy="2143125"/>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r>
              <a:rPr kumimoji="0"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   </a:t>
            </a:r>
            <a:endParaRPr kumimoji="0" sz="2400" b="1" u="none" strike="noStrike" kern="0" cap="none" spc="0" normalizeH="0" baseline="0" noProof="0" dirty="0" smtClean="0">
              <a:ln>
                <a:noFill/>
              </a:ln>
              <a:solidFill>
                <a:schemeClr val="tx1"/>
              </a:solidFill>
              <a:effectLst/>
              <a:uLnTx/>
              <a:uFillTx/>
              <a:ea typeface="楷体_GB2312"/>
              <a:cs typeface="+mn-cs"/>
            </a:endParaRPr>
          </a:p>
        </p:txBody>
      </p:sp>
      <p:sp>
        <p:nvSpPr>
          <p:cNvPr id="2" name="Rectangle 3"/>
          <p:cNvSpPr>
            <a:spLocks noGrp="1" noChangeArrowheads="1"/>
          </p:cNvSpPr>
          <p:nvPr>
            <p:custDataLst>
              <p:tags r:id="rId11"/>
            </p:custDataLst>
          </p:nvPr>
        </p:nvSpPr>
        <p:spPr>
          <a:xfrm>
            <a:off x="836930" y="1526540"/>
            <a:ext cx="5258435"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r>
              <a:rPr lang="zh-CN" sz="2400" kern="0" noProof="0" dirty="0" smtClean="0">
                <a:ln>
                  <a:noFill/>
                </a:ln>
                <a:solidFill>
                  <a:schemeClr val="tx1"/>
                </a:solidFill>
                <a:effectLst/>
                <a:uLnTx/>
                <a:uFillTx/>
                <a:latin typeface="宋体" panose="02010600030101010101" pitchFamily="2" charset="-122"/>
                <a:ea typeface="楷体_GB2312"/>
                <a:sym typeface="+mn-ea"/>
              </a:rPr>
              <a:t>性质</a:t>
            </a: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a:t>
            </a: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685800" marR="0" lvl="0" algn="l" defTabSz="914400" rtl="0" eaLnBrk="1" hangingPunct="1">
              <a:lnSpc>
                <a:spcPct val="125000"/>
              </a:lnSpc>
              <a:spcBef>
                <a:spcPts val="1200"/>
              </a:spcBef>
              <a:spcAft>
                <a:spcPct val="0"/>
              </a:spcAft>
              <a:buClrTx/>
              <a:buSzTx/>
              <a:defRPr/>
            </a:pP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电力线不能相交</a:t>
            </a: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685800" marR="0" lvl="0" algn="l" defTabSz="914400" rtl="0" eaLnBrk="1" hangingPunct="1">
              <a:lnSpc>
                <a:spcPct val="125000"/>
              </a:lnSpc>
              <a:spcBef>
                <a:spcPts val="1200"/>
              </a:spcBef>
              <a:spcAft>
                <a:spcPct val="0"/>
              </a:spcAft>
              <a:buClrTx/>
              <a:buSzTx/>
              <a:defRPr/>
            </a:pP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电力线起始于正电荷，终止于负电荷，非闭合线</a:t>
            </a: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685800" marR="0" lvl="0" algn="l" defTabSz="914400" rtl="0" eaLnBrk="1" hangingPunct="1">
              <a:lnSpc>
                <a:spcPct val="125000"/>
              </a:lnSpc>
              <a:spcBef>
                <a:spcPts val="1200"/>
              </a:spcBef>
              <a:spcAft>
                <a:spcPct val="0"/>
              </a:spcAft>
              <a:buClrTx/>
              <a:buSzTx/>
              <a:defRPr/>
            </a:pP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电力线愈密处，场强愈大</a:t>
            </a: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p:txBody>
      </p:sp>
      <p:pic>
        <p:nvPicPr>
          <p:cNvPr id="4" name="图片 3"/>
          <p:cNvPicPr>
            <a:picLocks noChangeAspect="1"/>
          </p:cNvPicPr>
          <p:nvPr>
            <p:custDataLst>
              <p:tags r:id="rId12"/>
            </p:custDataLst>
          </p:nvPr>
        </p:nvPicPr>
        <p:blipFill>
          <a:blip r:embed="rId13"/>
          <a:stretch>
            <a:fillRect/>
          </a:stretch>
        </p:blipFill>
        <p:spPr>
          <a:xfrm>
            <a:off x="5932805" y="1271270"/>
            <a:ext cx="6015355" cy="377507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20" name="文本框 19"/>
          <p:cNvSpPr txBox="1"/>
          <p:nvPr>
            <p:custDataLst>
              <p:tags r:id="rId8"/>
            </p:custDataLst>
          </p:nvPr>
        </p:nvSpPr>
        <p:spPr>
          <a:xfrm>
            <a:off x="0" y="50800"/>
            <a:ext cx="5406390" cy="521970"/>
          </a:xfrm>
          <a:prstGeom prst="rect">
            <a:avLst/>
          </a:prstGeom>
          <a:noFill/>
        </p:spPr>
        <p:txBody>
          <a:bodyPr wrap="square" rtlCol="0">
            <a:spAutoFit/>
          </a:bodyPr>
          <a:p>
            <a:pPr>
              <a:buClrTx/>
              <a:buSzTx/>
              <a:buFontTx/>
            </a:pPr>
            <a:r>
              <a:rPr lang="en-US" altLang="zh-CN" sz="2800" dirty="0" err="1"/>
              <a:t>2.1</a:t>
            </a:r>
            <a:r>
              <a:rPr lang="zh-CN" altLang="en-US" sz="2800" dirty="0" err="1"/>
              <a:t>、</a:t>
            </a:r>
            <a:r>
              <a:rPr lang="zh-CN" sz="2800" dirty="0" err="1"/>
              <a:t>库仑定律和电场强度</a:t>
            </a:r>
            <a:endParaRPr lang="zh-CN" sz="2800" dirty="0" err="1"/>
          </a:p>
        </p:txBody>
      </p:sp>
      <p:sp>
        <p:nvSpPr>
          <p:cNvPr id="71683" name="Rectangle 3"/>
          <p:cNvSpPr>
            <a:spLocks noGrp="1" noChangeArrowheads="1"/>
          </p:cNvSpPr>
          <p:nvPr>
            <p:custDataLst>
              <p:tags r:id="rId9"/>
            </p:custDataLst>
          </p:nvPr>
        </p:nvSpPr>
        <p:spPr>
          <a:xfrm>
            <a:off x="709930" y="1297940"/>
            <a:ext cx="9824720" cy="2143125"/>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r>
              <a:rPr kumimoji="0"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   </a:t>
            </a:r>
            <a:endParaRPr kumimoji="0" sz="2400" b="1" u="none" strike="noStrike" kern="0" cap="none" spc="0" normalizeH="0" baseline="0" noProof="0" dirty="0" smtClean="0">
              <a:ln>
                <a:noFill/>
              </a:ln>
              <a:solidFill>
                <a:schemeClr val="tx1"/>
              </a:solidFill>
              <a:effectLst/>
              <a:uLnTx/>
              <a:uFillTx/>
              <a:ea typeface="楷体_GB2312"/>
              <a:cs typeface="+mn-cs"/>
            </a:endParaRPr>
          </a:p>
        </p:txBody>
      </p:sp>
      <p:sp>
        <p:nvSpPr>
          <p:cNvPr id="2" name="Rectangle 3"/>
          <p:cNvSpPr>
            <a:spLocks noGrp="1" noChangeArrowheads="1"/>
          </p:cNvSpPr>
          <p:nvPr>
            <p:custDataLst>
              <p:tags r:id="rId10"/>
            </p:custDataLst>
          </p:nvPr>
        </p:nvSpPr>
        <p:spPr>
          <a:xfrm>
            <a:off x="836930" y="1287145"/>
            <a:ext cx="9824720"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r>
              <a:rPr sz="2400" kern="0" noProof="0" dirty="0" smtClean="0">
                <a:ln>
                  <a:noFill/>
                </a:ln>
                <a:solidFill>
                  <a:schemeClr val="tx1"/>
                </a:solidFill>
                <a:effectLst/>
                <a:uLnTx/>
                <a:uFillTx/>
                <a:ea typeface="楷体_GB2312"/>
              </a:rPr>
              <a:t>电力线方程的具体形式可分别表示为</a:t>
            </a: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a:t>
            </a: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r>
              <a:rPr lang="en-US" sz="2400" kern="0" noProof="0" dirty="0" smtClean="0">
                <a:ln>
                  <a:noFill/>
                </a:ln>
                <a:solidFill>
                  <a:schemeClr val="tx1"/>
                </a:solidFill>
                <a:effectLst/>
                <a:uLnTx/>
                <a:uFillTx/>
                <a:latin typeface="宋体" panose="02010600030101010101" pitchFamily="2" charset="-122"/>
                <a:ea typeface="楷体_GB2312"/>
                <a:sym typeface="+mn-ea"/>
              </a:rPr>
              <a:t>    </a:t>
            </a:r>
            <a:r>
              <a:rPr lang="zh-CN" altLang="en-US" sz="2400" kern="0" noProof="0" dirty="0" smtClean="0">
                <a:ln>
                  <a:noFill/>
                </a:ln>
                <a:solidFill>
                  <a:schemeClr val="tx1"/>
                </a:solidFill>
                <a:effectLst/>
                <a:uLnTx/>
                <a:uFillTx/>
                <a:latin typeface="宋体" panose="02010600030101010101" pitchFamily="2" charset="-122"/>
                <a:ea typeface="楷体_GB2312"/>
                <a:sym typeface="+mn-ea"/>
              </a:rPr>
              <a:t>直角坐标系：</a:t>
            </a:r>
            <a:endParaRPr lang="zh-CN" altLang="en-US" sz="2400" kern="0" noProof="0" dirty="0" smtClean="0">
              <a:ln>
                <a:noFill/>
              </a:ln>
              <a:solidFill>
                <a:schemeClr val="tx1"/>
              </a:solidFill>
              <a:effectLst/>
              <a:uLnTx/>
              <a:uFillTx/>
              <a:latin typeface="宋体" panose="02010600030101010101" pitchFamily="2" charset="-122"/>
              <a:ea typeface="楷体_GB2312"/>
              <a:sym typeface="+mn-ea"/>
            </a:endParaRPr>
          </a:p>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sym typeface="+mn-ea"/>
            </a:endParaRPr>
          </a:p>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r>
              <a:rPr lang="en-US" sz="2400" kern="0" noProof="0" dirty="0" smtClean="0">
                <a:ln>
                  <a:noFill/>
                </a:ln>
                <a:solidFill>
                  <a:schemeClr val="tx1"/>
                </a:solidFill>
                <a:effectLst/>
                <a:uLnTx/>
                <a:uFillTx/>
                <a:latin typeface="宋体" panose="02010600030101010101" pitchFamily="2" charset="-122"/>
                <a:ea typeface="楷体_GB2312"/>
                <a:sym typeface="+mn-ea"/>
              </a:rPr>
              <a:t>    </a:t>
            </a:r>
            <a:r>
              <a:rPr lang="zh-CN" altLang="en-US" sz="2400" kern="0" noProof="0" dirty="0" smtClean="0">
                <a:ln>
                  <a:noFill/>
                </a:ln>
                <a:solidFill>
                  <a:schemeClr val="tx1"/>
                </a:solidFill>
                <a:effectLst/>
                <a:uLnTx/>
                <a:uFillTx/>
                <a:latin typeface="宋体" panose="02010600030101010101" pitchFamily="2" charset="-122"/>
                <a:ea typeface="楷体_GB2312"/>
                <a:sym typeface="+mn-ea"/>
              </a:rPr>
              <a:t>柱坐标系：</a:t>
            </a:r>
            <a:endParaRPr lang="zh-CN" altLang="en-US" sz="2400" kern="0" noProof="0" dirty="0" smtClean="0">
              <a:ln>
                <a:noFill/>
              </a:ln>
              <a:solidFill>
                <a:schemeClr val="tx1"/>
              </a:solidFill>
              <a:effectLst/>
              <a:uLnTx/>
              <a:uFillTx/>
              <a:latin typeface="宋体" panose="02010600030101010101" pitchFamily="2" charset="-122"/>
              <a:ea typeface="楷体_GB2312"/>
              <a:sym typeface="+mn-ea"/>
            </a:endParaRPr>
          </a:p>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sym typeface="+mn-ea"/>
            </a:endParaRPr>
          </a:p>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r>
              <a:rPr lang="en-US" sz="2400" kern="0" noProof="0" dirty="0" smtClean="0">
                <a:ln>
                  <a:noFill/>
                </a:ln>
                <a:solidFill>
                  <a:schemeClr val="tx1"/>
                </a:solidFill>
                <a:effectLst/>
                <a:uLnTx/>
                <a:uFillTx/>
                <a:latin typeface="宋体" panose="02010600030101010101" pitchFamily="2" charset="-122"/>
                <a:ea typeface="楷体_GB2312"/>
                <a:sym typeface="+mn-ea"/>
              </a:rPr>
              <a:t>    </a:t>
            </a:r>
            <a:r>
              <a:rPr lang="zh-CN" altLang="en-US" sz="2400" kern="0" noProof="0" dirty="0" smtClean="0">
                <a:ln>
                  <a:noFill/>
                </a:ln>
                <a:solidFill>
                  <a:schemeClr val="tx1"/>
                </a:solidFill>
                <a:effectLst/>
                <a:uLnTx/>
                <a:uFillTx/>
                <a:latin typeface="宋体" panose="02010600030101010101" pitchFamily="2" charset="-122"/>
                <a:ea typeface="楷体_GB2312"/>
                <a:sym typeface="+mn-ea"/>
              </a:rPr>
              <a:t>球坐标系：</a:t>
            </a: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p:txBody>
      </p:sp>
      <p:sp>
        <p:nvSpPr>
          <p:cNvPr id="7" name="文本框 6"/>
          <p:cNvSpPr txBox="1"/>
          <p:nvPr>
            <p:custDataLst>
              <p:tags r:id="rId11"/>
            </p:custDataLst>
          </p:nvPr>
        </p:nvSpPr>
        <p:spPr>
          <a:xfrm>
            <a:off x="221615" y="675640"/>
            <a:ext cx="693293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2.1.5 </a:t>
            </a:r>
            <a:r>
              <a:rPr lang="zh-CN" altLang="en-US" sz="2400" b="1">
                <a:sym typeface="+mn-ea"/>
              </a:rPr>
              <a:t>电力线</a:t>
            </a:r>
            <a:endParaRPr lang="zh-CN" altLang="en-US" sz="2400" b="1">
              <a:sym typeface="+mn-ea"/>
            </a:endParaRPr>
          </a:p>
        </p:txBody>
      </p:sp>
      <p:graphicFrame>
        <p:nvGraphicFramePr>
          <p:cNvPr id="16" name="对象 15">
            <a:hlinkClick r:id="" action="ppaction://ole?verb="/>
          </p:cNvPr>
          <p:cNvGraphicFramePr>
            <a:graphicFrameLocks noChangeAspect="1"/>
          </p:cNvGraphicFramePr>
          <p:nvPr/>
        </p:nvGraphicFramePr>
        <p:xfrm>
          <a:off x="4467860" y="1866900"/>
          <a:ext cx="2580005" cy="3432175"/>
        </p:xfrm>
        <a:graphic>
          <a:graphicData uri="http://schemas.openxmlformats.org/presentationml/2006/ole">
            <mc:AlternateContent xmlns:mc="http://schemas.openxmlformats.org/markup-compatibility/2006">
              <mc:Choice xmlns:v="urn:schemas-microsoft-com:vml" Requires="v">
                <p:oleObj spid="_x0000_s5121" name="" r:id="rId12" imgW="1384300" imgH="1841500" progId="Equation.DSMT4">
                  <p:embed/>
                </p:oleObj>
              </mc:Choice>
              <mc:Fallback>
                <p:oleObj name="" r:id="rId12" imgW="1384300" imgH="1841500" progId="Equation.DSMT4">
                  <p:embed/>
                  <p:pic>
                    <p:nvPicPr>
                      <p:cNvPr id="0" name="图片 5120"/>
                      <p:cNvPicPr/>
                      <p:nvPr/>
                    </p:nvPicPr>
                    <p:blipFill>
                      <a:blip r:embed="rId13"/>
                      <a:stretch>
                        <a:fillRect/>
                      </a:stretch>
                    </p:blipFill>
                    <p:spPr>
                      <a:xfrm>
                        <a:off x="4467860" y="1866900"/>
                        <a:ext cx="2580005" cy="343217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20" name="文本框 19"/>
          <p:cNvSpPr txBox="1"/>
          <p:nvPr>
            <p:custDataLst>
              <p:tags r:id="rId8"/>
            </p:custDataLst>
          </p:nvPr>
        </p:nvSpPr>
        <p:spPr>
          <a:xfrm>
            <a:off x="0" y="50800"/>
            <a:ext cx="5406390" cy="521970"/>
          </a:xfrm>
          <a:prstGeom prst="rect">
            <a:avLst/>
          </a:prstGeom>
          <a:noFill/>
        </p:spPr>
        <p:txBody>
          <a:bodyPr wrap="square" rtlCol="0">
            <a:spAutoFit/>
          </a:bodyPr>
          <a:p>
            <a:pPr>
              <a:buClrTx/>
              <a:buSzTx/>
              <a:buFontTx/>
            </a:pPr>
            <a:r>
              <a:rPr lang="en-US" altLang="zh-CN" sz="2800" dirty="0" err="1"/>
              <a:t>2.1</a:t>
            </a:r>
            <a:r>
              <a:rPr lang="zh-CN" altLang="en-US" sz="2800" dirty="0" err="1"/>
              <a:t>、</a:t>
            </a:r>
            <a:r>
              <a:rPr lang="zh-CN" sz="2800" dirty="0" err="1"/>
              <a:t>库仑定律和电场强度</a:t>
            </a:r>
            <a:endParaRPr lang="zh-CN" sz="2800" dirty="0" err="1"/>
          </a:p>
        </p:txBody>
      </p:sp>
      <p:sp>
        <p:nvSpPr>
          <p:cNvPr id="71683" name="Rectangle 3"/>
          <p:cNvSpPr>
            <a:spLocks noGrp="1" noChangeArrowheads="1"/>
          </p:cNvSpPr>
          <p:nvPr>
            <p:custDataLst>
              <p:tags r:id="rId9"/>
            </p:custDataLst>
          </p:nvPr>
        </p:nvSpPr>
        <p:spPr>
          <a:xfrm>
            <a:off x="709930" y="1297940"/>
            <a:ext cx="9824720" cy="2143125"/>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sz="2400" b="1" u="none" strike="noStrike" kern="0" cap="none" spc="0" normalizeH="0" baseline="0" noProof="0" dirty="0" smtClean="0">
              <a:ln>
                <a:noFill/>
              </a:ln>
              <a:solidFill>
                <a:schemeClr val="tx1"/>
              </a:solidFill>
              <a:effectLst/>
              <a:uLnTx/>
              <a:uFillTx/>
              <a:ea typeface="楷体_GB2312"/>
              <a:cs typeface="+mn-cs"/>
            </a:endParaRPr>
          </a:p>
        </p:txBody>
      </p:sp>
      <p:sp>
        <p:nvSpPr>
          <p:cNvPr id="2" name="Rectangle 3"/>
          <p:cNvSpPr>
            <a:spLocks noGrp="1" noChangeArrowheads="1"/>
          </p:cNvSpPr>
          <p:nvPr>
            <p:custDataLst>
              <p:tags r:id="rId10"/>
            </p:custDataLst>
          </p:nvPr>
        </p:nvSpPr>
        <p:spPr>
          <a:xfrm>
            <a:off x="836930" y="1287145"/>
            <a:ext cx="10408285"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r>
              <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利用 ode45 等绘制电力线</a:t>
            </a:r>
            <a:endPar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r>
              <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    以两点电荷系统为例，场点 P(x,y)的电势（如果仅仅为了绘制电力线,可以不考虑系数     ）可表示为：</a:t>
            </a:r>
            <a:endPar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其中，两个点电荷分别位于</a:t>
            </a:r>
            <a:r>
              <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    </a:t>
            </a: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a:t>
            </a:r>
            <a:r>
              <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  </a:t>
            </a: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a:t>
            </a:r>
            <a:r>
              <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      </a:t>
            </a: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，则由得到的场强E在x</a:t>
            </a:r>
            <a:r>
              <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o</a:t>
            </a: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y平面只有两个分量：</a:t>
            </a: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代入两式可得：</a:t>
            </a: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p:txBody>
      </p:sp>
      <p:sp>
        <p:nvSpPr>
          <p:cNvPr id="7" name="文本框 6"/>
          <p:cNvSpPr txBox="1"/>
          <p:nvPr>
            <p:custDataLst>
              <p:tags r:id="rId11"/>
            </p:custDataLst>
          </p:nvPr>
        </p:nvSpPr>
        <p:spPr>
          <a:xfrm>
            <a:off x="221615" y="675640"/>
            <a:ext cx="693293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2.1.6 </a:t>
            </a:r>
            <a:r>
              <a:rPr lang="zh-CN" altLang="en-US" sz="2400" b="1" kern="0" noProof="0" dirty="0" smtClean="0">
                <a:ln>
                  <a:noFill/>
                </a:ln>
                <a:effectLst/>
                <a:uLnTx/>
                <a:uFillTx/>
                <a:latin typeface="宋体" panose="02010600030101010101" pitchFamily="2" charset="-122"/>
                <a:ea typeface="楷体_GB2312"/>
                <a:sym typeface="+mn-ea"/>
              </a:rPr>
              <a:t>使用</a:t>
            </a:r>
            <a:r>
              <a:rPr lang="en-US" altLang="zh-CN" sz="2400" b="1" kern="0" noProof="0" dirty="0" smtClean="0">
                <a:ln>
                  <a:noFill/>
                </a:ln>
                <a:effectLst/>
                <a:uLnTx/>
                <a:uFillTx/>
                <a:latin typeface="宋体" panose="02010600030101010101" pitchFamily="2" charset="-122"/>
                <a:ea typeface="楷体_GB2312"/>
                <a:sym typeface="+mn-ea"/>
              </a:rPr>
              <a:t>MATLAB</a:t>
            </a:r>
            <a:r>
              <a:rPr lang="zh-CN" altLang="en-US" sz="2400" b="1" kern="0" noProof="0" dirty="0" smtClean="0">
                <a:ln>
                  <a:noFill/>
                </a:ln>
                <a:effectLst/>
                <a:uLnTx/>
                <a:uFillTx/>
                <a:latin typeface="宋体" panose="02010600030101010101" pitchFamily="2" charset="-122"/>
                <a:ea typeface="楷体_GB2312"/>
                <a:sym typeface="+mn-ea"/>
              </a:rPr>
              <a:t>绘制</a:t>
            </a:r>
            <a:r>
              <a:rPr lang="zh-CN" altLang="en-US" sz="2400" b="1">
                <a:sym typeface="+mn-ea"/>
              </a:rPr>
              <a:t>电力线</a:t>
            </a:r>
            <a:endParaRPr lang="zh-CN" altLang="en-US" sz="2400" b="1">
              <a:sym typeface="+mn-ea"/>
            </a:endParaRPr>
          </a:p>
        </p:txBody>
      </p:sp>
      <p:graphicFrame>
        <p:nvGraphicFramePr>
          <p:cNvPr id="16" name="对象 15">
            <a:hlinkClick r:id="" action="ppaction://ole?verb="/>
          </p:cNvPr>
          <p:cNvGraphicFramePr>
            <a:graphicFrameLocks noChangeAspect="1"/>
          </p:cNvGraphicFramePr>
          <p:nvPr/>
        </p:nvGraphicFramePr>
        <p:xfrm>
          <a:off x="3909695" y="2477135"/>
          <a:ext cx="734400" cy="324000"/>
        </p:xfrm>
        <a:graphic>
          <a:graphicData uri="http://schemas.openxmlformats.org/presentationml/2006/ole">
            <mc:AlternateContent xmlns:mc="http://schemas.openxmlformats.org/markup-compatibility/2006">
              <mc:Choice xmlns:v="urn:schemas-microsoft-com:vml" Requires="v">
                <p:oleObj spid="_x0000_s1025" name="" r:id="rId12" imgW="431800" imgH="190500" progId="Equation.DSMT4">
                  <p:embed/>
                </p:oleObj>
              </mc:Choice>
              <mc:Fallback>
                <p:oleObj name="" r:id="rId12" imgW="431800" imgH="190500" progId="Equation.DSMT4">
                  <p:embed/>
                  <p:pic>
                    <p:nvPicPr>
                      <p:cNvPr id="0" name="图片 1024"/>
                      <p:cNvPicPr/>
                      <p:nvPr/>
                    </p:nvPicPr>
                    <p:blipFill>
                      <a:blip r:embed="rId13"/>
                      <a:stretch>
                        <a:fillRect/>
                      </a:stretch>
                    </p:blipFill>
                    <p:spPr>
                      <a:xfrm>
                        <a:off x="3909695" y="2477135"/>
                        <a:ext cx="734400" cy="324000"/>
                      </a:xfrm>
                      <a:prstGeom prst="rect">
                        <a:avLst/>
                      </a:prstGeom>
                    </p:spPr>
                  </p:pic>
                </p:oleObj>
              </mc:Fallback>
            </mc:AlternateContent>
          </a:graphicData>
        </a:graphic>
      </p:graphicFrame>
      <p:graphicFrame>
        <p:nvGraphicFramePr>
          <p:cNvPr id="19" name="对象 18">
            <a:hlinkClick r:id="" action="ppaction://ole?verb="/>
          </p:cNvPr>
          <p:cNvGraphicFramePr>
            <a:graphicFrameLocks noChangeAspect="1"/>
          </p:cNvGraphicFramePr>
          <p:nvPr/>
        </p:nvGraphicFramePr>
        <p:xfrm>
          <a:off x="4474845" y="2959735"/>
          <a:ext cx="3132000" cy="724408"/>
        </p:xfrm>
        <a:graphic>
          <a:graphicData uri="http://schemas.openxmlformats.org/presentationml/2006/ole">
            <mc:AlternateContent xmlns:mc="http://schemas.openxmlformats.org/markup-compatibility/2006">
              <mc:Choice xmlns:v="urn:schemas-microsoft-com:vml" Requires="v">
                <p:oleObj spid="_x0000_s1026" name="" r:id="rId14" imgW="1866900" imgH="431800" progId="Equation.DSMT4">
                  <p:embed/>
                </p:oleObj>
              </mc:Choice>
              <mc:Fallback>
                <p:oleObj name="" r:id="rId14" imgW="1866900" imgH="431800" progId="Equation.DSMT4">
                  <p:embed/>
                  <p:pic>
                    <p:nvPicPr>
                      <p:cNvPr id="0" name="图片 1025"/>
                      <p:cNvPicPr/>
                      <p:nvPr/>
                    </p:nvPicPr>
                    <p:blipFill>
                      <a:blip r:embed="rId15"/>
                      <a:stretch>
                        <a:fillRect/>
                      </a:stretch>
                    </p:blipFill>
                    <p:spPr>
                      <a:xfrm>
                        <a:off x="4474845" y="2959735"/>
                        <a:ext cx="3132000" cy="724408"/>
                      </a:xfrm>
                      <a:prstGeom prst="rect">
                        <a:avLst/>
                      </a:prstGeom>
                    </p:spPr>
                  </p:pic>
                </p:oleObj>
              </mc:Fallback>
            </mc:AlternateContent>
          </a:graphicData>
        </a:graphic>
      </p:graphicFrame>
      <p:graphicFrame>
        <p:nvGraphicFramePr>
          <p:cNvPr id="21" name="对象 20">
            <a:hlinkClick r:id="" action="ppaction://ole?verb="/>
          </p:cNvPr>
          <p:cNvGraphicFramePr>
            <a:graphicFrameLocks noChangeAspect="1"/>
          </p:cNvGraphicFramePr>
          <p:nvPr>
            <p:custDataLst>
              <p:tags r:id="rId16"/>
            </p:custDataLst>
          </p:nvPr>
        </p:nvGraphicFramePr>
        <p:xfrm>
          <a:off x="4949043" y="3716095"/>
          <a:ext cx="648335" cy="323850"/>
        </p:xfrm>
        <a:graphic>
          <a:graphicData uri="http://schemas.openxmlformats.org/presentationml/2006/ole">
            <mc:AlternateContent xmlns:mc="http://schemas.openxmlformats.org/markup-compatibility/2006">
              <mc:Choice xmlns:v="urn:schemas-microsoft-com:vml" Requires="v">
                <p:oleObj spid="_x0000_s1025" name="" r:id="rId17" imgW="381000" imgH="190500" progId="Equation.DSMT4">
                  <p:embed/>
                </p:oleObj>
              </mc:Choice>
              <mc:Fallback>
                <p:oleObj name="" r:id="rId17" imgW="381000" imgH="190500" progId="Equation.DSMT4">
                  <p:embed/>
                  <p:pic>
                    <p:nvPicPr>
                      <p:cNvPr id="0" name="图片 1024"/>
                      <p:cNvPicPr/>
                      <p:nvPr/>
                    </p:nvPicPr>
                    <p:blipFill>
                      <a:blip r:embed="rId18"/>
                      <a:stretch>
                        <a:fillRect/>
                      </a:stretch>
                    </p:blipFill>
                    <p:spPr>
                      <a:xfrm>
                        <a:off x="4949043" y="3716095"/>
                        <a:ext cx="648335" cy="323850"/>
                      </a:xfrm>
                      <a:prstGeom prst="rect">
                        <a:avLst/>
                      </a:prstGeom>
                    </p:spPr>
                  </p:pic>
                </p:oleObj>
              </mc:Fallback>
            </mc:AlternateContent>
          </a:graphicData>
        </a:graphic>
      </p:graphicFrame>
      <p:graphicFrame>
        <p:nvGraphicFramePr>
          <p:cNvPr id="22" name="对象 21">
            <a:hlinkClick r:id="" action="ppaction://ole?verb="/>
          </p:cNvPr>
          <p:cNvGraphicFramePr>
            <a:graphicFrameLocks noChangeAspect="1"/>
          </p:cNvGraphicFramePr>
          <p:nvPr>
            <p:custDataLst>
              <p:tags r:id="rId19"/>
            </p:custDataLst>
          </p:nvPr>
        </p:nvGraphicFramePr>
        <p:xfrm>
          <a:off x="5661513" y="3740860"/>
          <a:ext cx="518795" cy="323850"/>
        </p:xfrm>
        <a:graphic>
          <a:graphicData uri="http://schemas.openxmlformats.org/presentationml/2006/ole">
            <mc:AlternateContent xmlns:mc="http://schemas.openxmlformats.org/markup-compatibility/2006">
              <mc:Choice xmlns:v="urn:schemas-microsoft-com:vml" Requires="v">
                <p:oleObj spid="_x0000_s23" name="" r:id="rId20" imgW="304800" imgH="190500" progId="Equation.DSMT4">
                  <p:embed/>
                </p:oleObj>
              </mc:Choice>
              <mc:Fallback>
                <p:oleObj name="" r:id="rId20" imgW="304800" imgH="190500" progId="Equation.DSMT4">
                  <p:embed/>
                  <p:pic>
                    <p:nvPicPr>
                      <p:cNvPr id="0" name="图片 1024"/>
                      <p:cNvPicPr/>
                      <p:nvPr/>
                    </p:nvPicPr>
                    <p:blipFill>
                      <a:blip r:embed="rId21"/>
                      <a:stretch>
                        <a:fillRect/>
                      </a:stretch>
                    </p:blipFill>
                    <p:spPr>
                      <a:xfrm>
                        <a:off x="5661513" y="3740860"/>
                        <a:ext cx="518795" cy="323850"/>
                      </a:xfrm>
                      <a:prstGeom prst="rect">
                        <a:avLst/>
                      </a:prstGeom>
                    </p:spPr>
                  </p:pic>
                </p:oleObj>
              </mc:Fallback>
            </mc:AlternateContent>
          </a:graphicData>
        </a:graphic>
      </p:graphicFrame>
      <p:graphicFrame>
        <p:nvGraphicFramePr>
          <p:cNvPr id="24" name="对象 23">
            <a:hlinkClick r:id="" action="ppaction://ole?verb="/>
          </p:cNvPr>
          <p:cNvGraphicFramePr>
            <a:graphicFrameLocks noChangeAspect="1"/>
          </p:cNvGraphicFramePr>
          <p:nvPr>
            <p:custDataLst>
              <p:tags r:id="rId22"/>
            </p:custDataLst>
          </p:nvPr>
        </p:nvGraphicFramePr>
        <p:xfrm>
          <a:off x="6317785" y="3689425"/>
          <a:ext cx="1037590" cy="345440"/>
        </p:xfrm>
        <a:graphic>
          <a:graphicData uri="http://schemas.openxmlformats.org/presentationml/2006/ole">
            <mc:AlternateContent xmlns:mc="http://schemas.openxmlformats.org/markup-compatibility/2006">
              <mc:Choice xmlns:v="urn:schemas-microsoft-com:vml" Requires="v">
                <p:oleObj spid="_x0000_s25" name="" r:id="rId23" imgW="609600" imgH="203200" progId="Equation.DSMT4">
                  <p:embed/>
                </p:oleObj>
              </mc:Choice>
              <mc:Fallback>
                <p:oleObj name="" r:id="rId23" imgW="609600" imgH="203200" progId="Equation.DSMT4">
                  <p:embed/>
                  <p:pic>
                    <p:nvPicPr>
                      <p:cNvPr id="0" name="图片 1024"/>
                      <p:cNvPicPr/>
                      <p:nvPr/>
                    </p:nvPicPr>
                    <p:blipFill>
                      <a:blip r:embed="rId24"/>
                      <a:stretch>
                        <a:fillRect/>
                      </a:stretch>
                    </p:blipFill>
                    <p:spPr>
                      <a:xfrm>
                        <a:off x="6317785" y="3689425"/>
                        <a:ext cx="1037590" cy="345440"/>
                      </a:xfrm>
                      <a:prstGeom prst="rect">
                        <a:avLst/>
                      </a:prstGeom>
                    </p:spPr>
                  </p:pic>
                </p:oleObj>
              </mc:Fallback>
            </mc:AlternateContent>
          </a:graphicData>
        </a:graphic>
      </p:graphicFrame>
      <p:graphicFrame>
        <p:nvGraphicFramePr>
          <p:cNvPr id="26" name="对象 25">
            <a:hlinkClick r:id="" action="ppaction://ole?verb="/>
          </p:cNvPr>
          <p:cNvGraphicFramePr>
            <a:graphicFrameLocks noChangeAspect="1"/>
          </p:cNvGraphicFramePr>
          <p:nvPr/>
        </p:nvGraphicFramePr>
        <p:xfrm>
          <a:off x="4865370" y="4215765"/>
          <a:ext cx="2352000" cy="720000"/>
        </p:xfrm>
        <a:graphic>
          <a:graphicData uri="http://schemas.openxmlformats.org/presentationml/2006/ole">
            <mc:AlternateContent xmlns:mc="http://schemas.openxmlformats.org/markup-compatibility/2006">
              <mc:Choice xmlns:v="urn:schemas-microsoft-com:vml" Requires="v">
                <p:oleObj spid="_x0000_s1027" name="" r:id="rId25" imgW="1244600" imgH="381000" progId="Equation.DSMT4">
                  <p:embed/>
                </p:oleObj>
              </mc:Choice>
              <mc:Fallback>
                <p:oleObj name="" r:id="rId25" imgW="1244600" imgH="381000" progId="Equation.DSMT4">
                  <p:embed/>
                  <p:pic>
                    <p:nvPicPr>
                      <p:cNvPr id="0" name="图片 1026"/>
                      <p:cNvPicPr/>
                      <p:nvPr/>
                    </p:nvPicPr>
                    <p:blipFill>
                      <a:blip r:embed="rId26"/>
                      <a:stretch>
                        <a:fillRect/>
                      </a:stretch>
                    </p:blipFill>
                    <p:spPr>
                      <a:xfrm>
                        <a:off x="4865370" y="4215765"/>
                        <a:ext cx="2352000" cy="720000"/>
                      </a:xfrm>
                      <a:prstGeom prst="rect">
                        <a:avLst/>
                      </a:prstGeom>
                    </p:spPr>
                  </p:pic>
                </p:oleObj>
              </mc:Fallback>
            </mc:AlternateContent>
          </a:graphicData>
        </a:graphic>
      </p:graphicFrame>
      <p:graphicFrame>
        <p:nvGraphicFramePr>
          <p:cNvPr id="27" name="对象 26">
            <a:hlinkClick r:id="" action="ppaction://ole?verb="/>
          </p:cNvPr>
          <p:cNvGraphicFramePr>
            <a:graphicFrameLocks noChangeAspect="1"/>
          </p:cNvGraphicFramePr>
          <p:nvPr/>
        </p:nvGraphicFramePr>
        <p:xfrm>
          <a:off x="4234815" y="5034915"/>
          <a:ext cx="4085696" cy="1296000"/>
        </p:xfrm>
        <a:graphic>
          <a:graphicData uri="http://schemas.openxmlformats.org/presentationml/2006/ole">
            <mc:AlternateContent xmlns:mc="http://schemas.openxmlformats.org/markup-compatibility/2006">
              <mc:Choice xmlns:v="urn:schemas-microsoft-com:vml" Requires="v">
                <p:oleObj spid="_x0000_s1028" name="" r:id="rId27" imgW="2362200" imgH="749300" progId="Equation.DSMT4">
                  <p:embed/>
                </p:oleObj>
              </mc:Choice>
              <mc:Fallback>
                <p:oleObj name="" r:id="rId27" imgW="2362200" imgH="749300" progId="Equation.DSMT4">
                  <p:embed/>
                  <p:pic>
                    <p:nvPicPr>
                      <p:cNvPr id="0" name="图片 1027"/>
                      <p:cNvPicPr/>
                      <p:nvPr/>
                    </p:nvPicPr>
                    <p:blipFill>
                      <a:blip r:embed="rId28"/>
                      <a:stretch>
                        <a:fillRect/>
                      </a:stretch>
                    </p:blipFill>
                    <p:spPr>
                      <a:xfrm>
                        <a:off x="4234815" y="5034915"/>
                        <a:ext cx="4085696" cy="129600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20" name="文本框 19"/>
          <p:cNvSpPr txBox="1"/>
          <p:nvPr>
            <p:custDataLst>
              <p:tags r:id="rId8"/>
            </p:custDataLst>
          </p:nvPr>
        </p:nvSpPr>
        <p:spPr>
          <a:xfrm>
            <a:off x="0" y="50800"/>
            <a:ext cx="5406390" cy="521970"/>
          </a:xfrm>
          <a:prstGeom prst="rect">
            <a:avLst/>
          </a:prstGeom>
          <a:noFill/>
        </p:spPr>
        <p:txBody>
          <a:bodyPr wrap="square" rtlCol="0">
            <a:spAutoFit/>
          </a:bodyPr>
          <a:p>
            <a:pPr>
              <a:buClrTx/>
              <a:buSzTx/>
              <a:buFontTx/>
            </a:pPr>
            <a:r>
              <a:rPr lang="en-US" altLang="zh-CN" sz="2800" dirty="0" err="1"/>
              <a:t>2.1</a:t>
            </a:r>
            <a:r>
              <a:rPr lang="zh-CN" altLang="en-US" sz="2800" dirty="0" err="1"/>
              <a:t>、</a:t>
            </a:r>
            <a:r>
              <a:rPr lang="zh-CN" sz="2800" dirty="0" err="1"/>
              <a:t>库仑定律和电场强度</a:t>
            </a:r>
            <a:endParaRPr lang="zh-CN" sz="2800" dirty="0" err="1"/>
          </a:p>
        </p:txBody>
      </p:sp>
      <p:sp>
        <p:nvSpPr>
          <p:cNvPr id="71683" name="Rectangle 3"/>
          <p:cNvSpPr>
            <a:spLocks noGrp="1" noChangeArrowheads="1"/>
          </p:cNvSpPr>
          <p:nvPr>
            <p:custDataLst>
              <p:tags r:id="rId9"/>
            </p:custDataLst>
          </p:nvPr>
        </p:nvSpPr>
        <p:spPr>
          <a:xfrm>
            <a:off x="709930" y="1297940"/>
            <a:ext cx="9824720" cy="2143125"/>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sz="2400" b="1" u="none" strike="noStrike" kern="0" cap="none" spc="0" normalizeH="0" baseline="0" noProof="0" dirty="0" smtClean="0">
              <a:ln>
                <a:noFill/>
              </a:ln>
              <a:solidFill>
                <a:schemeClr val="tx1"/>
              </a:solidFill>
              <a:effectLst/>
              <a:uLnTx/>
              <a:uFillTx/>
              <a:ea typeface="楷体_GB2312"/>
              <a:cs typeface="+mn-cs"/>
            </a:endParaRPr>
          </a:p>
        </p:txBody>
      </p:sp>
      <p:sp>
        <p:nvSpPr>
          <p:cNvPr id="2" name="Rectangle 3"/>
          <p:cNvSpPr>
            <a:spLocks noGrp="1" noChangeArrowheads="1"/>
          </p:cNvSpPr>
          <p:nvPr>
            <p:custDataLst>
              <p:tags r:id="rId10"/>
            </p:custDataLst>
          </p:nvPr>
        </p:nvSpPr>
        <p:spPr>
          <a:xfrm>
            <a:off x="836930" y="1287145"/>
            <a:ext cx="10408285"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r>
              <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利用 ode45 等绘制电力线</a:t>
            </a:r>
            <a:endPar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r>
              <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    利用ode函数求解同</a:t>
            </a: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号和异号等量</a:t>
            </a:r>
            <a:r>
              <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电荷电力线分布：</a:t>
            </a: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p:txBody>
      </p:sp>
      <p:sp>
        <p:nvSpPr>
          <p:cNvPr id="7" name="文本框 6"/>
          <p:cNvSpPr txBox="1"/>
          <p:nvPr>
            <p:custDataLst>
              <p:tags r:id="rId11"/>
            </p:custDataLst>
          </p:nvPr>
        </p:nvSpPr>
        <p:spPr>
          <a:xfrm>
            <a:off x="221615" y="675640"/>
            <a:ext cx="693293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2.1.6 </a:t>
            </a:r>
            <a:r>
              <a:rPr lang="zh-CN" altLang="en-US" sz="2400" b="1" kern="0" noProof="0" dirty="0" smtClean="0">
                <a:ln>
                  <a:noFill/>
                </a:ln>
                <a:effectLst/>
                <a:uLnTx/>
                <a:uFillTx/>
                <a:latin typeface="宋体" panose="02010600030101010101" pitchFamily="2" charset="-122"/>
                <a:ea typeface="楷体_GB2312"/>
                <a:sym typeface="+mn-ea"/>
              </a:rPr>
              <a:t>使用</a:t>
            </a:r>
            <a:r>
              <a:rPr lang="en-US" altLang="zh-CN" sz="2400" b="1" kern="0" noProof="0" dirty="0" smtClean="0">
                <a:ln>
                  <a:noFill/>
                </a:ln>
                <a:effectLst/>
                <a:uLnTx/>
                <a:uFillTx/>
                <a:latin typeface="宋体" panose="02010600030101010101" pitchFamily="2" charset="-122"/>
                <a:ea typeface="楷体_GB2312"/>
                <a:sym typeface="+mn-ea"/>
              </a:rPr>
              <a:t>MATLAB</a:t>
            </a:r>
            <a:r>
              <a:rPr lang="zh-CN" altLang="en-US" sz="2400" b="1" kern="0" noProof="0" dirty="0" smtClean="0">
                <a:ln>
                  <a:noFill/>
                </a:ln>
                <a:effectLst/>
                <a:uLnTx/>
                <a:uFillTx/>
                <a:latin typeface="宋体" panose="02010600030101010101" pitchFamily="2" charset="-122"/>
                <a:ea typeface="楷体_GB2312"/>
                <a:sym typeface="+mn-ea"/>
              </a:rPr>
              <a:t>绘制</a:t>
            </a:r>
            <a:r>
              <a:rPr lang="zh-CN" altLang="en-US" sz="2400" b="1">
                <a:sym typeface="+mn-ea"/>
              </a:rPr>
              <a:t>电力线</a:t>
            </a:r>
            <a:endParaRPr lang="zh-CN" altLang="en-US" sz="2400" b="1">
              <a:sym typeface="+mn-ea"/>
            </a:endParaRPr>
          </a:p>
        </p:txBody>
      </p:sp>
      <p:pic>
        <p:nvPicPr>
          <p:cNvPr id="4" name="图片 3"/>
          <p:cNvPicPr>
            <a:picLocks noChangeAspect="1"/>
          </p:cNvPicPr>
          <p:nvPr>
            <p:custDataLst>
              <p:tags r:id="rId12"/>
            </p:custDataLst>
          </p:nvPr>
        </p:nvPicPr>
        <p:blipFill>
          <a:blip r:embed="rId13"/>
          <a:stretch>
            <a:fillRect/>
          </a:stretch>
        </p:blipFill>
        <p:spPr>
          <a:xfrm>
            <a:off x="2475230" y="2863850"/>
            <a:ext cx="3568711" cy="2880000"/>
          </a:xfrm>
          <a:prstGeom prst="rect">
            <a:avLst/>
          </a:prstGeom>
        </p:spPr>
      </p:pic>
      <p:pic>
        <p:nvPicPr>
          <p:cNvPr id="6" name="图片 5"/>
          <p:cNvPicPr>
            <a:picLocks noChangeAspect="1"/>
          </p:cNvPicPr>
          <p:nvPr>
            <p:custDataLst>
              <p:tags r:id="rId14"/>
            </p:custDataLst>
          </p:nvPr>
        </p:nvPicPr>
        <p:blipFill>
          <a:blip r:embed="rId15"/>
          <a:stretch>
            <a:fillRect/>
          </a:stretch>
        </p:blipFill>
        <p:spPr>
          <a:xfrm>
            <a:off x="6887210" y="2863850"/>
            <a:ext cx="3647294" cy="2880000"/>
          </a:xfrm>
          <a:prstGeom prst="rect">
            <a:avLst/>
          </a:prstGeom>
        </p:spPr>
      </p:pic>
      <p:sp>
        <p:nvSpPr>
          <p:cNvPr id="17" name="文本框 16"/>
          <p:cNvSpPr txBox="1"/>
          <p:nvPr/>
        </p:nvSpPr>
        <p:spPr>
          <a:xfrm>
            <a:off x="2227580" y="5903595"/>
            <a:ext cx="4064000" cy="275590"/>
          </a:xfrm>
          <a:prstGeom prst="rect">
            <a:avLst/>
          </a:prstGeom>
          <a:noFill/>
        </p:spPr>
        <p:txBody>
          <a:bodyPr wrap="square" rtlCol="0">
            <a:spAutoFit/>
          </a:bodyPr>
          <a:p>
            <a:pPr algn="ctr"/>
            <a:r>
              <a:rPr lang="zh-CN" altLang="en-US" sz="1200"/>
              <a:t>同号电荷电力线分布</a:t>
            </a:r>
            <a:endParaRPr lang="zh-CN" altLang="en-US" sz="1200"/>
          </a:p>
        </p:txBody>
      </p:sp>
      <p:sp>
        <p:nvSpPr>
          <p:cNvPr id="18" name="文本框 17"/>
          <p:cNvSpPr txBox="1"/>
          <p:nvPr>
            <p:custDataLst>
              <p:tags r:id="rId16"/>
            </p:custDataLst>
          </p:nvPr>
        </p:nvSpPr>
        <p:spPr>
          <a:xfrm>
            <a:off x="6679565" y="5885180"/>
            <a:ext cx="4064000" cy="275590"/>
          </a:xfrm>
          <a:prstGeom prst="rect">
            <a:avLst/>
          </a:prstGeom>
          <a:noFill/>
        </p:spPr>
        <p:txBody>
          <a:bodyPr wrap="square" rtlCol="0">
            <a:spAutoFit/>
          </a:bodyPr>
          <a:p>
            <a:pPr algn="ctr"/>
            <a:r>
              <a:rPr lang="zh-CN" altLang="en-US" sz="1200"/>
              <a:t>异号电荷电力线分布</a:t>
            </a:r>
            <a:endParaRPr lang="zh-CN" altLang="en-US" sz="12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20" name="文本框 19"/>
          <p:cNvSpPr txBox="1"/>
          <p:nvPr>
            <p:custDataLst>
              <p:tags r:id="rId8"/>
            </p:custDataLst>
          </p:nvPr>
        </p:nvSpPr>
        <p:spPr>
          <a:xfrm>
            <a:off x="0" y="50800"/>
            <a:ext cx="5406390" cy="521970"/>
          </a:xfrm>
          <a:prstGeom prst="rect">
            <a:avLst/>
          </a:prstGeom>
          <a:noFill/>
        </p:spPr>
        <p:txBody>
          <a:bodyPr wrap="square" rtlCol="0">
            <a:spAutoFit/>
          </a:bodyPr>
          <a:p>
            <a:pPr>
              <a:buClrTx/>
              <a:buSzTx/>
              <a:buFontTx/>
            </a:pPr>
            <a:r>
              <a:rPr lang="en-US" altLang="zh-CN" sz="2800" dirty="0" err="1"/>
              <a:t>2.1</a:t>
            </a:r>
            <a:r>
              <a:rPr lang="zh-CN" altLang="en-US" sz="2800" dirty="0" err="1"/>
              <a:t>、</a:t>
            </a:r>
            <a:r>
              <a:rPr lang="zh-CN" sz="2800" dirty="0" err="1"/>
              <a:t>库仑定律和电场强度</a:t>
            </a:r>
            <a:endParaRPr lang="zh-CN" sz="2800" dirty="0" err="1"/>
          </a:p>
        </p:txBody>
      </p:sp>
      <p:sp>
        <p:nvSpPr>
          <p:cNvPr id="71683" name="Rectangle 3"/>
          <p:cNvSpPr>
            <a:spLocks noGrp="1" noChangeArrowheads="1"/>
          </p:cNvSpPr>
          <p:nvPr>
            <p:custDataLst>
              <p:tags r:id="rId9"/>
            </p:custDataLst>
          </p:nvPr>
        </p:nvSpPr>
        <p:spPr>
          <a:xfrm>
            <a:off x="709930" y="1297940"/>
            <a:ext cx="9824720" cy="2143125"/>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sz="2400" b="1" u="none" strike="noStrike" kern="0" cap="none" spc="0" normalizeH="0" baseline="0" noProof="0" dirty="0" smtClean="0">
              <a:ln>
                <a:noFill/>
              </a:ln>
              <a:solidFill>
                <a:schemeClr val="tx1"/>
              </a:solidFill>
              <a:effectLst/>
              <a:uLnTx/>
              <a:uFillTx/>
              <a:ea typeface="楷体_GB2312"/>
              <a:cs typeface="+mn-cs"/>
            </a:endParaRPr>
          </a:p>
        </p:txBody>
      </p:sp>
      <p:sp>
        <p:nvSpPr>
          <p:cNvPr id="2" name="Rectangle 3"/>
          <p:cNvSpPr>
            <a:spLocks noGrp="1" noChangeArrowheads="1"/>
          </p:cNvSpPr>
          <p:nvPr>
            <p:custDataLst>
              <p:tags r:id="rId10"/>
            </p:custDataLst>
          </p:nvPr>
        </p:nvSpPr>
        <p:spPr>
          <a:xfrm>
            <a:off x="836930" y="1287145"/>
            <a:ext cx="10408285"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r>
              <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利用 ode45 等绘制电力线</a:t>
            </a:r>
            <a:endPar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r>
              <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    </a:t>
            </a: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修改</a:t>
            </a:r>
            <a:r>
              <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Q</a:t>
            </a: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值，可</a:t>
            </a:r>
            <a:r>
              <a:rPr lang="en-US" altLang="zh-CN" sz="2400" kern="0" noProof="0" dirty="0" smtClean="0">
                <a:ln>
                  <a:noFill/>
                </a:ln>
                <a:solidFill>
                  <a:schemeClr val="tx1"/>
                </a:solidFill>
                <a:effectLst/>
                <a:uLnTx/>
                <a:uFillTx/>
                <a:latin typeface="宋体" panose="02010600030101010101" pitchFamily="2" charset="-122"/>
                <a:ea typeface="楷体_GB2312"/>
                <a:sym typeface="+mn-ea"/>
              </a:rPr>
              <a:t>求解同</a:t>
            </a:r>
            <a:r>
              <a:rPr lang="zh-CN" altLang="en-US" sz="2400" kern="0" noProof="0" dirty="0" smtClean="0">
                <a:ln>
                  <a:noFill/>
                </a:ln>
                <a:solidFill>
                  <a:schemeClr val="tx1"/>
                </a:solidFill>
                <a:effectLst/>
                <a:uLnTx/>
                <a:uFillTx/>
                <a:latin typeface="宋体" panose="02010600030101010101" pitchFamily="2" charset="-122"/>
                <a:ea typeface="楷体_GB2312"/>
                <a:sym typeface="+mn-ea"/>
              </a:rPr>
              <a:t>号和异号不等量</a:t>
            </a:r>
            <a:r>
              <a:rPr lang="en-US" altLang="zh-CN" sz="2400" kern="0" noProof="0" dirty="0" smtClean="0">
                <a:ln>
                  <a:noFill/>
                </a:ln>
                <a:solidFill>
                  <a:schemeClr val="tx1"/>
                </a:solidFill>
                <a:effectLst/>
                <a:uLnTx/>
                <a:uFillTx/>
                <a:latin typeface="宋体" panose="02010600030101010101" pitchFamily="2" charset="-122"/>
                <a:ea typeface="楷体_GB2312"/>
                <a:sym typeface="+mn-ea"/>
              </a:rPr>
              <a:t>电荷电力线分布</a:t>
            </a:r>
            <a:r>
              <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a:t>
            </a: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p:txBody>
      </p:sp>
      <p:sp>
        <p:nvSpPr>
          <p:cNvPr id="7" name="文本框 6"/>
          <p:cNvSpPr txBox="1"/>
          <p:nvPr>
            <p:custDataLst>
              <p:tags r:id="rId11"/>
            </p:custDataLst>
          </p:nvPr>
        </p:nvSpPr>
        <p:spPr>
          <a:xfrm>
            <a:off x="221615" y="675640"/>
            <a:ext cx="693293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2.1.6 </a:t>
            </a:r>
            <a:r>
              <a:rPr lang="zh-CN" altLang="en-US" sz="2400" b="1" kern="0" noProof="0" dirty="0" smtClean="0">
                <a:ln>
                  <a:noFill/>
                </a:ln>
                <a:effectLst/>
                <a:uLnTx/>
                <a:uFillTx/>
                <a:latin typeface="宋体" panose="02010600030101010101" pitchFamily="2" charset="-122"/>
                <a:ea typeface="楷体_GB2312"/>
                <a:sym typeface="+mn-ea"/>
              </a:rPr>
              <a:t>使用</a:t>
            </a:r>
            <a:r>
              <a:rPr lang="en-US" altLang="zh-CN" sz="2400" b="1" kern="0" noProof="0" dirty="0" smtClean="0">
                <a:ln>
                  <a:noFill/>
                </a:ln>
                <a:effectLst/>
                <a:uLnTx/>
                <a:uFillTx/>
                <a:latin typeface="宋体" panose="02010600030101010101" pitchFamily="2" charset="-122"/>
                <a:ea typeface="楷体_GB2312"/>
                <a:sym typeface="+mn-ea"/>
              </a:rPr>
              <a:t>MATLAB</a:t>
            </a:r>
            <a:r>
              <a:rPr lang="zh-CN" altLang="en-US" sz="2400" b="1" kern="0" noProof="0" dirty="0" smtClean="0">
                <a:ln>
                  <a:noFill/>
                </a:ln>
                <a:effectLst/>
                <a:uLnTx/>
                <a:uFillTx/>
                <a:latin typeface="宋体" panose="02010600030101010101" pitchFamily="2" charset="-122"/>
                <a:ea typeface="楷体_GB2312"/>
                <a:sym typeface="+mn-ea"/>
              </a:rPr>
              <a:t>绘制</a:t>
            </a:r>
            <a:r>
              <a:rPr lang="zh-CN" altLang="en-US" sz="2400" b="1">
                <a:sym typeface="+mn-ea"/>
              </a:rPr>
              <a:t>电力线</a:t>
            </a:r>
            <a:endParaRPr lang="zh-CN" altLang="en-US" sz="2400" b="1">
              <a:sym typeface="+mn-ea"/>
            </a:endParaRPr>
          </a:p>
        </p:txBody>
      </p:sp>
      <p:sp>
        <p:nvSpPr>
          <p:cNvPr id="17" name="文本框 16"/>
          <p:cNvSpPr txBox="1"/>
          <p:nvPr/>
        </p:nvSpPr>
        <p:spPr>
          <a:xfrm>
            <a:off x="4250690" y="5903595"/>
            <a:ext cx="4064000" cy="275590"/>
          </a:xfrm>
          <a:prstGeom prst="rect">
            <a:avLst/>
          </a:prstGeom>
          <a:noFill/>
        </p:spPr>
        <p:txBody>
          <a:bodyPr wrap="square" rtlCol="0">
            <a:spAutoFit/>
          </a:bodyPr>
          <a:p>
            <a:pPr algn="ctr"/>
            <a:r>
              <a:rPr lang="zh-CN" altLang="en-US" sz="1200"/>
              <a:t>同号</a:t>
            </a:r>
            <a:r>
              <a:rPr lang="zh-CN" altLang="en-US" sz="1200"/>
              <a:t>不等量电荷电力线分布</a:t>
            </a:r>
            <a:endParaRPr lang="zh-CN" altLang="en-US" sz="1200"/>
          </a:p>
        </p:txBody>
      </p:sp>
      <p:pic>
        <p:nvPicPr>
          <p:cNvPr id="19" name="图片 18"/>
          <p:cNvPicPr>
            <a:picLocks noChangeAspect="1"/>
          </p:cNvPicPr>
          <p:nvPr>
            <p:custDataLst>
              <p:tags r:id="rId12"/>
            </p:custDataLst>
          </p:nvPr>
        </p:nvPicPr>
        <p:blipFill>
          <a:blip r:embed="rId13"/>
          <a:stretch>
            <a:fillRect/>
          </a:stretch>
        </p:blipFill>
        <p:spPr>
          <a:xfrm>
            <a:off x="4337685" y="2748280"/>
            <a:ext cx="3879850" cy="31369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20" name="文本框 19"/>
          <p:cNvSpPr txBox="1"/>
          <p:nvPr>
            <p:custDataLst>
              <p:tags r:id="rId8"/>
            </p:custDataLst>
          </p:nvPr>
        </p:nvSpPr>
        <p:spPr>
          <a:xfrm>
            <a:off x="0" y="50800"/>
            <a:ext cx="5406390" cy="521970"/>
          </a:xfrm>
          <a:prstGeom prst="rect">
            <a:avLst/>
          </a:prstGeom>
          <a:noFill/>
        </p:spPr>
        <p:txBody>
          <a:bodyPr wrap="square" rtlCol="0">
            <a:spAutoFit/>
          </a:bodyPr>
          <a:p>
            <a:pPr>
              <a:buClrTx/>
              <a:buSzTx/>
              <a:buFontTx/>
            </a:pPr>
            <a:r>
              <a:rPr lang="en-US" altLang="zh-CN" sz="2800" dirty="0" err="1"/>
              <a:t>2.1</a:t>
            </a:r>
            <a:r>
              <a:rPr lang="zh-CN" altLang="en-US" sz="2800" dirty="0" err="1"/>
              <a:t>、</a:t>
            </a:r>
            <a:r>
              <a:rPr lang="zh-CN" sz="2800" dirty="0" err="1"/>
              <a:t>库仑定律和电场强度</a:t>
            </a:r>
            <a:endParaRPr lang="zh-CN" sz="2800" dirty="0" err="1"/>
          </a:p>
        </p:txBody>
      </p:sp>
      <p:sp>
        <p:nvSpPr>
          <p:cNvPr id="71683" name="Rectangle 3"/>
          <p:cNvSpPr>
            <a:spLocks noGrp="1" noChangeArrowheads="1"/>
          </p:cNvSpPr>
          <p:nvPr>
            <p:custDataLst>
              <p:tags r:id="rId9"/>
            </p:custDataLst>
          </p:nvPr>
        </p:nvSpPr>
        <p:spPr>
          <a:xfrm>
            <a:off x="709930" y="1297940"/>
            <a:ext cx="9824720" cy="2143125"/>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sz="2400" b="1" u="none" strike="noStrike" kern="0" cap="none" spc="0" normalizeH="0" baseline="0" noProof="0" dirty="0" smtClean="0">
              <a:ln>
                <a:noFill/>
              </a:ln>
              <a:solidFill>
                <a:schemeClr val="tx1"/>
              </a:solidFill>
              <a:effectLst/>
              <a:uLnTx/>
              <a:uFillTx/>
              <a:ea typeface="楷体_GB2312"/>
              <a:cs typeface="+mn-cs"/>
            </a:endParaRPr>
          </a:p>
        </p:txBody>
      </p:sp>
      <p:sp>
        <p:nvSpPr>
          <p:cNvPr id="2" name="Rectangle 3"/>
          <p:cNvSpPr>
            <a:spLocks noGrp="1" noChangeArrowheads="1"/>
          </p:cNvSpPr>
          <p:nvPr>
            <p:custDataLst>
              <p:tags r:id="rId10"/>
            </p:custDataLst>
          </p:nvPr>
        </p:nvSpPr>
        <p:spPr>
          <a:xfrm>
            <a:off x="836930" y="1287145"/>
            <a:ext cx="10408285"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r>
              <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利用 quiver 绘制电力线</a:t>
            </a:r>
            <a:endPar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800100" marR="0" lvl="1" indent="457200" algn="l" defTabSz="914400" rtl="0" eaLnBrk="1" hangingPunct="1">
              <a:lnSpc>
                <a:spcPct val="125000"/>
              </a:lnSpc>
              <a:spcBef>
                <a:spcPts val="1200"/>
              </a:spcBef>
              <a:spcAft>
                <a:spcPct val="0"/>
              </a:spcAft>
              <a:buClrTx/>
              <a:buSzTx/>
              <a:buFont typeface="Wingdings" panose="05000000000000000000" pitchFamily="2" charset="2"/>
              <a:buNone/>
              <a:defRPr/>
            </a:pP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可利用</a:t>
            </a:r>
            <a:r>
              <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 </a:t>
            </a:r>
            <a:r>
              <a:rPr lang="en-US" altLang="zh-CN" sz="2400" kern="0" noProof="0" dirty="0" smtClean="0">
                <a:ln>
                  <a:noFill/>
                </a:ln>
                <a:solidFill>
                  <a:schemeClr val="tx1"/>
                </a:solidFill>
                <a:effectLst/>
                <a:uLnTx/>
                <a:uFillTx/>
                <a:latin typeface="宋体" panose="02010600030101010101" pitchFamily="2" charset="-122"/>
                <a:ea typeface="楷体_GB2312"/>
                <a:sym typeface="+mn-ea"/>
              </a:rPr>
              <a:t>quiver </a:t>
            </a:r>
            <a:r>
              <a:rPr lang="zh-CN" altLang="en-US" sz="2400" kern="0" noProof="0" dirty="0" smtClean="0">
                <a:ln>
                  <a:noFill/>
                </a:ln>
                <a:solidFill>
                  <a:schemeClr val="tx1"/>
                </a:solidFill>
                <a:effectLst/>
                <a:uLnTx/>
                <a:uFillTx/>
                <a:latin typeface="宋体" panose="02010600030101010101" pitchFamily="2" charset="-122"/>
                <a:ea typeface="楷体_GB2312"/>
                <a:sym typeface="+mn-ea"/>
              </a:rPr>
              <a:t>函数计算下式并绘制电力线：</a:t>
            </a:r>
            <a:endPar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r>
              <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    </a:t>
            </a: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p:txBody>
      </p:sp>
      <p:sp>
        <p:nvSpPr>
          <p:cNvPr id="7" name="文本框 6"/>
          <p:cNvSpPr txBox="1"/>
          <p:nvPr>
            <p:custDataLst>
              <p:tags r:id="rId11"/>
            </p:custDataLst>
          </p:nvPr>
        </p:nvSpPr>
        <p:spPr>
          <a:xfrm>
            <a:off x="221615" y="675640"/>
            <a:ext cx="693293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2.1.6 </a:t>
            </a:r>
            <a:r>
              <a:rPr lang="zh-CN" altLang="en-US" sz="2400" b="1" kern="0" noProof="0" dirty="0" smtClean="0">
                <a:ln>
                  <a:noFill/>
                </a:ln>
                <a:effectLst/>
                <a:uLnTx/>
                <a:uFillTx/>
                <a:latin typeface="宋体" panose="02010600030101010101" pitchFamily="2" charset="-122"/>
                <a:ea typeface="楷体_GB2312"/>
                <a:sym typeface="+mn-ea"/>
              </a:rPr>
              <a:t>使用</a:t>
            </a:r>
            <a:r>
              <a:rPr lang="en-US" altLang="zh-CN" sz="2400" b="1" kern="0" noProof="0" dirty="0" smtClean="0">
                <a:ln>
                  <a:noFill/>
                </a:ln>
                <a:effectLst/>
                <a:uLnTx/>
                <a:uFillTx/>
                <a:latin typeface="宋体" panose="02010600030101010101" pitchFamily="2" charset="-122"/>
                <a:ea typeface="楷体_GB2312"/>
                <a:sym typeface="+mn-ea"/>
              </a:rPr>
              <a:t>MATLAB</a:t>
            </a:r>
            <a:r>
              <a:rPr lang="zh-CN" altLang="en-US" sz="2400" b="1" kern="0" noProof="0" dirty="0" smtClean="0">
                <a:ln>
                  <a:noFill/>
                </a:ln>
                <a:effectLst/>
                <a:uLnTx/>
                <a:uFillTx/>
                <a:latin typeface="宋体" panose="02010600030101010101" pitchFamily="2" charset="-122"/>
                <a:ea typeface="楷体_GB2312"/>
                <a:sym typeface="+mn-ea"/>
              </a:rPr>
              <a:t>绘制</a:t>
            </a:r>
            <a:r>
              <a:rPr lang="zh-CN" altLang="en-US" sz="2400" b="1">
                <a:sym typeface="+mn-ea"/>
              </a:rPr>
              <a:t>电力线</a:t>
            </a:r>
            <a:endParaRPr lang="zh-CN" altLang="en-US" sz="2400" b="1">
              <a:sym typeface="+mn-ea"/>
            </a:endParaRPr>
          </a:p>
        </p:txBody>
      </p:sp>
      <p:sp>
        <p:nvSpPr>
          <p:cNvPr id="17" name="文本框 16"/>
          <p:cNvSpPr txBox="1"/>
          <p:nvPr/>
        </p:nvSpPr>
        <p:spPr>
          <a:xfrm>
            <a:off x="521970" y="6012815"/>
            <a:ext cx="4064000" cy="275590"/>
          </a:xfrm>
          <a:prstGeom prst="rect">
            <a:avLst/>
          </a:prstGeom>
          <a:noFill/>
        </p:spPr>
        <p:txBody>
          <a:bodyPr wrap="square" rtlCol="0">
            <a:spAutoFit/>
          </a:bodyPr>
          <a:p>
            <a:pPr algn="ctr"/>
            <a:r>
              <a:rPr lang="zh-CN" altLang="en-US" sz="1200">
                <a:sym typeface="+mn-ea"/>
              </a:rPr>
              <a:t>同号</a:t>
            </a:r>
            <a:r>
              <a:rPr lang="zh-CN" altLang="en-US" sz="1200">
                <a:sym typeface="+mn-ea"/>
              </a:rPr>
              <a:t>等量电荷电力线分布</a:t>
            </a:r>
            <a:endParaRPr lang="zh-CN" altLang="en-US" sz="1200"/>
          </a:p>
        </p:txBody>
      </p:sp>
      <p:graphicFrame>
        <p:nvGraphicFramePr>
          <p:cNvPr id="27" name="对象 26">
            <a:hlinkClick r:id="" action="ppaction://ole?verb="/>
          </p:cNvPr>
          <p:cNvGraphicFramePr>
            <a:graphicFrameLocks noChangeAspect="1"/>
          </p:cNvGraphicFramePr>
          <p:nvPr>
            <p:custDataLst>
              <p:tags r:id="rId12"/>
            </p:custDataLst>
          </p:nvPr>
        </p:nvGraphicFramePr>
        <p:xfrm>
          <a:off x="4007485" y="2493010"/>
          <a:ext cx="3858713" cy="1224000"/>
        </p:xfrm>
        <a:graphic>
          <a:graphicData uri="http://schemas.openxmlformats.org/presentationml/2006/ole">
            <mc:AlternateContent xmlns:mc="http://schemas.openxmlformats.org/markup-compatibility/2006">
              <mc:Choice xmlns:v="urn:schemas-microsoft-com:vml" Requires="v">
                <p:oleObj spid="_x0000_s1028" name="" r:id="rId13" imgW="2362200" imgH="749300" progId="Equation.DSMT4">
                  <p:embed/>
                </p:oleObj>
              </mc:Choice>
              <mc:Fallback>
                <p:oleObj name="" r:id="rId13" imgW="2362200" imgH="749300" progId="Equation.DSMT4">
                  <p:embed/>
                  <p:pic>
                    <p:nvPicPr>
                      <p:cNvPr id="0" name="图片 1027"/>
                      <p:cNvPicPr/>
                      <p:nvPr/>
                    </p:nvPicPr>
                    <p:blipFill>
                      <a:blip r:embed="rId14"/>
                      <a:stretch>
                        <a:fillRect/>
                      </a:stretch>
                    </p:blipFill>
                    <p:spPr>
                      <a:xfrm>
                        <a:off x="4007485" y="2493010"/>
                        <a:ext cx="3858713" cy="1224000"/>
                      </a:xfrm>
                      <a:prstGeom prst="rect">
                        <a:avLst/>
                      </a:prstGeom>
                    </p:spPr>
                  </p:pic>
                </p:oleObj>
              </mc:Fallback>
            </mc:AlternateContent>
          </a:graphicData>
        </a:graphic>
      </p:graphicFrame>
      <p:pic>
        <p:nvPicPr>
          <p:cNvPr id="4" name="图片 3"/>
          <p:cNvPicPr>
            <a:picLocks noChangeAspect="1"/>
          </p:cNvPicPr>
          <p:nvPr>
            <p:custDataLst>
              <p:tags r:id="rId15"/>
            </p:custDataLst>
          </p:nvPr>
        </p:nvPicPr>
        <p:blipFill>
          <a:blip r:embed="rId16"/>
          <a:stretch>
            <a:fillRect/>
          </a:stretch>
        </p:blipFill>
        <p:spPr>
          <a:xfrm>
            <a:off x="1099820" y="3744595"/>
            <a:ext cx="2907665" cy="2268220"/>
          </a:xfrm>
          <a:prstGeom prst="rect">
            <a:avLst/>
          </a:prstGeom>
        </p:spPr>
      </p:pic>
      <p:pic>
        <p:nvPicPr>
          <p:cNvPr id="6" name="图片 5"/>
          <p:cNvPicPr>
            <a:picLocks noChangeAspect="1"/>
          </p:cNvPicPr>
          <p:nvPr>
            <p:custDataLst>
              <p:tags r:id="rId17"/>
            </p:custDataLst>
          </p:nvPr>
        </p:nvPicPr>
        <p:blipFill>
          <a:blip r:embed="rId18"/>
          <a:stretch>
            <a:fillRect/>
          </a:stretch>
        </p:blipFill>
        <p:spPr>
          <a:xfrm>
            <a:off x="4638040" y="3741420"/>
            <a:ext cx="2916555" cy="2275205"/>
          </a:xfrm>
          <a:prstGeom prst="rect">
            <a:avLst/>
          </a:prstGeom>
        </p:spPr>
      </p:pic>
      <p:sp>
        <p:nvSpPr>
          <p:cNvPr id="16" name="文本框 15"/>
          <p:cNvSpPr txBox="1"/>
          <p:nvPr>
            <p:custDataLst>
              <p:tags r:id="rId19"/>
            </p:custDataLst>
          </p:nvPr>
        </p:nvSpPr>
        <p:spPr>
          <a:xfrm>
            <a:off x="4064635" y="6012815"/>
            <a:ext cx="4064000" cy="275590"/>
          </a:xfrm>
          <a:prstGeom prst="rect">
            <a:avLst/>
          </a:prstGeom>
          <a:noFill/>
        </p:spPr>
        <p:txBody>
          <a:bodyPr wrap="square" rtlCol="0">
            <a:spAutoFit/>
          </a:bodyPr>
          <a:p>
            <a:pPr algn="ctr"/>
            <a:r>
              <a:rPr lang="zh-CN" altLang="en-US" sz="1200">
                <a:sym typeface="+mn-ea"/>
              </a:rPr>
              <a:t>异号</a:t>
            </a:r>
            <a:r>
              <a:rPr lang="zh-CN" altLang="en-US" sz="1200">
                <a:sym typeface="+mn-ea"/>
              </a:rPr>
              <a:t>等量电荷电力线分布</a:t>
            </a:r>
            <a:endParaRPr lang="zh-CN" altLang="en-US" sz="1200"/>
          </a:p>
        </p:txBody>
      </p:sp>
      <p:pic>
        <p:nvPicPr>
          <p:cNvPr id="18" name="图片 17"/>
          <p:cNvPicPr>
            <a:picLocks noChangeAspect="1"/>
          </p:cNvPicPr>
          <p:nvPr>
            <p:custDataLst>
              <p:tags r:id="rId20"/>
            </p:custDataLst>
          </p:nvPr>
        </p:nvPicPr>
        <p:blipFill>
          <a:blip r:embed="rId21"/>
          <a:stretch>
            <a:fillRect/>
          </a:stretch>
        </p:blipFill>
        <p:spPr>
          <a:xfrm>
            <a:off x="8418830" y="3717290"/>
            <a:ext cx="2936240" cy="2290445"/>
          </a:xfrm>
          <a:prstGeom prst="rect">
            <a:avLst/>
          </a:prstGeom>
        </p:spPr>
      </p:pic>
      <p:sp>
        <p:nvSpPr>
          <p:cNvPr id="22" name="文本框 21"/>
          <p:cNvSpPr txBox="1"/>
          <p:nvPr>
            <p:custDataLst>
              <p:tags r:id="rId22"/>
            </p:custDataLst>
          </p:nvPr>
        </p:nvSpPr>
        <p:spPr>
          <a:xfrm>
            <a:off x="7971155" y="6024245"/>
            <a:ext cx="4064000" cy="275590"/>
          </a:xfrm>
          <a:prstGeom prst="rect">
            <a:avLst/>
          </a:prstGeom>
          <a:noFill/>
        </p:spPr>
        <p:txBody>
          <a:bodyPr wrap="square" rtlCol="0">
            <a:spAutoFit/>
          </a:bodyPr>
          <a:p>
            <a:pPr algn="ctr"/>
            <a:r>
              <a:rPr lang="zh-CN" altLang="en-US" sz="1200">
                <a:sym typeface="+mn-ea"/>
              </a:rPr>
              <a:t>同号</a:t>
            </a:r>
            <a:r>
              <a:rPr lang="zh-CN" altLang="en-US" sz="1200">
                <a:sym typeface="+mn-ea"/>
              </a:rPr>
              <a:t>不等量电荷电力线分布</a:t>
            </a:r>
            <a:endParaRPr lang="zh-CN" altLang="en-US" sz="12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20" name="文本框 19"/>
          <p:cNvSpPr txBox="1"/>
          <p:nvPr>
            <p:custDataLst>
              <p:tags r:id="rId8"/>
            </p:custDataLst>
          </p:nvPr>
        </p:nvSpPr>
        <p:spPr>
          <a:xfrm>
            <a:off x="0" y="50800"/>
            <a:ext cx="5406390" cy="521970"/>
          </a:xfrm>
          <a:prstGeom prst="rect">
            <a:avLst/>
          </a:prstGeom>
          <a:noFill/>
        </p:spPr>
        <p:txBody>
          <a:bodyPr wrap="square" rtlCol="0">
            <a:spAutoFit/>
          </a:bodyPr>
          <a:p>
            <a:pPr>
              <a:buClrTx/>
              <a:buSzTx/>
              <a:buFontTx/>
            </a:pPr>
            <a:r>
              <a:rPr lang="en-US" altLang="zh-CN" sz="2800" dirty="0" err="1"/>
              <a:t>2.1</a:t>
            </a:r>
            <a:r>
              <a:rPr lang="zh-CN" altLang="en-US" sz="2800" dirty="0" err="1"/>
              <a:t>、</a:t>
            </a:r>
            <a:r>
              <a:rPr lang="zh-CN" sz="2800" dirty="0" err="1"/>
              <a:t>库仑定律和电场强度</a:t>
            </a:r>
            <a:endParaRPr lang="zh-CN" sz="2800" dirty="0" err="1"/>
          </a:p>
        </p:txBody>
      </p:sp>
      <p:sp>
        <p:nvSpPr>
          <p:cNvPr id="71683" name="Rectangle 3"/>
          <p:cNvSpPr>
            <a:spLocks noGrp="1" noChangeArrowheads="1"/>
          </p:cNvSpPr>
          <p:nvPr>
            <p:custDataLst>
              <p:tags r:id="rId9"/>
            </p:custDataLst>
          </p:nvPr>
        </p:nvSpPr>
        <p:spPr>
          <a:xfrm>
            <a:off x="709930" y="1297940"/>
            <a:ext cx="9824720" cy="2143125"/>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sz="2400" b="1" u="none" strike="noStrike" kern="0" cap="none" spc="0" normalizeH="0" baseline="0" noProof="0" dirty="0" smtClean="0">
              <a:ln>
                <a:noFill/>
              </a:ln>
              <a:solidFill>
                <a:schemeClr val="tx1"/>
              </a:solidFill>
              <a:effectLst/>
              <a:uLnTx/>
              <a:uFillTx/>
              <a:ea typeface="楷体_GB2312"/>
              <a:cs typeface="+mn-cs"/>
            </a:endParaRPr>
          </a:p>
        </p:txBody>
      </p:sp>
      <p:sp>
        <p:nvSpPr>
          <p:cNvPr id="2" name="Rectangle 3"/>
          <p:cNvSpPr>
            <a:spLocks noGrp="1" noChangeArrowheads="1"/>
          </p:cNvSpPr>
          <p:nvPr>
            <p:custDataLst>
              <p:tags r:id="rId10"/>
            </p:custDataLst>
          </p:nvPr>
        </p:nvSpPr>
        <p:spPr>
          <a:xfrm>
            <a:off x="836930" y="1287145"/>
            <a:ext cx="10408285"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r>
              <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使用 streamline 绘制电力线</a:t>
            </a:r>
            <a:endPar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r>
              <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    使用streamline函数当然也可以绘制电场强度。此时，需要建立分布在二维或者三维空间中的电场强度。以点电荷对为例进行绘制。对于初始电力线位置的考虑，因电力线起于正电荷，止于负电荷，当起始点距电荷很近时，认为各起始点绕电荷均匀分布。</a:t>
            </a:r>
            <a:endPar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r>
              <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    因此，取围绕点电荷的一个小圆为参考，以某个固定角度为间隔，将圆周均分，则可以设定电力线在正、负电荷周围的起点坐标。</a:t>
            </a:r>
            <a:endPar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p:txBody>
      </p:sp>
      <p:sp>
        <p:nvSpPr>
          <p:cNvPr id="7" name="文本框 6"/>
          <p:cNvSpPr txBox="1"/>
          <p:nvPr>
            <p:custDataLst>
              <p:tags r:id="rId11"/>
            </p:custDataLst>
          </p:nvPr>
        </p:nvSpPr>
        <p:spPr>
          <a:xfrm>
            <a:off x="221615" y="675640"/>
            <a:ext cx="693293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2.1.6 </a:t>
            </a:r>
            <a:r>
              <a:rPr lang="zh-CN" altLang="en-US" sz="2400" b="1" kern="0" noProof="0" dirty="0" smtClean="0">
                <a:ln>
                  <a:noFill/>
                </a:ln>
                <a:effectLst/>
                <a:uLnTx/>
                <a:uFillTx/>
                <a:latin typeface="宋体" panose="02010600030101010101" pitchFamily="2" charset="-122"/>
                <a:ea typeface="楷体_GB2312"/>
                <a:sym typeface="+mn-ea"/>
              </a:rPr>
              <a:t>使用</a:t>
            </a:r>
            <a:r>
              <a:rPr lang="en-US" altLang="zh-CN" sz="2400" b="1" kern="0" noProof="0" dirty="0" smtClean="0">
                <a:ln>
                  <a:noFill/>
                </a:ln>
                <a:effectLst/>
                <a:uLnTx/>
                <a:uFillTx/>
                <a:latin typeface="宋体" panose="02010600030101010101" pitchFamily="2" charset="-122"/>
                <a:ea typeface="楷体_GB2312"/>
                <a:sym typeface="+mn-ea"/>
              </a:rPr>
              <a:t>MATLAB</a:t>
            </a:r>
            <a:r>
              <a:rPr lang="zh-CN" altLang="en-US" sz="2400" b="1" kern="0" noProof="0" dirty="0" smtClean="0">
                <a:ln>
                  <a:noFill/>
                </a:ln>
                <a:effectLst/>
                <a:uLnTx/>
                <a:uFillTx/>
                <a:latin typeface="宋体" panose="02010600030101010101" pitchFamily="2" charset="-122"/>
                <a:ea typeface="楷体_GB2312"/>
                <a:sym typeface="+mn-ea"/>
              </a:rPr>
              <a:t>绘制</a:t>
            </a:r>
            <a:r>
              <a:rPr lang="zh-CN" altLang="en-US" sz="2400" b="1">
                <a:sym typeface="+mn-ea"/>
              </a:rPr>
              <a:t>电力线</a:t>
            </a:r>
            <a:endParaRPr lang="zh-CN" altLang="en-US" sz="2400" b="1">
              <a:sym typeface="+mn-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20" name="文本框 19"/>
          <p:cNvSpPr txBox="1"/>
          <p:nvPr>
            <p:custDataLst>
              <p:tags r:id="rId8"/>
            </p:custDataLst>
          </p:nvPr>
        </p:nvSpPr>
        <p:spPr>
          <a:xfrm>
            <a:off x="0" y="50800"/>
            <a:ext cx="5406390" cy="521970"/>
          </a:xfrm>
          <a:prstGeom prst="rect">
            <a:avLst/>
          </a:prstGeom>
          <a:noFill/>
        </p:spPr>
        <p:txBody>
          <a:bodyPr wrap="square" rtlCol="0">
            <a:spAutoFit/>
          </a:bodyPr>
          <a:p>
            <a:pPr>
              <a:buClrTx/>
              <a:buSzTx/>
              <a:buFontTx/>
            </a:pPr>
            <a:r>
              <a:rPr lang="en-US" altLang="zh-CN" sz="2800" dirty="0" err="1"/>
              <a:t>2.1</a:t>
            </a:r>
            <a:r>
              <a:rPr lang="zh-CN" altLang="en-US" sz="2800" dirty="0" err="1"/>
              <a:t>、</a:t>
            </a:r>
            <a:r>
              <a:rPr lang="zh-CN" sz="2800" dirty="0" err="1"/>
              <a:t>库仑定律和电场强度</a:t>
            </a:r>
            <a:endParaRPr lang="zh-CN" sz="2800" dirty="0" err="1"/>
          </a:p>
        </p:txBody>
      </p:sp>
      <p:sp>
        <p:nvSpPr>
          <p:cNvPr id="71683" name="Rectangle 3"/>
          <p:cNvSpPr>
            <a:spLocks noGrp="1" noChangeArrowheads="1"/>
          </p:cNvSpPr>
          <p:nvPr>
            <p:custDataLst>
              <p:tags r:id="rId9"/>
            </p:custDataLst>
          </p:nvPr>
        </p:nvSpPr>
        <p:spPr>
          <a:xfrm>
            <a:off x="709930" y="1297940"/>
            <a:ext cx="9824720" cy="2143125"/>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sz="2400" b="1" u="none" strike="noStrike" kern="0" cap="none" spc="0" normalizeH="0" baseline="0" noProof="0" dirty="0" smtClean="0">
              <a:ln>
                <a:noFill/>
              </a:ln>
              <a:solidFill>
                <a:schemeClr val="tx1"/>
              </a:solidFill>
              <a:effectLst/>
              <a:uLnTx/>
              <a:uFillTx/>
              <a:ea typeface="楷体_GB2312"/>
              <a:cs typeface="+mn-cs"/>
            </a:endParaRPr>
          </a:p>
        </p:txBody>
      </p:sp>
      <p:sp>
        <p:nvSpPr>
          <p:cNvPr id="2" name="Rectangle 3"/>
          <p:cNvSpPr>
            <a:spLocks noGrp="1" noChangeArrowheads="1"/>
          </p:cNvSpPr>
          <p:nvPr>
            <p:custDataLst>
              <p:tags r:id="rId10"/>
            </p:custDataLst>
          </p:nvPr>
        </p:nvSpPr>
        <p:spPr>
          <a:xfrm>
            <a:off x="836930" y="1287145"/>
            <a:ext cx="10408285"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r>
              <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使用 streamline 绘制电力线</a:t>
            </a:r>
            <a:endPar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p:txBody>
      </p:sp>
      <p:sp>
        <p:nvSpPr>
          <p:cNvPr id="7" name="文本框 6"/>
          <p:cNvSpPr txBox="1"/>
          <p:nvPr>
            <p:custDataLst>
              <p:tags r:id="rId11"/>
            </p:custDataLst>
          </p:nvPr>
        </p:nvSpPr>
        <p:spPr>
          <a:xfrm>
            <a:off x="221615" y="675640"/>
            <a:ext cx="693293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2.1.6 </a:t>
            </a:r>
            <a:r>
              <a:rPr lang="zh-CN" altLang="en-US" sz="2400" b="1" kern="0" noProof="0" dirty="0" smtClean="0">
                <a:ln>
                  <a:noFill/>
                </a:ln>
                <a:effectLst/>
                <a:uLnTx/>
                <a:uFillTx/>
                <a:latin typeface="宋体" panose="02010600030101010101" pitchFamily="2" charset="-122"/>
                <a:ea typeface="楷体_GB2312"/>
                <a:sym typeface="+mn-ea"/>
              </a:rPr>
              <a:t>使用</a:t>
            </a:r>
            <a:r>
              <a:rPr lang="en-US" altLang="zh-CN" sz="2400" b="1" kern="0" noProof="0" dirty="0" smtClean="0">
                <a:ln>
                  <a:noFill/>
                </a:ln>
                <a:effectLst/>
                <a:uLnTx/>
                <a:uFillTx/>
                <a:latin typeface="宋体" panose="02010600030101010101" pitchFamily="2" charset="-122"/>
                <a:ea typeface="楷体_GB2312"/>
                <a:sym typeface="+mn-ea"/>
              </a:rPr>
              <a:t>MATLAB</a:t>
            </a:r>
            <a:r>
              <a:rPr lang="zh-CN" altLang="en-US" sz="2400" b="1" kern="0" noProof="0" dirty="0" smtClean="0">
                <a:ln>
                  <a:noFill/>
                </a:ln>
                <a:effectLst/>
                <a:uLnTx/>
                <a:uFillTx/>
                <a:latin typeface="宋体" panose="02010600030101010101" pitchFamily="2" charset="-122"/>
                <a:ea typeface="楷体_GB2312"/>
                <a:sym typeface="+mn-ea"/>
              </a:rPr>
              <a:t>绘制</a:t>
            </a:r>
            <a:r>
              <a:rPr lang="zh-CN" altLang="en-US" sz="2400" b="1">
                <a:sym typeface="+mn-ea"/>
              </a:rPr>
              <a:t>电力线</a:t>
            </a:r>
            <a:endParaRPr lang="zh-CN" altLang="en-US" sz="2400" b="1">
              <a:sym typeface="+mn-ea"/>
            </a:endParaRPr>
          </a:p>
        </p:txBody>
      </p:sp>
      <p:sp>
        <p:nvSpPr>
          <p:cNvPr id="17" name="文本框 16"/>
          <p:cNvSpPr txBox="1"/>
          <p:nvPr/>
        </p:nvSpPr>
        <p:spPr>
          <a:xfrm>
            <a:off x="1812290" y="5892165"/>
            <a:ext cx="4064000" cy="275590"/>
          </a:xfrm>
          <a:prstGeom prst="rect">
            <a:avLst/>
          </a:prstGeom>
          <a:noFill/>
        </p:spPr>
        <p:txBody>
          <a:bodyPr wrap="square" rtlCol="0">
            <a:spAutoFit/>
          </a:bodyPr>
          <a:p>
            <a:pPr algn="ctr"/>
            <a:r>
              <a:rPr lang="zh-CN" altLang="en-US" sz="1200"/>
              <a:t>不等量同号电荷电力线分布</a:t>
            </a:r>
            <a:endParaRPr lang="zh-CN" altLang="en-US" sz="1200"/>
          </a:p>
        </p:txBody>
      </p:sp>
      <p:sp>
        <p:nvSpPr>
          <p:cNvPr id="18" name="文本框 17"/>
          <p:cNvSpPr txBox="1"/>
          <p:nvPr>
            <p:custDataLst>
              <p:tags r:id="rId12"/>
            </p:custDataLst>
          </p:nvPr>
        </p:nvSpPr>
        <p:spPr>
          <a:xfrm>
            <a:off x="6470650" y="5892165"/>
            <a:ext cx="4064000" cy="275590"/>
          </a:xfrm>
          <a:prstGeom prst="rect">
            <a:avLst/>
          </a:prstGeom>
          <a:noFill/>
        </p:spPr>
        <p:txBody>
          <a:bodyPr wrap="square" rtlCol="0">
            <a:spAutoFit/>
          </a:bodyPr>
          <a:p>
            <a:pPr algn="ctr"/>
            <a:r>
              <a:rPr lang="zh-CN" altLang="en-US" sz="1200">
                <a:sym typeface="+mn-ea"/>
              </a:rPr>
              <a:t>不等量</a:t>
            </a:r>
            <a:r>
              <a:rPr lang="zh-CN" altLang="en-US" sz="1200"/>
              <a:t>异号电荷电力线分布</a:t>
            </a:r>
            <a:endParaRPr lang="zh-CN" altLang="en-US" sz="1200"/>
          </a:p>
        </p:txBody>
      </p:sp>
      <p:pic>
        <p:nvPicPr>
          <p:cNvPr id="16" name="图片 15"/>
          <p:cNvPicPr>
            <a:picLocks noChangeAspect="1"/>
          </p:cNvPicPr>
          <p:nvPr>
            <p:custDataLst>
              <p:tags r:id="rId13"/>
            </p:custDataLst>
          </p:nvPr>
        </p:nvPicPr>
        <p:blipFill>
          <a:blip r:embed="rId14"/>
          <a:stretch>
            <a:fillRect/>
          </a:stretch>
        </p:blipFill>
        <p:spPr>
          <a:xfrm>
            <a:off x="1944370" y="2065655"/>
            <a:ext cx="3799840" cy="3819525"/>
          </a:xfrm>
          <a:prstGeom prst="rect">
            <a:avLst/>
          </a:prstGeom>
        </p:spPr>
      </p:pic>
      <p:pic>
        <p:nvPicPr>
          <p:cNvPr id="19" name="图片 18"/>
          <p:cNvPicPr>
            <a:picLocks noChangeAspect="1"/>
          </p:cNvPicPr>
          <p:nvPr>
            <p:custDataLst>
              <p:tags r:id="rId15"/>
            </p:custDataLst>
          </p:nvPr>
        </p:nvPicPr>
        <p:blipFill>
          <a:blip r:embed="rId16"/>
          <a:stretch>
            <a:fillRect/>
          </a:stretch>
        </p:blipFill>
        <p:spPr>
          <a:xfrm>
            <a:off x="6511290" y="2075180"/>
            <a:ext cx="3797300" cy="381698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20" name="文本框 19"/>
          <p:cNvSpPr txBox="1"/>
          <p:nvPr>
            <p:custDataLst>
              <p:tags r:id="rId8"/>
            </p:custDataLst>
          </p:nvPr>
        </p:nvSpPr>
        <p:spPr>
          <a:xfrm>
            <a:off x="0" y="50800"/>
            <a:ext cx="5406390" cy="521970"/>
          </a:xfrm>
          <a:prstGeom prst="rect">
            <a:avLst/>
          </a:prstGeom>
          <a:noFill/>
        </p:spPr>
        <p:txBody>
          <a:bodyPr wrap="square" rtlCol="0">
            <a:spAutoFit/>
          </a:bodyPr>
          <a:p>
            <a:pPr>
              <a:buClrTx/>
              <a:buSzTx/>
              <a:buFontTx/>
            </a:pPr>
            <a:r>
              <a:rPr lang="en-US" altLang="zh-CN" sz="2800" dirty="0" err="1"/>
              <a:t>2.2</a:t>
            </a:r>
            <a:r>
              <a:rPr lang="zh-CN" altLang="en-US" sz="2800" dirty="0" err="1"/>
              <a:t>、</a:t>
            </a:r>
            <a:r>
              <a:rPr lang="zh-CN" sz="2800" dirty="0" err="1"/>
              <a:t>静电场的性质</a:t>
            </a:r>
            <a:endParaRPr lang="zh-CN" sz="2800" dirty="0" err="1"/>
          </a:p>
        </p:txBody>
      </p:sp>
      <p:sp>
        <p:nvSpPr>
          <p:cNvPr id="71683" name="Rectangle 3"/>
          <p:cNvSpPr>
            <a:spLocks noGrp="1" noChangeArrowheads="1"/>
          </p:cNvSpPr>
          <p:nvPr>
            <p:custDataLst>
              <p:tags r:id="rId9"/>
            </p:custDataLst>
          </p:nvPr>
        </p:nvSpPr>
        <p:spPr>
          <a:xfrm>
            <a:off x="709930" y="1297940"/>
            <a:ext cx="9824720" cy="2143125"/>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sz="2400" b="1" u="none" strike="noStrike" kern="0" cap="none" spc="0" normalizeH="0" baseline="0" noProof="0" dirty="0" smtClean="0">
              <a:ln>
                <a:noFill/>
              </a:ln>
              <a:solidFill>
                <a:schemeClr val="tx1"/>
              </a:solidFill>
              <a:effectLst/>
              <a:uLnTx/>
              <a:uFillTx/>
              <a:ea typeface="楷体_GB2312"/>
              <a:cs typeface="+mn-cs"/>
            </a:endParaRPr>
          </a:p>
        </p:txBody>
      </p:sp>
      <p:sp>
        <p:nvSpPr>
          <p:cNvPr id="2" name="Rectangle 3"/>
          <p:cNvSpPr>
            <a:spLocks noGrp="1" noChangeArrowheads="1"/>
          </p:cNvSpPr>
          <p:nvPr>
            <p:custDataLst>
              <p:tags r:id="rId10"/>
            </p:custDataLst>
          </p:nvPr>
        </p:nvSpPr>
        <p:spPr>
          <a:xfrm>
            <a:off x="836930" y="1287145"/>
            <a:ext cx="10408285"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r>
              <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    通过电场中某一个面的电场线数叫做通过这个面的电场强度通量，用符号   表示。</a:t>
            </a:r>
            <a:endPar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r>
              <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匀强电场 ，垂直平面时</a:t>
            </a: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a:t>
            </a: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匀强电场 ，  与平面夹角  时：</a:t>
            </a: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r>
              <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非均匀电场，闭合曲面S</a:t>
            </a: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a:t>
            </a: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p:txBody>
      </p:sp>
      <p:sp>
        <p:nvSpPr>
          <p:cNvPr id="7" name="文本框 6"/>
          <p:cNvSpPr txBox="1"/>
          <p:nvPr>
            <p:custDataLst>
              <p:tags r:id="rId11"/>
            </p:custDataLst>
          </p:nvPr>
        </p:nvSpPr>
        <p:spPr>
          <a:xfrm>
            <a:off x="221615" y="675640"/>
            <a:ext cx="693293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2.2.1 </a:t>
            </a:r>
            <a:r>
              <a:rPr sz="2400" b="1" i="1" kern="0">
                <a:sym typeface="+mn-ea"/>
              </a:rPr>
              <a:t>E</a:t>
            </a:r>
            <a:r>
              <a:rPr sz="2400" b="1" kern="0">
                <a:sym typeface="+mn-ea"/>
              </a:rPr>
              <a:t> 通量</a:t>
            </a:r>
            <a:endParaRPr sz="2400" b="1" kern="0">
              <a:sym typeface="+mn-ea"/>
            </a:endParaRPr>
          </a:p>
        </p:txBody>
      </p:sp>
      <p:graphicFrame>
        <p:nvGraphicFramePr>
          <p:cNvPr id="29761" name="Object 5"/>
          <p:cNvGraphicFramePr>
            <a:graphicFrameLocks noChangeAspect="1"/>
          </p:cNvGraphicFramePr>
          <p:nvPr>
            <p:custDataLst>
              <p:tags r:id="rId12"/>
            </p:custDataLst>
          </p:nvPr>
        </p:nvGraphicFramePr>
        <p:xfrm>
          <a:off x="1922145" y="1837690"/>
          <a:ext cx="436245" cy="458470"/>
        </p:xfrm>
        <a:graphic>
          <a:graphicData uri="http://schemas.openxmlformats.org/presentationml/2006/ole">
            <mc:AlternateContent xmlns:mc="http://schemas.openxmlformats.org/markup-compatibility/2006">
              <mc:Choice xmlns:v="urn:schemas-microsoft-com:vml" Requires="v">
                <p:oleObj spid="_x0000_s3664" name="" r:id="rId13" imgW="190500" imgH="203200" progId="Equation.3">
                  <p:embed/>
                </p:oleObj>
              </mc:Choice>
              <mc:Fallback>
                <p:oleObj name="" r:id="rId13" imgW="190500" imgH="203200" progId="Equation.3">
                  <p:embed/>
                  <p:pic>
                    <p:nvPicPr>
                      <p:cNvPr id="0" name="图片 3663"/>
                      <p:cNvPicPr/>
                      <p:nvPr/>
                    </p:nvPicPr>
                    <p:blipFill>
                      <a:blip r:embed="rId14"/>
                      <a:stretch>
                        <a:fillRect/>
                      </a:stretch>
                    </p:blipFill>
                    <p:spPr>
                      <a:xfrm>
                        <a:off x="1922145" y="1837690"/>
                        <a:ext cx="436245" cy="458470"/>
                      </a:xfrm>
                      <a:prstGeom prst="rect">
                        <a:avLst/>
                      </a:prstGeom>
                      <a:noFill/>
                      <a:ln w="38100">
                        <a:noFill/>
                        <a:miter/>
                      </a:ln>
                    </p:spPr>
                  </p:pic>
                </p:oleObj>
              </mc:Fallback>
            </mc:AlternateContent>
          </a:graphicData>
        </a:graphic>
      </p:graphicFrame>
      <p:graphicFrame>
        <p:nvGraphicFramePr>
          <p:cNvPr id="29710" name="Object 143"/>
          <p:cNvGraphicFramePr>
            <a:graphicFrameLocks noChangeAspect="1"/>
          </p:cNvGraphicFramePr>
          <p:nvPr>
            <p:custDataLst>
              <p:tags r:id="rId15"/>
            </p:custDataLst>
          </p:nvPr>
        </p:nvGraphicFramePr>
        <p:xfrm>
          <a:off x="2880995" y="3637915"/>
          <a:ext cx="335915" cy="419100"/>
        </p:xfrm>
        <a:graphic>
          <a:graphicData uri="http://schemas.openxmlformats.org/presentationml/2006/ole">
            <mc:AlternateContent xmlns:mc="http://schemas.openxmlformats.org/markup-compatibility/2006">
              <mc:Choice xmlns:v="urn:schemas-microsoft-com:vml" Requires="v">
                <p:oleObj spid="_x0000_s3670" name="" r:id="rId16" imgW="152400" imgH="190500" progId="Equation.3">
                  <p:embed/>
                </p:oleObj>
              </mc:Choice>
              <mc:Fallback>
                <p:oleObj name="" r:id="rId16" imgW="152400" imgH="190500" progId="Equation.3">
                  <p:embed/>
                  <p:pic>
                    <p:nvPicPr>
                      <p:cNvPr id="0" name="图片 3669"/>
                      <p:cNvPicPr/>
                      <p:nvPr/>
                    </p:nvPicPr>
                    <p:blipFill>
                      <a:blip r:embed="rId17"/>
                      <a:stretch>
                        <a:fillRect/>
                      </a:stretch>
                    </p:blipFill>
                    <p:spPr>
                      <a:xfrm>
                        <a:off x="2880995" y="3637915"/>
                        <a:ext cx="335915" cy="419100"/>
                      </a:xfrm>
                      <a:prstGeom prst="rect">
                        <a:avLst/>
                      </a:prstGeom>
                      <a:noFill/>
                      <a:ln w="38100">
                        <a:noFill/>
                        <a:miter/>
                      </a:ln>
                    </p:spPr>
                  </p:pic>
                </p:oleObj>
              </mc:Fallback>
            </mc:AlternateContent>
          </a:graphicData>
        </a:graphic>
      </p:graphicFrame>
      <p:graphicFrame>
        <p:nvGraphicFramePr>
          <p:cNvPr id="29708" name="Object 141"/>
          <p:cNvGraphicFramePr>
            <a:graphicFrameLocks noChangeAspect="1"/>
          </p:cNvGraphicFramePr>
          <p:nvPr>
            <p:custDataLst>
              <p:tags r:id="rId18"/>
            </p:custDataLst>
          </p:nvPr>
        </p:nvGraphicFramePr>
        <p:xfrm>
          <a:off x="4801870" y="3671570"/>
          <a:ext cx="359410" cy="385445"/>
        </p:xfrm>
        <a:graphic>
          <a:graphicData uri="http://schemas.openxmlformats.org/presentationml/2006/ole">
            <mc:AlternateContent xmlns:mc="http://schemas.openxmlformats.org/markup-compatibility/2006">
              <mc:Choice xmlns:v="urn:schemas-microsoft-com:vml" Requires="v">
                <p:oleObj spid="_x0000_s3668" name="" r:id="rId19" imgW="127000" imgH="177165" progId="Equation.3">
                  <p:embed/>
                </p:oleObj>
              </mc:Choice>
              <mc:Fallback>
                <p:oleObj name="" r:id="rId19" imgW="127000" imgH="177165" progId="Equation.3">
                  <p:embed/>
                  <p:pic>
                    <p:nvPicPr>
                      <p:cNvPr id="0" name="图片 3667"/>
                      <p:cNvPicPr/>
                      <p:nvPr/>
                    </p:nvPicPr>
                    <p:blipFill>
                      <a:blip r:embed="rId20"/>
                      <a:stretch>
                        <a:fillRect/>
                      </a:stretch>
                    </p:blipFill>
                    <p:spPr>
                      <a:xfrm>
                        <a:off x="4801870" y="3671570"/>
                        <a:ext cx="359410" cy="385445"/>
                      </a:xfrm>
                      <a:prstGeom prst="rect">
                        <a:avLst/>
                      </a:prstGeom>
                      <a:noFill/>
                      <a:ln w="38100">
                        <a:noFill/>
                        <a:miter/>
                      </a:ln>
                    </p:spPr>
                  </p:pic>
                </p:oleObj>
              </mc:Fallback>
            </mc:AlternateContent>
          </a:graphicData>
        </a:graphic>
      </p:graphicFrame>
      <p:grpSp>
        <p:nvGrpSpPr>
          <p:cNvPr id="130196" name="Group 148"/>
          <p:cNvGrpSpPr>
            <a:grpSpLocks noChangeAspect="1"/>
          </p:cNvGrpSpPr>
          <p:nvPr/>
        </p:nvGrpSpPr>
        <p:grpSpPr>
          <a:xfrm>
            <a:off x="4284345" y="4166870"/>
            <a:ext cx="2901989" cy="540000"/>
            <a:chOff x="385" y="2795"/>
            <a:chExt cx="2183" cy="406"/>
          </a:xfrm>
        </p:grpSpPr>
        <p:graphicFrame>
          <p:nvGraphicFramePr>
            <p:cNvPr id="29706" name="Object 146"/>
            <p:cNvGraphicFramePr>
              <a:graphicFrameLocks noChangeAspect="1"/>
            </p:cNvGraphicFramePr>
            <p:nvPr>
              <p:custDataLst>
                <p:tags r:id="rId21"/>
              </p:custDataLst>
            </p:nvPr>
          </p:nvGraphicFramePr>
          <p:xfrm>
            <a:off x="385" y="2795"/>
            <a:ext cx="1354" cy="406"/>
          </p:xfrm>
          <a:graphic>
            <a:graphicData uri="http://schemas.openxmlformats.org/presentationml/2006/ole">
              <mc:AlternateContent xmlns:mc="http://schemas.openxmlformats.org/markup-compatibility/2006">
                <mc:Choice xmlns:v="urn:schemas-microsoft-com:vml" Requires="v">
                  <p:oleObj spid="_x0000_s3679" name="" r:id="rId22" imgW="876300" imgH="228600" progId="Equation.3">
                    <p:embed/>
                  </p:oleObj>
                </mc:Choice>
                <mc:Fallback>
                  <p:oleObj name="" r:id="rId22" imgW="876300" imgH="228600" progId="Equation.3">
                    <p:embed/>
                    <p:pic>
                      <p:nvPicPr>
                        <p:cNvPr id="0" name="图片 3678"/>
                        <p:cNvPicPr/>
                        <p:nvPr/>
                      </p:nvPicPr>
                      <p:blipFill>
                        <a:blip r:embed="rId23"/>
                        <a:stretch>
                          <a:fillRect/>
                        </a:stretch>
                      </p:blipFill>
                      <p:spPr>
                        <a:xfrm>
                          <a:off x="385" y="2795"/>
                          <a:ext cx="1354" cy="406"/>
                        </a:xfrm>
                        <a:prstGeom prst="rect">
                          <a:avLst/>
                        </a:prstGeom>
                        <a:noFill/>
                        <a:ln w="38100">
                          <a:noFill/>
                          <a:miter/>
                        </a:ln>
                      </p:spPr>
                    </p:pic>
                  </p:oleObj>
                </mc:Fallback>
              </mc:AlternateContent>
            </a:graphicData>
          </a:graphic>
        </p:graphicFrame>
        <p:graphicFrame>
          <p:nvGraphicFramePr>
            <p:cNvPr id="29707" name="Object 147"/>
            <p:cNvGraphicFramePr>
              <a:graphicFrameLocks noChangeAspect="1"/>
            </p:cNvGraphicFramePr>
            <p:nvPr>
              <p:custDataLst>
                <p:tags r:id="rId24"/>
              </p:custDataLst>
            </p:nvPr>
          </p:nvGraphicFramePr>
          <p:xfrm>
            <a:off x="1791" y="2795"/>
            <a:ext cx="777" cy="361"/>
          </p:xfrm>
          <a:graphic>
            <a:graphicData uri="http://schemas.openxmlformats.org/presentationml/2006/ole">
              <mc:AlternateContent xmlns:mc="http://schemas.openxmlformats.org/markup-compatibility/2006">
                <mc:Choice xmlns:v="urn:schemas-microsoft-com:vml" Requires="v">
                  <p:oleObj spid="_x0000_s3676" name="" r:id="rId25" imgW="444500" imgH="203200" progId="Equation.3">
                    <p:embed/>
                  </p:oleObj>
                </mc:Choice>
                <mc:Fallback>
                  <p:oleObj name="" r:id="rId25" imgW="444500" imgH="203200" progId="Equation.3">
                    <p:embed/>
                    <p:pic>
                      <p:nvPicPr>
                        <p:cNvPr id="0" name="图片 3675"/>
                        <p:cNvPicPr/>
                        <p:nvPr/>
                      </p:nvPicPr>
                      <p:blipFill>
                        <a:blip r:embed="rId26"/>
                        <a:stretch>
                          <a:fillRect/>
                        </a:stretch>
                      </p:blipFill>
                      <p:spPr>
                        <a:xfrm>
                          <a:off x="1791" y="2795"/>
                          <a:ext cx="777" cy="361"/>
                        </a:xfrm>
                        <a:prstGeom prst="rect">
                          <a:avLst/>
                        </a:prstGeom>
                        <a:noFill/>
                        <a:ln w="38100">
                          <a:noFill/>
                          <a:miter/>
                        </a:ln>
                      </p:spPr>
                    </p:pic>
                  </p:oleObj>
                </mc:Fallback>
              </mc:AlternateContent>
            </a:graphicData>
          </a:graphic>
        </p:graphicFrame>
      </p:grpSp>
      <p:grpSp>
        <p:nvGrpSpPr>
          <p:cNvPr id="132101" name="Group 5"/>
          <p:cNvGrpSpPr>
            <a:grpSpLocks noChangeAspect="1"/>
          </p:cNvGrpSpPr>
          <p:nvPr/>
        </p:nvGrpSpPr>
        <p:grpSpPr>
          <a:xfrm>
            <a:off x="4117975" y="5449888"/>
            <a:ext cx="3720164" cy="612000"/>
            <a:chOff x="1092" y="1163"/>
            <a:chExt cx="3167" cy="521"/>
          </a:xfrm>
        </p:grpSpPr>
        <p:graphicFrame>
          <p:nvGraphicFramePr>
            <p:cNvPr id="30756" name="Object 6"/>
            <p:cNvGraphicFramePr>
              <a:graphicFrameLocks noChangeAspect="1"/>
            </p:cNvGraphicFramePr>
            <p:nvPr>
              <p:custDataLst>
                <p:tags r:id="rId27"/>
              </p:custDataLst>
            </p:nvPr>
          </p:nvGraphicFramePr>
          <p:xfrm>
            <a:off x="1092" y="1163"/>
            <a:ext cx="1548" cy="521"/>
          </p:xfrm>
          <a:graphic>
            <a:graphicData uri="http://schemas.openxmlformats.org/presentationml/2006/ole">
              <mc:AlternateContent xmlns:mc="http://schemas.openxmlformats.org/markup-compatibility/2006">
                <mc:Choice xmlns:v="urn:schemas-microsoft-com:vml" Requires="v">
                  <p:oleObj spid="_x0000_s3675" name="" r:id="rId28" imgW="799465" imgH="292100" progId="Equation.3">
                    <p:embed/>
                  </p:oleObj>
                </mc:Choice>
                <mc:Fallback>
                  <p:oleObj name="" r:id="rId28" imgW="799465" imgH="292100" progId="Equation.3">
                    <p:embed/>
                    <p:pic>
                      <p:nvPicPr>
                        <p:cNvPr id="0" name="图片 3674"/>
                        <p:cNvPicPr/>
                        <p:nvPr/>
                      </p:nvPicPr>
                      <p:blipFill>
                        <a:blip r:embed="rId29"/>
                        <a:stretch>
                          <a:fillRect/>
                        </a:stretch>
                      </p:blipFill>
                      <p:spPr>
                        <a:xfrm>
                          <a:off x="1092" y="1163"/>
                          <a:ext cx="1548" cy="521"/>
                        </a:xfrm>
                        <a:prstGeom prst="rect">
                          <a:avLst/>
                        </a:prstGeom>
                        <a:noFill/>
                        <a:ln w="38100">
                          <a:noFill/>
                          <a:miter/>
                        </a:ln>
                      </p:spPr>
                    </p:pic>
                  </p:oleObj>
                </mc:Fallback>
              </mc:AlternateContent>
            </a:graphicData>
          </a:graphic>
        </p:graphicFrame>
        <p:graphicFrame>
          <p:nvGraphicFramePr>
            <p:cNvPr id="30757" name="Object 7"/>
            <p:cNvGraphicFramePr>
              <a:graphicFrameLocks noChangeAspect="1"/>
            </p:cNvGraphicFramePr>
            <p:nvPr>
              <p:custDataLst>
                <p:tags r:id="rId30"/>
              </p:custDataLst>
            </p:nvPr>
          </p:nvGraphicFramePr>
          <p:xfrm>
            <a:off x="2640" y="1163"/>
            <a:ext cx="1619" cy="521"/>
          </p:xfrm>
          <a:graphic>
            <a:graphicData uri="http://schemas.openxmlformats.org/presentationml/2006/ole">
              <mc:AlternateContent xmlns:mc="http://schemas.openxmlformats.org/markup-compatibility/2006">
                <mc:Choice xmlns:v="urn:schemas-microsoft-com:vml" Requires="v">
                  <p:oleObj spid="_x0000_s3680" name="" r:id="rId31" imgW="837565" imgH="292100" progId="Equation.3">
                    <p:embed/>
                  </p:oleObj>
                </mc:Choice>
                <mc:Fallback>
                  <p:oleObj name="" r:id="rId31" imgW="837565" imgH="292100" progId="Equation.3">
                    <p:embed/>
                    <p:pic>
                      <p:nvPicPr>
                        <p:cNvPr id="0" name="图片 3679"/>
                        <p:cNvPicPr/>
                        <p:nvPr/>
                      </p:nvPicPr>
                      <p:blipFill>
                        <a:blip r:embed="rId32"/>
                        <a:stretch>
                          <a:fillRect/>
                        </a:stretch>
                      </p:blipFill>
                      <p:spPr>
                        <a:xfrm>
                          <a:off x="2640" y="1163"/>
                          <a:ext cx="1619" cy="521"/>
                        </a:xfrm>
                        <a:prstGeom prst="rect">
                          <a:avLst/>
                        </a:prstGeom>
                        <a:noFill/>
                        <a:ln w="38100">
                          <a:noFill/>
                          <a:miter/>
                        </a:ln>
                      </p:spPr>
                    </p:pic>
                  </p:oleObj>
                </mc:Fallback>
              </mc:AlternateContent>
            </a:graphicData>
          </a:graphic>
        </p:graphicFrame>
      </p:grpSp>
      <p:graphicFrame>
        <p:nvGraphicFramePr>
          <p:cNvPr id="4" name="Object 77"/>
          <p:cNvGraphicFramePr>
            <a:graphicFrameLocks noGrp="1" noChangeAspect="1"/>
          </p:cNvGraphicFramePr>
          <p:nvPr>
            <p:custDataLst>
              <p:tags r:id="rId33"/>
            </p:custDataLst>
          </p:nvPr>
        </p:nvGraphicFramePr>
        <p:xfrm>
          <a:off x="5256530" y="2928620"/>
          <a:ext cx="1206567" cy="504000"/>
        </p:xfrm>
        <a:graphic>
          <a:graphicData uri="http://schemas.openxmlformats.org/presentationml/2006/ole">
            <mc:AlternateContent xmlns:mc="http://schemas.openxmlformats.org/markup-compatibility/2006">
              <mc:Choice xmlns:v="urn:schemas-microsoft-com:vml" Requires="v">
                <p:oleObj spid="_x0000_s6" name="" r:id="rId34" imgW="546100" imgH="228600" progId="Equation.3">
                  <p:embed/>
                </p:oleObj>
              </mc:Choice>
              <mc:Fallback>
                <p:oleObj name="" r:id="rId34" imgW="546100" imgH="228600" progId="Equation.3">
                  <p:embed/>
                  <p:pic>
                    <p:nvPicPr>
                      <p:cNvPr id="0" name="图片 3661"/>
                      <p:cNvPicPr/>
                      <p:nvPr/>
                    </p:nvPicPr>
                    <p:blipFill>
                      <a:blip r:embed="rId35"/>
                      <a:stretch>
                        <a:fillRect/>
                      </a:stretch>
                    </p:blipFill>
                    <p:spPr>
                      <a:xfrm>
                        <a:off x="5256530" y="2928620"/>
                        <a:ext cx="1206567" cy="5040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0196"/>
                                        </p:tgtEl>
                                        <p:attrNameLst>
                                          <p:attrName>style.visibility</p:attrName>
                                        </p:attrNameLst>
                                      </p:cBhvr>
                                      <p:to>
                                        <p:strVal val="visible"/>
                                      </p:to>
                                    </p:set>
                                    <p:animEffect transition="in" filter="blinds(horizontal)">
                                      <p:cBhvr>
                                        <p:cTn id="7" dur="500"/>
                                        <p:tgtEl>
                                          <p:spTgt spid="13019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2101"/>
                                        </p:tgtEl>
                                        <p:attrNameLst>
                                          <p:attrName>style.visibility</p:attrName>
                                        </p:attrNameLst>
                                      </p:cBhvr>
                                      <p:to>
                                        <p:strVal val="visible"/>
                                      </p:to>
                                    </p:set>
                                    <p:animEffect transition="in" filter="blinds(horizontal)">
                                      <p:cBhvr>
                                        <p:cTn id="12" dur="500"/>
                                        <p:tgtEl>
                                          <p:spTgt spid="13210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20" name="文本框 19"/>
          <p:cNvSpPr txBox="1"/>
          <p:nvPr>
            <p:custDataLst>
              <p:tags r:id="rId8"/>
            </p:custDataLst>
          </p:nvPr>
        </p:nvSpPr>
        <p:spPr>
          <a:xfrm>
            <a:off x="0" y="50800"/>
            <a:ext cx="5406390" cy="521970"/>
          </a:xfrm>
          <a:prstGeom prst="rect">
            <a:avLst/>
          </a:prstGeom>
          <a:noFill/>
        </p:spPr>
        <p:txBody>
          <a:bodyPr wrap="square" rtlCol="0">
            <a:spAutoFit/>
          </a:bodyPr>
          <a:p>
            <a:pPr>
              <a:buClrTx/>
              <a:buSzTx/>
              <a:buFontTx/>
            </a:pPr>
            <a:r>
              <a:rPr lang="en-US" altLang="zh-CN" sz="2800" dirty="0" err="1"/>
              <a:t>2.2</a:t>
            </a:r>
            <a:r>
              <a:rPr lang="zh-CN" altLang="en-US" sz="2800" dirty="0" err="1"/>
              <a:t>、</a:t>
            </a:r>
            <a:r>
              <a:rPr lang="zh-CN" sz="2800" dirty="0" err="1"/>
              <a:t>静电场的性质</a:t>
            </a:r>
            <a:endParaRPr lang="zh-CN" sz="2800" dirty="0" err="1"/>
          </a:p>
        </p:txBody>
      </p:sp>
      <p:sp>
        <p:nvSpPr>
          <p:cNvPr id="71683" name="Rectangle 3"/>
          <p:cNvSpPr>
            <a:spLocks noGrp="1" noChangeArrowheads="1"/>
          </p:cNvSpPr>
          <p:nvPr>
            <p:custDataLst>
              <p:tags r:id="rId9"/>
            </p:custDataLst>
          </p:nvPr>
        </p:nvSpPr>
        <p:spPr>
          <a:xfrm>
            <a:off x="709930" y="1297940"/>
            <a:ext cx="9824720" cy="2143125"/>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sz="2400" b="1" u="none" strike="noStrike" kern="0" cap="none" spc="0" normalizeH="0" baseline="0" noProof="0" dirty="0" smtClean="0">
              <a:ln>
                <a:noFill/>
              </a:ln>
              <a:solidFill>
                <a:schemeClr val="tx1"/>
              </a:solidFill>
              <a:effectLst/>
              <a:uLnTx/>
              <a:uFillTx/>
              <a:ea typeface="楷体_GB2312"/>
              <a:cs typeface="+mn-cs"/>
            </a:endParaRPr>
          </a:p>
        </p:txBody>
      </p:sp>
      <p:sp>
        <p:nvSpPr>
          <p:cNvPr id="2" name="Rectangle 3"/>
          <p:cNvSpPr>
            <a:spLocks noGrp="1" noChangeArrowheads="1"/>
          </p:cNvSpPr>
          <p:nvPr>
            <p:custDataLst>
              <p:tags r:id="rId10"/>
            </p:custDataLst>
          </p:nvPr>
        </p:nvSpPr>
        <p:spPr>
          <a:xfrm>
            <a:off x="836930" y="1287145"/>
            <a:ext cx="10408285"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r>
              <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内容：在真空中,通过任一闭合曲面的电场强度通量,等于该曲面所包围的所有电荷的代数和除以  。</a:t>
            </a:r>
            <a:endPar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r>
              <a:rPr lang="en-US" altLang="zh-CN" sz="2400" kern="0" noProof="0" dirty="0" smtClean="0">
                <a:ln>
                  <a:noFill/>
                </a:ln>
                <a:solidFill>
                  <a:schemeClr val="tx1"/>
                </a:solidFill>
                <a:effectLst/>
                <a:uLnTx/>
                <a:uFillTx/>
                <a:latin typeface="宋体" panose="02010600030101010101" pitchFamily="2" charset="-122"/>
                <a:ea typeface="楷体_GB2312"/>
                <a:sym typeface="+mn-ea"/>
              </a:rPr>
              <a:t>·</a:t>
            </a:r>
            <a:r>
              <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若点电荷位于闭合面外，则因所张的立体角为零，因此净通量为零。</a:t>
            </a:r>
            <a:endPar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r>
              <a:rPr lang="en-US" altLang="zh-CN" sz="2400" kern="0" noProof="0" dirty="0" smtClean="0">
                <a:ln>
                  <a:noFill/>
                </a:ln>
                <a:solidFill>
                  <a:schemeClr val="tx1"/>
                </a:solidFill>
                <a:effectLst/>
                <a:uLnTx/>
                <a:uFillTx/>
                <a:latin typeface="宋体" panose="02010600030101010101" pitchFamily="2" charset="-122"/>
                <a:ea typeface="楷体_GB2312"/>
                <a:sym typeface="+mn-ea"/>
              </a:rPr>
              <a:t>·</a:t>
            </a:r>
            <a:r>
              <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电力线有穿入，有穿出。</a:t>
            </a:r>
            <a:endPar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r>
              <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·该定理表明了静电场的一个基本性质。</a:t>
            </a:r>
            <a:endPar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高斯定理的积分形式：</a:t>
            </a: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p:txBody>
      </p:sp>
      <p:sp>
        <p:nvSpPr>
          <p:cNvPr id="7" name="文本框 6"/>
          <p:cNvSpPr txBox="1"/>
          <p:nvPr>
            <p:custDataLst>
              <p:tags r:id="rId11"/>
            </p:custDataLst>
          </p:nvPr>
        </p:nvSpPr>
        <p:spPr>
          <a:xfrm>
            <a:off x="221615" y="675640"/>
            <a:ext cx="693293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2.2.2 </a:t>
            </a:r>
            <a:r>
              <a:rPr lang="zh-CN" sz="2400" b="1" kern="0">
                <a:sym typeface="+mn-ea"/>
              </a:rPr>
              <a:t>高斯定理</a:t>
            </a:r>
            <a:endParaRPr lang="zh-CN" sz="2400" b="1" kern="0">
              <a:sym typeface="+mn-ea"/>
            </a:endParaRPr>
          </a:p>
        </p:txBody>
      </p:sp>
      <p:graphicFrame>
        <p:nvGraphicFramePr>
          <p:cNvPr id="32775" name="Object 6"/>
          <p:cNvGraphicFramePr>
            <a:graphicFrameLocks noChangeAspect="1"/>
          </p:cNvGraphicFramePr>
          <p:nvPr>
            <p:custDataLst>
              <p:tags r:id="rId12"/>
            </p:custDataLst>
          </p:nvPr>
        </p:nvGraphicFramePr>
        <p:xfrm>
          <a:off x="4311650" y="1806893"/>
          <a:ext cx="361200" cy="504000"/>
        </p:xfrm>
        <a:graphic>
          <a:graphicData uri="http://schemas.openxmlformats.org/presentationml/2006/ole">
            <mc:AlternateContent xmlns:mc="http://schemas.openxmlformats.org/markup-compatibility/2006">
              <mc:Choice xmlns:v="urn:schemas-microsoft-com:vml" Requires="v">
                <p:oleObj spid="_x0000_s3692" name="" r:id="rId13" imgW="165100" imgH="228600" progId="Equation.3">
                  <p:embed/>
                </p:oleObj>
              </mc:Choice>
              <mc:Fallback>
                <p:oleObj name="" r:id="rId13" imgW="165100" imgH="228600" progId="Equation.3">
                  <p:embed/>
                  <p:pic>
                    <p:nvPicPr>
                      <p:cNvPr id="0" name="图片 3691"/>
                      <p:cNvPicPr/>
                      <p:nvPr/>
                    </p:nvPicPr>
                    <p:blipFill>
                      <a:blip r:embed="rId14"/>
                      <a:stretch>
                        <a:fillRect/>
                      </a:stretch>
                    </p:blipFill>
                    <p:spPr>
                      <a:xfrm>
                        <a:off x="4311650" y="1806893"/>
                        <a:ext cx="361200" cy="504000"/>
                      </a:xfrm>
                      <a:prstGeom prst="rect">
                        <a:avLst/>
                      </a:prstGeom>
                      <a:noFill/>
                      <a:ln w="38100">
                        <a:noFill/>
                        <a:miter/>
                      </a:ln>
                    </p:spPr>
                  </p:pic>
                </p:oleObj>
              </mc:Fallback>
            </mc:AlternateContent>
          </a:graphicData>
        </a:graphic>
      </p:graphicFrame>
      <p:graphicFrame>
        <p:nvGraphicFramePr>
          <p:cNvPr id="16" name="对象 15">
            <a:hlinkClick r:id="" action="ppaction://ole?verb="/>
          </p:cNvPr>
          <p:cNvGraphicFramePr>
            <a:graphicFrameLocks noChangeAspect="1"/>
          </p:cNvGraphicFramePr>
          <p:nvPr/>
        </p:nvGraphicFramePr>
        <p:xfrm>
          <a:off x="5498783" y="5283518"/>
          <a:ext cx="1654783" cy="828000"/>
        </p:xfrm>
        <a:graphic>
          <a:graphicData uri="http://schemas.openxmlformats.org/presentationml/2006/ole">
            <mc:AlternateContent xmlns:mc="http://schemas.openxmlformats.org/markup-compatibility/2006">
              <mc:Choice xmlns:v="urn:schemas-microsoft-com:vml" Requires="v">
                <p:oleObj spid="_x0000_s6145" name="" r:id="rId15" imgW="862965" imgH="431800" progId="Equation.DSMT4">
                  <p:embed/>
                </p:oleObj>
              </mc:Choice>
              <mc:Fallback>
                <p:oleObj name="" r:id="rId15" imgW="862965" imgH="431800" progId="Equation.DSMT4">
                  <p:embed/>
                  <p:pic>
                    <p:nvPicPr>
                      <p:cNvPr id="0" name="图片 6144"/>
                      <p:cNvPicPr/>
                      <p:nvPr/>
                    </p:nvPicPr>
                    <p:blipFill>
                      <a:blip r:embed="rId16"/>
                      <a:stretch>
                        <a:fillRect/>
                      </a:stretch>
                    </p:blipFill>
                    <p:spPr>
                      <a:xfrm>
                        <a:off x="5498783" y="5283518"/>
                        <a:ext cx="1654783" cy="82800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1" cstate="print"/>
          <a:srcRect t="6230"/>
          <a:stretch>
            <a:fillRect/>
          </a:stretch>
        </p:blipFill>
        <p:spPr>
          <a:xfrm>
            <a:off x="10743565" y="137160"/>
            <a:ext cx="1291590" cy="544830"/>
          </a:xfrm>
          <a:prstGeom prst="rect">
            <a:avLst/>
          </a:prstGeom>
        </p:spPr>
      </p:pic>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3">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4">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5"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6" cstate="print"/>
            <a:srcRect t="18211" b="8984"/>
            <a:stretch>
              <a:fillRect/>
            </a:stretch>
          </p:blipFill>
          <p:spPr>
            <a:xfrm>
              <a:off x="1554468" y="6496881"/>
              <a:ext cx="469176" cy="341581"/>
            </a:xfrm>
            <a:prstGeom prst="rect">
              <a:avLst/>
            </a:prstGeom>
          </p:spPr>
        </p:pic>
      </p:grpSp>
      <p:sp>
        <p:nvSpPr>
          <p:cNvPr id="2" name="文本框 1"/>
          <p:cNvSpPr txBox="1"/>
          <p:nvPr/>
        </p:nvSpPr>
        <p:spPr>
          <a:xfrm>
            <a:off x="1524000" y="781685"/>
            <a:ext cx="6012180" cy="521970"/>
          </a:xfrm>
          <a:prstGeom prst="rect">
            <a:avLst/>
          </a:prstGeom>
          <a:noFill/>
        </p:spPr>
        <p:txBody>
          <a:bodyPr wrap="square" rtlCol="0">
            <a:spAutoFit/>
          </a:bodyPr>
          <a:lstStyle/>
          <a:p>
            <a:pPr algn="l">
              <a:buClrTx/>
              <a:buSzTx/>
              <a:buFontTx/>
            </a:pPr>
            <a:r>
              <a:rPr lang="en-US" altLang="zh-CN" dirty="0">
                <a:solidFill>
                  <a:schemeClr val="tx1"/>
                </a:solidFill>
              </a:rPr>
              <a:t>        </a:t>
            </a:r>
            <a:r>
              <a:rPr lang="en-US" altLang="zh-CN" sz="2800" dirty="0">
                <a:solidFill>
                  <a:schemeClr val="tx1"/>
                </a:solidFill>
              </a:rPr>
              <a:t>2</a:t>
            </a:r>
            <a:r>
              <a:rPr lang="en-US" altLang="zh-CN" sz="2800" dirty="0">
                <a:solidFill>
                  <a:schemeClr val="tx1"/>
                </a:solidFill>
              </a:rPr>
              <a:t>. 1  </a:t>
            </a:r>
            <a:r>
              <a:rPr lang="zh-CN" sz="2800" dirty="0">
                <a:solidFill>
                  <a:schemeClr val="tx1"/>
                </a:solidFill>
              </a:rPr>
              <a:t>库仑定律和电场强度</a:t>
            </a:r>
            <a:endParaRPr lang="zh-CN" sz="2800" dirty="0">
              <a:solidFill>
                <a:schemeClr val="tx1"/>
              </a:solidFill>
            </a:endParaRPr>
          </a:p>
        </p:txBody>
      </p:sp>
      <p:sp>
        <p:nvSpPr>
          <p:cNvPr id="24" name="文本框 23"/>
          <p:cNvSpPr txBox="1"/>
          <p:nvPr>
            <p:custDataLst>
              <p:tags r:id="rId7"/>
            </p:custDataLst>
          </p:nvPr>
        </p:nvSpPr>
        <p:spPr>
          <a:xfrm>
            <a:off x="0" y="50800"/>
            <a:ext cx="5406390" cy="521970"/>
          </a:xfrm>
          <a:prstGeom prst="rect">
            <a:avLst/>
          </a:prstGeom>
          <a:noFill/>
        </p:spPr>
        <p:txBody>
          <a:bodyPr wrap="square" rtlCol="0">
            <a:spAutoFit/>
          </a:bodyPr>
          <a:p>
            <a:pPr algn="l">
              <a:buClrTx/>
              <a:buSzTx/>
              <a:buFontTx/>
            </a:pPr>
            <a:r>
              <a:rPr lang="zh-CN" sz="2800" dirty="0" err="1"/>
              <a:t>目录</a:t>
            </a:r>
            <a:endParaRPr lang="zh-CN" sz="2800" dirty="0" err="1"/>
          </a:p>
        </p:txBody>
      </p:sp>
      <p:sp>
        <p:nvSpPr>
          <p:cNvPr id="3" name="文本框 2"/>
          <p:cNvSpPr txBox="1"/>
          <p:nvPr/>
        </p:nvSpPr>
        <p:spPr>
          <a:xfrm>
            <a:off x="1524000" y="1387475"/>
            <a:ext cx="9893300" cy="521970"/>
          </a:xfrm>
          <a:prstGeom prst="rect">
            <a:avLst/>
          </a:prstGeom>
          <a:noFill/>
        </p:spPr>
        <p:txBody>
          <a:bodyPr wrap="square" rtlCol="0">
            <a:spAutoFit/>
          </a:bodyPr>
          <a:lstStyle/>
          <a:p>
            <a:pPr algn="l"/>
            <a:r>
              <a:rPr lang="en-US" altLang="zh-CN" dirty="0">
                <a:sym typeface="+mn-ea"/>
              </a:rPr>
              <a:t>        </a:t>
            </a:r>
            <a:r>
              <a:rPr lang="en-US" altLang="zh-CN" sz="2800" dirty="0"/>
              <a:t>2.2  </a:t>
            </a:r>
            <a:r>
              <a:rPr lang="zh-CN" sz="2800" dirty="0"/>
              <a:t>真空中静电场的性质</a:t>
            </a:r>
            <a:endParaRPr lang="zh-CN" sz="2800" dirty="0"/>
          </a:p>
        </p:txBody>
      </p:sp>
      <p:sp>
        <p:nvSpPr>
          <p:cNvPr id="4" name="文本框 3"/>
          <p:cNvSpPr txBox="1"/>
          <p:nvPr/>
        </p:nvSpPr>
        <p:spPr>
          <a:xfrm>
            <a:off x="1524000" y="1993265"/>
            <a:ext cx="6012180" cy="521970"/>
          </a:xfrm>
          <a:prstGeom prst="rect">
            <a:avLst/>
          </a:prstGeom>
          <a:noFill/>
        </p:spPr>
        <p:txBody>
          <a:bodyPr wrap="square" rtlCol="0">
            <a:spAutoFit/>
          </a:bodyPr>
          <a:p>
            <a:pPr algn="l"/>
            <a:r>
              <a:rPr lang="en-US" altLang="zh-CN" dirty="0">
                <a:sym typeface="+mn-ea"/>
              </a:rPr>
              <a:t>        </a:t>
            </a:r>
            <a:r>
              <a:rPr lang="en-US" altLang="zh-CN" sz="2800" dirty="0"/>
              <a:t>2</a:t>
            </a:r>
            <a:r>
              <a:rPr lang="en-US" altLang="zh-CN" sz="2800" dirty="0"/>
              <a:t>.3  </a:t>
            </a:r>
            <a:r>
              <a:rPr lang="zh-CN" sz="2800" dirty="0"/>
              <a:t>静电势</a:t>
            </a:r>
            <a:endParaRPr lang="zh-CN" sz="2800" dirty="0"/>
          </a:p>
        </p:txBody>
      </p:sp>
      <p:sp>
        <p:nvSpPr>
          <p:cNvPr id="7" name="文本框 6"/>
          <p:cNvSpPr txBox="1"/>
          <p:nvPr>
            <p:custDataLst>
              <p:tags r:id="rId8"/>
            </p:custDataLst>
          </p:nvPr>
        </p:nvSpPr>
        <p:spPr>
          <a:xfrm>
            <a:off x="1524000" y="2599055"/>
            <a:ext cx="6012180" cy="521970"/>
          </a:xfrm>
          <a:prstGeom prst="rect">
            <a:avLst/>
          </a:prstGeom>
          <a:noFill/>
        </p:spPr>
        <p:txBody>
          <a:bodyPr wrap="square" rtlCol="0">
            <a:spAutoFit/>
          </a:bodyPr>
          <a:p>
            <a:pPr algn="l"/>
            <a:r>
              <a:rPr lang="en-US" altLang="zh-CN" dirty="0">
                <a:sym typeface="+mn-ea"/>
              </a:rPr>
              <a:t>        </a:t>
            </a:r>
            <a:r>
              <a:rPr lang="en-US" altLang="zh-CN" sz="2800" dirty="0"/>
              <a:t>2</a:t>
            </a:r>
            <a:r>
              <a:rPr lang="en-US" altLang="zh-CN" sz="2800" dirty="0"/>
              <a:t>.4  </a:t>
            </a:r>
            <a:r>
              <a:rPr lang="zh-CN" sz="2800" dirty="0"/>
              <a:t>电偶极子</a:t>
            </a:r>
            <a:r>
              <a:rPr lang="zh-CN" sz="2800" dirty="0"/>
              <a:t> </a:t>
            </a:r>
            <a:endParaRPr lang="zh-CN" sz="2800" dirty="0"/>
          </a:p>
        </p:txBody>
      </p:sp>
      <p:sp>
        <p:nvSpPr>
          <p:cNvPr id="19" name="文本框 18"/>
          <p:cNvSpPr txBox="1"/>
          <p:nvPr>
            <p:custDataLst>
              <p:tags r:id="rId9"/>
            </p:custDataLst>
          </p:nvPr>
        </p:nvSpPr>
        <p:spPr>
          <a:xfrm>
            <a:off x="1524000" y="3204845"/>
            <a:ext cx="7042785" cy="521970"/>
          </a:xfrm>
          <a:prstGeom prst="rect">
            <a:avLst/>
          </a:prstGeom>
          <a:noFill/>
        </p:spPr>
        <p:txBody>
          <a:bodyPr wrap="square" rtlCol="0">
            <a:spAutoFit/>
          </a:bodyPr>
          <a:p>
            <a:pPr algn="l"/>
            <a:r>
              <a:rPr lang="en-US" altLang="zh-CN" dirty="0">
                <a:sym typeface="+mn-ea"/>
              </a:rPr>
              <a:t>        </a:t>
            </a:r>
            <a:r>
              <a:rPr lang="en-US" altLang="zh-CN" sz="2800" dirty="0"/>
              <a:t>2</a:t>
            </a:r>
            <a:r>
              <a:rPr lang="en-US" altLang="zh-CN" sz="2800" dirty="0"/>
              <a:t>.5  </a:t>
            </a:r>
            <a:r>
              <a:rPr lang="zh-CN" sz="2800" dirty="0"/>
              <a:t>电介质的极化和电位移矢量</a:t>
            </a:r>
            <a:endParaRPr lang="zh-CN" sz="2800" dirty="0"/>
          </a:p>
        </p:txBody>
      </p:sp>
      <p:sp>
        <p:nvSpPr>
          <p:cNvPr id="15" name="文本框 14"/>
          <p:cNvSpPr txBox="1"/>
          <p:nvPr>
            <p:custDataLst>
              <p:tags r:id="rId10"/>
            </p:custDataLst>
          </p:nvPr>
        </p:nvSpPr>
        <p:spPr>
          <a:xfrm>
            <a:off x="1524000" y="3810635"/>
            <a:ext cx="7042785" cy="521970"/>
          </a:xfrm>
          <a:prstGeom prst="rect">
            <a:avLst/>
          </a:prstGeom>
          <a:noFill/>
        </p:spPr>
        <p:txBody>
          <a:bodyPr wrap="square" rtlCol="0">
            <a:spAutoFit/>
          </a:bodyPr>
          <a:p>
            <a:pPr algn="l"/>
            <a:r>
              <a:rPr lang="en-US" altLang="zh-CN" dirty="0">
                <a:sym typeface="+mn-ea"/>
              </a:rPr>
              <a:t>        </a:t>
            </a:r>
            <a:r>
              <a:rPr lang="en-US" altLang="zh-CN" sz="2800" dirty="0"/>
              <a:t>2.6  </a:t>
            </a:r>
            <a:r>
              <a:rPr lang="zh-CN" sz="2800" dirty="0"/>
              <a:t>静电场的边界条件</a:t>
            </a:r>
            <a:endParaRPr lang="zh-CN" sz="2800" dirty="0"/>
          </a:p>
        </p:txBody>
      </p:sp>
      <p:sp>
        <p:nvSpPr>
          <p:cNvPr id="16" name="文本框 15"/>
          <p:cNvSpPr txBox="1"/>
          <p:nvPr>
            <p:custDataLst>
              <p:tags r:id="rId11"/>
            </p:custDataLst>
          </p:nvPr>
        </p:nvSpPr>
        <p:spPr>
          <a:xfrm>
            <a:off x="1524000" y="4416425"/>
            <a:ext cx="7042785" cy="521970"/>
          </a:xfrm>
          <a:prstGeom prst="rect">
            <a:avLst/>
          </a:prstGeom>
          <a:noFill/>
        </p:spPr>
        <p:txBody>
          <a:bodyPr wrap="square" rtlCol="0">
            <a:spAutoFit/>
          </a:bodyPr>
          <a:p>
            <a:pPr algn="l"/>
            <a:r>
              <a:rPr lang="en-US" altLang="zh-CN" dirty="0">
                <a:sym typeface="+mn-ea"/>
              </a:rPr>
              <a:t>        </a:t>
            </a:r>
            <a:r>
              <a:rPr lang="en-US" altLang="zh-CN" sz="2800" dirty="0"/>
              <a:t>2.7  </a:t>
            </a:r>
            <a:r>
              <a:rPr lang="zh-CN" sz="2800" dirty="0"/>
              <a:t>电容</a:t>
            </a:r>
            <a:endParaRPr lang="zh-CN" sz="2800" dirty="0"/>
          </a:p>
        </p:txBody>
      </p:sp>
      <p:sp>
        <p:nvSpPr>
          <p:cNvPr id="17" name="文本框 16"/>
          <p:cNvSpPr txBox="1"/>
          <p:nvPr>
            <p:custDataLst>
              <p:tags r:id="rId12"/>
            </p:custDataLst>
          </p:nvPr>
        </p:nvSpPr>
        <p:spPr>
          <a:xfrm>
            <a:off x="1524000" y="5022215"/>
            <a:ext cx="7042785" cy="521970"/>
          </a:xfrm>
          <a:prstGeom prst="rect">
            <a:avLst/>
          </a:prstGeom>
          <a:noFill/>
        </p:spPr>
        <p:txBody>
          <a:bodyPr wrap="square" rtlCol="0">
            <a:spAutoFit/>
          </a:bodyPr>
          <a:p>
            <a:pPr algn="l"/>
            <a:r>
              <a:rPr lang="en-US" altLang="zh-CN" dirty="0">
                <a:sym typeface="+mn-ea"/>
              </a:rPr>
              <a:t>        </a:t>
            </a:r>
            <a:r>
              <a:rPr lang="en-US" altLang="zh-CN" sz="2800" dirty="0"/>
              <a:t>2.8  </a:t>
            </a:r>
            <a:r>
              <a:rPr lang="zh-CN" sz="2800" dirty="0"/>
              <a:t>静电场的能量</a:t>
            </a:r>
            <a:endParaRPr lang="zh-CN" sz="2800" dirty="0"/>
          </a:p>
        </p:txBody>
      </p:sp>
      <p:sp>
        <p:nvSpPr>
          <p:cNvPr id="18" name="文本框 17"/>
          <p:cNvSpPr txBox="1"/>
          <p:nvPr>
            <p:custDataLst>
              <p:tags r:id="rId13"/>
            </p:custDataLst>
          </p:nvPr>
        </p:nvSpPr>
        <p:spPr>
          <a:xfrm>
            <a:off x="1524000" y="5628005"/>
            <a:ext cx="7042785" cy="521970"/>
          </a:xfrm>
          <a:prstGeom prst="rect">
            <a:avLst/>
          </a:prstGeom>
          <a:noFill/>
        </p:spPr>
        <p:txBody>
          <a:bodyPr wrap="square" rtlCol="0">
            <a:spAutoFit/>
          </a:bodyPr>
          <a:p>
            <a:pPr algn="l"/>
            <a:r>
              <a:rPr lang="en-US" altLang="zh-CN" dirty="0">
                <a:sym typeface="+mn-ea"/>
              </a:rPr>
              <a:t>        </a:t>
            </a:r>
            <a:r>
              <a:rPr lang="en-US" altLang="zh-CN" sz="2800" dirty="0"/>
              <a:t>2.9  </a:t>
            </a:r>
            <a:r>
              <a:rPr sz="2800" dirty="0"/>
              <a:t>MATLAB仿真静电型隐身衣</a:t>
            </a:r>
            <a:endParaRPr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20" name="文本框 19"/>
          <p:cNvSpPr txBox="1"/>
          <p:nvPr>
            <p:custDataLst>
              <p:tags r:id="rId8"/>
            </p:custDataLst>
          </p:nvPr>
        </p:nvSpPr>
        <p:spPr>
          <a:xfrm>
            <a:off x="0" y="50800"/>
            <a:ext cx="5406390" cy="521970"/>
          </a:xfrm>
          <a:prstGeom prst="rect">
            <a:avLst/>
          </a:prstGeom>
          <a:noFill/>
        </p:spPr>
        <p:txBody>
          <a:bodyPr wrap="square" rtlCol="0">
            <a:spAutoFit/>
          </a:bodyPr>
          <a:p>
            <a:pPr>
              <a:buClrTx/>
              <a:buSzTx/>
              <a:buFontTx/>
            </a:pPr>
            <a:r>
              <a:rPr lang="en-US" altLang="zh-CN" sz="2800" dirty="0" err="1"/>
              <a:t>2.2</a:t>
            </a:r>
            <a:r>
              <a:rPr lang="zh-CN" altLang="en-US" sz="2800" dirty="0" err="1"/>
              <a:t>、</a:t>
            </a:r>
            <a:r>
              <a:rPr lang="zh-CN" sz="2800" dirty="0" err="1"/>
              <a:t>静电场的性质</a:t>
            </a:r>
            <a:endParaRPr lang="zh-CN" sz="2800" dirty="0" err="1"/>
          </a:p>
        </p:txBody>
      </p:sp>
      <p:sp>
        <p:nvSpPr>
          <p:cNvPr id="71683" name="Rectangle 3"/>
          <p:cNvSpPr>
            <a:spLocks noGrp="1" noChangeArrowheads="1"/>
          </p:cNvSpPr>
          <p:nvPr>
            <p:custDataLst>
              <p:tags r:id="rId9"/>
            </p:custDataLst>
          </p:nvPr>
        </p:nvSpPr>
        <p:spPr>
          <a:xfrm>
            <a:off x="709930" y="1297940"/>
            <a:ext cx="9824720" cy="2143125"/>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sz="2400" b="1" u="none" strike="noStrike" kern="0" cap="none" spc="0" normalizeH="0" baseline="0" noProof="0" dirty="0" smtClean="0">
              <a:ln>
                <a:noFill/>
              </a:ln>
              <a:solidFill>
                <a:schemeClr val="tx1"/>
              </a:solidFill>
              <a:effectLst/>
              <a:uLnTx/>
              <a:uFillTx/>
              <a:ea typeface="楷体_GB2312"/>
              <a:cs typeface="+mn-cs"/>
            </a:endParaRPr>
          </a:p>
        </p:txBody>
      </p:sp>
      <p:sp>
        <p:nvSpPr>
          <p:cNvPr id="7" name="文本框 6"/>
          <p:cNvSpPr txBox="1"/>
          <p:nvPr>
            <p:custDataLst>
              <p:tags r:id="rId10"/>
            </p:custDataLst>
          </p:nvPr>
        </p:nvSpPr>
        <p:spPr>
          <a:xfrm>
            <a:off x="221615" y="675640"/>
            <a:ext cx="693293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2.2.2 </a:t>
            </a:r>
            <a:r>
              <a:rPr lang="zh-CN" sz="2400" b="1" kern="0">
                <a:sym typeface="+mn-ea"/>
              </a:rPr>
              <a:t>高斯定理</a:t>
            </a:r>
            <a:endParaRPr lang="zh-CN" sz="2400" b="1" kern="0">
              <a:sym typeface="+mn-ea"/>
            </a:endParaRPr>
          </a:p>
        </p:txBody>
      </p:sp>
      <p:sp>
        <p:nvSpPr>
          <p:cNvPr id="4" name="Rectangle 3"/>
          <p:cNvSpPr>
            <a:spLocks noGrp="1" noChangeArrowheads="1"/>
          </p:cNvSpPr>
          <p:nvPr>
            <p:custDataLst>
              <p:tags r:id="rId11"/>
            </p:custDataLst>
          </p:nvPr>
        </p:nvSpPr>
        <p:spPr>
          <a:xfrm>
            <a:off x="963930" y="1257300"/>
            <a:ext cx="10408285"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L="685800" marR="0" lvl="0" algn="l" defTabSz="914400" rtl="0" eaLnBrk="1" hangingPunct="1">
              <a:lnSpc>
                <a:spcPct val="125000"/>
              </a:lnSpc>
              <a:spcBef>
                <a:spcPts val="1200"/>
              </a:spcBef>
              <a:spcAft>
                <a:spcPct val="0"/>
              </a:spcAft>
              <a:buClrTx/>
              <a:buSzTx/>
              <a:buFont typeface="Wingdings" panose="05000000000000000000" charset="0"/>
              <a:buChar char="l"/>
              <a:defRPr/>
            </a:pP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若点电荷位于闭合面内</a:t>
            </a: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685800" marR="0" lvl="0" algn="l" defTabSz="914400" rtl="0" eaLnBrk="1" hangingPunct="1">
              <a:lnSpc>
                <a:spcPct val="125000"/>
              </a:lnSpc>
              <a:spcBef>
                <a:spcPts val="1200"/>
              </a:spcBef>
              <a:spcAft>
                <a:spcPct val="0"/>
              </a:spcAft>
              <a:buClrTx/>
              <a:buSzTx/>
              <a:buFont typeface="Wingdings" panose="05000000000000000000" charset="0"/>
              <a:buChar char="l"/>
              <a:defRPr/>
            </a:pP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685800" marR="0" lvl="0" algn="l" defTabSz="914400" rtl="0" eaLnBrk="1" hangingPunct="1">
              <a:lnSpc>
                <a:spcPct val="125000"/>
              </a:lnSpc>
              <a:spcBef>
                <a:spcPts val="1200"/>
              </a:spcBef>
              <a:spcAft>
                <a:spcPct val="0"/>
              </a:spcAft>
              <a:buClrTx/>
              <a:buSzTx/>
              <a:buFont typeface="Wingdings" panose="05000000000000000000" charset="0"/>
              <a:buChar char="l"/>
              <a:defRPr/>
            </a:pP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685800" marR="0" lvl="0" algn="l" defTabSz="914400" rtl="0" eaLnBrk="1" hangingPunct="1">
              <a:lnSpc>
                <a:spcPct val="125000"/>
              </a:lnSpc>
              <a:spcBef>
                <a:spcPts val="1200"/>
              </a:spcBef>
              <a:spcAft>
                <a:spcPct val="0"/>
              </a:spcAft>
              <a:buClrTx/>
              <a:buSzTx/>
              <a:buFont typeface="Wingdings" panose="05000000000000000000" charset="0"/>
              <a:buChar char="l"/>
              <a:defRPr/>
            </a:pP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式中：         是面元   对点</a:t>
            </a:r>
            <a:r>
              <a:rPr kumimoji="0" lang="zh-CN" altLang="en-US" sz="2400" i="1"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Q</a:t>
            </a: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点所张的立体角元。</a:t>
            </a: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685800" marR="0" lvl="0" algn="l" defTabSz="914400" rtl="0" eaLnBrk="1" hangingPunct="1">
              <a:lnSpc>
                <a:spcPct val="125000"/>
              </a:lnSpc>
              <a:spcBef>
                <a:spcPts val="1200"/>
              </a:spcBef>
              <a:spcAft>
                <a:spcPct val="0"/>
              </a:spcAft>
              <a:buClrTx/>
              <a:buSzTx/>
              <a:buFont typeface="Wingdings" panose="05000000000000000000" charset="0"/>
              <a:buChar char="l"/>
              <a:defRPr/>
            </a:pP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685800" marR="0" lvl="0" algn="l" defTabSz="914400" rtl="0" eaLnBrk="1" hangingPunct="1">
              <a:lnSpc>
                <a:spcPct val="125000"/>
              </a:lnSpc>
              <a:spcBef>
                <a:spcPts val="1200"/>
              </a:spcBef>
              <a:spcAft>
                <a:spcPct val="0"/>
              </a:spcAft>
              <a:buClrTx/>
              <a:buSzTx/>
              <a:buFont typeface="Wingdings" panose="05000000000000000000" charset="0"/>
              <a:buChar char="l"/>
              <a:defRPr/>
            </a:pP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685800" marR="0" lvl="0" algn="l" defTabSz="914400" rtl="0" eaLnBrk="1" hangingPunct="1">
              <a:lnSpc>
                <a:spcPct val="125000"/>
              </a:lnSpc>
              <a:spcBef>
                <a:spcPts val="1200"/>
              </a:spcBef>
              <a:spcAft>
                <a:spcPct val="0"/>
              </a:spcAft>
              <a:buClrTx/>
              <a:buSzTx/>
              <a:buFont typeface="Wingdings" panose="05000000000000000000" charset="0"/>
              <a:buChar char="l"/>
              <a:defRPr/>
            </a:pP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当有一个点电荷群时，若闭合面包围N个点电荷，则有</a:t>
            </a: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p:txBody>
      </p:sp>
      <p:graphicFrame>
        <p:nvGraphicFramePr>
          <p:cNvPr id="18435" name="对象 267"/>
          <p:cNvGraphicFramePr>
            <a:graphicFrameLocks noChangeAspect="1"/>
          </p:cNvGraphicFramePr>
          <p:nvPr>
            <p:custDataLst>
              <p:tags r:id="rId12"/>
            </p:custDataLst>
          </p:nvPr>
        </p:nvGraphicFramePr>
        <p:xfrm>
          <a:off x="2771775" y="1916430"/>
          <a:ext cx="6175375" cy="920750"/>
        </p:xfrm>
        <a:graphic>
          <a:graphicData uri="http://schemas.openxmlformats.org/presentationml/2006/ole">
            <mc:AlternateContent xmlns:mc="http://schemas.openxmlformats.org/markup-compatibility/2006">
              <mc:Choice xmlns:v="urn:schemas-microsoft-com:vml" Requires="v">
                <p:oleObj spid="_x0000_s3081" name="" r:id="rId13" imgW="2894330" imgH="431800" progId="Equation.3">
                  <p:embed/>
                </p:oleObj>
              </mc:Choice>
              <mc:Fallback>
                <p:oleObj name="" r:id="rId13" imgW="2894330" imgH="431800" progId="Equation.3">
                  <p:embed/>
                  <p:pic>
                    <p:nvPicPr>
                      <p:cNvPr id="0" name="图片 3080"/>
                      <p:cNvPicPr/>
                      <p:nvPr/>
                    </p:nvPicPr>
                    <p:blipFill>
                      <a:blip r:embed="rId14"/>
                      <a:stretch>
                        <a:fillRect/>
                      </a:stretch>
                    </p:blipFill>
                    <p:spPr>
                      <a:xfrm>
                        <a:off x="2771775" y="1916430"/>
                        <a:ext cx="6175375" cy="920750"/>
                      </a:xfrm>
                      <a:prstGeom prst="rect">
                        <a:avLst/>
                      </a:prstGeom>
                      <a:noFill/>
                      <a:ln w="38100">
                        <a:noFill/>
                        <a:miter/>
                      </a:ln>
                    </p:spPr>
                  </p:pic>
                </p:oleObj>
              </mc:Fallback>
            </mc:AlternateContent>
          </a:graphicData>
        </a:graphic>
      </p:graphicFrame>
      <p:graphicFrame>
        <p:nvGraphicFramePr>
          <p:cNvPr id="18436" name="对象 268"/>
          <p:cNvGraphicFramePr>
            <a:graphicFrameLocks noChangeAspect="1"/>
          </p:cNvGraphicFramePr>
          <p:nvPr>
            <p:custDataLst>
              <p:tags r:id="rId15"/>
            </p:custDataLst>
          </p:nvPr>
        </p:nvGraphicFramePr>
        <p:xfrm>
          <a:off x="2559685" y="3030855"/>
          <a:ext cx="1478915" cy="672465"/>
        </p:xfrm>
        <a:graphic>
          <a:graphicData uri="http://schemas.openxmlformats.org/presentationml/2006/ole">
            <mc:AlternateContent xmlns:mc="http://schemas.openxmlformats.org/markup-compatibility/2006">
              <mc:Choice xmlns:v="urn:schemas-microsoft-com:vml" Requires="v">
                <p:oleObj spid="_x0000_s3078" name="" r:id="rId16" imgW="951865" imgH="393700" progId="Equation.3">
                  <p:embed/>
                </p:oleObj>
              </mc:Choice>
              <mc:Fallback>
                <p:oleObj name="" r:id="rId16" imgW="951865" imgH="393700" progId="Equation.3">
                  <p:embed/>
                  <p:pic>
                    <p:nvPicPr>
                      <p:cNvPr id="0" name="图片 3077"/>
                      <p:cNvPicPr/>
                      <p:nvPr/>
                    </p:nvPicPr>
                    <p:blipFill>
                      <a:blip r:embed="rId17"/>
                      <a:stretch>
                        <a:fillRect/>
                      </a:stretch>
                    </p:blipFill>
                    <p:spPr>
                      <a:xfrm>
                        <a:off x="2559685" y="3030855"/>
                        <a:ext cx="1478915" cy="672465"/>
                      </a:xfrm>
                      <a:prstGeom prst="rect">
                        <a:avLst/>
                      </a:prstGeom>
                      <a:noFill/>
                      <a:ln w="38100">
                        <a:noFill/>
                        <a:miter/>
                      </a:ln>
                    </p:spPr>
                  </p:pic>
                </p:oleObj>
              </mc:Fallback>
            </mc:AlternateContent>
          </a:graphicData>
        </a:graphic>
      </p:graphicFrame>
      <p:graphicFrame>
        <p:nvGraphicFramePr>
          <p:cNvPr id="18437" name="对象 269"/>
          <p:cNvGraphicFramePr>
            <a:graphicFrameLocks noChangeAspect="1"/>
          </p:cNvGraphicFramePr>
          <p:nvPr>
            <p:custDataLst>
              <p:tags r:id="rId18"/>
            </p:custDataLst>
          </p:nvPr>
        </p:nvGraphicFramePr>
        <p:xfrm>
          <a:off x="4976495" y="3193415"/>
          <a:ext cx="482600" cy="396875"/>
        </p:xfrm>
        <a:graphic>
          <a:graphicData uri="http://schemas.openxmlformats.org/presentationml/2006/ole">
            <mc:AlternateContent xmlns:mc="http://schemas.openxmlformats.org/markup-compatibility/2006">
              <mc:Choice xmlns:v="urn:schemas-microsoft-com:vml" Requires="v">
                <p:oleObj spid="_x0000_s3080" name="" r:id="rId19" imgW="215265" imgH="177800" progId="Equation.DSMT4">
                  <p:embed/>
                </p:oleObj>
              </mc:Choice>
              <mc:Fallback>
                <p:oleObj name="" r:id="rId19" imgW="215265" imgH="177800" progId="Equation.DSMT4">
                  <p:embed/>
                  <p:pic>
                    <p:nvPicPr>
                      <p:cNvPr id="0" name="图片 3079"/>
                      <p:cNvPicPr/>
                      <p:nvPr/>
                    </p:nvPicPr>
                    <p:blipFill>
                      <a:blip r:embed="rId20"/>
                      <a:stretch>
                        <a:fillRect/>
                      </a:stretch>
                    </p:blipFill>
                    <p:spPr>
                      <a:xfrm>
                        <a:off x="4976495" y="3193415"/>
                        <a:ext cx="482600" cy="396875"/>
                      </a:xfrm>
                      <a:prstGeom prst="rect">
                        <a:avLst/>
                      </a:prstGeom>
                      <a:noFill/>
                      <a:ln w="38100">
                        <a:noFill/>
                        <a:miter/>
                      </a:ln>
                    </p:spPr>
                  </p:pic>
                </p:oleObj>
              </mc:Fallback>
            </mc:AlternateContent>
          </a:graphicData>
        </a:graphic>
      </p:graphicFrame>
      <p:graphicFrame>
        <p:nvGraphicFramePr>
          <p:cNvPr id="19460" name="对象 276"/>
          <p:cNvGraphicFramePr>
            <a:graphicFrameLocks noChangeAspect="1"/>
          </p:cNvGraphicFramePr>
          <p:nvPr>
            <p:custDataLst>
              <p:tags r:id="rId21"/>
            </p:custDataLst>
          </p:nvPr>
        </p:nvGraphicFramePr>
        <p:xfrm>
          <a:off x="4926965" y="3863975"/>
          <a:ext cx="2095500" cy="1019175"/>
        </p:xfrm>
        <a:graphic>
          <a:graphicData uri="http://schemas.openxmlformats.org/presentationml/2006/ole">
            <mc:AlternateContent xmlns:mc="http://schemas.openxmlformats.org/markup-compatibility/2006">
              <mc:Choice xmlns:v="urn:schemas-microsoft-com:vml" Requires="v">
                <p:oleObj spid="_x0000_s3082" name="" r:id="rId22" imgW="888365" imgH="431800" progId="Equation.3">
                  <p:embed/>
                </p:oleObj>
              </mc:Choice>
              <mc:Fallback>
                <p:oleObj name="" r:id="rId22" imgW="888365" imgH="431800" progId="Equation.3">
                  <p:embed/>
                  <p:pic>
                    <p:nvPicPr>
                      <p:cNvPr id="0" name="图片 3081"/>
                      <p:cNvPicPr/>
                      <p:nvPr/>
                    </p:nvPicPr>
                    <p:blipFill>
                      <a:blip r:embed="rId23"/>
                      <a:stretch>
                        <a:fillRect/>
                      </a:stretch>
                    </p:blipFill>
                    <p:spPr>
                      <a:xfrm>
                        <a:off x="4926965" y="3863975"/>
                        <a:ext cx="2095500" cy="1019175"/>
                      </a:xfrm>
                      <a:prstGeom prst="rect">
                        <a:avLst/>
                      </a:prstGeom>
                      <a:noFill/>
                      <a:ln w="38100">
                        <a:noFill/>
                        <a:miter/>
                      </a:ln>
                    </p:spPr>
                  </p:pic>
                </p:oleObj>
              </mc:Fallback>
            </mc:AlternateContent>
          </a:graphicData>
        </a:graphic>
      </p:graphicFrame>
      <p:graphicFrame>
        <p:nvGraphicFramePr>
          <p:cNvPr id="21" name="对象 20"/>
          <p:cNvGraphicFramePr/>
          <p:nvPr>
            <p:custDataLst>
              <p:tags r:id="rId24"/>
            </p:custDataLst>
          </p:nvPr>
        </p:nvGraphicFramePr>
        <p:xfrm>
          <a:off x="9328785" y="931545"/>
          <a:ext cx="2953385" cy="2592705"/>
        </p:xfrm>
        <a:graphic>
          <a:graphicData uri="http://schemas.openxmlformats.org/presentationml/2006/ole">
            <mc:AlternateContent xmlns:mc="http://schemas.openxmlformats.org/markup-compatibility/2006">
              <mc:Choice xmlns:v="urn:schemas-microsoft-com:vml" Requires="v">
                <p:oleObj spid="_x0000_s22" name="" r:id="rId25" imgW="2797175" imgH="2465070" progId="Visio.Drawing.15">
                  <p:embed/>
                </p:oleObj>
              </mc:Choice>
              <mc:Fallback>
                <p:oleObj name="" r:id="rId25" imgW="2797175" imgH="2465070" progId="Visio.Drawing.15">
                  <p:embed/>
                  <p:pic>
                    <p:nvPicPr>
                      <p:cNvPr id="0" name="图片 21"/>
                      <p:cNvPicPr/>
                      <p:nvPr/>
                    </p:nvPicPr>
                    <p:blipFill>
                      <a:blip r:embed="rId26"/>
                      <a:stretch>
                        <a:fillRect/>
                      </a:stretch>
                    </p:blipFill>
                    <p:spPr>
                      <a:xfrm>
                        <a:off x="9328785" y="931545"/>
                        <a:ext cx="2953385" cy="2592705"/>
                      </a:xfrm>
                      <a:prstGeom prst="rect">
                        <a:avLst/>
                      </a:prstGeom>
                    </p:spPr>
                  </p:pic>
                </p:oleObj>
              </mc:Fallback>
            </mc:AlternateContent>
          </a:graphicData>
        </a:graphic>
      </p:graphicFrame>
      <p:graphicFrame>
        <p:nvGraphicFramePr>
          <p:cNvPr id="19461" name="对象 278"/>
          <p:cNvGraphicFramePr>
            <a:graphicFrameLocks noChangeAspect="1"/>
          </p:cNvGraphicFramePr>
          <p:nvPr>
            <p:custDataLst>
              <p:tags r:id="rId27"/>
            </p:custDataLst>
          </p:nvPr>
        </p:nvGraphicFramePr>
        <p:xfrm>
          <a:off x="4473893" y="5327333"/>
          <a:ext cx="2770187" cy="989012"/>
        </p:xfrm>
        <a:graphic>
          <a:graphicData uri="http://schemas.openxmlformats.org/presentationml/2006/ole">
            <mc:AlternateContent xmlns:mc="http://schemas.openxmlformats.org/markup-compatibility/2006">
              <mc:Choice xmlns:v="urn:schemas-microsoft-com:vml" Requires="v">
                <p:oleObj spid="_x0000_s3084" name="" r:id="rId28" imgW="1243965" imgH="444500" progId="Equation.3">
                  <p:embed/>
                </p:oleObj>
              </mc:Choice>
              <mc:Fallback>
                <p:oleObj name="" r:id="rId28" imgW="1243965" imgH="444500" progId="Equation.3">
                  <p:embed/>
                  <p:pic>
                    <p:nvPicPr>
                      <p:cNvPr id="0" name="图片 3083"/>
                      <p:cNvPicPr/>
                      <p:nvPr/>
                    </p:nvPicPr>
                    <p:blipFill>
                      <a:blip r:embed="rId29"/>
                      <a:stretch>
                        <a:fillRect/>
                      </a:stretch>
                    </p:blipFill>
                    <p:spPr>
                      <a:xfrm>
                        <a:off x="4473893" y="5327333"/>
                        <a:ext cx="2770187" cy="989012"/>
                      </a:xfrm>
                      <a:prstGeom prst="rect">
                        <a:avLst/>
                      </a:prstGeom>
                      <a:noFill/>
                      <a:ln w="38100">
                        <a:noFill/>
                        <a:miter/>
                      </a:ln>
                    </p:spPr>
                  </p:pic>
                </p:oleObj>
              </mc:Fallback>
            </mc:AlternateContent>
          </a:graphicData>
        </a:graphic>
      </p:graphicFrame>
      <p:graphicFrame>
        <p:nvGraphicFramePr>
          <p:cNvPr id="6" name="对象 5"/>
          <p:cNvGraphicFramePr/>
          <p:nvPr>
            <p:custDataLst>
              <p:tags r:id="rId30"/>
            </p:custDataLst>
          </p:nvPr>
        </p:nvGraphicFramePr>
        <p:xfrm>
          <a:off x="9624060" y="3674745"/>
          <a:ext cx="2362200" cy="2490470"/>
        </p:xfrm>
        <a:graphic>
          <a:graphicData uri="http://schemas.openxmlformats.org/presentationml/2006/ole">
            <mc:AlternateContent xmlns:mc="http://schemas.openxmlformats.org/markup-compatibility/2006">
              <mc:Choice xmlns:v="urn:schemas-microsoft-com:vml" Requires="v">
                <p:oleObj spid="_x0000_s16" name="" r:id="rId31" imgW="2240915" imgH="2366645" progId="Visio.Drawing.15">
                  <p:embed/>
                </p:oleObj>
              </mc:Choice>
              <mc:Fallback>
                <p:oleObj name="" r:id="rId31" imgW="2240915" imgH="2366645" progId="Visio.Drawing.15">
                  <p:embed/>
                  <p:pic>
                    <p:nvPicPr>
                      <p:cNvPr id="0" name="图片 15"/>
                      <p:cNvPicPr/>
                      <p:nvPr/>
                    </p:nvPicPr>
                    <p:blipFill>
                      <a:blip r:embed="rId32"/>
                      <a:stretch>
                        <a:fillRect/>
                      </a:stretch>
                    </p:blipFill>
                    <p:spPr>
                      <a:xfrm>
                        <a:off x="9624060" y="3674745"/>
                        <a:ext cx="2362200" cy="249047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20" name="文本框 19"/>
          <p:cNvSpPr txBox="1"/>
          <p:nvPr>
            <p:custDataLst>
              <p:tags r:id="rId8"/>
            </p:custDataLst>
          </p:nvPr>
        </p:nvSpPr>
        <p:spPr>
          <a:xfrm>
            <a:off x="0" y="50800"/>
            <a:ext cx="5406390" cy="521970"/>
          </a:xfrm>
          <a:prstGeom prst="rect">
            <a:avLst/>
          </a:prstGeom>
          <a:noFill/>
        </p:spPr>
        <p:txBody>
          <a:bodyPr wrap="square" rtlCol="0">
            <a:spAutoFit/>
          </a:bodyPr>
          <a:p>
            <a:pPr>
              <a:buClrTx/>
              <a:buSzTx/>
              <a:buFontTx/>
            </a:pPr>
            <a:r>
              <a:rPr lang="en-US" altLang="zh-CN" sz="2800" dirty="0" err="1"/>
              <a:t>2.2</a:t>
            </a:r>
            <a:r>
              <a:rPr lang="zh-CN" altLang="en-US" sz="2800" dirty="0" err="1"/>
              <a:t>、</a:t>
            </a:r>
            <a:r>
              <a:rPr lang="zh-CN" sz="2800" dirty="0" err="1"/>
              <a:t>静电场的性质</a:t>
            </a:r>
            <a:endParaRPr lang="zh-CN" sz="2800" dirty="0" err="1"/>
          </a:p>
        </p:txBody>
      </p:sp>
      <p:sp>
        <p:nvSpPr>
          <p:cNvPr id="71683" name="Rectangle 3"/>
          <p:cNvSpPr>
            <a:spLocks noGrp="1" noChangeArrowheads="1"/>
          </p:cNvSpPr>
          <p:nvPr>
            <p:custDataLst>
              <p:tags r:id="rId9"/>
            </p:custDataLst>
          </p:nvPr>
        </p:nvSpPr>
        <p:spPr>
          <a:xfrm>
            <a:off x="709930" y="1297940"/>
            <a:ext cx="9824720" cy="2143125"/>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sz="2400" b="1" u="none" strike="noStrike" kern="0" cap="none" spc="0" normalizeH="0" baseline="0" noProof="0" dirty="0" smtClean="0">
              <a:ln>
                <a:noFill/>
              </a:ln>
              <a:solidFill>
                <a:schemeClr val="tx1"/>
              </a:solidFill>
              <a:effectLst/>
              <a:uLnTx/>
              <a:uFillTx/>
              <a:ea typeface="楷体_GB2312"/>
              <a:cs typeface="+mn-cs"/>
            </a:endParaRPr>
          </a:p>
        </p:txBody>
      </p:sp>
      <p:sp>
        <p:nvSpPr>
          <p:cNvPr id="7" name="文本框 6"/>
          <p:cNvSpPr txBox="1"/>
          <p:nvPr>
            <p:custDataLst>
              <p:tags r:id="rId10"/>
            </p:custDataLst>
          </p:nvPr>
        </p:nvSpPr>
        <p:spPr>
          <a:xfrm>
            <a:off x="221615" y="675640"/>
            <a:ext cx="693293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2.2.2 </a:t>
            </a:r>
            <a:r>
              <a:rPr lang="zh-CN" sz="2400" b="1" kern="0">
                <a:sym typeface="+mn-ea"/>
              </a:rPr>
              <a:t>高斯定理</a:t>
            </a:r>
            <a:endParaRPr lang="zh-CN" sz="2400" b="1" kern="0">
              <a:sym typeface="+mn-ea"/>
            </a:endParaRPr>
          </a:p>
        </p:txBody>
      </p:sp>
      <p:sp>
        <p:nvSpPr>
          <p:cNvPr id="4" name="Rectangle 3"/>
          <p:cNvSpPr>
            <a:spLocks noGrp="1" noChangeArrowheads="1"/>
          </p:cNvSpPr>
          <p:nvPr>
            <p:custDataLst>
              <p:tags r:id="rId11"/>
            </p:custDataLst>
          </p:nvPr>
        </p:nvSpPr>
        <p:spPr>
          <a:xfrm>
            <a:off x="963930" y="1257300"/>
            <a:ext cx="10408285"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L="685800" marR="0" lvl="0" algn="l" defTabSz="914400" rtl="0" eaLnBrk="1" hangingPunct="1">
              <a:lnSpc>
                <a:spcPct val="125000"/>
              </a:lnSpc>
              <a:spcBef>
                <a:spcPts val="1200"/>
              </a:spcBef>
              <a:spcAft>
                <a:spcPct val="0"/>
              </a:spcAft>
              <a:buClrTx/>
              <a:buSzTx/>
              <a:buFont typeface="Wingdings" panose="05000000000000000000" charset="0"/>
              <a:buChar char="l"/>
              <a:defRPr/>
            </a:pP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如果闭合面内有连续的电荷分布，其密度为</a:t>
            </a: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685800" marR="0" lvl="0" algn="l" defTabSz="914400" rtl="0" eaLnBrk="1" hangingPunct="1">
              <a:lnSpc>
                <a:spcPct val="125000"/>
              </a:lnSpc>
              <a:spcBef>
                <a:spcPts val="1200"/>
              </a:spcBef>
              <a:spcAft>
                <a:spcPct val="0"/>
              </a:spcAft>
              <a:buClrTx/>
              <a:buSzTx/>
              <a:buFont typeface="Wingdings" panose="05000000000000000000" charset="0"/>
              <a:buChar char="l"/>
              <a:defRPr/>
            </a:pP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685800" marR="0" lvl="0" algn="l" defTabSz="914400" rtl="0" eaLnBrk="1" hangingPunct="1">
              <a:lnSpc>
                <a:spcPct val="125000"/>
              </a:lnSpc>
              <a:spcBef>
                <a:spcPts val="1200"/>
              </a:spcBef>
              <a:spcAft>
                <a:spcPct val="0"/>
              </a:spcAft>
              <a:buClrTx/>
              <a:buSzTx/>
              <a:buFont typeface="Wingdings" panose="05000000000000000000" charset="0"/>
              <a:buChar char="l"/>
              <a:defRPr/>
            </a:pP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685800" marR="0" lvl="0" algn="l" defTabSz="914400" rtl="0" eaLnBrk="1" hangingPunct="1">
              <a:lnSpc>
                <a:spcPct val="125000"/>
              </a:lnSpc>
              <a:spcBef>
                <a:spcPts val="1200"/>
              </a:spcBef>
              <a:spcAft>
                <a:spcPct val="0"/>
              </a:spcAft>
              <a:buClrTx/>
              <a:buSzTx/>
              <a:buFont typeface="Wingdings" panose="05000000000000000000" charset="0"/>
              <a:buChar char="l"/>
              <a:defRPr/>
            </a:pPr>
            <a:r>
              <a:rPr kumimoji="0" lang="zh-CN" altLang="en-US" sz="240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由于</a:t>
            </a:r>
            <a:endParaRPr kumimoji="0" lang="zh-CN" altLang="en-US" sz="240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685800" marR="0" lvl="0" algn="l" defTabSz="914400" rtl="0" eaLnBrk="1" hangingPunct="1">
              <a:lnSpc>
                <a:spcPct val="125000"/>
              </a:lnSpc>
              <a:spcBef>
                <a:spcPts val="1200"/>
              </a:spcBef>
              <a:spcAft>
                <a:spcPct val="0"/>
              </a:spcAft>
              <a:buClrTx/>
              <a:buSzTx/>
              <a:buFont typeface="Wingdings" panose="05000000000000000000" charset="0"/>
              <a:buChar char="l"/>
              <a:defRPr/>
            </a:pPr>
            <a:endParaRPr kumimoji="0" lang="zh-CN" altLang="en-US" sz="240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685800" marR="0" lvl="0" algn="l" defTabSz="914400" rtl="0" eaLnBrk="1" hangingPunct="1">
              <a:lnSpc>
                <a:spcPct val="125000"/>
              </a:lnSpc>
              <a:spcBef>
                <a:spcPts val="1200"/>
              </a:spcBef>
              <a:spcAft>
                <a:spcPct val="0"/>
              </a:spcAft>
              <a:buClrTx/>
              <a:buSzTx/>
              <a:buFont typeface="Wingdings" panose="05000000000000000000" charset="0"/>
              <a:buChar char="l"/>
              <a:defRPr/>
            </a:pPr>
            <a:r>
              <a:rPr kumimoji="0" lang="zh-CN" altLang="en-US" sz="240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所以</a:t>
            </a:r>
            <a:endParaRPr kumimoji="0" lang="zh-CN" altLang="en-US" sz="240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p:txBody>
      </p:sp>
      <p:graphicFrame>
        <p:nvGraphicFramePr>
          <p:cNvPr id="20483" name="对象 25603"/>
          <p:cNvGraphicFramePr>
            <a:graphicFrameLocks noChangeAspect="1"/>
          </p:cNvGraphicFramePr>
          <p:nvPr>
            <p:custDataLst>
              <p:tags r:id="rId12"/>
            </p:custDataLst>
          </p:nvPr>
        </p:nvGraphicFramePr>
        <p:xfrm>
          <a:off x="7597775" y="1388110"/>
          <a:ext cx="413385" cy="438150"/>
        </p:xfrm>
        <a:graphic>
          <a:graphicData uri="http://schemas.openxmlformats.org/presentationml/2006/ole">
            <mc:AlternateContent xmlns:mc="http://schemas.openxmlformats.org/markup-compatibility/2006">
              <mc:Choice xmlns:v="urn:schemas-microsoft-com:vml" Requires="v">
                <p:oleObj spid="_x0000_s3083" name="" r:id="rId13" imgW="152400" imgH="165100" progId="Equation.DSMT4">
                  <p:embed/>
                </p:oleObj>
              </mc:Choice>
              <mc:Fallback>
                <p:oleObj name="" r:id="rId13" imgW="152400" imgH="165100" progId="Equation.DSMT4">
                  <p:embed/>
                  <p:pic>
                    <p:nvPicPr>
                      <p:cNvPr id="0" name="图片 3082"/>
                      <p:cNvPicPr/>
                      <p:nvPr/>
                    </p:nvPicPr>
                    <p:blipFill>
                      <a:blip r:embed="rId14"/>
                      <a:stretch>
                        <a:fillRect/>
                      </a:stretch>
                    </p:blipFill>
                    <p:spPr>
                      <a:xfrm>
                        <a:off x="7597775" y="1388110"/>
                        <a:ext cx="413385" cy="438150"/>
                      </a:xfrm>
                      <a:prstGeom prst="rect">
                        <a:avLst/>
                      </a:prstGeom>
                      <a:noFill/>
                      <a:ln w="38100">
                        <a:noFill/>
                        <a:miter/>
                      </a:ln>
                    </p:spPr>
                  </p:pic>
                </p:oleObj>
              </mc:Fallback>
            </mc:AlternateContent>
          </a:graphicData>
        </a:graphic>
      </p:graphicFrame>
      <p:graphicFrame>
        <p:nvGraphicFramePr>
          <p:cNvPr id="20485" name="对象 25605"/>
          <p:cNvGraphicFramePr>
            <a:graphicFrameLocks noChangeAspect="1"/>
          </p:cNvGraphicFramePr>
          <p:nvPr>
            <p:custDataLst>
              <p:tags r:id="rId15"/>
            </p:custDataLst>
          </p:nvPr>
        </p:nvGraphicFramePr>
        <p:xfrm>
          <a:off x="3749358" y="1882775"/>
          <a:ext cx="3744912" cy="1147763"/>
        </p:xfrm>
        <a:graphic>
          <a:graphicData uri="http://schemas.openxmlformats.org/presentationml/2006/ole">
            <mc:AlternateContent xmlns:mc="http://schemas.openxmlformats.org/markup-compatibility/2006">
              <mc:Choice xmlns:v="urn:schemas-microsoft-com:vml" Requires="v">
                <p:oleObj spid="_x0000_s3087" name="" r:id="rId16" imgW="1397635" imgH="431800" progId="Equation.DSMT4">
                  <p:embed/>
                </p:oleObj>
              </mc:Choice>
              <mc:Fallback>
                <p:oleObj name="" r:id="rId16" imgW="1397635" imgH="431800" progId="Equation.DSMT4">
                  <p:embed/>
                  <p:pic>
                    <p:nvPicPr>
                      <p:cNvPr id="0" name="图片 3086"/>
                      <p:cNvPicPr/>
                      <p:nvPr/>
                    </p:nvPicPr>
                    <p:blipFill>
                      <a:blip r:embed="rId17"/>
                      <a:stretch>
                        <a:fillRect/>
                      </a:stretch>
                    </p:blipFill>
                    <p:spPr>
                      <a:xfrm>
                        <a:off x="3749358" y="1882775"/>
                        <a:ext cx="3744912" cy="1147763"/>
                      </a:xfrm>
                      <a:prstGeom prst="rect">
                        <a:avLst/>
                      </a:prstGeom>
                      <a:noFill/>
                      <a:ln w="38100">
                        <a:noFill/>
                        <a:miter/>
                      </a:ln>
                    </p:spPr>
                  </p:pic>
                </p:oleObj>
              </mc:Fallback>
            </mc:AlternateContent>
          </a:graphicData>
        </a:graphic>
      </p:graphicFrame>
      <p:graphicFrame>
        <p:nvGraphicFramePr>
          <p:cNvPr id="20487" name="对象 25607"/>
          <p:cNvGraphicFramePr>
            <a:graphicFrameLocks noChangeAspect="1"/>
          </p:cNvGraphicFramePr>
          <p:nvPr>
            <p:custDataLst>
              <p:tags r:id="rId18"/>
            </p:custDataLst>
          </p:nvPr>
        </p:nvGraphicFramePr>
        <p:xfrm>
          <a:off x="3919538" y="3666808"/>
          <a:ext cx="3781425" cy="819150"/>
        </p:xfrm>
        <a:graphic>
          <a:graphicData uri="http://schemas.openxmlformats.org/presentationml/2006/ole">
            <mc:AlternateContent xmlns:mc="http://schemas.openxmlformats.org/markup-compatibility/2006">
              <mc:Choice xmlns:v="urn:schemas-microsoft-com:vml" Requires="v">
                <p:oleObj spid="_x0000_s3086" name="" r:id="rId19" imgW="1358900" imgH="292100" progId="Equation.DSMT4">
                  <p:embed/>
                </p:oleObj>
              </mc:Choice>
              <mc:Fallback>
                <p:oleObj name="" r:id="rId19" imgW="1358900" imgH="292100" progId="Equation.DSMT4">
                  <p:embed/>
                  <p:pic>
                    <p:nvPicPr>
                      <p:cNvPr id="0" name="图片 3085"/>
                      <p:cNvPicPr/>
                      <p:nvPr/>
                    </p:nvPicPr>
                    <p:blipFill>
                      <a:blip r:embed="rId20"/>
                      <a:stretch>
                        <a:fillRect/>
                      </a:stretch>
                    </p:blipFill>
                    <p:spPr>
                      <a:xfrm>
                        <a:off x="3919538" y="3666808"/>
                        <a:ext cx="3781425" cy="819150"/>
                      </a:xfrm>
                      <a:prstGeom prst="rect">
                        <a:avLst/>
                      </a:prstGeom>
                      <a:noFill/>
                      <a:ln w="38100">
                        <a:noFill/>
                        <a:miter/>
                      </a:ln>
                    </p:spPr>
                  </p:pic>
                </p:oleObj>
              </mc:Fallback>
            </mc:AlternateContent>
          </a:graphicData>
        </a:graphic>
      </p:graphicFrame>
      <p:graphicFrame>
        <p:nvGraphicFramePr>
          <p:cNvPr id="20490" name="对象 25610"/>
          <p:cNvGraphicFramePr>
            <a:graphicFrameLocks noChangeAspect="1"/>
          </p:cNvGraphicFramePr>
          <p:nvPr>
            <p:custDataLst>
              <p:tags r:id="rId21"/>
            </p:custDataLst>
          </p:nvPr>
        </p:nvGraphicFramePr>
        <p:xfrm>
          <a:off x="4910455" y="4813618"/>
          <a:ext cx="1800225" cy="1174750"/>
        </p:xfrm>
        <a:graphic>
          <a:graphicData uri="http://schemas.openxmlformats.org/presentationml/2006/ole">
            <mc:AlternateContent xmlns:mc="http://schemas.openxmlformats.org/markup-compatibility/2006">
              <mc:Choice xmlns:v="urn:schemas-microsoft-com:vml" Requires="v">
                <p:oleObj spid="_x0000_s3088" name="" r:id="rId22" imgW="660400" imgH="431800" progId="Equation.DSMT4">
                  <p:embed/>
                </p:oleObj>
              </mc:Choice>
              <mc:Fallback>
                <p:oleObj name="" r:id="rId22" imgW="660400" imgH="431800" progId="Equation.DSMT4">
                  <p:embed/>
                  <p:pic>
                    <p:nvPicPr>
                      <p:cNvPr id="0" name="图片 3087"/>
                      <p:cNvPicPr/>
                      <p:nvPr/>
                    </p:nvPicPr>
                    <p:blipFill>
                      <a:blip r:embed="rId23"/>
                      <a:stretch>
                        <a:fillRect/>
                      </a:stretch>
                    </p:blipFill>
                    <p:spPr>
                      <a:xfrm>
                        <a:off x="4910455" y="4813618"/>
                        <a:ext cx="1800225" cy="1174750"/>
                      </a:xfrm>
                      <a:prstGeom prst="rect">
                        <a:avLst/>
                      </a:prstGeom>
                      <a:noFill/>
                      <a:ln w="38100">
                        <a:noFill/>
                        <a:miter/>
                      </a:ln>
                    </p:spPr>
                  </p:pic>
                </p:oleObj>
              </mc:Fallback>
            </mc:AlternateContent>
          </a:graphicData>
        </a:graphic>
      </p:graphicFrame>
      <p:graphicFrame>
        <p:nvGraphicFramePr>
          <p:cNvPr id="23" name="对象 22"/>
          <p:cNvGraphicFramePr/>
          <p:nvPr>
            <p:custDataLst>
              <p:tags r:id="rId24"/>
            </p:custDataLst>
          </p:nvPr>
        </p:nvGraphicFramePr>
        <p:xfrm>
          <a:off x="8856980" y="2446020"/>
          <a:ext cx="2362200" cy="2490470"/>
        </p:xfrm>
        <a:graphic>
          <a:graphicData uri="http://schemas.openxmlformats.org/presentationml/2006/ole">
            <mc:AlternateContent xmlns:mc="http://schemas.openxmlformats.org/markup-compatibility/2006">
              <mc:Choice xmlns:v="urn:schemas-microsoft-com:vml" Requires="v">
                <p:oleObj spid="_x0000_s24" name="" r:id="rId25" imgW="2240915" imgH="2366645" progId="Visio.Drawing.15">
                  <p:embed/>
                </p:oleObj>
              </mc:Choice>
              <mc:Fallback>
                <p:oleObj name="" r:id="rId25" imgW="2240915" imgH="2366645" progId="Visio.Drawing.15">
                  <p:embed/>
                  <p:pic>
                    <p:nvPicPr>
                      <p:cNvPr id="0" name="图片 15"/>
                      <p:cNvPicPr/>
                      <p:nvPr/>
                    </p:nvPicPr>
                    <p:blipFill>
                      <a:blip r:embed="rId26"/>
                      <a:stretch>
                        <a:fillRect/>
                      </a:stretch>
                    </p:blipFill>
                    <p:spPr>
                      <a:xfrm>
                        <a:off x="8856980" y="2446020"/>
                        <a:ext cx="2362200" cy="249047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20" name="文本框 19"/>
          <p:cNvSpPr txBox="1"/>
          <p:nvPr>
            <p:custDataLst>
              <p:tags r:id="rId8"/>
            </p:custDataLst>
          </p:nvPr>
        </p:nvSpPr>
        <p:spPr>
          <a:xfrm>
            <a:off x="0" y="50800"/>
            <a:ext cx="5406390" cy="521970"/>
          </a:xfrm>
          <a:prstGeom prst="rect">
            <a:avLst/>
          </a:prstGeom>
          <a:noFill/>
        </p:spPr>
        <p:txBody>
          <a:bodyPr wrap="square" rtlCol="0">
            <a:spAutoFit/>
          </a:bodyPr>
          <a:p>
            <a:pPr>
              <a:buClrTx/>
              <a:buSzTx/>
              <a:buFontTx/>
            </a:pPr>
            <a:r>
              <a:rPr lang="en-US" altLang="zh-CN" sz="2800" dirty="0" err="1"/>
              <a:t>2.2</a:t>
            </a:r>
            <a:r>
              <a:rPr lang="zh-CN" altLang="en-US" sz="2800" dirty="0" err="1"/>
              <a:t>、</a:t>
            </a:r>
            <a:r>
              <a:rPr lang="zh-CN" sz="2800" dirty="0" err="1"/>
              <a:t>静电场的性质</a:t>
            </a:r>
            <a:endParaRPr lang="zh-CN" sz="2800" dirty="0" err="1"/>
          </a:p>
        </p:txBody>
      </p:sp>
      <p:sp>
        <p:nvSpPr>
          <p:cNvPr id="71683" name="Rectangle 3"/>
          <p:cNvSpPr>
            <a:spLocks noGrp="1" noChangeArrowheads="1"/>
          </p:cNvSpPr>
          <p:nvPr>
            <p:custDataLst>
              <p:tags r:id="rId9"/>
            </p:custDataLst>
          </p:nvPr>
        </p:nvSpPr>
        <p:spPr>
          <a:xfrm>
            <a:off x="709930" y="1297940"/>
            <a:ext cx="9824720" cy="2143125"/>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sz="2400" b="1" u="none" strike="noStrike" kern="0" cap="none" spc="0" normalizeH="0" baseline="0" noProof="0" dirty="0" smtClean="0">
              <a:ln>
                <a:noFill/>
              </a:ln>
              <a:solidFill>
                <a:schemeClr val="tx1"/>
              </a:solidFill>
              <a:effectLst/>
              <a:uLnTx/>
              <a:uFillTx/>
              <a:ea typeface="楷体_GB2312"/>
              <a:cs typeface="+mn-cs"/>
            </a:endParaRPr>
          </a:p>
        </p:txBody>
      </p:sp>
      <p:sp>
        <p:nvSpPr>
          <p:cNvPr id="7" name="文本框 6"/>
          <p:cNvSpPr txBox="1"/>
          <p:nvPr>
            <p:custDataLst>
              <p:tags r:id="rId10"/>
            </p:custDataLst>
          </p:nvPr>
        </p:nvSpPr>
        <p:spPr>
          <a:xfrm>
            <a:off x="221615" y="675640"/>
            <a:ext cx="693293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2.2.3 </a:t>
            </a:r>
            <a:r>
              <a:rPr lang="zh-CN" sz="2400" b="1" kern="0">
                <a:sym typeface="+mn-ea"/>
              </a:rPr>
              <a:t>静电场的无旋性</a:t>
            </a:r>
            <a:endParaRPr lang="zh-CN" sz="2400" b="1" kern="0">
              <a:sym typeface="+mn-ea"/>
            </a:endParaRPr>
          </a:p>
        </p:txBody>
      </p:sp>
      <p:sp>
        <p:nvSpPr>
          <p:cNvPr id="4" name="Rectangle 3"/>
          <p:cNvSpPr>
            <a:spLocks noGrp="1" noChangeArrowheads="1"/>
          </p:cNvSpPr>
          <p:nvPr>
            <p:custDataLst>
              <p:tags r:id="rId11"/>
            </p:custDataLst>
          </p:nvPr>
        </p:nvSpPr>
        <p:spPr>
          <a:xfrm>
            <a:off x="963930" y="1257300"/>
            <a:ext cx="10408285"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R="0" lvl="0" indent="0" algn="l" defTabSz="914400" rtl="0" eaLnBrk="1" hangingPunct="1">
              <a:lnSpc>
                <a:spcPct val="125000"/>
              </a:lnSpc>
              <a:spcBef>
                <a:spcPts val="1200"/>
              </a:spcBef>
              <a:spcAft>
                <a:spcPct val="0"/>
              </a:spcAft>
              <a:buClrTx/>
              <a:buSzTx/>
              <a:buNone/>
              <a:defRPr/>
            </a:pP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静电场的环流量等于零，即</a:t>
            </a: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R="0" lvl="0" indent="0" algn="l" defTabSz="914400" rtl="0" eaLnBrk="1" hangingPunct="1">
              <a:lnSpc>
                <a:spcPct val="125000"/>
              </a:lnSpc>
              <a:spcBef>
                <a:spcPts val="1200"/>
              </a:spcBef>
              <a:spcAft>
                <a:spcPct val="0"/>
              </a:spcAft>
              <a:buClrTx/>
              <a:buSzTx/>
              <a:buNone/>
              <a:defRPr/>
            </a:pP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R="0" lvl="0" indent="0" algn="l" defTabSz="914400" rtl="0" eaLnBrk="1" hangingPunct="1">
              <a:lnSpc>
                <a:spcPct val="125000"/>
              </a:lnSpc>
              <a:spcBef>
                <a:spcPts val="1200"/>
              </a:spcBef>
              <a:spcAft>
                <a:spcPct val="0"/>
              </a:spcAft>
              <a:buClrTx/>
              <a:buSzTx/>
              <a:buNone/>
              <a:defRPr/>
            </a:pP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685800" marR="0" lvl="0" algn="l" defTabSz="914400" rtl="0" eaLnBrk="1" hangingPunct="1">
              <a:lnSpc>
                <a:spcPct val="125000"/>
              </a:lnSpc>
              <a:spcBef>
                <a:spcPts val="1200"/>
              </a:spcBef>
              <a:spcAft>
                <a:spcPct val="0"/>
              </a:spcAft>
              <a:buClrTx/>
              <a:buSzTx/>
              <a:defRPr/>
            </a:pP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点电荷场强的环流为零。</a:t>
            </a: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685800" marR="0" lvl="0" algn="l" defTabSz="914400" rtl="0" eaLnBrk="1" hangingPunct="1">
              <a:lnSpc>
                <a:spcPct val="125000"/>
              </a:lnSpc>
              <a:spcBef>
                <a:spcPts val="1200"/>
              </a:spcBef>
              <a:spcAft>
                <a:spcPct val="0"/>
              </a:spcAft>
              <a:buClrTx/>
              <a:buSzTx/>
              <a:defRPr/>
            </a:pP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根据场的叠加原理，任意电场强度的环流仍为零。</a:t>
            </a: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685800" marR="0" lvl="0" algn="l" defTabSz="914400" rtl="0" eaLnBrk="1" hangingPunct="1">
              <a:lnSpc>
                <a:spcPct val="125000"/>
              </a:lnSpc>
              <a:spcBef>
                <a:spcPts val="1200"/>
              </a:spcBef>
              <a:spcAft>
                <a:spcPct val="0"/>
              </a:spcAft>
              <a:buClrTx/>
              <a:buSzTx/>
              <a:defRPr/>
            </a:pP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静电场是保守场 </a:t>
            </a: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R="0" lvl="0" indent="0" algn="l" defTabSz="914400" rtl="0" eaLnBrk="1" hangingPunct="1">
              <a:lnSpc>
                <a:spcPct val="125000"/>
              </a:lnSpc>
              <a:spcBef>
                <a:spcPts val="1200"/>
              </a:spcBef>
              <a:spcAft>
                <a:spcPct val="0"/>
              </a:spcAft>
              <a:buClrTx/>
              <a:buSzTx/>
              <a:buFont typeface="Wingdings" panose="05000000000000000000" charset="0"/>
              <a:buNone/>
              <a:defRPr/>
            </a:pPr>
            <a:endParaRPr kumimoji="0" lang="zh-CN" altLang="en-US" sz="240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p:txBody>
      </p:sp>
      <p:graphicFrame>
        <p:nvGraphicFramePr>
          <p:cNvPr id="21508" name="对象 35844"/>
          <p:cNvGraphicFramePr>
            <a:graphicFrameLocks noChangeAspect="1"/>
          </p:cNvGraphicFramePr>
          <p:nvPr>
            <p:custDataLst>
              <p:tags r:id="rId12"/>
            </p:custDataLst>
          </p:nvPr>
        </p:nvGraphicFramePr>
        <p:xfrm>
          <a:off x="2279333" y="2142490"/>
          <a:ext cx="7632700" cy="965200"/>
        </p:xfrm>
        <a:graphic>
          <a:graphicData uri="http://schemas.openxmlformats.org/presentationml/2006/ole">
            <mc:AlternateContent xmlns:mc="http://schemas.openxmlformats.org/markup-compatibility/2006">
              <mc:Choice xmlns:v="urn:schemas-microsoft-com:vml" Requires="v">
                <p:oleObj spid="_x0000_s3094" name="" r:id="rId13" imgW="3543300" imgH="444500" progId="Equation.DSMT4">
                  <p:embed/>
                </p:oleObj>
              </mc:Choice>
              <mc:Fallback>
                <p:oleObj name="" r:id="rId13" imgW="3543300" imgH="444500" progId="Equation.DSMT4">
                  <p:embed/>
                  <p:pic>
                    <p:nvPicPr>
                      <p:cNvPr id="0" name="图片 3093"/>
                      <p:cNvPicPr/>
                      <p:nvPr/>
                    </p:nvPicPr>
                    <p:blipFill>
                      <a:blip r:embed="rId14"/>
                      <a:stretch>
                        <a:fillRect/>
                      </a:stretch>
                    </p:blipFill>
                    <p:spPr>
                      <a:xfrm>
                        <a:off x="2279333" y="2142490"/>
                        <a:ext cx="7632700" cy="965200"/>
                      </a:xfrm>
                      <a:prstGeom prst="rect">
                        <a:avLst/>
                      </a:prstGeom>
                      <a:noFill/>
                      <a:ln w="38100">
                        <a:noFill/>
                        <a:miter/>
                      </a:ln>
                    </p:spPr>
                  </p:pic>
                </p:oleObj>
              </mc:Fallback>
            </mc:AlternateContent>
          </a:graphicData>
        </a:graphic>
      </p:graphicFrame>
      <p:pic>
        <p:nvPicPr>
          <p:cNvPr id="2" name="图片 1074" descr="环路积分为零"/>
          <p:cNvPicPr>
            <a:picLocks noChangeAspect="1"/>
          </p:cNvPicPr>
          <p:nvPr>
            <p:custDataLst>
              <p:tags r:id="rId15"/>
            </p:custDataLst>
          </p:nvPr>
        </p:nvPicPr>
        <p:blipFill>
          <a:blip r:embed="rId16"/>
          <a:stretch>
            <a:fillRect/>
          </a:stretch>
        </p:blipFill>
        <p:spPr>
          <a:xfrm>
            <a:off x="9457690" y="3441065"/>
            <a:ext cx="2198370" cy="2320290"/>
          </a:xfrm>
          <a:prstGeom prst="rect">
            <a:avLst/>
          </a:prstGeom>
          <a:noFill/>
          <a:ln w="9525">
            <a:noFill/>
          </a:ln>
        </p:spPr>
      </p:pic>
      <p:graphicFrame>
        <p:nvGraphicFramePr>
          <p:cNvPr id="21511" name="对象 35847"/>
          <p:cNvGraphicFramePr>
            <a:graphicFrameLocks noChangeAspect="1"/>
          </p:cNvGraphicFramePr>
          <p:nvPr>
            <p:custDataLst>
              <p:tags r:id="rId17"/>
            </p:custDataLst>
          </p:nvPr>
        </p:nvGraphicFramePr>
        <p:xfrm>
          <a:off x="3966528" y="4842510"/>
          <a:ext cx="3311525" cy="657225"/>
        </p:xfrm>
        <a:graphic>
          <a:graphicData uri="http://schemas.openxmlformats.org/presentationml/2006/ole">
            <mc:AlternateContent xmlns:mc="http://schemas.openxmlformats.org/markup-compatibility/2006">
              <mc:Choice xmlns:v="urn:schemas-microsoft-com:vml" Requires="v">
                <p:oleObj spid="_x0000_s3093" name="" r:id="rId18" imgW="1485900" imgH="292100" progId="Equation.DSMT4">
                  <p:embed/>
                </p:oleObj>
              </mc:Choice>
              <mc:Fallback>
                <p:oleObj name="" r:id="rId18" imgW="1485900" imgH="292100" progId="Equation.DSMT4">
                  <p:embed/>
                  <p:pic>
                    <p:nvPicPr>
                      <p:cNvPr id="0" name="图片 3092"/>
                      <p:cNvPicPr/>
                      <p:nvPr/>
                    </p:nvPicPr>
                    <p:blipFill>
                      <a:blip r:embed="rId19"/>
                      <a:stretch>
                        <a:fillRect/>
                      </a:stretch>
                    </p:blipFill>
                    <p:spPr>
                      <a:xfrm>
                        <a:off x="3966528" y="4842510"/>
                        <a:ext cx="3311525" cy="657225"/>
                      </a:xfrm>
                      <a:prstGeom prst="rect">
                        <a:avLst/>
                      </a:prstGeom>
                      <a:noFill/>
                      <a:ln w="38100">
                        <a:noFill/>
                        <a:miter/>
                      </a:ln>
                    </p:spPr>
                  </p:pic>
                </p:oleObj>
              </mc:Fallback>
            </mc:AlternateContent>
          </a:graphicData>
        </a:graphic>
      </p:graphicFrame>
      <p:graphicFrame>
        <p:nvGraphicFramePr>
          <p:cNvPr id="21514" name="对象 35850"/>
          <p:cNvGraphicFramePr>
            <a:graphicFrameLocks noChangeAspect="1"/>
          </p:cNvGraphicFramePr>
          <p:nvPr>
            <p:custDataLst>
              <p:tags r:id="rId20"/>
            </p:custDataLst>
          </p:nvPr>
        </p:nvGraphicFramePr>
        <p:xfrm>
          <a:off x="4785043" y="5499735"/>
          <a:ext cx="1725937" cy="504000"/>
        </p:xfrm>
        <a:graphic>
          <a:graphicData uri="http://schemas.openxmlformats.org/presentationml/2006/ole">
            <mc:AlternateContent xmlns:mc="http://schemas.openxmlformats.org/markup-compatibility/2006">
              <mc:Choice xmlns:v="urn:schemas-microsoft-com:vml" Requires="v">
                <p:oleObj spid="_x0000_s3090" name="" r:id="rId21" imgW="622300" imgH="177800" progId="Equation.DSMT4">
                  <p:embed/>
                </p:oleObj>
              </mc:Choice>
              <mc:Fallback>
                <p:oleObj name="" r:id="rId21" imgW="622300" imgH="177800" progId="Equation.DSMT4">
                  <p:embed/>
                  <p:pic>
                    <p:nvPicPr>
                      <p:cNvPr id="0" name="图片 3089"/>
                      <p:cNvPicPr/>
                      <p:nvPr/>
                    </p:nvPicPr>
                    <p:blipFill>
                      <a:blip r:embed="rId22"/>
                      <a:stretch>
                        <a:fillRect/>
                      </a:stretch>
                    </p:blipFill>
                    <p:spPr>
                      <a:xfrm>
                        <a:off x="4785043" y="5499735"/>
                        <a:ext cx="1725937" cy="5040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20" name="文本框 19"/>
          <p:cNvSpPr txBox="1"/>
          <p:nvPr>
            <p:custDataLst>
              <p:tags r:id="rId8"/>
            </p:custDataLst>
          </p:nvPr>
        </p:nvSpPr>
        <p:spPr>
          <a:xfrm>
            <a:off x="0" y="50800"/>
            <a:ext cx="5406390" cy="521970"/>
          </a:xfrm>
          <a:prstGeom prst="rect">
            <a:avLst/>
          </a:prstGeom>
          <a:noFill/>
        </p:spPr>
        <p:txBody>
          <a:bodyPr wrap="square" rtlCol="0">
            <a:spAutoFit/>
          </a:bodyPr>
          <a:p>
            <a:pPr>
              <a:buClrTx/>
              <a:buSzTx/>
              <a:buFontTx/>
            </a:pPr>
            <a:r>
              <a:rPr lang="en-US" altLang="zh-CN" sz="2800" dirty="0" err="1"/>
              <a:t>2.2</a:t>
            </a:r>
            <a:r>
              <a:rPr lang="zh-CN" altLang="en-US" sz="2800" dirty="0" err="1"/>
              <a:t>、</a:t>
            </a:r>
            <a:r>
              <a:rPr lang="zh-CN" sz="2800" dirty="0" err="1"/>
              <a:t>静电场的性质</a:t>
            </a:r>
            <a:endParaRPr lang="zh-CN" sz="2800" dirty="0" err="1"/>
          </a:p>
        </p:txBody>
      </p:sp>
      <p:sp>
        <p:nvSpPr>
          <p:cNvPr id="71683" name="Rectangle 3"/>
          <p:cNvSpPr>
            <a:spLocks noGrp="1" noChangeArrowheads="1"/>
          </p:cNvSpPr>
          <p:nvPr>
            <p:custDataLst>
              <p:tags r:id="rId9"/>
            </p:custDataLst>
          </p:nvPr>
        </p:nvSpPr>
        <p:spPr>
          <a:xfrm>
            <a:off x="709930" y="1297940"/>
            <a:ext cx="9824720" cy="2143125"/>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sz="2400" b="1" u="none" strike="noStrike" kern="0" cap="none" spc="0" normalizeH="0" baseline="0" noProof="0" dirty="0" smtClean="0">
              <a:ln>
                <a:noFill/>
              </a:ln>
              <a:solidFill>
                <a:schemeClr val="tx1"/>
              </a:solidFill>
              <a:effectLst/>
              <a:uLnTx/>
              <a:uFillTx/>
              <a:ea typeface="楷体_GB2312"/>
              <a:cs typeface="+mn-cs"/>
            </a:endParaRPr>
          </a:p>
        </p:txBody>
      </p:sp>
      <p:sp>
        <p:nvSpPr>
          <p:cNvPr id="7" name="文本框 6"/>
          <p:cNvSpPr txBox="1"/>
          <p:nvPr>
            <p:custDataLst>
              <p:tags r:id="rId10"/>
            </p:custDataLst>
          </p:nvPr>
        </p:nvSpPr>
        <p:spPr>
          <a:xfrm>
            <a:off x="221615" y="675640"/>
            <a:ext cx="693293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2.2.3 </a:t>
            </a:r>
            <a:r>
              <a:rPr lang="zh-CN" sz="2400" b="1" kern="0">
                <a:sym typeface="+mn-ea"/>
              </a:rPr>
              <a:t>静电场的无旋性</a:t>
            </a:r>
            <a:endParaRPr lang="zh-CN" sz="2400" b="1" kern="0">
              <a:sym typeface="+mn-ea"/>
            </a:endParaRPr>
          </a:p>
        </p:txBody>
      </p:sp>
      <p:sp>
        <p:nvSpPr>
          <p:cNvPr id="4" name="Rectangle 3"/>
          <p:cNvSpPr>
            <a:spLocks noGrp="1" noChangeArrowheads="1"/>
          </p:cNvSpPr>
          <p:nvPr>
            <p:custDataLst>
              <p:tags r:id="rId11"/>
            </p:custDataLst>
          </p:nvPr>
        </p:nvSpPr>
        <p:spPr>
          <a:xfrm>
            <a:off x="963930" y="1257300"/>
            <a:ext cx="10408285"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L="685800" marR="0" lvl="0" algn="l" defTabSz="914400" rtl="0" eaLnBrk="1" hangingPunct="1">
              <a:lnSpc>
                <a:spcPct val="125000"/>
              </a:lnSpc>
              <a:spcBef>
                <a:spcPts val="1200"/>
              </a:spcBef>
              <a:spcAft>
                <a:spcPct val="0"/>
              </a:spcAft>
              <a:buClrTx/>
              <a:buSzTx/>
              <a:defRPr/>
            </a:pP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电场强度沿闭合环路的积分值为零，说明电场强度沿开放曲线的积分与路径无关。</a:t>
            </a: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685800" marR="0" lvl="0" algn="l" defTabSz="914400" rtl="0" eaLnBrk="1" hangingPunct="1">
              <a:lnSpc>
                <a:spcPct val="125000"/>
              </a:lnSpc>
              <a:spcBef>
                <a:spcPts val="1200"/>
              </a:spcBef>
              <a:spcAft>
                <a:spcPct val="0"/>
              </a:spcAft>
              <a:buClrTx/>
              <a:buSzTx/>
              <a:defRPr/>
            </a:pP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选择一个固定点做参考，则对场中任意一点，可以定义一个函数，其数值就是这两点之间的积分值。这就是势函数。</a:t>
            </a: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685800" marR="0" lvl="0" algn="l" defTabSz="914400" rtl="0" eaLnBrk="1" hangingPunct="1">
              <a:lnSpc>
                <a:spcPct val="125000"/>
              </a:lnSpc>
              <a:spcBef>
                <a:spcPts val="1200"/>
              </a:spcBef>
              <a:spcAft>
                <a:spcPct val="0"/>
              </a:spcAft>
              <a:buClrTx/>
              <a:buSzTx/>
              <a:defRPr/>
            </a:pP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静电场是保守场、有势场</a:t>
            </a: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685800" marR="0" lvl="0" algn="l" defTabSz="914400" rtl="0" eaLnBrk="1" hangingPunct="1">
              <a:lnSpc>
                <a:spcPct val="125000"/>
              </a:lnSpc>
              <a:spcBef>
                <a:spcPts val="1200"/>
              </a:spcBef>
              <a:spcAft>
                <a:spcPct val="0"/>
              </a:spcAft>
              <a:buClrTx/>
              <a:buSzTx/>
              <a:defRPr/>
            </a:pP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环路积分为零，积分与路径无关，势函数存在，相</a:t>
            </a: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R="0" lvl="0" indent="0" algn="l" defTabSz="914400" rtl="0" eaLnBrk="1" hangingPunct="1">
              <a:lnSpc>
                <a:spcPct val="125000"/>
              </a:lnSpc>
              <a:spcBef>
                <a:spcPts val="1200"/>
              </a:spcBef>
              <a:spcAft>
                <a:spcPct val="0"/>
              </a:spcAft>
              <a:buClrTx/>
              <a:buSzTx/>
              <a:buNone/>
              <a:defRPr/>
            </a:pPr>
            <a:r>
              <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  </a:t>
            </a: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互等价的；而无旋场、保守场、有势场，相互等价。</a:t>
            </a:r>
            <a:endPar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p:txBody>
      </p:sp>
      <p:pic>
        <p:nvPicPr>
          <p:cNvPr id="6" name="图片 1114" descr="路径无关"/>
          <p:cNvPicPr>
            <a:picLocks noChangeAspect="1"/>
          </p:cNvPicPr>
          <p:nvPr>
            <p:custDataLst>
              <p:tags r:id="rId12"/>
            </p:custDataLst>
          </p:nvPr>
        </p:nvPicPr>
        <p:blipFill>
          <a:blip r:embed="rId13"/>
          <a:stretch>
            <a:fillRect/>
          </a:stretch>
        </p:blipFill>
        <p:spPr>
          <a:xfrm>
            <a:off x="8681720" y="3321050"/>
            <a:ext cx="3112135" cy="2754630"/>
          </a:xfrm>
          <a:prstGeom prst="rect">
            <a:avLst/>
          </a:prstGeom>
          <a:noFill/>
          <a:ln w="9525">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20" name="文本框 19"/>
          <p:cNvSpPr txBox="1"/>
          <p:nvPr>
            <p:custDataLst>
              <p:tags r:id="rId8"/>
            </p:custDataLst>
          </p:nvPr>
        </p:nvSpPr>
        <p:spPr>
          <a:xfrm>
            <a:off x="0" y="50800"/>
            <a:ext cx="5406390" cy="521970"/>
          </a:xfrm>
          <a:prstGeom prst="rect">
            <a:avLst/>
          </a:prstGeom>
          <a:noFill/>
        </p:spPr>
        <p:txBody>
          <a:bodyPr wrap="square" rtlCol="0">
            <a:spAutoFit/>
          </a:bodyPr>
          <a:p>
            <a:pPr>
              <a:buClrTx/>
              <a:buSzTx/>
              <a:buFontTx/>
            </a:pPr>
            <a:r>
              <a:rPr lang="en-US" altLang="zh-CN" sz="2800" dirty="0" err="1"/>
              <a:t>2.2</a:t>
            </a:r>
            <a:r>
              <a:rPr lang="zh-CN" altLang="en-US" sz="2800" dirty="0" err="1"/>
              <a:t>、</a:t>
            </a:r>
            <a:r>
              <a:rPr lang="zh-CN" sz="2800" dirty="0" err="1"/>
              <a:t>静电场的性质</a:t>
            </a:r>
            <a:endParaRPr lang="zh-CN" sz="2800" dirty="0" err="1"/>
          </a:p>
        </p:txBody>
      </p:sp>
      <p:sp>
        <p:nvSpPr>
          <p:cNvPr id="71683" name="Rectangle 3"/>
          <p:cNvSpPr>
            <a:spLocks noGrp="1" noChangeArrowheads="1"/>
          </p:cNvSpPr>
          <p:nvPr>
            <p:custDataLst>
              <p:tags r:id="rId9"/>
            </p:custDataLst>
          </p:nvPr>
        </p:nvSpPr>
        <p:spPr>
          <a:xfrm>
            <a:off x="709930" y="1297940"/>
            <a:ext cx="9824720" cy="2143125"/>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sz="2400" b="1" u="none" strike="noStrike" kern="0" cap="none" spc="0" normalizeH="0" baseline="0" noProof="0" dirty="0" smtClean="0">
              <a:ln>
                <a:noFill/>
              </a:ln>
              <a:solidFill>
                <a:schemeClr val="tx1"/>
              </a:solidFill>
              <a:effectLst/>
              <a:uLnTx/>
              <a:uFillTx/>
              <a:ea typeface="楷体_GB2312"/>
              <a:cs typeface="+mn-cs"/>
            </a:endParaRPr>
          </a:p>
        </p:txBody>
      </p:sp>
      <p:sp>
        <p:nvSpPr>
          <p:cNvPr id="7" name="文本框 6"/>
          <p:cNvSpPr txBox="1"/>
          <p:nvPr>
            <p:custDataLst>
              <p:tags r:id="rId10"/>
            </p:custDataLst>
          </p:nvPr>
        </p:nvSpPr>
        <p:spPr>
          <a:xfrm>
            <a:off x="221615" y="675640"/>
            <a:ext cx="693293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2.2.4 </a:t>
            </a:r>
            <a:r>
              <a:rPr lang="zh-CN" sz="2400" b="1" kern="0">
                <a:sym typeface="+mn-ea"/>
              </a:rPr>
              <a:t>真空中静电场的基本方程</a:t>
            </a:r>
            <a:endParaRPr lang="zh-CN" sz="2400" b="1" kern="0">
              <a:sym typeface="+mn-ea"/>
            </a:endParaRPr>
          </a:p>
        </p:txBody>
      </p:sp>
      <p:sp>
        <p:nvSpPr>
          <p:cNvPr id="4" name="Rectangle 3"/>
          <p:cNvSpPr>
            <a:spLocks noGrp="1" noChangeArrowheads="1"/>
          </p:cNvSpPr>
          <p:nvPr>
            <p:custDataLst>
              <p:tags r:id="rId11"/>
            </p:custDataLst>
          </p:nvPr>
        </p:nvSpPr>
        <p:spPr>
          <a:xfrm>
            <a:off x="963930" y="1257300"/>
            <a:ext cx="10408285"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R="0" lvl="0" indent="0" algn="l" defTabSz="914400" rtl="0" eaLnBrk="1" hangingPunct="1">
              <a:lnSpc>
                <a:spcPct val="125000"/>
              </a:lnSpc>
              <a:spcBef>
                <a:spcPts val="1200"/>
              </a:spcBef>
              <a:spcAft>
                <a:spcPct val="0"/>
              </a:spcAft>
              <a:buClrTx/>
              <a:buSzTx/>
              <a:buNone/>
              <a:defRPr/>
            </a:pP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积分形式：</a:t>
            </a: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R="0" lvl="0" indent="0" algn="l" defTabSz="914400" rtl="0" eaLnBrk="1" hangingPunct="1">
              <a:lnSpc>
                <a:spcPct val="125000"/>
              </a:lnSpc>
              <a:spcBef>
                <a:spcPts val="1200"/>
              </a:spcBef>
              <a:spcAft>
                <a:spcPct val="0"/>
              </a:spcAft>
              <a:buClrTx/>
              <a:buSzTx/>
              <a:buNone/>
              <a:defRPr/>
            </a:pP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R="0" lvl="0" indent="0" algn="l" defTabSz="914400" rtl="0" eaLnBrk="1" hangingPunct="1">
              <a:lnSpc>
                <a:spcPct val="125000"/>
              </a:lnSpc>
              <a:spcBef>
                <a:spcPts val="1200"/>
              </a:spcBef>
              <a:spcAft>
                <a:spcPct val="0"/>
              </a:spcAft>
              <a:buClrTx/>
              <a:buSzTx/>
              <a:buNone/>
              <a:defRPr/>
            </a:pP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R="0" lvl="0" indent="0" algn="l" defTabSz="914400" rtl="0" eaLnBrk="1" hangingPunct="1">
              <a:lnSpc>
                <a:spcPct val="125000"/>
              </a:lnSpc>
              <a:spcBef>
                <a:spcPts val="1200"/>
              </a:spcBef>
              <a:spcAft>
                <a:spcPct val="0"/>
              </a:spcAft>
              <a:buClrTx/>
              <a:buSzTx/>
              <a:buNone/>
              <a:defRPr/>
            </a:pP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微分形式：</a:t>
            </a:r>
            <a:endPar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R="0" lvl="0" indent="0" algn="l" defTabSz="914400" rtl="0" eaLnBrk="1" hangingPunct="1">
              <a:lnSpc>
                <a:spcPct val="125000"/>
              </a:lnSpc>
              <a:spcBef>
                <a:spcPts val="1200"/>
              </a:spcBef>
              <a:spcAft>
                <a:spcPct val="0"/>
              </a:spcAft>
              <a:buClrTx/>
              <a:buSzTx/>
              <a:buNone/>
              <a:defRPr/>
            </a:pPr>
            <a:endPar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R="0" lvl="0" indent="0" algn="l" defTabSz="914400" rtl="0" eaLnBrk="1" hangingPunct="1">
              <a:lnSpc>
                <a:spcPct val="125000"/>
              </a:lnSpc>
              <a:spcBef>
                <a:spcPts val="1200"/>
              </a:spcBef>
              <a:spcAft>
                <a:spcPct val="0"/>
              </a:spcAft>
              <a:buClrTx/>
              <a:buSzTx/>
              <a:buNone/>
              <a:defRPr/>
            </a:pPr>
            <a:endPar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R="0" lvl="0" indent="0" algn="l" defTabSz="914400" rtl="0" eaLnBrk="1" hangingPunct="1">
              <a:lnSpc>
                <a:spcPct val="125000"/>
              </a:lnSpc>
              <a:spcBef>
                <a:spcPts val="1200"/>
              </a:spcBef>
              <a:spcAft>
                <a:spcPct val="0"/>
              </a:spcAft>
              <a:buClrTx/>
              <a:buSzTx/>
              <a:buNone/>
              <a:defRPr/>
            </a:pP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表明了静电场是有源无旋场</a:t>
            </a: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p:txBody>
      </p:sp>
      <p:graphicFrame>
        <p:nvGraphicFramePr>
          <p:cNvPr id="22533" name="对象 36869"/>
          <p:cNvGraphicFramePr>
            <a:graphicFrameLocks noChangeAspect="1"/>
          </p:cNvGraphicFramePr>
          <p:nvPr>
            <p:custDataLst>
              <p:tags r:id="rId12"/>
            </p:custDataLst>
          </p:nvPr>
        </p:nvGraphicFramePr>
        <p:xfrm>
          <a:off x="3120390" y="1827530"/>
          <a:ext cx="1771650" cy="858838"/>
        </p:xfrm>
        <a:graphic>
          <a:graphicData uri="http://schemas.openxmlformats.org/presentationml/2006/ole">
            <mc:AlternateContent xmlns:mc="http://schemas.openxmlformats.org/markup-compatibility/2006">
              <mc:Choice xmlns:v="urn:schemas-microsoft-com:vml" Requires="v">
                <p:oleObj spid="_x0000_s3091" name="" r:id="rId13" imgW="889000" imgH="431800" progId="Equation.DSMT4">
                  <p:embed/>
                </p:oleObj>
              </mc:Choice>
              <mc:Fallback>
                <p:oleObj name="" r:id="rId13" imgW="889000" imgH="431800" progId="Equation.DSMT4">
                  <p:embed/>
                  <p:pic>
                    <p:nvPicPr>
                      <p:cNvPr id="0" name="图片 3090"/>
                      <p:cNvPicPr/>
                      <p:nvPr/>
                    </p:nvPicPr>
                    <p:blipFill>
                      <a:blip r:embed="rId14"/>
                      <a:stretch>
                        <a:fillRect/>
                      </a:stretch>
                    </p:blipFill>
                    <p:spPr>
                      <a:xfrm>
                        <a:off x="3120390" y="1827530"/>
                        <a:ext cx="1771650" cy="858838"/>
                      </a:xfrm>
                      <a:prstGeom prst="rect">
                        <a:avLst/>
                      </a:prstGeom>
                      <a:noFill/>
                      <a:ln w="38100">
                        <a:noFill/>
                        <a:miter/>
                      </a:ln>
                    </p:spPr>
                  </p:pic>
                </p:oleObj>
              </mc:Fallback>
            </mc:AlternateContent>
          </a:graphicData>
        </a:graphic>
      </p:graphicFrame>
      <p:graphicFrame>
        <p:nvGraphicFramePr>
          <p:cNvPr id="22537" name="对象 36873"/>
          <p:cNvGraphicFramePr>
            <a:graphicFrameLocks noChangeAspect="1"/>
          </p:cNvGraphicFramePr>
          <p:nvPr>
            <p:custDataLst>
              <p:tags r:id="rId15"/>
            </p:custDataLst>
          </p:nvPr>
        </p:nvGraphicFramePr>
        <p:xfrm>
          <a:off x="5947410" y="1923415"/>
          <a:ext cx="1657350" cy="666750"/>
        </p:xfrm>
        <a:graphic>
          <a:graphicData uri="http://schemas.openxmlformats.org/presentationml/2006/ole">
            <mc:AlternateContent xmlns:mc="http://schemas.openxmlformats.org/markup-compatibility/2006">
              <mc:Choice xmlns:v="urn:schemas-microsoft-com:vml" Requires="v">
                <p:oleObj spid="_x0000_s3092" name="" r:id="rId16" imgW="737235" imgH="292100" progId="Equation.DSMT4">
                  <p:embed/>
                </p:oleObj>
              </mc:Choice>
              <mc:Fallback>
                <p:oleObj name="" r:id="rId16" imgW="737235" imgH="292100" progId="Equation.DSMT4">
                  <p:embed/>
                  <p:pic>
                    <p:nvPicPr>
                      <p:cNvPr id="0" name="图片 3091"/>
                      <p:cNvPicPr/>
                      <p:nvPr/>
                    </p:nvPicPr>
                    <p:blipFill>
                      <a:blip r:embed="rId17"/>
                      <a:stretch>
                        <a:fillRect/>
                      </a:stretch>
                    </p:blipFill>
                    <p:spPr>
                      <a:xfrm>
                        <a:off x="5947410" y="1923415"/>
                        <a:ext cx="1657350" cy="666750"/>
                      </a:xfrm>
                      <a:prstGeom prst="rect">
                        <a:avLst/>
                      </a:prstGeom>
                      <a:noFill/>
                      <a:ln w="38100">
                        <a:noFill/>
                        <a:miter/>
                      </a:ln>
                    </p:spPr>
                  </p:pic>
                </p:oleObj>
              </mc:Fallback>
            </mc:AlternateContent>
          </a:graphicData>
        </a:graphic>
      </p:graphicFrame>
      <p:graphicFrame>
        <p:nvGraphicFramePr>
          <p:cNvPr id="22536" name="对象 36872"/>
          <p:cNvGraphicFramePr>
            <a:graphicFrameLocks noChangeAspect="1"/>
          </p:cNvGraphicFramePr>
          <p:nvPr>
            <p:custDataLst>
              <p:tags r:id="rId18"/>
            </p:custDataLst>
          </p:nvPr>
        </p:nvGraphicFramePr>
        <p:xfrm>
          <a:off x="3274378" y="3721100"/>
          <a:ext cx="1463675" cy="954088"/>
        </p:xfrm>
        <a:graphic>
          <a:graphicData uri="http://schemas.openxmlformats.org/presentationml/2006/ole">
            <mc:AlternateContent xmlns:mc="http://schemas.openxmlformats.org/markup-compatibility/2006">
              <mc:Choice xmlns:v="urn:schemas-microsoft-com:vml" Requires="v">
                <p:oleObj spid="_x0000_s3089" name="" r:id="rId19" imgW="660400" imgH="431800" progId="Equation.DSMT4">
                  <p:embed/>
                </p:oleObj>
              </mc:Choice>
              <mc:Fallback>
                <p:oleObj name="" r:id="rId19" imgW="660400" imgH="431800" progId="Equation.DSMT4">
                  <p:embed/>
                  <p:pic>
                    <p:nvPicPr>
                      <p:cNvPr id="0" name="图片 3088"/>
                      <p:cNvPicPr/>
                      <p:nvPr/>
                    </p:nvPicPr>
                    <p:blipFill>
                      <a:blip r:embed="rId20"/>
                      <a:stretch>
                        <a:fillRect/>
                      </a:stretch>
                    </p:blipFill>
                    <p:spPr>
                      <a:xfrm>
                        <a:off x="3274378" y="3721100"/>
                        <a:ext cx="1463675" cy="954088"/>
                      </a:xfrm>
                      <a:prstGeom prst="rect">
                        <a:avLst/>
                      </a:prstGeom>
                      <a:noFill/>
                      <a:ln w="38100">
                        <a:noFill/>
                        <a:miter/>
                      </a:ln>
                    </p:spPr>
                  </p:pic>
                </p:oleObj>
              </mc:Fallback>
            </mc:AlternateContent>
          </a:graphicData>
        </a:graphic>
      </p:graphicFrame>
      <p:graphicFrame>
        <p:nvGraphicFramePr>
          <p:cNvPr id="22539" name="对象 36875"/>
          <p:cNvGraphicFramePr>
            <a:graphicFrameLocks noChangeAspect="1"/>
          </p:cNvGraphicFramePr>
          <p:nvPr>
            <p:custDataLst>
              <p:tags r:id="rId21"/>
            </p:custDataLst>
          </p:nvPr>
        </p:nvGraphicFramePr>
        <p:xfrm>
          <a:off x="6155055" y="3970655"/>
          <a:ext cx="1555750" cy="455613"/>
        </p:xfrm>
        <a:graphic>
          <a:graphicData uri="http://schemas.openxmlformats.org/presentationml/2006/ole">
            <mc:AlternateContent xmlns:mc="http://schemas.openxmlformats.org/markup-compatibility/2006">
              <mc:Choice xmlns:v="urn:schemas-microsoft-com:vml" Requires="v">
                <p:oleObj spid="_x0000_s3095" name="" r:id="rId22" imgW="622300" imgH="177800" progId="Equation.DSMT4">
                  <p:embed/>
                </p:oleObj>
              </mc:Choice>
              <mc:Fallback>
                <p:oleObj name="" r:id="rId22" imgW="622300" imgH="177800" progId="Equation.DSMT4">
                  <p:embed/>
                  <p:pic>
                    <p:nvPicPr>
                      <p:cNvPr id="0" name="图片 3094"/>
                      <p:cNvPicPr/>
                      <p:nvPr/>
                    </p:nvPicPr>
                    <p:blipFill>
                      <a:blip r:embed="rId23"/>
                      <a:stretch>
                        <a:fillRect/>
                      </a:stretch>
                    </p:blipFill>
                    <p:spPr>
                      <a:xfrm>
                        <a:off x="6155055" y="3970655"/>
                        <a:ext cx="1555750" cy="455613"/>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20" name="文本框 19"/>
          <p:cNvSpPr txBox="1"/>
          <p:nvPr>
            <p:custDataLst>
              <p:tags r:id="rId8"/>
            </p:custDataLst>
          </p:nvPr>
        </p:nvSpPr>
        <p:spPr>
          <a:xfrm>
            <a:off x="0" y="50800"/>
            <a:ext cx="5406390" cy="521970"/>
          </a:xfrm>
          <a:prstGeom prst="rect">
            <a:avLst/>
          </a:prstGeom>
          <a:noFill/>
        </p:spPr>
        <p:txBody>
          <a:bodyPr wrap="square" rtlCol="0">
            <a:spAutoFit/>
          </a:bodyPr>
          <a:p>
            <a:pPr>
              <a:buClrTx/>
              <a:buSzTx/>
              <a:buFontTx/>
            </a:pPr>
            <a:r>
              <a:rPr lang="en-US" altLang="zh-CN" sz="2800" dirty="0" err="1"/>
              <a:t>2.3</a:t>
            </a:r>
            <a:r>
              <a:rPr lang="zh-CN" altLang="en-US" sz="2800" dirty="0" err="1"/>
              <a:t>、</a:t>
            </a:r>
            <a:r>
              <a:rPr lang="zh-CN" sz="2800" dirty="0" err="1"/>
              <a:t>静电势</a:t>
            </a:r>
            <a:endParaRPr lang="zh-CN" sz="2800" dirty="0" err="1"/>
          </a:p>
        </p:txBody>
      </p:sp>
      <p:sp>
        <p:nvSpPr>
          <p:cNvPr id="71683" name="Rectangle 3"/>
          <p:cNvSpPr>
            <a:spLocks noGrp="1" noChangeArrowheads="1"/>
          </p:cNvSpPr>
          <p:nvPr>
            <p:custDataLst>
              <p:tags r:id="rId9"/>
            </p:custDataLst>
          </p:nvPr>
        </p:nvSpPr>
        <p:spPr>
          <a:xfrm>
            <a:off x="709930" y="1297940"/>
            <a:ext cx="9824720" cy="2143125"/>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sz="2400" b="1" u="none" strike="noStrike" kern="0" cap="none" spc="0" normalizeH="0" baseline="0" noProof="0" dirty="0" smtClean="0">
              <a:ln>
                <a:noFill/>
              </a:ln>
              <a:solidFill>
                <a:schemeClr val="tx1"/>
              </a:solidFill>
              <a:effectLst/>
              <a:uLnTx/>
              <a:uFillTx/>
              <a:ea typeface="楷体_GB2312"/>
              <a:cs typeface="+mn-cs"/>
            </a:endParaRPr>
          </a:p>
        </p:txBody>
      </p:sp>
      <p:sp>
        <p:nvSpPr>
          <p:cNvPr id="7" name="文本框 6"/>
          <p:cNvSpPr txBox="1"/>
          <p:nvPr>
            <p:custDataLst>
              <p:tags r:id="rId10"/>
            </p:custDataLst>
          </p:nvPr>
        </p:nvSpPr>
        <p:spPr>
          <a:xfrm>
            <a:off x="221615" y="675640"/>
            <a:ext cx="693293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2.3.1 </a:t>
            </a:r>
            <a:r>
              <a:rPr lang="zh-CN" sz="2400" b="1" kern="0">
                <a:sym typeface="+mn-ea"/>
              </a:rPr>
              <a:t>静电势</a:t>
            </a:r>
            <a:endParaRPr lang="zh-CN" sz="2400" b="1" kern="0">
              <a:sym typeface="+mn-ea"/>
            </a:endParaRPr>
          </a:p>
        </p:txBody>
      </p:sp>
      <p:sp>
        <p:nvSpPr>
          <p:cNvPr id="4" name="Rectangle 3"/>
          <p:cNvSpPr>
            <a:spLocks noGrp="1" noChangeArrowheads="1"/>
          </p:cNvSpPr>
          <p:nvPr>
            <p:custDataLst>
              <p:tags r:id="rId11"/>
            </p:custDataLst>
          </p:nvPr>
        </p:nvSpPr>
        <p:spPr>
          <a:xfrm>
            <a:off x="963930" y="1257300"/>
            <a:ext cx="10408285"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R="0" lvl="0" indent="0" algn="l" defTabSz="914400" rtl="0" eaLnBrk="1" hangingPunct="1">
              <a:lnSpc>
                <a:spcPct val="125000"/>
              </a:lnSpc>
              <a:spcBef>
                <a:spcPts val="1200"/>
              </a:spcBef>
              <a:spcAft>
                <a:spcPct val="0"/>
              </a:spcAft>
              <a:buClrTx/>
              <a:buSzTx/>
              <a:buNone/>
              <a:defRPr/>
            </a:pP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环路积分为零，积分与路径无关，势函数存在，这几个概念是等价的；而无旋场、保守场、有势场，也是等价的几个概念。</a:t>
            </a: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R="0" lvl="0" indent="0" algn="l" defTabSz="914400" rtl="0" eaLnBrk="1" hangingPunct="1">
              <a:lnSpc>
                <a:spcPct val="125000"/>
              </a:lnSpc>
              <a:spcBef>
                <a:spcPts val="1200"/>
              </a:spcBef>
              <a:spcAft>
                <a:spcPct val="0"/>
              </a:spcAft>
              <a:buClrTx/>
              <a:buSzTx/>
              <a:buNone/>
              <a:defRPr/>
            </a:pP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R="0" lvl="0" indent="0" algn="l" defTabSz="914400" rtl="0" eaLnBrk="1" hangingPunct="1">
              <a:lnSpc>
                <a:spcPct val="125000"/>
              </a:lnSpc>
              <a:spcBef>
                <a:spcPts val="1200"/>
              </a:spcBef>
              <a:spcAft>
                <a:spcPct val="0"/>
              </a:spcAft>
              <a:buClrTx/>
              <a:buSzTx/>
              <a:buNone/>
              <a:defRPr/>
            </a:pP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电场强度可用一个标量函数的梯度来表示，即</a:t>
            </a: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R="0" lvl="0" indent="0" algn="l" defTabSz="914400" rtl="0" eaLnBrk="1" hangingPunct="1">
              <a:lnSpc>
                <a:spcPct val="125000"/>
              </a:lnSpc>
              <a:spcBef>
                <a:spcPts val="1200"/>
              </a:spcBef>
              <a:spcAft>
                <a:spcPct val="0"/>
              </a:spcAft>
              <a:buClrTx/>
              <a:buSzTx/>
              <a:buNone/>
              <a:defRPr/>
            </a:pP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R="0" lvl="0" indent="0" algn="l" defTabSz="914400" rtl="0" eaLnBrk="1" hangingPunct="1">
              <a:lnSpc>
                <a:spcPct val="125000"/>
              </a:lnSpc>
              <a:spcBef>
                <a:spcPts val="1200"/>
              </a:spcBef>
              <a:spcAft>
                <a:spcPct val="0"/>
              </a:spcAft>
              <a:buClrTx/>
              <a:buSzTx/>
              <a:buNone/>
              <a:defRPr/>
            </a:pP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式中标量函数</a:t>
            </a:r>
            <a:r>
              <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   </a:t>
            </a: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称为电势（静电势）或电位。</a:t>
            </a:r>
            <a:endPar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R="0" lvl="0" indent="0" algn="l" defTabSz="914400" rtl="0" eaLnBrk="1" hangingPunct="1">
              <a:lnSpc>
                <a:spcPct val="125000"/>
              </a:lnSpc>
              <a:spcBef>
                <a:spcPts val="1200"/>
              </a:spcBef>
              <a:spcAft>
                <a:spcPct val="0"/>
              </a:spcAft>
              <a:buClrTx/>
              <a:buSzTx/>
              <a:buNone/>
              <a:defRPr/>
            </a:pPr>
            <a:r>
              <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电场强度矢量 </a:t>
            </a:r>
            <a:r>
              <a:rPr kumimoji="0" lang="en-US" altLang="zh-CN" sz="2400" i="1"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E </a:t>
            </a:r>
            <a:r>
              <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是指向电势下降的方向。 </a:t>
            </a:r>
            <a:endPar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R="0" lvl="0" indent="0" algn="l" defTabSz="914400" rtl="0" eaLnBrk="1" hangingPunct="1">
              <a:lnSpc>
                <a:spcPct val="125000"/>
              </a:lnSpc>
              <a:spcBef>
                <a:spcPts val="1200"/>
              </a:spcBef>
              <a:spcAft>
                <a:spcPct val="0"/>
              </a:spcAft>
              <a:buClrTx/>
              <a:buSzTx/>
              <a:buNone/>
              <a:defRPr/>
            </a:pP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p:txBody>
      </p:sp>
      <p:graphicFrame>
        <p:nvGraphicFramePr>
          <p:cNvPr id="24581" name="对象 37893"/>
          <p:cNvGraphicFramePr>
            <a:graphicFrameLocks noChangeAspect="1"/>
          </p:cNvGraphicFramePr>
          <p:nvPr>
            <p:custDataLst>
              <p:tags r:id="rId12"/>
            </p:custDataLst>
          </p:nvPr>
        </p:nvGraphicFramePr>
        <p:xfrm>
          <a:off x="5307965" y="3620770"/>
          <a:ext cx="1512888" cy="496888"/>
        </p:xfrm>
        <a:graphic>
          <a:graphicData uri="http://schemas.openxmlformats.org/presentationml/2006/ole">
            <mc:AlternateContent xmlns:mc="http://schemas.openxmlformats.org/markup-compatibility/2006">
              <mc:Choice xmlns:v="urn:schemas-microsoft-com:vml" Requires="v">
                <p:oleObj spid="_x0000_s3099" name="" r:id="rId13" imgW="609600" imgH="203200" progId="Equation.DSMT4">
                  <p:embed/>
                </p:oleObj>
              </mc:Choice>
              <mc:Fallback>
                <p:oleObj name="" r:id="rId13" imgW="609600" imgH="203200" progId="Equation.DSMT4">
                  <p:embed/>
                  <p:pic>
                    <p:nvPicPr>
                      <p:cNvPr id="0" name="图片 3098"/>
                      <p:cNvPicPr/>
                      <p:nvPr/>
                    </p:nvPicPr>
                    <p:blipFill>
                      <a:blip r:embed="rId14"/>
                      <a:stretch>
                        <a:fillRect/>
                      </a:stretch>
                    </p:blipFill>
                    <p:spPr>
                      <a:xfrm>
                        <a:off x="5307965" y="3620770"/>
                        <a:ext cx="1512888" cy="496888"/>
                      </a:xfrm>
                      <a:prstGeom prst="rect">
                        <a:avLst/>
                      </a:prstGeom>
                      <a:noFill/>
                      <a:ln w="38100">
                        <a:noFill/>
                        <a:miter/>
                      </a:ln>
                    </p:spPr>
                  </p:pic>
                </p:oleObj>
              </mc:Fallback>
            </mc:AlternateContent>
          </a:graphicData>
        </a:graphic>
      </p:graphicFrame>
      <p:graphicFrame>
        <p:nvGraphicFramePr>
          <p:cNvPr id="24583" name="对象 37895"/>
          <p:cNvGraphicFramePr>
            <a:graphicFrameLocks noChangeAspect="1"/>
          </p:cNvGraphicFramePr>
          <p:nvPr>
            <p:custDataLst>
              <p:tags r:id="rId15"/>
            </p:custDataLst>
          </p:nvPr>
        </p:nvGraphicFramePr>
        <p:xfrm>
          <a:off x="3340418" y="4249103"/>
          <a:ext cx="330200" cy="417512"/>
        </p:xfrm>
        <a:graphic>
          <a:graphicData uri="http://schemas.openxmlformats.org/presentationml/2006/ole">
            <mc:AlternateContent xmlns:mc="http://schemas.openxmlformats.org/markup-compatibility/2006">
              <mc:Choice xmlns:v="urn:schemas-microsoft-com:vml" Requires="v">
                <p:oleObj spid="_x0000_s3098" name="" r:id="rId16" imgW="127000" imgH="203200" progId="Equation.DSMT4">
                  <p:embed/>
                </p:oleObj>
              </mc:Choice>
              <mc:Fallback>
                <p:oleObj name="" r:id="rId16" imgW="127000" imgH="203200" progId="Equation.DSMT4">
                  <p:embed/>
                  <p:pic>
                    <p:nvPicPr>
                      <p:cNvPr id="0" name="图片 3097"/>
                      <p:cNvPicPr/>
                      <p:nvPr/>
                    </p:nvPicPr>
                    <p:blipFill>
                      <a:blip r:embed="rId17"/>
                      <a:stretch>
                        <a:fillRect/>
                      </a:stretch>
                    </p:blipFill>
                    <p:spPr>
                      <a:xfrm>
                        <a:off x="3340418" y="4249103"/>
                        <a:ext cx="330200" cy="417512"/>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20" name="文本框 19"/>
          <p:cNvSpPr txBox="1"/>
          <p:nvPr>
            <p:custDataLst>
              <p:tags r:id="rId8"/>
            </p:custDataLst>
          </p:nvPr>
        </p:nvSpPr>
        <p:spPr>
          <a:xfrm>
            <a:off x="0" y="50800"/>
            <a:ext cx="5406390" cy="521970"/>
          </a:xfrm>
          <a:prstGeom prst="rect">
            <a:avLst/>
          </a:prstGeom>
          <a:noFill/>
        </p:spPr>
        <p:txBody>
          <a:bodyPr wrap="square" rtlCol="0">
            <a:spAutoFit/>
          </a:bodyPr>
          <a:p>
            <a:pPr>
              <a:buClrTx/>
              <a:buSzTx/>
              <a:buFontTx/>
            </a:pPr>
            <a:r>
              <a:rPr lang="en-US" altLang="zh-CN" sz="2800" dirty="0" err="1"/>
              <a:t>2.3</a:t>
            </a:r>
            <a:r>
              <a:rPr lang="zh-CN" altLang="en-US" sz="2800" dirty="0" err="1"/>
              <a:t>、</a:t>
            </a:r>
            <a:r>
              <a:rPr lang="zh-CN" sz="2800" dirty="0" err="1"/>
              <a:t>静电势</a:t>
            </a:r>
            <a:endParaRPr lang="zh-CN" sz="2800" dirty="0" err="1"/>
          </a:p>
        </p:txBody>
      </p:sp>
      <p:sp>
        <p:nvSpPr>
          <p:cNvPr id="71683" name="Rectangle 3"/>
          <p:cNvSpPr>
            <a:spLocks noGrp="1" noChangeArrowheads="1"/>
          </p:cNvSpPr>
          <p:nvPr>
            <p:custDataLst>
              <p:tags r:id="rId9"/>
            </p:custDataLst>
          </p:nvPr>
        </p:nvSpPr>
        <p:spPr>
          <a:xfrm>
            <a:off x="709930" y="1297940"/>
            <a:ext cx="9824720" cy="2143125"/>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sz="2400" b="1" u="none" strike="noStrike" kern="0" cap="none" spc="0" normalizeH="0" baseline="0" noProof="0" dirty="0" smtClean="0">
              <a:ln>
                <a:noFill/>
              </a:ln>
              <a:solidFill>
                <a:schemeClr val="tx1"/>
              </a:solidFill>
              <a:effectLst/>
              <a:uLnTx/>
              <a:uFillTx/>
              <a:ea typeface="楷体_GB2312"/>
              <a:cs typeface="+mn-cs"/>
            </a:endParaRPr>
          </a:p>
        </p:txBody>
      </p:sp>
      <p:sp>
        <p:nvSpPr>
          <p:cNvPr id="7" name="文本框 6"/>
          <p:cNvSpPr txBox="1"/>
          <p:nvPr>
            <p:custDataLst>
              <p:tags r:id="rId10"/>
            </p:custDataLst>
          </p:nvPr>
        </p:nvSpPr>
        <p:spPr>
          <a:xfrm>
            <a:off x="221615" y="675640"/>
            <a:ext cx="693293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2.3.1 </a:t>
            </a:r>
            <a:r>
              <a:rPr lang="zh-CN" sz="2400" b="1" kern="0">
                <a:sym typeface="+mn-ea"/>
              </a:rPr>
              <a:t>静电势</a:t>
            </a:r>
            <a:endParaRPr lang="zh-CN" sz="2400" b="1" kern="0">
              <a:sym typeface="+mn-ea"/>
            </a:endParaRPr>
          </a:p>
        </p:txBody>
      </p:sp>
      <p:sp>
        <p:nvSpPr>
          <p:cNvPr id="4" name="Rectangle 3"/>
          <p:cNvSpPr>
            <a:spLocks noGrp="1" noChangeArrowheads="1"/>
          </p:cNvSpPr>
          <p:nvPr>
            <p:custDataLst>
              <p:tags r:id="rId11"/>
            </p:custDataLst>
          </p:nvPr>
        </p:nvSpPr>
        <p:spPr>
          <a:xfrm>
            <a:off x="963930" y="1257300"/>
            <a:ext cx="10408285"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R="0" lvl="0" indent="0" algn="l" defTabSz="914400" rtl="0" eaLnBrk="1" hangingPunct="1">
              <a:lnSpc>
                <a:spcPct val="125000"/>
              </a:lnSpc>
              <a:spcBef>
                <a:spcPts val="1200"/>
              </a:spcBef>
              <a:spcAft>
                <a:spcPct val="0"/>
              </a:spcAft>
              <a:buClrTx/>
              <a:buSzTx/>
              <a:buNone/>
              <a:defRPr/>
            </a:pP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场中任意两点间的电势差为</a:t>
            </a: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R="0" lvl="0" indent="0" algn="l" defTabSz="914400" rtl="0" eaLnBrk="1" hangingPunct="1">
              <a:lnSpc>
                <a:spcPct val="125000"/>
              </a:lnSpc>
              <a:spcBef>
                <a:spcPts val="1200"/>
              </a:spcBef>
              <a:spcAft>
                <a:spcPct val="0"/>
              </a:spcAft>
              <a:buClrTx/>
              <a:buSzTx/>
              <a:buNone/>
              <a:defRPr/>
            </a:pP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R="0" lvl="0" indent="0" algn="l" defTabSz="914400" rtl="0" eaLnBrk="1" hangingPunct="1">
              <a:lnSpc>
                <a:spcPct val="125000"/>
              </a:lnSpc>
              <a:spcBef>
                <a:spcPts val="1200"/>
              </a:spcBef>
              <a:spcAft>
                <a:spcPct val="0"/>
              </a:spcAft>
              <a:buClrTx/>
              <a:buSzTx/>
              <a:buNone/>
              <a:defRPr/>
            </a:pP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在电场中选择Q点为参考点（电位零点），则电场中任意一点P，可以定义如下积分</a:t>
            </a: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R="0" lvl="0" indent="0" algn="l" defTabSz="914400" rtl="0" eaLnBrk="1" hangingPunct="1">
              <a:lnSpc>
                <a:spcPct val="125000"/>
              </a:lnSpc>
              <a:spcBef>
                <a:spcPts val="1200"/>
              </a:spcBef>
              <a:spcAft>
                <a:spcPct val="0"/>
              </a:spcAft>
              <a:buClrTx/>
              <a:buSzTx/>
              <a:buNone/>
              <a:defRPr/>
            </a:pP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R="0" lvl="0" indent="0" algn="l" defTabSz="914400" rtl="0" eaLnBrk="1" hangingPunct="1">
              <a:lnSpc>
                <a:spcPct val="125000"/>
              </a:lnSpc>
              <a:spcBef>
                <a:spcPts val="1200"/>
              </a:spcBef>
              <a:spcAft>
                <a:spcPct val="0"/>
              </a:spcAft>
              <a:buClrTx/>
              <a:buSzTx/>
              <a:buNone/>
              <a:defRPr/>
            </a:pPr>
            <a:r>
              <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点电荷</a:t>
            </a:r>
            <a:r>
              <a:rPr kumimoji="0" lang="en-US" altLang="zh-CN" sz="2400" i="1"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Q</a:t>
            </a:r>
            <a:r>
              <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的电势为</a:t>
            </a:r>
            <a:endPar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R="0" lvl="0" indent="0" algn="l" defTabSz="914400" rtl="0" eaLnBrk="1" hangingPunct="1">
              <a:lnSpc>
                <a:spcPct val="125000"/>
              </a:lnSpc>
              <a:spcBef>
                <a:spcPts val="1200"/>
              </a:spcBef>
              <a:spcAft>
                <a:spcPct val="0"/>
              </a:spcAft>
              <a:buClrTx/>
              <a:buSzTx/>
              <a:buNone/>
              <a:defRPr/>
            </a:pP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p:txBody>
      </p:sp>
      <p:graphicFrame>
        <p:nvGraphicFramePr>
          <p:cNvPr id="25607" name="对象 38919"/>
          <p:cNvGraphicFramePr>
            <a:graphicFrameLocks noChangeAspect="1"/>
          </p:cNvGraphicFramePr>
          <p:nvPr>
            <p:custDataLst>
              <p:tags r:id="rId12"/>
            </p:custDataLst>
          </p:nvPr>
        </p:nvGraphicFramePr>
        <p:xfrm>
          <a:off x="5237163" y="1689418"/>
          <a:ext cx="2562225" cy="765175"/>
        </p:xfrm>
        <a:graphic>
          <a:graphicData uri="http://schemas.openxmlformats.org/presentationml/2006/ole">
            <mc:AlternateContent xmlns:mc="http://schemas.openxmlformats.org/markup-compatibility/2006">
              <mc:Choice xmlns:v="urn:schemas-microsoft-com:vml" Requires="v">
                <p:oleObj spid="_x0000_s3103" name="" r:id="rId13" imgW="1118235" imgH="330200" progId="Equation.DSMT4">
                  <p:embed/>
                </p:oleObj>
              </mc:Choice>
              <mc:Fallback>
                <p:oleObj name="" r:id="rId13" imgW="1118235" imgH="330200" progId="Equation.DSMT4">
                  <p:embed/>
                  <p:pic>
                    <p:nvPicPr>
                      <p:cNvPr id="0" name="图片 3102"/>
                      <p:cNvPicPr/>
                      <p:nvPr/>
                    </p:nvPicPr>
                    <p:blipFill>
                      <a:blip r:embed="rId14"/>
                      <a:stretch>
                        <a:fillRect/>
                      </a:stretch>
                    </p:blipFill>
                    <p:spPr>
                      <a:xfrm>
                        <a:off x="5237163" y="1689418"/>
                        <a:ext cx="2562225" cy="765175"/>
                      </a:xfrm>
                      <a:prstGeom prst="rect">
                        <a:avLst/>
                      </a:prstGeom>
                      <a:noFill/>
                      <a:ln w="38100">
                        <a:noFill/>
                        <a:miter/>
                      </a:ln>
                    </p:spPr>
                  </p:pic>
                </p:oleObj>
              </mc:Fallback>
            </mc:AlternateContent>
          </a:graphicData>
        </a:graphic>
      </p:graphicFrame>
      <p:graphicFrame>
        <p:nvGraphicFramePr>
          <p:cNvPr id="2" name="对象 1">
            <a:hlinkClick r:id="" action="ppaction://ole?verb="/>
          </p:cNvPr>
          <p:cNvGraphicFramePr>
            <a:graphicFrameLocks noChangeAspect="1"/>
          </p:cNvGraphicFramePr>
          <p:nvPr/>
        </p:nvGraphicFramePr>
        <p:xfrm>
          <a:off x="5311140" y="3316923"/>
          <a:ext cx="2038154" cy="828000"/>
        </p:xfrm>
        <a:graphic>
          <a:graphicData uri="http://schemas.openxmlformats.org/presentationml/2006/ole">
            <mc:AlternateContent xmlns:mc="http://schemas.openxmlformats.org/markup-compatibility/2006">
              <mc:Choice xmlns:v="urn:schemas-microsoft-com:vml" Requires="v">
                <p:oleObj spid="_x0000_s7169" name="" r:id="rId15" imgW="812800" imgH="330200" progId="Equation.DSMT4">
                  <p:embed/>
                </p:oleObj>
              </mc:Choice>
              <mc:Fallback>
                <p:oleObj name="" r:id="rId15" imgW="812800" imgH="330200" progId="Equation.DSMT4">
                  <p:embed/>
                  <p:pic>
                    <p:nvPicPr>
                      <p:cNvPr id="0" name="图片 7168"/>
                      <p:cNvPicPr/>
                      <p:nvPr/>
                    </p:nvPicPr>
                    <p:blipFill>
                      <a:blip r:embed="rId16"/>
                      <a:stretch>
                        <a:fillRect/>
                      </a:stretch>
                    </p:blipFill>
                    <p:spPr>
                      <a:xfrm>
                        <a:off x="5311140" y="3316923"/>
                        <a:ext cx="2038154" cy="828000"/>
                      </a:xfrm>
                      <a:prstGeom prst="rect">
                        <a:avLst/>
                      </a:prstGeom>
                    </p:spPr>
                  </p:pic>
                </p:oleObj>
              </mc:Fallback>
            </mc:AlternateContent>
          </a:graphicData>
        </a:graphic>
      </p:graphicFrame>
      <p:graphicFrame>
        <p:nvGraphicFramePr>
          <p:cNvPr id="25605" name="对象 38917"/>
          <p:cNvGraphicFramePr>
            <a:graphicFrameLocks noChangeAspect="1"/>
          </p:cNvGraphicFramePr>
          <p:nvPr>
            <p:custDataLst>
              <p:tags r:id="rId17"/>
            </p:custDataLst>
          </p:nvPr>
        </p:nvGraphicFramePr>
        <p:xfrm>
          <a:off x="4907915" y="4840605"/>
          <a:ext cx="2740025" cy="1001713"/>
        </p:xfrm>
        <a:graphic>
          <a:graphicData uri="http://schemas.openxmlformats.org/presentationml/2006/ole">
            <mc:AlternateContent xmlns:mc="http://schemas.openxmlformats.org/markup-compatibility/2006">
              <mc:Choice xmlns:v="urn:schemas-microsoft-com:vml" Requires="v">
                <p:oleObj spid="_x0000_s3102" name="" r:id="rId18" imgW="1168400" imgH="431800" progId="Equation.DSMT4">
                  <p:embed/>
                </p:oleObj>
              </mc:Choice>
              <mc:Fallback>
                <p:oleObj name="" r:id="rId18" imgW="1168400" imgH="431800" progId="Equation.DSMT4">
                  <p:embed/>
                  <p:pic>
                    <p:nvPicPr>
                      <p:cNvPr id="0" name="图片 3101"/>
                      <p:cNvPicPr/>
                      <p:nvPr/>
                    </p:nvPicPr>
                    <p:blipFill>
                      <a:blip r:embed="rId19"/>
                      <a:stretch>
                        <a:fillRect/>
                      </a:stretch>
                    </p:blipFill>
                    <p:spPr>
                      <a:xfrm>
                        <a:off x="4907915" y="4840605"/>
                        <a:ext cx="2740025" cy="1001713"/>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20" name="文本框 19"/>
          <p:cNvSpPr txBox="1"/>
          <p:nvPr>
            <p:custDataLst>
              <p:tags r:id="rId8"/>
            </p:custDataLst>
          </p:nvPr>
        </p:nvSpPr>
        <p:spPr>
          <a:xfrm>
            <a:off x="0" y="50800"/>
            <a:ext cx="5406390" cy="521970"/>
          </a:xfrm>
          <a:prstGeom prst="rect">
            <a:avLst/>
          </a:prstGeom>
          <a:noFill/>
        </p:spPr>
        <p:txBody>
          <a:bodyPr wrap="square" rtlCol="0">
            <a:spAutoFit/>
          </a:bodyPr>
          <a:p>
            <a:pPr>
              <a:buClrTx/>
              <a:buSzTx/>
              <a:buFontTx/>
            </a:pPr>
            <a:r>
              <a:rPr lang="en-US" altLang="zh-CN" sz="2800" dirty="0" err="1"/>
              <a:t>2.3</a:t>
            </a:r>
            <a:r>
              <a:rPr lang="zh-CN" altLang="en-US" sz="2800" dirty="0" err="1"/>
              <a:t>、</a:t>
            </a:r>
            <a:r>
              <a:rPr lang="zh-CN" sz="2800" dirty="0" err="1"/>
              <a:t>静电势</a:t>
            </a:r>
            <a:endParaRPr lang="zh-CN" sz="2800" dirty="0" err="1"/>
          </a:p>
        </p:txBody>
      </p:sp>
      <p:sp>
        <p:nvSpPr>
          <p:cNvPr id="71683" name="Rectangle 3"/>
          <p:cNvSpPr>
            <a:spLocks noGrp="1" noChangeArrowheads="1"/>
          </p:cNvSpPr>
          <p:nvPr>
            <p:custDataLst>
              <p:tags r:id="rId9"/>
            </p:custDataLst>
          </p:nvPr>
        </p:nvSpPr>
        <p:spPr>
          <a:xfrm>
            <a:off x="709930" y="1297940"/>
            <a:ext cx="9824720" cy="2143125"/>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sz="2400" b="1" u="none" strike="noStrike" kern="0" cap="none" spc="0" normalizeH="0" baseline="0" noProof="0" dirty="0" smtClean="0">
              <a:ln>
                <a:noFill/>
              </a:ln>
              <a:solidFill>
                <a:schemeClr val="tx1"/>
              </a:solidFill>
              <a:effectLst/>
              <a:uLnTx/>
              <a:uFillTx/>
              <a:ea typeface="楷体_GB2312"/>
              <a:cs typeface="+mn-cs"/>
            </a:endParaRPr>
          </a:p>
        </p:txBody>
      </p:sp>
      <p:sp>
        <p:nvSpPr>
          <p:cNvPr id="7" name="文本框 6"/>
          <p:cNvSpPr txBox="1"/>
          <p:nvPr>
            <p:custDataLst>
              <p:tags r:id="rId10"/>
            </p:custDataLst>
          </p:nvPr>
        </p:nvSpPr>
        <p:spPr>
          <a:xfrm>
            <a:off x="221615" y="675640"/>
            <a:ext cx="693293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2.3.1 </a:t>
            </a:r>
            <a:r>
              <a:rPr lang="zh-CN" sz="2400" b="1" kern="0">
                <a:sym typeface="+mn-ea"/>
              </a:rPr>
              <a:t>静电势</a:t>
            </a:r>
            <a:endParaRPr lang="zh-CN" sz="2400" b="1" kern="0">
              <a:sym typeface="+mn-ea"/>
            </a:endParaRPr>
          </a:p>
        </p:txBody>
      </p:sp>
      <p:sp>
        <p:nvSpPr>
          <p:cNvPr id="4" name="Rectangle 3"/>
          <p:cNvSpPr>
            <a:spLocks noGrp="1" noChangeArrowheads="1"/>
          </p:cNvSpPr>
          <p:nvPr>
            <p:custDataLst>
              <p:tags r:id="rId11"/>
            </p:custDataLst>
          </p:nvPr>
        </p:nvSpPr>
        <p:spPr>
          <a:xfrm>
            <a:off x="963930" y="1257300"/>
            <a:ext cx="10408285"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R="0" lvl="0" indent="0" algn="l" defTabSz="914400" rtl="0" eaLnBrk="1" hangingPunct="1">
              <a:lnSpc>
                <a:spcPct val="125000"/>
              </a:lnSpc>
              <a:spcBef>
                <a:spcPts val="1200"/>
              </a:spcBef>
              <a:spcAft>
                <a:spcPct val="0"/>
              </a:spcAft>
              <a:buClrTx/>
              <a:buSzTx/>
              <a:buNone/>
              <a:defRPr/>
            </a:pP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电势同场强一样，和场源</a:t>
            </a:r>
            <a:r>
              <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 </a:t>
            </a:r>
            <a:r>
              <a:rPr kumimoji="0" lang="en-US" altLang="zh-CN" sz="2400" i="1"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Q </a:t>
            </a: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具有线性关系，故满足叠加原理。</a:t>
            </a:r>
            <a:r>
              <a:rPr kumimoji="0" lang="en-US" altLang="zh-CN" sz="2400" i="1"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N </a:t>
            </a: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个点电荷在场点的电势为</a:t>
            </a: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R="0" lvl="0" indent="0" algn="l" defTabSz="914400" rtl="0" eaLnBrk="1" hangingPunct="1">
              <a:lnSpc>
                <a:spcPct val="125000"/>
              </a:lnSpc>
              <a:spcBef>
                <a:spcPts val="1200"/>
              </a:spcBef>
              <a:spcAft>
                <a:spcPct val="0"/>
              </a:spcAft>
              <a:buClrTx/>
              <a:buSzTx/>
              <a:buNone/>
              <a:defRPr/>
            </a:pP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R="0" lvl="0" indent="0" algn="l" defTabSz="914400" rtl="0" eaLnBrk="1" hangingPunct="1">
              <a:lnSpc>
                <a:spcPct val="125000"/>
              </a:lnSpc>
              <a:spcBef>
                <a:spcPts val="1200"/>
              </a:spcBef>
              <a:spcAft>
                <a:spcPct val="0"/>
              </a:spcAft>
              <a:buClrTx/>
              <a:buSzTx/>
              <a:buNone/>
              <a:defRPr/>
            </a:pP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R="0" lvl="0" indent="0" algn="l" defTabSz="914400" rtl="0" eaLnBrk="1" hangingPunct="1">
              <a:lnSpc>
                <a:spcPct val="125000"/>
              </a:lnSpc>
              <a:spcBef>
                <a:spcPts val="1200"/>
              </a:spcBef>
              <a:spcAft>
                <a:spcPct val="0"/>
              </a:spcAft>
              <a:buClrTx/>
              <a:buSzTx/>
              <a:buNone/>
              <a:defRPr/>
            </a:pP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p:txBody>
      </p:sp>
      <p:graphicFrame>
        <p:nvGraphicFramePr>
          <p:cNvPr id="26631" name="对象 39943"/>
          <p:cNvGraphicFramePr>
            <a:graphicFrameLocks noChangeAspect="1"/>
          </p:cNvGraphicFramePr>
          <p:nvPr>
            <p:custDataLst>
              <p:tags r:id="rId12"/>
            </p:custDataLst>
          </p:nvPr>
        </p:nvGraphicFramePr>
        <p:xfrm>
          <a:off x="4349750" y="2360930"/>
          <a:ext cx="3491616" cy="1080000"/>
        </p:xfrm>
        <a:graphic>
          <a:graphicData uri="http://schemas.openxmlformats.org/presentationml/2006/ole">
            <mc:AlternateContent xmlns:mc="http://schemas.openxmlformats.org/markup-compatibility/2006">
              <mc:Choice xmlns:v="urn:schemas-microsoft-com:vml" Requires="v">
                <p:oleObj spid="_x0000_s3110" name="" r:id="rId13" imgW="1447800" imgH="444500" progId="Equation.DSMT4">
                  <p:embed/>
                </p:oleObj>
              </mc:Choice>
              <mc:Fallback>
                <p:oleObj name="" r:id="rId13" imgW="1447800" imgH="444500" progId="Equation.DSMT4">
                  <p:embed/>
                  <p:pic>
                    <p:nvPicPr>
                      <p:cNvPr id="0" name="图片 3109"/>
                      <p:cNvPicPr/>
                      <p:nvPr/>
                    </p:nvPicPr>
                    <p:blipFill>
                      <a:blip r:embed="rId14"/>
                      <a:stretch>
                        <a:fillRect/>
                      </a:stretch>
                    </p:blipFill>
                    <p:spPr>
                      <a:xfrm>
                        <a:off x="4349750" y="2360930"/>
                        <a:ext cx="3491616" cy="10800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20" name="文本框 19"/>
          <p:cNvSpPr txBox="1"/>
          <p:nvPr>
            <p:custDataLst>
              <p:tags r:id="rId8"/>
            </p:custDataLst>
          </p:nvPr>
        </p:nvSpPr>
        <p:spPr>
          <a:xfrm>
            <a:off x="0" y="50800"/>
            <a:ext cx="5406390" cy="521970"/>
          </a:xfrm>
          <a:prstGeom prst="rect">
            <a:avLst/>
          </a:prstGeom>
          <a:noFill/>
        </p:spPr>
        <p:txBody>
          <a:bodyPr wrap="square" rtlCol="0">
            <a:spAutoFit/>
          </a:bodyPr>
          <a:p>
            <a:pPr>
              <a:buClrTx/>
              <a:buSzTx/>
              <a:buFontTx/>
            </a:pPr>
            <a:r>
              <a:rPr lang="en-US" altLang="zh-CN" sz="2800" dirty="0" err="1"/>
              <a:t>2.3</a:t>
            </a:r>
            <a:r>
              <a:rPr lang="zh-CN" altLang="en-US" sz="2800" dirty="0" err="1"/>
              <a:t>、</a:t>
            </a:r>
            <a:r>
              <a:rPr lang="zh-CN" sz="2800" dirty="0" err="1"/>
              <a:t>静电势</a:t>
            </a:r>
            <a:endParaRPr lang="zh-CN" sz="2800" dirty="0" err="1"/>
          </a:p>
        </p:txBody>
      </p:sp>
      <p:sp>
        <p:nvSpPr>
          <p:cNvPr id="71683" name="Rectangle 3"/>
          <p:cNvSpPr>
            <a:spLocks noGrp="1" noChangeArrowheads="1"/>
          </p:cNvSpPr>
          <p:nvPr>
            <p:custDataLst>
              <p:tags r:id="rId9"/>
            </p:custDataLst>
          </p:nvPr>
        </p:nvSpPr>
        <p:spPr>
          <a:xfrm>
            <a:off x="709930" y="1297940"/>
            <a:ext cx="9824720" cy="2143125"/>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sz="2400" b="1" u="none" strike="noStrike" kern="0" cap="none" spc="0" normalizeH="0" baseline="0" noProof="0" dirty="0" smtClean="0">
              <a:ln>
                <a:noFill/>
              </a:ln>
              <a:solidFill>
                <a:schemeClr val="tx1"/>
              </a:solidFill>
              <a:effectLst/>
              <a:uLnTx/>
              <a:uFillTx/>
              <a:ea typeface="楷体_GB2312"/>
              <a:cs typeface="+mn-cs"/>
            </a:endParaRPr>
          </a:p>
        </p:txBody>
      </p:sp>
      <p:sp>
        <p:nvSpPr>
          <p:cNvPr id="7" name="文本框 6"/>
          <p:cNvSpPr txBox="1"/>
          <p:nvPr>
            <p:custDataLst>
              <p:tags r:id="rId10"/>
            </p:custDataLst>
          </p:nvPr>
        </p:nvSpPr>
        <p:spPr>
          <a:xfrm>
            <a:off x="221615" y="675640"/>
            <a:ext cx="693293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2.3.1 </a:t>
            </a:r>
            <a:r>
              <a:rPr lang="zh-CN" sz="2400" b="1" kern="0">
                <a:sym typeface="+mn-ea"/>
              </a:rPr>
              <a:t>静电势</a:t>
            </a:r>
            <a:endParaRPr lang="zh-CN" sz="2400" b="1" kern="0">
              <a:sym typeface="+mn-ea"/>
            </a:endParaRPr>
          </a:p>
        </p:txBody>
      </p:sp>
      <p:sp>
        <p:nvSpPr>
          <p:cNvPr id="4" name="Rectangle 3"/>
          <p:cNvSpPr>
            <a:spLocks noGrp="1" noChangeArrowheads="1"/>
          </p:cNvSpPr>
          <p:nvPr>
            <p:custDataLst>
              <p:tags r:id="rId11"/>
            </p:custDataLst>
          </p:nvPr>
        </p:nvSpPr>
        <p:spPr>
          <a:xfrm>
            <a:off x="963930" y="1257300"/>
            <a:ext cx="10408285"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R="0" lvl="0" indent="0" algn="l" defTabSz="914400" rtl="0" eaLnBrk="1" hangingPunct="1">
              <a:lnSpc>
                <a:spcPct val="125000"/>
              </a:lnSpc>
              <a:spcBef>
                <a:spcPts val="1200"/>
              </a:spcBef>
              <a:spcAft>
                <a:spcPct val="0"/>
              </a:spcAft>
              <a:buClrTx/>
              <a:buSzTx/>
              <a:buNone/>
              <a:defRPr/>
            </a:pPr>
            <a:r>
              <a:rPr lang="zh-CN" altLang="en-US" sz="2400" kern="0" noProof="0" dirty="0" smtClean="0">
                <a:ln>
                  <a:noFill/>
                </a:ln>
                <a:solidFill>
                  <a:schemeClr val="tx1"/>
                </a:solidFill>
                <a:effectLst/>
                <a:uLnTx/>
                <a:uFillTx/>
                <a:latin typeface="宋体" panose="02010600030101010101" pitchFamily="2" charset="-122"/>
                <a:ea typeface="楷体_GB2312"/>
                <a:sym typeface="+mn-ea"/>
              </a:rPr>
              <a:t>对于连续分布的电荷，其场中的电势分别为</a:t>
            </a:r>
            <a:r>
              <a:rPr lang="en-US" altLang="zh-CN" sz="2400" kern="0" noProof="0" dirty="0" smtClean="0">
                <a:ln>
                  <a:noFill/>
                </a:ln>
                <a:solidFill>
                  <a:schemeClr val="tx1"/>
                </a:solidFill>
                <a:effectLst/>
                <a:uLnTx/>
                <a:uFillTx/>
                <a:latin typeface="宋体" panose="02010600030101010101" pitchFamily="2" charset="-122"/>
                <a:ea typeface="楷体_GB2312"/>
                <a:sym typeface="+mn-ea"/>
              </a:rPr>
              <a:t>:</a:t>
            </a:r>
            <a:endPar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685800" marR="0" lvl="0" algn="l" defTabSz="914400" rtl="0" eaLnBrk="1" hangingPunct="1">
              <a:lnSpc>
                <a:spcPct val="125000"/>
              </a:lnSpc>
              <a:spcBef>
                <a:spcPts val="1200"/>
              </a:spcBef>
              <a:spcAft>
                <a:spcPct val="0"/>
              </a:spcAft>
              <a:buClrTx/>
              <a:buSzTx/>
              <a:defRPr/>
            </a:pPr>
            <a:r>
              <a:rPr lang="zh-CN" altLang="en-US" sz="2400" kern="0" noProof="0" dirty="0" smtClean="0">
                <a:ln>
                  <a:noFill/>
                </a:ln>
                <a:solidFill>
                  <a:schemeClr val="tx1"/>
                </a:solidFill>
                <a:effectLst/>
                <a:uLnTx/>
                <a:uFillTx/>
                <a:latin typeface="宋体" panose="02010600030101010101" pitchFamily="2" charset="-122"/>
                <a:ea typeface="楷体_GB2312"/>
                <a:sym typeface="+mn-ea"/>
              </a:rPr>
              <a:t>体分布   </a:t>
            </a:r>
            <a:endParaRPr lang="zh-CN" altLang="en-US" sz="2400" kern="0" noProof="0" dirty="0" smtClean="0">
              <a:ln>
                <a:noFill/>
              </a:ln>
              <a:solidFill>
                <a:schemeClr val="tx1"/>
              </a:solidFill>
              <a:effectLst/>
              <a:uLnTx/>
              <a:uFillTx/>
              <a:latin typeface="宋体" panose="02010600030101010101" pitchFamily="2" charset="-122"/>
              <a:ea typeface="楷体_GB2312"/>
              <a:sym typeface="+mn-ea"/>
            </a:endParaRPr>
          </a:p>
          <a:p>
            <a:pPr marL="685800" marR="0" lvl="0" algn="l" defTabSz="914400" rtl="0" eaLnBrk="1" hangingPunct="1">
              <a:lnSpc>
                <a:spcPct val="125000"/>
              </a:lnSpc>
              <a:spcBef>
                <a:spcPts val="1200"/>
              </a:spcBef>
              <a:spcAft>
                <a:spcPct val="0"/>
              </a:spcAft>
              <a:buClrTx/>
              <a:buSzTx/>
              <a:defRPr/>
            </a:pP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sym typeface="+mn-ea"/>
            </a:endParaRPr>
          </a:p>
          <a:p>
            <a:pPr marL="685800" marR="0" lvl="0" algn="l" defTabSz="914400" rtl="0" eaLnBrk="1" hangingPunct="1">
              <a:lnSpc>
                <a:spcPct val="125000"/>
              </a:lnSpc>
              <a:spcBef>
                <a:spcPts val="1200"/>
              </a:spcBef>
              <a:spcAft>
                <a:spcPct val="0"/>
              </a:spcAft>
              <a:buClrTx/>
              <a:buSzTx/>
              <a:defRPr/>
            </a:pP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面分布</a:t>
            </a: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685800" marR="0" lvl="0" algn="l" defTabSz="914400" rtl="0" eaLnBrk="1" hangingPunct="1">
              <a:lnSpc>
                <a:spcPct val="125000"/>
              </a:lnSpc>
              <a:spcBef>
                <a:spcPts val="1200"/>
              </a:spcBef>
              <a:spcAft>
                <a:spcPct val="0"/>
              </a:spcAft>
              <a:buClrTx/>
              <a:buSzTx/>
              <a:defRPr/>
            </a:pP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685800" marR="0" lvl="0" algn="l" defTabSz="914400" rtl="0" eaLnBrk="1" hangingPunct="1">
              <a:lnSpc>
                <a:spcPct val="125000"/>
              </a:lnSpc>
              <a:spcBef>
                <a:spcPts val="1200"/>
              </a:spcBef>
              <a:spcAft>
                <a:spcPct val="0"/>
              </a:spcAft>
              <a:buClrTx/>
              <a:buSzTx/>
              <a:defRPr/>
            </a:pP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线分布</a:t>
            </a: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R="0" lvl="0" indent="0" algn="l" defTabSz="914400" rtl="0" eaLnBrk="1" hangingPunct="1">
              <a:lnSpc>
                <a:spcPct val="125000"/>
              </a:lnSpc>
              <a:spcBef>
                <a:spcPts val="1200"/>
              </a:spcBef>
              <a:spcAft>
                <a:spcPct val="0"/>
              </a:spcAft>
              <a:buClrTx/>
              <a:buSzTx/>
              <a:buNone/>
              <a:defRPr/>
            </a:pP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R="0" lvl="0" indent="0" algn="l" defTabSz="914400" rtl="0" eaLnBrk="1" hangingPunct="1">
              <a:lnSpc>
                <a:spcPct val="125000"/>
              </a:lnSpc>
              <a:spcBef>
                <a:spcPts val="1200"/>
              </a:spcBef>
              <a:spcAft>
                <a:spcPct val="0"/>
              </a:spcAft>
              <a:buClrTx/>
              <a:buSzTx/>
              <a:buNone/>
              <a:defRPr/>
            </a:pP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p:txBody>
      </p:sp>
      <p:graphicFrame>
        <p:nvGraphicFramePr>
          <p:cNvPr id="27651" name="对象 40963"/>
          <p:cNvGraphicFramePr>
            <a:graphicFrameLocks noChangeAspect="1"/>
          </p:cNvGraphicFramePr>
          <p:nvPr>
            <p:custDataLst>
              <p:tags r:id="rId12"/>
            </p:custDataLst>
          </p:nvPr>
        </p:nvGraphicFramePr>
        <p:xfrm>
          <a:off x="3093720" y="2132648"/>
          <a:ext cx="5495205" cy="1116000"/>
        </p:xfrm>
        <a:graphic>
          <a:graphicData uri="http://schemas.openxmlformats.org/presentationml/2006/ole">
            <mc:AlternateContent xmlns:mc="http://schemas.openxmlformats.org/markup-compatibility/2006">
              <mc:Choice xmlns:v="urn:schemas-microsoft-com:vml" Requires="v">
                <p:oleObj spid="_x0000_s3108" name="" r:id="rId13" imgW="2247900" imgH="457200" progId="Equation.DSMT4">
                  <p:embed/>
                </p:oleObj>
              </mc:Choice>
              <mc:Fallback>
                <p:oleObj name="" r:id="rId13" imgW="2247900" imgH="457200" progId="Equation.DSMT4">
                  <p:embed/>
                  <p:pic>
                    <p:nvPicPr>
                      <p:cNvPr id="0" name="图片 3107"/>
                      <p:cNvPicPr/>
                      <p:nvPr/>
                    </p:nvPicPr>
                    <p:blipFill>
                      <a:blip r:embed="rId14"/>
                      <a:stretch>
                        <a:fillRect/>
                      </a:stretch>
                    </p:blipFill>
                    <p:spPr>
                      <a:xfrm>
                        <a:off x="3093720" y="2132648"/>
                        <a:ext cx="5495205" cy="1116000"/>
                      </a:xfrm>
                      <a:prstGeom prst="rect">
                        <a:avLst/>
                      </a:prstGeom>
                      <a:noFill/>
                      <a:ln w="38100">
                        <a:noFill/>
                        <a:miter/>
                      </a:ln>
                    </p:spPr>
                  </p:pic>
                </p:oleObj>
              </mc:Fallback>
            </mc:AlternateContent>
          </a:graphicData>
        </a:graphic>
      </p:graphicFrame>
      <p:graphicFrame>
        <p:nvGraphicFramePr>
          <p:cNvPr id="27653" name="对象 40965"/>
          <p:cNvGraphicFramePr>
            <a:graphicFrameLocks noChangeAspect="1"/>
          </p:cNvGraphicFramePr>
          <p:nvPr>
            <p:custDataLst>
              <p:tags r:id="rId15"/>
            </p:custDataLst>
          </p:nvPr>
        </p:nvGraphicFramePr>
        <p:xfrm>
          <a:off x="3093720" y="3428048"/>
          <a:ext cx="5223051" cy="1080000"/>
        </p:xfrm>
        <a:graphic>
          <a:graphicData uri="http://schemas.openxmlformats.org/presentationml/2006/ole">
            <mc:AlternateContent xmlns:mc="http://schemas.openxmlformats.org/markup-compatibility/2006">
              <mc:Choice xmlns:v="urn:schemas-microsoft-com:vml" Requires="v">
                <p:oleObj spid="_x0000_s3109" name="" r:id="rId16" imgW="2209800" imgH="457200" progId="Equation.DSMT4">
                  <p:embed/>
                </p:oleObj>
              </mc:Choice>
              <mc:Fallback>
                <p:oleObj name="" r:id="rId16" imgW="2209800" imgH="457200" progId="Equation.DSMT4">
                  <p:embed/>
                  <p:pic>
                    <p:nvPicPr>
                      <p:cNvPr id="0" name="图片 3108"/>
                      <p:cNvPicPr/>
                      <p:nvPr/>
                    </p:nvPicPr>
                    <p:blipFill>
                      <a:blip r:embed="rId17"/>
                      <a:stretch>
                        <a:fillRect/>
                      </a:stretch>
                    </p:blipFill>
                    <p:spPr>
                      <a:xfrm>
                        <a:off x="3093720" y="3428048"/>
                        <a:ext cx="5223051" cy="1080000"/>
                      </a:xfrm>
                      <a:prstGeom prst="rect">
                        <a:avLst/>
                      </a:prstGeom>
                      <a:noFill/>
                      <a:ln w="38100">
                        <a:noFill/>
                        <a:miter/>
                      </a:ln>
                    </p:spPr>
                  </p:pic>
                </p:oleObj>
              </mc:Fallback>
            </mc:AlternateContent>
          </a:graphicData>
        </a:graphic>
      </p:graphicFrame>
      <p:graphicFrame>
        <p:nvGraphicFramePr>
          <p:cNvPr id="27655" name="对象 40967"/>
          <p:cNvGraphicFramePr>
            <a:graphicFrameLocks noChangeAspect="1"/>
          </p:cNvGraphicFramePr>
          <p:nvPr>
            <p:custDataLst>
              <p:tags r:id="rId18"/>
            </p:custDataLst>
          </p:nvPr>
        </p:nvGraphicFramePr>
        <p:xfrm>
          <a:off x="3093720" y="4860608"/>
          <a:ext cx="5184099" cy="1116000"/>
        </p:xfrm>
        <a:graphic>
          <a:graphicData uri="http://schemas.openxmlformats.org/presentationml/2006/ole">
            <mc:AlternateContent xmlns:mc="http://schemas.openxmlformats.org/markup-compatibility/2006">
              <mc:Choice xmlns:v="urn:schemas-microsoft-com:vml" Requires="v">
                <p:oleObj spid="_x0000_s3104" name="" r:id="rId19" imgW="2120900" imgH="457200" progId="Equation.DSMT4">
                  <p:embed/>
                </p:oleObj>
              </mc:Choice>
              <mc:Fallback>
                <p:oleObj name="" r:id="rId19" imgW="2120900" imgH="457200" progId="Equation.DSMT4">
                  <p:embed/>
                  <p:pic>
                    <p:nvPicPr>
                      <p:cNvPr id="0" name="图片 3103"/>
                      <p:cNvPicPr/>
                      <p:nvPr/>
                    </p:nvPicPr>
                    <p:blipFill>
                      <a:blip r:embed="rId20"/>
                      <a:stretch>
                        <a:fillRect/>
                      </a:stretch>
                    </p:blipFill>
                    <p:spPr>
                      <a:xfrm>
                        <a:off x="3093720" y="4860608"/>
                        <a:ext cx="5184099" cy="11160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20" name="文本框 19"/>
          <p:cNvSpPr txBox="1"/>
          <p:nvPr>
            <p:custDataLst>
              <p:tags r:id="rId8"/>
            </p:custDataLst>
          </p:nvPr>
        </p:nvSpPr>
        <p:spPr>
          <a:xfrm>
            <a:off x="0" y="50800"/>
            <a:ext cx="5406390" cy="521970"/>
          </a:xfrm>
          <a:prstGeom prst="rect">
            <a:avLst/>
          </a:prstGeom>
          <a:noFill/>
        </p:spPr>
        <p:txBody>
          <a:bodyPr wrap="square" rtlCol="0">
            <a:spAutoFit/>
          </a:bodyPr>
          <a:p>
            <a:pPr>
              <a:buClrTx/>
              <a:buSzTx/>
              <a:buFontTx/>
            </a:pPr>
            <a:r>
              <a:rPr lang="en-US" altLang="zh-CN" sz="2800" dirty="0" err="1"/>
              <a:t>2.3</a:t>
            </a:r>
            <a:r>
              <a:rPr lang="zh-CN" altLang="en-US" sz="2800" dirty="0" err="1"/>
              <a:t>、</a:t>
            </a:r>
            <a:r>
              <a:rPr lang="zh-CN" sz="2800" dirty="0" err="1"/>
              <a:t>静电势</a:t>
            </a:r>
            <a:endParaRPr lang="zh-CN" sz="2800" dirty="0" err="1"/>
          </a:p>
        </p:txBody>
      </p:sp>
      <p:sp>
        <p:nvSpPr>
          <p:cNvPr id="71683" name="Rectangle 3"/>
          <p:cNvSpPr>
            <a:spLocks noGrp="1" noChangeArrowheads="1"/>
          </p:cNvSpPr>
          <p:nvPr>
            <p:custDataLst>
              <p:tags r:id="rId9"/>
            </p:custDataLst>
          </p:nvPr>
        </p:nvSpPr>
        <p:spPr>
          <a:xfrm>
            <a:off x="709930" y="1297940"/>
            <a:ext cx="9824720" cy="2143125"/>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sz="2400" b="1" u="none" strike="noStrike" kern="0" cap="none" spc="0" normalizeH="0" baseline="0" noProof="0" dirty="0" smtClean="0">
              <a:ln>
                <a:noFill/>
              </a:ln>
              <a:solidFill>
                <a:schemeClr val="tx1"/>
              </a:solidFill>
              <a:effectLst/>
              <a:uLnTx/>
              <a:uFillTx/>
              <a:ea typeface="楷体_GB2312"/>
              <a:cs typeface="+mn-cs"/>
            </a:endParaRPr>
          </a:p>
        </p:txBody>
      </p:sp>
      <p:sp>
        <p:nvSpPr>
          <p:cNvPr id="7" name="文本框 6"/>
          <p:cNvSpPr txBox="1"/>
          <p:nvPr>
            <p:custDataLst>
              <p:tags r:id="rId10"/>
            </p:custDataLst>
          </p:nvPr>
        </p:nvSpPr>
        <p:spPr>
          <a:xfrm>
            <a:off x="221615" y="675640"/>
            <a:ext cx="693293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2.3.2 </a:t>
            </a:r>
            <a:r>
              <a:rPr lang="zh-CN" sz="2400" b="1" kern="0">
                <a:sym typeface="+mn-ea"/>
              </a:rPr>
              <a:t>等势面</a:t>
            </a:r>
            <a:endParaRPr lang="zh-CN" sz="2400" b="1" kern="0">
              <a:sym typeface="+mn-ea"/>
            </a:endParaRPr>
          </a:p>
        </p:txBody>
      </p:sp>
      <p:sp>
        <p:nvSpPr>
          <p:cNvPr id="4" name="Rectangle 3"/>
          <p:cNvSpPr>
            <a:spLocks noGrp="1" noChangeArrowheads="1"/>
          </p:cNvSpPr>
          <p:nvPr>
            <p:custDataLst>
              <p:tags r:id="rId11"/>
            </p:custDataLst>
          </p:nvPr>
        </p:nvSpPr>
        <p:spPr>
          <a:xfrm>
            <a:off x="963930" y="1257300"/>
            <a:ext cx="10408285"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R="0" lvl="0" indent="0" algn="l" defTabSz="914400" rtl="0" eaLnBrk="1" hangingPunct="1">
              <a:lnSpc>
                <a:spcPct val="125000"/>
              </a:lnSpc>
              <a:spcBef>
                <a:spcPts val="1200"/>
              </a:spcBef>
              <a:spcAft>
                <a:spcPct val="0"/>
              </a:spcAft>
              <a:buClrTx/>
              <a:buSzTx/>
              <a:buNone/>
              <a:defRPr/>
            </a:pPr>
            <a:r>
              <a:rPr lang="zh-CN" sz="2400" kern="0" noProof="0" dirty="0" smtClean="0">
                <a:ln>
                  <a:noFill/>
                </a:ln>
                <a:solidFill>
                  <a:schemeClr val="tx1"/>
                </a:solidFill>
                <a:effectLst/>
                <a:uLnTx/>
                <a:uFillTx/>
                <a:latin typeface="宋体" panose="02010600030101010101" pitchFamily="2" charset="-122"/>
                <a:ea typeface="楷体_GB2312"/>
                <a:sym typeface="+mn-ea"/>
              </a:rPr>
              <a:t>定义：</a:t>
            </a:r>
            <a:r>
              <a:rPr sz="2400" kern="0" noProof="0" dirty="0" smtClean="0">
                <a:ln>
                  <a:noFill/>
                </a:ln>
                <a:solidFill>
                  <a:schemeClr val="tx1"/>
                </a:solidFill>
                <a:effectLst/>
                <a:uLnTx/>
                <a:uFillTx/>
                <a:latin typeface="宋体" panose="02010600030101010101" pitchFamily="2" charset="-122"/>
                <a:ea typeface="楷体_GB2312"/>
                <a:sym typeface="+mn-ea"/>
              </a:rPr>
              <a:t>电势值相等的点连接而成的面称为等势面。因为电荷在等势面上移动不需作功</a:t>
            </a:r>
            <a:r>
              <a:rPr lang="zh-CN" sz="2400" kern="0" noProof="0" dirty="0" smtClean="0">
                <a:ln>
                  <a:noFill/>
                </a:ln>
                <a:solidFill>
                  <a:schemeClr val="tx1"/>
                </a:solidFill>
                <a:effectLst/>
                <a:uLnTx/>
                <a:uFillTx/>
                <a:latin typeface="宋体" panose="02010600030101010101" pitchFamily="2" charset="-122"/>
                <a:ea typeface="楷体_GB2312"/>
                <a:sym typeface="+mn-ea"/>
              </a:rPr>
              <a:t>。</a:t>
            </a:r>
            <a:endParaRPr lang="zh-CN" sz="2400" kern="0" noProof="0" dirty="0" smtClean="0">
              <a:ln>
                <a:noFill/>
              </a:ln>
              <a:solidFill>
                <a:schemeClr val="tx1"/>
              </a:solidFill>
              <a:effectLst/>
              <a:uLnTx/>
              <a:uFillTx/>
              <a:latin typeface="宋体" panose="02010600030101010101" pitchFamily="2" charset="-122"/>
              <a:ea typeface="楷体_GB2312"/>
              <a:sym typeface="+mn-ea"/>
            </a:endParaRPr>
          </a:p>
          <a:p>
            <a:pPr marR="0" lvl="0" indent="0" algn="l" defTabSz="914400" rtl="0" eaLnBrk="1" hangingPunct="1">
              <a:lnSpc>
                <a:spcPct val="125000"/>
              </a:lnSpc>
              <a:spcBef>
                <a:spcPts val="1200"/>
              </a:spcBef>
              <a:spcAft>
                <a:spcPct val="0"/>
              </a:spcAft>
              <a:buClrTx/>
              <a:buSzTx/>
              <a:buNone/>
              <a:defRPr/>
            </a:pPr>
            <a:endParaRPr lang="zh-CN" sz="2400" kern="0" noProof="0" dirty="0" smtClean="0">
              <a:ln>
                <a:noFill/>
              </a:ln>
              <a:solidFill>
                <a:schemeClr val="tx1"/>
              </a:solidFill>
              <a:effectLst/>
              <a:uLnTx/>
              <a:uFillTx/>
              <a:latin typeface="宋体" panose="02010600030101010101" pitchFamily="2" charset="-122"/>
              <a:ea typeface="楷体_GB2312"/>
              <a:sym typeface="+mn-ea"/>
            </a:endParaRPr>
          </a:p>
          <a:p>
            <a:pPr marR="0" lvl="0" indent="0" algn="l" defTabSz="914400" rtl="0" eaLnBrk="1" hangingPunct="1">
              <a:lnSpc>
                <a:spcPct val="125000"/>
              </a:lnSpc>
              <a:spcBef>
                <a:spcPts val="1200"/>
              </a:spcBef>
              <a:spcAft>
                <a:spcPct val="0"/>
              </a:spcAft>
              <a:buClrTx/>
              <a:buSzTx/>
              <a:buNone/>
              <a:defRPr/>
            </a:pPr>
            <a:r>
              <a:rPr lang="zh-CN" sz="2400" kern="0" noProof="0" dirty="0" smtClean="0">
                <a:ln>
                  <a:noFill/>
                </a:ln>
                <a:solidFill>
                  <a:schemeClr val="tx1"/>
                </a:solidFill>
                <a:effectLst/>
                <a:uLnTx/>
                <a:uFillTx/>
                <a:latin typeface="宋体" panose="02010600030101010101" pitchFamily="2" charset="-122"/>
                <a:ea typeface="楷体_GB2312"/>
                <a:sym typeface="+mn-ea"/>
              </a:rPr>
              <a:t>因此，</a:t>
            </a:r>
            <a:r>
              <a:rPr sz="2400" kern="0" noProof="0" dirty="0" smtClean="0">
                <a:ln>
                  <a:noFill/>
                </a:ln>
                <a:solidFill>
                  <a:schemeClr val="tx1"/>
                </a:solidFill>
                <a:effectLst/>
                <a:uLnTx/>
                <a:uFillTx/>
                <a:latin typeface="宋体" panose="02010600030101010101" pitchFamily="2" charset="-122"/>
                <a:ea typeface="楷体_GB2312"/>
                <a:sym typeface="+mn-ea"/>
              </a:rPr>
              <a:t>电力线和等势面必定互相垂直</a:t>
            </a:r>
            <a:r>
              <a:rPr lang="zh-CN" sz="2400" kern="0" noProof="0" dirty="0" smtClean="0">
                <a:ln>
                  <a:noFill/>
                </a:ln>
                <a:solidFill>
                  <a:schemeClr val="tx1"/>
                </a:solidFill>
                <a:effectLst/>
                <a:uLnTx/>
                <a:uFillTx/>
                <a:latin typeface="宋体" panose="02010600030101010101" pitchFamily="2" charset="-122"/>
                <a:ea typeface="楷体_GB2312"/>
                <a:sym typeface="+mn-ea"/>
              </a:rPr>
              <a:t>。</a:t>
            </a:r>
            <a:endParaRPr lang="zh-CN" sz="2400" kern="0" noProof="0" dirty="0" smtClean="0">
              <a:ln>
                <a:noFill/>
              </a:ln>
              <a:solidFill>
                <a:schemeClr val="tx1"/>
              </a:solidFill>
              <a:effectLst/>
              <a:uLnTx/>
              <a:uFillTx/>
              <a:latin typeface="宋体" panose="02010600030101010101" pitchFamily="2" charset="-122"/>
              <a:ea typeface="楷体_GB2312"/>
              <a:sym typeface="+mn-ea"/>
            </a:endParaRPr>
          </a:p>
          <a:p>
            <a:pPr marR="0" lvl="0" indent="0" algn="l" defTabSz="914400" rtl="0" eaLnBrk="1" hangingPunct="1">
              <a:lnSpc>
                <a:spcPct val="125000"/>
              </a:lnSpc>
              <a:spcBef>
                <a:spcPts val="1200"/>
              </a:spcBef>
              <a:spcAft>
                <a:spcPct val="0"/>
              </a:spcAft>
              <a:buClrTx/>
              <a:buSzTx/>
              <a:buNone/>
              <a:defRPr/>
            </a:pPr>
            <a:r>
              <a:rPr sz="2400" kern="0" noProof="0" dirty="0" smtClean="0">
                <a:ln>
                  <a:noFill/>
                </a:ln>
                <a:solidFill>
                  <a:schemeClr val="tx1"/>
                </a:solidFill>
                <a:effectLst/>
                <a:uLnTx/>
                <a:uFillTx/>
                <a:latin typeface="宋体" panose="02010600030101010101" pitchFamily="2" charset="-122"/>
                <a:ea typeface="楷体_GB2312"/>
                <a:sym typeface="+mn-ea"/>
              </a:rPr>
              <a:t>等势面方程为</a:t>
            </a:r>
            <a:r>
              <a:rPr lang="zh-CN" sz="2400" kern="0" noProof="0" dirty="0" smtClean="0">
                <a:ln>
                  <a:noFill/>
                </a:ln>
                <a:solidFill>
                  <a:schemeClr val="tx1"/>
                </a:solidFill>
                <a:effectLst/>
                <a:uLnTx/>
                <a:uFillTx/>
                <a:latin typeface="宋体" panose="02010600030101010101" pitchFamily="2" charset="-122"/>
                <a:ea typeface="楷体_GB2312"/>
                <a:sym typeface="+mn-ea"/>
              </a:rPr>
              <a:t>：</a:t>
            </a:r>
            <a:endParaRPr sz="2400" kern="0" noProof="0" dirty="0" smtClean="0">
              <a:ln>
                <a:noFill/>
              </a:ln>
              <a:solidFill>
                <a:schemeClr val="tx1"/>
              </a:solidFill>
              <a:effectLst/>
              <a:uLnTx/>
              <a:uFillTx/>
              <a:latin typeface="宋体" panose="02010600030101010101" pitchFamily="2" charset="-122"/>
              <a:ea typeface="楷体_GB2312"/>
              <a:sym typeface="+mn-ea"/>
            </a:endParaRPr>
          </a:p>
          <a:p>
            <a:pPr marR="0" lvl="0" indent="0" algn="l" defTabSz="914400" rtl="0" eaLnBrk="1" hangingPunct="1">
              <a:lnSpc>
                <a:spcPct val="125000"/>
              </a:lnSpc>
              <a:spcBef>
                <a:spcPts val="1200"/>
              </a:spcBef>
              <a:spcAft>
                <a:spcPct val="0"/>
              </a:spcAft>
              <a:buClrTx/>
              <a:buSzTx/>
              <a:buNone/>
              <a:defRPr/>
            </a:pP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R="0" lvl="0" indent="0" algn="l" defTabSz="914400" rtl="0" eaLnBrk="1" hangingPunct="1">
              <a:lnSpc>
                <a:spcPct val="125000"/>
              </a:lnSpc>
              <a:spcBef>
                <a:spcPts val="1200"/>
              </a:spcBef>
              <a:spcAft>
                <a:spcPct val="0"/>
              </a:spcAft>
              <a:buClrTx/>
              <a:buSzTx/>
              <a:buNone/>
              <a:defRPr/>
            </a:pP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p:txBody>
      </p:sp>
      <p:graphicFrame>
        <p:nvGraphicFramePr>
          <p:cNvPr id="2" name="对象 1">
            <a:hlinkClick r:id="" action="ppaction://ole?verb="/>
          </p:cNvPr>
          <p:cNvGraphicFramePr>
            <a:graphicFrameLocks noChangeAspect="1"/>
          </p:cNvGraphicFramePr>
          <p:nvPr/>
        </p:nvGraphicFramePr>
        <p:xfrm>
          <a:off x="4867275" y="2338388"/>
          <a:ext cx="2457000" cy="504000"/>
        </p:xfrm>
        <a:graphic>
          <a:graphicData uri="http://schemas.openxmlformats.org/presentationml/2006/ole">
            <mc:AlternateContent xmlns:mc="http://schemas.openxmlformats.org/markup-compatibility/2006">
              <mc:Choice xmlns:v="urn:schemas-microsoft-com:vml" Requires="v">
                <p:oleObj spid="_x0000_s8193" name="" r:id="rId12" imgW="990600" imgH="203200" progId="Equation.DSMT4">
                  <p:embed/>
                </p:oleObj>
              </mc:Choice>
              <mc:Fallback>
                <p:oleObj name="" r:id="rId12" imgW="990600" imgH="203200" progId="Equation.DSMT4">
                  <p:embed/>
                  <p:pic>
                    <p:nvPicPr>
                      <p:cNvPr id="0" name="图片 8192"/>
                      <p:cNvPicPr/>
                      <p:nvPr/>
                    </p:nvPicPr>
                    <p:blipFill>
                      <a:blip r:embed="rId13"/>
                      <a:stretch>
                        <a:fillRect/>
                      </a:stretch>
                    </p:blipFill>
                    <p:spPr>
                      <a:xfrm>
                        <a:off x="4867275" y="2338388"/>
                        <a:ext cx="2457000" cy="504000"/>
                      </a:xfrm>
                      <a:prstGeom prst="rect">
                        <a:avLst/>
                      </a:prstGeom>
                    </p:spPr>
                  </p:pic>
                </p:oleObj>
              </mc:Fallback>
            </mc:AlternateContent>
          </a:graphicData>
        </a:graphic>
      </p:graphicFrame>
      <p:graphicFrame>
        <p:nvGraphicFramePr>
          <p:cNvPr id="28676" name="对象 45060"/>
          <p:cNvGraphicFramePr>
            <a:graphicFrameLocks noChangeAspect="1"/>
          </p:cNvGraphicFramePr>
          <p:nvPr>
            <p:custDataLst>
              <p:tags r:id="rId14"/>
            </p:custDataLst>
          </p:nvPr>
        </p:nvGraphicFramePr>
        <p:xfrm>
          <a:off x="5112385" y="4308475"/>
          <a:ext cx="2330110" cy="684000"/>
        </p:xfrm>
        <a:graphic>
          <a:graphicData uri="http://schemas.openxmlformats.org/presentationml/2006/ole">
            <mc:AlternateContent xmlns:mc="http://schemas.openxmlformats.org/markup-compatibility/2006">
              <mc:Choice xmlns:v="urn:schemas-microsoft-com:vml" Requires="v">
                <p:oleObj spid="_x0000_s3105" name="" r:id="rId15" imgW="876300" imgH="254000" progId="Equation.DSMT4">
                  <p:embed/>
                </p:oleObj>
              </mc:Choice>
              <mc:Fallback>
                <p:oleObj name="" r:id="rId15" imgW="876300" imgH="254000" progId="Equation.DSMT4">
                  <p:embed/>
                  <p:pic>
                    <p:nvPicPr>
                      <p:cNvPr id="0" name="图片 3104"/>
                      <p:cNvPicPr/>
                      <p:nvPr/>
                    </p:nvPicPr>
                    <p:blipFill>
                      <a:blip r:embed="rId16"/>
                      <a:stretch>
                        <a:fillRect/>
                      </a:stretch>
                    </p:blipFill>
                    <p:spPr>
                      <a:xfrm>
                        <a:off x="5112385" y="4308475"/>
                        <a:ext cx="2330110" cy="684000"/>
                      </a:xfrm>
                      <a:prstGeom prst="rect">
                        <a:avLst/>
                      </a:prstGeom>
                      <a:noFill/>
                      <a:ln w="38100">
                        <a:noFill/>
                        <a:miter/>
                      </a:ln>
                    </p:spPr>
                  </p:pic>
                </p:oleObj>
              </mc:Fallback>
            </mc:AlternateContent>
          </a:graphicData>
        </a:graphic>
      </p:graphicFrame>
      <p:pic>
        <p:nvPicPr>
          <p:cNvPr id="6" name="图片 5"/>
          <p:cNvPicPr>
            <a:picLocks noChangeAspect="1"/>
          </p:cNvPicPr>
          <p:nvPr>
            <p:custDataLst>
              <p:tags r:id="rId17"/>
            </p:custDataLst>
          </p:nvPr>
        </p:nvPicPr>
        <p:blipFill>
          <a:blip r:embed="rId18"/>
          <a:srcRect l="7267" t="-4478" r="8223" b="4564"/>
          <a:stretch>
            <a:fillRect/>
          </a:stretch>
        </p:blipFill>
        <p:spPr>
          <a:xfrm>
            <a:off x="8301990" y="2338705"/>
            <a:ext cx="3733165" cy="316801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b="1"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6" name="文本框 5"/>
          <p:cNvSpPr txBox="1"/>
          <p:nvPr>
            <p:custDataLst>
              <p:tags r:id="rId8"/>
            </p:custDataLst>
          </p:nvPr>
        </p:nvSpPr>
        <p:spPr>
          <a:xfrm>
            <a:off x="221615" y="675640"/>
            <a:ext cx="693293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2.1.1 </a:t>
            </a:r>
            <a:r>
              <a:rPr lang="zh-CN" altLang="en-US" sz="2400" b="1">
                <a:sym typeface="+mn-ea"/>
              </a:rPr>
              <a:t>库仑定律</a:t>
            </a:r>
            <a:endParaRPr lang="zh-CN" altLang="en-US" sz="2400" b="1">
              <a:sym typeface="+mn-ea"/>
            </a:endParaRPr>
          </a:p>
        </p:txBody>
      </p:sp>
      <p:sp>
        <p:nvSpPr>
          <p:cNvPr id="20" name="文本框 19"/>
          <p:cNvSpPr txBox="1"/>
          <p:nvPr>
            <p:custDataLst>
              <p:tags r:id="rId9"/>
            </p:custDataLst>
          </p:nvPr>
        </p:nvSpPr>
        <p:spPr>
          <a:xfrm>
            <a:off x="0" y="50800"/>
            <a:ext cx="5406390" cy="521970"/>
          </a:xfrm>
          <a:prstGeom prst="rect">
            <a:avLst/>
          </a:prstGeom>
          <a:noFill/>
        </p:spPr>
        <p:txBody>
          <a:bodyPr wrap="square" rtlCol="0">
            <a:spAutoFit/>
          </a:bodyPr>
          <a:p>
            <a:pPr>
              <a:buClrTx/>
              <a:buSzTx/>
              <a:buFontTx/>
            </a:pPr>
            <a:r>
              <a:rPr lang="en-US" altLang="zh-CN" sz="2800" b="1" dirty="0" err="1"/>
              <a:t>2.1</a:t>
            </a:r>
            <a:r>
              <a:rPr lang="zh-CN" altLang="en-US" sz="2800" b="1" dirty="0" err="1"/>
              <a:t>、</a:t>
            </a:r>
            <a:r>
              <a:rPr lang="zh-CN" sz="2800" b="1" dirty="0" err="1"/>
              <a:t>库仑定律和电场强度</a:t>
            </a:r>
            <a:endParaRPr lang="zh-CN" sz="2800" b="1" dirty="0" err="1"/>
          </a:p>
        </p:txBody>
      </p:sp>
      <p:sp>
        <p:nvSpPr>
          <p:cNvPr id="71683" name="Rectangle 3"/>
          <p:cNvSpPr>
            <a:spLocks noGrp="1" noChangeArrowheads="1"/>
          </p:cNvSpPr>
          <p:nvPr>
            <p:custDataLst>
              <p:tags r:id="rId10"/>
            </p:custDataLst>
          </p:nvPr>
        </p:nvSpPr>
        <p:spPr>
          <a:xfrm>
            <a:off x="709930" y="1297940"/>
            <a:ext cx="9824720" cy="2143125"/>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r>
              <a:rPr kumimoji="0"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   </a:t>
            </a:r>
            <a:endParaRPr kumimoji="0"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p:txBody>
      </p:sp>
      <mc:AlternateContent xmlns:mc="http://schemas.openxmlformats.org/markup-compatibility/2006">
        <mc:Choice xmlns:a14="http://schemas.microsoft.com/office/drawing/2010/main" Requires="a14">
          <p:sp>
            <p:nvSpPr>
              <p:cNvPr id="2" name="Rectangle 3"/>
              <p:cNvSpPr>
                <a:spLocks noGrp="1" noChangeArrowheads="1"/>
              </p:cNvSpPr>
              <p:nvPr>
                <p:custDataLst>
                  <p:tags r:id="rId11"/>
                </p:custDataLst>
              </p:nvPr>
            </p:nvSpPr>
            <p:spPr>
              <a:xfrm>
                <a:off x="836930" y="1287145"/>
                <a:ext cx="9824720"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r>
                  <a:rPr lang="en-US" sz="2400" kern="0" noProof="0" dirty="0" smtClean="0">
                    <a:ln>
                      <a:noFill/>
                    </a:ln>
                    <a:solidFill>
                      <a:schemeClr val="tx1"/>
                    </a:solidFill>
                    <a:effectLst/>
                    <a:uLnTx/>
                    <a:uFillTx/>
                    <a:latin typeface="宋体" panose="02010600030101010101" pitchFamily="2" charset="-122"/>
                    <a:ea typeface="楷体_GB2312"/>
                    <a:sym typeface="+mn-ea"/>
                  </a:rPr>
                  <a:t>    </a:t>
                </a: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点电荷</a:t>
                </a:r>
                <a:r>
                  <a:rPr kumimoji="0" lang="en-US" altLang="zh-CN" sz="2400" i="1"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Q</a:t>
                </a:r>
                <a:r>
                  <a:rPr kumimoji="0" lang="en-US" altLang="zh-CN" sz="2400" u="none" strike="noStrike" kern="0" cap="none" spc="0" normalizeH="0" baseline="-25000" noProof="0" dirty="0" smtClean="0">
                    <a:ln>
                      <a:noFill/>
                    </a:ln>
                    <a:solidFill>
                      <a:schemeClr val="tx1"/>
                    </a:solidFill>
                    <a:effectLst/>
                    <a:uLnTx/>
                    <a:uFillTx/>
                    <a:latin typeface="宋体" panose="02010600030101010101" pitchFamily="2" charset="-122"/>
                    <a:ea typeface="楷体_GB2312"/>
                    <a:cs typeface="+mn-cs"/>
                  </a:rPr>
                  <a:t>1</a:t>
                </a: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对</a:t>
                </a:r>
                <a:r>
                  <a:rPr lang="en-US" altLang="zh-CN" sz="2400" i="1" kern="0" noProof="0" dirty="0" smtClean="0">
                    <a:ln>
                      <a:noFill/>
                    </a:ln>
                    <a:solidFill>
                      <a:schemeClr val="tx1"/>
                    </a:solidFill>
                    <a:effectLst/>
                    <a:uLnTx/>
                    <a:uFillTx/>
                    <a:latin typeface="宋体" panose="02010600030101010101" pitchFamily="2" charset="-122"/>
                    <a:ea typeface="楷体_GB2312"/>
                    <a:sym typeface="+mn-ea"/>
                  </a:rPr>
                  <a:t>Q</a:t>
                </a:r>
                <a:r>
                  <a:rPr lang="en-US" altLang="zh-CN" sz="2400" kern="0" baseline="-25000" noProof="0" dirty="0" smtClean="0">
                    <a:ln>
                      <a:noFill/>
                    </a:ln>
                    <a:solidFill>
                      <a:schemeClr val="tx1"/>
                    </a:solidFill>
                    <a:effectLst/>
                    <a:uLnTx/>
                    <a:uFillTx/>
                    <a:latin typeface="宋体" panose="02010600030101010101" pitchFamily="2" charset="-122"/>
                    <a:ea typeface="楷体_GB2312"/>
                    <a:sym typeface="+mn-ea"/>
                  </a:rPr>
                  <a:t>2</a:t>
                </a: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的库仑力表示为：</a:t>
                </a:r>
                <a:endPar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r>
                  <a:rPr lang="en-US" sz="2400" kern="0" noProof="0" dirty="0" smtClean="0">
                    <a:ln>
                      <a:noFill/>
                    </a:ln>
                    <a:solidFill>
                      <a:schemeClr val="tx1"/>
                    </a:solidFill>
                    <a:effectLst/>
                    <a:uLnTx/>
                    <a:uFillTx/>
                    <a:latin typeface="宋体" panose="02010600030101010101" pitchFamily="2" charset="-122"/>
                    <a:ea typeface="楷体_GB2312"/>
                    <a:sym typeface="+mn-ea"/>
                  </a:rPr>
                  <a:t>    </a:t>
                </a: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其中</a:t>
                </a:r>
                <a:r>
                  <a:rPr kumimoji="0" lang="en-US" altLang="zh-CN" sz="2400" i="1"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R</a:t>
                </a:r>
                <a:r>
                  <a:rPr kumimoji="0" lang="en-US" altLang="zh-CN" sz="2400" i="0" u="none" strike="noStrike" kern="0" cap="none" spc="0" normalizeH="0" baseline="-25000" noProof="0" dirty="0" smtClean="0">
                    <a:ln>
                      <a:noFill/>
                    </a:ln>
                    <a:solidFill>
                      <a:schemeClr val="tx1"/>
                    </a:solidFill>
                    <a:effectLst/>
                    <a:uLnTx/>
                    <a:uFillTx/>
                    <a:latin typeface="宋体" panose="02010600030101010101" pitchFamily="2" charset="-122"/>
                    <a:ea typeface="楷体_GB2312"/>
                    <a:cs typeface="+mn-cs"/>
                  </a:rPr>
                  <a:t>12</a:t>
                </a:r>
                <a:r>
                  <a:rPr lang="zh-CN" altLang="en-US" sz="2400" kern="0" noProof="0" dirty="0" smtClean="0">
                    <a:ln>
                      <a:noFill/>
                    </a:ln>
                    <a:solidFill>
                      <a:schemeClr val="tx1"/>
                    </a:solidFill>
                    <a:effectLst/>
                    <a:uLnTx/>
                    <a:uFillTx/>
                    <a:latin typeface="宋体" panose="02010600030101010101" pitchFamily="2" charset="-122"/>
                    <a:ea typeface="楷体_GB2312"/>
                    <a:sym typeface="+mn-ea"/>
                  </a:rPr>
                  <a:t>为点电荷</a:t>
                </a:r>
                <a:r>
                  <a:rPr lang="en-US" altLang="zh-CN" sz="2400" i="1" kern="0" noProof="0" dirty="0" smtClean="0">
                    <a:ln>
                      <a:noFill/>
                    </a:ln>
                    <a:solidFill>
                      <a:schemeClr val="tx1"/>
                    </a:solidFill>
                    <a:effectLst/>
                    <a:uLnTx/>
                    <a:uFillTx/>
                    <a:latin typeface="宋体" panose="02010600030101010101" pitchFamily="2" charset="-122"/>
                    <a:ea typeface="楷体_GB2312"/>
                    <a:sym typeface="+mn-ea"/>
                  </a:rPr>
                  <a:t>Q</a:t>
                </a:r>
                <a:r>
                  <a:rPr lang="en-US" altLang="zh-CN" sz="2400" kern="0" baseline="-25000" noProof="0" dirty="0" smtClean="0">
                    <a:ln>
                      <a:noFill/>
                    </a:ln>
                    <a:solidFill>
                      <a:schemeClr val="tx1"/>
                    </a:solidFill>
                    <a:effectLst/>
                    <a:uLnTx/>
                    <a:uFillTx/>
                    <a:latin typeface="宋体" panose="02010600030101010101" pitchFamily="2" charset="-122"/>
                    <a:ea typeface="楷体_GB2312"/>
                    <a:sym typeface="+mn-ea"/>
                  </a:rPr>
                  <a:t>1</a:t>
                </a:r>
                <a:r>
                  <a:rPr lang="zh-CN" altLang="en-US" sz="2400" kern="0" noProof="0" dirty="0" smtClean="0">
                    <a:ln>
                      <a:noFill/>
                    </a:ln>
                    <a:solidFill>
                      <a:schemeClr val="tx1"/>
                    </a:solidFill>
                    <a:effectLst/>
                    <a:uLnTx/>
                    <a:uFillTx/>
                    <a:latin typeface="宋体" panose="02010600030101010101" pitchFamily="2" charset="-122"/>
                    <a:ea typeface="楷体_GB2312"/>
                    <a:sym typeface="+mn-ea"/>
                  </a:rPr>
                  <a:t>指向</a:t>
                </a:r>
                <a:r>
                  <a:rPr lang="en-US" altLang="zh-CN" sz="2400" i="1" kern="0" noProof="0" dirty="0" smtClean="0">
                    <a:ln>
                      <a:noFill/>
                    </a:ln>
                    <a:solidFill>
                      <a:schemeClr val="tx1"/>
                    </a:solidFill>
                    <a:effectLst/>
                    <a:uLnTx/>
                    <a:uFillTx/>
                    <a:latin typeface="宋体" panose="02010600030101010101" pitchFamily="2" charset="-122"/>
                    <a:ea typeface="楷体_GB2312"/>
                    <a:sym typeface="+mn-ea"/>
                  </a:rPr>
                  <a:t>Q</a:t>
                </a:r>
                <a:r>
                  <a:rPr lang="en-US" altLang="zh-CN" sz="2400" kern="0" baseline="-25000" noProof="0" dirty="0" smtClean="0">
                    <a:ln>
                      <a:noFill/>
                    </a:ln>
                    <a:solidFill>
                      <a:schemeClr val="tx1"/>
                    </a:solidFill>
                    <a:effectLst/>
                    <a:uLnTx/>
                    <a:uFillTx/>
                    <a:latin typeface="宋体" panose="02010600030101010101" pitchFamily="2" charset="-122"/>
                    <a:ea typeface="楷体_GB2312"/>
                    <a:sym typeface="+mn-ea"/>
                  </a:rPr>
                  <a:t>2</a:t>
                </a:r>
                <a:r>
                  <a:rPr lang="zh-CN" altLang="en-US" sz="2400" kern="0" noProof="0" dirty="0" smtClean="0">
                    <a:ln>
                      <a:noFill/>
                    </a:ln>
                    <a:solidFill>
                      <a:schemeClr val="tx1"/>
                    </a:solidFill>
                    <a:effectLst/>
                    <a:uLnTx/>
                    <a:uFillTx/>
                    <a:latin typeface="宋体" panose="02010600030101010101" pitchFamily="2" charset="-122"/>
                    <a:ea typeface="楷体_GB2312"/>
                    <a:sym typeface="+mn-ea"/>
                  </a:rPr>
                  <a:t>的位置矢量：</a:t>
                </a: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14:m>
                  <m:oMath xmlns:m="http://schemas.openxmlformats.org/officeDocument/2006/math">
                    <m:sSub>
                      <m:sSubPr>
                        <m:ctrlPr>
                          <a:rPr kumimoji="0" lang="en-US" altLang="zh-CN" sz="2400" i="1" u="none" strike="noStrike" kern="0" cap="none" spc="0" normalizeH="0" baseline="0" noProof="0" dirty="0" smtClean="0">
                            <a:ln>
                              <a:noFill/>
                            </a:ln>
                            <a:solidFill>
                              <a:schemeClr val="tx1"/>
                            </a:solidFill>
                            <a:effectLst/>
                            <a:uLnTx/>
                            <a:uFillTx/>
                            <a:latin typeface="Cambria Math" panose="02040503050406030204" charset="0"/>
                            <a:ea typeface="楷体_GB2312"/>
                            <a:cs typeface="Cambria Math" panose="02040503050406030204" charset="0"/>
                          </a:rPr>
                        </m:ctrlPr>
                      </m:sSubPr>
                      <m:e>
                        <m:r>
                          <a:rPr lang="en-US" sz="2400" kern="0" noProof="0" dirty="0" smtClean="0">
                            <a:ln>
                              <a:noFill/>
                            </a:ln>
                            <a:solidFill>
                              <a:schemeClr val="tx1"/>
                            </a:solidFill>
                            <a:effectLst/>
                            <a:uLnTx/>
                            <a:uFillTx/>
                            <a:latin typeface="宋体" panose="02010600030101010101" pitchFamily="2" charset="-122"/>
                            <a:ea typeface="楷体_GB2312"/>
                            <a:sym typeface="+mn-ea"/>
                          </a:rPr>
                          <m:t>    </m:t>
                        </m:r>
                        <m:r>
                          <a:rPr kumimoji="0" lang="en-US" altLang="zh-CN" sz="2400" i="1" u="none" strike="noStrike" kern="0" cap="none" spc="0" normalizeH="0" baseline="0" noProof="0" dirty="0" smtClean="0">
                            <a:ln>
                              <a:noFill/>
                            </a:ln>
                            <a:solidFill>
                              <a:schemeClr val="tx1"/>
                            </a:solidFill>
                            <a:effectLst/>
                            <a:uLnTx/>
                            <a:uFillTx/>
                            <a:latin typeface="Cambria Math" panose="02040503050406030204" charset="0"/>
                            <a:ea typeface="楷体_GB2312"/>
                            <a:cs typeface="Cambria Math" panose="02040503050406030204" charset="0"/>
                          </a:rPr>
                          <m:t>𝜀</m:t>
                        </m:r>
                      </m:e>
                      <m:sub>
                        <m:r>
                          <a:rPr kumimoji="0" lang="en-US" altLang="zh-CN" sz="2400" i="1" u="none" strike="noStrike" kern="0" cap="none" spc="0" normalizeH="0" baseline="0" noProof="0" dirty="0" smtClean="0">
                            <a:ln>
                              <a:noFill/>
                            </a:ln>
                            <a:solidFill>
                              <a:schemeClr val="tx1"/>
                            </a:solidFill>
                            <a:effectLst/>
                            <a:uLnTx/>
                            <a:uFillTx/>
                            <a:latin typeface="Cambria Math" panose="02040503050406030204" charset="0"/>
                            <a:ea typeface="楷体_GB2312"/>
                            <a:cs typeface="Cambria Math" panose="02040503050406030204" charset="0"/>
                          </a:rPr>
                          <m:t>0</m:t>
                        </m:r>
                      </m:sub>
                    </m:sSub>
                  </m:oMath>
                </a14:m>
                <a:r>
                  <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是真空（自由空间）的介电常数（电容率），这是一个重要而常用的物理常数，其值为</a:t>
                </a: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a:t>
                </a: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p:txBody>
          </p:sp>
        </mc:Choice>
        <mc:Fallback>
          <p:sp>
            <p:nvSpPr>
              <p:cNvPr id="2" name="Rectangle 3"/>
              <p:cNvSpPr>
                <a:spLocks noRot="1" noChangeAspect="1" noMove="1" noResize="1" noEditPoints="1" noAdjustHandles="1" noChangeArrowheads="1" noChangeShapeType="1" noTextEdit="1"/>
              </p:cNvSpPr>
              <p:nvPr>
                <p:custDataLst>
                  <p:tags r:id="rId12"/>
                </p:custDataLst>
              </p:nvPr>
            </p:nvSpPr>
            <p:spPr>
              <a:xfrm>
                <a:off x="836930" y="1287145"/>
                <a:ext cx="9824720" cy="4456430"/>
              </a:xfrm>
              <a:prstGeom prst="rect">
                <a:avLst/>
              </a:prstGeom>
              <a:blipFill rotWithShape="1">
                <a:blip r:embed="rId13"/>
                <a:stretch>
                  <a:fillRect l="-52" t="-114" r="-45" b="-3619"/>
                </a:stretch>
              </a:blipFill>
              <a:ln w="9525">
                <a:solidFill>
                  <a:schemeClr val="bg1"/>
                </a:solidFill>
                <a:miter lim="800000"/>
              </a:ln>
              <a:effectLst/>
            </p:spPr>
            <p:txBody>
              <a:bodyPr/>
              <a:lstStyle/>
              <a:p>
                <a:r>
                  <a:rPr lang="zh-CN" altLang="en-US">
                    <a:noFill/>
                  </a:rPr>
                  <a:t> </a:t>
                </a:r>
              </a:p>
            </p:txBody>
          </p:sp>
        </mc:Fallback>
      </mc:AlternateContent>
      <p:pic>
        <p:nvPicPr>
          <p:cNvPr id="4" name="图片 3"/>
          <p:cNvPicPr>
            <a:picLocks noChangeAspect="1"/>
          </p:cNvPicPr>
          <p:nvPr>
            <p:custDataLst>
              <p:tags r:id="rId14"/>
            </p:custDataLst>
          </p:nvPr>
        </p:nvPicPr>
        <p:blipFill>
          <a:blip r:embed="rId15"/>
          <a:stretch>
            <a:fillRect/>
          </a:stretch>
        </p:blipFill>
        <p:spPr>
          <a:xfrm>
            <a:off x="9026525" y="1507490"/>
            <a:ext cx="3066415" cy="2777490"/>
          </a:xfrm>
          <a:prstGeom prst="rect">
            <a:avLst/>
          </a:prstGeom>
        </p:spPr>
      </p:pic>
      <p:sp>
        <p:nvSpPr>
          <p:cNvPr id="16" name="文本框 15"/>
          <p:cNvSpPr txBox="1"/>
          <p:nvPr/>
        </p:nvSpPr>
        <p:spPr>
          <a:xfrm>
            <a:off x="9808210" y="4208145"/>
            <a:ext cx="2226945" cy="306705"/>
          </a:xfrm>
          <a:prstGeom prst="rect">
            <a:avLst/>
          </a:prstGeom>
          <a:noFill/>
        </p:spPr>
        <p:txBody>
          <a:bodyPr wrap="square" rtlCol="0">
            <a:spAutoFit/>
          </a:bodyPr>
          <a:p>
            <a:r>
              <a:rPr lang="zh-CN" altLang="en-US" sz="1400" b="1"/>
              <a:t>电荷间的库仑力</a:t>
            </a:r>
            <a:endParaRPr lang="zh-CN" altLang="en-US" sz="1400" b="1"/>
          </a:p>
        </p:txBody>
      </p:sp>
      <p:graphicFrame>
        <p:nvGraphicFramePr>
          <p:cNvPr id="18" name="对象 17">
            <a:hlinkClick r:id="" action="ppaction://ole?verb="/>
          </p:cNvPr>
          <p:cNvGraphicFramePr>
            <a:graphicFrameLocks noChangeAspect="1"/>
          </p:cNvGraphicFramePr>
          <p:nvPr/>
        </p:nvGraphicFramePr>
        <p:xfrm>
          <a:off x="4059555" y="2027238"/>
          <a:ext cx="3379765" cy="756000"/>
        </p:xfrm>
        <a:graphic>
          <a:graphicData uri="http://schemas.openxmlformats.org/presentationml/2006/ole">
            <mc:AlternateContent xmlns:mc="http://schemas.openxmlformats.org/markup-compatibility/2006">
              <mc:Choice xmlns:v="urn:schemas-microsoft-com:vml" Requires="v">
                <p:oleObj spid="_x0000_s1025" name="" r:id="rId16" imgW="1930400" imgH="431800" progId="Equation.DSMT4">
                  <p:embed/>
                </p:oleObj>
              </mc:Choice>
              <mc:Fallback>
                <p:oleObj name="" r:id="rId16" imgW="1930400" imgH="431800" progId="Equation.DSMT4">
                  <p:embed/>
                  <p:pic>
                    <p:nvPicPr>
                      <p:cNvPr id="0" name="图片 1024"/>
                      <p:cNvPicPr/>
                      <p:nvPr/>
                    </p:nvPicPr>
                    <p:blipFill>
                      <a:blip r:embed="rId17"/>
                      <a:stretch>
                        <a:fillRect/>
                      </a:stretch>
                    </p:blipFill>
                    <p:spPr>
                      <a:xfrm>
                        <a:off x="4059555" y="2027238"/>
                        <a:ext cx="3379765" cy="756000"/>
                      </a:xfrm>
                      <a:prstGeom prst="rect">
                        <a:avLst/>
                      </a:prstGeom>
                    </p:spPr>
                  </p:pic>
                </p:oleObj>
              </mc:Fallback>
            </mc:AlternateContent>
          </a:graphicData>
        </a:graphic>
      </p:graphicFrame>
      <p:graphicFrame>
        <p:nvGraphicFramePr>
          <p:cNvPr id="19" name="对象 18">
            <a:hlinkClick r:id="" action="ppaction://ole?verb="/>
          </p:cNvPr>
          <p:cNvGraphicFramePr>
            <a:graphicFrameLocks noChangeAspect="1"/>
          </p:cNvGraphicFramePr>
          <p:nvPr/>
        </p:nvGraphicFramePr>
        <p:xfrm>
          <a:off x="3075940" y="4009073"/>
          <a:ext cx="5343158" cy="432000"/>
        </p:xfrm>
        <a:graphic>
          <a:graphicData uri="http://schemas.openxmlformats.org/presentationml/2006/ole">
            <mc:AlternateContent xmlns:mc="http://schemas.openxmlformats.org/markup-compatibility/2006">
              <mc:Choice xmlns:v="urn:schemas-microsoft-com:vml" Requires="v">
                <p:oleObj spid="_x0000_s1026" name="" r:id="rId18" imgW="2984500" imgH="241300" progId="Equation.DSMT4">
                  <p:embed/>
                </p:oleObj>
              </mc:Choice>
              <mc:Fallback>
                <p:oleObj name="" r:id="rId18" imgW="2984500" imgH="241300" progId="Equation.DSMT4">
                  <p:embed/>
                  <p:pic>
                    <p:nvPicPr>
                      <p:cNvPr id="0" name="图片 1025"/>
                      <p:cNvPicPr/>
                      <p:nvPr/>
                    </p:nvPicPr>
                    <p:blipFill>
                      <a:blip r:embed="rId19"/>
                      <a:stretch>
                        <a:fillRect/>
                      </a:stretch>
                    </p:blipFill>
                    <p:spPr>
                      <a:xfrm>
                        <a:off x="3075940" y="4009073"/>
                        <a:ext cx="5343158" cy="432000"/>
                      </a:xfrm>
                      <a:prstGeom prst="rect">
                        <a:avLst/>
                      </a:prstGeom>
                    </p:spPr>
                  </p:pic>
                </p:oleObj>
              </mc:Fallback>
            </mc:AlternateContent>
          </a:graphicData>
        </a:graphic>
      </p:graphicFrame>
      <p:graphicFrame>
        <p:nvGraphicFramePr>
          <p:cNvPr id="21" name="对象 20">
            <a:hlinkClick r:id="" action="ppaction://ole?verb="/>
          </p:cNvPr>
          <p:cNvGraphicFramePr>
            <a:graphicFrameLocks noChangeAspect="1"/>
          </p:cNvGraphicFramePr>
          <p:nvPr/>
        </p:nvGraphicFramePr>
        <p:xfrm>
          <a:off x="4997450" y="5586413"/>
          <a:ext cx="4018064" cy="720000"/>
        </p:xfrm>
        <a:graphic>
          <a:graphicData uri="http://schemas.openxmlformats.org/presentationml/2006/ole">
            <mc:AlternateContent xmlns:mc="http://schemas.openxmlformats.org/markup-compatibility/2006">
              <mc:Choice xmlns:v="urn:schemas-microsoft-com:vml" Requires="v">
                <p:oleObj spid="_x0000_s1027" name="" r:id="rId20" imgW="2197100" imgH="393700" progId="Equation.DSMT4">
                  <p:embed/>
                </p:oleObj>
              </mc:Choice>
              <mc:Fallback>
                <p:oleObj name="" r:id="rId20" imgW="2197100" imgH="393700" progId="Equation.DSMT4">
                  <p:embed/>
                  <p:pic>
                    <p:nvPicPr>
                      <p:cNvPr id="0" name="图片 1026"/>
                      <p:cNvPicPr/>
                      <p:nvPr/>
                    </p:nvPicPr>
                    <p:blipFill>
                      <a:blip r:embed="rId21"/>
                      <a:stretch>
                        <a:fillRect/>
                      </a:stretch>
                    </p:blipFill>
                    <p:spPr>
                      <a:xfrm>
                        <a:off x="4997450" y="5586413"/>
                        <a:ext cx="4018064" cy="72000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20" name="文本框 19"/>
          <p:cNvSpPr txBox="1"/>
          <p:nvPr>
            <p:custDataLst>
              <p:tags r:id="rId8"/>
            </p:custDataLst>
          </p:nvPr>
        </p:nvSpPr>
        <p:spPr>
          <a:xfrm>
            <a:off x="0" y="50800"/>
            <a:ext cx="5406390" cy="521970"/>
          </a:xfrm>
          <a:prstGeom prst="rect">
            <a:avLst/>
          </a:prstGeom>
          <a:noFill/>
        </p:spPr>
        <p:txBody>
          <a:bodyPr wrap="square" rtlCol="0">
            <a:spAutoFit/>
          </a:bodyPr>
          <a:p>
            <a:pPr>
              <a:buClrTx/>
              <a:buSzTx/>
              <a:buFontTx/>
            </a:pPr>
            <a:r>
              <a:rPr lang="en-US" altLang="zh-CN" sz="2800" dirty="0" err="1"/>
              <a:t>2.3</a:t>
            </a:r>
            <a:r>
              <a:rPr lang="zh-CN" altLang="en-US" sz="2800" dirty="0" err="1"/>
              <a:t>、</a:t>
            </a:r>
            <a:r>
              <a:rPr lang="zh-CN" sz="2800" dirty="0" err="1"/>
              <a:t>静电势</a:t>
            </a:r>
            <a:endParaRPr lang="zh-CN" sz="2800" dirty="0" err="1"/>
          </a:p>
        </p:txBody>
      </p:sp>
      <p:sp>
        <p:nvSpPr>
          <p:cNvPr id="71683" name="Rectangle 3"/>
          <p:cNvSpPr>
            <a:spLocks noGrp="1" noChangeArrowheads="1"/>
          </p:cNvSpPr>
          <p:nvPr>
            <p:custDataLst>
              <p:tags r:id="rId9"/>
            </p:custDataLst>
          </p:nvPr>
        </p:nvSpPr>
        <p:spPr>
          <a:xfrm>
            <a:off x="709930" y="1297940"/>
            <a:ext cx="9824720" cy="2143125"/>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sz="2400" b="1" u="none" strike="noStrike" kern="0" cap="none" spc="0" normalizeH="0" baseline="0" noProof="0" dirty="0" smtClean="0">
              <a:ln>
                <a:noFill/>
              </a:ln>
              <a:solidFill>
                <a:schemeClr val="tx1"/>
              </a:solidFill>
              <a:effectLst/>
              <a:uLnTx/>
              <a:uFillTx/>
              <a:ea typeface="楷体_GB2312"/>
              <a:cs typeface="+mn-cs"/>
            </a:endParaRPr>
          </a:p>
        </p:txBody>
      </p:sp>
      <p:sp>
        <p:nvSpPr>
          <p:cNvPr id="7" name="文本框 6"/>
          <p:cNvSpPr txBox="1"/>
          <p:nvPr>
            <p:custDataLst>
              <p:tags r:id="rId10"/>
            </p:custDataLst>
          </p:nvPr>
        </p:nvSpPr>
        <p:spPr>
          <a:xfrm>
            <a:off x="221615" y="675640"/>
            <a:ext cx="693293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2.3.3 </a:t>
            </a:r>
            <a:r>
              <a:rPr lang="zh-CN" sz="2400" b="1" kern="0">
                <a:sym typeface="+mn-ea"/>
              </a:rPr>
              <a:t>电势的微分方程</a:t>
            </a:r>
            <a:endParaRPr lang="zh-CN" sz="2400" b="1" kern="0">
              <a:sym typeface="+mn-ea"/>
            </a:endParaRPr>
          </a:p>
        </p:txBody>
      </p:sp>
      <p:sp>
        <p:nvSpPr>
          <p:cNvPr id="4" name="Rectangle 3"/>
          <p:cNvSpPr>
            <a:spLocks noGrp="1" noChangeArrowheads="1"/>
          </p:cNvSpPr>
          <p:nvPr>
            <p:custDataLst>
              <p:tags r:id="rId11"/>
            </p:custDataLst>
          </p:nvPr>
        </p:nvSpPr>
        <p:spPr>
          <a:xfrm>
            <a:off x="963930" y="1257300"/>
            <a:ext cx="10408285"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R="0" lvl="0" indent="0" algn="l" defTabSz="914400" rtl="0" eaLnBrk="1" hangingPunct="1">
              <a:lnSpc>
                <a:spcPct val="125000"/>
              </a:lnSpc>
              <a:spcBef>
                <a:spcPts val="1200"/>
              </a:spcBef>
              <a:spcAft>
                <a:spcPct val="0"/>
              </a:spcAft>
              <a:buClrTx/>
              <a:buSzTx/>
              <a:buNone/>
              <a:defRPr/>
            </a:pPr>
            <a:r>
              <a:rPr sz="2400" kern="0" noProof="0" dirty="0" smtClean="0">
                <a:ln>
                  <a:noFill/>
                </a:ln>
                <a:solidFill>
                  <a:schemeClr val="tx1"/>
                </a:solidFill>
                <a:effectLst/>
                <a:uLnTx/>
                <a:uFillTx/>
                <a:latin typeface="宋体" panose="02010600030101010101" pitchFamily="2" charset="-122"/>
                <a:ea typeface="楷体_GB2312"/>
                <a:sym typeface="+mn-ea"/>
              </a:rPr>
              <a:t>由静电场基本方程</a:t>
            </a:r>
            <a:endParaRPr sz="2400" kern="0" noProof="0" dirty="0" smtClean="0">
              <a:ln>
                <a:noFill/>
              </a:ln>
              <a:solidFill>
                <a:schemeClr val="tx1"/>
              </a:solidFill>
              <a:effectLst/>
              <a:uLnTx/>
              <a:uFillTx/>
              <a:latin typeface="宋体" panose="02010600030101010101" pitchFamily="2" charset="-122"/>
              <a:ea typeface="楷体_GB2312"/>
              <a:sym typeface="+mn-ea"/>
            </a:endParaRPr>
          </a:p>
          <a:p>
            <a:pPr marR="0" lvl="0" indent="0" algn="l" defTabSz="914400" rtl="0" eaLnBrk="1" hangingPunct="1">
              <a:lnSpc>
                <a:spcPct val="125000"/>
              </a:lnSpc>
              <a:spcBef>
                <a:spcPts val="1200"/>
              </a:spcBef>
              <a:spcAft>
                <a:spcPct val="0"/>
              </a:spcAft>
              <a:buClrTx/>
              <a:buSzTx/>
              <a:buNone/>
              <a:defRPr/>
            </a:pPr>
            <a:endParaRPr sz="2400" kern="0" noProof="0" dirty="0" smtClean="0">
              <a:ln>
                <a:noFill/>
              </a:ln>
              <a:solidFill>
                <a:schemeClr val="tx1"/>
              </a:solidFill>
              <a:effectLst/>
              <a:uLnTx/>
              <a:uFillTx/>
              <a:latin typeface="宋体" panose="02010600030101010101" pitchFamily="2" charset="-122"/>
              <a:ea typeface="楷体_GB2312"/>
              <a:sym typeface="+mn-ea"/>
            </a:endParaRPr>
          </a:p>
          <a:p>
            <a:pPr marR="0" lvl="0" indent="0" algn="l" defTabSz="914400" rtl="0" eaLnBrk="1" hangingPunct="1">
              <a:lnSpc>
                <a:spcPct val="125000"/>
              </a:lnSpc>
              <a:spcBef>
                <a:spcPts val="1200"/>
              </a:spcBef>
              <a:spcAft>
                <a:spcPct val="0"/>
              </a:spcAft>
              <a:buClrTx/>
              <a:buSzTx/>
              <a:buNone/>
              <a:defRPr/>
            </a:pPr>
            <a:r>
              <a:rPr lang="zh-CN" sz="2400" kern="0" noProof="0" dirty="0" smtClean="0">
                <a:ln>
                  <a:noFill/>
                </a:ln>
                <a:solidFill>
                  <a:schemeClr val="tx1"/>
                </a:solidFill>
                <a:effectLst/>
                <a:uLnTx/>
                <a:uFillTx/>
                <a:latin typeface="宋体" panose="02010600030101010101" pitchFamily="2" charset="-122"/>
                <a:ea typeface="楷体_GB2312"/>
                <a:sym typeface="+mn-ea"/>
              </a:rPr>
              <a:t>得：</a:t>
            </a:r>
            <a:endParaRPr sz="2400" kern="0" noProof="0" dirty="0" smtClean="0">
              <a:ln>
                <a:noFill/>
              </a:ln>
              <a:solidFill>
                <a:schemeClr val="tx1"/>
              </a:solidFill>
              <a:effectLst/>
              <a:uLnTx/>
              <a:uFillTx/>
              <a:latin typeface="宋体" panose="02010600030101010101" pitchFamily="2" charset="-122"/>
              <a:ea typeface="楷体_GB2312"/>
              <a:sym typeface="+mn-ea"/>
            </a:endParaRPr>
          </a:p>
          <a:p>
            <a:pPr marR="0" lvl="0" indent="0" algn="l" defTabSz="914400" rtl="0" eaLnBrk="1" hangingPunct="1">
              <a:lnSpc>
                <a:spcPct val="125000"/>
              </a:lnSpc>
              <a:spcBef>
                <a:spcPts val="1200"/>
              </a:spcBef>
              <a:spcAft>
                <a:spcPct val="0"/>
              </a:spcAft>
              <a:buClrTx/>
              <a:buSzTx/>
              <a:buNone/>
              <a:defRPr/>
            </a:pPr>
            <a:endParaRPr lang="zh-CN" sz="2400" kern="0" noProof="0" dirty="0" smtClean="0">
              <a:ln>
                <a:noFill/>
              </a:ln>
              <a:solidFill>
                <a:schemeClr val="tx1"/>
              </a:solidFill>
              <a:effectLst/>
              <a:uLnTx/>
              <a:uFillTx/>
              <a:latin typeface="宋体" panose="02010600030101010101" pitchFamily="2" charset="-122"/>
              <a:ea typeface="楷体_GB2312"/>
              <a:sym typeface="+mn-ea"/>
            </a:endParaRPr>
          </a:p>
          <a:p>
            <a:pPr marR="0" lvl="0" indent="0" algn="l" defTabSz="914400" rtl="0" eaLnBrk="1" hangingPunct="1">
              <a:lnSpc>
                <a:spcPct val="125000"/>
              </a:lnSpc>
              <a:spcBef>
                <a:spcPts val="1200"/>
              </a:spcBef>
              <a:spcAft>
                <a:spcPct val="0"/>
              </a:spcAft>
              <a:buClrTx/>
              <a:buSzTx/>
              <a:buNone/>
              <a:defRPr/>
            </a:pP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这是用电势表述的静电场的基本方程，称为电势的泊松方程(电势的微分方程)。</a:t>
            </a: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R="0" lvl="0" indent="0" algn="l" defTabSz="914400" rtl="0" eaLnBrk="1" hangingPunct="1">
              <a:lnSpc>
                <a:spcPct val="125000"/>
              </a:lnSpc>
              <a:spcBef>
                <a:spcPts val="1200"/>
              </a:spcBef>
              <a:spcAft>
                <a:spcPct val="0"/>
              </a:spcAft>
              <a:buClrTx/>
              <a:buSzTx/>
              <a:buNone/>
              <a:defRPr/>
            </a:pP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若</a:t>
            </a:r>
            <a:r>
              <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      ，即无源区，称为电势的拉普拉斯方程。它是电势的泊松方程    </a:t>
            </a: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R="0" lvl="0" indent="0" algn="l" defTabSz="914400" rtl="0" eaLnBrk="1" hangingPunct="1">
              <a:lnSpc>
                <a:spcPct val="125000"/>
              </a:lnSpc>
              <a:spcBef>
                <a:spcPts val="1200"/>
              </a:spcBef>
              <a:spcAft>
                <a:spcPct val="0"/>
              </a:spcAft>
              <a:buClrTx/>
              <a:buSzTx/>
              <a:buNone/>
              <a:defRPr/>
            </a:pP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p:txBody>
      </p:sp>
      <p:graphicFrame>
        <p:nvGraphicFramePr>
          <p:cNvPr id="16" name="对象 15">
            <a:hlinkClick r:id="" action="ppaction://ole?verb="/>
          </p:cNvPr>
          <p:cNvGraphicFramePr>
            <a:graphicFrameLocks noChangeAspect="1"/>
          </p:cNvGraphicFramePr>
          <p:nvPr/>
        </p:nvGraphicFramePr>
        <p:xfrm>
          <a:off x="5106035" y="1763078"/>
          <a:ext cx="2779411" cy="900000"/>
        </p:xfrm>
        <a:graphic>
          <a:graphicData uri="http://schemas.openxmlformats.org/presentationml/2006/ole">
            <mc:AlternateContent xmlns:mc="http://schemas.openxmlformats.org/markup-compatibility/2006">
              <mc:Choice xmlns:v="urn:schemas-microsoft-com:vml" Requires="v">
                <p:oleObj spid="_x0000_s9217" name="" r:id="rId12" imgW="1333500" imgH="431800" progId="Equation.DSMT4">
                  <p:embed/>
                </p:oleObj>
              </mc:Choice>
              <mc:Fallback>
                <p:oleObj name="" r:id="rId12" imgW="1333500" imgH="431800" progId="Equation.DSMT4">
                  <p:embed/>
                  <p:pic>
                    <p:nvPicPr>
                      <p:cNvPr id="0" name="图片 9216"/>
                      <p:cNvPicPr/>
                      <p:nvPr/>
                    </p:nvPicPr>
                    <p:blipFill>
                      <a:blip r:embed="rId13"/>
                      <a:stretch>
                        <a:fillRect/>
                      </a:stretch>
                    </p:blipFill>
                    <p:spPr>
                      <a:xfrm>
                        <a:off x="5106035" y="1763078"/>
                        <a:ext cx="2779411" cy="900000"/>
                      </a:xfrm>
                      <a:prstGeom prst="rect">
                        <a:avLst/>
                      </a:prstGeom>
                    </p:spPr>
                  </p:pic>
                </p:oleObj>
              </mc:Fallback>
            </mc:AlternateContent>
          </a:graphicData>
        </a:graphic>
      </p:graphicFrame>
      <p:graphicFrame>
        <p:nvGraphicFramePr>
          <p:cNvPr id="29700" name="对象 46084"/>
          <p:cNvGraphicFramePr>
            <a:graphicFrameLocks noChangeAspect="1"/>
          </p:cNvGraphicFramePr>
          <p:nvPr>
            <p:custDataLst>
              <p:tags r:id="rId14"/>
            </p:custDataLst>
          </p:nvPr>
        </p:nvGraphicFramePr>
        <p:xfrm>
          <a:off x="5780405" y="2826385"/>
          <a:ext cx="1552575" cy="957580"/>
        </p:xfrm>
        <a:graphic>
          <a:graphicData uri="http://schemas.openxmlformats.org/presentationml/2006/ole">
            <mc:AlternateContent xmlns:mc="http://schemas.openxmlformats.org/markup-compatibility/2006">
              <mc:Choice xmlns:v="urn:schemas-microsoft-com:vml" Requires="v">
                <p:oleObj spid="_x0000_s3106" name="" r:id="rId15" imgW="698500" imgH="431800" progId="Equation.DSMT4">
                  <p:embed/>
                </p:oleObj>
              </mc:Choice>
              <mc:Fallback>
                <p:oleObj name="" r:id="rId15" imgW="698500" imgH="431800" progId="Equation.DSMT4">
                  <p:embed/>
                  <p:pic>
                    <p:nvPicPr>
                      <p:cNvPr id="0" name="图片 3105"/>
                      <p:cNvPicPr/>
                      <p:nvPr/>
                    </p:nvPicPr>
                    <p:blipFill>
                      <a:blip r:embed="rId16"/>
                      <a:stretch>
                        <a:fillRect/>
                      </a:stretch>
                    </p:blipFill>
                    <p:spPr>
                      <a:xfrm>
                        <a:off x="5780405" y="2826385"/>
                        <a:ext cx="1552575" cy="957580"/>
                      </a:xfrm>
                      <a:prstGeom prst="rect">
                        <a:avLst/>
                      </a:prstGeom>
                      <a:noFill/>
                      <a:ln w="38100">
                        <a:noFill/>
                        <a:miter/>
                      </a:ln>
                    </p:spPr>
                  </p:pic>
                </p:oleObj>
              </mc:Fallback>
            </mc:AlternateContent>
          </a:graphicData>
        </a:graphic>
      </p:graphicFrame>
      <p:graphicFrame>
        <p:nvGraphicFramePr>
          <p:cNvPr id="17" name="对象 16">
            <a:hlinkClick r:id="" action="ppaction://ole?verb="/>
          </p:cNvPr>
          <p:cNvGraphicFramePr>
            <a:graphicFrameLocks noChangeAspect="1"/>
          </p:cNvGraphicFramePr>
          <p:nvPr/>
        </p:nvGraphicFramePr>
        <p:xfrm>
          <a:off x="1805940" y="4856163"/>
          <a:ext cx="742500" cy="396000"/>
        </p:xfrm>
        <a:graphic>
          <a:graphicData uri="http://schemas.openxmlformats.org/presentationml/2006/ole">
            <mc:AlternateContent xmlns:mc="http://schemas.openxmlformats.org/markup-compatibility/2006">
              <mc:Choice xmlns:v="urn:schemas-microsoft-com:vml" Requires="v">
                <p:oleObj spid="_x0000_s9218" name="" r:id="rId17" imgW="381000" imgH="203200" progId="Equation.DSMT4">
                  <p:embed/>
                </p:oleObj>
              </mc:Choice>
              <mc:Fallback>
                <p:oleObj name="" r:id="rId17" imgW="381000" imgH="203200" progId="Equation.DSMT4">
                  <p:embed/>
                  <p:pic>
                    <p:nvPicPr>
                      <p:cNvPr id="0" name="图片 9217"/>
                      <p:cNvPicPr/>
                      <p:nvPr/>
                    </p:nvPicPr>
                    <p:blipFill>
                      <a:blip r:embed="rId18"/>
                      <a:stretch>
                        <a:fillRect/>
                      </a:stretch>
                    </p:blipFill>
                    <p:spPr>
                      <a:xfrm>
                        <a:off x="1805940" y="4856163"/>
                        <a:ext cx="742500" cy="396000"/>
                      </a:xfrm>
                      <a:prstGeom prst="rect">
                        <a:avLst/>
                      </a:prstGeom>
                    </p:spPr>
                  </p:pic>
                </p:oleObj>
              </mc:Fallback>
            </mc:AlternateContent>
          </a:graphicData>
        </a:graphic>
      </p:graphicFrame>
      <p:graphicFrame>
        <p:nvGraphicFramePr>
          <p:cNvPr id="29701" name="对象 46085"/>
          <p:cNvGraphicFramePr>
            <a:graphicFrameLocks noChangeAspect="1"/>
          </p:cNvGraphicFramePr>
          <p:nvPr>
            <p:custDataLst>
              <p:tags r:id="rId19"/>
            </p:custDataLst>
          </p:nvPr>
        </p:nvGraphicFramePr>
        <p:xfrm>
          <a:off x="6012815" y="5363528"/>
          <a:ext cx="1320370" cy="576000"/>
        </p:xfrm>
        <a:graphic>
          <a:graphicData uri="http://schemas.openxmlformats.org/presentationml/2006/ole">
            <mc:AlternateContent xmlns:mc="http://schemas.openxmlformats.org/markup-compatibility/2006">
              <mc:Choice xmlns:v="urn:schemas-microsoft-com:vml" Requires="v">
                <p:oleObj spid="_x0000_s3107" name="" r:id="rId20" imgW="520700" imgH="228600" progId="Equation.DSMT4">
                  <p:embed/>
                </p:oleObj>
              </mc:Choice>
              <mc:Fallback>
                <p:oleObj name="" r:id="rId20" imgW="520700" imgH="228600" progId="Equation.DSMT4">
                  <p:embed/>
                  <p:pic>
                    <p:nvPicPr>
                      <p:cNvPr id="0" name="图片 3106"/>
                      <p:cNvPicPr/>
                      <p:nvPr/>
                    </p:nvPicPr>
                    <p:blipFill>
                      <a:blip r:embed="rId21"/>
                      <a:stretch>
                        <a:fillRect/>
                      </a:stretch>
                    </p:blipFill>
                    <p:spPr>
                      <a:xfrm>
                        <a:off x="6012815" y="5363528"/>
                        <a:ext cx="1320370" cy="5760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20" name="文本框 19"/>
          <p:cNvSpPr txBox="1"/>
          <p:nvPr>
            <p:custDataLst>
              <p:tags r:id="rId8"/>
            </p:custDataLst>
          </p:nvPr>
        </p:nvSpPr>
        <p:spPr>
          <a:xfrm>
            <a:off x="0" y="50800"/>
            <a:ext cx="5406390" cy="521970"/>
          </a:xfrm>
          <a:prstGeom prst="rect">
            <a:avLst/>
          </a:prstGeom>
          <a:noFill/>
        </p:spPr>
        <p:txBody>
          <a:bodyPr wrap="square" rtlCol="0">
            <a:spAutoFit/>
          </a:bodyPr>
          <a:p>
            <a:pPr>
              <a:buClrTx/>
              <a:buSzTx/>
              <a:buFontTx/>
            </a:pPr>
            <a:r>
              <a:rPr lang="en-US" altLang="zh-CN" sz="2800" dirty="0" err="1"/>
              <a:t>2.3</a:t>
            </a:r>
            <a:r>
              <a:rPr lang="zh-CN" altLang="en-US" sz="2800" dirty="0" err="1"/>
              <a:t>、</a:t>
            </a:r>
            <a:r>
              <a:rPr lang="zh-CN" sz="2800" dirty="0" err="1"/>
              <a:t>静电势</a:t>
            </a:r>
            <a:endParaRPr lang="zh-CN" sz="2800" dirty="0" err="1"/>
          </a:p>
        </p:txBody>
      </p:sp>
      <p:sp>
        <p:nvSpPr>
          <p:cNvPr id="71683" name="Rectangle 3"/>
          <p:cNvSpPr>
            <a:spLocks noGrp="1" noChangeArrowheads="1"/>
          </p:cNvSpPr>
          <p:nvPr>
            <p:custDataLst>
              <p:tags r:id="rId9"/>
            </p:custDataLst>
          </p:nvPr>
        </p:nvSpPr>
        <p:spPr>
          <a:xfrm>
            <a:off x="709930" y="1297940"/>
            <a:ext cx="9824720" cy="2143125"/>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sz="2400" b="1" u="none" strike="noStrike" kern="0" cap="none" spc="0" normalizeH="0" baseline="0" noProof="0" dirty="0" smtClean="0">
              <a:ln>
                <a:noFill/>
              </a:ln>
              <a:solidFill>
                <a:schemeClr val="tx1"/>
              </a:solidFill>
              <a:effectLst/>
              <a:uLnTx/>
              <a:uFillTx/>
              <a:ea typeface="楷体_GB2312"/>
              <a:cs typeface="+mn-cs"/>
            </a:endParaRPr>
          </a:p>
        </p:txBody>
      </p:sp>
      <p:sp>
        <p:nvSpPr>
          <p:cNvPr id="7" name="文本框 6"/>
          <p:cNvSpPr txBox="1"/>
          <p:nvPr>
            <p:custDataLst>
              <p:tags r:id="rId10"/>
            </p:custDataLst>
          </p:nvPr>
        </p:nvSpPr>
        <p:spPr>
          <a:xfrm>
            <a:off x="221615" y="675640"/>
            <a:ext cx="693293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2.3.4 </a:t>
            </a:r>
            <a:r>
              <a:rPr lang="zh-CN" sz="2400" b="1" kern="0">
                <a:sym typeface="+mn-ea"/>
              </a:rPr>
              <a:t>计算静电场的电势法</a:t>
            </a:r>
            <a:endParaRPr lang="zh-CN" sz="2400" b="1" kern="0">
              <a:sym typeface="+mn-ea"/>
            </a:endParaRPr>
          </a:p>
        </p:txBody>
      </p:sp>
      <p:sp>
        <p:nvSpPr>
          <p:cNvPr id="4" name="Rectangle 3"/>
          <p:cNvSpPr>
            <a:spLocks noGrp="1" noChangeArrowheads="1"/>
          </p:cNvSpPr>
          <p:nvPr>
            <p:custDataLst>
              <p:tags r:id="rId11"/>
            </p:custDataLst>
          </p:nvPr>
        </p:nvSpPr>
        <p:spPr>
          <a:xfrm>
            <a:off x="963930" y="1257300"/>
            <a:ext cx="10408285"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R="0" lvl="0" indent="0" algn="l" defTabSz="914400" rtl="0" eaLnBrk="1" hangingPunct="1">
              <a:lnSpc>
                <a:spcPct val="125000"/>
              </a:lnSpc>
              <a:spcBef>
                <a:spcPts val="1200"/>
              </a:spcBef>
              <a:spcAft>
                <a:spcPct val="0"/>
              </a:spcAft>
              <a:buClrTx/>
              <a:buSzTx/>
              <a:buNone/>
              <a:defRPr/>
            </a:pPr>
            <a:endParaRPr sz="2400" kern="0" noProof="0" dirty="0" smtClean="0">
              <a:ln>
                <a:noFill/>
              </a:ln>
              <a:solidFill>
                <a:schemeClr val="tx1"/>
              </a:solidFill>
              <a:effectLst/>
              <a:uLnTx/>
              <a:uFillTx/>
              <a:latin typeface="宋体" panose="02010600030101010101" pitchFamily="2" charset="-122"/>
              <a:ea typeface="楷体_GB2312"/>
              <a:sym typeface="+mn-ea"/>
            </a:endParaRPr>
          </a:p>
          <a:p>
            <a:pPr marL="685800" marR="0" lvl="0" algn="l" defTabSz="914400" rtl="0" eaLnBrk="1" hangingPunct="1">
              <a:lnSpc>
                <a:spcPct val="125000"/>
              </a:lnSpc>
              <a:spcBef>
                <a:spcPts val="1200"/>
              </a:spcBef>
              <a:spcAft>
                <a:spcPct val="0"/>
              </a:spcAft>
              <a:buClrTx/>
              <a:buSzTx/>
              <a:buFont typeface="Wingdings" panose="05000000000000000000" charset="0"/>
              <a:buChar char="l"/>
              <a:defRPr/>
            </a:pPr>
            <a:r>
              <a:rPr sz="2400" kern="0" noProof="0" dirty="0" smtClean="0">
                <a:ln>
                  <a:noFill/>
                </a:ln>
                <a:solidFill>
                  <a:schemeClr val="tx1"/>
                </a:solidFill>
                <a:effectLst/>
                <a:uLnTx/>
                <a:uFillTx/>
                <a:latin typeface="宋体" panose="02010600030101010101" pitchFamily="2" charset="-122"/>
                <a:ea typeface="楷体_GB2312"/>
                <a:sym typeface="+mn-ea"/>
              </a:rPr>
              <a:t>根据电荷的分布计算出电势（线、面、体分布）；</a:t>
            </a:r>
            <a:endParaRPr sz="2400" kern="0" noProof="0" dirty="0" smtClean="0">
              <a:ln>
                <a:noFill/>
              </a:ln>
              <a:solidFill>
                <a:schemeClr val="tx1"/>
              </a:solidFill>
              <a:effectLst/>
              <a:uLnTx/>
              <a:uFillTx/>
              <a:latin typeface="宋体" panose="02010600030101010101" pitchFamily="2" charset="-122"/>
              <a:ea typeface="楷体_GB2312"/>
              <a:sym typeface="+mn-ea"/>
            </a:endParaRPr>
          </a:p>
          <a:p>
            <a:pPr marL="685800" marR="0" lvl="0" algn="l" defTabSz="914400" rtl="0" eaLnBrk="1" hangingPunct="1">
              <a:lnSpc>
                <a:spcPct val="125000"/>
              </a:lnSpc>
              <a:spcBef>
                <a:spcPts val="1200"/>
              </a:spcBef>
              <a:spcAft>
                <a:spcPct val="0"/>
              </a:spcAft>
              <a:buClrTx/>
              <a:buSzTx/>
              <a:buFont typeface="Wingdings" panose="05000000000000000000" charset="0"/>
              <a:buChar char="l"/>
              <a:defRPr/>
            </a:pPr>
            <a:endParaRPr lang="zh-CN" sz="2400" kern="0" noProof="0" dirty="0" smtClean="0">
              <a:ln>
                <a:noFill/>
              </a:ln>
              <a:solidFill>
                <a:schemeClr val="tx1"/>
              </a:solidFill>
              <a:effectLst/>
              <a:uLnTx/>
              <a:uFillTx/>
              <a:latin typeface="宋体" panose="02010600030101010101" pitchFamily="2" charset="-122"/>
              <a:ea typeface="楷体_GB2312"/>
              <a:sym typeface="+mn-ea"/>
            </a:endParaRPr>
          </a:p>
          <a:p>
            <a:pPr marL="685800" marR="0" lvl="0" algn="l" defTabSz="914400" rtl="0" eaLnBrk="1" hangingPunct="1">
              <a:lnSpc>
                <a:spcPct val="125000"/>
              </a:lnSpc>
              <a:spcBef>
                <a:spcPts val="1200"/>
              </a:spcBef>
              <a:spcAft>
                <a:spcPct val="0"/>
              </a:spcAft>
              <a:buClrTx/>
              <a:buSzTx/>
              <a:buFont typeface="Wingdings" panose="05000000000000000000" charset="0"/>
              <a:buChar char="l"/>
              <a:defRPr/>
            </a:pPr>
            <a:r>
              <a:rPr lang="zh-CN" sz="2400" kern="0" noProof="0" dirty="0" smtClean="0">
                <a:ln>
                  <a:noFill/>
                </a:ln>
                <a:solidFill>
                  <a:schemeClr val="tx1"/>
                </a:solidFill>
                <a:effectLst/>
                <a:uLnTx/>
                <a:uFillTx/>
                <a:latin typeface="宋体" panose="02010600030101010101" pitchFamily="2" charset="-122"/>
                <a:ea typeface="楷体_GB2312"/>
                <a:sym typeface="+mn-ea"/>
              </a:rPr>
              <a:t>或</a:t>
            </a:r>
            <a:r>
              <a:rPr sz="2400" kern="0" noProof="0" dirty="0" smtClean="0">
                <a:ln>
                  <a:noFill/>
                </a:ln>
                <a:solidFill>
                  <a:schemeClr val="tx1"/>
                </a:solidFill>
                <a:effectLst/>
                <a:uLnTx/>
                <a:uFillTx/>
                <a:latin typeface="宋体" panose="02010600030101010101" pitchFamily="2" charset="-122"/>
                <a:ea typeface="楷体_GB2312"/>
                <a:sym typeface="+mn-ea"/>
              </a:rPr>
              <a:t>求解泊松方程或拉普拉斯方程求得电势分布；</a:t>
            </a:r>
            <a:endParaRPr sz="2400" kern="0" noProof="0" dirty="0" smtClean="0">
              <a:ln>
                <a:noFill/>
              </a:ln>
              <a:solidFill>
                <a:schemeClr val="tx1"/>
              </a:solidFill>
              <a:effectLst/>
              <a:uLnTx/>
              <a:uFillTx/>
              <a:latin typeface="宋体" panose="02010600030101010101" pitchFamily="2" charset="-122"/>
              <a:ea typeface="楷体_GB2312"/>
              <a:sym typeface="+mn-ea"/>
            </a:endParaRPr>
          </a:p>
          <a:p>
            <a:pPr marL="685800" marR="0" lvl="0" algn="l" defTabSz="914400" rtl="0" eaLnBrk="1" hangingPunct="1">
              <a:lnSpc>
                <a:spcPct val="125000"/>
              </a:lnSpc>
              <a:spcBef>
                <a:spcPts val="1200"/>
              </a:spcBef>
              <a:spcAft>
                <a:spcPct val="0"/>
              </a:spcAft>
              <a:buClrTx/>
              <a:buSzTx/>
              <a:buFont typeface="Wingdings" panose="05000000000000000000" charset="0"/>
              <a:buChar char="l"/>
              <a:defRPr/>
            </a:pPr>
            <a:endParaRPr sz="2400" kern="0" noProof="0" dirty="0" smtClean="0">
              <a:ln>
                <a:noFill/>
              </a:ln>
              <a:solidFill>
                <a:schemeClr val="tx1"/>
              </a:solidFill>
              <a:effectLst/>
              <a:uLnTx/>
              <a:uFillTx/>
              <a:latin typeface="宋体" panose="02010600030101010101" pitchFamily="2" charset="-122"/>
              <a:ea typeface="楷体_GB2312"/>
              <a:sym typeface="+mn-ea"/>
            </a:endParaRPr>
          </a:p>
          <a:p>
            <a:pPr marL="685800" marR="0" lvl="0" algn="l" defTabSz="914400" rtl="0" eaLnBrk="1" hangingPunct="1">
              <a:lnSpc>
                <a:spcPct val="125000"/>
              </a:lnSpc>
              <a:spcBef>
                <a:spcPts val="1200"/>
              </a:spcBef>
              <a:spcAft>
                <a:spcPct val="0"/>
              </a:spcAft>
              <a:buClrTx/>
              <a:buSzTx/>
              <a:buFont typeface="Wingdings" panose="05000000000000000000" charset="0"/>
              <a:buChar char="l"/>
              <a:defRPr/>
            </a:pPr>
            <a:r>
              <a:rPr sz="2400" kern="0" noProof="0" dirty="0" smtClean="0">
                <a:ln>
                  <a:noFill/>
                </a:ln>
                <a:solidFill>
                  <a:schemeClr val="tx1"/>
                </a:solidFill>
                <a:effectLst/>
                <a:uLnTx/>
                <a:uFillTx/>
                <a:latin typeface="宋体" panose="02010600030101010101" pitchFamily="2" charset="-122"/>
                <a:ea typeface="楷体_GB2312"/>
                <a:sym typeface="+mn-ea"/>
              </a:rPr>
              <a:t>利用电场强度和电势之间的负梯度关系计算出电场强度来。</a:t>
            </a:r>
            <a:endParaRPr sz="2400" kern="0" noProof="0" dirty="0" smtClean="0">
              <a:ln>
                <a:noFill/>
              </a:ln>
              <a:solidFill>
                <a:schemeClr val="tx1"/>
              </a:solidFill>
              <a:effectLst/>
              <a:uLnTx/>
              <a:uFillTx/>
              <a:latin typeface="宋体" panose="02010600030101010101" pitchFamily="2" charset="-122"/>
              <a:ea typeface="楷体_GB2312"/>
              <a:sym typeface="+mn-ea"/>
            </a:endParaRPr>
          </a:p>
          <a:p>
            <a:pPr marR="0" lvl="0" indent="0" algn="l" defTabSz="914400" rtl="0" eaLnBrk="1" hangingPunct="1">
              <a:lnSpc>
                <a:spcPct val="125000"/>
              </a:lnSpc>
              <a:spcBef>
                <a:spcPts val="1200"/>
              </a:spcBef>
              <a:spcAft>
                <a:spcPct val="0"/>
              </a:spcAft>
              <a:buClrTx/>
              <a:buSzTx/>
              <a:buNone/>
              <a:defRPr/>
            </a:pP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R="0" lvl="0" indent="0" algn="l" defTabSz="914400" rtl="0" eaLnBrk="1" hangingPunct="1">
              <a:lnSpc>
                <a:spcPct val="125000"/>
              </a:lnSpc>
              <a:spcBef>
                <a:spcPts val="1200"/>
              </a:spcBef>
              <a:spcAft>
                <a:spcPct val="0"/>
              </a:spcAft>
              <a:buClrTx/>
              <a:buSzTx/>
              <a:buNone/>
              <a:defRPr/>
            </a:pP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986145" y="2017395"/>
            <a:ext cx="6049010" cy="4166235"/>
            <a:chOff x="810" y="2405"/>
            <a:chExt cx="5898" cy="7155"/>
          </a:xfrm>
        </p:grpSpPr>
        <p:grpSp>
          <p:nvGrpSpPr>
            <p:cNvPr id="6149" name="组合 13317"/>
            <p:cNvGrpSpPr/>
            <p:nvPr/>
          </p:nvGrpSpPr>
          <p:grpSpPr>
            <a:xfrm rot="0">
              <a:off x="810" y="2405"/>
              <a:ext cx="5898" cy="7155"/>
              <a:chOff x="0" y="0"/>
              <a:chExt cx="2359" cy="2360"/>
            </a:xfrm>
          </p:grpSpPr>
          <p:pic>
            <p:nvPicPr>
              <p:cNvPr id="6150" name="内容占位符 13318" descr="f4"/>
              <p:cNvPicPr>
                <a:picLocks noGrp="1" noChangeAspect="1"/>
              </p:cNvPicPr>
              <p:nvPr>
                <p:ph sz="half" idx="4294967295"/>
                <p:custDataLst>
                  <p:tags r:id="rId1"/>
                </p:custDataLst>
              </p:nvPr>
            </p:nvPicPr>
            <p:blipFill>
              <a:blip r:embed="rId2"/>
              <a:srcRect b="57212"/>
              <a:stretch>
                <a:fillRect/>
              </a:stretch>
            </p:blipFill>
            <p:spPr>
              <a:xfrm>
                <a:off x="0" y="0"/>
                <a:ext cx="2359" cy="2360"/>
              </a:xfrm>
            </p:spPr>
          </p:pic>
          <p:sp>
            <p:nvSpPr>
              <p:cNvPr id="6151" name="文本框 13319"/>
              <p:cNvSpPr txBox="1"/>
              <p:nvPr>
                <p:custDataLst>
                  <p:tags r:id="rId3"/>
                </p:custDataLst>
              </p:nvPr>
            </p:nvSpPr>
            <p:spPr>
              <a:xfrm>
                <a:off x="457" y="1474"/>
                <a:ext cx="116" cy="303"/>
              </a:xfrm>
              <a:prstGeom prst="rect">
                <a:avLst/>
              </a:prstGeom>
              <a:noFill/>
              <a:ln w="9525">
                <a:noFill/>
              </a:ln>
            </p:spPr>
            <p:txBody>
              <a:bodyPr wrap="square" anchor="t">
                <a:spAutoFit/>
              </a:bodyPr>
              <a:p>
                <a:endParaRPr lang="zh-CN" altLang="en-US" sz="3200" dirty="0">
                  <a:latin typeface="Arial" panose="020B0604020202020204" pitchFamily="34" charset="0"/>
                </a:endParaRPr>
              </a:p>
            </p:txBody>
          </p:sp>
          <p:graphicFrame>
            <p:nvGraphicFramePr>
              <p:cNvPr id="6152" name="内容占位符 13320"/>
              <p:cNvGraphicFramePr>
                <a:graphicFrameLocks noGrp="1" noChangeAspect="1"/>
              </p:cNvGraphicFramePr>
              <p:nvPr>
                <p:ph sz="quarter" idx="4294967295"/>
                <p:custDataLst>
                  <p:tags r:id="rId4"/>
                </p:custDataLst>
              </p:nvPr>
            </p:nvGraphicFramePr>
            <p:xfrm>
              <a:off x="606" y="1379"/>
              <a:ext cx="95" cy="190"/>
            </p:xfrm>
            <a:graphic>
              <a:graphicData uri="http://schemas.openxmlformats.org/presentationml/2006/ole">
                <mc:AlternateContent xmlns:mc="http://schemas.openxmlformats.org/markup-compatibility/2006">
                  <mc:Choice xmlns:v="urn:schemas-microsoft-com:vml" Requires="v">
                    <p:oleObj spid="_x0000_s3098" name="" r:id="rId5" imgW="88900" imgH="177800" progId="Equation.DSMT4">
                      <p:embed/>
                    </p:oleObj>
                  </mc:Choice>
                  <mc:Fallback>
                    <p:oleObj name="" r:id="rId5" imgW="88900" imgH="177800" progId="Equation.DSMT4">
                      <p:embed/>
                      <p:pic>
                        <p:nvPicPr>
                          <p:cNvPr id="0" name="图片 3097"/>
                          <p:cNvPicPr/>
                          <p:nvPr/>
                        </p:nvPicPr>
                        <p:blipFill>
                          <a:blip r:embed="rId6"/>
                          <a:stretch>
                            <a:fillRect/>
                          </a:stretch>
                        </p:blipFill>
                        <p:spPr>
                          <a:xfrm>
                            <a:off x="606" y="1379"/>
                            <a:ext cx="95" cy="190"/>
                          </a:xfrm>
                          <a:prstGeom prst="rect">
                            <a:avLst/>
                          </a:prstGeom>
                          <a:solidFill>
                            <a:schemeClr val="bg1"/>
                          </a:solidFill>
                          <a:ln w="38100">
                            <a:miter/>
                          </a:ln>
                        </p:spPr>
                      </p:pic>
                    </p:oleObj>
                  </mc:Fallback>
                </mc:AlternateContent>
              </a:graphicData>
            </a:graphic>
          </p:graphicFrame>
          <p:graphicFrame>
            <p:nvGraphicFramePr>
              <p:cNvPr id="6153" name="对象 13321"/>
              <p:cNvGraphicFramePr>
                <a:graphicFrameLocks noChangeAspect="1"/>
              </p:cNvGraphicFramePr>
              <p:nvPr>
                <p:custDataLst>
                  <p:tags r:id="rId7"/>
                </p:custDataLst>
              </p:nvPr>
            </p:nvGraphicFramePr>
            <p:xfrm>
              <a:off x="873" y="1908"/>
              <a:ext cx="95" cy="190"/>
            </p:xfrm>
            <a:graphic>
              <a:graphicData uri="http://schemas.openxmlformats.org/presentationml/2006/ole">
                <mc:AlternateContent xmlns:mc="http://schemas.openxmlformats.org/markup-compatibility/2006">
                  <mc:Choice xmlns:v="urn:schemas-microsoft-com:vml" Requires="v">
                    <p:oleObj spid="_x0000_s3095" name="" r:id="rId8" imgW="88900" imgH="177800" progId="Equation.DSMT4">
                      <p:embed/>
                    </p:oleObj>
                  </mc:Choice>
                  <mc:Fallback>
                    <p:oleObj name="" r:id="rId8" imgW="88900" imgH="177800" progId="Equation.DSMT4">
                      <p:embed/>
                      <p:pic>
                        <p:nvPicPr>
                          <p:cNvPr id="0" name="图片 3094"/>
                          <p:cNvPicPr/>
                          <p:nvPr/>
                        </p:nvPicPr>
                        <p:blipFill>
                          <a:blip r:embed="rId6"/>
                          <a:stretch>
                            <a:fillRect/>
                          </a:stretch>
                        </p:blipFill>
                        <p:spPr>
                          <a:xfrm>
                            <a:off x="873" y="1908"/>
                            <a:ext cx="95" cy="190"/>
                          </a:xfrm>
                          <a:prstGeom prst="rect">
                            <a:avLst/>
                          </a:prstGeom>
                          <a:solidFill>
                            <a:schemeClr val="bg1"/>
                          </a:solidFill>
                          <a:ln w="38100">
                            <a:noFill/>
                            <a:miter/>
                          </a:ln>
                        </p:spPr>
                      </p:pic>
                    </p:oleObj>
                  </mc:Fallback>
                </mc:AlternateContent>
              </a:graphicData>
            </a:graphic>
          </p:graphicFrame>
        </p:grpSp>
        <p:sp>
          <p:nvSpPr>
            <p:cNvPr id="6156" name="文本框 13324"/>
            <p:cNvSpPr txBox="1"/>
            <p:nvPr>
              <p:custDataLst>
                <p:tags r:id="rId9"/>
              </p:custDataLst>
            </p:nvPr>
          </p:nvSpPr>
          <p:spPr>
            <a:xfrm>
              <a:off x="3577" y="5035"/>
              <a:ext cx="310" cy="845"/>
            </a:xfrm>
            <a:prstGeom prst="rect">
              <a:avLst/>
            </a:prstGeom>
            <a:solidFill>
              <a:schemeClr val="bg1"/>
            </a:solidFill>
            <a:ln w="9525">
              <a:noFill/>
            </a:ln>
          </p:spPr>
          <p:txBody>
            <a:bodyPr wrap="square" lIns="0" tIns="0" rIns="0" bIns="0" anchor="t">
              <a:spAutoFit/>
            </a:bodyPr>
            <a:p>
              <a:r>
                <a:rPr lang="en-US" altLang="zh-CN" sz="3200" dirty="0">
                  <a:solidFill>
                    <a:srgbClr val="000000"/>
                  </a:solidFill>
                  <a:latin typeface="Arial" panose="020B0604020202020204" pitchFamily="34" charset="0"/>
                </a:rPr>
                <a:t>r</a:t>
              </a:r>
              <a:endParaRPr lang="en-US" altLang="zh-CN" sz="3200" dirty="0">
                <a:solidFill>
                  <a:srgbClr val="000000"/>
                </a:solidFill>
                <a:latin typeface="Arial" panose="020B0604020202020204" pitchFamily="34" charset="0"/>
              </a:endParaRPr>
            </a:p>
          </p:txBody>
        </p:sp>
        <p:sp>
          <p:nvSpPr>
            <p:cNvPr id="6157" name="文本框 13325"/>
            <p:cNvSpPr txBox="1"/>
            <p:nvPr>
              <p:custDataLst>
                <p:tags r:id="rId10"/>
              </p:custDataLst>
            </p:nvPr>
          </p:nvSpPr>
          <p:spPr>
            <a:xfrm>
              <a:off x="4183" y="5518"/>
              <a:ext cx="520" cy="845"/>
            </a:xfrm>
            <a:prstGeom prst="rect">
              <a:avLst/>
            </a:prstGeom>
            <a:solidFill>
              <a:schemeClr val="bg1"/>
            </a:solidFill>
            <a:ln w="9525">
              <a:noFill/>
            </a:ln>
          </p:spPr>
          <p:txBody>
            <a:bodyPr wrap="square" lIns="0" tIns="0" rIns="0" bIns="0" anchor="t">
              <a:spAutoFit/>
            </a:bodyPr>
            <a:p>
              <a:r>
                <a:rPr lang="en-US" altLang="zh-CN" sz="3200" dirty="0">
                  <a:solidFill>
                    <a:srgbClr val="000000"/>
                  </a:solidFill>
                  <a:latin typeface="Arial" panose="020B0604020202020204" pitchFamily="34" charset="0"/>
                </a:rPr>
                <a:t>r-</a:t>
              </a:r>
              <a:endParaRPr lang="en-US" altLang="zh-CN" sz="3200" dirty="0">
                <a:solidFill>
                  <a:srgbClr val="000000"/>
                </a:solidFill>
                <a:latin typeface="Arial" panose="020B0604020202020204" pitchFamily="34" charset="0"/>
              </a:endParaRPr>
            </a:p>
          </p:txBody>
        </p:sp>
        <p:sp>
          <p:nvSpPr>
            <p:cNvPr id="6158" name="文本框 13326"/>
            <p:cNvSpPr txBox="1"/>
            <p:nvPr>
              <p:custDataLst>
                <p:tags r:id="rId11"/>
              </p:custDataLst>
            </p:nvPr>
          </p:nvSpPr>
          <p:spPr>
            <a:xfrm>
              <a:off x="3317" y="4043"/>
              <a:ext cx="654" cy="845"/>
            </a:xfrm>
            <a:prstGeom prst="rect">
              <a:avLst/>
            </a:prstGeom>
            <a:solidFill>
              <a:schemeClr val="bg1"/>
            </a:solidFill>
            <a:ln w="9525">
              <a:noFill/>
            </a:ln>
          </p:spPr>
          <p:txBody>
            <a:bodyPr wrap="square" lIns="0" tIns="0" rIns="0" bIns="0" anchor="t">
              <a:spAutoFit/>
            </a:bodyPr>
            <a:p>
              <a:r>
                <a:rPr lang="en-US" altLang="zh-CN" sz="3200" dirty="0">
                  <a:solidFill>
                    <a:srgbClr val="000000"/>
                  </a:solidFill>
                  <a:latin typeface="Arial" panose="020B0604020202020204" pitchFamily="34" charset="0"/>
                </a:rPr>
                <a:t>r+</a:t>
              </a:r>
              <a:endParaRPr lang="en-US" altLang="zh-CN" sz="3200" dirty="0">
                <a:solidFill>
                  <a:srgbClr val="000000"/>
                </a:solidFill>
                <a:latin typeface="Arial" panose="020B0604020202020204" pitchFamily="34" charset="0"/>
              </a:endParaRPr>
            </a:p>
          </p:txBody>
        </p:sp>
      </p:grpSp>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13">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14">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15"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16"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17"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18"/>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20" name="文本框 19"/>
          <p:cNvSpPr txBox="1"/>
          <p:nvPr>
            <p:custDataLst>
              <p:tags r:id="rId19"/>
            </p:custDataLst>
          </p:nvPr>
        </p:nvSpPr>
        <p:spPr>
          <a:xfrm>
            <a:off x="0" y="50800"/>
            <a:ext cx="5406390" cy="521970"/>
          </a:xfrm>
          <a:prstGeom prst="rect">
            <a:avLst/>
          </a:prstGeom>
          <a:noFill/>
        </p:spPr>
        <p:txBody>
          <a:bodyPr wrap="square" rtlCol="0">
            <a:spAutoFit/>
          </a:bodyPr>
          <a:p>
            <a:pPr>
              <a:buClrTx/>
              <a:buSzTx/>
              <a:buFontTx/>
            </a:pPr>
            <a:r>
              <a:rPr lang="en-US" altLang="zh-CN" sz="2800" dirty="0" err="1"/>
              <a:t>2.4</a:t>
            </a:r>
            <a:r>
              <a:rPr lang="zh-CN" altLang="en-US" sz="2800" dirty="0" err="1"/>
              <a:t>、</a:t>
            </a:r>
            <a:r>
              <a:rPr lang="zh-CN" sz="2800" dirty="0" err="1"/>
              <a:t>电偶极子</a:t>
            </a:r>
            <a:endParaRPr lang="zh-CN" sz="2800" dirty="0" err="1"/>
          </a:p>
        </p:txBody>
      </p:sp>
      <p:sp>
        <p:nvSpPr>
          <p:cNvPr id="71683" name="Rectangle 3"/>
          <p:cNvSpPr>
            <a:spLocks noGrp="1" noChangeArrowheads="1"/>
          </p:cNvSpPr>
          <p:nvPr>
            <p:custDataLst>
              <p:tags r:id="rId20"/>
            </p:custDataLst>
          </p:nvPr>
        </p:nvSpPr>
        <p:spPr>
          <a:xfrm>
            <a:off x="709930" y="1297940"/>
            <a:ext cx="9824720" cy="2143125"/>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sz="2400" b="1" u="none" strike="noStrike" kern="0" cap="none" spc="0" normalizeH="0" baseline="0" noProof="0" dirty="0" smtClean="0">
              <a:ln>
                <a:noFill/>
              </a:ln>
              <a:solidFill>
                <a:schemeClr val="tx1"/>
              </a:solidFill>
              <a:effectLst/>
              <a:uLnTx/>
              <a:uFillTx/>
              <a:ea typeface="楷体_GB2312"/>
              <a:cs typeface="+mn-cs"/>
            </a:endParaRPr>
          </a:p>
        </p:txBody>
      </p:sp>
      <p:sp>
        <p:nvSpPr>
          <p:cNvPr id="7" name="文本框 6"/>
          <p:cNvSpPr txBox="1"/>
          <p:nvPr>
            <p:custDataLst>
              <p:tags r:id="rId21"/>
            </p:custDataLst>
          </p:nvPr>
        </p:nvSpPr>
        <p:spPr>
          <a:xfrm>
            <a:off x="221615" y="675640"/>
            <a:ext cx="693293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2.4.1 </a:t>
            </a:r>
            <a:r>
              <a:rPr lang="zh-CN" sz="2400" b="1" kern="0">
                <a:sym typeface="+mn-ea"/>
              </a:rPr>
              <a:t>电偶极子的电场</a:t>
            </a:r>
            <a:endParaRPr lang="zh-CN" sz="2400" b="1" kern="0">
              <a:sym typeface="+mn-ea"/>
            </a:endParaRPr>
          </a:p>
        </p:txBody>
      </p:sp>
      <p:sp>
        <p:nvSpPr>
          <p:cNvPr id="4" name="Rectangle 3"/>
          <p:cNvSpPr>
            <a:spLocks noGrp="1" noChangeArrowheads="1"/>
          </p:cNvSpPr>
          <p:nvPr>
            <p:custDataLst>
              <p:tags r:id="rId22"/>
            </p:custDataLst>
          </p:nvPr>
        </p:nvSpPr>
        <p:spPr>
          <a:xfrm>
            <a:off x="963930" y="1257300"/>
            <a:ext cx="10408285"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R="0" lvl="0" indent="0" algn="l" defTabSz="914400" rtl="0" eaLnBrk="1" hangingPunct="1">
              <a:lnSpc>
                <a:spcPct val="125000"/>
              </a:lnSpc>
              <a:spcBef>
                <a:spcPts val="1200"/>
              </a:spcBef>
              <a:spcAft>
                <a:spcPct val="0"/>
              </a:spcAft>
              <a:buClrTx/>
              <a:buSzTx/>
              <a:buNone/>
              <a:defRPr/>
            </a:pPr>
            <a:r>
              <a:rPr sz="2400" kern="0" noProof="0" dirty="0" smtClean="0">
                <a:ln>
                  <a:noFill/>
                </a:ln>
                <a:solidFill>
                  <a:schemeClr val="tx1"/>
                </a:solidFill>
                <a:effectLst/>
                <a:uLnTx/>
                <a:uFillTx/>
                <a:latin typeface="宋体" panose="02010600030101010101" pitchFamily="2" charset="-122"/>
                <a:ea typeface="楷体_GB2312"/>
                <a:sym typeface="+mn-ea"/>
              </a:rPr>
              <a:t>两个等值异号的电荷，其间距  远小于到场点的距离，称此带电系统</a:t>
            </a:r>
            <a:endParaRPr sz="2400" kern="0" noProof="0" dirty="0" smtClean="0">
              <a:ln>
                <a:noFill/>
              </a:ln>
              <a:solidFill>
                <a:schemeClr val="tx1"/>
              </a:solidFill>
              <a:effectLst/>
              <a:uLnTx/>
              <a:uFillTx/>
              <a:latin typeface="宋体" panose="02010600030101010101" pitchFamily="2" charset="-122"/>
              <a:ea typeface="楷体_GB2312"/>
              <a:sym typeface="+mn-ea"/>
            </a:endParaRPr>
          </a:p>
          <a:p>
            <a:pPr marR="0" lvl="0" indent="0" algn="l" defTabSz="914400" rtl="0" eaLnBrk="1" hangingPunct="1">
              <a:lnSpc>
                <a:spcPct val="125000"/>
              </a:lnSpc>
              <a:spcBef>
                <a:spcPts val="1200"/>
              </a:spcBef>
              <a:spcAft>
                <a:spcPct val="0"/>
              </a:spcAft>
              <a:buClrTx/>
              <a:buSzTx/>
              <a:buNone/>
              <a:defRPr/>
            </a:pPr>
            <a:r>
              <a:rPr sz="2400" kern="0" noProof="0" dirty="0" smtClean="0">
                <a:ln>
                  <a:noFill/>
                </a:ln>
                <a:solidFill>
                  <a:schemeClr val="tx1"/>
                </a:solidFill>
                <a:effectLst/>
                <a:uLnTx/>
                <a:uFillTx/>
                <a:latin typeface="宋体" panose="02010600030101010101" pitchFamily="2" charset="-122"/>
                <a:ea typeface="楷体_GB2312"/>
                <a:sym typeface="+mn-ea"/>
              </a:rPr>
              <a:t>为电偶极子，对应的电势即电偶极势为</a:t>
            </a:r>
            <a:endParaRPr sz="2400" kern="0" noProof="0" dirty="0" smtClean="0">
              <a:ln>
                <a:noFill/>
              </a:ln>
              <a:solidFill>
                <a:schemeClr val="tx1"/>
              </a:solidFill>
              <a:effectLst/>
              <a:uLnTx/>
              <a:uFillTx/>
              <a:latin typeface="宋体" panose="02010600030101010101" pitchFamily="2" charset="-122"/>
              <a:ea typeface="楷体_GB2312"/>
              <a:sym typeface="+mn-ea"/>
            </a:endParaRPr>
          </a:p>
          <a:p>
            <a:pPr marR="0" lvl="0" indent="0" algn="l" defTabSz="914400" rtl="0" eaLnBrk="1" hangingPunct="1">
              <a:lnSpc>
                <a:spcPct val="125000"/>
              </a:lnSpc>
              <a:spcBef>
                <a:spcPts val="1200"/>
              </a:spcBef>
              <a:spcAft>
                <a:spcPct val="0"/>
              </a:spcAft>
              <a:buClrTx/>
              <a:buSzTx/>
              <a:buNone/>
              <a:defRPr/>
            </a:pPr>
            <a:endParaRPr sz="2400" kern="0" noProof="0" dirty="0" smtClean="0">
              <a:ln>
                <a:noFill/>
              </a:ln>
              <a:solidFill>
                <a:schemeClr val="tx1"/>
              </a:solidFill>
              <a:effectLst/>
              <a:uLnTx/>
              <a:uFillTx/>
              <a:latin typeface="宋体" panose="02010600030101010101" pitchFamily="2" charset="-122"/>
              <a:ea typeface="楷体_GB2312"/>
              <a:sym typeface="+mn-ea"/>
            </a:endParaRPr>
          </a:p>
          <a:p>
            <a:pPr marR="0" lvl="0" indent="0" algn="l" defTabSz="914400" rtl="0" eaLnBrk="1" hangingPunct="1">
              <a:lnSpc>
                <a:spcPct val="125000"/>
              </a:lnSpc>
              <a:spcBef>
                <a:spcPts val="1200"/>
              </a:spcBef>
              <a:spcAft>
                <a:spcPct val="0"/>
              </a:spcAft>
              <a:buClrTx/>
              <a:buSzTx/>
              <a:buNone/>
              <a:defRPr/>
            </a:pP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p:txBody>
      </p:sp>
      <p:graphicFrame>
        <p:nvGraphicFramePr>
          <p:cNvPr id="5129" name="对象 12297"/>
          <p:cNvGraphicFramePr>
            <a:graphicFrameLocks noChangeAspect="1"/>
          </p:cNvGraphicFramePr>
          <p:nvPr>
            <p:custDataLst>
              <p:tags r:id="rId23"/>
            </p:custDataLst>
          </p:nvPr>
        </p:nvGraphicFramePr>
        <p:xfrm>
          <a:off x="5373370" y="1349375"/>
          <a:ext cx="408940" cy="445770"/>
        </p:xfrm>
        <a:graphic>
          <a:graphicData uri="http://schemas.openxmlformats.org/presentationml/2006/ole">
            <mc:AlternateContent xmlns:mc="http://schemas.openxmlformats.org/markup-compatibility/2006">
              <mc:Choice xmlns:v="urn:schemas-microsoft-com:vml" Requires="v">
                <p:oleObj spid="_x0000_s3089" name="" r:id="rId24" imgW="88900" imgH="177800" progId="Equation.DSMT4">
                  <p:embed/>
                </p:oleObj>
              </mc:Choice>
              <mc:Fallback>
                <p:oleObj name="" r:id="rId24" imgW="88900" imgH="177800" progId="Equation.DSMT4">
                  <p:embed/>
                  <p:pic>
                    <p:nvPicPr>
                      <p:cNvPr id="0" name="图片 3088"/>
                      <p:cNvPicPr/>
                      <p:nvPr/>
                    </p:nvPicPr>
                    <p:blipFill>
                      <a:blip r:embed="rId6"/>
                      <a:stretch>
                        <a:fillRect/>
                      </a:stretch>
                    </p:blipFill>
                    <p:spPr>
                      <a:xfrm>
                        <a:off x="5373370" y="1349375"/>
                        <a:ext cx="408940" cy="445770"/>
                      </a:xfrm>
                      <a:prstGeom prst="rect">
                        <a:avLst/>
                      </a:prstGeom>
                      <a:noFill/>
                      <a:ln w="38100">
                        <a:noFill/>
                        <a:miter/>
                      </a:ln>
                    </p:spPr>
                  </p:pic>
                </p:oleObj>
              </mc:Fallback>
            </mc:AlternateContent>
          </a:graphicData>
        </a:graphic>
      </p:graphicFrame>
      <p:graphicFrame>
        <p:nvGraphicFramePr>
          <p:cNvPr id="5123" name="对象 12291"/>
          <p:cNvGraphicFramePr>
            <a:graphicFrameLocks noChangeAspect="1"/>
          </p:cNvGraphicFramePr>
          <p:nvPr>
            <p:custDataLst>
              <p:tags r:id="rId25"/>
            </p:custDataLst>
          </p:nvPr>
        </p:nvGraphicFramePr>
        <p:xfrm>
          <a:off x="2733675" y="2458403"/>
          <a:ext cx="3309938" cy="1090612"/>
        </p:xfrm>
        <a:graphic>
          <a:graphicData uri="http://schemas.openxmlformats.org/presentationml/2006/ole">
            <mc:AlternateContent xmlns:mc="http://schemas.openxmlformats.org/markup-compatibility/2006">
              <mc:Choice xmlns:v="urn:schemas-microsoft-com:vml" Requires="v">
                <p:oleObj spid="_x0000_s3093" name="" r:id="rId26" imgW="2032000" imgH="482600" progId="Equation.DSMT4">
                  <p:embed/>
                </p:oleObj>
              </mc:Choice>
              <mc:Fallback>
                <p:oleObj name="" r:id="rId26" imgW="2032000" imgH="482600" progId="Equation.DSMT4">
                  <p:embed/>
                  <p:pic>
                    <p:nvPicPr>
                      <p:cNvPr id="0" name="图片 3092"/>
                      <p:cNvPicPr/>
                      <p:nvPr/>
                    </p:nvPicPr>
                    <p:blipFill>
                      <a:blip r:embed="rId27"/>
                      <a:stretch>
                        <a:fillRect/>
                      </a:stretch>
                    </p:blipFill>
                    <p:spPr>
                      <a:xfrm>
                        <a:off x="2733675" y="2458403"/>
                        <a:ext cx="3309938" cy="1090612"/>
                      </a:xfrm>
                      <a:prstGeom prst="rect">
                        <a:avLst/>
                      </a:prstGeom>
                      <a:noFill/>
                      <a:ln w="38100">
                        <a:noFill/>
                        <a:miter/>
                      </a:ln>
                    </p:spPr>
                  </p:pic>
                </p:oleObj>
              </mc:Fallback>
            </mc:AlternateContent>
          </a:graphicData>
        </a:graphic>
      </p:graphicFrame>
      <p:graphicFrame>
        <p:nvGraphicFramePr>
          <p:cNvPr id="19" name="对象 12293"/>
          <p:cNvGraphicFramePr>
            <a:graphicFrameLocks noChangeAspect="1"/>
          </p:cNvGraphicFramePr>
          <p:nvPr>
            <p:custDataLst>
              <p:tags r:id="rId28"/>
            </p:custDataLst>
          </p:nvPr>
        </p:nvGraphicFramePr>
        <p:xfrm>
          <a:off x="2207895" y="3574415"/>
          <a:ext cx="4865370" cy="1238250"/>
        </p:xfrm>
        <a:graphic>
          <a:graphicData uri="http://schemas.openxmlformats.org/presentationml/2006/ole">
            <mc:AlternateContent xmlns:mc="http://schemas.openxmlformats.org/markup-compatibility/2006">
              <mc:Choice xmlns:v="urn:schemas-microsoft-com:vml" Requires="v">
                <p:oleObj spid="_x0000_s21" name="" r:id="rId29" imgW="3098800" imgH="596900" progId="Equation.DSMT4">
                  <p:embed/>
                </p:oleObj>
              </mc:Choice>
              <mc:Fallback>
                <p:oleObj name="" r:id="rId29" imgW="3098800" imgH="596900" progId="Equation.DSMT4">
                  <p:embed/>
                  <p:pic>
                    <p:nvPicPr>
                      <p:cNvPr id="0" name="图片 3091"/>
                      <p:cNvPicPr/>
                      <p:nvPr/>
                    </p:nvPicPr>
                    <p:blipFill>
                      <a:blip r:embed="rId30"/>
                      <a:stretch>
                        <a:fillRect/>
                      </a:stretch>
                    </p:blipFill>
                    <p:spPr>
                      <a:xfrm>
                        <a:off x="2207895" y="3574415"/>
                        <a:ext cx="4865370" cy="1238250"/>
                      </a:xfrm>
                      <a:prstGeom prst="rect">
                        <a:avLst/>
                      </a:prstGeom>
                      <a:noFill/>
                      <a:ln w="38100">
                        <a:noFill/>
                        <a:miter/>
                      </a:ln>
                    </p:spPr>
                  </p:pic>
                </p:oleObj>
              </mc:Fallback>
            </mc:AlternateContent>
          </a:graphicData>
        </a:graphic>
      </p:graphicFrame>
      <p:graphicFrame>
        <p:nvGraphicFramePr>
          <p:cNvPr id="22" name="对象 12295"/>
          <p:cNvGraphicFramePr>
            <a:graphicFrameLocks noChangeAspect="1"/>
          </p:cNvGraphicFramePr>
          <p:nvPr>
            <p:custDataLst>
              <p:tags r:id="rId31"/>
            </p:custDataLst>
          </p:nvPr>
        </p:nvGraphicFramePr>
        <p:xfrm>
          <a:off x="2033905" y="4945380"/>
          <a:ext cx="4866640" cy="1238250"/>
        </p:xfrm>
        <a:graphic>
          <a:graphicData uri="http://schemas.openxmlformats.org/presentationml/2006/ole">
            <mc:AlternateContent xmlns:mc="http://schemas.openxmlformats.org/markup-compatibility/2006">
              <mc:Choice xmlns:v="urn:schemas-microsoft-com:vml" Requires="v">
                <p:oleObj spid="_x0000_s23" name="" r:id="rId32" imgW="3098800" imgH="596900" progId="Equation.DSMT4">
                  <p:embed/>
                </p:oleObj>
              </mc:Choice>
              <mc:Fallback>
                <p:oleObj name="" r:id="rId32" imgW="3098800" imgH="596900" progId="Equation.DSMT4">
                  <p:embed/>
                  <p:pic>
                    <p:nvPicPr>
                      <p:cNvPr id="0" name="图片 3089"/>
                      <p:cNvPicPr/>
                      <p:nvPr/>
                    </p:nvPicPr>
                    <p:blipFill>
                      <a:blip r:embed="rId33"/>
                      <a:stretch>
                        <a:fillRect/>
                      </a:stretch>
                    </p:blipFill>
                    <p:spPr>
                      <a:xfrm>
                        <a:off x="2033905" y="4945380"/>
                        <a:ext cx="4866640" cy="12382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20" name="文本框 19"/>
          <p:cNvSpPr txBox="1"/>
          <p:nvPr>
            <p:custDataLst>
              <p:tags r:id="rId8"/>
            </p:custDataLst>
          </p:nvPr>
        </p:nvSpPr>
        <p:spPr>
          <a:xfrm>
            <a:off x="0" y="50800"/>
            <a:ext cx="5406390" cy="521970"/>
          </a:xfrm>
          <a:prstGeom prst="rect">
            <a:avLst/>
          </a:prstGeom>
          <a:noFill/>
        </p:spPr>
        <p:txBody>
          <a:bodyPr wrap="square" rtlCol="0">
            <a:spAutoFit/>
          </a:bodyPr>
          <a:p>
            <a:pPr>
              <a:buClrTx/>
              <a:buSzTx/>
              <a:buFontTx/>
            </a:pPr>
            <a:r>
              <a:rPr lang="en-US" altLang="zh-CN" sz="2800" dirty="0" err="1"/>
              <a:t>2.4</a:t>
            </a:r>
            <a:r>
              <a:rPr lang="zh-CN" altLang="en-US" sz="2800" dirty="0" err="1"/>
              <a:t>、</a:t>
            </a:r>
            <a:r>
              <a:rPr lang="zh-CN" sz="2800" dirty="0" err="1"/>
              <a:t>电偶极子</a:t>
            </a:r>
            <a:endParaRPr lang="zh-CN" sz="2800" dirty="0" err="1"/>
          </a:p>
        </p:txBody>
      </p:sp>
      <p:sp>
        <p:nvSpPr>
          <p:cNvPr id="71683" name="Rectangle 3"/>
          <p:cNvSpPr>
            <a:spLocks noGrp="1" noChangeArrowheads="1"/>
          </p:cNvSpPr>
          <p:nvPr>
            <p:custDataLst>
              <p:tags r:id="rId9"/>
            </p:custDataLst>
          </p:nvPr>
        </p:nvSpPr>
        <p:spPr>
          <a:xfrm>
            <a:off x="709930" y="1297940"/>
            <a:ext cx="9824720" cy="2143125"/>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sz="2400" b="1" u="none" strike="noStrike" kern="0" cap="none" spc="0" normalizeH="0" baseline="0" noProof="0" dirty="0" smtClean="0">
              <a:ln>
                <a:noFill/>
              </a:ln>
              <a:solidFill>
                <a:schemeClr val="tx1"/>
              </a:solidFill>
              <a:effectLst/>
              <a:uLnTx/>
              <a:uFillTx/>
              <a:ea typeface="楷体_GB2312"/>
              <a:cs typeface="+mn-cs"/>
            </a:endParaRPr>
          </a:p>
        </p:txBody>
      </p:sp>
      <p:sp>
        <p:nvSpPr>
          <p:cNvPr id="7" name="文本框 6"/>
          <p:cNvSpPr txBox="1"/>
          <p:nvPr>
            <p:custDataLst>
              <p:tags r:id="rId10"/>
            </p:custDataLst>
          </p:nvPr>
        </p:nvSpPr>
        <p:spPr>
          <a:xfrm>
            <a:off x="221615" y="675640"/>
            <a:ext cx="693293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2.4.1 </a:t>
            </a:r>
            <a:r>
              <a:rPr lang="zh-CN" sz="2400" b="1" kern="0">
                <a:sym typeface="+mn-ea"/>
              </a:rPr>
              <a:t>电偶极子的电场</a:t>
            </a:r>
            <a:endParaRPr lang="zh-CN" sz="2400" b="1" kern="0">
              <a:sym typeface="+mn-ea"/>
            </a:endParaRPr>
          </a:p>
        </p:txBody>
      </p:sp>
      <p:sp>
        <p:nvSpPr>
          <p:cNvPr id="4" name="Rectangle 3"/>
          <p:cNvSpPr>
            <a:spLocks noGrp="1" noChangeArrowheads="1"/>
          </p:cNvSpPr>
          <p:nvPr>
            <p:custDataLst>
              <p:tags r:id="rId11"/>
            </p:custDataLst>
          </p:nvPr>
        </p:nvSpPr>
        <p:spPr>
          <a:xfrm>
            <a:off x="963930" y="1257300"/>
            <a:ext cx="10408285"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R="0" lvl="0" indent="0" algn="l" defTabSz="914400" rtl="0" eaLnBrk="1" hangingPunct="1">
              <a:lnSpc>
                <a:spcPct val="125000"/>
              </a:lnSpc>
              <a:spcBef>
                <a:spcPts val="1200"/>
              </a:spcBef>
              <a:spcAft>
                <a:spcPct val="0"/>
              </a:spcAft>
              <a:buClrTx/>
              <a:buSzTx/>
              <a:buNone/>
              <a:defRPr/>
            </a:pPr>
            <a:r>
              <a:rPr lang="zh-CN" sz="2400" kern="0" noProof="0" dirty="0" smtClean="0">
                <a:ln>
                  <a:noFill/>
                </a:ln>
                <a:solidFill>
                  <a:schemeClr val="tx1"/>
                </a:solidFill>
                <a:effectLst/>
                <a:uLnTx/>
                <a:uFillTx/>
                <a:latin typeface="宋体" panose="02010600030101010101" pitchFamily="2" charset="-122"/>
                <a:ea typeface="楷体_GB2312"/>
                <a:sym typeface="+mn-ea"/>
              </a:rPr>
              <a:t>取近似得到：</a:t>
            </a:r>
            <a:endParaRPr lang="zh-CN" sz="2400" kern="0" noProof="0" dirty="0" smtClean="0">
              <a:ln>
                <a:noFill/>
              </a:ln>
              <a:solidFill>
                <a:schemeClr val="tx1"/>
              </a:solidFill>
              <a:effectLst/>
              <a:uLnTx/>
              <a:uFillTx/>
              <a:latin typeface="宋体" panose="02010600030101010101" pitchFamily="2" charset="-122"/>
              <a:ea typeface="楷体_GB2312"/>
              <a:sym typeface="+mn-ea"/>
            </a:endParaRPr>
          </a:p>
          <a:p>
            <a:pPr marR="0" lvl="0" indent="0" algn="l" defTabSz="914400" rtl="0" eaLnBrk="1" hangingPunct="1">
              <a:lnSpc>
                <a:spcPct val="125000"/>
              </a:lnSpc>
              <a:spcBef>
                <a:spcPts val="1200"/>
              </a:spcBef>
              <a:spcAft>
                <a:spcPct val="0"/>
              </a:spcAft>
              <a:buClrTx/>
              <a:buSzTx/>
              <a:buNone/>
              <a:defRPr/>
            </a:pPr>
            <a:endParaRPr lang="zh-CN" sz="2400" kern="0" noProof="0" dirty="0" smtClean="0">
              <a:ln>
                <a:noFill/>
              </a:ln>
              <a:solidFill>
                <a:schemeClr val="tx1"/>
              </a:solidFill>
              <a:effectLst/>
              <a:uLnTx/>
              <a:uFillTx/>
              <a:latin typeface="宋体" panose="02010600030101010101" pitchFamily="2" charset="-122"/>
              <a:ea typeface="楷体_GB2312"/>
              <a:sym typeface="+mn-ea"/>
            </a:endParaRPr>
          </a:p>
          <a:p>
            <a:pPr marR="0" lvl="0" indent="0" algn="l" defTabSz="914400" rtl="0" eaLnBrk="1" hangingPunct="1">
              <a:lnSpc>
                <a:spcPct val="125000"/>
              </a:lnSpc>
              <a:spcBef>
                <a:spcPts val="1200"/>
              </a:spcBef>
              <a:spcAft>
                <a:spcPct val="0"/>
              </a:spcAft>
              <a:buClrTx/>
              <a:buSzTx/>
              <a:buNone/>
              <a:defRPr/>
            </a:pPr>
            <a:r>
              <a:rPr sz="2400" kern="0" noProof="0" dirty="0" smtClean="0">
                <a:ln>
                  <a:noFill/>
                </a:ln>
                <a:solidFill>
                  <a:schemeClr val="tx1"/>
                </a:solidFill>
                <a:effectLst/>
                <a:uLnTx/>
                <a:uFillTx/>
                <a:latin typeface="宋体" panose="02010600030101010101" pitchFamily="2" charset="-122"/>
                <a:ea typeface="楷体_GB2312"/>
                <a:sym typeface="+mn-ea"/>
              </a:rPr>
              <a:t>定义电偶极矩为：</a:t>
            </a:r>
            <a:endParaRPr sz="2400" kern="0" noProof="0" dirty="0" smtClean="0">
              <a:ln>
                <a:noFill/>
              </a:ln>
              <a:solidFill>
                <a:schemeClr val="tx1"/>
              </a:solidFill>
              <a:effectLst/>
              <a:uLnTx/>
              <a:uFillTx/>
              <a:latin typeface="宋体" panose="02010600030101010101" pitchFamily="2" charset="-122"/>
              <a:ea typeface="楷体_GB2312"/>
              <a:sym typeface="+mn-ea"/>
            </a:endParaRPr>
          </a:p>
          <a:p>
            <a:pPr marR="0" lvl="0" indent="0" algn="l" defTabSz="914400" rtl="0" eaLnBrk="1" hangingPunct="1">
              <a:lnSpc>
                <a:spcPct val="125000"/>
              </a:lnSpc>
              <a:spcBef>
                <a:spcPts val="1200"/>
              </a:spcBef>
              <a:spcAft>
                <a:spcPct val="0"/>
              </a:spcAft>
              <a:buClrTx/>
              <a:buSzTx/>
              <a:buNone/>
              <a:defRPr/>
            </a:pPr>
            <a:endParaRPr sz="2400" kern="0" noProof="0" dirty="0" smtClean="0">
              <a:ln>
                <a:noFill/>
              </a:ln>
              <a:solidFill>
                <a:schemeClr val="tx1"/>
              </a:solidFill>
              <a:effectLst/>
              <a:uLnTx/>
              <a:uFillTx/>
              <a:latin typeface="宋体" panose="02010600030101010101" pitchFamily="2" charset="-122"/>
              <a:ea typeface="楷体_GB2312"/>
              <a:sym typeface="+mn-ea"/>
            </a:endParaRPr>
          </a:p>
          <a:p>
            <a:pPr marR="0" lvl="0" indent="0" algn="l" defTabSz="914400" rtl="0" eaLnBrk="1" hangingPunct="1">
              <a:lnSpc>
                <a:spcPct val="125000"/>
              </a:lnSpc>
              <a:spcBef>
                <a:spcPts val="1200"/>
              </a:spcBef>
              <a:spcAft>
                <a:spcPct val="0"/>
              </a:spcAft>
              <a:buClrTx/>
              <a:buSzTx/>
              <a:buNone/>
              <a:defRPr/>
            </a:pPr>
            <a:r>
              <a:rPr lang="en-US" sz="2400" i="1" kern="0" noProof="0" dirty="0" smtClean="0">
                <a:ln>
                  <a:noFill/>
                </a:ln>
                <a:solidFill>
                  <a:schemeClr val="tx1"/>
                </a:solidFill>
                <a:effectLst/>
                <a:uLnTx/>
                <a:uFillTx/>
                <a:latin typeface="Times New Roman" panose="02020603050405020304" charset="0"/>
                <a:ea typeface="楷体_GB2312"/>
                <a:cs typeface="Times New Roman" panose="02020603050405020304" charset="0"/>
                <a:sym typeface="+mn-ea"/>
              </a:rPr>
              <a:t>l</a:t>
            </a:r>
            <a:r>
              <a:rPr lang="en-US" sz="2400" kern="0" noProof="0" dirty="0" smtClean="0">
                <a:ln>
                  <a:noFill/>
                </a:ln>
                <a:solidFill>
                  <a:schemeClr val="tx1"/>
                </a:solidFill>
                <a:effectLst/>
                <a:uLnTx/>
                <a:uFillTx/>
                <a:latin typeface="宋体" panose="02010600030101010101" pitchFamily="2" charset="-122"/>
                <a:ea typeface="楷体_GB2312"/>
                <a:sym typeface="+mn-ea"/>
              </a:rPr>
              <a:t> </a:t>
            </a:r>
            <a:r>
              <a:rPr sz="2400" kern="0" noProof="0" dirty="0" smtClean="0">
                <a:ln>
                  <a:noFill/>
                </a:ln>
                <a:solidFill>
                  <a:schemeClr val="tx1"/>
                </a:solidFill>
                <a:effectLst/>
                <a:uLnTx/>
                <a:uFillTx/>
                <a:latin typeface="宋体" panose="02010600030101010101" pitchFamily="2" charset="-122"/>
                <a:ea typeface="楷体_GB2312"/>
                <a:sym typeface="+mn-ea"/>
              </a:rPr>
              <a:t>是由</a:t>
            </a:r>
            <a:r>
              <a:rPr lang="en-US" sz="2400" kern="0" noProof="0" dirty="0" smtClean="0">
                <a:ln>
                  <a:noFill/>
                </a:ln>
                <a:solidFill>
                  <a:schemeClr val="tx1"/>
                </a:solidFill>
                <a:effectLst/>
                <a:uLnTx/>
                <a:uFillTx/>
                <a:latin typeface="宋体" panose="02010600030101010101" pitchFamily="2" charset="-122"/>
                <a:ea typeface="楷体_GB2312"/>
                <a:sym typeface="+mn-ea"/>
              </a:rPr>
              <a:t> </a:t>
            </a:r>
            <a:r>
              <a:rPr lang="en-US" sz="2400" kern="0" noProof="0" dirty="0" smtClean="0">
                <a:ln>
                  <a:noFill/>
                </a:ln>
                <a:solidFill>
                  <a:schemeClr val="tx1"/>
                </a:solidFill>
                <a:effectLst/>
                <a:uLnTx/>
                <a:uFillTx/>
                <a:latin typeface="Times New Roman" panose="02020603050405020304" charset="0"/>
                <a:ea typeface="楷体_GB2312"/>
                <a:cs typeface="Times New Roman" panose="02020603050405020304" charset="0"/>
                <a:sym typeface="+mn-ea"/>
              </a:rPr>
              <a:t>+</a:t>
            </a:r>
            <a:r>
              <a:rPr lang="en-US" sz="2400" i="1" kern="0" noProof="0" dirty="0" smtClean="0">
                <a:ln>
                  <a:noFill/>
                </a:ln>
                <a:solidFill>
                  <a:schemeClr val="tx1"/>
                </a:solidFill>
                <a:effectLst/>
                <a:uLnTx/>
                <a:uFillTx/>
                <a:latin typeface="Times New Roman" panose="02020603050405020304" charset="0"/>
                <a:ea typeface="楷体_GB2312"/>
                <a:cs typeface="Times New Roman" panose="02020603050405020304" charset="0"/>
                <a:sym typeface="+mn-ea"/>
              </a:rPr>
              <a:t>Q</a:t>
            </a:r>
            <a:r>
              <a:rPr lang="en-US" sz="2400" kern="0" noProof="0" dirty="0" smtClean="0">
                <a:ln>
                  <a:noFill/>
                </a:ln>
                <a:solidFill>
                  <a:schemeClr val="tx1"/>
                </a:solidFill>
                <a:effectLst/>
                <a:uLnTx/>
                <a:uFillTx/>
                <a:latin typeface="宋体" panose="02010600030101010101" pitchFamily="2" charset="-122"/>
                <a:ea typeface="楷体_GB2312"/>
                <a:sym typeface="+mn-ea"/>
              </a:rPr>
              <a:t> </a:t>
            </a:r>
            <a:r>
              <a:rPr sz="2400" kern="0" noProof="0" dirty="0" smtClean="0">
                <a:ln>
                  <a:noFill/>
                </a:ln>
                <a:solidFill>
                  <a:schemeClr val="tx1"/>
                </a:solidFill>
                <a:effectLst/>
                <a:uLnTx/>
                <a:uFillTx/>
                <a:latin typeface="宋体" panose="02010600030101010101" pitchFamily="2" charset="-122"/>
                <a:ea typeface="楷体_GB2312"/>
                <a:sym typeface="+mn-ea"/>
              </a:rPr>
              <a:t>指向 </a:t>
            </a:r>
            <a:r>
              <a:rPr lang="en-US" sz="2400" kern="0" noProof="0" dirty="0" smtClean="0">
                <a:ln>
                  <a:noFill/>
                </a:ln>
                <a:solidFill>
                  <a:schemeClr val="tx1"/>
                </a:solidFill>
                <a:effectLst/>
                <a:uLnTx/>
                <a:uFillTx/>
                <a:latin typeface="Times New Roman" panose="02020603050405020304" charset="0"/>
                <a:ea typeface="楷体_GB2312"/>
                <a:cs typeface="Times New Roman" panose="02020603050405020304" charset="0"/>
                <a:sym typeface="+mn-ea"/>
              </a:rPr>
              <a:t>-</a:t>
            </a:r>
            <a:r>
              <a:rPr lang="en-US" sz="2400" i="1" kern="0" noProof="0" dirty="0" smtClean="0">
                <a:ln>
                  <a:noFill/>
                </a:ln>
                <a:solidFill>
                  <a:schemeClr val="tx1"/>
                </a:solidFill>
                <a:effectLst/>
                <a:uLnTx/>
                <a:uFillTx/>
                <a:latin typeface="Times New Roman" panose="02020603050405020304" charset="0"/>
                <a:ea typeface="楷体_GB2312"/>
                <a:cs typeface="Times New Roman" panose="02020603050405020304" charset="0"/>
                <a:sym typeface="+mn-ea"/>
              </a:rPr>
              <a:t>Q</a:t>
            </a:r>
            <a:r>
              <a:rPr lang="en-US" sz="2400" kern="0" noProof="0" dirty="0" smtClean="0">
                <a:ln>
                  <a:noFill/>
                </a:ln>
                <a:solidFill>
                  <a:schemeClr val="tx1"/>
                </a:solidFill>
                <a:effectLst/>
                <a:uLnTx/>
                <a:uFillTx/>
                <a:latin typeface="宋体" panose="02010600030101010101" pitchFamily="2" charset="-122"/>
                <a:ea typeface="楷体_GB2312"/>
                <a:sym typeface="+mn-ea"/>
              </a:rPr>
              <a:t> </a:t>
            </a:r>
            <a:r>
              <a:rPr sz="2400" kern="0" noProof="0" dirty="0" smtClean="0">
                <a:ln>
                  <a:noFill/>
                </a:ln>
                <a:solidFill>
                  <a:schemeClr val="tx1"/>
                </a:solidFill>
                <a:effectLst/>
                <a:uLnTx/>
                <a:uFillTx/>
                <a:latin typeface="宋体" panose="02010600030101010101" pitchFamily="2" charset="-122"/>
                <a:ea typeface="楷体_GB2312"/>
                <a:sym typeface="+mn-ea"/>
              </a:rPr>
              <a:t>的两电荷间的距离矢量。</a:t>
            </a:r>
            <a:endParaRPr sz="2400" kern="0" noProof="0" dirty="0" smtClean="0">
              <a:ln>
                <a:noFill/>
              </a:ln>
              <a:solidFill>
                <a:schemeClr val="tx1"/>
              </a:solidFill>
              <a:effectLst/>
              <a:uLnTx/>
              <a:uFillTx/>
              <a:latin typeface="宋体" panose="02010600030101010101" pitchFamily="2" charset="-122"/>
              <a:ea typeface="楷体_GB2312"/>
              <a:sym typeface="+mn-ea"/>
            </a:endParaRPr>
          </a:p>
          <a:p>
            <a:pPr marR="0" lvl="0" indent="0" algn="l" defTabSz="914400" rtl="0" eaLnBrk="1" hangingPunct="1">
              <a:lnSpc>
                <a:spcPct val="125000"/>
              </a:lnSpc>
              <a:spcBef>
                <a:spcPts val="1200"/>
              </a:spcBef>
              <a:spcAft>
                <a:spcPct val="0"/>
              </a:spcAft>
              <a:buClrTx/>
              <a:buSzTx/>
              <a:buNone/>
              <a:defRPr/>
            </a:pP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R="0" lvl="0" indent="0" algn="l" defTabSz="914400" rtl="0" eaLnBrk="1" hangingPunct="1">
              <a:lnSpc>
                <a:spcPct val="125000"/>
              </a:lnSpc>
              <a:spcBef>
                <a:spcPts val="1200"/>
              </a:spcBef>
              <a:spcAft>
                <a:spcPct val="0"/>
              </a:spcAft>
              <a:buClrTx/>
              <a:buSzTx/>
              <a:buNone/>
              <a:defRPr/>
            </a:pP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对电势取负梯度得：</a:t>
            </a: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p:txBody>
      </p:sp>
      <p:graphicFrame>
        <p:nvGraphicFramePr>
          <p:cNvPr id="7172" name="对象 14340"/>
          <p:cNvGraphicFramePr>
            <a:graphicFrameLocks noChangeAspect="1"/>
          </p:cNvGraphicFramePr>
          <p:nvPr>
            <p:custDataLst>
              <p:tags r:id="rId12"/>
            </p:custDataLst>
          </p:nvPr>
        </p:nvGraphicFramePr>
        <p:xfrm>
          <a:off x="5051743" y="1430338"/>
          <a:ext cx="2232025" cy="920750"/>
        </p:xfrm>
        <a:graphic>
          <a:graphicData uri="http://schemas.openxmlformats.org/presentationml/2006/ole">
            <mc:AlternateContent xmlns:mc="http://schemas.openxmlformats.org/markup-compatibility/2006">
              <mc:Choice xmlns:v="urn:schemas-microsoft-com:vml" Requires="v">
                <p:oleObj spid="_x0000_s3080" name="" r:id="rId13" imgW="1041400" imgH="431800" progId="Equation.DSMT4">
                  <p:embed/>
                </p:oleObj>
              </mc:Choice>
              <mc:Fallback>
                <p:oleObj name="" r:id="rId13" imgW="1041400" imgH="431800" progId="Equation.DSMT4">
                  <p:embed/>
                  <p:pic>
                    <p:nvPicPr>
                      <p:cNvPr id="0" name="图片 3079"/>
                      <p:cNvPicPr/>
                      <p:nvPr/>
                    </p:nvPicPr>
                    <p:blipFill>
                      <a:blip r:embed="rId14"/>
                      <a:stretch>
                        <a:fillRect/>
                      </a:stretch>
                    </p:blipFill>
                    <p:spPr>
                      <a:xfrm>
                        <a:off x="5051743" y="1430338"/>
                        <a:ext cx="2232025" cy="920750"/>
                      </a:xfrm>
                      <a:prstGeom prst="rect">
                        <a:avLst/>
                      </a:prstGeom>
                      <a:noFill/>
                      <a:ln w="38100">
                        <a:noFill/>
                        <a:miter/>
                      </a:ln>
                    </p:spPr>
                  </p:pic>
                </p:oleObj>
              </mc:Fallback>
            </mc:AlternateContent>
          </a:graphicData>
        </a:graphic>
      </p:graphicFrame>
      <p:graphicFrame>
        <p:nvGraphicFramePr>
          <p:cNvPr id="7173" name="对象 14341"/>
          <p:cNvGraphicFramePr>
            <a:graphicFrameLocks noChangeAspect="1"/>
          </p:cNvGraphicFramePr>
          <p:nvPr>
            <p:custDataLst>
              <p:tags r:id="rId15"/>
            </p:custDataLst>
          </p:nvPr>
        </p:nvGraphicFramePr>
        <p:xfrm>
          <a:off x="5561330" y="2953385"/>
          <a:ext cx="1069566" cy="468000"/>
        </p:xfrm>
        <a:graphic>
          <a:graphicData uri="http://schemas.openxmlformats.org/presentationml/2006/ole">
            <mc:AlternateContent xmlns:mc="http://schemas.openxmlformats.org/markup-compatibility/2006">
              <mc:Choice xmlns:v="urn:schemas-microsoft-com:vml" Requires="v">
                <p:oleObj spid="_x0000_s3079" name="" r:id="rId16" imgW="457200" imgH="203200" progId="Equation.DSMT4">
                  <p:embed/>
                </p:oleObj>
              </mc:Choice>
              <mc:Fallback>
                <p:oleObj name="" r:id="rId16" imgW="457200" imgH="203200" progId="Equation.DSMT4">
                  <p:embed/>
                  <p:pic>
                    <p:nvPicPr>
                      <p:cNvPr id="0" name="图片 3078"/>
                      <p:cNvPicPr/>
                      <p:nvPr/>
                    </p:nvPicPr>
                    <p:blipFill>
                      <a:blip r:embed="rId17"/>
                      <a:stretch>
                        <a:fillRect/>
                      </a:stretch>
                    </p:blipFill>
                    <p:spPr>
                      <a:xfrm>
                        <a:off x="5561330" y="2953385"/>
                        <a:ext cx="1069566" cy="468000"/>
                      </a:xfrm>
                      <a:prstGeom prst="rect">
                        <a:avLst/>
                      </a:prstGeom>
                      <a:noFill/>
                      <a:ln w="38100">
                        <a:noFill/>
                        <a:miter/>
                      </a:ln>
                    </p:spPr>
                  </p:pic>
                </p:oleObj>
              </mc:Fallback>
            </mc:AlternateContent>
          </a:graphicData>
        </a:graphic>
      </p:graphicFrame>
      <p:graphicFrame>
        <p:nvGraphicFramePr>
          <p:cNvPr id="7184" name="对象 14352"/>
          <p:cNvGraphicFramePr>
            <a:graphicFrameLocks noChangeAspect="1"/>
          </p:cNvGraphicFramePr>
          <p:nvPr>
            <p:custDataLst>
              <p:tags r:id="rId18"/>
            </p:custDataLst>
          </p:nvPr>
        </p:nvGraphicFramePr>
        <p:xfrm>
          <a:off x="4446270" y="4166235"/>
          <a:ext cx="3444014" cy="936000"/>
        </p:xfrm>
        <a:graphic>
          <a:graphicData uri="http://schemas.openxmlformats.org/presentationml/2006/ole">
            <mc:AlternateContent xmlns:mc="http://schemas.openxmlformats.org/markup-compatibility/2006">
              <mc:Choice xmlns:v="urn:schemas-microsoft-com:vml" Requires="v">
                <p:oleObj spid="_x0000_s3083" name="" r:id="rId19" imgW="1905000" imgH="431800" progId="Equation.DSMT4">
                  <p:embed/>
                </p:oleObj>
              </mc:Choice>
              <mc:Fallback>
                <p:oleObj name="" r:id="rId19" imgW="1905000" imgH="431800" progId="Equation.DSMT4">
                  <p:embed/>
                  <p:pic>
                    <p:nvPicPr>
                      <p:cNvPr id="0" name="图片 3082"/>
                      <p:cNvPicPr/>
                      <p:nvPr/>
                    </p:nvPicPr>
                    <p:blipFill>
                      <a:blip r:embed="rId20"/>
                      <a:stretch>
                        <a:fillRect/>
                      </a:stretch>
                    </p:blipFill>
                    <p:spPr>
                      <a:xfrm>
                        <a:off x="4446270" y="4166235"/>
                        <a:ext cx="3444014" cy="936000"/>
                      </a:xfrm>
                      <a:prstGeom prst="rect">
                        <a:avLst/>
                      </a:prstGeom>
                      <a:noFill/>
                      <a:ln w="38100">
                        <a:noFill/>
                        <a:miter/>
                      </a:ln>
                    </p:spPr>
                  </p:pic>
                </p:oleObj>
              </mc:Fallback>
            </mc:AlternateContent>
          </a:graphicData>
        </a:graphic>
      </p:graphicFrame>
      <p:graphicFrame>
        <p:nvGraphicFramePr>
          <p:cNvPr id="7181" name="内容占位符 14349"/>
          <p:cNvGraphicFramePr>
            <a:graphicFrameLocks noGrp="1" noChangeAspect="1"/>
          </p:cNvGraphicFramePr>
          <p:nvPr>
            <p:custDataLst>
              <p:tags r:id="rId21"/>
            </p:custDataLst>
          </p:nvPr>
        </p:nvGraphicFramePr>
        <p:xfrm>
          <a:off x="4073525" y="5274945"/>
          <a:ext cx="4667250" cy="1022985"/>
        </p:xfrm>
        <a:graphic>
          <a:graphicData uri="http://schemas.openxmlformats.org/presentationml/2006/ole">
            <mc:AlternateContent xmlns:mc="http://schemas.openxmlformats.org/markup-compatibility/2006">
              <mc:Choice xmlns:v="urn:schemas-microsoft-com:vml" Requires="v">
                <p:oleObj spid="_x0000_s3084" name="" r:id="rId22" imgW="1968500" imgH="431800" progId="Equation.DSMT4">
                  <p:embed/>
                </p:oleObj>
              </mc:Choice>
              <mc:Fallback>
                <p:oleObj name="" r:id="rId22" imgW="1968500" imgH="431800" progId="Equation.DSMT4">
                  <p:embed/>
                  <p:pic>
                    <p:nvPicPr>
                      <p:cNvPr id="0" name="图片 3083"/>
                      <p:cNvPicPr/>
                      <p:nvPr/>
                    </p:nvPicPr>
                    <p:blipFill>
                      <a:blip r:embed="rId23"/>
                      <a:stretch>
                        <a:fillRect/>
                      </a:stretch>
                    </p:blipFill>
                    <p:spPr>
                      <a:xfrm>
                        <a:off x="4073525" y="5274945"/>
                        <a:ext cx="4667250" cy="1022985"/>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20" name="文本框 19"/>
          <p:cNvSpPr txBox="1"/>
          <p:nvPr>
            <p:custDataLst>
              <p:tags r:id="rId8"/>
            </p:custDataLst>
          </p:nvPr>
        </p:nvSpPr>
        <p:spPr>
          <a:xfrm>
            <a:off x="0" y="50800"/>
            <a:ext cx="5406390" cy="521970"/>
          </a:xfrm>
          <a:prstGeom prst="rect">
            <a:avLst/>
          </a:prstGeom>
          <a:noFill/>
        </p:spPr>
        <p:txBody>
          <a:bodyPr wrap="square" rtlCol="0">
            <a:spAutoFit/>
          </a:bodyPr>
          <a:p>
            <a:pPr>
              <a:buClrTx/>
              <a:buSzTx/>
              <a:buFontTx/>
            </a:pPr>
            <a:r>
              <a:rPr lang="en-US" altLang="zh-CN" sz="2800" dirty="0" err="1"/>
              <a:t>2.4</a:t>
            </a:r>
            <a:r>
              <a:rPr lang="zh-CN" altLang="en-US" sz="2800" dirty="0" err="1"/>
              <a:t>、</a:t>
            </a:r>
            <a:r>
              <a:rPr lang="zh-CN" sz="2800" dirty="0" err="1"/>
              <a:t>电偶极子</a:t>
            </a:r>
            <a:endParaRPr lang="zh-CN" sz="2800" dirty="0" err="1"/>
          </a:p>
        </p:txBody>
      </p:sp>
      <p:sp>
        <p:nvSpPr>
          <p:cNvPr id="71683" name="Rectangle 3"/>
          <p:cNvSpPr>
            <a:spLocks noGrp="1" noChangeArrowheads="1"/>
          </p:cNvSpPr>
          <p:nvPr>
            <p:custDataLst>
              <p:tags r:id="rId9"/>
            </p:custDataLst>
          </p:nvPr>
        </p:nvSpPr>
        <p:spPr>
          <a:xfrm>
            <a:off x="709930" y="1297940"/>
            <a:ext cx="9824720" cy="2143125"/>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sz="2400" b="1" u="none" strike="noStrike" kern="0" cap="none" spc="0" normalizeH="0" baseline="0" noProof="0" dirty="0" smtClean="0">
              <a:ln>
                <a:noFill/>
              </a:ln>
              <a:solidFill>
                <a:schemeClr val="tx1"/>
              </a:solidFill>
              <a:effectLst/>
              <a:uLnTx/>
              <a:uFillTx/>
              <a:ea typeface="楷体_GB2312"/>
              <a:cs typeface="+mn-cs"/>
            </a:endParaRPr>
          </a:p>
        </p:txBody>
      </p:sp>
      <p:sp>
        <p:nvSpPr>
          <p:cNvPr id="7" name="文本框 6"/>
          <p:cNvSpPr txBox="1"/>
          <p:nvPr>
            <p:custDataLst>
              <p:tags r:id="rId10"/>
            </p:custDataLst>
          </p:nvPr>
        </p:nvSpPr>
        <p:spPr>
          <a:xfrm>
            <a:off x="221615" y="675640"/>
            <a:ext cx="693293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2.4.2 </a:t>
            </a:r>
            <a:r>
              <a:rPr lang="zh-CN" sz="2400" b="1" kern="0">
                <a:sym typeface="+mn-ea"/>
              </a:rPr>
              <a:t> 均匀外电场对电偶极子的作用</a:t>
            </a:r>
            <a:endParaRPr lang="zh-CN" sz="2400" b="1" kern="0">
              <a:sym typeface="+mn-ea"/>
            </a:endParaRPr>
          </a:p>
        </p:txBody>
      </p:sp>
      <p:sp>
        <p:nvSpPr>
          <p:cNvPr id="4" name="Rectangle 3"/>
          <p:cNvSpPr>
            <a:spLocks noGrp="1" noChangeArrowheads="1"/>
          </p:cNvSpPr>
          <p:nvPr>
            <p:custDataLst>
              <p:tags r:id="rId11"/>
            </p:custDataLst>
          </p:nvPr>
        </p:nvSpPr>
        <p:spPr>
          <a:xfrm>
            <a:off x="963930" y="1257300"/>
            <a:ext cx="10408285"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R="0" lvl="0" indent="0" algn="l" defTabSz="914400" rtl="0" eaLnBrk="1" hangingPunct="1">
              <a:lnSpc>
                <a:spcPct val="125000"/>
              </a:lnSpc>
              <a:spcBef>
                <a:spcPts val="1200"/>
              </a:spcBef>
              <a:spcAft>
                <a:spcPct val="0"/>
              </a:spcAft>
              <a:buClrTx/>
              <a:buSzTx/>
              <a:buNone/>
              <a:defRPr/>
            </a:pPr>
            <a:r>
              <a:rPr sz="2400" kern="0" noProof="0" dirty="0" smtClean="0">
                <a:ln>
                  <a:noFill/>
                </a:ln>
                <a:solidFill>
                  <a:schemeClr val="tx1"/>
                </a:solidFill>
                <a:effectLst/>
                <a:uLnTx/>
                <a:uFillTx/>
                <a:latin typeface="宋体" panose="02010600030101010101" pitchFamily="2" charset="-122"/>
                <a:ea typeface="楷体_GB2312"/>
                <a:sym typeface="+mn-ea"/>
              </a:rPr>
              <a:t>处于均匀外电场中的电偶极子，将受到一个力矩的作用，此力矩为</a:t>
            </a:r>
            <a:r>
              <a:rPr lang="en-US" sz="2400" kern="0" noProof="0" dirty="0" smtClean="0">
                <a:ln>
                  <a:noFill/>
                </a:ln>
                <a:solidFill>
                  <a:schemeClr val="tx1"/>
                </a:solidFill>
                <a:effectLst/>
                <a:uLnTx/>
                <a:uFillTx/>
                <a:latin typeface="宋体" panose="02010600030101010101" pitchFamily="2" charset="-122"/>
                <a:ea typeface="楷体_GB2312"/>
                <a:sym typeface="+mn-ea"/>
              </a:rPr>
              <a:t>:</a:t>
            </a:r>
            <a:endParaRPr lang="en-US" sz="2400" kern="0" noProof="0" dirty="0" smtClean="0">
              <a:ln>
                <a:noFill/>
              </a:ln>
              <a:solidFill>
                <a:schemeClr val="tx1"/>
              </a:solidFill>
              <a:effectLst/>
              <a:uLnTx/>
              <a:uFillTx/>
              <a:latin typeface="宋体" panose="02010600030101010101" pitchFamily="2" charset="-122"/>
              <a:ea typeface="楷体_GB2312"/>
              <a:sym typeface="+mn-ea"/>
            </a:endParaRPr>
          </a:p>
          <a:p>
            <a:pPr marR="0" lvl="0" indent="0" algn="l" defTabSz="914400" rtl="0" eaLnBrk="1" hangingPunct="1">
              <a:lnSpc>
                <a:spcPct val="125000"/>
              </a:lnSpc>
              <a:spcBef>
                <a:spcPts val="1200"/>
              </a:spcBef>
              <a:spcAft>
                <a:spcPct val="0"/>
              </a:spcAft>
              <a:buClrTx/>
              <a:buSzTx/>
              <a:buNone/>
              <a:defRPr/>
            </a:pPr>
            <a:endParaRPr lang="en-US" sz="2400" kern="0" noProof="0" dirty="0" smtClean="0">
              <a:ln>
                <a:noFill/>
              </a:ln>
              <a:solidFill>
                <a:schemeClr val="tx1"/>
              </a:solidFill>
              <a:effectLst/>
              <a:uLnTx/>
              <a:uFillTx/>
              <a:latin typeface="宋体" panose="02010600030101010101" pitchFamily="2" charset="-122"/>
              <a:ea typeface="楷体_GB2312"/>
              <a:sym typeface="+mn-ea"/>
            </a:endParaRPr>
          </a:p>
          <a:p>
            <a:pPr marR="0" lvl="0" indent="0" algn="l" defTabSz="914400" rtl="0" eaLnBrk="1" hangingPunct="1">
              <a:lnSpc>
                <a:spcPct val="125000"/>
              </a:lnSpc>
              <a:spcBef>
                <a:spcPts val="1200"/>
              </a:spcBef>
              <a:spcAft>
                <a:spcPct val="0"/>
              </a:spcAft>
              <a:buClrTx/>
              <a:buSzTx/>
              <a:buNone/>
              <a:defRPr/>
            </a:pPr>
            <a:endParaRPr lang="en-US" sz="2400" kern="0" noProof="0" dirty="0" smtClean="0">
              <a:ln>
                <a:noFill/>
              </a:ln>
              <a:solidFill>
                <a:schemeClr val="tx1"/>
              </a:solidFill>
              <a:effectLst/>
              <a:uLnTx/>
              <a:uFillTx/>
              <a:latin typeface="宋体" panose="02010600030101010101" pitchFamily="2" charset="-122"/>
              <a:ea typeface="楷体_GB2312"/>
              <a:sym typeface="+mn-ea"/>
            </a:endParaRPr>
          </a:p>
          <a:p>
            <a:pPr marR="0" lvl="0" indent="0" algn="l" defTabSz="914400" rtl="0" eaLnBrk="1" hangingPunct="1">
              <a:lnSpc>
                <a:spcPct val="125000"/>
              </a:lnSpc>
              <a:spcBef>
                <a:spcPts val="1200"/>
              </a:spcBef>
              <a:spcAft>
                <a:spcPct val="0"/>
              </a:spcAft>
              <a:buClrTx/>
              <a:buSzTx/>
              <a:buNone/>
              <a:defRPr/>
            </a:pPr>
            <a:r>
              <a:rPr sz="2400" kern="0" noProof="0" dirty="0" smtClean="0">
                <a:ln>
                  <a:noFill/>
                </a:ln>
                <a:solidFill>
                  <a:schemeClr val="tx1"/>
                </a:solidFill>
                <a:effectLst/>
                <a:uLnTx/>
                <a:uFillTx/>
                <a:latin typeface="宋体" panose="02010600030101010101" pitchFamily="2" charset="-122"/>
                <a:ea typeface="楷体_GB2312"/>
                <a:sym typeface="+mn-ea"/>
              </a:rPr>
              <a:t>力矩</a:t>
            </a:r>
            <a:r>
              <a:rPr lang="en-US" sz="2400" i="1" kern="0" noProof="0" dirty="0" smtClean="0">
                <a:ln>
                  <a:noFill/>
                </a:ln>
                <a:solidFill>
                  <a:schemeClr val="tx1"/>
                </a:solidFill>
                <a:effectLst/>
                <a:uLnTx/>
                <a:uFillTx/>
                <a:latin typeface="Times New Roman" panose="02020603050405020304" charset="0"/>
                <a:ea typeface="楷体_GB2312"/>
                <a:cs typeface="Times New Roman" panose="02020603050405020304" charset="0"/>
                <a:sym typeface="+mn-ea"/>
              </a:rPr>
              <a:t> </a:t>
            </a:r>
            <a:r>
              <a:rPr lang="en-US" sz="2400" i="1" kern="0" noProof="0" dirty="0" smtClean="0">
                <a:ln>
                  <a:noFill/>
                </a:ln>
                <a:solidFill>
                  <a:schemeClr val="tx1"/>
                </a:solidFill>
                <a:effectLst/>
                <a:uLnTx/>
                <a:uFillTx/>
                <a:latin typeface="Times New Roman" panose="02020603050405020304" charset="0"/>
                <a:ea typeface="楷体_GB2312"/>
                <a:cs typeface="Times New Roman" panose="02020603050405020304" charset="0"/>
                <a:sym typeface="+mn-ea"/>
              </a:rPr>
              <a:t>T </a:t>
            </a:r>
            <a:r>
              <a:rPr sz="2400" kern="0" noProof="0" dirty="0" smtClean="0">
                <a:ln>
                  <a:noFill/>
                </a:ln>
                <a:solidFill>
                  <a:schemeClr val="tx1"/>
                </a:solidFill>
                <a:effectLst/>
                <a:uLnTx/>
                <a:uFillTx/>
                <a:latin typeface="宋体" panose="02010600030101010101" pitchFamily="2" charset="-122"/>
                <a:ea typeface="楷体_GB2312"/>
                <a:sym typeface="+mn-ea"/>
              </a:rPr>
              <a:t>将使电偶极子的电矩</a:t>
            </a:r>
            <a:r>
              <a:rPr lang="en-US" sz="2400" i="1" kern="0" noProof="0" dirty="0" smtClean="0">
                <a:ln>
                  <a:noFill/>
                </a:ln>
                <a:solidFill>
                  <a:schemeClr val="tx1"/>
                </a:solidFill>
                <a:effectLst/>
                <a:uLnTx/>
                <a:uFillTx/>
                <a:latin typeface="Times New Roman" panose="02020603050405020304" charset="0"/>
                <a:ea typeface="楷体_GB2312"/>
                <a:cs typeface="Times New Roman" panose="02020603050405020304" charset="0"/>
                <a:sym typeface="+mn-ea"/>
              </a:rPr>
              <a:t> p </a:t>
            </a:r>
            <a:r>
              <a:rPr sz="2400" kern="0" noProof="0" dirty="0" smtClean="0">
                <a:ln>
                  <a:noFill/>
                </a:ln>
                <a:solidFill>
                  <a:schemeClr val="tx1"/>
                </a:solidFill>
                <a:effectLst/>
                <a:uLnTx/>
                <a:uFillTx/>
                <a:latin typeface="宋体" panose="02010600030101010101" pitchFamily="2" charset="-122"/>
                <a:ea typeface="楷体_GB2312"/>
                <a:sym typeface="+mn-ea"/>
              </a:rPr>
              <a:t>转向外电场</a:t>
            </a:r>
            <a:r>
              <a:rPr lang="en-US" sz="2400" i="1" kern="0" noProof="0" dirty="0" smtClean="0">
                <a:ln>
                  <a:noFill/>
                </a:ln>
                <a:solidFill>
                  <a:schemeClr val="tx1"/>
                </a:solidFill>
                <a:effectLst/>
                <a:uLnTx/>
                <a:uFillTx/>
                <a:latin typeface="Times New Roman" panose="02020603050405020304" charset="0"/>
                <a:ea typeface="楷体_GB2312"/>
                <a:cs typeface="Times New Roman" panose="02020603050405020304" charset="0"/>
                <a:sym typeface="+mn-ea"/>
              </a:rPr>
              <a:t> E </a:t>
            </a:r>
            <a:r>
              <a:rPr sz="2400" kern="0" noProof="0" dirty="0" smtClean="0">
                <a:ln>
                  <a:noFill/>
                </a:ln>
                <a:solidFill>
                  <a:schemeClr val="tx1"/>
                </a:solidFill>
                <a:effectLst/>
                <a:uLnTx/>
                <a:uFillTx/>
                <a:latin typeface="宋体" panose="02010600030101010101" pitchFamily="2" charset="-122"/>
                <a:ea typeface="楷体_GB2312"/>
                <a:sym typeface="+mn-ea"/>
              </a:rPr>
              <a:t>的方向。这是极化的微观机理。</a:t>
            </a:r>
            <a:endParaRPr sz="2400" kern="0" noProof="0" dirty="0" smtClean="0">
              <a:ln>
                <a:noFill/>
              </a:ln>
              <a:solidFill>
                <a:schemeClr val="tx1"/>
              </a:solidFill>
              <a:effectLst/>
              <a:uLnTx/>
              <a:uFillTx/>
              <a:latin typeface="宋体" panose="02010600030101010101" pitchFamily="2" charset="-122"/>
              <a:ea typeface="楷体_GB2312"/>
              <a:sym typeface="+mn-ea"/>
            </a:endParaRPr>
          </a:p>
          <a:p>
            <a:pPr marR="0" lvl="0" indent="0" algn="l" defTabSz="914400" rtl="0" eaLnBrk="1" hangingPunct="1">
              <a:lnSpc>
                <a:spcPct val="125000"/>
              </a:lnSpc>
              <a:spcBef>
                <a:spcPts val="1200"/>
              </a:spcBef>
              <a:spcAft>
                <a:spcPct val="0"/>
              </a:spcAft>
              <a:buClrTx/>
              <a:buSzTx/>
              <a:buNone/>
              <a:defRPr/>
            </a:pP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p:txBody>
      </p:sp>
      <p:graphicFrame>
        <p:nvGraphicFramePr>
          <p:cNvPr id="10243" name="对象 17411"/>
          <p:cNvGraphicFramePr>
            <a:graphicFrameLocks noChangeAspect="1"/>
          </p:cNvGraphicFramePr>
          <p:nvPr>
            <p:custDataLst>
              <p:tags r:id="rId12"/>
            </p:custDataLst>
          </p:nvPr>
        </p:nvGraphicFramePr>
        <p:xfrm>
          <a:off x="3634105" y="1955165"/>
          <a:ext cx="4923229" cy="828000"/>
        </p:xfrm>
        <a:graphic>
          <a:graphicData uri="http://schemas.openxmlformats.org/presentationml/2006/ole">
            <mc:AlternateContent xmlns:mc="http://schemas.openxmlformats.org/markup-compatibility/2006">
              <mc:Choice xmlns:v="urn:schemas-microsoft-com:vml" Requires="v">
                <p:oleObj spid="_x0000_s3088" name="" r:id="rId13" imgW="2501900" imgH="431800" progId="Equation.DSMT4">
                  <p:embed/>
                </p:oleObj>
              </mc:Choice>
              <mc:Fallback>
                <p:oleObj name="" r:id="rId13" imgW="2501900" imgH="431800" progId="Equation.DSMT4">
                  <p:embed/>
                  <p:pic>
                    <p:nvPicPr>
                      <p:cNvPr id="0" name="图片 3087"/>
                      <p:cNvPicPr/>
                      <p:nvPr/>
                    </p:nvPicPr>
                    <p:blipFill>
                      <a:blip r:embed="rId14"/>
                      <a:stretch>
                        <a:fillRect/>
                      </a:stretch>
                    </p:blipFill>
                    <p:spPr>
                      <a:xfrm>
                        <a:off x="3634105" y="1955165"/>
                        <a:ext cx="4923229" cy="828000"/>
                      </a:xfrm>
                      <a:prstGeom prst="rect">
                        <a:avLst/>
                      </a:prstGeom>
                      <a:noFill/>
                      <a:ln w="38100">
                        <a:noFill/>
                        <a:miter/>
                      </a:ln>
                    </p:spPr>
                  </p:pic>
                </p:oleObj>
              </mc:Fallback>
            </mc:AlternateContent>
          </a:graphicData>
        </a:graphic>
      </p:graphicFrame>
      <p:grpSp>
        <p:nvGrpSpPr>
          <p:cNvPr id="10251" name="组合 17419"/>
          <p:cNvGrpSpPr/>
          <p:nvPr/>
        </p:nvGrpSpPr>
        <p:grpSpPr>
          <a:xfrm>
            <a:off x="8790305" y="3949700"/>
            <a:ext cx="2571750" cy="1650365"/>
            <a:chOff x="0" y="0"/>
            <a:chExt cx="1271" cy="726"/>
          </a:xfrm>
        </p:grpSpPr>
        <p:grpSp>
          <p:nvGrpSpPr>
            <p:cNvPr id="10252" name="组合 17420"/>
            <p:cNvGrpSpPr/>
            <p:nvPr/>
          </p:nvGrpSpPr>
          <p:grpSpPr>
            <a:xfrm>
              <a:off x="408" y="72"/>
              <a:ext cx="472" cy="608"/>
              <a:chOff x="0" y="0"/>
              <a:chExt cx="472" cy="608"/>
            </a:xfrm>
          </p:grpSpPr>
          <p:grpSp>
            <p:nvGrpSpPr>
              <p:cNvPr id="10253" name="组合 17421"/>
              <p:cNvGrpSpPr/>
              <p:nvPr/>
            </p:nvGrpSpPr>
            <p:grpSpPr>
              <a:xfrm>
                <a:off x="0" y="0"/>
                <a:ext cx="136" cy="137"/>
                <a:chOff x="0" y="0"/>
                <a:chExt cx="136" cy="137"/>
              </a:xfrm>
            </p:grpSpPr>
            <p:sp>
              <p:nvSpPr>
                <p:cNvPr id="10254" name="椭圆 17422"/>
                <p:cNvSpPr/>
                <p:nvPr>
                  <p:custDataLst>
                    <p:tags r:id="rId15"/>
                  </p:custDataLst>
                </p:nvPr>
              </p:nvSpPr>
              <p:spPr>
                <a:xfrm>
                  <a:off x="0" y="0"/>
                  <a:ext cx="136" cy="137"/>
                </a:xfrm>
                <a:prstGeom prst="ellipse">
                  <a:avLst/>
                </a:prstGeom>
                <a:noFill/>
                <a:ln w="9525" cap="flat" cmpd="sng">
                  <a:solidFill>
                    <a:srgbClr val="00FF00"/>
                  </a:solidFill>
                  <a:prstDash val="solid"/>
                  <a:round/>
                  <a:headEnd type="none" w="med" len="med"/>
                  <a:tailEnd type="none" w="med" len="med"/>
                </a:ln>
              </p:spPr>
              <p:txBody>
                <a:bodyPr anchor="t"/>
                <a:p>
                  <a:endParaRPr lang="zh-CN" altLang="en-US" sz="3200">
                    <a:latin typeface="Arial" panose="020B0604020202020204" pitchFamily="34" charset="0"/>
                  </a:endParaRPr>
                </a:p>
              </p:txBody>
            </p:sp>
            <p:grpSp>
              <p:nvGrpSpPr>
                <p:cNvPr id="10255" name="组合 17423"/>
                <p:cNvGrpSpPr/>
                <p:nvPr/>
              </p:nvGrpSpPr>
              <p:grpSpPr>
                <a:xfrm>
                  <a:off x="28" y="0"/>
                  <a:ext cx="90" cy="136"/>
                  <a:chOff x="0" y="0"/>
                  <a:chExt cx="136" cy="182"/>
                </a:xfrm>
              </p:grpSpPr>
              <p:sp>
                <p:nvSpPr>
                  <p:cNvPr id="10256" name="直接连接符 17424"/>
                  <p:cNvSpPr/>
                  <p:nvPr>
                    <p:custDataLst>
                      <p:tags r:id="rId16"/>
                    </p:custDataLst>
                  </p:nvPr>
                </p:nvSpPr>
                <p:spPr>
                  <a:xfrm>
                    <a:off x="0" y="91"/>
                    <a:ext cx="136" cy="0"/>
                  </a:xfrm>
                  <a:prstGeom prst="line">
                    <a:avLst/>
                  </a:prstGeom>
                  <a:ln w="9525" cap="flat" cmpd="sng">
                    <a:solidFill>
                      <a:srgbClr val="00FF00"/>
                    </a:solidFill>
                    <a:prstDash val="solid"/>
                    <a:round/>
                    <a:headEnd type="none" w="med" len="med"/>
                    <a:tailEnd type="none" w="med" len="med"/>
                  </a:ln>
                </p:spPr>
              </p:sp>
              <p:sp>
                <p:nvSpPr>
                  <p:cNvPr id="10257" name="直接连接符 17425"/>
                  <p:cNvSpPr/>
                  <p:nvPr>
                    <p:custDataLst>
                      <p:tags r:id="rId17"/>
                    </p:custDataLst>
                  </p:nvPr>
                </p:nvSpPr>
                <p:spPr>
                  <a:xfrm>
                    <a:off x="72" y="0"/>
                    <a:ext cx="0" cy="182"/>
                  </a:xfrm>
                  <a:prstGeom prst="line">
                    <a:avLst/>
                  </a:prstGeom>
                  <a:ln w="9525" cap="flat" cmpd="sng">
                    <a:solidFill>
                      <a:srgbClr val="00FF00"/>
                    </a:solidFill>
                    <a:prstDash val="solid"/>
                    <a:round/>
                    <a:headEnd type="none" w="med" len="med"/>
                    <a:tailEnd type="none" w="med" len="med"/>
                  </a:ln>
                </p:spPr>
              </p:sp>
            </p:grpSp>
          </p:grpSp>
          <p:grpSp>
            <p:nvGrpSpPr>
              <p:cNvPr id="10258" name="组合 17426"/>
              <p:cNvGrpSpPr/>
              <p:nvPr/>
            </p:nvGrpSpPr>
            <p:grpSpPr>
              <a:xfrm>
                <a:off x="336" y="471"/>
                <a:ext cx="136" cy="137"/>
                <a:chOff x="0" y="0"/>
                <a:chExt cx="136" cy="137"/>
              </a:xfrm>
            </p:grpSpPr>
            <p:sp>
              <p:nvSpPr>
                <p:cNvPr id="10259" name="椭圆 17427"/>
                <p:cNvSpPr/>
                <p:nvPr>
                  <p:custDataLst>
                    <p:tags r:id="rId18"/>
                  </p:custDataLst>
                </p:nvPr>
              </p:nvSpPr>
              <p:spPr>
                <a:xfrm>
                  <a:off x="0" y="0"/>
                  <a:ext cx="136" cy="137"/>
                </a:xfrm>
                <a:prstGeom prst="ellipse">
                  <a:avLst/>
                </a:prstGeom>
                <a:noFill/>
                <a:ln w="9525" cap="flat" cmpd="sng">
                  <a:solidFill>
                    <a:srgbClr val="00FF00"/>
                  </a:solidFill>
                  <a:prstDash val="solid"/>
                  <a:round/>
                  <a:headEnd type="none" w="med" len="med"/>
                  <a:tailEnd type="none" w="med" len="med"/>
                </a:ln>
              </p:spPr>
              <p:txBody>
                <a:bodyPr anchor="t"/>
                <a:p>
                  <a:endParaRPr lang="zh-CN" altLang="en-US" sz="3200">
                    <a:latin typeface="Arial" panose="020B0604020202020204" pitchFamily="34" charset="0"/>
                  </a:endParaRPr>
                </a:p>
              </p:txBody>
            </p:sp>
            <p:sp>
              <p:nvSpPr>
                <p:cNvPr id="10260" name="直接连接符 17428"/>
                <p:cNvSpPr/>
                <p:nvPr>
                  <p:custDataLst>
                    <p:tags r:id="rId19"/>
                  </p:custDataLst>
                </p:nvPr>
              </p:nvSpPr>
              <p:spPr>
                <a:xfrm>
                  <a:off x="28" y="63"/>
                  <a:ext cx="91" cy="0"/>
                </a:xfrm>
                <a:prstGeom prst="line">
                  <a:avLst/>
                </a:prstGeom>
                <a:ln w="9525" cap="flat" cmpd="sng">
                  <a:solidFill>
                    <a:srgbClr val="00FF00"/>
                  </a:solidFill>
                  <a:prstDash val="solid"/>
                  <a:round/>
                  <a:headEnd type="none" w="med" len="med"/>
                  <a:tailEnd type="none" w="med" len="med"/>
                </a:ln>
              </p:spPr>
            </p:sp>
          </p:grpSp>
          <p:sp>
            <p:nvSpPr>
              <p:cNvPr id="10261" name="直接连接符 17429"/>
              <p:cNvSpPr/>
              <p:nvPr>
                <p:custDataLst>
                  <p:tags r:id="rId20"/>
                </p:custDataLst>
              </p:nvPr>
            </p:nvSpPr>
            <p:spPr>
              <a:xfrm flipH="1" flipV="1">
                <a:off x="100" y="109"/>
                <a:ext cx="272" cy="363"/>
              </a:xfrm>
              <a:prstGeom prst="line">
                <a:avLst/>
              </a:prstGeom>
              <a:ln w="9525" cap="flat" cmpd="sng">
                <a:solidFill>
                  <a:srgbClr val="00FF00"/>
                </a:solidFill>
                <a:prstDash val="solid"/>
                <a:round/>
                <a:headEnd type="none" w="med" len="med"/>
                <a:tailEnd type="triangle" w="med" len="med"/>
              </a:ln>
            </p:spPr>
          </p:sp>
        </p:grpSp>
        <p:grpSp>
          <p:nvGrpSpPr>
            <p:cNvPr id="10262" name="组合 17430"/>
            <p:cNvGrpSpPr/>
            <p:nvPr/>
          </p:nvGrpSpPr>
          <p:grpSpPr>
            <a:xfrm>
              <a:off x="0" y="0"/>
              <a:ext cx="1271" cy="726"/>
              <a:chOff x="0" y="0"/>
              <a:chExt cx="1179" cy="544"/>
            </a:xfrm>
          </p:grpSpPr>
          <p:sp>
            <p:nvSpPr>
              <p:cNvPr id="10263" name="直接连接符 17431"/>
              <p:cNvSpPr/>
              <p:nvPr>
                <p:custDataLst>
                  <p:tags r:id="rId21"/>
                </p:custDataLst>
              </p:nvPr>
            </p:nvSpPr>
            <p:spPr>
              <a:xfrm>
                <a:off x="0" y="0"/>
                <a:ext cx="1179" cy="0"/>
              </a:xfrm>
              <a:prstGeom prst="line">
                <a:avLst/>
              </a:prstGeom>
              <a:ln w="9525" cap="flat" cmpd="sng">
                <a:solidFill>
                  <a:schemeClr val="tx1"/>
                </a:solidFill>
                <a:prstDash val="solid"/>
                <a:round/>
                <a:headEnd type="none" w="med" len="med"/>
                <a:tailEnd type="triangle" w="med" len="med"/>
              </a:ln>
            </p:spPr>
          </p:sp>
          <p:sp>
            <p:nvSpPr>
              <p:cNvPr id="10264" name="直接连接符 17432"/>
              <p:cNvSpPr/>
              <p:nvPr>
                <p:custDataLst>
                  <p:tags r:id="rId22"/>
                </p:custDataLst>
              </p:nvPr>
            </p:nvSpPr>
            <p:spPr>
              <a:xfrm>
                <a:off x="0" y="136"/>
                <a:ext cx="1179" cy="0"/>
              </a:xfrm>
              <a:prstGeom prst="line">
                <a:avLst/>
              </a:prstGeom>
              <a:ln w="9525" cap="flat" cmpd="sng">
                <a:solidFill>
                  <a:schemeClr val="tx1"/>
                </a:solidFill>
                <a:prstDash val="solid"/>
                <a:round/>
                <a:headEnd type="none" w="med" len="med"/>
                <a:tailEnd type="triangle" w="med" len="med"/>
              </a:ln>
            </p:spPr>
          </p:sp>
          <p:sp>
            <p:nvSpPr>
              <p:cNvPr id="10265" name="直接连接符 17433"/>
              <p:cNvSpPr/>
              <p:nvPr>
                <p:custDataLst>
                  <p:tags r:id="rId23"/>
                </p:custDataLst>
              </p:nvPr>
            </p:nvSpPr>
            <p:spPr>
              <a:xfrm>
                <a:off x="0" y="272"/>
                <a:ext cx="1179" cy="0"/>
              </a:xfrm>
              <a:prstGeom prst="line">
                <a:avLst/>
              </a:prstGeom>
              <a:ln w="9525" cap="flat" cmpd="sng">
                <a:solidFill>
                  <a:schemeClr val="tx1"/>
                </a:solidFill>
                <a:prstDash val="solid"/>
                <a:round/>
                <a:headEnd type="none" w="med" len="med"/>
                <a:tailEnd type="triangle" w="med" len="med"/>
              </a:ln>
            </p:spPr>
          </p:sp>
          <p:sp>
            <p:nvSpPr>
              <p:cNvPr id="10266" name="直接连接符 17434"/>
              <p:cNvSpPr/>
              <p:nvPr>
                <p:custDataLst>
                  <p:tags r:id="rId24"/>
                </p:custDataLst>
              </p:nvPr>
            </p:nvSpPr>
            <p:spPr>
              <a:xfrm>
                <a:off x="0" y="408"/>
                <a:ext cx="1179" cy="0"/>
              </a:xfrm>
              <a:prstGeom prst="line">
                <a:avLst/>
              </a:prstGeom>
              <a:ln w="9525" cap="flat" cmpd="sng">
                <a:solidFill>
                  <a:schemeClr val="tx1"/>
                </a:solidFill>
                <a:prstDash val="solid"/>
                <a:round/>
                <a:headEnd type="none" w="med" len="med"/>
                <a:tailEnd type="triangle" w="med" len="med"/>
              </a:ln>
            </p:spPr>
          </p:sp>
          <p:sp>
            <p:nvSpPr>
              <p:cNvPr id="10267" name="直接连接符 17435"/>
              <p:cNvSpPr/>
              <p:nvPr>
                <p:custDataLst>
                  <p:tags r:id="rId25"/>
                </p:custDataLst>
              </p:nvPr>
            </p:nvSpPr>
            <p:spPr>
              <a:xfrm>
                <a:off x="0" y="544"/>
                <a:ext cx="1179" cy="0"/>
              </a:xfrm>
              <a:prstGeom prst="line">
                <a:avLst/>
              </a:prstGeom>
              <a:ln w="9525" cap="flat" cmpd="sng">
                <a:solidFill>
                  <a:schemeClr val="tx1"/>
                </a:solidFill>
                <a:prstDash val="solid"/>
                <a:round/>
                <a:headEnd type="none" w="med" len="med"/>
                <a:tailEnd type="triangle" w="med" len="med"/>
              </a:ln>
            </p:spPr>
          </p:sp>
        </p:grpSp>
        <p:sp>
          <p:nvSpPr>
            <p:cNvPr id="10268" name="直接连接符 17436"/>
            <p:cNvSpPr/>
            <p:nvPr>
              <p:custDataLst>
                <p:tags r:id="rId26"/>
              </p:custDataLst>
            </p:nvPr>
          </p:nvSpPr>
          <p:spPr>
            <a:xfrm>
              <a:off x="499" y="136"/>
              <a:ext cx="499" cy="0"/>
            </a:xfrm>
            <a:prstGeom prst="line">
              <a:avLst/>
            </a:prstGeom>
            <a:ln w="9525" cap="flat" cmpd="sng">
              <a:solidFill>
                <a:srgbClr val="FF0000"/>
              </a:solidFill>
              <a:prstDash val="solid"/>
              <a:round/>
              <a:headEnd type="none" w="med" len="med"/>
              <a:tailEnd type="triangle" w="med" len="med"/>
            </a:ln>
          </p:spPr>
        </p:sp>
        <p:sp>
          <p:nvSpPr>
            <p:cNvPr id="10269" name="直接连接符 17437"/>
            <p:cNvSpPr/>
            <p:nvPr>
              <p:custDataLst>
                <p:tags r:id="rId27"/>
              </p:custDataLst>
            </p:nvPr>
          </p:nvSpPr>
          <p:spPr>
            <a:xfrm flipH="1">
              <a:off x="272" y="617"/>
              <a:ext cx="545" cy="0"/>
            </a:xfrm>
            <a:prstGeom prst="line">
              <a:avLst/>
            </a:prstGeom>
            <a:ln w="9525" cap="flat" cmpd="sng">
              <a:solidFill>
                <a:srgbClr val="FF0000"/>
              </a:solidFill>
              <a:prstDash val="solid"/>
              <a:round/>
              <a:headEnd type="none" w="med" len="med"/>
              <a:tailEnd type="triangle" w="med" len="med"/>
            </a:ln>
          </p:spPr>
        </p:sp>
        <p:sp>
          <p:nvSpPr>
            <p:cNvPr id="10270" name="文本框 17438"/>
            <p:cNvSpPr txBox="1"/>
            <p:nvPr>
              <p:custDataLst>
                <p:tags r:id="rId28"/>
              </p:custDataLst>
            </p:nvPr>
          </p:nvSpPr>
          <p:spPr>
            <a:xfrm>
              <a:off x="441" y="240"/>
              <a:ext cx="186" cy="257"/>
            </a:xfrm>
            <a:prstGeom prst="rect">
              <a:avLst/>
            </a:prstGeom>
            <a:noFill/>
            <a:ln w="9525">
              <a:noFill/>
            </a:ln>
          </p:spPr>
          <p:txBody>
            <a:bodyPr wrap="square" anchor="t">
              <a:spAutoFit/>
            </a:bodyPr>
            <a:p>
              <a:r>
                <a:rPr lang="en-US" altLang="zh-CN" sz="3200" b="1" i="1" dirty="0">
                  <a:solidFill>
                    <a:schemeClr val="bg2"/>
                  </a:solidFill>
                  <a:latin typeface="Times New Roman" panose="02020603050405020304" charset="0"/>
                  <a:cs typeface="Times New Roman" panose="02020603050405020304" charset="0"/>
                </a:rPr>
                <a:t>l</a:t>
              </a:r>
              <a:endParaRPr lang="en-US" altLang="zh-CN" sz="3200" b="1" i="1" dirty="0">
                <a:solidFill>
                  <a:schemeClr val="bg2"/>
                </a:solidFill>
                <a:latin typeface="Times New Roman" panose="02020603050405020304" charset="0"/>
                <a:cs typeface="Times New Roman" panose="02020603050405020304" charset="0"/>
              </a:endParaRPr>
            </a:p>
          </p:txBody>
        </p:sp>
        <p:sp>
          <p:nvSpPr>
            <p:cNvPr id="10271" name="椭圆 17439"/>
            <p:cNvSpPr/>
            <p:nvPr>
              <p:custDataLst>
                <p:tags r:id="rId29"/>
              </p:custDataLst>
            </p:nvPr>
          </p:nvSpPr>
          <p:spPr>
            <a:xfrm>
              <a:off x="635" y="363"/>
              <a:ext cx="45" cy="45"/>
            </a:xfrm>
            <a:prstGeom prst="ellipse">
              <a:avLst/>
            </a:prstGeom>
            <a:solidFill>
              <a:srgbClr val="FF0000"/>
            </a:solidFill>
            <a:ln w="9525" cap="flat" cmpd="sng">
              <a:solidFill>
                <a:schemeClr val="tx1"/>
              </a:solidFill>
              <a:prstDash val="solid"/>
              <a:round/>
              <a:headEnd type="none" w="med" len="med"/>
              <a:tailEnd type="none" w="med" len="med"/>
            </a:ln>
          </p:spPr>
          <p:txBody>
            <a:bodyPr wrap="none" anchor="ctr"/>
            <a:p>
              <a:pPr algn="ctr"/>
              <a:endParaRPr lang="zh-CN" altLang="en-US" sz="3200" dirty="0">
                <a:latin typeface="Arial" panose="020B0604020202020204" pitchFamily="34" charset="0"/>
              </a:endParaRPr>
            </a:p>
          </p:txBody>
        </p:sp>
        <p:sp>
          <p:nvSpPr>
            <p:cNvPr id="10272" name="任意多边形 17440"/>
            <p:cNvSpPr/>
            <p:nvPr>
              <p:custDataLst>
                <p:tags r:id="rId30"/>
              </p:custDataLst>
            </p:nvPr>
          </p:nvSpPr>
          <p:spPr>
            <a:xfrm>
              <a:off x="737" y="450"/>
              <a:ext cx="153" cy="85"/>
            </a:xfrm>
            <a:custGeom>
              <a:avLst/>
              <a:gdLst/>
              <a:ahLst/>
              <a:cxnLst/>
              <a:pathLst>
                <a:path w="153" h="85">
                  <a:moveTo>
                    <a:pt x="0" y="29"/>
                  </a:moveTo>
                  <a:cubicBezTo>
                    <a:pt x="43" y="0"/>
                    <a:pt x="62" y="14"/>
                    <a:pt x="108" y="29"/>
                  </a:cubicBezTo>
                  <a:cubicBezTo>
                    <a:pt x="117" y="38"/>
                    <a:pt x="128" y="45"/>
                    <a:pt x="135" y="56"/>
                  </a:cubicBezTo>
                  <a:cubicBezTo>
                    <a:pt x="140" y="64"/>
                    <a:pt x="139" y="75"/>
                    <a:pt x="144" y="83"/>
                  </a:cubicBezTo>
                  <a:cubicBezTo>
                    <a:pt x="146" y="85"/>
                    <a:pt x="150" y="83"/>
                    <a:pt x="153" y="83"/>
                  </a:cubicBezTo>
                </a:path>
              </a:pathLst>
            </a:custGeom>
            <a:noFill/>
            <a:ln w="9525" cap="flat" cmpd="sng">
              <a:solidFill>
                <a:schemeClr val="tx1"/>
              </a:solidFill>
              <a:prstDash val="solid"/>
              <a:round/>
              <a:headEnd type="none" w="med" len="med"/>
              <a:tailEnd type="none" w="med" len="med"/>
            </a:ln>
          </p:spPr>
          <p:txBody>
            <a:bodyPr/>
            <a:p>
              <a:endParaRPr lang="zh-CN" altLang="en-US" sz="3200"/>
            </a:p>
          </p:txBody>
        </p:sp>
        <p:sp>
          <p:nvSpPr>
            <p:cNvPr id="10273" name="文本框 17441"/>
            <p:cNvSpPr txBox="1"/>
            <p:nvPr>
              <p:custDataLst>
                <p:tags r:id="rId31"/>
              </p:custDataLst>
            </p:nvPr>
          </p:nvSpPr>
          <p:spPr>
            <a:xfrm>
              <a:off x="862" y="355"/>
              <a:ext cx="254" cy="257"/>
            </a:xfrm>
            <a:prstGeom prst="rect">
              <a:avLst/>
            </a:prstGeom>
            <a:noFill/>
            <a:ln w="9525">
              <a:noFill/>
            </a:ln>
          </p:spPr>
          <p:txBody>
            <a:bodyPr wrap="square" anchor="t">
              <a:spAutoFit/>
            </a:bodyPr>
            <a:p>
              <a:r>
                <a:rPr lang="en-US" altLang="zh-CN" sz="3200" b="1" dirty="0">
                  <a:latin typeface="Arial" panose="020B0604020202020204" pitchFamily="34" charset="0"/>
                </a:rPr>
                <a:t>θ</a:t>
              </a:r>
              <a:endParaRPr lang="en-US" altLang="zh-CN" sz="3200" b="1" dirty="0">
                <a:latin typeface="Arial" panose="020B0604020202020204" pitchFamily="34" charset="0"/>
              </a:endParaRPr>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20" name="文本框 19"/>
          <p:cNvSpPr txBox="1"/>
          <p:nvPr>
            <p:custDataLst>
              <p:tags r:id="rId8"/>
            </p:custDataLst>
          </p:nvPr>
        </p:nvSpPr>
        <p:spPr>
          <a:xfrm>
            <a:off x="0" y="50800"/>
            <a:ext cx="5406390" cy="521970"/>
          </a:xfrm>
          <a:prstGeom prst="rect">
            <a:avLst/>
          </a:prstGeom>
          <a:noFill/>
        </p:spPr>
        <p:txBody>
          <a:bodyPr wrap="square" rtlCol="0">
            <a:spAutoFit/>
          </a:bodyPr>
          <a:p>
            <a:pPr>
              <a:buClrTx/>
              <a:buSzTx/>
              <a:buFontTx/>
            </a:pPr>
            <a:r>
              <a:rPr lang="en-US" altLang="zh-CN" sz="2800" dirty="0" err="1"/>
              <a:t>2.5</a:t>
            </a:r>
            <a:r>
              <a:rPr lang="zh-CN" altLang="en-US" sz="2800" dirty="0" err="1"/>
              <a:t>、</a:t>
            </a:r>
            <a:r>
              <a:rPr lang="zh-CN" sz="2800" dirty="0" err="1"/>
              <a:t>电介质的极化和电位移矢量</a:t>
            </a:r>
            <a:endParaRPr lang="zh-CN" sz="2800" dirty="0" err="1"/>
          </a:p>
        </p:txBody>
      </p:sp>
      <p:sp>
        <p:nvSpPr>
          <p:cNvPr id="71683" name="Rectangle 3"/>
          <p:cNvSpPr>
            <a:spLocks noGrp="1" noChangeArrowheads="1"/>
          </p:cNvSpPr>
          <p:nvPr>
            <p:custDataLst>
              <p:tags r:id="rId9"/>
            </p:custDataLst>
          </p:nvPr>
        </p:nvSpPr>
        <p:spPr>
          <a:xfrm>
            <a:off x="709930" y="1297940"/>
            <a:ext cx="9824720" cy="2143125"/>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sz="2400" b="1" u="none" strike="noStrike" kern="0" cap="none" spc="0" normalizeH="0" baseline="0" noProof="0" dirty="0" smtClean="0">
              <a:ln>
                <a:noFill/>
              </a:ln>
              <a:solidFill>
                <a:schemeClr val="tx1"/>
              </a:solidFill>
              <a:effectLst/>
              <a:uLnTx/>
              <a:uFillTx/>
              <a:ea typeface="楷体_GB2312"/>
              <a:cs typeface="+mn-cs"/>
            </a:endParaRPr>
          </a:p>
        </p:txBody>
      </p:sp>
      <p:sp>
        <p:nvSpPr>
          <p:cNvPr id="7" name="文本框 6"/>
          <p:cNvSpPr txBox="1"/>
          <p:nvPr>
            <p:custDataLst>
              <p:tags r:id="rId10"/>
            </p:custDataLst>
          </p:nvPr>
        </p:nvSpPr>
        <p:spPr>
          <a:xfrm>
            <a:off x="221615" y="675640"/>
            <a:ext cx="693293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2.5.1 </a:t>
            </a:r>
            <a:r>
              <a:rPr lang="zh-CN" sz="2400" b="1" kern="0">
                <a:sym typeface="+mn-ea"/>
              </a:rPr>
              <a:t> 电介质的极化和电极化强度</a:t>
            </a:r>
            <a:endParaRPr lang="zh-CN" sz="2400" b="1" kern="0">
              <a:sym typeface="+mn-ea"/>
            </a:endParaRPr>
          </a:p>
        </p:txBody>
      </p:sp>
      <p:sp>
        <p:nvSpPr>
          <p:cNvPr id="4" name="Rectangle 3"/>
          <p:cNvSpPr>
            <a:spLocks noGrp="1" noChangeArrowheads="1"/>
          </p:cNvSpPr>
          <p:nvPr>
            <p:custDataLst>
              <p:tags r:id="rId11"/>
            </p:custDataLst>
          </p:nvPr>
        </p:nvSpPr>
        <p:spPr>
          <a:xfrm>
            <a:off x="963930" y="1257300"/>
            <a:ext cx="10408285"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R="0" lvl="0" indent="0" algn="l" defTabSz="914400" rtl="0" eaLnBrk="1" hangingPunct="1">
              <a:lnSpc>
                <a:spcPct val="125000"/>
              </a:lnSpc>
              <a:spcBef>
                <a:spcPts val="1200"/>
              </a:spcBef>
              <a:spcAft>
                <a:spcPct val="0"/>
              </a:spcAft>
              <a:buClrTx/>
              <a:buSzTx/>
              <a:buNone/>
              <a:defRPr/>
            </a:pPr>
            <a:r>
              <a:rPr sz="2400" kern="0" noProof="0" dirty="0" smtClean="0">
                <a:ln>
                  <a:noFill/>
                </a:ln>
                <a:solidFill>
                  <a:schemeClr val="tx1"/>
                </a:solidFill>
                <a:effectLst/>
                <a:uLnTx/>
                <a:uFillTx/>
                <a:latin typeface="宋体" panose="02010600030101010101" pitchFamily="2" charset="-122"/>
                <a:ea typeface="楷体_GB2312"/>
                <a:sym typeface="+mn-ea"/>
              </a:rPr>
              <a:t>在外电场的作用下，介质中的正、负电荷朝相反的方向发生微小的位移，从而产生偶极矩的现象称为介质的极化。</a:t>
            </a:r>
            <a:endParaRPr sz="2400" kern="0" noProof="0" dirty="0" smtClean="0">
              <a:ln>
                <a:noFill/>
              </a:ln>
              <a:solidFill>
                <a:schemeClr val="tx1"/>
              </a:solidFill>
              <a:effectLst/>
              <a:uLnTx/>
              <a:uFillTx/>
              <a:latin typeface="宋体" panose="02010600030101010101" pitchFamily="2" charset="-122"/>
              <a:ea typeface="楷体_GB2312"/>
              <a:sym typeface="+mn-ea"/>
            </a:endParaRPr>
          </a:p>
          <a:p>
            <a:pPr marR="0" lvl="0" indent="0" algn="l" defTabSz="914400" rtl="0" eaLnBrk="1" hangingPunct="1">
              <a:lnSpc>
                <a:spcPct val="125000"/>
              </a:lnSpc>
              <a:spcBef>
                <a:spcPts val="1200"/>
              </a:spcBef>
              <a:spcAft>
                <a:spcPct val="0"/>
              </a:spcAft>
              <a:buClrTx/>
              <a:buSzTx/>
              <a:buNone/>
              <a:defRPr/>
            </a:pPr>
            <a:endParaRPr sz="2400" kern="0" noProof="0" dirty="0" smtClean="0">
              <a:ln>
                <a:noFill/>
              </a:ln>
              <a:solidFill>
                <a:schemeClr val="tx1"/>
              </a:solidFill>
              <a:effectLst/>
              <a:uLnTx/>
              <a:uFillTx/>
              <a:latin typeface="宋体" panose="02010600030101010101" pitchFamily="2" charset="-122"/>
              <a:ea typeface="楷体_GB2312"/>
              <a:sym typeface="+mn-ea"/>
            </a:endParaRPr>
          </a:p>
          <a:p>
            <a:pPr marR="0" lvl="0" indent="0" algn="l" defTabSz="914400" rtl="0" eaLnBrk="1" hangingPunct="1">
              <a:lnSpc>
                <a:spcPct val="125000"/>
              </a:lnSpc>
              <a:spcBef>
                <a:spcPts val="1200"/>
              </a:spcBef>
              <a:spcAft>
                <a:spcPct val="0"/>
              </a:spcAft>
              <a:buClrTx/>
              <a:buSzTx/>
              <a:buNone/>
              <a:defRPr/>
            </a:pPr>
            <a:r>
              <a:rPr sz="2400" kern="0" noProof="0" dirty="0" smtClean="0">
                <a:ln>
                  <a:noFill/>
                </a:ln>
                <a:solidFill>
                  <a:schemeClr val="tx1"/>
                </a:solidFill>
                <a:effectLst/>
                <a:uLnTx/>
                <a:uFillTx/>
                <a:latin typeface="宋体" panose="02010600030101010101" pitchFamily="2" charset="-122"/>
                <a:ea typeface="楷体_GB2312"/>
                <a:sym typeface="+mn-ea"/>
              </a:rPr>
              <a:t>介质的极化有三种不同的情形</a:t>
            </a:r>
            <a:r>
              <a:rPr lang="zh-CN" sz="2400" kern="0" noProof="0" dirty="0" smtClean="0">
                <a:ln>
                  <a:noFill/>
                </a:ln>
                <a:solidFill>
                  <a:schemeClr val="tx1"/>
                </a:solidFill>
                <a:effectLst/>
                <a:uLnTx/>
                <a:uFillTx/>
                <a:latin typeface="宋体" panose="02010600030101010101" pitchFamily="2" charset="-122"/>
                <a:ea typeface="楷体_GB2312"/>
                <a:sym typeface="+mn-ea"/>
              </a:rPr>
              <a:t>：</a:t>
            </a:r>
            <a:endParaRPr lang="zh-CN" sz="2400" kern="0" noProof="0" dirty="0" smtClean="0">
              <a:ln>
                <a:noFill/>
              </a:ln>
              <a:solidFill>
                <a:schemeClr val="tx1"/>
              </a:solidFill>
              <a:effectLst/>
              <a:uLnTx/>
              <a:uFillTx/>
              <a:latin typeface="宋体" panose="02010600030101010101" pitchFamily="2" charset="-122"/>
              <a:ea typeface="楷体_GB2312"/>
              <a:sym typeface="+mn-ea"/>
            </a:endParaRPr>
          </a:p>
          <a:p>
            <a:pPr marL="1143000" marR="0" lvl="1" algn="l" defTabSz="914400" rtl="0" eaLnBrk="1" hangingPunct="1">
              <a:lnSpc>
                <a:spcPct val="125000"/>
              </a:lnSpc>
              <a:spcBef>
                <a:spcPts val="1200"/>
              </a:spcBef>
              <a:spcAft>
                <a:spcPct val="0"/>
              </a:spcAft>
              <a:buClrTx/>
              <a:buSzTx/>
              <a:buFont typeface="Wingdings" panose="05000000000000000000" charset="0"/>
              <a:buChar char="l"/>
              <a:defRPr/>
            </a:pPr>
            <a:r>
              <a:rPr lang="zh-CN" sz="2100" kern="0" noProof="0" dirty="0" smtClean="0">
                <a:ln>
                  <a:noFill/>
                </a:ln>
                <a:solidFill>
                  <a:schemeClr val="tx1"/>
                </a:solidFill>
                <a:effectLst/>
                <a:uLnTx/>
                <a:uFillTx/>
                <a:latin typeface="宋体" panose="02010600030101010101" pitchFamily="2" charset="-122"/>
                <a:ea typeface="楷体_GB2312"/>
                <a:sym typeface="+mn-ea"/>
              </a:rPr>
              <a:t>电子极化</a:t>
            </a:r>
            <a:endParaRPr lang="zh-CN" sz="2100" kern="0" noProof="0" dirty="0" smtClean="0">
              <a:ln>
                <a:noFill/>
              </a:ln>
              <a:solidFill>
                <a:schemeClr val="tx1"/>
              </a:solidFill>
              <a:effectLst/>
              <a:uLnTx/>
              <a:uFillTx/>
              <a:latin typeface="宋体" panose="02010600030101010101" pitchFamily="2" charset="-122"/>
              <a:ea typeface="楷体_GB2312"/>
              <a:sym typeface="+mn-ea"/>
            </a:endParaRPr>
          </a:p>
          <a:p>
            <a:pPr marL="1143000" marR="0" lvl="1" algn="l" defTabSz="914400" rtl="0" eaLnBrk="1" hangingPunct="1">
              <a:lnSpc>
                <a:spcPct val="125000"/>
              </a:lnSpc>
              <a:spcBef>
                <a:spcPts val="1200"/>
              </a:spcBef>
              <a:spcAft>
                <a:spcPct val="0"/>
              </a:spcAft>
              <a:buClrTx/>
              <a:buSzTx/>
              <a:buFont typeface="Wingdings" panose="05000000000000000000" charset="0"/>
              <a:buChar char="l"/>
              <a:defRPr/>
            </a:pPr>
            <a:r>
              <a:rPr lang="zh-CN" sz="2100" kern="0" noProof="0" dirty="0" smtClean="0">
                <a:ln>
                  <a:noFill/>
                </a:ln>
                <a:solidFill>
                  <a:schemeClr val="tx1"/>
                </a:solidFill>
                <a:effectLst/>
                <a:uLnTx/>
                <a:uFillTx/>
                <a:latin typeface="宋体" panose="02010600030101010101" pitchFamily="2" charset="-122"/>
                <a:ea typeface="楷体_GB2312"/>
                <a:sym typeface="+mn-ea"/>
              </a:rPr>
              <a:t>取向极化</a:t>
            </a:r>
            <a:endParaRPr lang="zh-CN" sz="2100" kern="0" noProof="0" dirty="0" smtClean="0">
              <a:ln>
                <a:noFill/>
              </a:ln>
              <a:solidFill>
                <a:schemeClr val="tx1"/>
              </a:solidFill>
              <a:effectLst/>
              <a:uLnTx/>
              <a:uFillTx/>
              <a:latin typeface="宋体" panose="02010600030101010101" pitchFamily="2" charset="-122"/>
              <a:ea typeface="楷体_GB2312"/>
              <a:sym typeface="+mn-ea"/>
            </a:endParaRPr>
          </a:p>
          <a:p>
            <a:pPr marL="1143000" marR="0" lvl="1" algn="l" defTabSz="914400" rtl="0" eaLnBrk="1" hangingPunct="1">
              <a:lnSpc>
                <a:spcPct val="125000"/>
              </a:lnSpc>
              <a:spcBef>
                <a:spcPts val="1200"/>
              </a:spcBef>
              <a:spcAft>
                <a:spcPct val="0"/>
              </a:spcAft>
              <a:buClrTx/>
              <a:buSzTx/>
              <a:buFont typeface="Wingdings" panose="05000000000000000000" charset="0"/>
              <a:buChar char="l"/>
              <a:defRPr/>
            </a:pPr>
            <a:r>
              <a:rPr lang="zh-CN" sz="2100" kern="0" noProof="0" dirty="0" smtClean="0">
                <a:ln>
                  <a:noFill/>
                </a:ln>
                <a:solidFill>
                  <a:schemeClr val="tx1"/>
                </a:solidFill>
                <a:effectLst/>
                <a:uLnTx/>
                <a:uFillTx/>
                <a:latin typeface="宋体" panose="02010600030101010101" pitchFamily="2" charset="-122"/>
                <a:ea typeface="楷体_GB2312"/>
                <a:sym typeface="+mn-ea"/>
              </a:rPr>
              <a:t>离子极化</a:t>
            </a:r>
            <a:endParaRPr lang="zh-CN" sz="2100" kern="0" noProof="0" dirty="0" smtClean="0">
              <a:ln>
                <a:noFill/>
              </a:ln>
              <a:solidFill>
                <a:schemeClr val="tx1"/>
              </a:solidFill>
              <a:effectLst/>
              <a:uLnTx/>
              <a:uFillTx/>
              <a:latin typeface="宋体" panose="02010600030101010101" pitchFamily="2" charset="-122"/>
              <a:ea typeface="楷体_GB2312"/>
              <a:sym typeface="+mn-ea"/>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20" name="文本框 19"/>
          <p:cNvSpPr txBox="1"/>
          <p:nvPr>
            <p:custDataLst>
              <p:tags r:id="rId8"/>
            </p:custDataLst>
          </p:nvPr>
        </p:nvSpPr>
        <p:spPr>
          <a:xfrm>
            <a:off x="0" y="50800"/>
            <a:ext cx="5406390" cy="521970"/>
          </a:xfrm>
          <a:prstGeom prst="rect">
            <a:avLst/>
          </a:prstGeom>
          <a:noFill/>
        </p:spPr>
        <p:txBody>
          <a:bodyPr wrap="square" rtlCol="0">
            <a:spAutoFit/>
          </a:bodyPr>
          <a:p>
            <a:pPr>
              <a:buClrTx/>
              <a:buSzTx/>
              <a:buFontTx/>
            </a:pPr>
            <a:r>
              <a:rPr lang="en-US" altLang="zh-CN" sz="2800" dirty="0" err="1"/>
              <a:t>2.5</a:t>
            </a:r>
            <a:r>
              <a:rPr lang="zh-CN" altLang="en-US" sz="2800" dirty="0" err="1"/>
              <a:t>、</a:t>
            </a:r>
            <a:r>
              <a:rPr lang="zh-CN" sz="2800" dirty="0" err="1"/>
              <a:t>电介质的极化和电位移矢量</a:t>
            </a:r>
            <a:endParaRPr lang="zh-CN" sz="2800" dirty="0" err="1"/>
          </a:p>
        </p:txBody>
      </p:sp>
      <p:sp>
        <p:nvSpPr>
          <p:cNvPr id="71683" name="Rectangle 3"/>
          <p:cNvSpPr>
            <a:spLocks noGrp="1" noChangeArrowheads="1"/>
          </p:cNvSpPr>
          <p:nvPr>
            <p:custDataLst>
              <p:tags r:id="rId9"/>
            </p:custDataLst>
          </p:nvPr>
        </p:nvSpPr>
        <p:spPr>
          <a:xfrm>
            <a:off x="709930" y="1297940"/>
            <a:ext cx="9824720" cy="2143125"/>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sz="2400" b="1" u="none" strike="noStrike" kern="0" cap="none" spc="0" normalizeH="0" baseline="0" noProof="0" dirty="0" smtClean="0">
              <a:ln>
                <a:noFill/>
              </a:ln>
              <a:solidFill>
                <a:schemeClr val="tx1"/>
              </a:solidFill>
              <a:effectLst/>
              <a:uLnTx/>
              <a:uFillTx/>
              <a:ea typeface="楷体_GB2312"/>
              <a:cs typeface="+mn-cs"/>
            </a:endParaRPr>
          </a:p>
        </p:txBody>
      </p:sp>
      <p:sp>
        <p:nvSpPr>
          <p:cNvPr id="7" name="文本框 6"/>
          <p:cNvSpPr txBox="1"/>
          <p:nvPr>
            <p:custDataLst>
              <p:tags r:id="rId10"/>
            </p:custDataLst>
          </p:nvPr>
        </p:nvSpPr>
        <p:spPr>
          <a:xfrm>
            <a:off x="221615" y="675640"/>
            <a:ext cx="693293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2.5.1 </a:t>
            </a:r>
            <a:r>
              <a:rPr lang="zh-CN" sz="2400" b="1" kern="0">
                <a:sym typeface="+mn-ea"/>
              </a:rPr>
              <a:t> 电介质的极化和电极化强度</a:t>
            </a:r>
            <a:endParaRPr lang="zh-CN" sz="2400" b="1" kern="0">
              <a:sym typeface="+mn-ea"/>
            </a:endParaRPr>
          </a:p>
        </p:txBody>
      </p:sp>
      <p:sp>
        <p:nvSpPr>
          <p:cNvPr id="4" name="Rectangle 3"/>
          <p:cNvSpPr>
            <a:spLocks noGrp="1" noChangeArrowheads="1"/>
          </p:cNvSpPr>
          <p:nvPr>
            <p:custDataLst>
              <p:tags r:id="rId11"/>
            </p:custDataLst>
          </p:nvPr>
        </p:nvSpPr>
        <p:spPr>
          <a:xfrm>
            <a:off x="963930" y="1257300"/>
            <a:ext cx="10408285"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R="0" lvl="0" indent="0" algn="l" defTabSz="914400" rtl="0" eaLnBrk="1" hangingPunct="1">
              <a:lnSpc>
                <a:spcPct val="125000"/>
              </a:lnSpc>
              <a:spcBef>
                <a:spcPts val="1200"/>
              </a:spcBef>
              <a:spcAft>
                <a:spcPct val="0"/>
              </a:spcAft>
              <a:buClrTx/>
              <a:buSzTx/>
              <a:buNone/>
              <a:defRPr/>
            </a:pPr>
            <a:r>
              <a:rPr lang="zh-CN" sz="2400" kern="0" noProof="0" dirty="0" smtClean="0">
                <a:ln>
                  <a:noFill/>
                </a:ln>
                <a:solidFill>
                  <a:schemeClr val="tx1"/>
                </a:solidFill>
                <a:effectLst/>
                <a:uLnTx/>
                <a:uFillTx/>
                <a:latin typeface="宋体" panose="02010600030101010101" pitchFamily="2" charset="-122"/>
                <a:ea typeface="楷体_GB2312"/>
                <a:sym typeface="+mn-ea"/>
              </a:rPr>
              <a:t>电介质极化的程度用电极化强度矢量</a:t>
            </a:r>
            <a:r>
              <a:rPr lang="en-US" sz="2400" i="1" kern="0" noProof="0" dirty="0" smtClean="0">
                <a:ln>
                  <a:noFill/>
                </a:ln>
                <a:solidFill>
                  <a:schemeClr val="tx1"/>
                </a:solidFill>
                <a:effectLst/>
                <a:uLnTx/>
                <a:uFillTx/>
                <a:latin typeface="Times New Roman" panose="02020603050405020304" charset="0"/>
                <a:ea typeface="楷体_GB2312"/>
                <a:cs typeface="Times New Roman" panose="02020603050405020304" charset="0"/>
                <a:sym typeface="+mn-ea"/>
              </a:rPr>
              <a:t> P </a:t>
            </a:r>
            <a:r>
              <a:rPr lang="zh-CN" sz="2400" kern="0" noProof="0" dirty="0" smtClean="0">
                <a:ln>
                  <a:noFill/>
                </a:ln>
                <a:solidFill>
                  <a:schemeClr val="tx1"/>
                </a:solidFill>
                <a:effectLst/>
                <a:uLnTx/>
                <a:uFillTx/>
                <a:latin typeface="宋体" panose="02010600030101010101" pitchFamily="2" charset="-122"/>
                <a:ea typeface="楷体_GB2312"/>
                <a:sym typeface="+mn-ea"/>
              </a:rPr>
              <a:t>来表征。它是单位体积的电偶极矩，即偶极矩密度。如果设</a:t>
            </a:r>
            <a:r>
              <a:rPr lang="en-US" sz="2400" i="1" kern="0" noProof="0" dirty="0" smtClean="0">
                <a:ln>
                  <a:noFill/>
                </a:ln>
                <a:solidFill>
                  <a:schemeClr val="tx1"/>
                </a:solidFill>
                <a:effectLst/>
                <a:uLnTx/>
                <a:uFillTx/>
                <a:latin typeface="Times New Roman" panose="02020603050405020304" charset="0"/>
                <a:ea typeface="楷体_GB2312"/>
                <a:cs typeface="Times New Roman" panose="02020603050405020304" charset="0"/>
                <a:sym typeface="+mn-ea"/>
              </a:rPr>
              <a:t> n </a:t>
            </a:r>
            <a:r>
              <a:rPr lang="zh-CN" sz="2400" kern="0" noProof="0" dirty="0" smtClean="0">
                <a:ln>
                  <a:noFill/>
                </a:ln>
                <a:solidFill>
                  <a:schemeClr val="tx1"/>
                </a:solidFill>
                <a:effectLst/>
                <a:uLnTx/>
                <a:uFillTx/>
                <a:latin typeface="宋体" panose="02010600030101010101" pitchFamily="2" charset="-122"/>
                <a:ea typeface="楷体_GB2312"/>
                <a:sym typeface="+mn-ea"/>
              </a:rPr>
              <a:t>是单位体积的分子数，而</a:t>
            </a:r>
            <a:r>
              <a:rPr lang="en-US" sz="2400" i="1" kern="0" noProof="0" dirty="0" smtClean="0">
                <a:ln>
                  <a:noFill/>
                </a:ln>
                <a:solidFill>
                  <a:schemeClr val="tx1"/>
                </a:solidFill>
                <a:effectLst/>
                <a:uLnTx/>
                <a:uFillTx/>
                <a:latin typeface="Times New Roman" panose="02020603050405020304" charset="0"/>
                <a:ea typeface="楷体_GB2312"/>
                <a:cs typeface="Times New Roman" panose="02020603050405020304" charset="0"/>
                <a:sym typeface="+mn-ea"/>
              </a:rPr>
              <a:t> p </a:t>
            </a:r>
            <a:r>
              <a:rPr lang="zh-CN" sz="2400" kern="0" noProof="0" dirty="0" smtClean="0">
                <a:ln>
                  <a:noFill/>
                </a:ln>
                <a:solidFill>
                  <a:schemeClr val="tx1"/>
                </a:solidFill>
                <a:effectLst/>
                <a:uLnTx/>
                <a:uFillTx/>
                <a:latin typeface="宋体" panose="02010600030101010101" pitchFamily="2" charset="-122"/>
                <a:ea typeface="楷体_GB2312"/>
                <a:sym typeface="+mn-ea"/>
              </a:rPr>
              <a:t>是每个分子的平均偶极矩，则极化强度为</a:t>
            </a:r>
            <a:endParaRPr lang="zh-CN" sz="2400" kern="0" noProof="0" dirty="0" smtClean="0">
              <a:ln>
                <a:noFill/>
              </a:ln>
              <a:solidFill>
                <a:schemeClr val="tx1"/>
              </a:solidFill>
              <a:effectLst/>
              <a:uLnTx/>
              <a:uFillTx/>
              <a:latin typeface="宋体" panose="02010600030101010101" pitchFamily="2" charset="-122"/>
              <a:ea typeface="楷体_GB2312"/>
              <a:sym typeface="+mn-ea"/>
            </a:endParaRPr>
          </a:p>
          <a:p>
            <a:pPr marR="0" lvl="0" indent="0" algn="l" defTabSz="914400" rtl="0" eaLnBrk="1" hangingPunct="1">
              <a:lnSpc>
                <a:spcPct val="125000"/>
              </a:lnSpc>
              <a:spcBef>
                <a:spcPts val="1200"/>
              </a:spcBef>
              <a:spcAft>
                <a:spcPct val="0"/>
              </a:spcAft>
              <a:buClrTx/>
              <a:buSzTx/>
              <a:buNone/>
              <a:defRPr/>
            </a:pPr>
            <a:endParaRPr lang="zh-CN" sz="2400" kern="0" noProof="0" dirty="0" smtClean="0">
              <a:ln>
                <a:noFill/>
              </a:ln>
              <a:solidFill>
                <a:schemeClr val="tx1"/>
              </a:solidFill>
              <a:effectLst/>
              <a:uLnTx/>
              <a:uFillTx/>
              <a:latin typeface="宋体" panose="02010600030101010101" pitchFamily="2" charset="-122"/>
              <a:ea typeface="楷体_GB2312"/>
              <a:sym typeface="+mn-ea"/>
            </a:endParaRPr>
          </a:p>
          <a:p>
            <a:pPr marR="0" lvl="0" indent="0" algn="l" defTabSz="914400" rtl="0" eaLnBrk="1" hangingPunct="1">
              <a:lnSpc>
                <a:spcPct val="125000"/>
              </a:lnSpc>
              <a:spcBef>
                <a:spcPts val="1200"/>
              </a:spcBef>
              <a:spcAft>
                <a:spcPct val="0"/>
              </a:spcAft>
              <a:buClrTx/>
              <a:buSzTx/>
              <a:buNone/>
              <a:defRPr/>
            </a:pPr>
            <a:r>
              <a:rPr lang="zh-CN" sz="2400" kern="0" noProof="0" dirty="0" smtClean="0">
                <a:ln>
                  <a:noFill/>
                </a:ln>
                <a:solidFill>
                  <a:schemeClr val="tx1"/>
                </a:solidFill>
                <a:effectLst/>
                <a:uLnTx/>
                <a:uFillTx/>
                <a:latin typeface="宋体" panose="02010600030101010101" pitchFamily="2" charset="-122"/>
                <a:ea typeface="楷体_GB2312"/>
                <a:sym typeface="+mn-ea"/>
              </a:rPr>
              <a:t>对于绝大多数电介质，极化强度和介质中的总电场之间存在着线性关系</a:t>
            </a:r>
            <a:r>
              <a:rPr lang="en-US" altLang="zh-CN" sz="2400" kern="0" noProof="0" dirty="0" smtClean="0">
                <a:ln>
                  <a:noFill/>
                </a:ln>
                <a:solidFill>
                  <a:schemeClr val="tx1"/>
                </a:solidFill>
                <a:effectLst/>
                <a:uLnTx/>
                <a:uFillTx/>
                <a:latin typeface="宋体" panose="02010600030101010101" pitchFamily="2" charset="-122"/>
                <a:ea typeface="楷体_GB2312"/>
                <a:sym typeface="+mn-ea"/>
              </a:rPr>
              <a:t>:</a:t>
            </a:r>
            <a:endParaRPr lang="en-US" altLang="zh-CN" sz="2400" kern="0" noProof="0" dirty="0" smtClean="0">
              <a:ln>
                <a:noFill/>
              </a:ln>
              <a:solidFill>
                <a:schemeClr val="tx1"/>
              </a:solidFill>
              <a:effectLst/>
              <a:uLnTx/>
              <a:uFillTx/>
              <a:latin typeface="宋体" panose="02010600030101010101" pitchFamily="2" charset="-122"/>
              <a:ea typeface="楷体_GB2312"/>
              <a:sym typeface="+mn-ea"/>
            </a:endParaRPr>
          </a:p>
          <a:p>
            <a:pPr marR="0" lvl="0" indent="0" algn="l" defTabSz="914400" rtl="0" eaLnBrk="1" hangingPunct="1">
              <a:lnSpc>
                <a:spcPct val="125000"/>
              </a:lnSpc>
              <a:spcBef>
                <a:spcPts val="1200"/>
              </a:spcBef>
              <a:spcAft>
                <a:spcPct val="0"/>
              </a:spcAft>
              <a:buClrTx/>
              <a:buSzTx/>
              <a:buNone/>
              <a:defRPr/>
            </a:pPr>
            <a:endParaRPr lang="en-US" altLang="zh-CN" sz="2400" kern="0" noProof="0" dirty="0" smtClean="0">
              <a:ln>
                <a:noFill/>
              </a:ln>
              <a:solidFill>
                <a:schemeClr val="tx1"/>
              </a:solidFill>
              <a:effectLst/>
              <a:uLnTx/>
              <a:uFillTx/>
              <a:latin typeface="宋体" panose="02010600030101010101" pitchFamily="2" charset="-122"/>
              <a:ea typeface="楷体_GB2312"/>
              <a:sym typeface="+mn-ea"/>
            </a:endParaRPr>
          </a:p>
          <a:p>
            <a:pPr marR="0" lvl="0" indent="0" algn="l" defTabSz="914400" rtl="0" eaLnBrk="1" hangingPunct="1">
              <a:lnSpc>
                <a:spcPct val="125000"/>
              </a:lnSpc>
              <a:spcBef>
                <a:spcPts val="1200"/>
              </a:spcBef>
              <a:spcAft>
                <a:spcPct val="0"/>
              </a:spcAft>
              <a:buClrTx/>
              <a:buSzTx/>
              <a:buNone/>
              <a:defRPr/>
            </a:pPr>
            <a:r>
              <a:rPr lang="en-US" altLang="zh-CN" sz="2400" kern="0" noProof="0" dirty="0" smtClean="0">
                <a:ln>
                  <a:noFill/>
                </a:ln>
                <a:solidFill>
                  <a:schemeClr val="tx1"/>
                </a:solidFill>
                <a:effectLst/>
                <a:uLnTx/>
                <a:uFillTx/>
                <a:latin typeface="宋体" panose="02010600030101010101" pitchFamily="2" charset="-122"/>
                <a:ea typeface="楷体_GB2312"/>
                <a:sym typeface="+mn-ea"/>
              </a:rPr>
              <a:t>式中   称为介质的电极化率。 </a:t>
            </a:r>
            <a:endParaRPr lang="en-US" altLang="zh-CN" sz="2400" kern="0" noProof="0" dirty="0" smtClean="0">
              <a:ln>
                <a:noFill/>
              </a:ln>
              <a:solidFill>
                <a:schemeClr val="tx1"/>
              </a:solidFill>
              <a:effectLst/>
              <a:uLnTx/>
              <a:uFillTx/>
              <a:latin typeface="宋体" panose="02010600030101010101" pitchFamily="2" charset="-122"/>
              <a:ea typeface="楷体_GB2312"/>
              <a:sym typeface="+mn-ea"/>
            </a:endParaRPr>
          </a:p>
          <a:p>
            <a:pPr marL="685800" marR="0" lvl="0" algn="l" defTabSz="914400" rtl="0" eaLnBrk="1" hangingPunct="1">
              <a:lnSpc>
                <a:spcPct val="125000"/>
              </a:lnSpc>
              <a:spcBef>
                <a:spcPts val="1200"/>
              </a:spcBef>
              <a:spcAft>
                <a:spcPct val="0"/>
              </a:spcAft>
              <a:buClrTx/>
              <a:buSzTx/>
              <a:buFont typeface="Wingdings" panose="05000000000000000000" charset="0"/>
              <a:buChar char="l"/>
              <a:defRPr/>
            </a:pPr>
            <a:r>
              <a:rPr lang="en-US" altLang="zh-CN" sz="2400" kern="0" noProof="0" dirty="0" smtClean="0">
                <a:ln>
                  <a:noFill/>
                </a:ln>
                <a:solidFill>
                  <a:schemeClr val="tx1"/>
                </a:solidFill>
                <a:effectLst/>
                <a:uLnTx/>
                <a:uFillTx/>
                <a:latin typeface="宋体" panose="02010600030101010101" pitchFamily="2" charset="-122"/>
                <a:ea typeface="楷体_GB2312"/>
                <a:sym typeface="+mn-ea"/>
              </a:rPr>
              <a:t>对均匀、线性和各向同性的介质而言，它是与位置、场强大小及方向均无关的常数。即</a:t>
            </a:r>
            <a:r>
              <a:rPr lang="en-US" sz="2400" i="1" kern="0" noProof="0" dirty="0" smtClean="0">
                <a:ln>
                  <a:noFill/>
                </a:ln>
                <a:solidFill>
                  <a:schemeClr val="tx1"/>
                </a:solidFill>
                <a:effectLst/>
                <a:uLnTx/>
                <a:uFillTx/>
                <a:latin typeface="Times New Roman" panose="02020603050405020304" charset="0"/>
                <a:ea typeface="楷体_GB2312"/>
                <a:cs typeface="Times New Roman" panose="02020603050405020304" charset="0"/>
                <a:sym typeface="+mn-ea"/>
              </a:rPr>
              <a:t> E </a:t>
            </a:r>
            <a:r>
              <a:rPr lang="en-US" altLang="zh-CN" sz="2400" kern="0" noProof="0" dirty="0" smtClean="0">
                <a:ln>
                  <a:noFill/>
                </a:ln>
                <a:solidFill>
                  <a:schemeClr val="tx1"/>
                </a:solidFill>
                <a:effectLst/>
                <a:uLnTx/>
                <a:uFillTx/>
                <a:latin typeface="宋体" panose="02010600030101010101" pitchFamily="2" charset="-122"/>
                <a:ea typeface="楷体_GB2312"/>
                <a:sym typeface="+mn-ea"/>
              </a:rPr>
              <a:t>与</a:t>
            </a:r>
            <a:r>
              <a:rPr lang="en-US" sz="2400" i="1" kern="0" noProof="0" dirty="0" smtClean="0">
                <a:ln>
                  <a:noFill/>
                </a:ln>
                <a:solidFill>
                  <a:schemeClr val="tx1"/>
                </a:solidFill>
                <a:effectLst/>
                <a:uLnTx/>
                <a:uFillTx/>
                <a:latin typeface="Times New Roman" panose="02020603050405020304" charset="0"/>
                <a:ea typeface="楷体_GB2312"/>
                <a:cs typeface="Times New Roman" panose="02020603050405020304" charset="0"/>
                <a:sym typeface="+mn-ea"/>
              </a:rPr>
              <a:t> P </a:t>
            </a:r>
            <a:r>
              <a:rPr lang="en-US" altLang="zh-CN" sz="2400" kern="0" noProof="0" dirty="0" smtClean="0">
                <a:ln>
                  <a:noFill/>
                </a:ln>
                <a:solidFill>
                  <a:schemeClr val="tx1"/>
                </a:solidFill>
                <a:effectLst/>
                <a:uLnTx/>
                <a:uFillTx/>
                <a:latin typeface="宋体" panose="02010600030101010101" pitchFamily="2" charset="-122"/>
                <a:ea typeface="楷体_GB2312"/>
                <a:sym typeface="+mn-ea"/>
              </a:rPr>
              <a:t>同方向且成正比。</a:t>
            </a:r>
            <a:endParaRPr lang="en-US" altLang="zh-CN" sz="2400" kern="0" noProof="0" dirty="0" smtClean="0">
              <a:ln>
                <a:noFill/>
              </a:ln>
              <a:solidFill>
                <a:schemeClr val="tx1"/>
              </a:solidFill>
              <a:effectLst/>
              <a:uLnTx/>
              <a:uFillTx/>
              <a:latin typeface="宋体" panose="02010600030101010101" pitchFamily="2" charset="-122"/>
              <a:ea typeface="楷体_GB2312"/>
              <a:sym typeface="+mn-ea"/>
            </a:endParaRPr>
          </a:p>
        </p:txBody>
      </p:sp>
      <p:graphicFrame>
        <p:nvGraphicFramePr>
          <p:cNvPr id="10251" name="对象 21515"/>
          <p:cNvGraphicFramePr>
            <a:graphicFrameLocks noChangeAspect="1"/>
          </p:cNvGraphicFramePr>
          <p:nvPr>
            <p:custDataLst>
              <p:tags r:id="rId12"/>
            </p:custDataLst>
          </p:nvPr>
        </p:nvGraphicFramePr>
        <p:xfrm>
          <a:off x="5311140" y="2749550"/>
          <a:ext cx="1229360" cy="525145"/>
        </p:xfrm>
        <a:graphic>
          <a:graphicData uri="http://schemas.openxmlformats.org/presentationml/2006/ole">
            <mc:AlternateContent xmlns:mc="http://schemas.openxmlformats.org/markup-compatibility/2006">
              <mc:Choice xmlns:v="urn:schemas-microsoft-com:vml" Requires="v">
                <p:oleObj spid="_x0000_s3077" name="" r:id="rId13" imgW="469900" imgH="203200" progId="Equation.DSMT4">
                  <p:embed/>
                </p:oleObj>
              </mc:Choice>
              <mc:Fallback>
                <p:oleObj name="" r:id="rId13" imgW="469900" imgH="203200" progId="Equation.DSMT4">
                  <p:embed/>
                  <p:pic>
                    <p:nvPicPr>
                      <p:cNvPr id="0" name="图片 3076"/>
                      <p:cNvPicPr/>
                      <p:nvPr/>
                    </p:nvPicPr>
                    <p:blipFill>
                      <a:blip r:embed="rId14"/>
                      <a:stretch>
                        <a:fillRect/>
                      </a:stretch>
                    </p:blipFill>
                    <p:spPr>
                      <a:xfrm>
                        <a:off x="5311140" y="2749550"/>
                        <a:ext cx="1229360" cy="525145"/>
                      </a:xfrm>
                      <a:prstGeom prst="rect">
                        <a:avLst/>
                      </a:prstGeom>
                      <a:noFill/>
                      <a:ln w="38100">
                        <a:noFill/>
                        <a:miter/>
                      </a:ln>
                    </p:spPr>
                  </p:pic>
                </p:oleObj>
              </mc:Fallback>
            </mc:AlternateContent>
          </a:graphicData>
        </a:graphic>
      </p:graphicFrame>
      <p:graphicFrame>
        <p:nvGraphicFramePr>
          <p:cNvPr id="10253" name="对象 21517"/>
          <p:cNvGraphicFramePr>
            <a:graphicFrameLocks noChangeAspect="1"/>
          </p:cNvGraphicFramePr>
          <p:nvPr>
            <p:custDataLst>
              <p:tags r:id="rId15"/>
            </p:custDataLst>
          </p:nvPr>
        </p:nvGraphicFramePr>
        <p:xfrm>
          <a:off x="5164932" y="4114483"/>
          <a:ext cx="1656080" cy="542925"/>
        </p:xfrm>
        <a:graphic>
          <a:graphicData uri="http://schemas.openxmlformats.org/presentationml/2006/ole">
            <mc:AlternateContent xmlns:mc="http://schemas.openxmlformats.org/markup-compatibility/2006">
              <mc:Choice xmlns:v="urn:schemas-microsoft-com:vml" Requires="v">
                <p:oleObj spid="_x0000_s3080" name="" r:id="rId16" imgW="698500" imgH="228600" progId="Equation.DSMT4">
                  <p:embed/>
                </p:oleObj>
              </mc:Choice>
              <mc:Fallback>
                <p:oleObj name="" r:id="rId16" imgW="698500" imgH="228600" progId="Equation.DSMT4">
                  <p:embed/>
                  <p:pic>
                    <p:nvPicPr>
                      <p:cNvPr id="0" name="图片 3079"/>
                      <p:cNvPicPr/>
                      <p:nvPr/>
                    </p:nvPicPr>
                    <p:blipFill>
                      <a:blip r:embed="rId17"/>
                      <a:stretch>
                        <a:fillRect/>
                      </a:stretch>
                    </p:blipFill>
                    <p:spPr>
                      <a:xfrm>
                        <a:off x="5164932" y="4114483"/>
                        <a:ext cx="1656080" cy="542925"/>
                      </a:xfrm>
                      <a:prstGeom prst="rect">
                        <a:avLst/>
                      </a:prstGeom>
                      <a:noFill/>
                      <a:ln w="38100">
                        <a:noFill/>
                        <a:miter/>
                      </a:ln>
                    </p:spPr>
                  </p:pic>
                </p:oleObj>
              </mc:Fallback>
            </mc:AlternateContent>
          </a:graphicData>
        </a:graphic>
      </p:graphicFrame>
      <p:graphicFrame>
        <p:nvGraphicFramePr>
          <p:cNvPr id="10255" name="对象 21519"/>
          <p:cNvGraphicFramePr>
            <a:graphicFrameLocks noChangeAspect="1"/>
          </p:cNvGraphicFramePr>
          <p:nvPr>
            <p:custDataLst>
              <p:tags r:id="rId18"/>
            </p:custDataLst>
          </p:nvPr>
        </p:nvGraphicFramePr>
        <p:xfrm>
          <a:off x="2007235" y="4591050"/>
          <a:ext cx="459105" cy="550545"/>
        </p:xfrm>
        <a:graphic>
          <a:graphicData uri="http://schemas.openxmlformats.org/presentationml/2006/ole">
            <mc:AlternateContent xmlns:mc="http://schemas.openxmlformats.org/markup-compatibility/2006">
              <mc:Choice xmlns:v="urn:schemas-microsoft-com:vml" Requires="v">
                <p:oleObj spid="_x0000_s3079" name="" r:id="rId19" imgW="190500" imgH="228600" progId="Equation.DSMT4">
                  <p:embed/>
                </p:oleObj>
              </mc:Choice>
              <mc:Fallback>
                <p:oleObj name="" r:id="rId19" imgW="190500" imgH="228600" progId="Equation.DSMT4">
                  <p:embed/>
                  <p:pic>
                    <p:nvPicPr>
                      <p:cNvPr id="0" name="图片 3078"/>
                      <p:cNvPicPr/>
                      <p:nvPr/>
                    </p:nvPicPr>
                    <p:blipFill>
                      <a:blip r:embed="rId20"/>
                      <a:stretch>
                        <a:fillRect/>
                      </a:stretch>
                    </p:blipFill>
                    <p:spPr>
                      <a:xfrm>
                        <a:off x="2007235" y="4591050"/>
                        <a:ext cx="459105" cy="55054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20" name="文本框 19"/>
          <p:cNvSpPr txBox="1"/>
          <p:nvPr>
            <p:custDataLst>
              <p:tags r:id="rId8"/>
            </p:custDataLst>
          </p:nvPr>
        </p:nvSpPr>
        <p:spPr>
          <a:xfrm>
            <a:off x="0" y="50800"/>
            <a:ext cx="5406390" cy="521970"/>
          </a:xfrm>
          <a:prstGeom prst="rect">
            <a:avLst/>
          </a:prstGeom>
          <a:noFill/>
        </p:spPr>
        <p:txBody>
          <a:bodyPr wrap="square" rtlCol="0">
            <a:spAutoFit/>
          </a:bodyPr>
          <a:p>
            <a:pPr>
              <a:buClrTx/>
              <a:buSzTx/>
              <a:buFontTx/>
            </a:pPr>
            <a:r>
              <a:rPr lang="en-US" altLang="zh-CN" sz="2800" dirty="0" err="1"/>
              <a:t>2.5</a:t>
            </a:r>
            <a:r>
              <a:rPr lang="zh-CN" altLang="en-US" sz="2800" dirty="0" err="1"/>
              <a:t>、</a:t>
            </a:r>
            <a:r>
              <a:rPr lang="zh-CN" sz="2800" dirty="0" err="1"/>
              <a:t>电介质的极化和电位移矢量</a:t>
            </a:r>
            <a:endParaRPr lang="zh-CN" sz="2800" dirty="0" err="1"/>
          </a:p>
        </p:txBody>
      </p:sp>
      <p:sp>
        <p:nvSpPr>
          <p:cNvPr id="71683" name="Rectangle 3"/>
          <p:cNvSpPr>
            <a:spLocks noGrp="1" noChangeArrowheads="1"/>
          </p:cNvSpPr>
          <p:nvPr>
            <p:custDataLst>
              <p:tags r:id="rId9"/>
            </p:custDataLst>
          </p:nvPr>
        </p:nvSpPr>
        <p:spPr>
          <a:xfrm>
            <a:off x="709930" y="1297940"/>
            <a:ext cx="9824720" cy="2143125"/>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sz="2400" b="1" u="none" strike="noStrike" kern="0" cap="none" spc="0" normalizeH="0" baseline="0" noProof="0" dirty="0" smtClean="0">
              <a:ln>
                <a:noFill/>
              </a:ln>
              <a:solidFill>
                <a:schemeClr val="tx1"/>
              </a:solidFill>
              <a:effectLst/>
              <a:uLnTx/>
              <a:uFillTx/>
              <a:ea typeface="楷体_GB2312"/>
              <a:cs typeface="+mn-cs"/>
            </a:endParaRPr>
          </a:p>
        </p:txBody>
      </p:sp>
      <p:sp>
        <p:nvSpPr>
          <p:cNvPr id="7" name="文本框 6"/>
          <p:cNvSpPr txBox="1"/>
          <p:nvPr>
            <p:custDataLst>
              <p:tags r:id="rId10"/>
            </p:custDataLst>
          </p:nvPr>
        </p:nvSpPr>
        <p:spPr>
          <a:xfrm>
            <a:off x="221615" y="675640"/>
            <a:ext cx="693293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2.5.2 </a:t>
            </a:r>
            <a:r>
              <a:rPr lang="zh-CN" sz="2400" b="1" kern="0">
                <a:sym typeface="+mn-ea"/>
              </a:rPr>
              <a:t> 束缚电荷</a:t>
            </a:r>
            <a:endParaRPr lang="zh-CN" sz="2400" b="1" kern="0">
              <a:sym typeface="+mn-ea"/>
            </a:endParaRPr>
          </a:p>
        </p:txBody>
      </p:sp>
      <p:sp>
        <p:nvSpPr>
          <p:cNvPr id="4" name="Rectangle 3"/>
          <p:cNvSpPr>
            <a:spLocks noGrp="1" noChangeArrowheads="1"/>
          </p:cNvSpPr>
          <p:nvPr>
            <p:custDataLst>
              <p:tags r:id="rId11"/>
            </p:custDataLst>
          </p:nvPr>
        </p:nvSpPr>
        <p:spPr>
          <a:xfrm>
            <a:off x="963930" y="1257300"/>
            <a:ext cx="10408285"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R="0" lvl="0" indent="0" algn="l" defTabSz="914400" rtl="0" eaLnBrk="1" hangingPunct="1">
              <a:lnSpc>
                <a:spcPct val="125000"/>
              </a:lnSpc>
              <a:spcBef>
                <a:spcPts val="1200"/>
              </a:spcBef>
              <a:spcAft>
                <a:spcPct val="0"/>
              </a:spcAft>
              <a:buClrTx/>
              <a:buSzTx/>
              <a:buNone/>
              <a:defRPr/>
            </a:pPr>
            <a:endParaRPr lang="zh-CN" sz="2100" b="1" kern="0" noProof="0" dirty="0" smtClean="0">
              <a:ln>
                <a:noFill/>
              </a:ln>
              <a:solidFill>
                <a:schemeClr val="tx1"/>
              </a:solidFill>
              <a:effectLst/>
              <a:uLnTx/>
              <a:uFillTx/>
              <a:latin typeface="宋体" panose="02010600030101010101" pitchFamily="2" charset="-122"/>
              <a:ea typeface="楷体_GB2312"/>
              <a:sym typeface="+mn-ea"/>
            </a:endParaRPr>
          </a:p>
        </p:txBody>
      </p:sp>
      <p:sp>
        <p:nvSpPr>
          <p:cNvPr id="2" name="Rectangle 3"/>
          <p:cNvSpPr>
            <a:spLocks noGrp="1" noChangeArrowheads="1"/>
          </p:cNvSpPr>
          <p:nvPr>
            <p:custDataLst>
              <p:tags r:id="rId12"/>
            </p:custDataLst>
          </p:nvPr>
        </p:nvSpPr>
        <p:spPr>
          <a:xfrm>
            <a:off x="1090930" y="1384300"/>
            <a:ext cx="10408285"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R="0" lvl="0" indent="0" algn="l" defTabSz="914400" rtl="0" eaLnBrk="1" hangingPunct="1">
              <a:lnSpc>
                <a:spcPct val="125000"/>
              </a:lnSpc>
              <a:spcBef>
                <a:spcPts val="1200"/>
              </a:spcBef>
              <a:spcAft>
                <a:spcPct val="0"/>
              </a:spcAft>
              <a:buClrTx/>
              <a:buSzTx/>
              <a:buNone/>
              <a:defRPr/>
            </a:pPr>
            <a:r>
              <a:rPr sz="2400" kern="0" noProof="0" dirty="0" smtClean="0">
                <a:ln>
                  <a:noFill/>
                </a:ln>
                <a:solidFill>
                  <a:schemeClr val="tx1"/>
                </a:solidFill>
                <a:effectLst/>
                <a:uLnTx/>
                <a:uFillTx/>
                <a:latin typeface="宋体" panose="02010600030101010101" pitchFamily="2" charset="-122"/>
                <a:ea typeface="楷体_GB2312"/>
                <a:sym typeface="+mn-ea"/>
              </a:rPr>
              <a:t>介质极化后，在介质内部和其表面上分别出现的一种被束缚在周围、不能自由移动的电荷。</a:t>
            </a:r>
            <a:r>
              <a:rPr lang="zh-CN" sz="2400" kern="0" noProof="0" dirty="0" smtClean="0">
                <a:ln>
                  <a:noFill/>
                </a:ln>
                <a:solidFill>
                  <a:schemeClr val="tx1"/>
                </a:solidFill>
                <a:effectLst/>
                <a:uLnTx/>
                <a:uFillTx/>
                <a:latin typeface="宋体" panose="02010600030101010101" pitchFamily="2" charset="-122"/>
                <a:ea typeface="楷体_GB2312"/>
                <a:sym typeface="+mn-ea"/>
              </a:rPr>
              <a:t>这种电荷称为束缚电荷。其密度为：</a:t>
            </a:r>
            <a:endParaRPr lang="zh-CN" sz="2400" kern="0" noProof="0" dirty="0" smtClean="0">
              <a:ln>
                <a:noFill/>
              </a:ln>
              <a:solidFill>
                <a:schemeClr val="tx1"/>
              </a:solidFill>
              <a:effectLst/>
              <a:uLnTx/>
              <a:uFillTx/>
              <a:latin typeface="宋体" panose="02010600030101010101" pitchFamily="2" charset="-122"/>
              <a:ea typeface="楷体_GB2312"/>
              <a:sym typeface="+mn-ea"/>
            </a:endParaRPr>
          </a:p>
        </p:txBody>
      </p:sp>
      <p:graphicFrame>
        <p:nvGraphicFramePr>
          <p:cNvPr id="12292" name="对象 23556"/>
          <p:cNvGraphicFramePr>
            <a:graphicFrameLocks noChangeAspect="1"/>
          </p:cNvGraphicFramePr>
          <p:nvPr>
            <p:custDataLst>
              <p:tags r:id="rId13"/>
            </p:custDataLst>
          </p:nvPr>
        </p:nvGraphicFramePr>
        <p:xfrm>
          <a:off x="3216275" y="3492500"/>
          <a:ext cx="2827655" cy="1071245"/>
        </p:xfrm>
        <a:graphic>
          <a:graphicData uri="http://schemas.openxmlformats.org/presentationml/2006/ole">
            <mc:AlternateContent xmlns:mc="http://schemas.openxmlformats.org/markup-compatibility/2006">
              <mc:Choice xmlns:v="urn:schemas-microsoft-com:vml" Requires="v">
                <p:oleObj spid="_x0000_s3081" name="" r:id="rId14" imgW="1105535" imgH="419100" progId="Equation.DSMT4">
                  <p:embed/>
                </p:oleObj>
              </mc:Choice>
              <mc:Fallback>
                <p:oleObj name="" r:id="rId14" imgW="1105535" imgH="419100" progId="Equation.DSMT4">
                  <p:embed/>
                  <p:pic>
                    <p:nvPicPr>
                      <p:cNvPr id="0" name="图片 3080"/>
                      <p:cNvPicPr/>
                      <p:nvPr/>
                    </p:nvPicPr>
                    <p:blipFill>
                      <a:blip r:embed="rId15"/>
                      <a:stretch>
                        <a:fillRect/>
                      </a:stretch>
                    </p:blipFill>
                    <p:spPr>
                      <a:xfrm>
                        <a:off x="3216275" y="3492500"/>
                        <a:ext cx="2827655" cy="1071245"/>
                      </a:xfrm>
                      <a:prstGeom prst="rect">
                        <a:avLst/>
                      </a:prstGeom>
                      <a:noFill/>
                      <a:ln w="38100">
                        <a:noFill/>
                        <a:miter/>
                      </a:ln>
                    </p:spPr>
                  </p:pic>
                </p:oleObj>
              </mc:Fallback>
            </mc:AlternateContent>
          </a:graphicData>
        </a:graphic>
      </p:graphicFrame>
      <p:graphicFrame>
        <p:nvGraphicFramePr>
          <p:cNvPr id="12296" name="对象 23560"/>
          <p:cNvGraphicFramePr>
            <a:graphicFrameLocks noChangeAspect="1"/>
          </p:cNvGraphicFramePr>
          <p:nvPr>
            <p:custDataLst>
              <p:tags r:id="rId16"/>
            </p:custDataLst>
          </p:nvPr>
        </p:nvGraphicFramePr>
        <p:xfrm>
          <a:off x="7613015" y="2527300"/>
          <a:ext cx="3886200" cy="2527300"/>
        </p:xfrm>
        <a:graphic>
          <a:graphicData uri="http://schemas.openxmlformats.org/presentationml/2006/ole">
            <mc:AlternateContent xmlns:mc="http://schemas.openxmlformats.org/markup-compatibility/2006">
              <mc:Choice xmlns:v="urn:schemas-microsoft-com:vml" Requires="v">
                <p:oleObj spid="_x0000_s3084" name="" r:id="rId17" imgW="3368675" imgH="1692275" progId="">
                  <p:embed/>
                </p:oleObj>
              </mc:Choice>
              <mc:Fallback>
                <p:oleObj name="" r:id="rId17" imgW="3368675" imgH="1692275" progId="">
                  <p:embed/>
                  <p:pic>
                    <p:nvPicPr>
                      <p:cNvPr id="0" name="图片 3083"/>
                      <p:cNvPicPr/>
                      <p:nvPr/>
                    </p:nvPicPr>
                    <p:blipFill>
                      <a:blip r:embed="rId18"/>
                      <a:stretch>
                        <a:fillRect/>
                      </a:stretch>
                    </p:blipFill>
                    <p:spPr>
                      <a:xfrm>
                        <a:off x="7613015" y="2527300"/>
                        <a:ext cx="3886200" cy="2527300"/>
                      </a:xfrm>
                      <a:prstGeom prst="rect">
                        <a:avLst/>
                      </a:prstGeom>
                      <a:noFill/>
                      <a:ln w="38100">
                        <a:noFill/>
                        <a:miter/>
                      </a:ln>
                    </p:spPr>
                  </p:pic>
                </p:oleObj>
              </mc:Fallback>
            </mc:AlternateContent>
          </a:graphicData>
        </a:graphic>
      </p:graphicFrame>
      <p:graphicFrame>
        <p:nvGraphicFramePr>
          <p:cNvPr id="12295" name="内容占位符 23559"/>
          <p:cNvGraphicFramePr>
            <a:graphicFrameLocks noGrp="1" noChangeAspect="1"/>
          </p:cNvGraphicFramePr>
          <p:nvPr>
            <p:custDataLst>
              <p:tags r:id="rId19"/>
            </p:custDataLst>
          </p:nvPr>
        </p:nvGraphicFramePr>
        <p:xfrm>
          <a:off x="539750" y="5440363"/>
          <a:ext cx="7632700" cy="652462"/>
        </p:xfrm>
        <a:graphic>
          <a:graphicData uri="http://schemas.openxmlformats.org/presentationml/2006/ole">
            <mc:AlternateContent xmlns:mc="http://schemas.openxmlformats.org/markup-compatibility/2006">
              <mc:Choice xmlns:v="urn:schemas-microsoft-com:vml" Requires="v">
                <p:oleObj spid="_x0000_s3076" name="" r:id="rId20" imgW="2819400" imgH="241300" progId="Equation.DSMT4">
                  <p:embed/>
                </p:oleObj>
              </mc:Choice>
              <mc:Fallback>
                <p:oleObj name="" r:id="rId20" imgW="2819400" imgH="241300" progId="Equation.DSMT4">
                  <p:embed/>
                  <p:pic>
                    <p:nvPicPr>
                      <p:cNvPr id="0" name="图片 3075"/>
                      <p:cNvPicPr/>
                      <p:nvPr/>
                    </p:nvPicPr>
                    <p:blipFill>
                      <a:blip r:embed="rId21"/>
                      <a:stretch>
                        <a:fillRect/>
                      </a:stretch>
                    </p:blipFill>
                    <p:spPr>
                      <a:xfrm>
                        <a:off x="539750" y="5440363"/>
                        <a:ext cx="7632700" cy="652462"/>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20" name="文本框 19"/>
          <p:cNvSpPr txBox="1"/>
          <p:nvPr>
            <p:custDataLst>
              <p:tags r:id="rId8"/>
            </p:custDataLst>
          </p:nvPr>
        </p:nvSpPr>
        <p:spPr>
          <a:xfrm>
            <a:off x="0" y="50800"/>
            <a:ext cx="5406390" cy="521970"/>
          </a:xfrm>
          <a:prstGeom prst="rect">
            <a:avLst/>
          </a:prstGeom>
          <a:noFill/>
        </p:spPr>
        <p:txBody>
          <a:bodyPr wrap="square" rtlCol="0">
            <a:spAutoFit/>
          </a:bodyPr>
          <a:p>
            <a:pPr>
              <a:buClrTx/>
              <a:buSzTx/>
              <a:buFontTx/>
            </a:pPr>
            <a:r>
              <a:rPr lang="en-US" altLang="zh-CN" sz="2800" dirty="0" err="1"/>
              <a:t>2.5</a:t>
            </a:r>
            <a:r>
              <a:rPr lang="zh-CN" altLang="en-US" sz="2800" dirty="0" err="1"/>
              <a:t>、</a:t>
            </a:r>
            <a:r>
              <a:rPr lang="zh-CN" sz="2800" dirty="0" err="1"/>
              <a:t>电介质的极化和电位移矢量</a:t>
            </a:r>
            <a:endParaRPr lang="zh-CN" sz="2800" dirty="0" err="1"/>
          </a:p>
        </p:txBody>
      </p:sp>
      <p:sp>
        <p:nvSpPr>
          <p:cNvPr id="71683" name="Rectangle 3"/>
          <p:cNvSpPr>
            <a:spLocks noGrp="1" noChangeArrowheads="1"/>
          </p:cNvSpPr>
          <p:nvPr>
            <p:custDataLst>
              <p:tags r:id="rId9"/>
            </p:custDataLst>
          </p:nvPr>
        </p:nvSpPr>
        <p:spPr>
          <a:xfrm>
            <a:off x="709930" y="1297940"/>
            <a:ext cx="9824720" cy="2143125"/>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sz="2400" b="1" u="none" strike="noStrike" kern="0" cap="none" spc="0" normalizeH="0" baseline="0" noProof="0" dirty="0" smtClean="0">
              <a:ln>
                <a:noFill/>
              </a:ln>
              <a:solidFill>
                <a:schemeClr val="tx1"/>
              </a:solidFill>
              <a:effectLst/>
              <a:uLnTx/>
              <a:uFillTx/>
              <a:ea typeface="楷体_GB2312"/>
              <a:cs typeface="+mn-cs"/>
            </a:endParaRPr>
          </a:p>
        </p:txBody>
      </p:sp>
      <p:sp>
        <p:nvSpPr>
          <p:cNvPr id="7" name="文本框 6"/>
          <p:cNvSpPr txBox="1"/>
          <p:nvPr>
            <p:custDataLst>
              <p:tags r:id="rId10"/>
            </p:custDataLst>
          </p:nvPr>
        </p:nvSpPr>
        <p:spPr>
          <a:xfrm>
            <a:off x="221615" y="675640"/>
            <a:ext cx="693293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2.5.3 </a:t>
            </a:r>
            <a:r>
              <a:rPr lang="zh-CN" sz="2400" b="1" kern="0">
                <a:sym typeface="+mn-ea"/>
              </a:rPr>
              <a:t> 电位移矢量和介质中的高斯定理</a:t>
            </a:r>
            <a:endParaRPr lang="zh-CN" sz="2400" b="1" kern="0">
              <a:sym typeface="+mn-ea"/>
            </a:endParaRPr>
          </a:p>
        </p:txBody>
      </p:sp>
      <p:sp>
        <p:nvSpPr>
          <p:cNvPr id="4" name="Rectangle 3"/>
          <p:cNvSpPr>
            <a:spLocks noGrp="1" noChangeArrowheads="1"/>
          </p:cNvSpPr>
          <p:nvPr>
            <p:custDataLst>
              <p:tags r:id="rId11"/>
            </p:custDataLst>
          </p:nvPr>
        </p:nvSpPr>
        <p:spPr>
          <a:xfrm>
            <a:off x="963930" y="1257300"/>
            <a:ext cx="10408285"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R="0" lvl="0" indent="0" algn="l" defTabSz="914400" rtl="0" eaLnBrk="1" hangingPunct="1">
              <a:lnSpc>
                <a:spcPct val="125000"/>
              </a:lnSpc>
              <a:spcBef>
                <a:spcPts val="1200"/>
              </a:spcBef>
              <a:spcAft>
                <a:spcPct val="0"/>
              </a:spcAft>
              <a:buClrTx/>
              <a:buSzTx/>
              <a:buNone/>
              <a:defRPr/>
            </a:pPr>
            <a:endParaRPr lang="zh-CN" sz="2100" b="1" kern="0" noProof="0" dirty="0" smtClean="0">
              <a:ln>
                <a:noFill/>
              </a:ln>
              <a:solidFill>
                <a:schemeClr val="tx1"/>
              </a:solidFill>
              <a:effectLst/>
              <a:uLnTx/>
              <a:uFillTx/>
              <a:latin typeface="宋体" panose="02010600030101010101" pitchFamily="2" charset="-122"/>
              <a:ea typeface="楷体_GB2312"/>
              <a:sym typeface="+mn-ea"/>
            </a:endParaRPr>
          </a:p>
        </p:txBody>
      </p:sp>
      <p:sp>
        <p:nvSpPr>
          <p:cNvPr id="2" name="Rectangle 3"/>
          <p:cNvSpPr>
            <a:spLocks noGrp="1" noChangeArrowheads="1"/>
          </p:cNvSpPr>
          <p:nvPr>
            <p:custDataLst>
              <p:tags r:id="rId12"/>
            </p:custDataLst>
          </p:nvPr>
        </p:nvSpPr>
        <p:spPr>
          <a:xfrm>
            <a:off x="1090930" y="1384300"/>
            <a:ext cx="10408285"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R="0" lvl="0" indent="0" algn="l" defTabSz="914400" rtl="0" eaLnBrk="1" hangingPunct="1">
              <a:lnSpc>
                <a:spcPct val="125000"/>
              </a:lnSpc>
              <a:spcBef>
                <a:spcPts val="1200"/>
              </a:spcBef>
              <a:spcAft>
                <a:spcPct val="0"/>
              </a:spcAft>
              <a:buClrTx/>
              <a:buSzTx/>
              <a:buNone/>
              <a:defRPr/>
            </a:pPr>
            <a:endParaRPr lang="zh-CN" sz="2400" b="1" kern="0" noProof="0" dirty="0" smtClean="0">
              <a:ln>
                <a:noFill/>
              </a:ln>
              <a:solidFill>
                <a:schemeClr val="tx1"/>
              </a:solidFill>
              <a:effectLst/>
              <a:uLnTx/>
              <a:uFillTx/>
              <a:latin typeface="宋体" panose="02010600030101010101" pitchFamily="2" charset="-122"/>
              <a:ea typeface="楷体_GB2312"/>
              <a:sym typeface="+mn-ea"/>
            </a:endParaRPr>
          </a:p>
        </p:txBody>
      </p:sp>
      <p:sp>
        <p:nvSpPr>
          <p:cNvPr id="6" name="Rectangle 3"/>
          <p:cNvSpPr>
            <a:spLocks noGrp="1" noChangeArrowheads="1"/>
          </p:cNvSpPr>
          <p:nvPr>
            <p:custDataLst>
              <p:tags r:id="rId13"/>
            </p:custDataLst>
          </p:nvPr>
        </p:nvSpPr>
        <p:spPr>
          <a:xfrm>
            <a:off x="1217930" y="1511300"/>
            <a:ext cx="10408285"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R="0" lvl="0" indent="0" algn="l" defTabSz="914400" rtl="0" eaLnBrk="1" hangingPunct="1">
              <a:lnSpc>
                <a:spcPct val="125000"/>
              </a:lnSpc>
              <a:spcBef>
                <a:spcPts val="1200"/>
              </a:spcBef>
              <a:spcAft>
                <a:spcPct val="0"/>
              </a:spcAft>
              <a:buClrTx/>
              <a:buSzTx/>
              <a:buNone/>
              <a:defRPr/>
            </a:pPr>
            <a:r>
              <a:rPr sz="2400" kern="0" noProof="0" dirty="0" smtClean="0">
                <a:ln>
                  <a:noFill/>
                </a:ln>
                <a:solidFill>
                  <a:schemeClr val="tx1"/>
                </a:solidFill>
                <a:effectLst/>
                <a:uLnTx/>
                <a:uFillTx/>
                <a:ea typeface="楷体_GB2312"/>
                <a:sym typeface="+mn-ea"/>
              </a:rPr>
              <a:t>根据高斯定理：</a:t>
            </a:r>
            <a:endParaRPr sz="2400" kern="0" noProof="0" dirty="0" smtClean="0">
              <a:ln>
                <a:noFill/>
              </a:ln>
              <a:solidFill>
                <a:schemeClr val="tx1"/>
              </a:solidFill>
              <a:effectLst/>
              <a:uLnTx/>
              <a:uFillTx/>
              <a:ea typeface="楷体_GB2312"/>
              <a:sym typeface="+mn-ea"/>
            </a:endParaRPr>
          </a:p>
          <a:p>
            <a:pPr marR="0" lvl="0" indent="0" algn="l" defTabSz="914400" rtl="0" eaLnBrk="1" hangingPunct="1">
              <a:lnSpc>
                <a:spcPct val="125000"/>
              </a:lnSpc>
              <a:spcBef>
                <a:spcPts val="1200"/>
              </a:spcBef>
              <a:spcAft>
                <a:spcPct val="0"/>
              </a:spcAft>
              <a:buClrTx/>
              <a:buSzTx/>
              <a:buNone/>
              <a:defRPr/>
            </a:pPr>
            <a:r>
              <a:rPr lang="zh-CN" sz="2400" kern="0" noProof="0" dirty="0" smtClean="0">
                <a:ln>
                  <a:noFill/>
                </a:ln>
                <a:solidFill>
                  <a:schemeClr val="tx1"/>
                </a:solidFill>
                <a:effectLst/>
                <a:uLnTx/>
                <a:uFillTx/>
                <a:ea typeface="楷体_GB2312"/>
                <a:sym typeface="+mn-ea"/>
              </a:rPr>
              <a:t>即</a:t>
            </a:r>
            <a:r>
              <a:rPr sz="2400" kern="0" noProof="0" dirty="0" smtClean="0">
                <a:ln>
                  <a:noFill/>
                </a:ln>
                <a:solidFill>
                  <a:schemeClr val="tx1"/>
                </a:solidFill>
                <a:effectLst/>
                <a:uLnTx/>
                <a:uFillTx/>
                <a:ea typeface="楷体_GB2312"/>
                <a:sym typeface="+mn-ea"/>
              </a:rPr>
              <a:t>：</a:t>
            </a:r>
            <a:endParaRPr sz="2400" kern="0" noProof="0" dirty="0" smtClean="0">
              <a:ln>
                <a:noFill/>
              </a:ln>
              <a:solidFill>
                <a:schemeClr val="tx1"/>
              </a:solidFill>
              <a:effectLst/>
              <a:uLnTx/>
              <a:uFillTx/>
              <a:ea typeface="楷体_GB2312"/>
              <a:sym typeface="+mn-ea"/>
            </a:endParaRPr>
          </a:p>
          <a:p>
            <a:pPr marR="0" lvl="0" indent="0" algn="l" defTabSz="914400" rtl="0" eaLnBrk="1" hangingPunct="1">
              <a:lnSpc>
                <a:spcPct val="125000"/>
              </a:lnSpc>
              <a:spcBef>
                <a:spcPts val="1200"/>
              </a:spcBef>
              <a:spcAft>
                <a:spcPct val="0"/>
              </a:spcAft>
              <a:buClrTx/>
              <a:buSzTx/>
              <a:buNone/>
              <a:defRPr/>
            </a:pPr>
            <a:endParaRPr sz="2400" kern="0" noProof="0" dirty="0" smtClean="0">
              <a:ln>
                <a:noFill/>
              </a:ln>
              <a:solidFill>
                <a:schemeClr val="tx1"/>
              </a:solidFill>
              <a:effectLst/>
              <a:uLnTx/>
              <a:uFillTx/>
              <a:ea typeface="楷体_GB2312"/>
              <a:sym typeface="+mn-ea"/>
            </a:endParaRPr>
          </a:p>
          <a:p>
            <a:pPr marR="0" lvl="0" indent="0" algn="l" defTabSz="914400" rtl="0" eaLnBrk="1" hangingPunct="1">
              <a:lnSpc>
                <a:spcPct val="125000"/>
              </a:lnSpc>
              <a:spcBef>
                <a:spcPts val="1200"/>
              </a:spcBef>
              <a:spcAft>
                <a:spcPct val="0"/>
              </a:spcAft>
              <a:buClrTx/>
              <a:buSzTx/>
              <a:buNone/>
              <a:defRPr/>
            </a:pPr>
            <a:r>
              <a:rPr lang="zh-CN" sz="2400" kern="0" noProof="0" dirty="0" smtClean="0">
                <a:ln>
                  <a:noFill/>
                </a:ln>
                <a:solidFill>
                  <a:schemeClr val="tx1"/>
                </a:solidFill>
                <a:effectLst/>
                <a:uLnTx/>
                <a:uFillTx/>
                <a:ea typeface="楷体_GB2312"/>
                <a:sym typeface="+mn-ea"/>
              </a:rPr>
              <a:t>定义</a:t>
            </a:r>
            <a:r>
              <a:rPr lang="en-US" altLang="zh-CN" sz="2400" kern="0" noProof="0" dirty="0" smtClean="0">
                <a:ln>
                  <a:noFill/>
                </a:ln>
                <a:solidFill>
                  <a:schemeClr val="tx1"/>
                </a:solidFill>
                <a:effectLst/>
                <a:uLnTx/>
                <a:uFillTx/>
                <a:ea typeface="楷体_GB2312"/>
                <a:sym typeface="+mn-ea"/>
              </a:rPr>
              <a:t>                             </a:t>
            </a:r>
            <a:r>
              <a:rPr lang="zh-CN" altLang="en-US" sz="2400" kern="0" noProof="0" dirty="0" smtClean="0">
                <a:ln>
                  <a:noFill/>
                </a:ln>
                <a:solidFill>
                  <a:schemeClr val="tx1"/>
                </a:solidFill>
                <a:effectLst/>
                <a:uLnTx/>
                <a:uFillTx/>
                <a:ea typeface="楷体_GB2312"/>
                <a:sym typeface="+mn-ea"/>
              </a:rPr>
              <a:t>为</a:t>
            </a:r>
            <a:r>
              <a:rPr lang="en-US" altLang="zh-CN" sz="2400" kern="0" noProof="0" dirty="0" smtClean="0">
                <a:ln>
                  <a:noFill/>
                </a:ln>
                <a:solidFill>
                  <a:schemeClr val="tx1"/>
                </a:solidFill>
                <a:effectLst/>
                <a:uLnTx/>
                <a:uFillTx/>
                <a:ea typeface="楷体_GB2312"/>
                <a:sym typeface="+mn-ea"/>
              </a:rPr>
              <a:t>电位移矢量 </a:t>
            </a:r>
            <a:endParaRPr lang="en-US" altLang="zh-CN" sz="2400" kern="0" noProof="0" dirty="0" smtClean="0">
              <a:ln>
                <a:noFill/>
              </a:ln>
              <a:solidFill>
                <a:schemeClr val="tx1"/>
              </a:solidFill>
              <a:effectLst/>
              <a:uLnTx/>
              <a:uFillTx/>
              <a:ea typeface="楷体_GB2312"/>
              <a:sym typeface="+mn-ea"/>
            </a:endParaRPr>
          </a:p>
          <a:p>
            <a:pPr marR="0" lvl="0" indent="0" algn="l" defTabSz="914400" rtl="0" eaLnBrk="1" hangingPunct="1">
              <a:lnSpc>
                <a:spcPct val="125000"/>
              </a:lnSpc>
              <a:spcBef>
                <a:spcPts val="1200"/>
              </a:spcBef>
              <a:spcAft>
                <a:spcPct val="0"/>
              </a:spcAft>
              <a:buClrTx/>
              <a:buSzTx/>
              <a:buNone/>
              <a:defRPr/>
            </a:pPr>
            <a:r>
              <a:rPr lang="zh-CN" altLang="en-US" sz="2400" kern="0" noProof="0" dirty="0" smtClean="0">
                <a:ln>
                  <a:noFill/>
                </a:ln>
                <a:solidFill>
                  <a:schemeClr val="tx1"/>
                </a:solidFill>
                <a:effectLst/>
                <a:uLnTx/>
                <a:uFillTx/>
                <a:ea typeface="楷体_GB2312"/>
                <a:sym typeface="+mn-ea"/>
              </a:rPr>
              <a:t>则：</a:t>
            </a:r>
            <a:r>
              <a:rPr lang="en-US" altLang="zh-CN" sz="2400" kern="0" noProof="0" dirty="0" smtClean="0">
                <a:ln>
                  <a:noFill/>
                </a:ln>
                <a:solidFill>
                  <a:schemeClr val="tx1"/>
                </a:solidFill>
                <a:effectLst/>
                <a:uLnTx/>
                <a:uFillTx/>
                <a:ea typeface="楷体_GB2312"/>
                <a:sym typeface="+mn-ea"/>
              </a:rPr>
              <a:t> </a:t>
            </a:r>
            <a:endParaRPr lang="en-US" altLang="zh-CN" sz="2400" kern="0" noProof="0" dirty="0" smtClean="0">
              <a:ln>
                <a:noFill/>
              </a:ln>
              <a:solidFill>
                <a:schemeClr val="tx1"/>
              </a:solidFill>
              <a:effectLst/>
              <a:uLnTx/>
              <a:uFillTx/>
              <a:ea typeface="楷体_GB2312"/>
              <a:sym typeface="+mn-ea"/>
            </a:endParaRPr>
          </a:p>
          <a:p>
            <a:pPr marR="0" lvl="0" indent="0" algn="l" defTabSz="914400" rtl="0" eaLnBrk="1" hangingPunct="1">
              <a:lnSpc>
                <a:spcPct val="125000"/>
              </a:lnSpc>
              <a:spcBef>
                <a:spcPts val="1200"/>
              </a:spcBef>
              <a:spcAft>
                <a:spcPct val="0"/>
              </a:spcAft>
              <a:buClrTx/>
              <a:buSzTx/>
              <a:buNone/>
              <a:defRPr/>
            </a:pPr>
            <a:endParaRPr lang="en-US" altLang="zh-CN" sz="2400" kern="0" noProof="0" dirty="0" smtClean="0">
              <a:ln>
                <a:noFill/>
              </a:ln>
              <a:solidFill>
                <a:schemeClr val="tx1"/>
              </a:solidFill>
              <a:effectLst/>
              <a:uLnTx/>
              <a:uFillTx/>
              <a:ea typeface="楷体_GB2312"/>
              <a:sym typeface="+mn-ea"/>
            </a:endParaRPr>
          </a:p>
          <a:p>
            <a:pPr marR="0" lvl="0" indent="0" algn="l" defTabSz="914400" rtl="0" eaLnBrk="1" hangingPunct="1">
              <a:lnSpc>
                <a:spcPct val="125000"/>
              </a:lnSpc>
              <a:spcBef>
                <a:spcPts val="1200"/>
              </a:spcBef>
              <a:spcAft>
                <a:spcPct val="0"/>
              </a:spcAft>
              <a:buClrTx/>
              <a:buSzTx/>
              <a:buNone/>
              <a:defRPr/>
            </a:pPr>
            <a:r>
              <a:rPr lang="en-US" altLang="zh-CN" sz="2400" kern="0" noProof="0" dirty="0" smtClean="0">
                <a:ln>
                  <a:noFill/>
                </a:ln>
                <a:solidFill>
                  <a:schemeClr val="tx1"/>
                </a:solidFill>
                <a:effectLst/>
                <a:uLnTx/>
                <a:uFillTx/>
                <a:ea typeface="楷体_GB2312"/>
                <a:sym typeface="+mn-ea"/>
              </a:rPr>
              <a:t>积分形式为：</a:t>
            </a:r>
            <a:endParaRPr lang="en-US" altLang="zh-CN" sz="2400" kern="0" noProof="0" dirty="0" smtClean="0">
              <a:ln>
                <a:noFill/>
              </a:ln>
              <a:solidFill>
                <a:schemeClr val="tx1"/>
              </a:solidFill>
              <a:effectLst/>
              <a:uLnTx/>
              <a:uFillTx/>
              <a:ea typeface="楷体_GB2312"/>
              <a:sym typeface="+mn-ea"/>
            </a:endParaRPr>
          </a:p>
        </p:txBody>
      </p:sp>
      <p:graphicFrame>
        <p:nvGraphicFramePr>
          <p:cNvPr id="15366" name="对象 25606"/>
          <p:cNvGraphicFramePr>
            <a:graphicFrameLocks noChangeAspect="1"/>
          </p:cNvGraphicFramePr>
          <p:nvPr>
            <p:custDataLst>
              <p:tags r:id="rId14"/>
            </p:custDataLst>
          </p:nvPr>
        </p:nvGraphicFramePr>
        <p:xfrm>
          <a:off x="5631815" y="1386205"/>
          <a:ext cx="2012250" cy="900000"/>
        </p:xfrm>
        <a:graphic>
          <a:graphicData uri="http://schemas.openxmlformats.org/presentationml/2006/ole">
            <mc:AlternateContent xmlns:mc="http://schemas.openxmlformats.org/markup-compatibility/2006">
              <mc:Choice xmlns:v="urn:schemas-microsoft-com:vml" Requires="v">
                <p:oleObj spid="_x0000_s3078" name="" r:id="rId15" imgW="927735" imgH="457200" progId="Equation.DSMT4">
                  <p:embed/>
                </p:oleObj>
              </mc:Choice>
              <mc:Fallback>
                <p:oleObj name="" r:id="rId15" imgW="927735" imgH="457200" progId="Equation.DSMT4">
                  <p:embed/>
                  <p:pic>
                    <p:nvPicPr>
                      <p:cNvPr id="0" name="图片 3077"/>
                      <p:cNvPicPr/>
                      <p:nvPr/>
                    </p:nvPicPr>
                    <p:blipFill>
                      <a:blip r:embed="rId16"/>
                      <a:stretch>
                        <a:fillRect/>
                      </a:stretch>
                    </p:blipFill>
                    <p:spPr>
                      <a:xfrm>
                        <a:off x="5631815" y="1386205"/>
                        <a:ext cx="2012250" cy="900000"/>
                      </a:xfrm>
                      <a:prstGeom prst="rect">
                        <a:avLst/>
                      </a:prstGeom>
                      <a:noFill/>
                      <a:ln w="38100">
                        <a:noFill/>
                        <a:miter/>
                      </a:ln>
                    </p:spPr>
                  </p:pic>
                </p:oleObj>
              </mc:Fallback>
            </mc:AlternateContent>
          </a:graphicData>
        </a:graphic>
      </p:graphicFrame>
      <p:graphicFrame>
        <p:nvGraphicFramePr>
          <p:cNvPr id="15367" name="对象 25607"/>
          <p:cNvGraphicFramePr>
            <a:graphicFrameLocks noChangeAspect="1"/>
          </p:cNvGraphicFramePr>
          <p:nvPr>
            <p:custDataLst>
              <p:tags r:id="rId17"/>
            </p:custDataLst>
          </p:nvPr>
        </p:nvGraphicFramePr>
        <p:xfrm>
          <a:off x="5406073" y="2425383"/>
          <a:ext cx="2519362" cy="592137"/>
        </p:xfrm>
        <a:graphic>
          <a:graphicData uri="http://schemas.openxmlformats.org/presentationml/2006/ole">
            <mc:AlternateContent xmlns:mc="http://schemas.openxmlformats.org/markup-compatibility/2006">
              <mc:Choice xmlns:v="urn:schemas-microsoft-com:vml" Requires="v">
                <p:oleObj spid="_x0000_s3086" name="" r:id="rId18" imgW="1092200" imgH="254000" progId="Equation.DSMT4">
                  <p:embed/>
                </p:oleObj>
              </mc:Choice>
              <mc:Fallback>
                <p:oleObj name="" r:id="rId18" imgW="1092200" imgH="254000" progId="Equation.DSMT4">
                  <p:embed/>
                  <p:pic>
                    <p:nvPicPr>
                      <p:cNvPr id="0" name="图片 3085"/>
                      <p:cNvPicPr/>
                      <p:nvPr/>
                    </p:nvPicPr>
                    <p:blipFill>
                      <a:blip r:embed="rId19"/>
                      <a:stretch>
                        <a:fillRect/>
                      </a:stretch>
                    </p:blipFill>
                    <p:spPr>
                      <a:xfrm>
                        <a:off x="5406073" y="2425383"/>
                        <a:ext cx="2519362" cy="592137"/>
                      </a:xfrm>
                      <a:prstGeom prst="rect">
                        <a:avLst/>
                      </a:prstGeom>
                      <a:noFill/>
                      <a:ln w="38100">
                        <a:noFill/>
                        <a:miter/>
                      </a:ln>
                    </p:spPr>
                  </p:pic>
                </p:oleObj>
              </mc:Fallback>
            </mc:AlternateContent>
          </a:graphicData>
        </a:graphic>
      </p:graphicFrame>
      <p:graphicFrame>
        <p:nvGraphicFramePr>
          <p:cNvPr id="15368" name="对象 25608"/>
          <p:cNvGraphicFramePr>
            <a:graphicFrameLocks noChangeAspect="1"/>
          </p:cNvGraphicFramePr>
          <p:nvPr>
            <p:custDataLst>
              <p:tags r:id="rId20"/>
            </p:custDataLst>
          </p:nvPr>
        </p:nvGraphicFramePr>
        <p:xfrm>
          <a:off x="2281238" y="3394075"/>
          <a:ext cx="2087562" cy="588963"/>
        </p:xfrm>
        <a:graphic>
          <a:graphicData uri="http://schemas.openxmlformats.org/presentationml/2006/ole">
            <mc:AlternateContent xmlns:mc="http://schemas.openxmlformats.org/markup-compatibility/2006">
              <mc:Choice xmlns:v="urn:schemas-microsoft-com:vml" Requires="v">
                <p:oleObj spid="_x0000_s3087" name="" r:id="rId21" imgW="812800" imgH="228600" progId="Equation.DSMT4">
                  <p:embed/>
                </p:oleObj>
              </mc:Choice>
              <mc:Fallback>
                <p:oleObj name="" r:id="rId21" imgW="812800" imgH="228600" progId="Equation.DSMT4">
                  <p:embed/>
                  <p:pic>
                    <p:nvPicPr>
                      <p:cNvPr id="0" name="图片 3086"/>
                      <p:cNvPicPr/>
                      <p:nvPr/>
                    </p:nvPicPr>
                    <p:blipFill>
                      <a:blip r:embed="rId22"/>
                      <a:stretch>
                        <a:fillRect/>
                      </a:stretch>
                    </p:blipFill>
                    <p:spPr>
                      <a:xfrm>
                        <a:off x="2281238" y="3394075"/>
                        <a:ext cx="2087562" cy="588963"/>
                      </a:xfrm>
                      <a:prstGeom prst="rect">
                        <a:avLst/>
                      </a:prstGeom>
                      <a:noFill/>
                      <a:ln w="38100">
                        <a:noFill/>
                        <a:miter/>
                      </a:ln>
                    </p:spPr>
                  </p:pic>
                </p:oleObj>
              </mc:Fallback>
            </mc:AlternateContent>
          </a:graphicData>
        </a:graphic>
      </p:graphicFrame>
      <p:graphicFrame>
        <p:nvGraphicFramePr>
          <p:cNvPr id="15369" name="对象 25609"/>
          <p:cNvGraphicFramePr>
            <a:graphicFrameLocks noChangeAspect="1"/>
          </p:cNvGraphicFramePr>
          <p:nvPr>
            <p:custDataLst>
              <p:tags r:id="rId23"/>
            </p:custDataLst>
          </p:nvPr>
        </p:nvGraphicFramePr>
        <p:xfrm>
          <a:off x="5871845" y="4196715"/>
          <a:ext cx="1531786" cy="504000"/>
        </p:xfrm>
        <a:graphic>
          <a:graphicData uri="http://schemas.openxmlformats.org/presentationml/2006/ole">
            <mc:AlternateContent xmlns:mc="http://schemas.openxmlformats.org/markup-compatibility/2006">
              <mc:Choice xmlns:v="urn:schemas-microsoft-com:vml" Requires="v">
                <p:oleObj spid="_x0000_s3085" name="" r:id="rId24" imgW="609600" imgH="203200" progId="Equation.DSMT4">
                  <p:embed/>
                </p:oleObj>
              </mc:Choice>
              <mc:Fallback>
                <p:oleObj name="" r:id="rId24" imgW="609600" imgH="203200" progId="Equation.DSMT4">
                  <p:embed/>
                  <p:pic>
                    <p:nvPicPr>
                      <p:cNvPr id="0" name="图片 3084"/>
                      <p:cNvPicPr/>
                      <p:nvPr/>
                    </p:nvPicPr>
                    <p:blipFill>
                      <a:blip r:embed="rId25"/>
                      <a:stretch>
                        <a:fillRect/>
                      </a:stretch>
                    </p:blipFill>
                    <p:spPr>
                      <a:xfrm>
                        <a:off x="5871845" y="4196715"/>
                        <a:ext cx="1531786" cy="504000"/>
                      </a:xfrm>
                      <a:prstGeom prst="rect">
                        <a:avLst/>
                      </a:prstGeom>
                      <a:noFill/>
                      <a:ln w="38100">
                        <a:noFill/>
                        <a:miter/>
                      </a:ln>
                    </p:spPr>
                  </p:pic>
                </p:oleObj>
              </mc:Fallback>
            </mc:AlternateContent>
          </a:graphicData>
        </a:graphic>
      </p:graphicFrame>
      <p:graphicFrame>
        <p:nvGraphicFramePr>
          <p:cNvPr id="15370" name="对象 25610"/>
          <p:cNvGraphicFramePr>
            <a:graphicFrameLocks noChangeAspect="1"/>
          </p:cNvGraphicFramePr>
          <p:nvPr>
            <p:custDataLst>
              <p:tags r:id="rId26"/>
            </p:custDataLst>
          </p:nvPr>
        </p:nvGraphicFramePr>
        <p:xfrm>
          <a:off x="5704840" y="5283835"/>
          <a:ext cx="1939188" cy="684000"/>
        </p:xfrm>
        <a:graphic>
          <a:graphicData uri="http://schemas.openxmlformats.org/presentationml/2006/ole">
            <mc:AlternateContent xmlns:mc="http://schemas.openxmlformats.org/markup-compatibility/2006">
              <mc:Choice xmlns:v="urn:schemas-microsoft-com:vml" Requires="v">
                <p:oleObj spid="_x0000_s3088" name="" r:id="rId27" imgW="838200" imgH="292100" progId="Equation.DSMT4">
                  <p:embed/>
                </p:oleObj>
              </mc:Choice>
              <mc:Fallback>
                <p:oleObj name="" r:id="rId27" imgW="838200" imgH="292100" progId="Equation.DSMT4">
                  <p:embed/>
                  <p:pic>
                    <p:nvPicPr>
                      <p:cNvPr id="0" name="图片 3087"/>
                      <p:cNvPicPr/>
                      <p:nvPr/>
                    </p:nvPicPr>
                    <p:blipFill>
                      <a:blip r:embed="rId28"/>
                      <a:stretch>
                        <a:fillRect/>
                      </a:stretch>
                    </p:blipFill>
                    <p:spPr>
                      <a:xfrm>
                        <a:off x="5704840" y="5283835"/>
                        <a:ext cx="1939188" cy="684000"/>
                      </a:xfrm>
                      <a:prstGeom prst="rect">
                        <a:avLst/>
                      </a:prstGeom>
                      <a:noFill/>
                      <a:ln w="38100">
                        <a:noFill/>
                        <a:miter/>
                      </a:ln>
                    </p:spPr>
                  </p:pic>
                </p:oleObj>
              </mc:Fallback>
            </mc:AlternateContent>
          </a:graphicData>
        </a:graphic>
      </p:graphicFrame>
      <p:pic>
        <p:nvPicPr>
          <p:cNvPr id="16386" name="内容占位符 26626" descr="f4"/>
          <p:cNvPicPr>
            <a:picLocks noGrp="1" noChangeAspect="1"/>
          </p:cNvPicPr>
          <p:nvPr>
            <p:custDataLst>
              <p:tags r:id="rId29"/>
            </p:custDataLst>
          </p:nvPr>
        </p:nvPicPr>
        <p:blipFill>
          <a:blip r:embed="rId30"/>
          <a:srcRect b="16540"/>
          <a:stretch>
            <a:fillRect/>
          </a:stretch>
        </p:blipFill>
        <p:spPr>
          <a:xfrm>
            <a:off x="8345805" y="2286000"/>
            <a:ext cx="3413760" cy="2527935"/>
          </a:xfrm>
          <a:prstGeom prst="rect">
            <a:avLst/>
          </a:prstGeom>
          <a:noFill/>
          <a:ln w="9525">
            <a:noFill/>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20" name="文本框 19"/>
          <p:cNvSpPr txBox="1"/>
          <p:nvPr>
            <p:custDataLst>
              <p:tags r:id="rId8"/>
            </p:custDataLst>
          </p:nvPr>
        </p:nvSpPr>
        <p:spPr>
          <a:xfrm>
            <a:off x="0" y="50800"/>
            <a:ext cx="5406390" cy="521970"/>
          </a:xfrm>
          <a:prstGeom prst="rect">
            <a:avLst/>
          </a:prstGeom>
          <a:noFill/>
        </p:spPr>
        <p:txBody>
          <a:bodyPr wrap="square" rtlCol="0">
            <a:spAutoFit/>
          </a:bodyPr>
          <a:p>
            <a:pPr>
              <a:buClrTx/>
              <a:buSzTx/>
              <a:buFontTx/>
            </a:pPr>
            <a:r>
              <a:rPr lang="en-US" altLang="zh-CN" sz="2800" dirty="0" err="1"/>
              <a:t>2.5</a:t>
            </a:r>
            <a:r>
              <a:rPr lang="zh-CN" altLang="en-US" sz="2800" dirty="0" err="1"/>
              <a:t>、</a:t>
            </a:r>
            <a:r>
              <a:rPr lang="zh-CN" sz="2800" dirty="0" err="1"/>
              <a:t>电介质的极化和电位移矢量</a:t>
            </a:r>
            <a:endParaRPr lang="zh-CN" sz="2800" dirty="0" err="1"/>
          </a:p>
        </p:txBody>
      </p:sp>
      <p:sp>
        <p:nvSpPr>
          <p:cNvPr id="71683" name="Rectangle 3"/>
          <p:cNvSpPr>
            <a:spLocks noGrp="1" noChangeArrowheads="1"/>
          </p:cNvSpPr>
          <p:nvPr>
            <p:custDataLst>
              <p:tags r:id="rId9"/>
            </p:custDataLst>
          </p:nvPr>
        </p:nvSpPr>
        <p:spPr>
          <a:xfrm>
            <a:off x="709930" y="1297940"/>
            <a:ext cx="9824720" cy="2143125"/>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sz="2400" b="1" u="none" strike="noStrike" kern="0" cap="none" spc="0" normalizeH="0" baseline="0" noProof="0" dirty="0" smtClean="0">
              <a:ln>
                <a:noFill/>
              </a:ln>
              <a:solidFill>
                <a:schemeClr val="tx1"/>
              </a:solidFill>
              <a:effectLst/>
              <a:uLnTx/>
              <a:uFillTx/>
              <a:ea typeface="楷体_GB2312"/>
              <a:cs typeface="+mn-cs"/>
            </a:endParaRPr>
          </a:p>
        </p:txBody>
      </p:sp>
      <p:sp>
        <p:nvSpPr>
          <p:cNvPr id="7" name="文本框 6"/>
          <p:cNvSpPr txBox="1"/>
          <p:nvPr>
            <p:custDataLst>
              <p:tags r:id="rId10"/>
            </p:custDataLst>
          </p:nvPr>
        </p:nvSpPr>
        <p:spPr>
          <a:xfrm>
            <a:off x="221615" y="675640"/>
            <a:ext cx="693293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2.5.3 </a:t>
            </a:r>
            <a:r>
              <a:rPr lang="zh-CN" sz="2400" b="1" kern="0">
                <a:sym typeface="+mn-ea"/>
              </a:rPr>
              <a:t> 电位移矢量和介质中的高斯定理</a:t>
            </a:r>
            <a:endParaRPr lang="zh-CN" sz="2400" b="1" kern="0">
              <a:sym typeface="+mn-ea"/>
            </a:endParaRPr>
          </a:p>
        </p:txBody>
      </p:sp>
      <p:sp>
        <p:nvSpPr>
          <p:cNvPr id="4" name="Rectangle 3"/>
          <p:cNvSpPr>
            <a:spLocks noGrp="1" noChangeArrowheads="1"/>
          </p:cNvSpPr>
          <p:nvPr>
            <p:custDataLst>
              <p:tags r:id="rId11"/>
            </p:custDataLst>
          </p:nvPr>
        </p:nvSpPr>
        <p:spPr>
          <a:xfrm>
            <a:off x="963930" y="1257300"/>
            <a:ext cx="10408285"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R="0" lvl="0" indent="0" algn="l" defTabSz="914400" rtl="0" eaLnBrk="1" hangingPunct="1">
              <a:lnSpc>
                <a:spcPct val="125000"/>
              </a:lnSpc>
              <a:spcBef>
                <a:spcPts val="1200"/>
              </a:spcBef>
              <a:spcAft>
                <a:spcPct val="0"/>
              </a:spcAft>
              <a:buClrTx/>
              <a:buSzTx/>
              <a:buNone/>
              <a:defRPr/>
            </a:pPr>
            <a:endParaRPr lang="zh-CN" sz="2100" b="1" kern="0" noProof="0" dirty="0" smtClean="0">
              <a:ln>
                <a:noFill/>
              </a:ln>
              <a:solidFill>
                <a:schemeClr val="tx1"/>
              </a:solidFill>
              <a:effectLst/>
              <a:uLnTx/>
              <a:uFillTx/>
              <a:latin typeface="宋体" panose="02010600030101010101" pitchFamily="2" charset="-122"/>
              <a:ea typeface="楷体_GB2312"/>
              <a:sym typeface="+mn-ea"/>
            </a:endParaRPr>
          </a:p>
        </p:txBody>
      </p:sp>
      <p:sp>
        <p:nvSpPr>
          <p:cNvPr id="2" name="Rectangle 3"/>
          <p:cNvSpPr>
            <a:spLocks noGrp="1" noChangeArrowheads="1"/>
          </p:cNvSpPr>
          <p:nvPr>
            <p:custDataLst>
              <p:tags r:id="rId12"/>
            </p:custDataLst>
          </p:nvPr>
        </p:nvSpPr>
        <p:spPr>
          <a:xfrm>
            <a:off x="1090930" y="1384300"/>
            <a:ext cx="10408285"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R="0" lvl="0" indent="0" algn="l" defTabSz="914400" rtl="0" eaLnBrk="1" hangingPunct="1">
              <a:lnSpc>
                <a:spcPct val="125000"/>
              </a:lnSpc>
              <a:spcBef>
                <a:spcPts val="1200"/>
              </a:spcBef>
              <a:spcAft>
                <a:spcPct val="0"/>
              </a:spcAft>
              <a:buClrTx/>
              <a:buSzTx/>
              <a:buNone/>
              <a:defRPr/>
            </a:pPr>
            <a:endParaRPr lang="zh-CN" sz="2400" b="1" kern="0" noProof="0" dirty="0" smtClean="0">
              <a:ln>
                <a:noFill/>
              </a:ln>
              <a:solidFill>
                <a:schemeClr val="tx1"/>
              </a:solidFill>
              <a:effectLst/>
              <a:uLnTx/>
              <a:uFillTx/>
              <a:latin typeface="宋体" panose="02010600030101010101" pitchFamily="2" charset="-122"/>
              <a:ea typeface="楷体_GB2312"/>
              <a:sym typeface="+mn-ea"/>
            </a:endParaRPr>
          </a:p>
        </p:txBody>
      </p:sp>
      <p:sp>
        <p:nvSpPr>
          <p:cNvPr id="6" name="Rectangle 3"/>
          <p:cNvSpPr>
            <a:spLocks noGrp="1" noChangeArrowheads="1"/>
          </p:cNvSpPr>
          <p:nvPr>
            <p:custDataLst>
              <p:tags r:id="rId13"/>
            </p:custDataLst>
          </p:nvPr>
        </p:nvSpPr>
        <p:spPr>
          <a:xfrm>
            <a:off x="1217930" y="1511300"/>
            <a:ext cx="10408285"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R="0" lvl="0" indent="0" algn="l" defTabSz="914400" rtl="0" eaLnBrk="1" hangingPunct="1">
              <a:lnSpc>
                <a:spcPct val="125000"/>
              </a:lnSpc>
              <a:spcBef>
                <a:spcPts val="1200"/>
              </a:spcBef>
              <a:spcAft>
                <a:spcPct val="0"/>
              </a:spcAft>
              <a:buClrTx/>
              <a:buSzTx/>
              <a:buNone/>
              <a:defRPr/>
            </a:pPr>
            <a:r>
              <a:rPr sz="2400" kern="0" noProof="0" dirty="0" smtClean="0">
                <a:ln>
                  <a:noFill/>
                </a:ln>
                <a:solidFill>
                  <a:schemeClr val="tx1"/>
                </a:solidFill>
                <a:effectLst/>
                <a:uLnTx/>
                <a:uFillTx/>
                <a:ea typeface="楷体_GB2312"/>
                <a:sym typeface="+mn-ea"/>
              </a:rPr>
              <a:t>在均匀、线性、各向同性介质中：</a:t>
            </a:r>
            <a:endParaRPr sz="2400" kern="0" noProof="0" dirty="0" smtClean="0">
              <a:ln>
                <a:noFill/>
              </a:ln>
              <a:solidFill>
                <a:schemeClr val="tx1"/>
              </a:solidFill>
              <a:effectLst/>
              <a:uLnTx/>
              <a:uFillTx/>
              <a:ea typeface="楷体_GB2312"/>
              <a:sym typeface="+mn-ea"/>
            </a:endParaRPr>
          </a:p>
          <a:p>
            <a:pPr marR="0" lvl="0" indent="0" algn="l" defTabSz="914400" rtl="0" eaLnBrk="1" hangingPunct="1">
              <a:lnSpc>
                <a:spcPct val="125000"/>
              </a:lnSpc>
              <a:spcBef>
                <a:spcPts val="1200"/>
              </a:spcBef>
              <a:spcAft>
                <a:spcPct val="0"/>
              </a:spcAft>
              <a:buClrTx/>
              <a:buSzTx/>
              <a:buNone/>
              <a:defRPr/>
            </a:pPr>
            <a:endParaRPr sz="2400" kern="0" noProof="0" dirty="0" smtClean="0">
              <a:ln>
                <a:noFill/>
              </a:ln>
              <a:solidFill>
                <a:schemeClr val="tx1"/>
              </a:solidFill>
              <a:effectLst/>
              <a:uLnTx/>
              <a:uFillTx/>
              <a:ea typeface="楷体_GB2312"/>
              <a:sym typeface="+mn-ea"/>
            </a:endParaRPr>
          </a:p>
          <a:p>
            <a:pPr marR="0" lvl="0" indent="0" algn="l" defTabSz="914400" rtl="0" eaLnBrk="1" hangingPunct="1">
              <a:lnSpc>
                <a:spcPct val="125000"/>
              </a:lnSpc>
              <a:spcBef>
                <a:spcPts val="1200"/>
              </a:spcBef>
              <a:spcAft>
                <a:spcPct val="0"/>
              </a:spcAft>
              <a:buClrTx/>
              <a:buSzTx/>
              <a:buNone/>
              <a:defRPr/>
            </a:pPr>
            <a:r>
              <a:rPr lang="zh-CN" sz="2400" kern="0" noProof="0" dirty="0" smtClean="0">
                <a:ln>
                  <a:noFill/>
                </a:ln>
                <a:solidFill>
                  <a:schemeClr val="tx1"/>
                </a:solidFill>
                <a:effectLst/>
                <a:uLnTx/>
                <a:uFillTx/>
                <a:ea typeface="楷体_GB2312"/>
                <a:sym typeface="+mn-ea"/>
              </a:rPr>
              <a:t>即，辅助方程：</a:t>
            </a:r>
            <a:endParaRPr lang="zh-CN" sz="2400" kern="0" noProof="0" dirty="0" smtClean="0">
              <a:ln>
                <a:noFill/>
              </a:ln>
              <a:solidFill>
                <a:schemeClr val="tx1"/>
              </a:solidFill>
              <a:effectLst/>
              <a:uLnTx/>
              <a:uFillTx/>
              <a:ea typeface="楷体_GB2312"/>
              <a:sym typeface="+mn-ea"/>
            </a:endParaRPr>
          </a:p>
          <a:p>
            <a:pPr marR="0" lvl="0" indent="0" algn="l" defTabSz="914400" rtl="0" eaLnBrk="1" hangingPunct="1">
              <a:lnSpc>
                <a:spcPct val="125000"/>
              </a:lnSpc>
              <a:spcBef>
                <a:spcPts val="1200"/>
              </a:spcBef>
              <a:spcAft>
                <a:spcPct val="0"/>
              </a:spcAft>
              <a:buClrTx/>
              <a:buSzTx/>
              <a:buNone/>
              <a:defRPr/>
            </a:pPr>
            <a:endParaRPr lang="zh-CN" sz="2400" kern="0" noProof="0" dirty="0" smtClean="0">
              <a:ln>
                <a:noFill/>
              </a:ln>
              <a:solidFill>
                <a:schemeClr val="tx1"/>
              </a:solidFill>
              <a:effectLst/>
              <a:uLnTx/>
              <a:uFillTx/>
              <a:ea typeface="楷体_GB2312"/>
              <a:sym typeface="+mn-ea"/>
            </a:endParaRPr>
          </a:p>
          <a:p>
            <a:pPr marR="0" lvl="0" indent="0" algn="l" defTabSz="914400" rtl="0" eaLnBrk="1" hangingPunct="1">
              <a:lnSpc>
                <a:spcPct val="125000"/>
              </a:lnSpc>
              <a:spcBef>
                <a:spcPts val="1200"/>
              </a:spcBef>
              <a:spcAft>
                <a:spcPct val="0"/>
              </a:spcAft>
              <a:buClrTx/>
              <a:buSzTx/>
              <a:buNone/>
              <a:defRPr/>
            </a:pPr>
            <a:r>
              <a:rPr sz="2400" kern="0" noProof="0" dirty="0" smtClean="0">
                <a:ln>
                  <a:noFill/>
                </a:ln>
                <a:solidFill>
                  <a:schemeClr val="tx1"/>
                </a:solidFill>
                <a:effectLst/>
                <a:uLnTx/>
                <a:uFillTx/>
                <a:ea typeface="楷体_GB2312"/>
                <a:sym typeface="+mn-ea"/>
              </a:rPr>
              <a:t>自由电荷和束缚电荷之间有</a:t>
            </a:r>
            <a:r>
              <a:rPr lang="zh-CN" sz="2400" kern="0" noProof="0" dirty="0" smtClean="0">
                <a:ln>
                  <a:noFill/>
                </a:ln>
                <a:solidFill>
                  <a:schemeClr val="tx1"/>
                </a:solidFill>
                <a:effectLst/>
                <a:uLnTx/>
                <a:uFillTx/>
                <a:ea typeface="楷体_GB2312"/>
                <a:sym typeface="+mn-ea"/>
              </a:rPr>
              <a:t>：</a:t>
            </a:r>
            <a:endParaRPr sz="2400" kern="0" noProof="0" dirty="0" smtClean="0">
              <a:ln>
                <a:noFill/>
              </a:ln>
              <a:solidFill>
                <a:schemeClr val="tx1"/>
              </a:solidFill>
              <a:effectLst/>
              <a:uLnTx/>
              <a:uFillTx/>
              <a:ea typeface="楷体_GB2312"/>
              <a:sym typeface="+mn-ea"/>
            </a:endParaRPr>
          </a:p>
          <a:p>
            <a:pPr marR="0" lvl="0" indent="0" algn="l" defTabSz="914400" rtl="0" eaLnBrk="1" hangingPunct="1">
              <a:lnSpc>
                <a:spcPct val="125000"/>
              </a:lnSpc>
              <a:spcBef>
                <a:spcPts val="1200"/>
              </a:spcBef>
              <a:spcAft>
                <a:spcPct val="0"/>
              </a:spcAft>
              <a:buClrTx/>
              <a:buSzTx/>
              <a:buNone/>
              <a:defRPr/>
            </a:pPr>
            <a:endParaRPr sz="2400" kern="0" noProof="0" dirty="0" smtClean="0">
              <a:ln>
                <a:noFill/>
              </a:ln>
              <a:solidFill>
                <a:schemeClr val="tx1"/>
              </a:solidFill>
              <a:effectLst/>
              <a:uLnTx/>
              <a:uFillTx/>
              <a:ea typeface="楷体_GB2312"/>
              <a:sym typeface="+mn-ea"/>
            </a:endParaRPr>
          </a:p>
          <a:p>
            <a:pPr marR="0" lvl="0" indent="0" algn="l" defTabSz="914400" rtl="0" eaLnBrk="1" hangingPunct="1">
              <a:lnSpc>
                <a:spcPct val="125000"/>
              </a:lnSpc>
              <a:spcBef>
                <a:spcPts val="1200"/>
              </a:spcBef>
              <a:spcAft>
                <a:spcPct val="0"/>
              </a:spcAft>
              <a:buClrTx/>
              <a:buSzTx/>
              <a:buNone/>
              <a:defRPr/>
            </a:pPr>
            <a:endParaRPr lang="en-US" altLang="zh-CN" sz="2400" kern="0" noProof="0" dirty="0" smtClean="0">
              <a:ln>
                <a:noFill/>
              </a:ln>
              <a:solidFill>
                <a:schemeClr val="tx1"/>
              </a:solidFill>
              <a:effectLst/>
              <a:uLnTx/>
              <a:uFillTx/>
              <a:ea typeface="楷体_GB2312"/>
              <a:sym typeface="+mn-ea"/>
            </a:endParaRPr>
          </a:p>
        </p:txBody>
      </p:sp>
      <p:graphicFrame>
        <p:nvGraphicFramePr>
          <p:cNvPr id="17" name="对象 16">
            <a:hlinkClick r:id="" action="ppaction://ole?verb="/>
          </p:cNvPr>
          <p:cNvGraphicFramePr>
            <a:graphicFrameLocks noChangeAspect="1"/>
          </p:cNvGraphicFramePr>
          <p:nvPr/>
        </p:nvGraphicFramePr>
        <p:xfrm>
          <a:off x="4243705" y="2171383"/>
          <a:ext cx="4356000" cy="396000"/>
        </p:xfrm>
        <a:graphic>
          <a:graphicData uri="http://schemas.openxmlformats.org/presentationml/2006/ole">
            <mc:AlternateContent xmlns:mc="http://schemas.openxmlformats.org/markup-compatibility/2006">
              <mc:Choice xmlns:v="urn:schemas-microsoft-com:vml" Requires="v">
                <p:oleObj spid="_x0000_s1026" name="" r:id="rId14" imgW="2514600" imgH="228600" progId="Equation.DSMT4">
                  <p:embed/>
                </p:oleObj>
              </mc:Choice>
              <mc:Fallback>
                <p:oleObj name="" r:id="rId14" imgW="2514600" imgH="228600" progId="Equation.DSMT4">
                  <p:embed/>
                  <p:pic>
                    <p:nvPicPr>
                      <p:cNvPr id="0" name="图片 1025"/>
                      <p:cNvPicPr/>
                      <p:nvPr/>
                    </p:nvPicPr>
                    <p:blipFill>
                      <a:blip r:embed="rId15"/>
                      <a:stretch>
                        <a:fillRect/>
                      </a:stretch>
                    </p:blipFill>
                    <p:spPr>
                      <a:xfrm>
                        <a:off x="4243705" y="2171383"/>
                        <a:ext cx="4356000" cy="396000"/>
                      </a:xfrm>
                      <a:prstGeom prst="rect">
                        <a:avLst/>
                      </a:prstGeom>
                    </p:spPr>
                  </p:pic>
                </p:oleObj>
              </mc:Fallback>
            </mc:AlternateContent>
          </a:graphicData>
        </a:graphic>
      </p:graphicFrame>
      <p:graphicFrame>
        <p:nvGraphicFramePr>
          <p:cNvPr id="18" name="对象 17">
            <a:hlinkClick r:id="" action="ppaction://ole?verb="/>
          </p:cNvPr>
          <p:cNvGraphicFramePr>
            <a:graphicFrameLocks noChangeAspect="1"/>
          </p:cNvGraphicFramePr>
          <p:nvPr>
            <p:custDataLst>
              <p:tags r:id="rId16"/>
            </p:custDataLst>
          </p:nvPr>
        </p:nvGraphicFramePr>
        <p:xfrm>
          <a:off x="6108650" y="3389511"/>
          <a:ext cx="880110" cy="306705"/>
        </p:xfrm>
        <a:graphic>
          <a:graphicData uri="http://schemas.openxmlformats.org/presentationml/2006/ole">
            <mc:AlternateContent xmlns:mc="http://schemas.openxmlformats.org/markup-compatibility/2006">
              <mc:Choice xmlns:v="urn:schemas-microsoft-com:vml" Requires="v">
                <p:oleObj spid="_x0000_s16" name="" r:id="rId17" imgW="508000" imgH="177165" progId="Equation.DSMT4">
                  <p:embed/>
                </p:oleObj>
              </mc:Choice>
              <mc:Fallback>
                <p:oleObj name="" r:id="rId17" imgW="508000" imgH="177165" progId="Equation.DSMT4">
                  <p:embed/>
                  <p:pic>
                    <p:nvPicPr>
                      <p:cNvPr id="0" name="图片 1025"/>
                      <p:cNvPicPr/>
                      <p:nvPr/>
                    </p:nvPicPr>
                    <p:blipFill>
                      <a:blip r:embed="rId18"/>
                      <a:stretch>
                        <a:fillRect/>
                      </a:stretch>
                    </p:blipFill>
                    <p:spPr>
                      <a:xfrm>
                        <a:off x="6108650" y="3389511"/>
                        <a:ext cx="880110" cy="306705"/>
                      </a:xfrm>
                      <a:prstGeom prst="rect">
                        <a:avLst/>
                      </a:prstGeom>
                    </p:spPr>
                  </p:pic>
                </p:oleObj>
              </mc:Fallback>
            </mc:AlternateContent>
          </a:graphicData>
        </a:graphic>
      </p:graphicFrame>
      <p:graphicFrame>
        <p:nvGraphicFramePr>
          <p:cNvPr id="17422" name="对象 27662"/>
          <p:cNvGraphicFramePr>
            <a:graphicFrameLocks noChangeAspect="1"/>
          </p:cNvGraphicFramePr>
          <p:nvPr>
            <p:custDataLst>
              <p:tags r:id="rId19"/>
            </p:custDataLst>
          </p:nvPr>
        </p:nvGraphicFramePr>
        <p:xfrm>
          <a:off x="5689918" y="4522153"/>
          <a:ext cx="1781658" cy="828000"/>
        </p:xfrm>
        <a:graphic>
          <a:graphicData uri="http://schemas.openxmlformats.org/presentationml/2006/ole">
            <mc:AlternateContent xmlns:mc="http://schemas.openxmlformats.org/markup-compatibility/2006">
              <mc:Choice xmlns:v="urn:schemas-microsoft-com:vml" Requires="v">
                <p:oleObj spid="_x0000_s3089" name="" r:id="rId20" imgW="927735" imgH="431800" progId="Equation.DSMT4">
                  <p:embed/>
                </p:oleObj>
              </mc:Choice>
              <mc:Fallback>
                <p:oleObj name="" r:id="rId20" imgW="927735" imgH="431800" progId="Equation.DSMT4">
                  <p:embed/>
                  <p:pic>
                    <p:nvPicPr>
                      <p:cNvPr id="0" name="图片 3088"/>
                      <p:cNvPicPr/>
                      <p:nvPr/>
                    </p:nvPicPr>
                    <p:blipFill>
                      <a:blip r:embed="rId21"/>
                      <a:stretch>
                        <a:fillRect/>
                      </a:stretch>
                    </p:blipFill>
                    <p:spPr>
                      <a:xfrm>
                        <a:off x="5689918" y="4522153"/>
                        <a:ext cx="1781658" cy="8280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6" name="文本框 5"/>
          <p:cNvSpPr txBox="1"/>
          <p:nvPr>
            <p:custDataLst>
              <p:tags r:id="rId8"/>
            </p:custDataLst>
          </p:nvPr>
        </p:nvSpPr>
        <p:spPr>
          <a:xfrm>
            <a:off x="221615" y="675640"/>
            <a:ext cx="693293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2.1.2 </a:t>
            </a:r>
            <a:r>
              <a:rPr lang="zh-CN" altLang="en-US" sz="2400" b="1">
                <a:sym typeface="+mn-ea"/>
              </a:rPr>
              <a:t>电场强度</a:t>
            </a:r>
            <a:endParaRPr lang="zh-CN" altLang="en-US" sz="2400" b="1">
              <a:sym typeface="+mn-ea"/>
            </a:endParaRPr>
          </a:p>
        </p:txBody>
      </p:sp>
      <p:sp>
        <p:nvSpPr>
          <p:cNvPr id="20" name="文本框 19"/>
          <p:cNvSpPr txBox="1"/>
          <p:nvPr>
            <p:custDataLst>
              <p:tags r:id="rId9"/>
            </p:custDataLst>
          </p:nvPr>
        </p:nvSpPr>
        <p:spPr>
          <a:xfrm>
            <a:off x="0" y="50800"/>
            <a:ext cx="5406390" cy="521970"/>
          </a:xfrm>
          <a:prstGeom prst="rect">
            <a:avLst/>
          </a:prstGeom>
          <a:noFill/>
        </p:spPr>
        <p:txBody>
          <a:bodyPr wrap="square" rtlCol="0">
            <a:spAutoFit/>
          </a:bodyPr>
          <a:p>
            <a:pPr>
              <a:buClrTx/>
              <a:buSzTx/>
              <a:buFontTx/>
            </a:pPr>
            <a:r>
              <a:rPr lang="en-US" altLang="zh-CN" sz="2800" dirty="0" err="1"/>
              <a:t>2.1</a:t>
            </a:r>
            <a:r>
              <a:rPr lang="zh-CN" altLang="en-US" sz="2800" dirty="0" err="1"/>
              <a:t>、</a:t>
            </a:r>
            <a:r>
              <a:rPr lang="zh-CN" sz="2800" dirty="0" err="1"/>
              <a:t>库仑定律和电场强度</a:t>
            </a:r>
            <a:endParaRPr lang="zh-CN" sz="2800" dirty="0" err="1"/>
          </a:p>
        </p:txBody>
      </p:sp>
      <p:sp>
        <p:nvSpPr>
          <p:cNvPr id="71683" name="Rectangle 3"/>
          <p:cNvSpPr>
            <a:spLocks noGrp="1" noChangeArrowheads="1"/>
          </p:cNvSpPr>
          <p:nvPr>
            <p:custDataLst>
              <p:tags r:id="rId10"/>
            </p:custDataLst>
          </p:nvPr>
        </p:nvSpPr>
        <p:spPr>
          <a:xfrm>
            <a:off x="709930" y="1297940"/>
            <a:ext cx="9824720" cy="2143125"/>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r>
              <a:rPr kumimoji="0"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   </a:t>
            </a:r>
            <a:endParaRPr kumimoji="0" sz="2400" b="1" u="none" strike="noStrike" kern="0" cap="none" spc="0" normalizeH="0" baseline="0" noProof="0" dirty="0" smtClean="0">
              <a:ln>
                <a:noFill/>
              </a:ln>
              <a:solidFill>
                <a:schemeClr val="tx1"/>
              </a:solidFill>
              <a:effectLst/>
              <a:uLnTx/>
              <a:uFillTx/>
              <a:ea typeface="楷体_GB2312"/>
              <a:cs typeface="+mn-cs"/>
            </a:endParaRPr>
          </a:p>
        </p:txBody>
      </p:sp>
      <p:sp>
        <p:nvSpPr>
          <p:cNvPr id="2" name="Rectangle 3"/>
          <p:cNvSpPr>
            <a:spLocks noGrp="1" noChangeArrowheads="1"/>
          </p:cNvSpPr>
          <p:nvPr>
            <p:custDataLst>
              <p:tags r:id="rId11"/>
            </p:custDataLst>
          </p:nvPr>
        </p:nvSpPr>
        <p:spPr>
          <a:xfrm>
            <a:off x="836930" y="1287145"/>
            <a:ext cx="9824720"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r>
              <a:rPr kumimoji="0" lang="en-US" sz="2400" u="none" strike="noStrike" kern="0" cap="none" spc="0" normalizeH="0" noProof="0" dirty="0" smtClean="0">
                <a:ln>
                  <a:noFill/>
                </a:ln>
                <a:solidFill>
                  <a:schemeClr val="tx1"/>
                </a:solidFill>
                <a:effectLst/>
                <a:uLnTx/>
                <a:uFillTx/>
                <a:latin typeface="宋体" panose="02010600030101010101" pitchFamily="2" charset="-122"/>
                <a:ea typeface="楷体_GB2312"/>
              </a:rPr>
              <a:t>    </a:t>
            </a:r>
            <a:r>
              <a:rPr kumimoji="0" sz="2400" u="none" strike="noStrike" kern="0" cap="none" spc="0" normalizeH="0" noProof="0" dirty="0" smtClean="0">
                <a:ln>
                  <a:noFill/>
                </a:ln>
                <a:solidFill>
                  <a:schemeClr val="tx1"/>
                </a:solidFill>
                <a:effectLst/>
                <a:uLnTx/>
                <a:uFillTx/>
                <a:latin typeface="宋体" panose="02010600030101010101" pitchFamily="2" charset="-122"/>
                <a:ea typeface="楷体_GB2312"/>
              </a:rPr>
              <a:t>电场中某点的电场强度是单位正电荷置于该点所受的电场力（即库仑力），可表示为</a:t>
            </a: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a:t>
            </a:r>
            <a:endPar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lang="en-US" sz="2400" kern="0" noProof="0" dirty="0" smtClean="0">
              <a:ln>
                <a:noFill/>
              </a:ln>
              <a:solidFill>
                <a:schemeClr val="tx1"/>
              </a:solidFill>
              <a:effectLst/>
              <a:uLnTx/>
              <a:uFillTx/>
              <a:latin typeface="宋体" panose="02010600030101010101" pitchFamily="2" charset="-122"/>
              <a:ea typeface="楷体_GB2312"/>
              <a:sym typeface="+mn-ea"/>
            </a:endParaRPr>
          </a:p>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r>
              <a:rPr lang="en-US" sz="2400" kern="0" noProof="0" dirty="0" smtClean="0">
                <a:ln>
                  <a:noFill/>
                </a:ln>
                <a:solidFill>
                  <a:schemeClr val="tx1"/>
                </a:solidFill>
                <a:effectLst/>
                <a:uLnTx/>
                <a:uFillTx/>
                <a:latin typeface="宋体" panose="02010600030101010101" pitchFamily="2" charset="-122"/>
                <a:ea typeface="楷体_GB2312"/>
                <a:sym typeface="+mn-ea"/>
              </a:rPr>
              <a:t>    </a:t>
            </a:r>
            <a:r>
              <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点电荷Q 在距离它为 R 的某点 P (称为场点) 处所产生的电场强度为</a:t>
            </a: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a:t>
            </a:r>
            <a:endPar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p:txBody>
      </p:sp>
      <p:graphicFrame>
        <p:nvGraphicFramePr>
          <p:cNvPr id="7" name="对象 6">
            <a:hlinkClick r:id="" action="ppaction://ole?verb="/>
          </p:cNvPr>
          <p:cNvGraphicFramePr>
            <a:graphicFrameLocks noChangeAspect="1"/>
          </p:cNvGraphicFramePr>
          <p:nvPr/>
        </p:nvGraphicFramePr>
        <p:xfrm>
          <a:off x="5625361" y="2367333"/>
          <a:ext cx="764540" cy="664210"/>
        </p:xfrm>
        <a:graphic>
          <a:graphicData uri="http://schemas.openxmlformats.org/presentationml/2006/ole">
            <mc:AlternateContent xmlns:mc="http://schemas.openxmlformats.org/markup-compatibility/2006">
              <mc:Choice xmlns:v="urn:schemas-microsoft-com:vml" Requires="v">
                <p:oleObj spid="_x0000_s2049" name="" r:id="rId12" imgW="482600" imgH="419100" progId="Equation.DSMT4">
                  <p:embed/>
                </p:oleObj>
              </mc:Choice>
              <mc:Fallback>
                <p:oleObj name="" r:id="rId12" imgW="482600" imgH="419100" progId="Equation.DSMT4">
                  <p:embed/>
                  <p:pic>
                    <p:nvPicPr>
                      <p:cNvPr id="0" name="图片 2048"/>
                      <p:cNvPicPr/>
                      <p:nvPr/>
                    </p:nvPicPr>
                    <p:blipFill>
                      <a:blip r:embed="rId13"/>
                      <a:stretch>
                        <a:fillRect/>
                      </a:stretch>
                    </p:blipFill>
                    <p:spPr>
                      <a:xfrm>
                        <a:off x="5625361" y="2367333"/>
                        <a:ext cx="764540" cy="664210"/>
                      </a:xfrm>
                      <a:prstGeom prst="rect">
                        <a:avLst/>
                      </a:prstGeom>
                    </p:spPr>
                  </p:pic>
                </p:oleObj>
              </mc:Fallback>
            </mc:AlternateContent>
          </a:graphicData>
        </a:graphic>
      </p:graphicFrame>
      <p:graphicFrame>
        <p:nvGraphicFramePr>
          <p:cNvPr id="17" name="对象 16">
            <a:hlinkClick r:id="" action="ppaction://ole?verb="/>
          </p:cNvPr>
          <p:cNvGraphicFramePr>
            <a:graphicFrameLocks noChangeAspect="1"/>
          </p:cNvGraphicFramePr>
          <p:nvPr/>
        </p:nvGraphicFramePr>
        <p:xfrm>
          <a:off x="4167505" y="4701858"/>
          <a:ext cx="3857000" cy="684000"/>
        </p:xfrm>
        <a:graphic>
          <a:graphicData uri="http://schemas.openxmlformats.org/presentationml/2006/ole">
            <mc:AlternateContent xmlns:mc="http://schemas.openxmlformats.org/markup-compatibility/2006">
              <mc:Choice xmlns:v="urn:schemas-microsoft-com:vml" Requires="v">
                <p:oleObj spid="_x0000_s2050" name="" r:id="rId14" imgW="2578100" imgH="457200" progId="Equation.DSMT4">
                  <p:embed/>
                </p:oleObj>
              </mc:Choice>
              <mc:Fallback>
                <p:oleObj name="" r:id="rId14" imgW="2578100" imgH="457200" progId="Equation.DSMT4">
                  <p:embed/>
                  <p:pic>
                    <p:nvPicPr>
                      <p:cNvPr id="0" name="图片 2049"/>
                      <p:cNvPicPr/>
                      <p:nvPr/>
                    </p:nvPicPr>
                    <p:blipFill>
                      <a:blip r:embed="rId15"/>
                      <a:stretch>
                        <a:fillRect/>
                      </a:stretch>
                    </p:blipFill>
                    <p:spPr>
                      <a:xfrm>
                        <a:off x="4167505" y="4701858"/>
                        <a:ext cx="3857000" cy="68400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20" name="文本框 19"/>
          <p:cNvSpPr txBox="1"/>
          <p:nvPr>
            <p:custDataLst>
              <p:tags r:id="rId8"/>
            </p:custDataLst>
          </p:nvPr>
        </p:nvSpPr>
        <p:spPr>
          <a:xfrm>
            <a:off x="0" y="50800"/>
            <a:ext cx="5406390" cy="521970"/>
          </a:xfrm>
          <a:prstGeom prst="rect">
            <a:avLst/>
          </a:prstGeom>
          <a:noFill/>
        </p:spPr>
        <p:txBody>
          <a:bodyPr wrap="square" rtlCol="0">
            <a:spAutoFit/>
          </a:bodyPr>
          <a:p>
            <a:pPr>
              <a:buClrTx/>
              <a:buSzTx/>
              <a:buFontTx/>
            </a:pPr>
            <a:r>
              <a:rPr lang="en-US" altLang="zh-CN" sz="2800" dirty="0" err="1"/>
              <a:t>2.5</a:t>
            </a:r>
            <a:r>
              <a:rPr lang="zh-CN" altLang="en-US" sz="2800" dirty="0" err="1"/>
              <a:t>、</a:t>
            </a:r>
            <a:r>
              <a:rPr lang="zh-CN" sz="2800" dirty="0" err="1"/>
              <a:t>电介质的极化和电位移矢量</a:t>
            </a:r>
            <a:endParaRPr lang="zh-CN" sz="2800" dirty="0" err="1"/>
          </a:p>
        </p:txBody>
      </p:sp>
      <p:sp>
        <p:nvSpPr>
          <p:cNvPr id="71683" name="Rectangle 3"/>
          <p:cNvSpPr>
            <a:spLocks noGrp="1" noChangeArrowheads="1"/>
          </p:cNvSpPr>
          <p:nvPr>
            <p:custDataLst>
              <p:tags r:id="rId9"/>
            </p:custDataLst>
          </p:nvPr>
        </p:nvSpPr>
        <p:spPr>
          <a:xfrm>
            <a:off x="709930" y="1297940"/>
            <a:ext cx="9824720" cy="2143125"/>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sz="2400" b="1" u="none" strike="noStrike" kern="0" cap="none" spc="0" normalizeH="0" baseline="0" noProof="0" dirty="0" smtClean="0">
              <a:ln>
                <a:noFill/>
              </a:ln>
              <a:solidFill>
                <a:schemeClr val="tx1"/>
              </a:solidFill>
              <a:effectLst/>
              <a:uLnTx/>
              <a:uFillTx/>
              <a:ea typeface="楷体_GB2312"/>
              <a:cs typeface="+mn-cs"/>
            </a:endParaRPr>
          </a:p>
        </p:txBody>
      </p:sp>
      <p:sp>
        <p:nvSpPr>
          <p:cNvPr id="7" name="文本框 6"/>
          <p:cNvSpPr txBox="1"/>
          <p:nvPr>
            <p:custDataLst>
              <p:tags r:id="rId10"/>
            </p:custDataLst>
          </p:nvPr>
        </p:nvSpPr>
        <p:spPr>
          <a:xfrm>
            <a:off x="221615" y="675640"/>
            <a:ext cx="693293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2.5.4 </a:t>
            </a:r>
            <a:r>
              <a:rPr lang="zh-CN" sz="2400" b="1" kern="0">
                <a:sym typeface="+mn-ea"/>
              </a:rPr>
              <a:t> 介质中静电场的基本方程</a:t>
            </a:r>
            <a:endParaRPr lang="zh-CN" sz="2400" b="1" kern="0">
              <a:sym typeface="+mn-ea"/>
            </a:endParaRPr>
          </a:p>
        </p:txBody>
      </p:sp>
      <p:sp>
        <p:nvSpPr>
          <p:cNvPr id="4" name="Rectangle 3"/>
          <p:cNvSpPr>
            <a:spLocks noGrp="1" noChangeArrowheads="1"/>
          </p:cNvSpPr>
          <p:nvPr>
            <p:custDataLst>
              <p:tags r:id="rId11"/>
            </p:custDataLst>
          </p:nvPr>
        </p:nvSpPr>
        <p:spPr>
          <a:xfrm>
            <a:off x="963930" y="1257300"/>
            <a:ext cx="10408285"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R="0" lvl="0" indent="0" algn="l" defTabSz="914400" rtl="0" eaLnBrk="1" hangingPunct="1">
              <a:lnSpc>
                <a:spcPct val="125000"/>
              </a:lnSpc>
              <a:spcBef>
                <a:spcPts val="1200"/>
              </a:spcBef>
              <a:spcAft>
                <a:spcPct val="0"/>
              </a:spcAft>
              <a:buClrTx/>
              <a:buSzTx/>
              <a:buNone/>
              <a:defRPr/>
            </a:pPr>
            <a:endParaRPr lang="zh-CN" sz="2100" b="1" kern="0" noProof="0" dirty="0" smtClean="0">
              <a:ln>
                <a:noFill/>
              </a:ln>
              <a:solidFill>
                <a:schemeClr val="tx1"/>
              </a:solidFill>
              <a:effectLst/>
              <a:uLnTx/>
              <a:uFillTx/>
              <a:latin typeface="宋体" panose="02010600030101010101" pitchFamily="2" charset="-122"/>
              <a:ea typeface="楷体_GB2312"/>
              <a:sym typeface="+mn-ea"/>
            </a:endParaRPr>
          </a:p>
        </p:txBody>
      </p:sp>
      <p:sp>
        <p:nvSpPr>
          <p:cNvPr id="2" name="Rectangle 3"/>
          <p:cNvSpPr>
            <a:spLocks noGrp="1" noChangeArrowheads="1"/>
          </p:cNvSpPr>
          <p:nvPr>
            <p:custDataLst>
              <p:tags r:id="rId12"/>
            </p:custDataLst>
          </p:nvPr>
        </p:nvSpPr>
        <p:spPr>
          <a:xfrm>
            <a:off x="1090930" y="1384300"/>
            <a:ext cx="10408285"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R="0" lvl="0" indent="0" algn="l" defTabSz="914400" rtl="0" eaLnBrk="1" hangingPunct="1">
              <a:lnSpc>
                <a:spcPct val="125000"/>
              </a:lnSpc>
              <a:spcBef>
                <a:spcPts val="1200"/>
              </a:spcBef>
              <a:spcAft>
                <a:spcPct val="0"/>
              </a:spcAft>
              <a:buClrTx/>
              <a:buSzTx/>
              <a:buNone/>
              <a:defRPr/>
            </a:pPr>
            <a:endParaRPr lang="zh-CN" sz="2400" b="1" kern="0" noProof="0" dirty="0" smtClean="0">
              <a:ln>
                <a:noFill/>
              </a:ln>
              <a:solidFill>
                <a:schemeClr val="tx1"/>
              </a:solidFill>
              <a:effectLst/>
              <a:uLnTx/>
              <a:uFillTx/>
              <a:latin typeface="宋体" panose="02010600030101010101" pitchFamily="2" charset="-122"/>
              <a:ea typeface="楷体_GB2312"/>
              <a:sym typeface="+mn-ea"/>
            </a:endParaRPr>
          </a:p>
        </p:txBody>
      </p:sp>
      <p:sp>
        <p:nvSpPr>
          <p:cNvPr id="6" name="Rectangle 3"/>
          <p:cNvSpPr>
            <a:spLocks noGrp="1" noChangeArrowheads="1"/>
          </p:cNvSpPr>
          <p:nvPr>
            <p:custDataLst>
              <p:tags r:id="rId13"/>
            </p:custDataLst>
          </p:nvPr>
        </p:nvSpPr>
        <p:spPr>
          <a:xfrm>
            <a:off x="1217930" y="1511300"/>
            <a:ext cx="10408285"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R="0" lvl="0" indent="0" algn="l" defTabSz="914400" rtl="0" eaLnBrk="1" hangingPunct="1">
              <a:lnSpc>
                <a:spcPct val="125000"/>
              </a:lnSpc>
              <a:spcBef>
                <a:spcPts val="1200"/>
              </a:spcBef>
              <a:spcAft>
                <a:spcPct val="0"/>
              </a:spcAft>
              <a:buClrTx/>
              <a:buSzTx/>
              <a:buNone/>
              <a:defRPr/>
            </a:pPr>
            <a:endParaRPr sz="2400" b="1" kern="0" noProof="0" dirty="0" smtClean="0">
              <a:ln>
                <a:noFill/>
              </a:ln>
              <a:solidFill>
                <a:schemeClr val="tx1"/>
              </a:solidFill>
              <a:effectLst/>
              <a:uLnTx/>
              <a:uFillTx/>
              <a:ea typeface="楷体_GB2312"/>
              <a:sym typeface="+mn-ea"/>
            </a:endParaRPr>
          </a:p>
          <a:p>
            <a:pPr marR="0" lvl="0" indent="0" algn="l" defTabSz="914400" rtl="0" eaLnBrk="1" hangingPunct="1">
              <a:lnSpc>
                <a:spcPct val="125000"/>
              </a:lnSpc>
              <a:spcBef>
                <a:spcPts val="1200"/>
              </a:spcBef>
              <a:spcAft>
                <a:spcPct val="0"/>
              </a:spcAft>
              <a:buClrTx/>
              <a:buSzTx/>
              <a:buNone/>
              <a:defRPr/>
            </a:pPr>
            <a:endParaRPr lang="en-US" altLang="zh-CN" sz="2400" b="1" kern="0" noProof="0" dirty="0" smtClean="0">
              <a:ln>
                <a:noFill/>
              </a:ln>
              <a:solidFill>
                <a:schemeClr val="tx1"/>
              </a:solidFill>
              <a:effectLst/>
              <a:uLnTx/>
              <a:uFillTx/>
              <a:ea typeface="楷体_GB2312"/>
              <a:sym typeface="+mn-ea"/>
            </a:endParaRPr>
          </a:p>
        </p:txBody>
      </p:sp>
      <p:sp>
        <p:nvSpPr>
          <p:cNvPr id="19" name="Rectangle 3"/>
          <p:cNvSpPr>
            <a:spLocks noGrp="1" noChangeArrowheads="1"/>
          </p:cNvSpPr>
          <p:nvPr>
            <p:custDataLst>
              <p:tags r:id="rId14"/>
            </p:custDataLst>
          </p:nvPr>
        </p:nvSpPr>
        <p:spPr>
          <a:xfrm>
            <a:off x="1344930" y="1638300"/>
            <a:ext cx="10408285"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R="0" lvl="0" indent="0" algn="l" defTabSz="914400" rtl="0" eaLnBrk="1" hangingPunct="1">
              <a:lnSpc>
                <a:spcPct val="125000"/>
              </a:lnSpc>
              <a:spcBef>
                <a:spcPts val="1200"/>
              </a:spcBef>
              <a:spcAft>
                <a:spcPct val="0"/>
              </a:spcAft>
              <a:buClrTx/>
              <a:buSzTx/>
              <a:buNone/>
              <a:defRPr/>
            </a:pP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积分形式：</a:t>
            </a: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R="0" lvl="0" indent="0" algn="l" defTabSz="914400" rtl="0" eaLnBrk="1" hangingPunct="1">
              <a:lnSpc>
                <a:spcPct val="125000"/>
              </a:lnSpc>
              <a:spcBef>
                <a:spcPts val="1200"/>
              </a:spcBef>
              <a:spcAft>
                <a:spcPct val="0"/>
              </a:spcAft>
              <a:buClrTx/>
              <a:buSzTx/>
              <a:buNone/>
              <a:defRPr/>
            </a:pP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R="0" lvl="0" indent="0" algn="l" defTabSz="914400" rtl="0" eaLnBrk="1" hangingPunct="1">
              <a:lnSpc>
                <a:spcPct val="125000"/>
              </a:lnSpc>
              <a:spcBef>
                <a:spcPts val="1200"/>
              </a:spcBef>
              <a:spcAft>
                <a:spcPct val="0"/>
              </a:spcAft>
              <a:buClrTx/>
              <a:buSzTx/>
              <a:buNone/>
              <a:defRPr/>
            </a:pP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R="0" lvl="0" indent="0" algn="l" defTabSz="914400" rtl="0" eaLnBrk="1" hangingPunct="1">
              <a:lnSpc>
                <a:spcPct val="125000"/>
              </a:lnSpc>
              <a:spcBef>
                <a:spcPts val="1200"/>
              </a:spcBef>
              <a:spcAft>
                <a:spcPct val="0"/>
              </a:spcAft>
              <a:buClrTx/>
              <a:buSzTx/>
              <a:buNone/>
              <a:defRPr/>
            </a:pP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微分形式：</a:t>
            </a:r>
            <a:endPar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R="0" lvl="0" indent="0" algn="l" defTabSz="914400" rtl="0" eaLnBrk="1" hangingPunct="1">
              <a:lnSpc>
                <a:spcPct val="125000"/>
              </a:lnSpc>
              <a:spcBef>
                <a:spcPts val="1200"/>
              </a:spcBef>
              <a:spcAft>
                <a:spcPct val="0"/>
              </a:spcAft>
              <a:buClrTx/>
              <a:buSzTx/>
              <a:buNone/>
              <a:defRPr/>
            </a:pPr>
            <a:endPar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R="0" lvl="0" indent="0" algn="l" defTabSz="914400" rtl="0" eaLnBrk="1" hangingPunct="1">
              <a:lnSpc>
                <a:spcPct val="125000"/>
              </a:lnSpc>
              <a:spcBef>
                <a:spcPts val="1200"/>
              </a:spcBef>
              <a:spcAft>
                <a:spcPct val="0"/>
              </a:spcAft>
              <a:buClrTx/>
              <a:buSzTx/>
              <a:buNone/>
              <a:defRPr/>
            </a:pPr>
            <a:endPar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R="0" lvl="0" indent="0" algn="l" defTabSz="914400" rtl="0" eaLnBrk="1" hangingPunct="1">
              <a:lnSpc>
                <a:spcPct val="125000"/>
              </a:lnSpc>
              <a:spcBef>
                <a:spcPts val="1200"/>
              </a:spcBef>
              <a:spcAft>
                <a:spcPct val="0"/>
              </a:spcAft>
              <a:buClrTx/>
              <a:buSzTx/>
              <a:buNone/>
              <a:defRPr/>
            </a:pP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表明了介质中的场也是有源无旋场</a:t>
            </a: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p:txBody>
      </p:sp>
      <p:graphicFrame>
        <p:nvGraphicFramePr>
          <p:cNvPr id="28676" name="对象 38916"/>
          <p:cNvGraphicFramePr>
            <a:graphicFrameLocks noChangeAspect="1"/>
          </p:cNvGraphicFramePr>
          <p:nvPr>
            <p:custDataLst>
              <p:tags r:id="rId15"/>
            </p:custDataLst>
          </p:nvPr>
        </p:nvGraphicFramePr>
        <p:xfrm>
          <a:off x="3315018" y="2336800"/>
          <a:ext cx="2374900" cy="682625"/>
        </p:xfrm>
        <a:graphic>
          <a:graphicData uri="http://schemas.openxmlformats.org/presentationml/2006/ole">
            <mc:AlternateContent xmlns:mc="http://schemas.openxmlformats.org/markup-compatibility/2006">
              <mc:Choice xmlns:v="urn:schemas-microsoft-com:vml" Requires="v">
                <p:oleObj spid="_x0000_s3091" name="" r:id="rId16" imgW="838200" imgH="292100" progId="Equation.DSMT4">
                  <p:embed/>
                </p:oleObj>
              </mc:Choice>
              <mc:Fallback>
                <p:oleObj name="" r:id="rId16" imgW="838200" imgH="292100" progId="Equation.DSMT4">
                  <p:embed/>
                  <p:pic>
                    <p:nvPicPr>
                      <p:cNvPr id="0" name="图片 3090"/>
                      <p:cNvPicPr/>
                      <p:nvPr/>
                    </p:nvPicPr>
                    <p:blipFill>
                      <a:blip r:embed="rId17"/>
                      <a:stretch>
                        <a:fillRect/>
                      </a:stretch>
                    </p:blipFill>
                    <p:spPr>
                      <a:xfrm>
                        <a:off x="3315018" y="2336800"/>
                        <a:ext cx="2374900" cy="682625"/>
                      </a:xfrm>
                      <a:prstGeom prst="rect">
                        <a:avLst/>
                      </a:prstGeom>
                      <a:noFill/>
                      <a:ln w="38100">
                        <a:noFill/>
                        <a:miter/>
                      </a:ln>
                    </p:spPr>
                  </p:pic>
                </p:oleObj>
              </mc:Fallback>
            </mc:AlternateContent>
          </a:graphicData>
        </a:graphic>
      </p:graphicFrame>
      <p:graphicFrame>
        <p:nvGraphicFramePr>
          <p:cNvPr id="28678" name="对象 38918"/>
          <p:cNvGraphicFramePr>
            <a:graphicFrameLocks noChangeAspect="1"/>
          </p:cNvGraphicFramePr>
          <p:nvPr>
            <p:custDataLst>
              <p:tags r:id="rId18"/>
            </p:custDataLst>
          </p:nvPr>
        </p:nvGraphicFramePr>
        <p:xfrm>
          <a:off x="5888673" y="2333625"/>
          <a:ext cx="2087562" cy="685800"/>
        </p:xfrm>
        <a:graphic>
          <a:graphicData uri="http://schemas.openxmlformats.org/presentationml/2006/ole">
            <mc:AlternateContent xmlns:mc="http://schemas.openxmlformats.org/markup-compatibility/2006">
              <mc:Choice xmlns:v="urn:schemas-microsoft-com:vml" Requires="v">
                <p:oleObj spid="_x0000_s3092" name="" r:id="rId19" imgW="737235" imgH="292100" progId="Equation.DSMT4">
                  <p:embed/>
                </p:oleObj>
              </mc:Choice>
              <mc:Fallback>
                <p:oleObj name="" r:id="rId19" imgW="737235" imgH="292100" progId="Equation.DSMT4">
                  <p:embed/>
                  <p:pic>
                    <p:nvPicPr>
                      <p:cNvPr id="0" name="图片 3091"/>
                      <p:cNvPicPr/>
                      <p:nvPr/>
                    </p:nvPicPr>
                    <p:blipFill>
                      <a:blip r:embed="rId20"/>
                      <a:stretch>
                        <a:fillRect/>
                      </a:stretch>
                    </p:blipFill>
                    <p:spPr>
                      <a:xfrm>
                        <a:off x="5888673" y="2333625"/>
                        <a:ext cx="2087562" cy="685800"/>
                      </a:xfrm>
                      <a:prstGeom prst="rect">
                        <a:avLst/>
                      </a:prstGeom>
                      <a:noFill/>
                      <a:ln w="38100">
                        <a:noFill/>
                        <a:miter/>
                      </a:ln>
                    </p:spPr>
                  </p:pic>
                </p:oleObj>
              </mc:Fallback>
            </mc:AlternateContent>
          </a:graphicData>
        </a:graphic>
      </p:graphicFrame>
      <p:graphicFrame>
        <p:nvGraphicFramePr>
          <p:cNvPr id="28680" name="对象 38920"/>
          <p:cNvGraphicFramePr>
            <a:graphicFrameLocks noChangeAspect="1"/>
          </p:cNvGraphicFramePr>
          <p:nvPr>
            <p:custDataLst>
              <p:tags r:id="rId21"/>
            </p:custDataLst>
          </p:nvPr>
        </p:nvGraphicFramePr>
        <p:xfrm>
          <a:off x="8268018" y="2371725"/>
          <a:ext cx="1812925" cy="509588"/>
        </p:xfrm>
        <a:graphic>
          <a:graphicData uri="http://schemas.openxmlformats.org/presentationml/2006/ole">
            <mc:AlternateContent xmlns:mc="http://schemas.openxmlformats.org/markup-compatibility/2006">
              <mc:Choice xmlns:v="urn:schemas-microsoft-com:vml" Requires="v">
                <p:oleObj spid="_x0000_s3095" name="" r:id="rId22" imgW="520700" imgH="177800" progId="Equation.DSMT4">
                  <p:embed/>
                </p:oleObj>
              </mc:Choice>
              <mc:Fallback>
                <p:oleObj name="" r:id="rId22" imgW="520700" imgH="177800" progId="Equation.DSMT4">
                  <p:embed/>
                  <p:pic>
                    <p:nvPicPr>
                      <p:cNvPr id="0" name="图片 3094"/>
                      <p:cNvPicPr/>
                      <p:nvPr/>
                    </p:nvPicPr>
                    <p:blipFill>
                      <a:blip r:embed="rId23"/>
                      <a:stretch>
                        <a:fillRect/>
                      </a:stretch>
                    </p:blipFill>
                    <p:spPr>
                      <a:xfrm>
                        <a:off x="8268018" y="2371725"/>
                        <a:ext cx="1812925" cy="509588"/>
                      </a:xfrm>
                      <a:prstGeom prst="rect">
                        <a:avLst/>
                      </a:prstGeom>
                      <a:noFill/>
                      <a:ln w="38100">
                        <a:noFill/>
                        <a:miter/>
                      </a:ln>
                    </p:spPr>
                  </p:pic>
                </p:oleObj>
              </mc:Fallback>
            </mc:AlternateContent>
          </a:graphicData>
        </a:graphic>
      </p:graphicFrame>
      <p:graphicFrame>
        <p:nvGraphicFramePr>
          <p:cNvPr id="28677" name="对象 38917"/>
          <p:cNvGraphicFramePr>
            <a:graphicFrameLocks noChangeAspect="1"/>
          </p:cNvGraphicFramePr>
          <p:nvPr>
            <p:custDataLst>
              <p:tags r:id="rId24"/>
            </p:custDataLst>
          </p:nvPr>
        </p:nvGraphicFramePr>
        <p:xfrm>
          <a:off x="2107248" y="4213860"/>
          <a:ext cx="1752600" cy="471488"/>
        </p:xfrm>
        <a:graphic>
          <a:graphicData uri="http://schemas.openxmlformats.org/presentationml/2006/ole">
            <mc:AlternateContent xmlns:mc="http://schemas.openxmlformats.org/markup-compatibility/2006">
              <mc:Choice xmlns:v="urn:schemas-microsoft-com:vml" Requires="v">
                <p:oleObj spid="_x0000_s3100" name="" r:id="rId25" imgW="609600" imgH="203200" progId="Equation.DSMT4">
                  <p:embed/>
                </p:oleObj>
              </mc:Choice>
              <mc:Fallback>
                <p:oleObj name="" r:id="rId25" imgW="609600" imgH="203200" progId="Equation.DSMT4">
                  <p:embed/>
                  <p:pic>
                    <p:nvPicPr>
                      <p:cNvPr id="0" name="图片 3099"/>
                      <p:cNvPicPr/>
                      <p:nvPr/>
                    </p:nvPicPr>
                    <p:blipFill>
                      <a:blip r:embed="rId26">
                        <a:lum bright="100000"/>
                      </a:blip>
                      <a:stretch>
                        <a:fillRect/>
                      </a:stretch>
                    </p:blipFill>
                    <p:spPr>
                      <a:xfrm>
                        <a:off x="2107248" y="4213860"/>
                        <a:ext cx="1752600" cy="471488"/>
                      </a:xfrm>
                      <a:prstGeom prst="rect">
                        <a:avLst/>
                      </a:prstGeom>
                      <a:noFill/>
                      <a:ln w="38100">
                        <a:noFill/>
                        <a:miter/>
                      </a:ln>
                    </p:spPr>
                  </p:pic>
                </p:oleObj>
              </mc:Fallback>
            </mc:AlternateContent>
          </a:graphicData>
        </a:graphic>
      </p:graphicFrame>
      <p:graphicFrame>
        <p:nvGraphicFramePr>
          <p:cNvPr id="28679" name="对象 38919"/>
          <p:cNvGraphicFramePr>
            <a:graphicFrameLocks noChangeAspect="1"/>
          </p:cNvGraphicFramePr>
          <p:nvPr>
            <p:custDataLst>
              <p:tags r:id="rId27"/>
            </p:custDataLst>
          </p:nvPr>
        </p:nvGraphicFramePr>
        <p:xfrm>
          <a:off x="5846763" y="4207510"/>
          <a:ext cx="2255520" cy="539750"/>
        </p:xfrm>
        <a:graphic>
          <a:graphicData uri="http://schemas.openxmlformats.org/presentationml/2006/ole">
            <mc:AlternateContent xmlns:mc="http://schemas.openxmlformats.org/markup-compatibility/2006">
              <mc:Choice xmlns:v="urn:schemas-microsoft-com:vml" Requires="v">
                <p:oleObj spid="_x0000_s3094" name="" r:id="rId28" imgW="622300" imgH="177800" progId="Equation.DSMT4">
                  <p:embed/>
                </p:oleObj>
              </mc:Choice>
              <mc:Fallback>
                <p:oleObj name="" r:id="rId28" imgW="622300" imgH="177800" progId="Equation.DSMT4">
                  <p:embed/>
                  <p:pic>
                    <p:nvPicPr>
                      <p:cNvPr id="0" name="图片 3093"/>
                      <p:cNvPicPr/>
                      <p:nvPr/>
                    </p:nvPicPr>
                    <p:blipFill>
                      <a:blip r:embed="rId29"/>
                      <a:stretch>
                        <a:fillRect/>
                      </a:stretch>
                    </p:blipFill>
                    <p:spPr>
                      <a:xfrm>
                        <a:off x="5846763" y="4207510"/>
                        <a:ext cx="2255520" cy="539750"/>
                      </a:xfrm>
                      <a:prstGeom prst="rect">
                        <a:avLst/>
                      </a:prstGeom>
                      <a:noFill/>
                      <a:ln w="38100">
                        <a:noFill/>
                        <a:miter/>
                      </a:ln>
                    </p:spPr>
                  </p:pic>
                </p:oleObj>
              </mc:Fallback>
            </mc:AlternateContent>
          </a:graphicData>
        </a:graphic>
      </p:graphicFrame>
      <p:graphicFrame>
        <p:nvGraphicFramePr>
          <p:cNvPr id="28681" name="对象 38921"/>
          <p:cNvGraphicFramePr>
            <a:graphicFrameLocks noChangeAspect="1"/>
          </p:cNvGraphicFramePr>
          <p:nvPr>
            <p:custDataLst>
              <p:tags r:id="rId30"/>
            </p:custDataLst>
          </p:nvPr>
        </p:nvGraphicFramePr>
        <p:xfrm>
          <a:off x="8881428" y="4166235"/>
          <a:ext cx="1924138" cy="540000"/>
        </p:xfrm>
        <a:graphic>
          <a:graphicData uri="http://schemas.openxmlformats.org/presentationml/2006/ole">
            <mc:AlternateContent xmlns:mc="http://schemas.openxmlformats.org/markup-compatibility/2006">
              <mc:Choice xmlns:v="urn:schemas-microsoft-com:vml" Requires="v">
                <p:oleObj spid="_x0000_s3102" name="" r:id="rId31" imgW="520700" imgH="177800" progId="Equation.DSMT4">
                  <p:embed/>
                </p:oleObj>
              </mc:Choice>
              <mc:Fallback>
                <p:oleObj name="" r:id="rId31" imgW="520700" imgH="177800" progId="Equation.DSMT4">
                  <p:embed/>
                  <p:pic>
                    <p:nvPicPr>
                      <p:cNvPr id="0" name="图片 3101"/>
                      <p:cNvPicPr/>
                      <p:nvPr/>
                    </p:nvPicPr>
                    <p:blipFill>
                      <a:blip r:embed="rId23"/>
                      <a:stretch>
                        <a:fillRect/>
                      </a:stretch>
                    </p:blipFill>
                    <p:spPr>
                      <a:xfrm>
                        <a:off x="8881428" y="4166235"/>
                        <a:ext cx="1924138" cy="540000"/>
                      </a:xfrm>
                      <a:prstGeom prst="rect">
                        <a:avLst/>
                      </a:prstGeom>
                      <a:noFill/>
                      <a:ln w="38100">
                        <a:noFill/>
                        <a:miter/>
                      </a:ln>
                    </p:spPr>
                  </p:pic>
                </p:oleObj>
              </mc:Fallback>
            </mc:AlternateContent>
          </a:graphicData>
        </a:graphic>
      </p:graphicFrame>
      <p:graphicFrame>
        <p:nvGraphicFramePr>
          <p:cNvPr id="21" name="对象 38917"/>
          <p:cNvGraphicFramePr>
            <a:graphicFrameLocks noChangeAspect="1"/>
          </p:cNvGraphicFramePr>
          <p:nvPr>
            <p:custDataLst>
              <p:tags r:id="rId32"/>
            </p:custDataLst>
          </p:nvPr>
        </p:nvGraphicFramePr>
        <p:xfrm>
          <a:off x="3315018" y="4261485"/>
          <a:ext cx="1752600" cy="471488"/>
        </p:xfrm>
        <a:graphic>
          <a:graphicData uri="http://schemas.openxmlformats.org/presentationml/2006/ole">
            <mc:AlternateContent xmlns:mc="http://schemas.openxmlformats.org/markup-compatibility/2006">
              <mc:Choice xmlns:v="urn:schemas-microsoft-com:vml" Requires="v">
                <p:oleObj spid="_x0000_s22" name="" r:id="rId33" imgW="609600" imgH="203200" progId="Equation.DSMT4">
                  <p:embed/>
                </p:oleObj>
              </mc:Choice>
              <mc:Fallback>
                <p:oleObj name="" r:id="rId33" imgW="609600" imgH="203200" progId="Equation.DSMT4">
                  <p:embed/>
                  <p:pic>
                    <p:nvPicPr>
                      <p:cNvPr id="0" name="图片 3099"/>
                      <p:cNvPicPr/>
                      <p:nvPr/>
                    </p:nvPicPr>
                    <p:blipFill>
                      <a:blip r:embed="rId26"/>
                      <a:stretch>
                        <a:fillRect/>
                      </a:stretch>
                    </p:blipFill>
                    <p:spPr>
                      <a:xfrm>
                        <a:off x="3315018" y="4261485"/>
                        <a:ext cx="1752600" cy="47148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20" name="文本框 19"/>
          <p:cNvSpPr txBox="1"/>
          <p:nvPr>
            <p:custDataLst>
              <p:tags r:id="rId8"/>
            </p:custDataLst>
          </p:nvPr>
        </p:nvSpPr>
        <p:spPr>
          <a:xfrm>
            <a:off x="0" y="50800"/>
            <a:ext cx="5406390" cy="521970"/>
          </a:xfrm>
          <a:prstGeom prst="rect">
            <a:avLst/>
          </a:prstGeom>
          <a:noFill/>
        </p:spPr>
        <p:txBody>
          <a:bodyPr wrap="square" rtlCol="0">
            <a:spAutoFit/>
          </a:bodyPr>
          <a:p>
            <a:pPr>
              <a:buClrTx/>
              <a:buSzTx/>
              <a:buFontTx/>
            </a:pPr>
            <a:r>
              <a:rPr lang="en-US" altLang="zh-CN" sz="2800" dirty="0" err="1"/>
              <a:t>2.6</a:t>
            </a:r>
            <a:r>
              <a:rPr lang="zh-CN" altLang="en-US" sz="2800" dirty="0" err="1"/>
              <a:t>、</a:t>
            </a:r>
            <a:r>
              <a:rPr lang="zh-CN" sz="2800" dirty="0" err="1"/>
              <a:t>静电场的边界条件</a:t>
            </a:r>
            <a:endParaRPr lang="zh-CN" sz="2800" dirty="0" err="1"/>
          </a:p>
        </p:txBody>
      </p:sp>
      <p:sp>
        <p:nvSpPr>
          <p:cNvPr id="71683" name="Rectangle 3"/>
          <p:cNvSpPr>
            <a:spLocks noGrp="1" noChangeArrowheads="1"/>
          </p:cNvSpPr>
          <p:nvPr>
            <p:custDataLst>
              <p:tags r:id="rId9"/>
            </p:custDataLst>
          </p:nvPr>
        </p:nvSpPr>
        <p:spPr>
          <a:xfrm>
            <a:off x="709930" y="1297940"/>
            <a:ext cx="9824720" cy="2143125"/>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sz="2400" b="1" u="none" strike="noStrike" kern="0" cap="none" spc="0" normalizeH="0" baseline="0" noProof="0" dirty="0" smtClean="0">
              <a:ln>
                <a:noFill/>
              </a:ln>
              <a:solidFill>
                <a:schemeClr val="tx1"/>
              </a:solidFill>
              <a:effectLst/>
              <a:uLnTx/>
              <a:uFillTx/>
              <a:ea typeface="楷体_GB2312"/>
              <a:cs typeface="+mn-cs"/>
            </a:endParaRPr>
          </a:p>
        </p:txBody>
      </p:sp>
      <p:sp>
        <p:nvSpPr>
          <p:cNvPr id="7" name="文本框 6"/>
          <p:cNvSpPr txBox="1"/>
          <p:nvPr>
            <p:custDataLst>
              <p:tags r:id="rId10"/>
            </p:custDataLst>
          </p:nvPr>
        </p:nvSpPr>
        <p:spPr>
          <a:xfrm>
            <a:off x="221615" y="675640"/>
            <a:ext cx="8684895"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2.6.1 </a:t>
            </a:r>
            <a:r>
              <a:rPr lang="zh-CN" sz="2400" b="1" kern="0">
                <a:sym typeface="+mn-ea"/>
              </a:rPr>
              <a:t> 两种不同媒质间电场的边界条件</a:t>
            </a:r>
            <a:r>
              <a:rPr lang="en-US" altLang="zh-CN" sz="2400" b="1" kern="0">
                <a:sym typeface="+mn-ea"/>
              </a:rPr>
              <a:t>——</a:t>
            </a:r>
            <a:r>
              <a:rPr lang="zh-CN" sz="2400" b="1" i="1" kern="0">
                <a:sym typeface="+mn-ea"/>
              </a:rPr>
              <a:t>D</a:t>
            </a:r>
            <a:r>
              <a:rPr lang="zh-CN" sz="2400" b="1" kern="0">
                <a:sym typeface="+mn-ea"/>
              </a:rPr>
              <a:t>的法向分量</a:t>
            </a:r>
            <a:endParaRPr lang="zh-CN" sz="2400" b="1" kern="0">
              <a:sym typeface="+mn-ea"/>
            </a:endParaRPr>
          </a:p>
        </p:txBody>
      </p:sp>
      <p:sp>
        <p:nvSpPr>
          <p:cNvPr id="4" name="Rectangle 3"/>
          <p:cNvSpPr>
            <a:spLocks noGrp="1" noChangeArrowheads="1"/>
          </p:cNvSpPr>
          <p:nvPr>
            <p:custDataLst>
              <p:tags r:id="rId11"/>
            </p:custDataLst>
          </p:nvPr>
        </p:nvSpPr>
        <p:spPr>
          <a:xfrm>
            <a:off x="963930" y="1257300"/>
            <a:ext cx="10408285"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R="0" lvl="0" indent="0" algn="l" defTabSz="914400" rtl="0" eaLnBrk="1" hangingPunct="1">
              <a:lnSpc>
                <a:spcPct val="125000"/>
              </a:lnSpc>
              <a:spcBef>
                <a:spcPts val="1200"/>
              </a:spcBef>
              <a:spcAft>
                <a:spcPct val="0"/>
              </a:spcAft>
              <a:buClrTx/>
              <a:buSzTx/>
              <a:buNone/>
              <a:defRPr/>
            </a:pPr>
            <a:endParaRPr lang="zh-CN" sz="2100" b="1" kern="0" noProof="0" dirty="0" smtClean="0">
              <a:ln>
                <a:noFill/>
              </a:ln>
              <a:solidFill>
                <a:schemeClr val="tx1"/>
              </a:solidFill>
              <a:effectLst/>
              <a:uLnTx/>
              <a:uFillTx/>
              <a:latin typeface="宋体" panose="02010600030101010101" pitchFamily="2" charset="-122"/>
              <a:ea typeface="楷体_GB2312"/>
              <a:sym typeface="+mn-ea"/>
            </a:endParaRPr>
          </a:p>
        </p:txBody>
      </p:sp>
      <p:sp>
        <p:nvSpPr>
          <p:cNvPr id="2" name="Rectangle 3"/>
          <p:cNvSpPr>
            <a:spLocks noGrp="1" noChangeArrowheads="1"/>
          </p:cNvSpPr>
          <p:nvPr>
            <p:custDataLst>
              <p:tags r:id="rId12"/>
            </p:custDataLst>
          </p:nvPr>
        </p:nvSpPr>
        <p:spPr>
          <a:xfrm>
            <a:off x="1090930" y="1384300"/>
            <a:ext cx="10408285"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R="0" lvl="0" indent="0" algn="l" defTabSz="914400" rtl="0" eaLnBrk="1" hangingPunct="1">
              <a:lnSpc>
                <a:spcPct val="125000"/>
              </a:lnSpc>
              <a:spcBef>
                <a:spcPts val="1200"/>
              </a:spcBef>
              <a:spcAft>
                <a:spcPct val="0"/>
              </a:spcAft>
              <a:buClrTx/>
              <a:buSzTx/>
              <a:buNone/>
              <a:defRPr/>
            </a:pPr>
            <a:endParaRPr lang="zh-CN" sz="2400" b="1" kern="0" noProof="0" dirty="0" smtClean="0">
              <a:ln>
                <a:noFill/>
              </a:ln>
              <a:solidFill>
                <a:schemeClr val="tx1"/>
              </a:solidFill>
              <a:effectLst/>
              <a:uLnTx/>
              <a:uFillTx/>
              <a:latin typeface="宋体" panose="02010600030101010101" pitchFamily="2" charset="-122"/>
              <a:ea typeface="楷体_GB2312"/>
              <a:sym typeface="+mn-ea"/>
            </a:endParaRPr>
          </a:p>
        </p:txBody>
      </p:sp>
      <p:sp>
        <p:nvSpPr>
          <p:cNvPr id="19" name="Rectangle 3"/>
          <p:cNvSpPr>
            <a:spLocks noGrp="1" noChangeArrowheads="1"/>
          </p:cNvSpPr>
          <p:nvPr>
            <p:custDataLst>
              <p:tags r:id="rId13"/>
            </p:custDataLst>
          </p:nvPr>
        </p:nvSpPr>
        <p:spPr>
          <a:xfrm>
            <a:off x="1344930" y="1638300"/>
            <a:ext cx="10408285"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R="0" lvl="0" indent="0" algn="l" defTabSz="914400" rtl="0" eaLnBrk="1" hangingPunct="1">
              <a:lnSpc>
                <a:spcPct val="125000"/>
              </a:lnSpc>
              <a:spcBef>
                <a:spcPts val="1200"/>
              </a:spcBef>
              <a:spcAft>
                <a:spcPct val="0"/>
              </a:spcAft>
              <a:buClrTx/>
              <a:buSzTx/>
              <a:buNone/>
              <a:defRPr/>
            </a:pP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在界面上作一个极扁的圆柱形高斯面，上、下底分别在分界面两侧,侧面与边界垂直，</a:t>
            </a:r>
            <a:r>
              <a:rPr kumimoji="0" lang="zh-CN" altLang="en-US" sz="2400" i="1" u="none" strike="noStrike" kern="0" cap="none" spc="0" normalizeH="0" baseline="0" noProof="0" dirty="0" smtClean="0">
                <a:ln>
                  <a:noFill/>
                </a:ln>
                <a:solidFill>
                  <a:schemeClr val="tx1"/>
                </a:solidFill>
                <a:effectLst/>
                <a:uLnTx/>
                <a:uFillTx/>
                <a:latin typeface="Times New Roman" panose="02020603050405020304" charset="0"/>
                <a:ea typeface="楷体_GB2312"/>
                <a:cs typeface="Times New Roman" panose="02020603050405020304" charset="0"/>
              </a:rPr>
              <a:t>n</a:t>
            </a:r>
            <a:r>
              <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 </a:t>
            </a: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为法线方向单位矢量。</a:t>
            </a: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R="0" lvl="0" indent="0" algn="l" defTabSz="914400" rtl="0" eaLnBrk="1" hangingPunct="1">
              <a:lnSpc>
                <a:spcPct val="125000"/>
              </a:lnSpc>
              <a:spcBef>
                <a:spcPts val="1200"/>
              </a:spcBef>
              <a:spcAft>
                <a:spcPct val="0"/>
              </a:spcAft>
              <a:buClrTx/>
              <a:buSzTx/>
              <a:buNone/>
              <a:defRPr/>
            </a:pP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R="0" lvl="0" indent="0" algn="l" defTabSz="914400" rtl="0" eaLnBrk="1" hangingPunct="1">
              <a:lnSpc>
                <a:spcPct val="125000"/>
              </a:lnSpc>
              <a:spcBef>
                <a:spcPts val="1200"/>
              </a:spcBef>
              <a:spcAft>
                <a:spcPct val="0"/>
              </a:spcAft>
              <a:buClrTx/>
              <a:buSzTx/>
              <a:buNone/>
              <a:defRPr/>
            </a:pP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R="0" lvl="0" indent="0" algn="l" defTabSz="914400" rtl="0" eaLnBrk="1" hangingPunct="1">
              <a:lnSpc>
                <a:spcPct val="125000"/>
              </a:lnSpc>
              <a:spcBef>
                <a:spcPts val="1200"/>
              </a:spcBef>
              <a:spcAft>
                <a:spcPct val="0"/>
              </a:spcAft>
              <a:buClrTx/>
              <a:buSzTx/>
              <a:buNone/>
              <a:defRPr/>
            </a:pP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得：</a:t>
            </a: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p:txBody>
      </p:sp>
      <p:graphicFrame>
        <p:nvGraphicFramePr>
          <p:cNvPr id="28677" name="对象 38917"/>
          <p:cNvGraphicFramePr>
            <a:graphicFrameLocks noChangeAspect="1"/>
          </p:cNvGraphicFramePr>
          <p:nvPr>
            <p:custDataLst>
              <p:tags r:id="rId14"/>
            </p:custDataLst>
          </p:nvPr>
        </p:nvGraphicFramePr>
        <p:xfrm>
          <a:off x="2107248" y="4213860"/>
          <a:ext cx="1752600" cy="471488"/>
        </p:xfrm>
        <a:graphic>
          <a:graphicData uri="http://schemas.openxmlformats.org/presentationml/2006/ole">
            <mc:AlternateContent xmlns:mc="http://schemas.openxmlformats.org/markup-compatibility/2006">
              <mc:Choice xmlns:v="urn:schemas-microsoft-com:vml" Requires="v">
                <p:oleObj spid="_x0000_s3100" name="" r:id="rId15" imgW="609600" imgH="203200" progId="Equation.DSMT4">
                  <p:embed/>
                </p:oleObj>
              </mc:Choice>
              <mc:Fallback>
                <p:oleObj name="" r:id="rId15" imgW="609600" imgH="203200" progId="Equation.DSMT4">
                  <p:embed/>
                  <p:pic>
                    <p:nvPicPr>
                      <p:cNvPr id="0" name="图片 3099"/>
                      <p:cNvPicPr/>
                      <p:nvPr/>
                    </p:nvPicPr>
                    <p:blipFill>
                      <a:blip r:embed="rId16">
                        <a:lum bright="100000"/>
                      </a:blip>
                      <a:stretch>
                        <a:fillRect/>
                      </a:stretch>
                    </p:blipFill>
                    <p:spPr>
                      <a:xfrm>
                        <a:off x="2107248" y="4213860"/>
                        <a:ext cx="1752600" cy="471488"/>
                      </a:xfrm>
                      <a:prstGeom prst="rect">
                        <a:avLst/>
                      </a:prstGeom>
                      <a:noFill/>
                      <a:ln w="38100">
                        <a:noFill/>
                        <a:miter/>
                      </a:ln>
                    </p:spPr>
                  </p:pic>
                </p:oleObj>
              </mc:Fallback>
            </mc:AlternateContent>
          </a:graphicData>
        </a:graphic>
      </p:graphicFrame>
      <p:pic>
        <p:nvPicPr>
          <p:cNvPr id="6150" name="图片 1013" descr="边界条件切向"/>
          <p:cNvPicPr>
            <a:picLocks noChangeAspect="1"/>
          </p:cNvPicPr>
          <p:nvPr>
            <p:custDataLst>
              <p:tags r:id="rId17"/>
            </p:custDataLst>
          </p:nvPr>
        </p:nvPicPr>
        <p:blipFill>
          <a:blip r:embed="rId18"/>
          <a:stretch>
            <a:fillRect/>
          </a:stretch>
        </p:blipFill>
        <p:spPr>
          <a:xfrm>
            <a:off x="7960678" y="2928938"/>
            <a:ext cx="3538537" cy="2014537"/>
          </a:xfrm>
          <a:prstGeom prst="rect">
            <a:avLst/>
          </a:prstGeom>
          <a:noFill/>
          <a:ln w="9525">
            <a:noFill/>
          </a:ln>
        </p:spPr>
      </p:pic>
      <p:graphicFrame>
        <p:nvGraphicFramePr>
          <p:cNvPr id="6148" name="对象 39940"/>
          <p:cNvGraphicFramePr>
            <a:graphicFrameLocks noChangeAspect="1"/>
          </p:cNvGraphicFramePr>
          <p:nvPr>
            <p:custDataLst>
              <p:tags r:id="rId19"/>
            </p:custDataLst>
          </p:nvPr>
        </p:nvGraphicFramePr>
        <p:xfrm>
          <a:off x="3349625" y="4646613"/>
          <a:ext cx="2879725" cy="987425"/>
        </p:xfrm>
        <a:graphic>
          <a:graphicData uri="http://schemas.openxmlformats.org/presentationml/2006/ole">
            <mc:AlternateContent xmlns:mc="http://schemas.openxmlformats.org/markup-compatibility/2006">
              <mc:Choice xmlns:v="urn:schemas-microsoft-com:vml" Requires="v">
                <p:oleObj spid="_x0000_s3101" name="" r:id="rId20" imgW="1181735" imgH="508000" progId="Equation.DSMT4">
                  <p:embed/>
                </p:oleObj>
              </mc:Choice>
              <mc:Fallback>
                <p:oleObj name="" r:id="rId20" imgW="1181735" imgH="508000" progId="Equation.DSMT4">
                  <p:embed/>
                  <p:pic>
                    <p:nvPicPr>
                      <p:cNvPr id="0" name="图片 3100"/>
                      <p:cNvPicPr/>
                      <p:nvPr/>
                    </p:nvPicPr>
                    <p:blipFill>
                      <a:blip r:embed="rId21"/>
                      <a:stretch>
                        <a:fillRect/>
                      </a:stretch>
                    </p:blipFill>
                    <p:spPr>
                      <a:xfrm>
                        <a:off x="3349625" y="4646613"/>
                        <a:ext cx="2879725" cy="987425"/>
                      </a:xfrm>
                      <a:prstGeom prst="rect">
                        <a:avLst/>
                      </a:prstGeom>
                      <a:noFill/>
                      <a:ln w="38100">
                        <a:noFill/>
                        <a:miter/>
                      </a:ln>
                    </p:spPr>
                  </p:pic>
                </p:oleObj>
              </mc:Fallback>
            </mc:AlternateContent>
          </a:graphicData>
        </a:graphic>
      </p:graphicFrame>
      <p:graphicFrame>
        <p:nvGraphicFramePr>
          <p:cNvPr id="16" name="对象 15">
            <a:hlinkClick r:id="" action="ppaction://ole?verb="/>
          </p:cNvPr>
          <p:cNvGraphicFramePr>
            <a:graphicFrameLocks noChangeAspect="1"/>
          </p:cNvGraphicFramePr>
          <p:nvPr/>
        </p:nvGraphicFramePr>
        <p:xfrm>
          <a:off x="2698750" y="3074353"/>
          <a:ext cx="4182261" cy="576000"/>
        </p:xfrm>
        <a:graphic>
          <a:graphicData uri="http://schemas.openxmlformats.org/presentationml/2006/ole">
            <mc:AlternateContent xmlns:mc="http://schemas.openxmlformats.org/markup-compatibility/2006">
              <mc:Choice xmlns:v="urn:schemas-microsoft-com:vml" Requires="v">
                <p:oleObj spid="_x0000_s2049" name="" r:id="rId22" imgW="2120900" imgH="292100" progId="Equation.DSMT4">
                  <p:embed/>
                </p:oleObj>
              </mc:Choice>
              <mc:Fallback>
                <p:oleObj name="" r:id="rId22" imgW="2120900" imgH="292100" progId="Equation.DSMT4">
                  <p:embed/>
                  <p:pic>
                    <p:nvPicPr>
                      <p:cNvPr id="0" name="图片 2048"/>
                      <p:cNvPicPr/>
                      <p:nvPr/>
                    </p:nvPicPr>
                    <p:blipFill>
                      <a:blip r:embed="rId23"/>
                      <a:stretch>
                        <a:fillRect/>
                      </a:stretch>
                    </p:blipFill>
                    <p:spPr>
                      <a:xfrm>
                        <a:off x="2698750" y="3074353"/>
                        <a:ext cx="4182261" cy="57600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20" name="文本框 19"/>
          <p:cNvSpPr txBox="1"/>
          <p:nvPr>
            <p:custDataLst>
              <p:tags r:id="rId8"/>
            </p:custDataLst>
          </p:nvPr>
        </p:nvSpPr>
        <p:spPr>
          <a:xfrm>
            <a:off x="0" y="50800"/>
            <a:ext cx="5406390" cy="521970"/>
          </a:xfrm>
          <a:prstGeom prst="rect">
            <a:avLst/>
          </a:prstGeom>
          <a:noFill/>
        </p:spPr>
        <p:txBody>
          <a:bodyPr wrap="square" rtlCol="0">
            <a:spAutoFit/>
          </a:bodyPr>
          <a:p>
            <a:pPr>
              <a:buClrTx/>
              <a:buSzTx/>
              <a:buFontTx/>
            </a:pPr>
            <a:r>
              <a:rPr lang="en-US" altLang="zh-CN" sz="2800" dirty="0" err="1"/>
              <a:t>2.6</a:t>
            </a:r>
            <a:r>
              <a:rPr lang="zh-CN" altLang="en-US" sz="2800" dirty="0" err="1"/>
              <a:t>、</a:t>
            </a:r>
            <a:r>
              <a:rPr lang="zh-CN" sz="2800" dirty="0" err="1"/>
              <a:t>静电场的边界条件</a:t>
            </a:r>
            <a:endParaRPr lang="zh-CN" sz="2800" dirty="0" err="1"/>
          </a:p>
        </p:txBody>
      </p:sp>
      <p:sp>
        <p:nvSpPr>
          <p:cNvPr id="71683" name="Rectangle 3"/>
          <p:cNvSpPr>
            <a:spLocks noGrp="1" noChangeArrowheads="1"/>
          </p:cNvSpPr>
          <p:nvPr>
            <p:custDataLst>
              <p:tags r:id="rId9"/>
            </p:custDataLst>
          </p:nvPr>
        </p:nvSpPr>
        <p:spPr>
          <a:xfrm>
            <a:off x="709930" y="1297940"/>
            <a:ext cx="9824720" cy="2143125"/>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sz="2400" b="1" u="none" strike="noStrike" kern="0" cap="none" spc="0" normalizeH="0" baseline="0" noProof="0" dirty="0" smtClean="0">
              <a:ln>
                <a:noFill/>
              </a:ln>
              <a:solidFill>
                <a:schemeClr val="tx1"/>
              </a:solidFill>
              <a:effectLst/>
              <a:uLnTx/>
              <a:uFillTx/>
              <a:ea typeface="楷体_GB2312"/>
              <a:cs typeface="+mn-cs"/>
            </a:endParaRPr>
          </a:p>
        </p:txBody>
      </p:sp>
      <p:sp>
        <p:nvSpPr>
          <p:cNvPr id="7" name="文本框 6"/>
          <p:cNvSpPr txBox="1"/>
          <p:nvPr>
            <p:custDataLst>
              <p:tags r:id="rId10"/>
            </p:custDataLst>
          </p:nvPr>
        </p:nvSpPr>
        <p:spPr>
          <a:xfrm>
            <a:off x="221615" y="675640"/>
            <a:ext cx="866648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2.6.1 </a:t>
            </a:r>
            <a:r>
              <a:rPr lang="zh-CN" sz="2400" b="1" i="1" kern="0">
                <a:latin typeface="Times New Roman" panose="02020603050405020304" charset="0"/>
                <a:cs typeface="Times New Roman" panose="02020603050405020304" charset="0"/>
                <a:sym typeface="+mn-ea"/>
              </a:rPr>
              <a:t> </a:t>
            </a:r>
            <a:r>
              <a:rPr lang="zh-CN" sz="2400" b="1" kern="0">
                <a:sym typeface="+mn-ea"/>
              </a:rPr>
              <a:t> 两种不同媒质间电场的边界条件</a:t>
            </a:r>
            <a:r>
              <a:rPr lang="en-US" altLang="zh-CN" sz="2400" b="1" kern="0">
                <a:sym typeface="+mn-ea"/>
              </a:rPr>
              <a:t>——</a:t>
            </a:r>
            <a:r>
              <a:rPr lang="zh-CN" sz="2400" b="1" i="1" kern="0">
                <a:latin typeface="Times New Roman" panose="02020603050405020304" charset="0"/>
                <a:cs typeface="Times New Roman" panose="02020603050405020304" charset="0"/>
                <a:sym typeface="+mn-ea"/>
              </a:rPr>
              <a:t>E</a:t>
            </a:r>
            <a:r>
              <a:rPr lang="zh-CN" sz="2400" b="1" kern="0">
                <a:sym typeface="+mn-ea"/>
              </a:rPr>
              <a:t>的切向分量</a:t>
            </a:r>
            <a:endParaRPr lang="zh-CN" sz="2400" b="1" kern="0">
              <a:sym typeface="+mn-ea"/>
            </a:endParaRPr>
          </a:p>
        </p:txBody>
      </p:sp>
      <p:sp>
        <p:nvSpPr>
          <p:cNvPr id="4" name="Rectangle 3"/>
          <p:cNvSpPr>
            <a:spLocks noGrp="1" noChangeArrowheads="1"/>
          </p:cNvSpPr>
          <p:nvPr>
            <p:custDataLst>
              <p:tags r:id="rId11"/>
            </p:custDataLst>
          </p:nvPr>
        </p:nvSpPr>
        <p:spPr>
          <a:xfrm>
            <a:off x="963930" y="1257300"/>
            <a:ext cx="10408285"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R="0" lvl="0" indent="0" algn="l" defTabSz="914400" rtl="0" eaLnBrk="1" hangingPunct="1">
              <a:lnSpc>
                <a:spcPct val="125000"/>
              </a:lnSpc>
              <a:spcBef>
                <a:spcPts val="1200"/>
              </a:spcBef>
              <a:spcAft>
                <a:spcPct val="0"/>
              </a:spcAft>
              <a:buClrTx/>
              <a:buSzTx/>
              <a:buNone/>
              <a:defRPr/>
            </a:pPr>
            <a:endParaRPr lang="zh-CN" sz="2100" b="1" kern="0" noProof="0" dirty="0" smtClean="0">
              <a:ln>
                <a:noFill/>
              </a:ln>
              <a:solidFill>
                <a:schemeClr val="tx1"/>
              </a:solidFill>
              <a:effectLst/>
              <a:uLnTx/>
              <a:uFillTx/>
              <a:latin typeface="宋体" panose="02010600030101010101" pitchFamily="2" charset="-122"/>
              <a:ea typeface="楷体_GB2312"/>
              <a:sym typeface="+mn-ea"/>
            </a:endParaRPr>
          </a:p>
        </p:txBody>
      </p:sp>
      <p:sp>
        <p:nvSpPr>
          <p:cNvPr id="2" name="Rectangle 3"/>
          <p:cNvSpPr>
            <a:spLocks noGrp="1" noChangeArrowheads="1"/>
          </p:cNvSpPr>
          <p:nvPr>
            <p:custDataLst>
              <p:tags r:id="rId12"/>
            </p:custDataLst>
          </p:nvPr>
        </p:nvSpPr>
        <p:spPr>
          <a:xfrm>
            <a:off x="1090930" y="1384300"/>
            <a:ext cx="10408285"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R="0" lvl="0" indent="0" algn="l" defTabSz="914400" rtl="0" eaLnBrk="1" hangingPunct="1">
              <a:lnSpc>
                <a:spcPct val="125000"/>
              </a:lnSpc>
              <a:spcBef>
                <a:spcPts val="1200"/>
              </a:spcBef>
              <a:spcAft>
                <a:spcPct val="0"/>
              </a:spcAft>
              <a:buClrTx/>
              <a:buSzTx/>
              <a:buNone/>
              <a:defRPr/>
            </a:pPr>
            <a:endParaRPr lang="zh-CN" sz="2400" b="1" kern="0" noProof="0" dirty="0" smtClean="0">
              <a:ln>
                <a:noFill/>
              </a:ln>
              <a:solidFill>
                <a:schemeClr val="tx1"/>
              </a:solidFill>
              <a:effectLst/>
              <a:uLnTx/>
              <a:uFillTx/>
              <a:latin typeface="宋体" panose="02010600030101010101" pitchFamily="2" charset="-122"/>
              <a:ea typeface="楷体_GB2312"/>
              <a:sym typeface="+mn-ea"/>
            </a:endParaRPr>
          </a:p>
        </p:txBody>
      </p:sp>
      <p:sp>
        <p:nvSpPr>
          <p:cNvPr id="19" name="Rectangle 3"/>
          <p:cNvSpPr>
            <a:spLocks noGrp="1" noChangeArrowheads="1"/>
          </p:cNvSpPr>
          <p:nvPr>
            <p:custDataLst>
              <p:tags r:id="rId13"/>
            </p:custDataLst>
          </p:nvPr>
        </p:nvSpPr>
        <p:spPr>
          <a:xfrm>
            <a:off x="1344930" y="1638300"/>
            <a:ext cx="10408285"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R="0" lvl="0" indent="0" algn="l" defTabSz="914400" rtl="0" eaLnBrk="1" hangingPunct="1">
              <a:lnSpc>
                <a:spcPct val="125000"/>
              </a:lnSpc>
              <a:spcBef>
                <a:spcPts val="1200"/>
              </a:spcBef>
              <a:spcAft>
                <a:spcPct val="0"/>
              </a:spcAft>
              <a:buClrTx/>
              <a:buSzTx/>
              <a:buNone/>
              <a:defRPr/>
            </a:pPr>
            <a:r>
              <a:rPr kumimoji="0" sz="2400" u="none" strike="noStrike" kern="0" cap="none" spc="0" normalizeH="0" baseline="0" noProof="0" dirty="0" smtClean="0">
                <a:ln>
                  <a:noFill/>
                </a:ln>
                <a:solidFill>
                  <a:schemeClr val="tx1"/>
                </a:solidFill>
                <a:effectLst/>
                <a:uLnTx/>
                <a:uFillTx/>
                <a:ea typeface="楷体_GB2312"/>
              </a:rPr>
              <a:t>在界面上作一个极窄的矩形回路，其两边分别位于分界面两侧，且与分界面平行，由静电场的环路定理得</a:t>
            </a:r>
            <a:endParaRPr kumimoji="0" sz="2400" u="none" strike="noStrike" kern="0" cap="none" spc="0" normalizeH="0" baseline="0" noProof="0" dirty="0" smtClean="0">
              <a:ln>
                <a:noFill/>
              </a:ln>
              <a:solidFill>
                <a:schemeClr val="tx1"/>
              </a:solidFill>
              <a:effectLst/>
              <a:uLnTx/>
              <a:uFillTx/>
              <a:ea typeface="楷体_GB2312"/>
            </a:endParaRPr>
          </a:p>
          <a:p>
            <a:pPr marR="0" lvl="0" indent="0" algn="l" defTabSz="914400" rtl="0" eaLnBrk="1" hangingPunct="1">
              <a:lnSpc>
                <a:spcPct val="125000"/>
              </a:lnSpc>
              <a:spcBef>
                <a:spcPts val="1200"/>
              </a:spcBef>
              <a:spcAft>
                <a:spcPct val="0"/>
              </a:spcAft>
              <a:buClrTx/>
              <a:buSzTx/>
              <a:buNone/>
              <a:defRPr/>
            </a:pP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R="0" lvl="0" indent="0" algn="l" defTabSz="914400" rtl="0" eaLnBrk="1" hangingPunct="1">
              <a:lnSpc>
                <a:spcPct val="125000"/>
              </a:lnSpc>
              <a:spcBef>
                <a:spcPts val="1200"/>
              </a:spcBef>
              <a:spcAft>
                <a:spcPct val="0"/>
              </a:spcAft>
              <a:buClrTx/>
              <a:buSzTx/>
              <a:buNone/>
              <a:defRPr/>
            </a:pP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R="0" lvl="0" indent="0" algn="l" defTabSz="914400" rtl="0" eaLnBrk="1" hangingPunct="1">
              <a:lnSpc>
                <a:spcPct val="125000"/>
              </a:lnSpc>
              <a:spcBef>
                <a:spcPts val="1200"/>
              </a:spcBef>
              <a:spcAft>
                <a:spcPct val="0"/>
              </a:spcAft>
              <a:buClrTx/>
              <a:buSzTx/>
              <a:buNone/>
              <a:defRPr/>
            </a:pP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得：</a:t>
            </a: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p:txBody>
      </p:sp>
      <p:graphicFrame>
        <p:nvGraphicFramePr>
          <p:cNvPr id="28677" name="对象 38917"/>
          <p:cNvGraphicFramePr>
            <a:graphicFrameLocks noChangeAspect="1"/>
          </p:cNvGraphicFramePr>
          <p:nvPr>
            <p:custDataLst>
              <p:tags r:id="rId14"/>
            </p:custDataLst>
          </p:nvPr>
        </p:nvGraphicFramePr>
        <p:xfrm>
          <a:off x="2107248" y="4213860"/>
          <a:ext cx="1752600" cy="471488"/>
        </p:xfrm>
        <a:graphic>
          <a:graphicData uri="http://schemas.openxmlformats.org/presentationml/2006/ole">
            <mc:AlternateContent xmlns:mc="http://schemas.openxmlformats.org/markup-compatibility/2006">
              <mc:Choice xmlns:v="urn:schemas-microsoft-com:vml" Requires="v">
                <p:oleObj spid="_x0000_s3100" name="" r:id="rId15" imgW="609600" imgH="203200" progId="Equation.DSMT4">
                  <p:embed/>
                </p:oleObj>
              </mc:Choice>
              <mc:Fallback>
                <p:oleObj name="" r:id="rId15" imgW="609600" imgH="203200" progId="Equation.DSMT4">
                  <p:embed/>
                  <p:pic>
                    <p:nvPicPr>
                      <p:cNvPr id="0" name="图片 3099"/>
                      <p:cNvPicPr/>
                      <p:nvPr/>
                    </p:nvPicPr>
                    <p:blipFill>
                      <a:blip r:embed="rId16">
                        <a:lum bright="100000"/>
                      </a:blip>
                      <a:stretch>
                        <a:fillRect/>
                      </a:stretch>
                    </p:blipFill>
                    <p:spPr>
                      <a:xfrm>
                        <a:off x="2107248" y="4213860"/>
                        <a:ext cx="1752600" cy="471488"/>
                      </a:xfrm>
                      <a:prstGeom prst="rect">
                        <a:avLst/>
                      </a:prstGeom>
                      <a:noFill/>
                      <a:ln w="38100">
                        <a:noFill/>
                        <a:miter/>
                      </a:ln>
                    </p:spPr>
                  </p:pic>
                </p:oleObj>
              </mc:Fallback>
            </mc:AlternateContent>
          </a:graphicData>
        </a:graphic>
      </p:graphicFrame>
      <p:graphicFrame>
        <p:nvGraphicFramePr>
          <p:cNvPr id="16" name="对象 15">
            <a:hlinkClick r:id="" action="ppaction://ole?verb="/>
          </p:cNvPr>
          <p:cNvGraphicFramePr>
            <a:graphicFrameLocks noChangeAspect="1"/>
          </p:cNvGraphicFramePr>
          <p:nvPr/>
        </p:nvGraphicFramePr>
        <p:xfrm>
          <a:off x="3162058" y="3074380"/>
          <a:ext cx="3255645" cy="575945"/>
        </p:xfrm>
        <a:graphic>
          <a:graphicData uri="http://schemas.openxmlformats.org/presentationml/2006/ole">
            <mc:AlternateContent xmlns:mc="http://schemas.openxmlformats.org/markup-compatibility/2006">
              <mc:Choice xmlns:v="urn:schemas-microsoft-com:vml" Requires="v">
                <p:oleObj spid="_x0000_s2049" name="" r:id="rId17" imgW="1651000" imgH="292100" progId="Equation.DSMT4">
                  <p:embed/>
                </p:oleObj>
              </mc:Choice>
              <mc:Fallback>
                <p:oleObj name="" r:id="rId17" imgW="1651000" imgH="292100" progId="Equation.DSMT4">
                  <p:embed/>
                  <p:pic>
                    <p:nvPicPr>
                      <p:cNvPr id="0" name="图片 2048"/>
                      <p:cNvPicPr/>
                      <p:nvPr/>
                    </p:nvPicPr>
                    <p:blipFill>
                      <a:blip r:embed="rId18"/>
                      <a:stretch>
                        <a:fillRect/>
                      </a:stretch>
                    </p:blipFill>
                    <p:spPr>
                      <a:xfrm>
                        <a:off x="3162058" y="3074380"/>
                        <a:ext cx="3255645" cy="575945"/>
                      </a:xfrm>
                      <a:prstGeom prst="rect">
                        <a:avLst/>
                      </a:prstGeom>
                    </p:spPr>
                  </p:pic>
                </p:oleObj>
              </mc:Fallback>
            </mc:AlternateContent>
          </a:graphicData>
        </a:graphic>
      </p:graphicFrame>
      <p:pic>
        <p:nvPicPr>
          <p:cNvPr id="7174" name="图片 1012" descr="边界条件法向"/>
          <p:cNvPicPr>
            <a:picLocks noChangeAspect="1"/>
          </p:cNvPicPr>
          <p:nvPr>
            <p:custDataLst>
              <p:tags r:id="rId19"/>
            </p:custDataLst>
          </p:nvPr>
        </p:nvPicPr>
        <p:blipFill>
          <a:blip r:embed="rId20"/>
          <a:stretch>
            <a:fillRect/>
          </a:stretch>
        </p:blipFill>
        <p:spPr>
          <a:xfrm>
            <a:off x="7997190" y="3049588"/>
            <a:ext cx="3756025" cy="1893887"/>
          </a:xfrm>
          <a:prstGeom prst="rect">
            <a:avLst/>
          </a:prstGeom>
          <a:noFill/>
          <a:ln w="9525">
            <a:noFill/>
          </a:ln>
        </p:spPr>
      </p:pic>
      <p:graphicFrame>
        <p:nvGraphicFramePr>
          <p:cNvPr id="7172" name="对象 39941"/>
          <p:cNvGraphicFramePr>
            <a:graphicFrameLocks noChangeAspect="1"/>
          </p:cNvGraphicFramePr>
          <p:nvPr>
            <p:custDataLst>
              <p:tags r:id="rId21"/>
            </p:custDataLst>
          </p:nvPr>
        </p:nvGraphicFramePr>
        <p:xfrm>
          <a:off x="3493770" y="4724718"/>
          <a:ext cx="2592388" cy="989012"/>
        </p:xfrm>
        <a:graphic>
          <a:graphicData uri="http://schemas.openxmlformats.org/presentationml/2006/ole">
            <mc:AlternateContent xmlns:mc="http://schemas.openxmlformats.org/markup-compatibility/2006">
              <mc:Choice xmlns:v="urn:schemas-microsoft-com:vml" Requires="v">
                <p:oleObj spid="_x0000_s3099" name="" r:id="rId22" imgW="1016635" imgH="482600" progId="Equation.DSMT4">
                  <p:embed/>
                </p:oleObj>
              </mc:Choice>
              <mc:Fallback>
                <p:oleObj name="" r:id="rId22" imgW="1016635" imgH="482600" progId="Equation.DSMT4">
                  <p:embed/>
                  <p:pic>
                    <p:nvPicPr>
                      <p:cNvPr id="0" name="图片 3098"/>
                      <p:cNvPicPr/>
                      <p:nvPr/>
                    </p:nvPicPr>
                    <p:blipFill>
                      <a:blip r:embed="rId23"/>
                      <a:stretch>
                        <a:fillRect/>
                      </a:stretch>
                    </p:blipFill>
                    <p:spPr>
                      <a:xfrm>
                        <a:off x="3493770" y="4724718"/>
                        <a:ext cx="2592388" cy="989012"/>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20" name="文本框 19"/>
          <p:cNvSpPr txBox="1"/>
          <p:nvPr>
            <p:custDataLst>
              <p:tags r:id="rId8"/>
            </p:custDataLst>
          </p:nvPr>
        </p:nvSpPr>
        <p:spPr>
          <a:xfrm>
            <a:off x="0" y="50800"/>
            <a:ext cx="5406390" cy="521970"/>
          </a:xfrm>
          <a:prstGeom prst="rect">
            <a:avLst/>
          </a:prstGeom>
          <a:noFill/>
        </p:spPr>
        <p:txBody>
          <a:bodyPr wrap="square" rtlCol="0">
            <a:spAutoFit/>
          </a:bodyPr>
          <a:p>
            <a:pPr>
              <a:buClrTx/>
              <a:buSzTx/>
              <a:buFontTx/>
            </a:pPr>
            <a:r>
              <a:rPr lang="en-US" altLang="zh-CN" sz="2800" dirty="0" err="1"/>
              <a:t>2.6</a:t>
            </a:r>
            <a:r>
              <a:rPr lang="zh-CN" altLang="en-US" sz="2800" dirty="0" err="1"/>
              <a:t>、</a:t>
            </a:r>
            <a:r>
              <a:rPr lang="zh-CN" sz="2800" dirty="0" err="1"/>
              <a:t>静电场的边界条件</a:t>
            </a:r>
            <a:endParaRPr lang="zh-CN" sz="2800" dirty="0" err="1"/>
          </a:p>
        </p:txBody>
      </p:sp>
      <p:sp>
        <p:nvSpPr>
          <p:cNvPr id="71683" name="Rectangle 3"/>
          <p:cNvSpPr>
            <a:spLocks noGrp="1" noChangeArrowheads="1"/>
          </p:cNvSpPr>
          <p:nvPr>
            <p:custDataLst>
              <p:tags r:id="rId9"/>
            </p:custDataLst>
          </p:nvPr>
        </p:nvSpPr>
        <p:spPr>
          <a:xfrm>
            <a:off x="709930" y="1297940"/>
            <a:ext cx="9824720" cy="2143125"/>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sz="2400" b="1" u="none" strike="noStrike" kern="0" cap="none" spc="0" normalizeH="0" baseline="0" noProof="0" dirty="0" smtClean="0">
              <a:ln>
                <a:noFill/>
              </a:ln>
              <a:solidFill>
                <a:schemeClr val="tx1"/>
              </a:solidFill>
              <a:effectLst/>
              <a:uLnTx/>
              <a:uFillTx/>
              <a:ea typeface="楷体_GB2312"/>
              <a:cs typeface="+mn-cs"/>
            </a:endParaRPr>
          </a:p>
        </p:txBody>
      </p:sp>
      <p:sp>
        <p:nvSpPr>
          <p:cNvPr id="7" name="文本框 6"/>
          <p:cNvSpPr txBox="1"/>
          <p:nvPr>
            <p:custDataLst>
              <p:tags r:id="rId10"/>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2.6.1</a:t>
            </a:r>
            <a:r>
              <a:rPr lang="en-US" altLang="zh-CN" sz="2400" b="1" kern="0" noProof="0" dirty="0" smtClean="0">
                <a:ln>
                  <a:noFill/>
                </a:ln>
                <a:effectLst/>
                <a:uLnTx/>
                <a:uFillTx/>
                <a:latin typeface="宋体" panose="02010600030101010101" pitchFamily="2" charset="-122"/>
                <a:ea typeface="楷体_GB2312"/>
                <a:sym typeface="+mn-ea"/>
              </a:rPr>
              <a:t> </a:t>
            </a:r>
            <a:r>
              <a:rPr lang="zh-CN" sz="2400" b="1" i="1" kern="0">
                <a:latin typeface="Times New Roman" panose="02020603050405020304" charset="0"/>
                <a:cs typeface="Times New Roman" panose="02020603050405020304" charset="0"/>
                <a:sym typeface="+mn-ea"/>
              </a:rPr>
              <a:t> </a:t>
            </a:r>
            <a:r>
              <a:rPr lang="zh-CN" sz="2400" b="1" kern="0">
                <a:sym typeface="+mn-ea"/>
              </a:rPr>
              <a:t> 两种不同媒质间电场的边界条件</a:t>
            </a:r>
            <a:r>
              <a:rPr lang="en-US" altLang="zh-CN" sz="2400" b="1" kern="0">
                <a:sym typeface="+mn-ea"/>
              </a:rPr>
              <a:t>——用电势描述边界条件</a:t>
            </a:r>
            <a:endParaRPr lang="en-US" altLang="zh-CN" sz="2400" b="1" kern="0">
              <a:sym typeface="+mn-ea"/>
            </a:endParaRPr>
          </a:p>
        </p:txBody>
      </p:sp>
      <p:sp>
        <p:nvSpPr>
          <p:cNvPr id="4" name="Rectangle 3"/>
          <p:cNvSpPr>
            <a:spLocks noGrp="1" noChangeArrowheads="1"/>
          </p:cNvSpPr>
          <p:nvPr>
            <p:custDataLst>
              <p:tags r:id="rId11"/>
            </p:custDataLst>
          </p:nvPr>
        </p:nvSpPr>
        <p:spPr>
          <a:xfrm>
            <a:off x="963930" y="1257300"/>
            <a:ext cx="10408285"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R="0" lvl="0" indent="0" algn="l" defTabSz="914400" rtl="0" eaLnBrk="1" hangingPunct="1">
              <a:lnSpc>
                <a:spcPct val="125000"/>
              </a:lnSpc>
              <a:spcBef>
                <a:spcPts val="1200"/>
              </a:spcBef>
              <a:spcAft>
                <a:spcPct val="0"/>
              </a:spcAft>
              <a:buClrTx/>
              <a:buSzTx/>
              <a:buNone/>
              <a:defRPr/>
            </a:pPr>
            <a:endParaRPr lang="zh-CN" sz="2100" b="1" kern="0" noProof="0" dirty="0" smtClean="0">
              <a:ln>
                <a:noFill/>
              </a:ln>
              <a:solidFill>
                <a:schemeClr val="tx1"/>
              </a:solidFill>
              <a:effectLst/>
              <a:uLnTx/>
              <a:uFillTx/>
              <a:latin typeface="宋体" panose="02010600030101010101" pitchFamily="2" charset="-122"/>
              <a:ea typeface="楷体_GB2312"/>
              <a:sym typeface="+mn-ea"/>
            </a:endParaRPr>
          </a:p>
        </p:txBody>
      </p:sp>
      <p:sp>
        <p:nvSpPr>
          <p:cNvPr id="2" name="Rectangle 3"/>
          <p:cNvSpPr>
            <a:spLocks noGrp="1" noChangeArrowheads="1"/>
          </p:cNvSpPr>
          <p:nvPr>
            <p:custDataLst>
              <p:tags r:id="rId12"/>
            </p:custDataLst>
          </p:nvPr>
        </p:nvSpPr>
        <p:spPr>
          <a:xfrm>
            <a:off x="1090930" y="1384300"/>
            <a:ext cx="10408285"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R="0" lvl="0" indent="0" algn="l" defTabSz="914400" rtl="0" eaLnBrk="1" hangingPunct="1">
              <a:lnSpc>
                <a:spcPct val="125000"/>
              </a:lnSpc>
              <a:spcBef>
                <a:spcPts val="1200"/>
              </a:spcBef>
              <a:spcAft>
                <a:spcPct val="0"/>
              </a:spcAft>
              <a:buClrTx/>
              <a:buSzTx/>
              <a:buNone/>
              <a:defRPr/>
            </a:pPr>
            <a:endParaRPr lang="zh-CN" sz="2400" b="1" kern="0" noProof="0" dirty="0" smtClean="0">
              <a:ln>
                <a:noFill/>
              </a:ln>
              <a:solidFill>
                <a:schemeClr val="tx1"/>
              </a:solidFill>
              <a:effectLst/>
              <a:uLnTx/>
              <a:uFillTx/>
              <a:latin typeface="宋体" panose="02010600030101010101" pitchFamily="2" charset="-122"/>
              <a:ea typeface="楷体_GB2312"/>
              <a:sym typeface="+mn-ea"/>
            </a:endParaRPr>
          </a:p>
        </p:txBody>
      </p:sp>
      <p:graphicFrame>
        <p:nvGraphicFramePr>
          <p:cNvPr id="8196" name="对象 39940"/>
          <p:cNvGraphicFramePr>
            <a:graphicFrameLocks noChangeAspect="1"/>
          </p:cNvGraphicFramePr>
          <p:nvPr>
            <p:custDataLst>
              <p:tags r:id="rId13"/>
            </p:custDataLst>
          </p:nvPr>
        </p:nvGraphicFramePr>
        <p:xfrm>
          <a:off x="2914015" y="1886268"/>
          <a:ext cx="2879725" cy="987425"/>
        </p:xfrm>
        <a:graphic>
          <a:graphicData uri="http://schemas.openxmlformats.org/presentationml/2006/ole">
            <mc:AlternateContent xmlns:mc="http://schemas.openxmlformats.org/markup-compatibility/2006">
              <mc:Choice xmlns:v="urn:schemas-microsoft-com:vml" Requires="v">
                <p:oleObj spid="_x0000_s3105" name="" r:id="rId14" imgW="1181735" imgH="508000" progId="Equation.DSMT4">
                  <p:embed/>
                </p:oleObj>
              </mc:Choice>
              <mc:Fallback>
                <p:oleObj name="" r:id="rId14" imgW="1181735" imgH="508000" progId="Equation.DSMT4">
                  <p:embed/>
                  <p:pic>
                    <p:nvPicPr>
                      <p:cNvPr id="0" name="图片 3104"/>
                      <p:cNvPicPr/>
                      <p:nvPr/>
                    </p:nvPicPr>
                    <p:blipFill>
                      <a:blip r:embed="rId15"/>
                      <a:stretch>
                        <a:fillRect/>
                      </a:stretch>
                    </p:blipFill>
                    <p:spPr>
                      <a:xfrm>
                        <a:off x="2914015" y="1886268"/>
                        <a:ext cx="2879725" cy="987425"/>
                      </a:xfrm>
                      <a:prstGeom prst="rect">
                        <a:avLst/>
                      </a:prstGeom>
                      <a:noFill/>
                      <a:ln w="38100">
                        <a:noFill/>
                        <a:miter/>
                      </a:ln>
                    </p:spPr>
                  </p:pic>
                </p:oleObj>
              </mc:Fallback>
            </mc:AlternateContent>
          </a:graphicData>
        </a:graphic>
      </p:graphicFrame>
      <p:graphicFrame>
        <p:nvGraphicFramePr>
          <p:cNvPr id="8197" name="对象 39941"/>
          <p:cNvGraphicFramePr>
            <a:graphicFrameLocks noChangeAspect="1"/>
          </p:cNvGraphicFramePr>
          <p:nvPr>
            <p:custDataLst>
              <p:tags r:id="rId16"/>
            </p:custDataLst>
          </p:nvPr>
        </p:nvGraphicFramePr>
        <p:xfrm>
          <a:off x="6820853" y="1875155"/>
          <a:ext cx="2592387" cy="989013"/>
        </p:xfrm>
        <a:graphic>
          <a:graphicData uri="http://schemas.openxmlformats.org/presentationml/2006/ole">
            <mc:AlternateContent xmlns:mc="http://schemas.openxmlformats.org/markup-compatibility/2006">
              <mc:Choice xmlns:v="urn:schemas-microsoft-com:vml" Requires="v">
                <p:oleObj spid="_x0000_s3106" name="" r:id="rId17" imgW="1016635" imgH="482600" progId="Equation.DSMT4">
                  <p:embed/>
                </p:oleObj>
              </mc:Choice>
              <mc:Fallback>
                <p:oleObj name="" r:id="rId17" imgW="1016635" imgH="482600" progId="Equation.DSMT4">
                  <p:embed/>
                  <p:pic>
                    <p:nvPicPr>
                      <p:cNvPr id="0" name="图片 3105"/>
                      <p:cNvPicPr/>
                      <p:nvPr/>
                    </p:nvPicPr>
                    <p:blipFill>
                      <a:blip r:embed="rId18"/>
                      <a:stretch>
                        <a:fillRect/>
                      </a:stretch>
                    </p:blipFill>
                    <p:spPr>
                      <a:xfrm>
                        <a:off x="6820853" y="1875155"/>
                        <a:ext cx="2592387" cy="989013"/>
                      </a:xfrm>
                      <a:prstGeom prst="rect">
                        <a:avLst/>
                      </a:prstGeom>
                      <a:noFill/>
                      <a:ln w="38100">
                        <a:noFill/>
                        <a:miter/>
                      </a:ln>
                    </p:spPr>
                  </p:pic>
                </p:oleObj>
              </mc:Fallback>
            </mc:AlternateContent>
          </a:graphicData>
        </a:graphic>
      </p:graphicFrame>
      <p:graphicFrame>
        <p:nvGraphicFramePr>
          <p:cNvPr id="8198" name="对象 39943"/>
          <p:cNvGraphicFramePr>
            <a:graphicFrameLocks noChangeAspect="1"/>
          </p:cNvGraphicFramePr>
          <p:nvPr>
            <p:custDataLst>
              <p:tags r:id="rId19"/>
            </p:custDataLst>
          </p:nvPr>
        </p:nvGraphicFramePr>
        <p:xfrm>
          <a:off x="2912428" y="3583305"/>
          <a:ext cx="2663825" cy="842963"/>
        </p:xfrm>
        <a:graphic>
          <a:graphicData uri="http://schemas.openxmlformats.org/presentationml/2006/ole">
            <mc:AlternateContent xmlns:mc="http://schemas.openxmlformats.org/markup-compatibility/2006">
              <mc:Choice xmlns:v="urn:schemas-microsoft-com:vml" Requires="v">
                <p:oleObj spid="_x0000_s3103" name="" r:id="rId20" imgW="1358900" imgH="431800" progId="Equation.3">
                  <p:embed/>
                </p:oleObj>
              </mc:Choice>
              <mc:Fallback>
                <p:oleObj name="" r:id="rId20" imgW="1358900" imgH="431800" progId="Equation.3">
                  <p:embed/>
                  <p:pic>
                    <p:nvPicPr>
                      <p:cNvPr id="0" name="图片 3102"/>
                      <p:cNvPicPr/>
                      <p:nvPr/>
                    </p:nvPicPr>
                    <p:blipFill>
                      <a:blip r:embed="rId21"/>
                      <a:stretch>
                        <a:fillRect/>
                      </a:stretch>
                    </p:blipFill>
                    <p:spPr>
                      <a:xfrm>
                        <a:off x="2912428" y="3583305"/>
                        <a:ext cx="2663825" cy="842963"/>
                      </a:xfrm>
                      <a:prstGeom prst="rect">
                        <a:avLst/>
                      </a:prstGeom>
                      <a:noFill/>
                      <a:ln w="38100">
                        <a:noFill/>
                        <a:miter/>
                      </a:ln>
                    </p:spPr>
                  </p:pic>
                </p:oleObj>
              </mc:Fallback>
            </mc:AlternateContent>
          </a:graphicData>
        </a:graphic>
      </p:graphicFrame>
      <p:graphicFrame>
        <p:nvGraphicFramePr>
          <p:cNvPr id="8199" name="对象 39944"/>
          <p:cNvGraphicFramePr>
            <a:graphicFrameLocks noChangeAspect="1"/>
          </p:cNvGraphicFramePr>
          <p:nvPr>
            <p:custDataLst>
              <p:tags r:id="rId22"/>
            </p:custDataLst>
          </p:nvPr>
        </p:nvGraphicFramePr>
        <p:xfrm>
          <a:off x="6944678" y="3629343"/>
          <a:ext cx="1254125" cy="608012"/>
        </p:xfrm>
        <a:graphic>
          <a:graphicData uri="http://schemas.openxmlformats.org/presentationml/2006/ole">
            <mc:AlternateContent xmlns:mc="http://schemas.openxmlformats.org/markup-compatibility/2006">
              <mc:Choice xmlns:v="urn:schemas-microsoft-com:vml" Requires="v">
                <p:oleObj spid="_x0000_s3104" name="" r:id="rId23" imgW="444500" imgH="215900" progId="Equation.3">
                  <p:embed/>
                </p:oleObj>
              </mc:Choice>
              <mc:Fallback>
                <p:oleObj name="" r:id="rId23" imgW="444500" imgH="215900" progId="Equation.3">
                  <p:embed/>
                  <p:pic>
                    <p:nvPicPr>
                      <p:cNvPr id="0" name="图片 3103"/>
                      <p:cNvPicPr/>
                      <p:nvPr/>
                    </p:nvPicPr>
                    <p:blipFill>
                      <a:blip r:embed="rId24"/>
                      <a:stretch>
                        <a:fillRect/>
                      </a:stretch>
                    </p:blipFill>
                    <p:spPr>
                      <a:xfrm>
                        <a:off x="6944678" y="3629343"/>
                        <a:ext cx="1254125" cy="608012"/>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20" name="文本框 19"/>
          <p:cNvSpPr txBox="1"/>
          <p:nvPr>
            <p:custDataLst>
              <p:tags r:id="rId8"/>
            </p:custDataLst>
          </p:nvPr>
        </p:nvSpPr>
        <p:spPr>
          <a:xfrm>
            <a:off x="0" y="50800"/>
            <a:ext cx="5406390" cy="521970"/>
          </a:xfrm>
          <a:prstGeom prst="rect">
            <a:avLst/>
          </a:prstGeom>
          <a:noFill/>
        </p:spPr>
        <p:txBody>
          <a:bodyPr wrap="square" rtlCol="0">
            <a:spAutoFit/>
          </a:bodyPr>
          <a:p>
            <a:pPr>
              <a:buClrTx/>
              <a:buSzTx/>
              <a:buFontTx/>
            </a:pPr>
            <a:r>
              <a:rPr lang="en-US" altLang="zh-CN" sz="2800" dirty="0" err="1"/>
              <a:t>2.6</a:t>
            </a:r>
            <a:r>
              <a:rPr lang="zh-CN" altLang="en-US" sz="2800" dirty="0" err="1"/>
              <a:t>、</a:t>
            </a:r>
            <a:r>
              <a:rPr lang="zh-CN" sz="2800" dirty="0" err="1"/>
              <a:t>静电场的边界条件</a:t>
            </a:r>
            <a:endParaRPr lang="zh-CN" sz="2800" dirty="0" err="1"/>
          </a:p>
        </p:txBody>
      </p:sp>
      <p:sp>
        <p:nvSpPr>
          <p:cNvPr id="71683" name="Rectangle 3"/>
          <p:cNvSpPr>
            <a:spLocks noGrp="1" noChangeArrowheads="1"/>
          </p:cNvSpPr>
          <p:nvPr>
            <p:custDataLst>
              <p:tags r:id="rId9"/>
            </p:custDataLst>
          </p:nvPr>
        </p:nvSpPr>
        <p:spPr>
          <a:xfrm>
            <a:off x="709930" y="1297940"/>
            <a:ext cx="9824720" cy="2143125"/>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sz="2400" b="1" u="none" strike="noStrike" kern="0" cap="none" spc="0" normalizeH="0" baseline="0" noProof="0" dirty="0" smtClean="0">
              <a:ln>
                <a:noFill/>
              </a:ln>
              <a:solidFill>
                <a:schemeClr val="tx1"/>
              </a:solidFill>
              <a:effectLst/>
              <a:uLnTx/>
              <a:uFillTx/>
              <a:ea typeface="楷体_GB2312"/>
              <a:cs typeface="+mn-cs"/>
            </a:endParaRPr>
          </a:p>
        </p:txBody>
      </p:sp>
      <p:sp>
        <p:nvSpPr>
          <p:cNvPr id="7" name="文本框 6"/>
          <p:cNvSpPr txBox="1"/>
          <p:nvPr>
            <p:custDataLst>
              <p:tags r:id="rId10"/>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2.6.2 </a:t>
            </a:r>
            <a:r>
              <a:rPr lang="zh-CN" sz="2400" b="1" i="1" kern="0">
                <a:latin typeface="Times New Roman" panose="02020603050405020304" charset="0"/>
                <a:cs typeface="Times New Roman" panose="02020603050405020304" charset="0"/>
                <a:sym typeface="+mn-ea"/>
              </a:rPr>
              <a:t> </a:t>
            </a:r>
            <a:r>
              <a:rPr lang="zh-CN" sz="2400" b="1" kern="0">
                <a:sym typeface="+mn-ea"/>
              </a:rPr>
              <a:t> </a:t>
            </a:r>
            <a:r>
              <a:rPr sz="2400" b="1" kern="0">
                <a:sym typeface="+mn-ea"/>
              </a:rPr>
              <a:t>两种介质界面的边界条件</a:t>
            </a:r>
            <a:endParaRPr sz="2400" b="1" kern="0">
              <a:sym typeface="+mn-ea"/>
            </a:endParaRPr>
          </a:p>
        </p:txBody>
      </p:sp>
      <p:sp>
        <p:nvSpPr>
          <p:cNvPr id="4" name="Rectangle 3"/>
          <p:cNvSpPr>
            <a:spLocks noGrp="1" noChangeArrowheads="1"/>
          </p:cNvSpPr>
          <p:nvPr>
            <p:custDataLst>
              <p:tags r:id="rId11"/>
            </p:custDataLst>
          </p:nvPr>
        </p:nvSpPr>
        <p:spPr>
          <a:xfrm>
            <a:off x="963930" y="1257300"/>
            <a:ext cx="10408285"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R="0" lvl="0" indent="0" algn="l" defTabSz="914400" rtl="0" eaLnBrk="1" hangingPunct="1">
              <a:lnSpc>
                <a:spcPct val="125000"/>
              </a:lnSpc>
              <a:spcBef>
                <a:spcPts val="1200"/>
              </a:spcBef>
              <a:spcAft>
                <a:spcPct val="0"/>
              </a:spcAft>
              <a:buClrTx/>
              <a:buSzTx/>
              <a:buNone/>
              <a:defRPr/>
            </a:pPr>
            <a:endParaRPr lang="zh-CN" sz="2100" b="1" kern="0" noProof="0" dirty="0" smtClean="0">
              <a:ln>
                <a:noFill/>
              </a:ln>
              <a:solidFill>
                <a:schemeClr val="tx1"/>
              </a:solidFill>
              <a:effectLst/>
              <a:uLnTx/>
              <a:uFillTx/>
              <a:latin typeface="宋体" panose="02010600030101010101" pitchFamily="2" charset="-122"/>
              <a:ea typeface="楷体_GB2312"/>
              <a:sym typeface="+mn-ea"/>
            </a:endParaRPr>
          </a:p>
        </p:txBody>
      </p:sp>
      <p:sp>
        <p:nvSpPr>
          <p:cNvPr id="2" name="Rectangle 3"/>
          <p:cNvSpPr>
            <a:spLocks noGrp="1" noChangeArrowheads="1"/>
          </p:cNvSpPr>
          <p:nvPr>
            <p:custDataLst>
              <p:tags r:id="rId12"/>
            </p:custDataLst>
          </p:nvPr>
        </p:nvSpPr>
        <p:spPr>
          <a:xfrm>
            <a:off x="1090930" y="1384300"/>
            <a:ext cx="10408285"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R="0" lvl="0" indent="0" algn="l" defTabSz="914400" rtl="0" eaLnBrk="1" hangingPunct="1">
              <a:lnSpc>
                <a:spcPct val="125000"/>
              </a:lnSpc>
              <a:spcBef>
                <a:spcPts val="1200"/>
              </a:spcBef>
              <a:spcAft>
                <a:spcPct val="0"/>
              </a:spcAft>
              <a:buClrTx/>
              <a:buSzTx/>
              <a:buNone/>
              <a:defRPr/>
            </a:pPr>
            <a:endParaRPr lang="zh-CN" sz="2400" b="1" kern="0" noProof="0" dirty="0" smtClean="0">
              <a:ln>
                <a:noFill/>
              </a:ln>
              <a:solidFill>
                <a:schemeClr val="tx1"/>
              </a:solidFill>
              <a:effectLst/>
              <a:uLnTx/>
              <a:uFillTx/>
              <a:latin typeface="宋体" panose="02010600030101010101" pitchFamily="2" charset="-122"/>
              <a:ea typeface="楷体_GB2312"/>
              <a:sym typeface="+mn-ea"/>
            </a:endParaRPr>
          </a:p>
        </p:txBody>
      </p:sp>
      <p:graphicFrame>
        <p:nvGraphicFramePr>
          <p:cNvPr id="9223" name="对象 40968"/>
          <p:cNvGraphicFramePr>
            <a:graphicFrameLocks noChangeAspect="1"/>
          </p:cNvGraphicFramePr>
          <p:nvPr>
            <p:custDataLst>
              <p:tags r:id="rId13"/>
            </p:custDataLst>
          </p:nvPr>
        </p:nvGraphicFramePr>
        <p:xfrm>
          <a:off x="3465830" y="2020888"/>
          <a:ext cx="2060575" cy="1316037"/>
        </p:xfrm>
        <a:graphic>
          <a:graphicData uri="http://schemas.openxmlformats.org/presentationml/2006/ole">
            <mc:AlternateContent xmlns:mc="http://schemas.openxmlformats.org/markup-compatibility/2006">
              <mc:Choice xmlns:v="urn:schemas-microsoft-com:vml" Requires="v">
                <p:oleObj spid="_x0000_s3076" name="" r:id="rId14" imgW="1029335" imgH="660400" progId="Equation.DSMT4">
                  <p:embed/>
                </p:oleObj>
              </mc:Choice>
              <mc:Fallback>
                <p:oleObj name="" r:id="rId14" imgW="1029335" imgH="660400" progId="Equation.DSMT4">
                  <p:embed/>
                  <p:pic>
                    <p:nvPicPr>
                      <p:cNvPr id="0" name="图片 3075"/>
                      <p:cNvPicPr/>
                      <p:nvPr/>
                    </p:nvPicPr>
                    <p:blipFill>
                      <a:blip r:embed="rId15"/>
                      <a:stretch>
                        <a:fillRect/>
                      </a:stretch>
                    </p:blipFill>
                    <p:spPr>
                      <a:xfrm>
                        <a:off x="3465830" y="2020888"/>
                        <a:ext cx="2060575" cy="1316037"/>
                      </a:xfrm>
                      <a:prstGeom prst="rect">
                        <a:avLst/>
                      </a:prstGeom>
                      <a:noFill/>
                      <a:ln w="38100">
                        <a:noFill/>
                        <a:miter/>
                      </a:ln>
                    </p:spPr>
                  </p:pic>
                </p:oleObj>
              </mc:Fallback>
            </mc:AlternateContent>
          </a:graphicData>
        </a:graphic>
      </p:graphicFrame>
      <p:graphicFrame>
        <p:nvGraphicFramePr>
          <p:cNvPr id="9224" name="对象 40969"/>
          <p:cNvGraphicFramePr>
            <a:graphicFrameLocks noChangeAspect="1"/>
          </p:cNvGraphicFramePr>
          <p:nvPr>
            <p:custDataLst>
              <p:tags r:id="rId16"/>
            </p:custDataLst>
          </p:nvPr>
        </p:nvGraphicFramePr>
        <p:xfrm>
          <a:off x="6547168" y="1974850"/>
          <a:ext cx="1871662" cy="1296988"/>
        </p:xfrm>
        <a:graphic>
          <a:graphicData uri="http://schemas.openxmlformats.org/presentationml/2006/ole">
            <mc:AlternateContent xmlns:mc="http://schemas.openxmlformats.org/markup-compatibility/2006">
              <mc:Choice xmlns:v="urn:schemas-microsoft-com:vml" Requires="v">
                <p:oleObj spid="_x0000_s3079" name="" r:id="rId17" imgW="647700" imgH="482600" progId="Equation.DSMT4">
                  <p:embed/>
                </p:oleObj>
              </mc:Choice>
              <mc:Fallback>
                <p:oleObj name="" r:id="rId17" imgW="647700" imgH="482600" progId="Equation.DSMT4">
                  <p:embed/>
                  <p:pic>
                    <p:nvPicPr>
                      <p:cNvPr id="0" name="图片 3078"/>
                      <p:cNvPicPr/>
                      <p:nvPr/>
                    </p:nvPicPr>
                    <p:blipFill>
                      <a:blip r:embed="rId18"/>
                      <a:stretch>
                        <a:fillRect/>
                      </a:stretch>
                    </p:blipFill>
                    <p:spPr>
                      <a:xfrm>
                        <a:off x="6547168" y="1974850"/>
                        <a:ext cx="1871662" cy="129698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20" name="文本框 19"/>
          <p:cNvSpPr txBox="1"/>
          <p:nvPr>
            <p:custDataLst>
              <p:tags r:id="rId8"/>
            </p:custDataLst>
          </p:nvPr>
        </p:nvSpPr>
        <p:spPr>
          <a:xfrm>
            <a:off x="0" y="50800"/>
            <a:ext cx="5406390" cy="521970"/>
          </a:xfrm>
          <a:prstGeom prst="rect">
            <a:avLst/>
          </a:prstGeom>
          <a:noFill/>
        </p:spPr>
        <p:txBody>
          <a:bodyPr wrap="square" rtlCol="0">
            <a:spAutoFit/>
          </a:bodyPr>
          <a:p>
            <a:pPr>
              <a:buClrTx/>
              <a:buSzTx/>
              <a:buFontTx/>
            </a:pPr>
            <a:r>
              <a:rPr lang="en-US" altLang="zh-CN" sz="2800" dirty="0" err="1"/>
              <a:t>2.6</a:t>
            </a:r>
            <a:r>
              <a:rPr lang="zh-CN" altLang="en-US" sz="2800" dirty="0" err="1"/>
              <a:t>、</a:t>
            </a:r>
            <a:r>
              <a:rPr lang="zh-CN" sz="2800" dirty="0" err="1"/>
              <a:t>静电场的边界条件</a:t>
            </a:r>
            <a:endParaRPr lang="zh-CN" sz="2800" dirty="0" err="1"/>
          </a:p>
        </p:txBody>
      </p:sp>
      <p:sp>
        <p:nvSpPr>
          <p:cNvPr id="71683" name="Rectangle 3"/>
          <p:cNvSpPr>
            <a:spLocks noGrp="1" noChangeArrowheads="1"/>
          </p:cNvSpPr>
          <p:nvPr>
            <p:custDataLst>
              <p:tags r:id="rId9"/>
            </p:custDataLst>
          </p:nvPr>
        </p:nvSpPr>
        <p:spPr>
          <a:xfrm>
            <a:off x="709930" y="1297940"/>
            <a:ext cx="9824720" cy="2143125"/>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sz="2400" b="1" u="none" strike="noStrike" kern="0" cap="none" spc="0" normalizeH="0" baseline="0" noProof="0" dirty="0" smtClean="0">
              <a:ln>
                <a:noFill/>
              </a:ln>
              <a:solidFill>
                <a:schemeClr val="tx1"/>
              </a:solidFill>
              <a:effectLst/>
              <a:uLnTx/>
              <a:uFillTx/>
              <a:ea typeface="楷体_GB2312"/>
              <a:cs typeface="+mn-cs"/>
            </a:endParaRPr>
          </a:p>
        </p:txBody>
      </p:sp>
      <p:sp>
        <p:nvSpPr>
          <p:cNvPr id="7" name="文本框 6"/>
          <p:cNvSpPr txBox="1"/>
          <p:nvPr>
            <p:custDataLst>
              <p:tags r:id="rId10"/>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2.6.3 </a:t>
            </a:r>
            <a:r>
              <a:rPr lang="zh-CN" sz="2400" b="1" i="1" kern="0">
                <a:latin typeface="Times New Roman" panose="02020603050405020304" charset="0"/>
                <a:cs typeface="Times New Roman" panose="02020603050405020304" charset="0"/>
                <a:sym typeface="+mn-ea"/>
              </a:rPr>
              <a:t> </a:t>
            </a:r>
            <a:r>
              <a:rPr lang="zh-CN" sz="2400" b="1" kern="0">
                <a:sym typeface="+mn-ea"/>
              </a:rPr>
              <a:t> </a:t>
            </a:r>
            <a:r>
              <a:rPr sz="2400" b="1" kern="0">
                <a:sym typeface="+mn-ea"/>
              </a:rPr>
              <a:t>导体与介质的界面</a:t>
            </a:r>
            <a:endParaRPr sz="2400" b="1" kern="0">
              <a:sym typeface="+mn-ea"/>
            </a:endParaRPr>
          </a:p>
        </p:txBody>
      </p:sp>
      <p:sp>
        <p:nvSpPr>
          <p:cNvPr id="4" name="Rectangle 3"/>
          <p:cNvSpPr>
            <a:spLocks noGrp="1" noChangeArrowheads="1"/>
          </p:cNvSpPr>
          <p:nvPr>
            <p:custDataLst>
              <p:tags r:id="rId11"/>
            </p:custDataLst>
          </p:nvPr>
        </p:nvSpPr>
        <p:spPr>
          <a:xfrm>
            <a:off x="963930" y="1257300"/>
            <a:ext cx="10408285"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R="0" lvl="0" indent="0" algn="l" defTabSz="914400" rtl="0" eaLnBrk="1" hangingPunct="1">
              <a:lnSpc>
                <a:spcPct val="125000"/>
              </a:lnSpc>
              <a:spcBef>
                <a:spcPts val="1200"/>
              </a:spcBef>
              <a:spcAft>
                <a:spcPct val="0"/>
              </a:spcAft>
              <a:buClrTx/>
              <a:buSzTx/>
              <a:buNone/>
              <a:defRPr/>
            </a:pPr>
            <a:endParaRPr lang="zh-CN" sz="2100" b="1" kern="0" noProof="0" dirty="0" smtClean="0">
              <a:ln>
                <a:noFill/>
              </a:ln>
              <a:solidFill>
                <a:schemeClr val="tx1"/>
              </a:solidFill>
              <a:effectLst/>
              <a:uLnTx/>
              <a:uFillTx/>
              <a:latin typeface="宋体" panose="02010600030101010101" pitchFamily="2" charset="-122"/>
              <a:ea typeface="楷体_GB2312"/>
              <a:sym typeface="+mn-ea"/>
            </a:endParaRPr>
          </a:p>
        </p:txBody>
      </p:sp>
      <p:sp>
        <p:nvSpPr>
          <p:cNvPr id="2" name="Rectangle 3"/>
          <p:cNvSpPr>
            <a:spLocks noGrp="1" noChangeArrowheads="1"/>
          </p:cNvSpPr>
          <p:nvPr>
            <p:custDataLst>
              <p:tags r:id="rId12"/>
            </p:custDataLst>
          </p:nvPr>
        </p:nvSpPr>
        <p:spPr>
          <a:xfrm>
            <a:off x="1090930" y="1384300"/>
            <a:ext cx="10408285"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R="0" lvl="0" indent="0" algn="l" defTabSz="914400" rtl="0" eaLnBrk="1" hangingPunct="1">
              <a:lnSpc>
                <a:spcPct val="125000"/>
              </a:lnSpc>
              <a:spcBef>
                <a:spcPts val="1200"/>
              </a:spcBef>
              <a:spcAft>
                <a:spcPct val="0"/>
              </a:spcAft>
              <a:buClrTx/>
              <a:buSzTx/>
              <a:buNone/>
              <a:defRPr/>
            </a:pPr>
            <a:endParaRPr lang="zh-CN" sz="2400" b="1" kern="0" noProof="0" dirty="0" smtClean="0">
              <a:ln>
                <a:noFill/>
              </a:ln>
              <a:solidFill>
                <a:schemeClr val="tx1"/>
              </a:solidFill>
              <a:effectLst/>
              <a:uLnTx/>
              <a:uFillTx/>
              <a:latin typeface="宋体" panose="02010600030101010101" pitchFamily="2" charset="-122"/>
              <a:ea typeface="楷体_GB2312"/>
              <a:sym typeface="+mn-ea"/>
            </a:endParaRPr>
          </a:p>
        </p:txBody>
      </p:sp>
      <p:sp>
        <p:nvSpPr>
          <p:cNvPr id="6" name="Rectangle 3"/>
          <p:cNvSpPr>
            <a:spLocks noGrp="1" noChangeArrowheads="1"/>
          </p:cNvSpPr>
          <p:nvPr>
            <p:custDataLst>
              <p:tags r:id="rId13"/>
            </p:custDataLst>
          </p:nvPr>
        </p:nvSpPr>
        <p:spPr>
          <a:xfrm>
            <a:off x="1344930" y="1638300"/>
            <a:ext cx="10408285"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R="0" lvl="0" indent="0" algn="l" defTabSz="914400" rtl="0" eaLnBrk="1" hangingPunct="1">
              <a:lnSpc>
                <a:spcPct val="125000"/>
              </a:lnSpc>
              <a:spcBef>
                <a:spcPts val="1200"/>
              </a:spcBef>
              <a:spcAft>
                <a:spcPct val="0"/>
              </a:spcAft>
              <a:buClrTx/>
              <a:buSzTx/>
              <a:buNone/>
              <a:defRPr/>
            </a:pPr>
            <a:r>
              <a:rPr kumimoji="0" sz="2400" u="none" strike="noStrike" kern="0" cap="none" spc="0" normalizeH="0" baseline="0" noProof="0" dirty="0" smtClean="0">
                <a:ln>
                  <a:noFill/>
                </a:ln>
                <a:solidFill>
                  <a:schemeClr val="tx1"/>
                </a:solidFill>
                <a:effectLst/>
                <a:uLnTx/>
                <a:uFillTx/>
                <a:ea typeface="楷体_GB2312"/>
              </a:rPr>
              <a:t>在介质和导体的分界面上，由于静电平衡而使导体内部的电荷及电场均为零，可得导体表面上的边界条件为：</a:t>
            </a:r>
            <a:endParaRPr kumimoji="0" sz="2400" u="none" strike="noStrike" kern="0" cap="none" spc="0" normalizeH="0" baseline="0" noProof="0" dirty="0" smtClean="0">
              <a:ln>
                <a:noFill/>
              </a:ln>
              <a:solidFill>
                <a:schemeClr val="tx1"/>
              </a:solidFill>
              <a:effectLst/>
              <a:uLnTx/>
              <a:uFillTx/>
              <a:ea typeface="楷体_GB2312"/>
            </a:endParaRPr>
          </a:p>
          <a:p>
            <a:pPr marR="0" lvl="0" indent="0" algn="l" defTabSz="914400" rtl="0" eaLnBrk="1" hangingPunct="1">
              <a:lnSpc>
                <a:spcPct val="125000"/>
              </a:lnSpc>
              <a:spcBef>
                <a:spcPts val="1200"/>
              </a:spcBef>
              <a:spcAft>
                <a:spcPct val="0"/>
              </a:spcAft>
              <a:buClrTx/>
              <a:buSzTx/>
              <a:buNone/>
              <a:defRPr/>
            </a:pP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p:txBody>
      </p:sp>
      <p:graphicFrame>
        <p:nvGraphicFramePr>
          <p:cNvPr id="10243" name="对象 43011"/>
          <p:cNvGraphicFramePr>
            <a:graphicFrameLocks noChangeAspect="1"/>
          </p:cNvGraphicFramePr>
          <p:nvPr>
            <p:custDataLst>
              <p:tags r:id="rId14"/>
            </p:custDataLst>
          </p:nvPr>
        </p:nvGraphicFramePr>
        <p:xfrm>
          <a:off x="3052763" y="3055620"/>
          <a:ext cx="2016125" cy="1598613"/>
        </p:xfrm>
        <a:graphic>
          <a:graphicData uri="http://schemas.openxmlformats.org/presentationml/2006/ole">
            <mc:AlternateContent xmlns:mc="http://schemas.openxmlformats.org/markup-compatibility/2006">
              <mc:Choice xmlns:v="urn:schemas-microsoft-com:vml" Requires="v">
                <p:oleObj spid="_x0000_s3077" name="" r:id="rId15" imgW="826135" imgH="660400" progId="Equation.DSMT4">
                  <p:embed/>
                </p:oleObj>
              </mc:Choice>
              <mc:Fallback>
                <p:oleObj name="" r:id="rId15" imgW="826135" imgH="660400" progId="Equation.DSMT4">
                  <p:embed/>
                  <p:pic>
                    <p:nvPicPr>
                      <p:cNvPr id="0" name="图片 3076"/>
                      <p:cNvPicPr/>
                      <p:nvPr/>
                    </p:nvPicPr>
                    <p:blipFill>
                      <a:blip r:embed="rId16"/>
                      <a:stretch>
                        <a:fillRect/>
                      </a:stretch>
                    </p:blipFill>
                    <p:spPr>
                      <a:xfrm>
                        <a:off x="3052763" y="3055620"/>
                        <a:ext cx="2016125" cy="1598613"/>
                      </a:xfrm>
                      <a:prstGeom prst="rect">
                        <a:avLst/>
                      </a:prstGeom>
                      <a:noFill/>
                      <a:ln w="38100">
                        <a:noFill/>
                        <a:miter/>
                      </a:ln>
                    </p:spPr>
                  </p:pic>
                </p:oleObj>
              </mc:Fallback>
            </mc:AlternateContent>
          </a:graphicData>
        </a:graphic>
      </p:graphicFrame>
      <p:graphicFrame>
        <p:nvGraphicFramePr>
          <p:cNvPr id="10245" name="对象 43013"/>
          <p:cNvGraphicFramePr>
            <a:graphicFrameLocks noChangeAspect="1"/>
          </p:cNvGraphicFramePr>
          <p:nvPr>
            <p:custDataLst>
              <p:tags r:id="rId17"/>
            </p:custDataLst>
          </p:nvPr>
        </p:nvGraphicFramePr>
        <p:xfrm>
          <a:off x="7086600" y="3069908"/>
          <a:ext cx="2374900" cy="1584325"/>
        </p:xfrm>
        <a:graphic>
          <a:graphicData uri="http://schemas.openxmlformats.org/presentationml/2006/ole">
            <mc:AlternateContent xmlns:mc="http://schemas.openxmlformats.org/markup-compatibility/2006">
              <mc:Choice xmlns:v="urn:schemas-microsoft-com:vml" Requires="v">
                <p:oleObj spid="_x0000_s3080" name="" r:id="rId18" imgW="876935" imgH="482600" progId="Equation.DSMT4">
                  <p:embed/>
                </p:oleObj>
              </mc:Choice>
              <mc:Fallback>
                <p:oleObj name="" r:id="rId18" imgW="876935" imgH="482600" progId="Equation.DSMT4">
                  <p:embed/>
                  <p:pic>
                    <p:nvPicPr>
                      <p:cNvPr id="0" name="图片 3079"/>
                      <p:cNvPicPr/>
                      <p:nvPr/>
                    </p:nvPicPr>
                    <p:blipFill>
                      <a:blip r:embed="rId19"/>
                      <a:stretch>
                        <a:fillRect/>
                      </a:stretch>
                    </p:blipFill>
                    <p:spPr>
                      <a:xfrm>
                        <a:off x="7086600" y="3069908"/>
                        <a:ext cx="2374900" cy="15843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20" name="文本框 19"/>
          <p:cNvSpPr txBox="1"/>
          <p:nvPr>
            <p:custDataLst>
              <p:tags r:id="rId8"/>
            </p:custDataLst>
          </p:nvPr>
        </p:nvSpPr>
        <p:spPr>
          <a:xfrm>
            <a:off x="0" y="50800"/>
            <a:ext cx="5406390" cy="521970"/>
          </a:xfrm>
          <a:prstGeom prst="rect">
            <a:avLst/>
          </a:prstGeom>
          <a:noFill/>
        </p:spPr>
        <p:txBody>
          <a:bodyPr wrap="square" rtlCol="0">
            <a:spAutoFit/>
          </a:bodyPr>
          <a:p>
            <a:pPr>
              <a:buClrTx/>
              <a:buSzTx/>
              <a:buFontTx/>
            </a:pPr>
            <a:r>
              <a:rPr lang="en-US" altLang="zh-CN" sz="2800" dirty="0" err="1"/>
              <a:t>2.7</a:t>
            </a:r>
            <a:r>
              <a:rPr lang="zh-CN" altLang="en-US" sz="2800" dirty="0" err="1"/>
              <a:t>、</a:t>
            </a:r>
            <a:r>
              <a:rPr lang="zh-CN" sz="2800" dirty="0" err="1"/>
              <a:t>电容</a:t>
            </a:r>
            <a:endParaRPr lang="zh-CN" sz="2800" dirty="0" err="1"/>
          </a:p>
        </p:txBody>
      </p:sp>
      <p:sp>
        <p:nvSpPr>
          <p:cNvPr id="71683" name="Rectangle 3"/>
          <p:cNvSpPr>
            <a:spLocks noGrp="1" noChangeArrowheads="1"/>
          </p:cNvSpPr>
          <p:nvPr>
            <p:custDataLst>
              <p:tags r:id="rId9"/>
            </p:custDataLst>
          </p:nvPr>
        </p:nvSpPr>
        <p:spPr>
          <a:xfrm>
            <a:off x="709930" y="1297940"/>
            <a:ext cx="9824720" cy="2143125"/>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sz="2400" b="1" u="none" strike="noStrike" kern="0" cap="none" spc="0" normalizeH="0" baseline="0" noProof="0" dirty="0" smtClean="0">
              <a:ln>
                <a:noFill/>
              </a:ln>
              <a:solidFill>
                <a:schemeClr val="tx1"/>
              </a:solidFill>
              <a:effectLst/>
              <a:uLnTx/>
              <a:uFillTx/>
              <a:ea typeface="楷体_GB2312"/>
              <a:cs typeface="+mn-cs"/>
            </a:endParaRPr>
          </a:p>
        </p:txBody>
      </p:sp>
      <p:sp>
        <p:nvSpPr>
          <p:cNvPr id="7" name="文本框 6"/>
          <p:cNvSpPr txBox="1"/>
          <p:nvPr>
            <p:custDataLst>
              <p:tags r:id="rId10"/>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2.7.1 </a:t>
            </a:r>
            <a:r>
              <a:rPr sz="2400" b="1" kern="0">
                <a:sym typeface="+mn-ea"/>
              </a:rPr>
              <a:t>导体</a:t>
            </a:r>
            <a:endParaRPr sz="2400" b="1" kern="0">
              <a:sym typeface="+mn-ea"/>
            </a:endParaRPr>
          </a:p>
        </p:txBody>
      </p:sp>
      <p:sp>
        <p:nvSpPr>
          <p:cNvPr id="4" name="Rectangle 3"/>
          <p:cNvSpPr>
            <a:spLocks noGrp="1" noChangeArrowheads="1"/>
          </p:cNvSpPr>
          <p:nvPr>
            <p:custDataLst>
              <p:tags r:id="rId11"/>
            </p:custDataLst>
          </p:nvPr>
        </p:nvSpPr>
        <p:spPr>
          <a:xfrm>
            <a:off x="963930" y="1257300"/>
            <a:ext cx="10408285"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R="0" lvl="0" indent="0" algn="l" defTabSz="914400" rtl="0" eaLnBrk="1" hangingPunct="1">
              <a:lnSpc>
                <a:spcPct val="125000"/>
              </a:lnSpc>
              <a:spcBef>
                <a:spcPts val="1200"/>
              </a:spcBef>
              <a:spcAft>
                <a:spcPct val="0"/>
              </a:spcAft>
              <a:buClrTx/>
              <a:buSzTx/>
              <a:buNone/>
              <a:defRPr/>
            </a:pPr>
            <a:endParaRPr lang="zh-CN" sz="2100" b="1" kern="0" noProof="0" dirty="0" smtClean="0">
              <a:ln>
                <a:noFill/>
              </a:ln>
              <a:solidFill>
                <a:schemeClr val="tx1"/>
              </a:solidFill>
              <a:effectLst/>
              <a:uLnTx/>
              <a:uFillTx/>
              <a:latin typeface="宋体" panose="02010600030101010101" pitchFamily="2" charset="-122"/>
              <a:ea typeface="楷体_GB2312"/>
              <a:sym typeface="+mn-ea"/>
            </a:endParaRPr>
          </a:p>
        </p:txBody>
      </p:sp>
      <p:sp>
        <p:nvSpPr>
          <p:cNvPr id="2" name="Rectangle 3"/>
          <p:cNvSpPr>
            <a:spLocks noGrp="1" noChangeArrowheads="1"/>
          </p:cNvSpPr>
          <p:nvPr>
            <p:custDataLst>
              <p:tags r:id="rId12"/>
            </p:custDataLst>
          </p:nvPr>
        </p:nvSpPr>
        <p:spPr>
          <a:xfrm>
            <a:off x="1090930" y="1384300"/>
            <a:ext cx="10408285"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R="0" lvl="0" indent="0" algn="l" defTabSz="914400" rtl="0" eaLnBrk="1" hangingPunct="1">
              <a:lnSpc>
                <a:spcPct val="125000"/>
              </a:lnSpc>
              <a:spcBef>
                <a:spcPts val="1200"/>
              </a:spcBef>
              <a:spcAft>
                <a:spcPct val="0"/>
              </a:spcAft>
              <a:buClrTx/>
              <a:buSzTx/>
              <a:buNone/>
              <a:defRPr/>
            </a:pPr>
            <a:endParaRPr lang="zh-CN" sz="2400" b="1" kern="0" noProof="0" dirty="0" smtClean="0">
              <a:ln>
                <a:noFill/>
              </a:ln>
              <a:solidFill>
                <a:schemeClr val="tx1"/>
              </a:solidFill>
              <a:effectLst/>
              <a:uLnTx/>
              <a:uFillTx/>
              <a:latin typeface="宋体" panose="02010600030101010101" pitchFamily="2" charset="-122"/>
              <a:ea typeface="楷体_GB2312"/>
              <a:sym typeface="+mn-ea"/>
            </a:endParaRPr>
          </a:p>
        </p:txBody>
      </p:sp>
      <p:sp>
        <p:nvSpPr>
          <p:cNvPr id="6" name="Rectangle 3"/>
          <p:cNvSpPr>
            <a:spLocks noGrp="1" noChangeArrowheads="1"/>
          </p:cNvSpPr>
          <p:nvPr>
            <p:custDataLst>
              <p:tags r:id="rId13"/>
            </p:custDataLst>
          </p:nvPr>
        </p:nvSpPr>
        <p:spPr>
          <a:xfrm>
            <a:off x="1344930" y="1638300"/>
            <a:ext cx="10408285"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R="0" lvl="0" indent="0" algn="l" defTabSz="914400" rtl="0" eaLnBrk="1" hangingPunct="1">
              <a:lnSpc>
                <a:spcPct val="125000"/>
              </a:lnSpc>
              <a:spcBef>
                <a:spcPts val="1200"/>
              </a:spcBef>
              <a:spcAft>
                <a:spcPct val="0"/>
              </a:spcAft>
              <a:buClrTx/>
              <a:buSzTx/>
              <a:buNone/>
              <a:defRPr/>
            </a:pPr>
            <a:r>
              <a:rPr kumimoji="0" sz="2400" u="none" strike="noStrike" kern="0" cap="none" spc="0" normalizeH="0" baseline="0" noProof="0" dirty="0" smtClean="0">
                <a:ln>
                  <a:noFill/>
                </a:ln>
                <a:solidFill>
                  <a:schemeClr val="tx1"/>
                </a:solidFill>
                <a:effectLst/>
                <a:uLnTx/>
                <a:uFillTx/>
                <a:ea typeface="楷体_GB2312"/>
              </a:rPr>
              <a:t>电场中导体的性质：</a:t>
            </a:r>
            <a:endParaRPr kumimoji="0" sz="2400" u="none" strike="noStrike" kern="0" cap="none" spc="0" normalizeH="0" baseline="0" noProof="0" dirty="0" smtClean="0">
              <a:ln>
                <a:noFill/>
              </a:ln>
              <a:solidFill>
                <a:schemeClr val="tx1"/>
              </a:solidFill>
              <a:effectLst/>
              <a:uLnTx/>
              <a:uFillTx/>
              <a:ea typeface="楷体_GB2312"/>
            </a:endParaRPr>
          </a:p>
          <a:p>
            <a:pPr marL="1143000" marR="0" lvl="1" algn="l" defTabSz="914400" rtl="0" eaLnBrk="1" hangingPunct="1">
              <a:lnSpc>
                <a:spcPct val="125000"/>
              </a:lnSpc>
              <a:spcBef>
                <a:spcPts val="1200"/>
              </a:spcBef>
              <a:spcAft>
                <a:spcPct val="0"/>
              </a:spcAft>
              <a:buClrTx/>
              <a:buSzTx/>
              <a:buFont typeface="Wingdings" panose="05000000000000000000" charset="0"/>
              <a:buChar char="l"/>
              <a:defRPr/>
            </a:pPr>
            <a:r>
              <a:rPr kumimoji="0" sz="2100" u="none" strike="noStrike" kern="0" cap="none" spc="0" normalizeH="0" baseline="0" noProof="0" dirty="0" smtClean="0">
                <a:ln>
                  <a:noFill/>
                </a:ln>
                <a:solidFill>
                  <a:schemeClr val="tx1"/>
                </a:solidFill>
                <a:effectLst/>
                <a:uLnTx/>
                <a:uFillTx/>
                <a:ea typeface="楷体_GB2312"/>
              </a:rPr>
              <a:t>导体内部的电场强度处处为零；</a:t>
            </a:r>
            <a:endParaRPr kumimoji="0" sz="2100" u="none" strike="noStrike" kern="0" cap="none" spc="0" normalizeH="0" baseline="0" noProof="0" dirty="0" smtClean="0">
              <a:ln>
                <a:noFill/>
              </a:ln>
              <a:solidFill>
                <a:schemeClr val="tx1"/>
              </a:solidFill>
              <a:effectLst/>
              <a:uLnTx/>
              <a:uFillTx/>
              <a:ea typeface="楷体_GB2312"/>
            </a:endParaRPr>
          </a:p>
          <a:p>
            <a:pPr marL="1143000" marR="0" lvl="1" algn="l" defTabSz="914400" rtl="0" eaLnBrk="1" hangingPunct="1">
              <a:lnSpc>
                <a:spcPct val="125000"/>
              </a:lnSpc>
              <a:spcBef>
                <a:spcPts val="1200"/>
              </a:spcBef>
              <a:spcAft>
                <a:spcPct val="0"/>
              </a:spcAft>
              <a:buClrTx/>
              <a:buSzTx/>
              <a:buFont typeface="Wingdings" panose="05000000000000000000" charset="0"/>
              <a:buChar char="l"/>
              <a:defRPr/>
            </a:pPr>
            <a:r>
              <a:rPr kumimoji="0" sz="2100" u="none" strike="noStrike" kern="0" cap="none" spc="0" normalizeH="0" baseline="0" noProof="0" dirty="0" smtClean="0">
                <a:ln>
                  <a:noFill/>
                </a:ln>
                <a:solidFill>
                  <a:schemeClr val="tx1"/>
                </a:solidFill>
                <a:effectLst/>
                <a:uLnTx/>
                <a:uFillTx/>
                <a:ea typeface="楷体_GB2312"/>
              </a:rPr>
              <a:t>导体内部电荷密度为零；</a:t>
            </a:r>
            <a:endParaRPr kumimoji="0" sz="2100" u="none" strike="noStrike" kern="0" cap="none" spc="0" normalizeH="0" baseline="0" noProof="0" dirty="0" smtClean="0">
              <a:ln>
                <a:noFill/>
              </a:ln>
              <a:solidFill>
                <a:schemeClr val="tx1"/>
              </a:solidFill>
              <a:effectLst/>
              <a:uLnTx/>
              <a:uFillTx/>
              <a:ea typeface="楷体_GB2312"/>
            </a:endParaRPr>
          </a:p>
          <a:p>
            <a:pPr marL="1143000" marR="0" lvl="1" algn="l" defTabSz="914400" rtl="0" eaLnBrk="1" hangingPunct="1">
              <a:lnSpc>
                <a:spcPct val="125000"/>
              </a:lnSpc>
              <a:spcBef>
                <a:spcPts val="1200"/>
              </a:spcBef>
              <a:spcAft>
                <a:spcPct val="0"/>
              </a:spcAft>
              <a:buClrTx/>
              <a:buSzTx/>
              <a:buFont typeface="Wingdings" panose="05000000000000000000" charset="0"/>
              <a:buChar char="l"/>
              <a:defRPr/>
            </a:pPr>
            <a:r>
              <a:rPr kumimoji="0" sz="2100" u="none" strike="noStrike" kern="0" cap="none" spc="0" normalizeH="0" baseline="0" noProof="0" dirty="0" smtClean="0">
                <a:ln>
                  <a:noFill/>
                </a:ln>
                <a:solidFill>
                  <a:schemeClr val="tx1"/>
                </a:solidFill>
                <a:effectLst/>
                <a:uLnTx/>
                <a:uFillTx/>
                <a:ea typeface="楷体_GB2312"/>
              </a:rPr>
              <a:t>电荷只能分布在导体的表面上；</a:t>
            </a:r>
            <a:endParaRPr kumimoji="0" sz="2100" u="none" strike="noStrike" kern="0" cap="none" spc="0" normalizeH="0" baseline="0" noProof="0" dirty="0" smtClean="0">
              <a:ln>
                <a:noFill/>
              </a:ln>
              <a:solidFill>
                <a:schemeClr val="tx1"/>
              </a:solidFill>
              <a:effectLst/>
              <a:uLnTx/>
              <a:uFillTx/>
              <a:ea typeface="楷体_GB2312"/>
            </a:endParaRPr>
          </a:p>
          <a:p>
            <a:pPr marL="1143000" marR="0" lvl="1" algn="l" defTabSz="914400" rtl="0" eaLnBrk="1" hangingPunct="1">
              <a:lnSpc>
                <a:spcPct val="125000"/>
              </a:lnSpc>
              <a:spcBef>
                <a:spcPts val="1200"/>
              </a:spcBef>
              <a:spcAft>
                <a:spcPct val="0"/>
              </a:spcAft>
              <a:buClrTx/>
              <a:buSzTx/>
              <a:buFont typeface="Wingdings" panose="05000000000000000000" charset="0"/>
              <a:buChar char="l"/>
              <a:defRPr/>
            </a:pPr>
            <a:r>
              <a:rPr kumimoji="0" sz="2100" u="none" strike="noStrike" kern="0" cap="none" spc="0" normalizeH="0" baseline="0" noProof="0" dirty="0" smtClean="0">
                <a:ln>
                  <a:noFill/>
                </a:ln>
                <a:solidFill>
                  <a:schemeClr val="tx1"/>
                </a:solidFill>
                <a:effectLst/>
                <a:uLnTx/>
                <a:uFillTx/>
                <a:ea typeface="楷体_GB2312"/>
              </a:rPr>
              <a:t>导体是一个等势体，它的表面是一个等势面；</a:t>
            </a:r>
            <a:endParaRPr kumimoji="0" sz="2100" u="none" strike="noStrike" kern="0" cap="none" spc="0" normalizeH="0" baseline="0" noProof="0" dirty="0" smtClean="0">
              <a:ln>
                <a:noFill/>
              </a:ln>
              <a:solidFill>
                <a:schemeClr val="tx1"/>
              </a:solidFill>
              <a:effectLst/>
              <a:uLnTx/>
              <a:uFillTx/>
              <a:ea typeface="楷体_GB2312"/>
            </a:endParaRPr>
          </a:p>
          <a:p>
            <a:pPr marL="1143000" marR="0" lvl="1" algn="l" defTabSz="914400" rtl="0" eaLnBrk="1" hangingPunct="1">
              <a:lnSpc>
                <a:spcPct val="125000"/>
              </a:lnSpc>
              <a:spcBef>
                <a:spcPts val="1200"/>
              </a:spcBef>
              <a:spcAft>
                <a:spcPct val="0"/>
              </a:spcAft>
              <a:buClrTx/>
              <a:buSzTx/>
              <a:buFont typeface="Wingdings" panose="05000000000000000000" charset="0"/>
              <a:buChar char="l"/>
              <a:defRPr/>
            </a:pPr>
            <a:r>
              <a:rPr kumimoji="0" sz="2100" u="none" strike="noStrike" kern="0" cap="none" spc="0" normalizeH="0" baseline="0" noProof="0" dirty="0" smtClean="0">
                <a:ln>
                  <a:noFill/>
                </a:ln>
                <a:solidFill>
                  <a:schemeClr val="tx1"/>
                </a:solidFill>
                <a:effectLst/>
                <a:uLnTx/>
                <a:uFillTx/>
                <a:ea typeface="楷体_GB2312"/>
              </a:rPr>
              <a:t>在导体的表面，电力线垂直于导体表面；</a:t>
            </a:r>
            <a:endParaRPr kumimoji="0" sz="2100" u="none" strike="noStrike" kern="0" cap="none" spc="0" normalizeH="0" baseline="0" noProof="0" dirty="0" smtClean="0">
              <a:ln>
                <a:noFill/>
              </a:ln>
              <a:solidFill>
                <a:schemeClr val="tx1"/>
              </a:solidFill>
              <a:effectLst/>
              <a:uLnTx/>
              <a:uFillTx/>
              <a:ea typeface="楷体_GB2312"/>
            </a:endParaRPr>
          </a:p>
        </p:txBody>
      </p:sp>
      <p:pic>
        <p:nvPicPr>
          <p:cNvPr id="44034" name="内容占位符 52226" descr="f4"/>
          <p:cNvPicPr>
            <a:picLocks noGrp="1" noChangeAspect="1"/>
          </p:cNvPicPr>
          <p:nvPr>
            <p:custDataLst>
              <p:tags r:id="rId14"/>
            </p:custDataLst>
          </p:nvPr>
        </p:nvPicPr>
        <p:blipFill>
          <a:blip r:embed="rId15"/>
          <a:srcRect b="8185"/>
          <a:stretch>
            <a:fillRect/>
          </a:stretch>
        </p:blipFill>
        <p:spPr>
          <a:xfrm>
            <a:off x="7686040" y="1729105"/>
            <a:ext cx="4349115" cy="3539490"/>
          </a:xfrm>
          <a:prstGeom prst="rect">
            <a:avLst/>
          </a:prstGeom>
          <a:noFill/>
          <a:ln w="9525">
            <a:noFill/>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内容占位符 66562" descr="f4"/>
          <p:cNvPicPr>
            <a:picLocks noGrp="1" noChangeAspect="1"/>
          </p:cNvPicPr>
          <p:nvPr>
            <p:custDataLst>
              <p:tags r:id="rId1"/>
            </p:custDataLst>
          </p:nvPr>
        </p:nvPicPr>
        <p:blipFill>
          <a:blip r:embed="rId2"/>
          <a:srcRect l="24132" b="18237"/>
          <a:stretch>
            <a:fillRect/>
          </a:stretch>
        </p:blipFill>
        <p:spPr>
          <a:xfrm>
            <a:off x="9141460" y="3593465"/>
            <a:ext cx="2967990" cy="2291080"/>
          </a:xfrm>
          <a:prstGeom prst="rect">
            <a:avLst/>
          </a:prstGeom>
          <a:noFill/>
          <a:ln w="9525">
            <a:noFill/>
          </a:ln>
        </p:spPr>
      </p:pic>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4">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5">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6"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7"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8"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9"/>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20" name="文本框 19"/>
          <p:cNvSpPr txBox="1"/>
          <p:nvPr>
            <p:custDataLst>
              <p:tags r:id="rId10"/>
            </p:custDataLst>
          </p:nvPr>
        </p:nvSpPr>
        <p:spPr>
          <a:xfrm>
            <a:off x="0" y="50800"/>
            <a:ext cx="5406390" cy="521970"/>
          </a:xfrm>
          <a:prstGeom prst="rect">
            <a:avLst/>
          </a:prstGeom>
          <a:noFill/>
        </p:spPr>
        <p:txBody>
          <a:bodyPr wrap="square" rtlCol="0">
            <a:spAutoFit/>
          </a:bodyPr>
          <a:p>
            <a:pPr>
              <a:buClrTx/>
              <a:buSzTx/>
              <a:buFontTx/>
            </a:pPr>
            <a:r>
              <a:rPr lang="en-US" altLang="zh-CN" sz="2800" dirty="0" err="1"/>
              <a:t>2.7</a:t>
            </a:r>
            <a:r>
              <a:rPr lang="zh-CN" altLang="en-US" sz="2800" dirty="0" err="1"/>
              <a:t>、</a:t>
            </a:r>
            <a:r>
              <a:rPr lang="zh-CN" sz="2800" dirty="0" err="1"/>
              <a:t>电容</a:t>
            </a:r>
            <a:endParaRPr lang="zh-CN" sz="2800" dirty="0" err="1"/>
          </a:p>
        </p:txBody>
      </p:sp>
      <p:sp>
        <p:nvSpPr>
          <p:cNvPr id="71683" name="Rectangle 3"/>
          <p:cNvSpPr>
            <a:spLocks noGrp="1" noChangeArrowheads="1"/>
          </p:cNvSpPr>
          <p:nvPr>
            <p:custDataLst>
              <p:tags r:id="rId11"/>
            </p:custDataLst>
          </p:nvPr>
        </p:nvSpPr>
        <p:spPr>
          <a:xfrm>
            <a:off x="709930" y="1297940"/>
            <a:ext cx="9824720" cy="2143125"/>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sz="2400" b="1" u="none" strike="noStrike" kern="0" cap="none" spc="0" normalizeH="0" baseline="0" noProof="0" dirty="0" smtClean="0">
              <a:ln>
                <a:noFill/>
              </a:ln>
              <a:solidFill>
                <a:schemeClr val="tx1"/>
              </a:solidFill>
              <a:effectLst/>
              <a:uLnTx/>
              <a:uFillTx/>
              <a:ea typeface="楷体_GB2312"/>
              <a:cs typeface="+mn-cs"/>
            </a:endParaRPr>
          </a:p>
        </p:txBody>
      </p:sp>
      <p:sp>
        <p:nvSpPr>
          <p:cNvPr id="7" name="文本框 6"/>
          <p:cNvSpPr txBox="1"/>
          <p:nvPr>
            <p:custDataLst>
              <p:tags r:id="rId12"/>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2.7.2 </a:t>
            </a:r>
            <a:r>
              <a:rPr sz="2400" b="1" kern="0">
                <a:sym typeface="+mn-ea"/>
              </a:rPr>
              <a:t>孤立导体与双导体的电容</a:t>
            </a:r>
            <a:endParaRPr sz="2400" b="1" kern="0">
              <a:sym typeface="+mn-ea"/>
            </a:endParaRPr>
          </a:p>
        </p:txBody>
      </p:sp>
      <p:sp>
        <p:nvSpPr>
          <p:cNvPr id="4" name="Rectangle 3"/>
          <p:cNvSpPr>
            <a:spLocks noGrp="1" noChangeArrowheads="1"/>
          </p:cNvSpPr>
          <p:nvPr>
            <p:custDataLst>
              <p:tags r:id="rId13"/>
            </p:custDataLst>
          </p:nvPr>
        </p:nvSpPr>
        <p:spPr>
          <a:xfrm>
            <a:off x="963930" y="1257300"/>
            <a:ext cx="10408285"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R="0" lvl="0" indent="0" algn="l" defTabSz="914400" rtl="0" eaLnBrk="1" hangingPunct="1">
              <a:lnSpc>
                <a:spcPct val="125000"/>
              </a:lnSpc>
              <a:spcBef>
                <a:spcPts val="1200"/>
              </a:spcBef>
              <a:spcAft>
                <a:spcPct val="0"/>
              </a:spcAft>
              <a:buClrTx/>
              <a:buSzTx/>
              <a:buNone/>
              <a:defRPr/>
            </a:pPr>
            <a:endParaRPr lang="zh-CN" sz="2100" b="1" kern="0" noProof="0" dirty="0" smtClean="0">
              <a:ln>
                <a:noFill/>
              </a:ln>
              <a:solidFill>
                <a:schemeClr val="tx1"/>
              </a:solidFill>
              <a:effectLst/>
              <a:uLnTx/>
              <a:uFillTx/>
              <a:latin typeface="宋体" panose="02010600030101010101" pitchFamily="2" charset="-122"/>
              <a:ea typeface="楷体_GB2312"/>
              <a:sym typeface="+mn-ea"/>
            </a:endParaRPr>
          </a:p>
        </p:txBody>
      </p:sp>
      <p:sp>
        <p:nvSpPr>
          <p:cNvPr id="2" name="Rectangle 3"/>
          <p:cNvSpPr>
            <a:spLocks noGrp="1" noChangeArrowheads="1"/>
          </p:cNvSpPr>
          <p:nvPr>
            <p:custDataLst>
              <p:tags r:id="rId14"/>
            </p:custDataLst>
          </p:nvPr>
        </p:nvSpPr>
        <p:spPr>
          <a:xfrm>
            <a:off x="1090930" y="1384300"/>
            <a:ext cx="10408285"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R="0" lvl="0" indent="0" algn="l" defTabSz="914400" rtl="0" eaLnBrk="1" hangingPunct="1">
              <a:lnSpc>
                <a:spcPct val="125000"/>
              </a:lnSpc>
              <a:spcBef>
                <a:spcPts val="1200"/>
              </a:spcBef>
              <a:spcAft>
                <a:spcPct val="0"/>
              </a:spcAft>
              <a:buClrTx/>
              <a:buSzTx/>
              <a:buNone/>
              <a:defRPr/>
            </a:pPr>
            <a:endParaRPr lang="zh-CN" sz="2400" b="1" kern="0" noProof="0" dirty="0" smtClean="0">
              <a:ln>
                <a:noFill/>
              </a:ln>
              <a:solidFill>
                <a:schemeClr val="tx1"/>
              </a:solidFill>
              <a:effectLst/>
              <a:uLnTx/>
              <a:uFillTx/>
              <a:latin typeface="宋体" panose="02010600030101010101" pitchFamily="2" charset="-122"/>
              <a:ea typeface="楷体_GB2312"/>
              <a:sym typeface="+mn-ea"/>
            </a:endParaRPr>
          </a:p>
        </p:txBody>
      </p:sp>
      <p:sp>
        <p:nvSpPr>
          <p:cNvPr id="6" name="Rectangle 3"/>
          <p:cNvSpPr>
            <a:spLocks noGrp="1" noChangeArrowheads="1"/>
          </p:cNvSpPr>
          <p:nvPr>
            <p:custDataLst>
              <p:tags r:id="rId15"/>
            </p:custDataLst>
          </p:nvPr>
        </p:nvSpPr>
        <p:spPr>
          <a:xfrm>
            <a:off x="1344930" y="1638300"/>
            <a:ext cx="10408285"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R="0" lvl="0" indent="0" algn="l" defTabSz="914400" rtl="0" eaLnBrk="1" hangingPunct="1">
              <a:lnSpc>
                <a:spcPct val="125000"/>
              </a:lnSpc>
              <a:spcBef>
                <a:spcPts val="1200"/>
              </a:spcBef>
              <a:spcAft>
                <a:spcPct val="0"/>
              </a:spcAft>
              <a:buClrTx/>
              <a:buSzTx/>
              <a:buNone/>
              <a:defRPr/>
            </a:pPr>
            <a:r>
              <a:rPr kumimoji="0" sz="2400" u="none" strike="noStrike" kern="0" cap="none" spc="0" normalizeH="0" baseline="0" noProof="0" dirty="0" smtClean="0">
                <a:ln>
                  <a:noFill/>
                </a:ln>
                <a:solidFill>
                  <a:schemeClr val="tx1"/>
                </a:solidFill>
                <a:effectLst/>
                <a:uLnTx/>
                <a:uFillTx/>
                <a:ea typeface="楷体_GB2312"/>
              </a:rPr>
              <a:t>空间一个孤立导体的电容是指它与无穷远处选为电势参考点的另一导体间的电容，其值为该导体所带的电量与其电势之比，即</a:t>
            </a:r>
            <a:endParaRPr kumimoji="0" sz="2400" u="none" strike="noStrike" kern="0" cap="none" spc="0" normalizeH="0" baseline="0" noProof="0" dirty="0" smtClean="0">
              <a:ln>
                <a:noFill/>
              </a:ln>
              <a:solidFill>
                <a:schemeClr val="tx1"/>
              </a:solidFill>
              <a:effectLst/>
              <a:uLnTx/>
              <a:uFillTx/>
              <a:ea typeface="楷体_GB2312"/>
            </a:endParaRPr>
          </a:p>
          <a:p>
            <a:pPr marR="0" lvl="0" indent="0" algn="l" defTabSz="914400" rtl="0" eaLnBrk="1" hangingPunct="1">
              <a:lnSpc>
                <a:spcPct val="125000"/>
              </a:lnSpc>
              <a:spcBef>
                <a:spcPts val="1200"/>
              </a:spcBef>
              <a:spcAft>
                <a:spcPct val="0"/>
              </a:spcAft>
              <a:buClrTx/>
              <a:buSzTx/>
              <a:buNone/>
              <a:defRPr/>
            </a:pPr>
            <a:endParaRPr kumimoji="0" sz="2400" u="none" strike="noStrike" kern="0" cap="none" spc="0" normalizeH="0" baseline="0" noProof="0" dirty="0" smtClean="0">
              <a:ln>
                <a:noFill/>
              </a:ln>
              <a:solidFill>
                <a:schemeClr val="tx1"/>
              </a:solidFill>
              <a:effectLst/>
              <a:uLnTx/>
              <a:uFillTx/>
              <a:ea typeface="楷体_GB2312"/>
            </a:endParaRPr>
          </a:p>
          <a:p>
            <a:pPr marR="0" lvl="0" indent="0" algn="l" defTabSz="914400" rtl="0" eaLnBrk="1" hangingPunct="1">
              <a:lnSpc>
                <a:spcPct val="125000"/>
              </a:lnSpc>
              <a:spcBef>
                <a:spcPts val="1200"/>
              </a:spcBef>
              <a:spcAft>
                <a:spcPct val="0"/>
              </a:spcAft>
              <a:buClrTx/>
              <a:buSzTx/>
              <a:buNone/>
              <a:defRPr/>
            </a:pPr>
            <a:endParaRPr kumimoji="0" sz="2400" u="none" strike="noStrike" kern="0" cap="none" spc="0" normalizeH="0" baseline="0" noProof="0" dirty="0" smtClean="0">
              <a:ln>
                <a:noFill/>
              </a:ln>
              <a:solidFill>
                <a:schemeClr val="tx1"/>
              </a:solidFill>
              <a:effectLst/>
              <a:uLnTx/>
              <a:uFillTx/>
              <a:ea typeface="楷体_GB2312"/>
            </a:endParaRPr>
          </a:p>
          <a:p>
            <a:pPr marR="0" lvl="0" indent="0" algn="l" defTabSz="914400" rtl="0" eaLnBrk="1" hangingPunct="1">
              <a:lnSpc>
                <a:spcPct val="125000"/>
              </a:lnSpc>
              <a:spcBef>
                <a:spcPts val="1200"/>
              </a:spcBef>
              <a:spcAft>
                <a:spcPct val="0"/>
              </a:spcAft>
              <a:buClrTx/>
              <a:buSzTx/>
              <a:buNone/>
              <a:defRPr/>
            </a:pPr>
            <a:r>
              <a:rPr kumimoji="0" sz="2400" b="1" u="sng" strike="noStrike" kern="0" cap="none" spc="0" normalizeH="0" baseline="0" noProof="0" dirty="0" smtClean="0">
                <a:ln>
                  <a:noFill/>
                </a:ln>
                <a:solidFill>
                  <a:schemeClr val="tx1"/>
                </a:solidFill>
                <a:effectLst/>
                <a:uLnTx/>
                <a:uFillTx/>
                <a:ea typeface="楷体_GB2312"/>
              </a:rPr>
              <a:t>两导体间的电容</a:t>
            </a:r>
            <a:r>
              <a:rPr kumimoji="0" sz="2400" u="none" strike="noStrike" kern="0" cap="none" spc="0" normalizeH="0" baseline="0" noProof="0" dirty="0" smtClean="0">
                <a:ln>
                  <a:noFill/>
                </a:ln>
                <a:solidFill>
                  <a:schemeClr val="tx1"/>
                </a:solidFill>
                <a:effectLst/>
                <a:uLnTx/>
                <a:uFillTx/>
                <a:ea typeface="楷体_GB2312"/>
              </a:rPr>
              <a:t>是一个导体的电量与两导体间的电压之比</a:t>
            </a:r>
            <a:endParaRPr kumimoji="0" sz="2400" u="none" strike="noStrike" kern="0" cap="none" spc="0" normalizeH="0" baseline="0" noProof="0" dirty="0" smtClean="0">
              <a:ln>
                <a:noFill/>
              </a:ln>
              <a:solidFill>
                <a:schemeClr val="tx1"/>
              </a:solidFill>
              <a:effectLst/>
              <a:uLnTx/>
              <a:uFillTx/>
              <a:ea typeface="楷体_GB2312"/>
            </a:endParaRPr>
          </a:p>
          <a:p>
            <a:pPr marR="0" lvl="0" indent="0" algn="l" defTabSz="914400" rtl="0" eaLnBrk="1" hangingPunct="1">
              <a:lnSpc>
                <a:spcPct val="125000"/>
              </a:lnSpc>
              <a:spcBef>
                <a:spcPts val="1200"/>
              </a:spcBef>
              <a:spcAft>
                <a:spcPct val="0"/>
              </a:spcAft>
              <a:buClrTx/>
              <a:buSzTx/>
              <a:buNone/>
              <a:defRPr/>
            </a:pPr>
            <a:endParaRPr kumimoji="0" sz="2400" u="none" strike="noStrike" kern="0" cap="none" spc="0" normalizeH="0" baseline="0" noProof="0" dirty="0" smtClean="0">
              <a:ln>
                <a:noFill/>
              </a:ln>
              <a:solidFill>
                <a:schemeClr val="tx1"/>
              </a:solidFill>
              <a:effectLst/>
              <a:uLnTx/>
              <a:uFillTx/>
              <a:ea typeface="楷体_GB2312"/>
            </a:endParaRPr>
          </a:p>
        </p:txBody>
      </p:sp>
      <p:graphicFrame>
        <p:nvGraphicFramePr>
          <p:cNvPr id="45060" name="对象 53252"/>
          <p:cNvGraphicFramePr>
            <a:graphicFrameLocks noChangeAspect="1"/>
          </p:cNvGraphicFramePr>
          <p:nvPr>
            <p:custDataLst>
              <p:tags r:id="rId16"/>
            </p:custDataLst>
          </p:nvPr>
        </p:nvGraphicFramePr>
        <p:xfrm>
          <a:off x="5520055" y="2648268"/>
          <a:ext cx="1190584" cy="1116000"/>
        </p:xfrm>
        <a:graphic>
          <a:graphicData uri="http://schemas.openxmlformats.org/presentationml/2006/ole">
            <mc:AlternateContent xmlns:mc="http://schemas.openxmlformats.org/markup-compatibility/2006">
              <mc:Choice xmlns:v="urn:schemas-microsoft-com:vml" Requires="v">
                <p:oleObj spid="_x0000_s3147" name="" r:id="rId17" imgW="444500" imgH="419100" progId="Equation.DSMT4">
                  <p:embed/>
                </p:oleObj>
              </mc:Choice>
              <mc:Fallback>
                <p:oleObj name="" r:id="rId17" imgW="444500" imgH="419100" progId="Equation.DSMT4">
                  <p:embed/>
                  <p:pic>
                    <p:nvPicPr>
                      <p:cNvPr id="0" name="图片 3146"/>
                      <p:cNvPicPr/>
                      <p:nvPr/>
                    </p:nvPicPr>
                    <p:blipFill>
                      <a:blip r:embed="rId18"/>
                      <a:stretch>
                        <a:fillRect/>
                      </a:stretch>
                    </p:blipFill>
                    <p:spPr>
                      <a:xfrm>
                        <a:off x="5520055" y="2648268"/>
                        <a:ext cx="1190584" cy="1116000"/>
                      </a:xfrm>
                      <a:prstGeom prst="rect">
                        <a:avLst/>
                      </a:prstGeom>
                      <a:noFill/>
                      <a:ln w="38100">
                        <a:noFill/>
                        <a:miter/>
                      </a:ln>
                    </p:spPr>
                  </p:pic>
                </p:oleObj>
              </mc:Fallback>
            </mc:AlternateContent>
          </a:graphicData>
        </a:graphic>
      </p:graphicFrame>
      <p:graphicFrame>
        <p:nvGraphicFramePr>
          <p:cNvPr id="16" name="对象 53256"/>
          <p:cNvGraphicFramePr>
            <a:graphicFrameLocks noChangeAspect="1"/>
          </p:cNvGraphicFramePr>
          <p:nvPr>
            <p:custDataLst>
              <p:tags r:id="rId19"/>
            </p:custDataLst>
          </p:nvPr>
        </p:nvGraphicFramePr>
        <p:xfrm>
          <a:off x="1971040" y="4768215"/>
          <a:ext cx="1084580" cy="945515"/>
        </p:xfrm>
        <a:graphic>
          <a:graphicData uri="http://schemas.openxmlformats.org/presentationml/2006/ole">
            <mc:AlternateContent xmlns:mc="http://schemas.openxmlformats.org/markup-compatibility/2006">
              <mc:Choice xmlns:v="urn:schemas-microsoft-com:vml" Requires="v">
                <p:oleObj spid="_x0000_s17" name="" r:id="rId20" imgW="444500" imgH="393700" progId="Equation.DSMT4">
                  <p:embed/>
                </p:oleObj>
              </mc:Choice>
              <mc:Fallback>
                <p:oleObj name="" r:id="rId20" imgW="444500" imgH="393700" progId="Equation.DSMT4">
                  <p:embed/>
                  <p:pic>
                    <p:nvPicPr>
                      <p:cNvPr id="0" name="图片 3144"/>
                      <p:cNvPicPr/>
                      <p:nvPr/>
                    </p:nvPicPr>
                    <p:blipFill>
                      <a:blip r:embed="rId21"/>
                      <a:stretch>
                        <a:fillRect/>
                      </a:stretch>
                    </p:blipFill>
                    <p:spPr>
                      <a:xfrm>
                        <a:off x="1971040" y="4768215"/>
                        <a:ext cx="1084580" cy="945515"/>
                      </a:xfrm>
                      <a:prstGeom prst="rect">
                        <a:avLst/>
                      </a:prstGeom>
                      <a:noFill/>
                      <a:ln w="38100">
                        <a:noFill/>
                        <a:miter/>
                      </a:ln>
                    </p:spPr>
                  </p:pic>
                </p:oleObj>
              </mc:Fallback>
            </mc:AlternateContent>
          </a:graphicData>
        </a:graphic>
      </p:graphicFrame>
      <p:graphicFrame>
        <p:nvGraphicFramePr>
          <p:cNvPr id="18" name="对象 53257"/>
          <p:cNvGraphicFramePr>
            <a:graphicFrameLocks noChangeAspect="1"/>
          </p:cNvGraphicFramePr>
          <p:nvPr>
            <p:custDataLst>
              <p:tags r:id="rId22"/>
            </p:custDataLst>
          </p:nvPr>
        </p:nvGraphicFramePr>
        <p:xfrm>
          <a:off x="3802380" y="4949190"/>
          <a:ext cx="1717675" cy="583565"/>
        </p:xfrm>
        <a:graphic>
          <a:graphicData uri="http://schemas.openxmlformats.org/presentationml/2006/ole">
            <mc:AlternateContent xmlns:mc="http://schemas.openxmlformats.org/markup-compatibility/2006">
              <mc:Choice xmlns:v="urn:schemas-microsoft-com:vml" Requires="v">
                <p:oleObj spid="_x0000_s19" name="" r:id="rId23" imgW="673100" imgH="228600" progId="Equation.DSMT4">
                  <p:embed/>
                </p:oleObj>
              </mc:Choice>
              <mc:Fallback>
                <p:oleObj name="" r:id="rId23" imgW="673100" imgH="228600" progId="Equation.DSMT4">
                  <p:embed/>
                  <p:pic>
                    <p:nvPicPr>
                      <p:cNvPr id="0" name="图片 3145"/>
                      <p:cNvPicPr/>
                      <p:nvPr/>
                    </p:nvPicPr>
                    <p:blipFill>
                      <a:blip r:embed="rId24"/>
                      <a:stretch>
                        <a:fillRect/>
                      </a:stretch>
                    </p:blipFill>
                    <p:spPr>
                      <a:xfrm>
                        <a:off x="3802380" y="4949190"/>
                        <a:ext cx="1717675" cy="583565"/>
                      </a:xfrm>
                      <a:prstGeom prst="rect">
                        <a:avLst/>
                      </a:prstGeom>
                      <a:noFill/>
                      <a:ln w="38100">
                        <a:noFill/>
                        <a:miter/>
                      </a:ln>
                    </p:spPr>
                  </p:pic>
                </p:oleObj>
              </mc:Fallback>
            </mc:AlternateContent>
          </a:graphicData>
        </a:graphic>
      </p:graphicFrame>
      <p:graphicFrame>
        <p:nvGraphicFramePr>
          <p:cNvPr id="21" name="对象 20483"/>
          <p:cNvGraphicFramePr>
            <a:graphicFrameLocks noChangeAspect="1"/>
          </p:cNvGraphicFramePr>
          <p:nvPr>
            <p:custDataLst>
              <p:tags r:id="rId25"/>
            </p:custDataLst>
          </p:nvPr>
        </p:nvGraphicFramePr>
        <p:xfrm>
          <a:off x="6403023" y="4555967"/>
          <a:ext cx="2625090" cy="1369060"/>
        </p:xfrm>
        <a:graphic>
          <a:graphicData uri="http://schemas.openxmlformats.org/presentationml/2006/ole">
            <mc:AlternateContent xmlns:mc="http://schemas.openxmlformats.org/markup-compatibility/2006">
              <mc:Choice xmlns:v="urn:schemas-microsoft-com:vml" Requires="v">
                <p:oleObj spid="_x0000_s22" name="" r:id="rId26" imgW="1117600" imgH="584200" progId="Equation.3">
                  <p:embed/>
                </p:oleObj>
              </mc:Choice>
              <mc:Fallback>
                <p:oleObj name="" r:id="rId26" imgW="1117600" imgH="584200" progId="Equation.3">
                  <p:embed/>
                  <p:pic>
                    <p:nvPicPr>
                      <p:cNvPr id="0" name="图片 3082"/>
                      <p:cNvPicPr/>
                      <p:nvPr/>
                    </p:nvPicPr>
                    <p:blipFill>
                      <a:blip r:embed="rId27"/>
                      <a:stretch>
                        <a:fillRect/>
                      </a:stretch>
                    </p:blipFill>
                    <p:spPr>
                      <a:xfrm>
                        <a:off x="6403023" y="4555967"/>
                        <a:ext cx="2625090" cy="136906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20" name="文本框 19"/>
          <p:cNvSpPr txBox="1"/>
          <p:nvPr>
            <p:custDataLst>
              <p:tags r:id="rId8"/>
            </p:custDataLst>
          </p:nvPr>
        </p:nvSpPr>
        <p:spPr>
          <a:xfrm>
            <a:off x="0" y="50800"/>
            <a:ext cx="5406390" cy="521970"/>
          </a:xfrm>
          <a:prstGeom prst="rect">
            <a:avLst/>
          </a:prstGeom>
          <a:noFill/>
        </p:spPr>
        <p:txBody>
          <a:bodyPr wrap="square" rtlCol="0">
            <a:spAutoFit/>
          </a:bodyPr>
          <a:p>
            <a:pPr>
              <a:buClrTx/>
              <a:buSzTx/>
              <a:buFontTx/>
            </a:pPr>
            <a:r>
              <a:rPr lang="en-US" altLang="zh-CN" sz="2800" dirty="0" err="1"/>
              <a:t>2.8</a:t>
            </a:r>
            <a:r>
              <a:rPr lang="zh-CN" altLang="en-US" sz="2800" dirty="0" err="1"/>
              <a:t>、</a:t>
            </a:r>
            <a:r>
              <a:rPr lang="zh-CN" sz="2800" dirty="0" err="1"/>
              <a:t>静电场的能量</a:t>
            </a:r>
            <a:endParaRPr lang="zh-CN" sz="2800" dirty="0" err="1"/>
          </a:p>
        </p:txBody>
      </p:sp>
      <p:sp>
        <p:nvSpPr>
          <p:cNvPr id="71683" name="Rectangle 3"/>
          <p:cNvSpPr>
            <a:spLocks noGrp="1" noChangeArrowheads="1"/>
          </p:cNvSpPr>
          <p:nvPr>
            <p:custDataLst>
              <p:tags r:id="rId9"/>
            </p:custDataLst>
          </p:nvPr>
        </p:nvSpPr>
        <p:spPr>
          <a:xfrm>
            <a:off x="709930" y="1297940"/>
            <a:ext cx="9824720" cy="2143125"/>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sz="2400" b="1" u="none" strike="noStrike" kern="0" cap="none" spc="0" normalizeH="0" baseline="0" noProof="0" dirty="0" smtClean="0">
              <a:ln>
                <a:noFill/>
              </a:ln>
              <a:solidFill>
                <a:schemeClr val="tx1"/>
              </a:solidFill>
              <a:effectLst/>
              <a:uLnTx/>
              <a:uFillTx/>
              <a:ea typeface="楷体_GB2312"/>
              <a:cs typeface="+mn-cs"/>
            </a:endParaRPr>
          </a:p>
        </p:txBody>
      </p:sp>
      <p:sp>
        <p:nvSpPr>
          <p:cNvPr id="7" name="文本框 6"/>
          <p:cNvSpPr txBox="1"/>
          <p:nvPr>
            <p:custDataLst>
              <p:tags r:id="rId10"/>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2.8.1 </a:t>
            </a:r>
            <a:r>
              <a:rPr sz="2400" b="1" kern="0">
                <a:sym typeface="+mn-ea"/>
              </a:rPr>
              <a:t>带电体系统的电场能量</a:t>
            </a:r>
            <a:endParaRPr sz="2400" b="1" kern="0">
              <a:sym typeface="+mn-ea"/>
            </a:endParaRPr>
          </a:p>
        </p:txBody>
      </p:sp>
      <p:sp>
        <p:nvSpPr>
          <p:cNvPr id="4" name="Rectangle 3"/>
          <p:cNvSpPr>
            <a:spLocks noGrp="1" noChangeArrowheads="1"/>
          </p:cNvSpPr>
          <p:nvPr>
            <p:custDataLst>
              <p:tags r:id="rId11"/>
            </p:custDataLst>
          </p:nvPr>
        </p:nvSpPr>
        <p:spPr>
          <a:xfrm>
            <a:off x="963930" y="1257300"/>
            <a:ext cx="10408285"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R="0" lvl="0" indent="0" algn="l" defTabSz="914400" rtl="0" eaLnBrk="1" hangingPunct="1">
              <a:lnSpc>
                <a:spcPct val="125000"/>
              </a:lnSpc>
              <a:spcBef>
                <a:spcPts val="1200"/>
              </a:spcBef>
              <a:spcAft>
                <a:spcPct val="0"/>
              </a:spcAft>
              <a:buClrTx/>
              <a:buSzTx/>
              <a:buNone/>
              <a:defRPr/>
            </a:pPr>
            <a:endParaRPr lang="zh-CN" sz="2100" b="1" kern="0" noProof="0" dirty="0" smtClean="0">
              <a:ln>
                <a:noFill/>
              </a:ln>
              <a:solidFill>
                <a:schemeClr val="tx1"/>
              </a:solidFill>
              <a:effectLst/>
              <a:uLnTx/>
              <a:uFillTx/>
              <a:latin typeface="宋体" panose="02010600030101010101" pitchFamily="2" charset="-122"/>
              <a:ea typeface="楷体_GB2312"/>
              <a:sym typeface="+mn-ea"/>
            </a:endParaRPr>
          </a:p>
        </p:txBody>
      </p:sp>
      <p:sp>
        <p:nvSpPr>
          <p:cNvPr id="2" name="Rectangle 3"/>
          <p:cNvSpPr>
            <a:spLocks noGrp="1" noChangeArrowheads="1"/>
          </p:cNvSpPr>
          <p:nvPr>
            <p:custDataLst>
              <p:tags r:id="rId12"/>
            </p:custDataLst>
          </p:nvPr>
        </p:nvSpPr>
        <p:spPr>
          <a:xfrm>
            <a:off x="1090930" y="1384300"/>
            <a:ext cx="10408285"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R="0" lvl="0" indent="0" algn="l" defTabSz="914400" rtl="0" eaLnBrk="1" hangingPunct="1">
              <a:lnSpc>
                <a:spcPct val="125000"/>
              </a:lnSpc>
              <a:spcBef>
                <a:spcPts val="1200"/>
              </a:spcBef>
              <a:spcAft>
                <a:spcPct val="0"/>
              </a:spcAft>
              <a:buClrTx/>
              <a:buSzTx/>
              <a:buNone/>
              <a:defRPr/>
            </a:pPr>
            <a:endParaRPr lang="zh-CN" sz="2400" b="1" kern="0" noProof="0" dirty="0" smtClean="0">
              <a:ln>
                <a:noFill/>
              </a:ln>
              <a:solidFill>
                <a:schemeClr val="tx1"/>
              </a:solidFill>
              <a:effectLst/>
              <a:uLnTx/>
              <a:uFillTx/>
              <a:latin typeface="宋体" panose="02010600030101010101" pitchFamily="2" charset="-122"/>
              <a:ea typeface="楷体_GB2312"/>
              <a:sym typeface="+mn-ea"/>
            </a:endParaRPr>
          </a:p>
        </p:txBody>
      </p:sp>
      <p:sp>
        <p:nvSpPr>
          <p:cNvPr id="6" name="Rectangle 3"/>
          <p:cNvSpPr>
            <a:spLocks noGrp="1" noChangeArrowheads="1"/>
          </p:cNvSpPr>
          <p:nvPr>
            <p:custDataLst>
              <p:tags r:id="rId13"/>
            </p:custDataLst>
          </p:nvPr>
        </p:nvSpPr>
        <p:spPr>
          <a:xfrm>
            <a:off x="973455" y="1638300"/>
            <a:ext cx="5942330"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R="0" lvl="0" indent="0" algn="l" defTabSz="914400" rtl="0" eaLnBrk="1" hangingPunct="1">
              <a:lnSpc>
                <a:spcPct val="125000"/>
              </a:lnSpc>
              <a:spcBef>
                <a:spcPts val="1200"/>
              </a:spcBef>
              <a:spcAft>
                <a:spcPct val="0"/>
              </a:spcAft>
              <a:buClrTx/>
              <a:buSzTx/>
              <a:buNone/>
              <a:defRPr/>
            </a:pPr>
            <a:r>
              <a:rPr kumimoji="0" sz="2400" u="none" strike="noStrike" kern="0" cap="none" spc="0" normalizeH="0" baseline="0" noProof="0" dirty="0" smtClean="0">
                <a:ln>
                  <a:noFill/>
                </a:ln>
                <a:solidFill>
                  <a:schemeClr val="tx1"/>
                </a:solidFill>
                <a:effectLst/>
                <a:uLnTx/>
                <a:uFillTx/>
                <a:ea typeface="楷体_GB2312"/>
              </a:rPr>
              <a:t>把每个带电体看作一个不可分割的整体，则将各带电体从无限远处移至现在位置所作的功等于它们之间的相互作用能（互能）；而把某一个带电体上的各部分电荷从无限分散的状态聚集起来所作的功等于该带电体的固有能或自能。因此，带电体系统总的静电场能量应等于各带电体之间的相互作用能和每个带电体的固有能之总和。 </a:t>
            </a:r>
            <a:endParaRPr kumimoji="0" sz="2400" u="none" strike="noStrike" kern="0" cap="none" spc="0" normalizeH="0" baseline="0" noProof="0" dirty="0" smtClean="0">
              <a:ln>
                <a:noFill/>
              </a:ln>
              <a:solidFill>
                <a:schemeClr val="tx1"/>
              </a:solidFill>
              <a:effectLst/>
              <a:uLnTx/>
              <a:uFillTx/>
              <a:ea typeface="楷体_GB2312"/>
            </a:endParaRPr>
          </a:p>
        </p:txBody>
      </p:sp>
      <p:grpSp>
        <p:nvGrpSpPr>
          <p:cNvPr id="5122" name="组合 8194"/>
          <p:cNvGrpSpPr/>
          <p:nvPr/>
        </p:nvGrpSpPr>
        <p:grpSpPr>
          <a:xfrm>
            <a:off x="7085013" y="1483043"/>
            <a:ext cx="4608512" cy="4032250"/>
            <a:chOff x="0" y="0"/>
            <a:chExt cx="1891" cy="1697"/>
          </a:xfrm>
        </p:grpSpPr>
        <p:sp>
          <p:nvSpPr>
            <p:cNvPr id="5123" name="任意多边形 8195"/>
            <p:cNvSpPr/>
            <p:nvPr>
              <p:custDataLst>
                <p:tags r:id="rId14"/>
              </p:custDataLst>
            </p:nvPr>
          </p:nvSpPr>
          <p:spPr>
            <a:xfrm>
              <a:off x="454" y="318"/>
              <a:ext cx="453" cy="316"/>
            </a:xfrm>
            <a:custGeom>
              <a:avLst/>
              <a:gdLst/>
              <a:ahLst/>
              <a:cxnLst/>
              <a:pathLst>
                <a:path w="413" h="403">
                  <a:moveTo>
                    <a:pt x="34" y="187"/>
                  </a:moveTo>
                  <a:cubicBezTo>
                    <a:pt x="20" y="228"/>
                    <a:pt x="0" y="279"/>
                    <a:pt x="25" y="322"/>
                  </a:cubicBezTo>
                  <a:cubicBezTo>
                    <a:pt x="36" y="341"/>
                    <a:pt x="61" y="346"/>
                    <a:pt x="79" y="358"/>
                  </a:cubicBezTo>
                  <a:cubicBezTo>
                    <a:pt x="119" y="384"/>
                    <a:pt x="131" y="394"/>
                    <a:pt x="178" y="403"/>
                  </a:cubicBezTo>
                  <a:cubicBezTo>
                    <a:pt x="251" y="395"/>
                    <a:pt x="289" y="389"/>
                    <a:pt x="349" y="349"/>
                  </a:cubicBezTo>
                  <a:cubicBezTo>
                    <a:pt x="379" y="303"/>
                    <a:pt x="399" y="240"/>
                    <a:pt x="412" y="187"/>
                  </a:cubicBezTo>
                  <a:cubicBezTo>
                    <a:pt x="409" y="142"/>
                    <a:pt x="413" y="96"/>
                    <a:pt x="403" y="52"/>
                  </a:cubicBezTo>
                  <a:cubicBezTo>
                    <a:pt x="391" y="0"/>
                    <a:pt x="249" y="8"/>
                    <a:pt x="241" y="7"/>
                  </a:cubicBezTo>
                  <a:cubicBezTo>
                    <a:pt x="171" y="14"/>
                    <a:pt x="114" y="1"/>
                    <a:pt x="88" y="79"/>
                  </a:cubicBezTo>
                  <a:cubicBezTo>
                    <a:pt x="86" y="85"/>
                    <a:pt x="62" y="158"/>
                    <a:pt x="61" y="160"/>
                  </a:cubicBezTo>
                  <a:cubicBezTo>
                    <a:pt x="32" y="246"/>
                    <a:pt x="34" y="201"/>
                    <a:pt x="34" y="187"/>
                  </a:cubicBezTo>
                  <a:close/>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5124" name="任意多边形 8196"/>
            <p:cNvSpPr/>
            <p:nvPr>
              <p:custDataLst>
                <p:tags r:id="rId15"/>
              </p:custDataLst>
            </p:nvPr>
          </p:nvSpPr>
          <p:spPr>
            <a:xfrm>
              <a:off x="1225" y="272"/>
              <a:ext cx="352" cy="403"/>
            </a:xfrm>
            <a:custGeom>
              <a:avLst/>
              <a:gdLst/>
              <a:ahLst/>
              <a:cxnLst/>
              <a:pathLst>
                <a:path w="531" h="514">
                  <a:moveTo>
                    <a:pt x="45" y="189"/>
                  </a:moveTo>
                  <a:cubicBezTo>
                    <a:pt x="48" y="243"/>
                    <a:pt x="49" y="297"/>
                    <a:pt x="54" y="351"/>
                  </a:cubicBezTo>
                  <a:cubicBezTo>
                    <a:pt x="65" y="470"/>
                    <a:pt x="315" y="454"/>
                    <a:pt x="369" y="459"/>
                  </a:cubicBezTo>
                  <a:cubicBezTo>
                    <a:pt x="381" y="496"/>
                    <a:pt x="377" y="514"/>
                    <a:pt x="441" y="468"/>
                  </a:cubicBezTo>
                  <a:cubicBezTo>
                    <a:pt x="491" y="432"/>
                    <a:pt x="497" y="339"/>
                    <a:pt x="522" y="288"/>
                  </a:cubicBezTo>
                  <a:cubicBezTo>
                    <a:pt x="525" y="270"/>
                    <a:pt x="531" y="252"/>
                    <a:pt x="531" y="234"/>
                  </a:cubicBezTo>
                  <a:cubicBezTo>
                    <a:pt x="531" y="189"/>
                    <a:pt x="528" y="144"/>
                    <a:pt x="522" y="99"/>
                  </a:cubicBezTo>
                  <a:cubicBezTo>
                    <a:pt x="508" y="2"/>
                    <a:pt x="430" y="7"/>
                    <a:pt x="351" y="0"/>
                  </a:cubicBezTo>
                  <a:cubicBezTo>
                    <a:pt x="255" y="6"/>
                    <a:pt x="229" y="8"/>
                    <a:pt x="153" y="27"/>
                  </a:cubicBezTo>
                  <a:cubicBezTo>
                    <a:pt x="90" y="69"/>
                    <a:pt x="26" y="83"/>
                    <a:pt x="0" y="162"/>
                  </a:cubicBezTo>
                  <a:cubicBezTo>
                    <a:pt x="33" y="184"/>
                    <a:pt x="17" y="175"/>
                    <a:pt x="45" y="189"/>
                  </a:cubicBezTo>
                  <a:close/>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5125" name="任意多边形 8197"/>
            <p:cNvSpPr/>
            <p:nvPr>
              <p:custDataLst>
                <p:tags r:id="rId16"/>
              </p:custDataLst>
            </p:nvPr>
          </p:nvSpPr>
          <p:spPr>
            <a:xfrm>
              <a:off x="338" y="1180"/>
              <a:ext cx="433" cy="262"/>
            </a:xfrm>
            <a:custGeom>
              <a:avLst/>
              <a:gdLst/>
              <a:ahLst/>
              <a:cxnLst/>
              <a:pathLst>
                <a:path w="498" h="334">
                  <a:moveTo>
                    <a:pt x="315" y="22"/>
                  </a:moveTo>
                  <a:cubicBezTo>
                    <a:pt x="226" y="0"/>
                    <a:pt x="189" y="7"/>
                    <a:pt x="81" y="13"/>
                  </a:cubicBezTo>
                  <a:cubicBezTo>
                    <a:pt x="66" y="18"/>
                    <a:pt x="37" y="25"/>
                    <a:pt x="27" y="40"/>
                  </a:cubicBezTo>
                  <a:cubicBezTo>
                    <a:pt x="14" y="60"/>
                    <a:pt x="6" y="115"/>
                    <a:pt x="0" y="139"/>
                  </a:cubicBezTo>
                  <a:cubicBezTo>
                    <a:pt x="3" y="175"/>
                    <a:pt x="0" y="212"/>
                    <a:pt x="9" y="247"/>
                  </a:cubicBezTo>
                  <a:cubicBezTo>
                    <a:pt x="14" y="264"/>
                    <a:pt x="85" y="314"/>
                    <a:pt x="99" y="319"/>
                  </a:cubicBezTo>
                  <a:cubicBezTo>
                    <a:pt x="119" y="326"/>
                    <a:pt x="141" y="325"/>
                    <a:pt x="162" y="328"/>
                  </a:cubicBezTo>
                  <a:cubicBezTo>
                    <a:pt x="282" y="322"/>
                    <a:pt x="342" y="334"/>
                    <a:pt x="432" y="274"/>
                  </a:cubicBezTo>
                  <a:cubicBezTo>
                    <a:pt x="457" y="225"/>
                    <a:pt x="482" y="174"/>
                    <a:pt x="495" y="121"/>
                  </a:cubicBezTo>
                  <a:cubicBezTo>
                    <a:pt x="492" y="97"/>
                    <a:pt x="498" y="70"/>
                    <a:pt x="486" y="49"/>
                  </a:cubicBezTo>
                  <a:cubicBezTo>
                    <a:pt x="480" y="38"/>
                    <a:pt x="462" y="43"/>
                    <a:pt x="450" y="40"/>
                  </a:cubicBezTo>
                  <a:cubicBezTo>
                    <a:pt x="374" y="18"/>
                    <a:pt x="487" y="36"/>
                    <a:pt x="315" y="22"/>
                  </a:cubicBezTo>
                  <a:close/>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5126" name="任意多边形 8198"/>
            <p:cNvSpPr/>
            <p:nvPr>
              <p:custDataLst>
                <p:tags r:id="rId17"/>
              </p:custDataLst>
            </p:nvPr>
          </p:nvSpPr>
          <p:spPr>
            <a:xfrm>
              <a:off x="1179" y="1134"/>
              <a:ext cx="361" cy="320"/>
            </a:xfrm>
            <a:custGeom>
              <a:avLst/>
              <a:gdLst/>
              <a:ahLst/>
              <a:cxnLst/>
              <a:pathLst>
                <a:path w="367" h="245">
                  <a:moveTo>
                    <a:pt x="207" y="0"/>
                  </a:moveTo>
                  <a:cubicBezTo>
                    <a:pt x="146" y="12"/>
                    <a:pt x="61" y="34"/>
                    <a:pt x="0" y="54"/>
                  </a:cubicBezTo>
                  <a:cubicBezTo>
                    <a:pt x="3" y="87"/>
                    <a:pt x="0" y="121"/>
                    <a:pt x="9" y="153"/>
                  </a:cubicBezTo>
                  <a:cubicBezTo>
                    <a:pt x="19" y="189"/>
                    <a:pt x="128" y="226"/>
                    <a:pt x="162" y="234"/>
                  </a:cubicBezTo>
                  <a:cubicBezTo>
                    <a:pt x="333" y="214"/>
                    <a:pt x="291" y="245"/>
                    <a:pt x="360" y="153"/>
                  </a:cubicBezTo>
                  <a:cubicBezTo>
                    <a:pt x="350" y="99"/>
                    <a:pt x="367" y="55"/>
                    <a:pt x="315" y="36"/>
                  </a:cubicBezTo>
                  <a:cubicBezTo>
                    <a:pt x="292" y="28"/>
                    <a:pt x="267" y="24"/>
                    <a:pt x="243" y="18"/>
                  </a:cubicBezTo>
                  <a:cubicBezTo>
                    <a:pt x="225" y="13"/>
                    <a:pt x="170" y="0"/>
                    <a:pt x="189" y="0"/>
                  </a:cubicBezTo>
                  <a:cubicBezTo>
                    <a:pt x="195" y="0"/>
                    <a:pt x="201" y="0"/>
                    <a:pt x="207" y="0"/>
                  </a:cubicBezTo>
                  <a:close/>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5127" name="文本框 8199"/>
            <p:cNvSpPr txBox="1"/>
            <p:nvPr>
              <p:custDataLst>
                <p:tags r:id="rId18"/>
              </p:custDataLst>
            </p:nvPr>
          </p:nvSpPr>
          <p:spPr>
            <a:xfrm>
              <a:off x="454" y="370"/>
              <a:ext cx="390" cy="193"/>
            </a:xfrm>
            <a:prstGeom prst="rect">
              <a:avLst/>
            </a:prstGeom>
            <a:noFill/>
            <a:ln w="9525">
              <a:noFill/>
            </a:ln>
          </p:spPr>
          <p:txBody>
            <a:bodyPr wrap="none" anchor="t" anchorCtr="0">
              <a:spAutoFit/>
            </a:bodyPr>
            <a:p>
              <a:r>
                <a:rPr lang="en-US" altLang="zh-CN" sz="2400" dirty="0">
                  <a:latin typeface="Arial" panose="020B0604020202020204" pitchFamily="34" charset="0"/>
                </a:rPr>
                <a:t>Q</a:t>
              </a:r>
              <a:r>
                <a:rPr lang="en-US" altLang="zh-CN" sz="2400" baseline="-25000" dirty="0">
                  <a:latin typeface="Arial" panose="020B0604020202020204" pitchFamily="34" charset="0"/>
                </a:rPr>
                <a:t>1</a:t>
              </a:r>
              <a:r>
                <a:rPr lang="en-US" altLang="zh-CN" sz="2400" dirty="0">
                  <a:latin typeface="Arial" panose="020B0604020202020204" pitchFamily="34" charset="0"/>
                </a:rPr>
                <a:t>Φ</a:t>
              </a:r>
              <a:r>
                <a:rPr lang="en-US" altLang="zh-CN" sz="2400" baseline="-25000" dirty="0">
                  <a:latin typeface="Arial" panose="020B0604020202020204" pitchFamily="34" charset="0"/>
                </a:rPr>
                <a:t>1</a:t>
              </a:r>
              <a:endParaRPr lang="en-US" altLang="zh-CN" sz="2400" baseline="-25000" dirty="0">
                <a:latin typeface="Arial" panose="020B0604020202020204" pitchFamily="34" charset="0"/>
              </a:endParaRPr>
            </a:p>
          </p:txBody>
        </p:sp>
        <p:sp>
          <p:nvSpPr>
            <p:cNvPr id="5128" name="文本框 8200"/>
            <p:cNvSpPr txBox="1"/>
            <p:nvPr>
              <p:custDataLst>
                <p:tags r:id="rId19"/>
              </p:custDataLst>
            </p:nvPr>
          </p:nvSpPr>
          <p:spPr>
            <a:xfrm>
              <a:off x="338" y="1190"/>
              <a:ext cx="390" cy="192"/>
            </a:xfrm>
            <a:prstGeom prst="rect">
              <a:avLst/>
            </a:prstGeom>
            <a:noFill/>
            <a:ln w="9525">
              <a:noFill/>
            </a:ln>
          </p:spPr>
          <p:txBody>
            <a:bodyPr wrap="none" anchor="t" anchorCtr="0">
              <a:spAutoFit/>
            </a:bodyPr>
            <a:p>
              <a:r>
                <a:rPr lang="en-US" altLang="zh-CN" sz="2400" dirty="0">
                  <a:latin typeface="Arial" panose="020B0604020202020204" pitchFamily="34" charset="0"/>
                </a:rPr>
                <a:t>Q</a:t>
              </a:r>
              <a:r>
                <a:rPr lang="en-US" altLang="zh-CN" sz="2400" baseline="-25000" dirty="0">
                  <a:latin typeface="Arial" panose="020B0604020202020204" pitchFamily="34" charset="0"/>
                </a:rPr>
                <a:t>3</a:t>
              </a:r>
              <a:r>
                <a:rPr lang="en-US" altLang="zh-CN" sz="2400" dirty="0">
                  <a:latin typeface="Arial" panose="020B0604020202020204" pitchFamily="34" charset="0"/>
                </a:rPr>
                <a:t>Φ</a:t>
              </a:r>
              <a:r>
                <a:rPr lang="en-US" altLang="zh-CN" sz="2400" baseline="-25000" dirty="0">
                  <a:latin typeface="Arial" panose="020B0604020202020204" pitchFamily="34" charset="0"/>
                </a:rPr>
                <a:t>3</a:t>
              </a:r>
              <a:endParaRPr lang="en-US" altLang="zh-CN" sz="2400" baseline="-25000" dirty="0">
                <a:latin typeface="Arial" panose="020B0604020202020204" pitchFamily="34" charset="0"/>
              </a:endParaRPr>
            </a:p>
          </p:txBody>
        </p:sp>
        <p:sp>
          <p:nvSpPr>
            <p:cNvPr id="5129" name="文本框 8201"/>
            <p:cNvSpPr txBox="1"/>
            <p:nvPr>
              <p:custDataLst>
                <p:tags r:id="rId20"/>
              </p:custDataLst>
            </p:nvPr>
          </p:nvSpPr>
          <p:spPr>
            <a:xfrm>
              <a:off x="1179" y="1146"/>
              <a:ext cx="334" cy="192"/>
            </a:xfrm>
            <a:prstGeom prst="rect">
              <a:avLst/>
            </a:prstGeom>
            <a:noFill/>
            <a:ln w="9525">
              <a:noFill/>
            </a:ln>
          </p:spPr>
          <p:txBody>
            <a:bodyPr wrap="none" anchor="t" anchorCtr="0">
              <a:spAutoFit/>
            </a:bodyPr>
            <a:p>
              <a:r>
                <a:rPr lang="en-US" altLang="zh-CN" sz="2400" dirty="0">
                  <a:latin typeface="Arial" panose="020B0604020202020204" pitchFamily="34" charset="0"/>
                </a:rPr>
                <a:t>Q</a:t>
              </a:r>
              <a:r>
                <a:rPr lang="en-US" altLang="zh-CN" sz="2400" baseline="-25000" dirty="0">
                  <a:latin typeface="Arial" panose="020B0604020202020204" pitchFamily="34" charset="0"/>
                </a:rPr>
                <a:t>i</a:t>
              </a:r>
              <a:r>
                <a:rPr lang="en-US" altLang="zh-CN" sz="2400" dirty="0">
                  <a:latin typeface="Arial" panose="020B0604020202020204" pitchFamily="34" charset="0"/>
                </a:rPr>
                <a:t>Φ</a:t>
              </a:r>
              <a:r>
                <a:rPr lang="en-US" altLang="zh-CN" sz="2400" baseline="-25000" dirty="0">
                  <a:latin typeface="Arial" panose="020B0604020202020204" pitchFamily="34" charset="0"/>
                </a:rPr>
                <a:t>i</a:t>
              </a:r>
              <a:endParaRPr lang="en-US" altLang="zh-CN" sz="2400" baseline="-25000" dirty="0">
                <a:latin typeface="Arial" panose="020B0604020202020204" pitchFamily="34" charset="0"/>
              </a:endParaRPr>
            </a:p>
          </p:txBody>
        </p:sp>
        <p:sp>
          <p:nvSpPr>
            <p:cNvPr id="5130" name="文本框 8202"/>
            <p:cNvSpPr txBox="1"/>
            <p:nvPr>
              <p:custDataLst>
                <p:tags r:id="rId21"/>
              </p:custDataLst>
            </p:nvPr>
          </p:nvSpPr>
          <p:spPr>
            <a:xfrm>
              <a:off x="1225" y="328"/>
              <a:ext cx="390" cy="192"/>
            </a:xfrm>
            <a:prstGeom prst="rect">
              <a:avLst/>
            </a:prstGeom>
            <a:noFill/>
            <a:ln w="9525">
              <a:noFill/>
            </a:ln>
          </p:spPr>
          <p:txBody>
            <a:bodyPr wrap="none" anchor="t" anchorCtr="0">
              <a:spAutoFit/>
            </a:bodyPr>
            <a:p>
              <a:r>
                <a:rPr lang="en-US" altLang="zh-CN" sz="2400" dirty="0">
                  <a:latin typeface="Arial" panose="020B0604020202020204" pitchFamily="34" charset="0"/>
                </a:rPr>
                <a:t>Q</a:t>
              </a:r>
              <a:r>
                <a:rPr lang="en-US" altLang="zh-CN" sz="2400" baseline="-25000" dirty="0">
                  <a:latin typeface="Arial" panose="020B0604020202020204" pitchFamily="34" charset="0"/>
                </a:rPr>
                <a:t>2</a:t>
              </a:r>
              <a:r>
                <a:rPr lang="en-US" altLang="zh-CN" sz="2400" dirty="0">
                  <a:latin typeface="Arial" panose="020B0604020202020204" pitchFamily="34" charset="0"/>
                </a:rPr>
                <a:t>Φ</a:t>
              </a:r>
              <a:r>
                <a:rPr lang="en-US" altLang="zh-CN" sz="2400" baseline="-25000" dirty="0">
                  <a:latin typeface="Arial" panose="020B0604020202020204" pitchFamily="34" charset="0"/>
                </a:rPr>
                <a:t>2</a:t>
              </a:r>
              <a:endParaRPr lang="en-US" altLang="zh-CN" sz="2400" baseline="-25000" dirty="0">
                <a:latin typeface="Arial" panose="020B0604020202020204" pitchFamily="34" charset="0"/>
              </a:endParaRPr>
            </a:p>
          </p:txBody>
        </p:sp>
        <p:sp>
          <p:nvSpPr>
            <p:cNvPr id="5131" name="任意多边形 8203"/>
            <p:cNvSpPr/>
            <p:nvPr>
              <p:custDataLst>
                <p:tags r:id="rId22"/>
              </p:custDataLst>
            </p:nvPr>
          </p:nvSpPr>
          <p:spPr>
            <a:xfrm>
              <a:off x="0" y="0"/>
              <a:ext cx="1891" cy="1697"/>
            </a:xfrm>
            <a:custGeom>
              <a:avLst/>
              <a:gdLst/>
              <a:ahLst/>
              <a:cxnLst/>
              <a:pathLst>
                <a:path w="2851" h="2164">
                  <a:moveTo>
                    <a:pt x="277" y="495"/>
                  </a:moveTo>
                  <a:cubicBezTo>
                    <a:pt x="235" y="527"/>
                    <a:pt x="206" y="576"/>
                    <a:pt x="178" y="621"/>
                  </a:cubicBezTo>
                  <a:cubicBezTo>
                    <a:pt x="166" y="640"/>
                    <a:pt x="164" y="665"/>
                    <a:pt x="151" y="684"/>
                  </a:cubicBezTo>
                  <a:cubicBezTo>
                    <a:pt x="90" y="770"/>
                    <a:pt x="137" y="667"/>
                    <a:pt x="88" y="765"/>
                  </a:cubicBezTo>
                  <a:cubicBezTo>
                    <a:pt x="68" y="804"/>
                    <a:pt x="58" y="850"/>
                    <a:pt x="43" y="891"/>
                  </a:cubicBezTo>
                  <a:cubicBezTo>
                    <a:pt x="37" y="909"/>
                    <a:pt x="25" y="945"/>
                    <a:pt x="25" y="945"/>
                  </a:cubicBezTo>
                  <a:cubicBezTo>
                    <a:pt x="0" y="1195"/>
                    <a:pt x="36" y="1463"/>
                    <a:pt x="295" y="1566"/>
                  </a:cubicBezTo>
                  <a:cubicBezTo>
                    <a:pt x="299" y="1682"/>
                    <a:pt x="281" y="1781"/>
                    <a:pt x="331" y="1881"/>
                  </a:cubicBezTo>
                  <a:cubicBezTo>
                    <a:pt x="341" y="1930"/>
                    <a:pt x="352" y="1985"/>
                    <a:pt x="385" y="2025"/>
                  </a:cubicBezTo>
                  <a:cubicBezTo>
                    <a:pt x="469" y="2126"/>
                    <a:pt x="664" y="2140"/>
                    <a:pt x="781" y="2160"/>
                  </a:cubicBezTo>
                  <a:cubicBezTo>
                    <a:pt x="913" y="2157"/>
                    <a:pt x="1046" y="2164"/>
                    <a:pt x="1177" y="2151"/>
                  </a:cubicBezTo>
                  <a:cubicBezTo>
                    <a:pt x="1506" y="2118"/>
                    <a:pt x="1830" y="2038"/>
                    <a:pt x="2158" y="1998"/>
                  </a:cubicBezTo>
                  <a:cubicBezTo>
                    <a:pt x="2305" y="1980"/>
                    <a:pt x="2567" y="1982"/>
                    <a:pt x="2662" y="1980"/>
                  </a:cubicBezTo>
                  <a:cubicBezTo>
                    <a:pt x="2709" y="1949"/>
                    <a:pt x="2729" y="1861"/>
                    <a:pt x="2743" y="1809"/>
                  </a:cubicBezTo>
                  <a:cubicBezTo>
                    <a:pt x="2757" y="1756"/>
                    <a:pt x="2779" y="1647"/>
                    <a:pt x="2779" y="1647"/>
                  </a:cubicBezTo>
                  <a:cubicBezTo>
                    <a:pt x="2798" y="1439"/>
                    <a:pt x="2836" y="1235"/>
                    <a:pt x="2851" y="1026"/>
                  </a:cubicBezTo>
                  <a:cubicBezTo>
                    <a:pt x="2845" y="921"/>
                    <a:pt x="2845" y="816"/>
                    <a:pt x="2833" y="711"/>
                  </a:cubicBezTo>
                  <a:cubicBezTo>
                    <a:pt x="2824" y="628"/>
                    <a:pt x="2778" y="546"/>
                    <a:pt x="2734" y="477"/>
                  </a:cubicBezTo>
                  <a:cubicBezTo>
                    <a:pt x="2685" y="400"/>
                    <a:pt x="2634" y="350"/>
                    <a:pt x="2572" y="288"/>
                  </a:cubicBezTo>
                  <a:cubicBezTo>
                    <a:pt x="2536" y="252"/>
                    <a:pt x="2575" y="267"/>
                    <a:pt x="2527" y="243"/>
                  </a:cubicBezTo>
                  <a:cubicBezTo>
                    <a:pt x="2474" y="217"/>
                    <a:pt x="2482" y="228"/>
                    <a:pt x="2419" y="216"/>
                  </a:cubicBezTo>
                  <a:cubicBezTo>
                    <a:pt x="2205" y="176"/>
                    <a:pt x="2066" y="169"/>
                    <a:pt x="1825" y="153"/>
                  </a:cubicBezTo>
                  <a:cubicBezTo>
                    <a:pt x="1688" y="107"/>
                    <a:pt x="1545" y="76"/>
                    <a:pt x="1402" y="63"/>
                  </a:cubicBezTo>
                  <a:cubicBezTo>
                    <a:pt x="1296" y="37"/>
                    <a:pt x="1186" y="18"/>
                    <a:pt x="1078" y="0"/>
                  </a:cubicBezTo>
                  <a:cubicBezTo>
                    <a:pt x="1033" y="3"/>
                    <a:pt x="831" y="5"/>
                    <a:pt x="745" y="36"/>
                  </a:cubicBezTo>
                  <a:cubicBezTo>
                    <a:pt x="687" y="57"/>
                    <a:pt x="617" y="101"/>
                    <a:pt x="565" y="135"/>
                  </a:cubicBezTo>
                  <a:cubicBezTo>
                    <a:pt x="528" y="160"/>
                    <a:pt x="508" y="193"/>
                    <a:pt x="466" y="207"/>
                  </a:cubicBezTo>
                  <a:cubicBezTo>
                    <a:pt x="437" y="236"/>
                    <a:pt x="377" y="280"/>
                    <a:pt x="358" y="324"/>
                  </a:cubicBezTo>
                  <a:cubicBezTo>
                    <a:pt x="309" y="435"/>
                    <a:pt x="362" y="330"/>
                    <a:pt x="331" y="414"/>
                  </a:cubicBezTo>
                  <a:cubicBezTo>
                    <a:pt x="325" y="429"/>
                    <a:pt x="294" y="486"/>
                    <a:pt x="286" y="495"/>
                  </a:cubicBezTo>
                  <a:cubicBezTo>
                    <a:pt x="279" y="503"/>
                    <a:pt x="270" y="513"/>
                    <a:pt x="259" y="513"/>
                  </a:cubicBezTo>
                  <a:cubicBezTo>
                    <a:pt x="251" y="513"/>
                    <a:pt x="271" y="501"/>
                    <a:pt x="277" y="495"/>
                  </a:cubicBezTo>
                  <a:close/>
                </a:path>
              </a:pathLst>
            </a:custGeom>
            <a:noFill/>
            <a:ln w="9525" cap="flat" cmpd="sng">
              <a:solidFill>
                <a:schemeClr val="tx1"/>
              </a:solidFill>
              <a:prstDash val="solid"/>
              <a:round/>
              <a:headEnd type="none" w="med" len="med"/>
              <a:tailEnd type="none" w="med" len="med"/>
            </a:ln>
          </p:spPr>
          <p:txBody>
            <a:bodyPr/>
            <a:p>
              <a:endParaRPr lang="zh-CN" altLang="en-US"/>
            </a:p>
          </p:txBody>
        </p:sp>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71683" name="Rectangle 3"/>
          <p:cNvSpPr>
            <a:spLocks noGrp="1" noChangeArrowheads="1"/>
          </p:cNvSpPr>
          <p:nvPr>
            <p:custDataLst>
              <p:tags r:id="rId8"/>
            </p:custDataLst>
          </p:nvPr>
        </p:nvSpPr>
        <p:spPr>
          <a:xfrm>
            <a:off x="709930" y="1297940"/>
            <a:ext cx="9824720" cy="2143125"/>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sz="2400" b="1" u="none" strike="noStrike" kern="0" cap="none" spc="0" normalizeH="0" baseline="0" noProof="0" dirty="0" smtClean="0">
              <a:ln>
                <a:noFill/>
              </a:ln>
              <a:solidFill>
                <a:schemeClr val="tx1"/>
              </a:solidFill>
              <a:effectLst/>
              <a:uLnTx/>
              <a:uFillTx/>
              <a:ea typeface="楷体_GB2312"/>
              <a:cs typeface="+mn-cs"/>
            </a:endParaRPr>
          </a:p>
        </p:txBody>
      </p:sp>
      <p:sp>
        <p:nvSpPr>
          <p:cNvPr id="4" name="Rectangle 3"/>
          <p:cNvSpPr>
            <a:spLocks noGrp="1" noChangeArrowheads="1"/>
          </p:cNvSpPr>
          <p:nvPr>
            <p:custDataLst>
              <p:tags r:id="rId9"/>
            </p:custDataLst>
          </p:nvPr>
        </p:nvSpPr>
        <p:spPr>
          <a:xfrm>
            <a:off x="963930" y="1257300"/>
            <a:ext cx="10408285"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R="0" lvl="0" indent="0" algn="l" defTabSz="914400" rtl="0" eaLnBrk="1" hangingPunct="1">
              <a:lnSpc>
                <a:spcPct val="125000"/>
              </a:lnSpc>
              <a:spcBef>
                <a:spcPts val="1200"/>
              </a:spcBef>
              <a:spcAft>
                <a:spcPct val="0"/>
              </a:spcAft>
              <a:buClrTx/>
              <a:buSzTx/>
              <a:buNone/>
              <a:defRPr/>
            </a:pPr>
            <a:endParaRPr lang="zh-CN" sz="2100" b="1" kern="0" noProof="0" dirty="0" smtClean="0">
              <a:ln>
                <a:noFill/>
              </a:ln>
              <a:solidFill>
                <a:schemeClr val="tx1"/>
              </a:solidFill>
              <a:effectLst/>
              <a:uLnTx/>
              <a:uFillTx/>
              <a:latin typeface="宋体" panose="02010600030101010101" pitchFamily="2" charset="-122"/>
              <a:ea typeface="楷体_GB2312"/>
              <a:sym typeface="+mn-ea"/>
            </a:endParaRPr>
          </a:p>
        </p:txBody>
      </p:sp>
      <p:sp>
        <p:nvSpPr>
          <p:cNvPr id="2" name="Rectangle 3"/>
          <p:cNvSpPr>
            <a:spLocks noGrp="1" noChangeArrowheads="1"/>
          </p:cNvSpPr>
          <p:nvPr>
            <p:custDataLst>
              <p:tags r:id="rId10"/>
            </p:custDataLst>
          </p:nvPr>
        </p:nvSpPr>
        <p:spPr>
          <a:xfrm>
            <a:off x="1090930" y="1384300"/>
            <a:ext cx="10408285"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R="0" lvl="0" indent="0" algn="l" defTabSz="914400" rtl="0" eaLnBrk="1" hangingPunct="1">
              <a:lnSpc>
                <a:spcPct val="125000"/>
              </a:lnSpc>
              <a:spcBef>
                <a:spcPts val="1200"/>
              </a:spcBef>
              <a:spcAft>
                <a:spcPct val="0"/>
              </a:spcAft>
              <a:buClrTx/>
              <a:buSzTx/>
              <a:buNone/>
              <a:defRPr/>
            </a:pPr>
            <a:endParaRPr lang="zh-CN" sz="2400" b="1" kern="0" noProof="0" dirty="0" smtClean="0">
              <a:ln>
                <a:noFill/>
              </a:ln>
              <a:solidFill>
                <a:schemeClr val="tx1"/>
              </a:solidFill>
              <a:effectLst/>
              <a:uLnTx/>
              <a:uFillTx/>
              <a:latin typeface="宋体" panose="02010600030101010101" pitchFamily="2" charset="-122"/>
              <a:ea typeface="楷体_GB2312"/>
              <a:sym typeface="+mn-ea"/>
            </a:endParaRPr>
          </a:p>
        </p:txBody>
      </p:sp>
      <p:sp>
        <p:nvSpPr>
          <p:cNvPr id="16" name="文本框 15"/>
          <p:cNvSpPr txBox="1"/>
          <p:nvPr>
            <p:custDataLst>
              <p:tags r:id="rId11"/>
            </p:custDataLst>
          </p:nvPr>
        </p:nvSpPr>
        <p:spPr>
          <a:xfrm>
            <a:off x="0" y="50800"/>
            <a:ext cx="5406390" cy="521970"/>
          </a:xfrm>
          <a:prstGeom prst="rect">
            <a:avLst/>
          </a:prstGeom>
          <a:noFill/>
        </p:spPr>
        <p:txBody>
          <a:bodyPr wrap="square" rtlCol="0">
            <a:spAutoFit/>
          </a:bodyPr>
          <a:p>
            <a:pPr>
              <a:buClrTx/>
              <a:buSzTx/>
              <a:buFontTx/>
            </a:pPr>
            <a:r>
              <a:rPr lang="en-US" altLang="zh-CN" sz="2800" dirty="0" err="1"/>
              <a:t>2.8</a:t>
            </a:r>
            <a:r>
              <a:rPr lang="zh-CN" altLang="en-US" sz="2800" dirty="0" err="1"/>
              <a:t>、</a:t>
            </a:r>
            <a:r>
              <a:rPr lang="zh-CN" sz="2800" dirty="0" err="1"/>
              <a:t>静电场的能量</a:t>
            </a:r>
            <a:endParaRPr lang="zh-CN" sz="2800" dirty="0" err="1"/>
          </a:p>
        </p:txBody>
      </p:sp>
      <p:sp>
        <p:nvSpPr>
          <p:cNvPr id="17" name="文本框 16"/>
          <p:cNvSpPr txBox="1"/>
          <p:nvPr>
            <p:custDataLst>
              <p:tags r:id="rId12"/>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2.8.1 </a:t>
            </a:r>
            <a:r>
              <a:rPr sz="2400" b="1" kern="0">
                <a:sym typeface="+mn-ea"/>
              </a:rPr>
              <a:t>带电体系统的电场能量</a:t>
            </a:r>
            <a:endParaRPr sz="2400" b="1" kern="0">
              <a:sym typeface="+mn-ea"/>
            </a:endParaRPr>
          </a:p>
        </p:txBody>
      </p:sp>
      <p:sp>
        <p:nvSpPr>
          <p:cNvPr id="6146" name="任意多边形 9218"/>
          <p:cNvSpPr/>
          <p:nvPr>
            <p:custDataLst>
              <p:tags r:id="rId13"/>
            </p:custDataLst>
          </p:nvPr>
        </p:nvSpPr>
        <p:spPr>
          <a:xfrm>
            <a:off x="2238375" y="1757680"/>
            <a:ext cx="1603375" cy="933450"/>
          </a:xfrm>
          <a:custGeom>
            <a:avLst/>
            <a:gdLst/>
            <a:ahLst/>
            <a:cxnLst/>
            <a:pathLst>
              <a:path w="413" h="403">
                <a:moveTo>
                  <a:pt x="34" y="187"/>
                </a:moveTo>
                <a:cubicBezTo>
                  <a:pt x="20" y="228"/>
                  <a:pt x="0" y="279"/>
                  <a:pt x="25" y="322"/>
                </a:cubicBezTo>
                <a:cubicBezTo>
                  <a:pt x="36" y="341"/>
                  <a:pt x="61" y="346"/>
                  <a:pt x="79" y="358"/>
                </a:cubicBezTo>
                <a:cubicBezTo>
                  <a:pt x="119" y="384"/>
                  <a:pt x="131" y="394"/>
                  <a:pt x="178" y="403"/>
                </a:cubicBezTo>
                <a:cubicBezTo>
                  <a:pt x="251" y="395"/>
                  <a:pt x="289" y="389"/>
                  <a:pt x="349" y="349"/>
                </a:cubicBezTo>
                <a:cubicBezTo>
                  <a:pt x="379" y="303"/>
                  <a:pt x="399" y="240"/>
                  <a:pt x="412" y="187"/>
                </a:cubicBezTo>
                <a:cubicBezTo>
                  <a:pt x="409" y="142"/>
                  <a:pt x="413" y="96"/>
                  <a:pt x="403" y="52"/>
                </a:cubicBezTo>
                <a:cubicBezTo>
                  <a:pt x="391" y="0"/>
                  <a:pt x="249" y="8"/>
                  <a:pt x="241" y="7"/>
                </a:cubicBezTo>
                <a:cubicBezTo>
                  <a:pt x="171" y="14"/>
                  <a:pt x="114" y="1"/>
                  <a:pt x="88" y="79"/>
                </a:cubicBezTo>
                <a:cubicBezTo>
                  <a:pt x="86" y="85"/>
                  <a:pt x="62" y="158"/>
                  <a:pt x="61" y="160"/>
                </a:cubicBezTo>
                <a:cubicBezTo>
                  <a:pt x="32" y="246"/>
                  <a:pt x="34" y="201"/>
                  <a:pt x="34" y="187"/>
                </a:cubicBezTo>
                <a:close/>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6147" name="任意多边形 9219"/>
          <p:cNvSpPr/>
          <p:nvPr>
            <p:custDataLst>
              <p:tags r:id="rId14"/>
            </p:custDataLst>
          </p:nvPr>
        </p:nvSpPr>
        <p:spPr>
          <a:xfrm>
            <a:off x="8658225" y="1724343"/>
            <a:ext cx="1247775" cy="1190625"/>
          </a:xfrm>
          <a:custGeom>
            <a:avLst/>
            <a:gdLst/>
            <a:ahLst/>
            <a:cxnLst/>
            <a:pathLst>
              <a:path w="531" h="514">
                <a:moveTo>
                  <a:pt x="45" y="189"/>
                </a:moveTo>
                <a:cubicBezTo>
                  <a:pt x="48" y="243"/>
                  <a:pt x="49" y="297"/>
                  <a:pt x="54" y="351"/>
                </a:cubicBezTo>
                <a:cubicBezTo>
                  <a:pt x="65" y="470"/>
                  <a:pt x="315" y="454"/>
                  <a:pt x="369" y="459"/>
                </a:cubicBezTo>
                <a:cubicBezTo>
                  <a:pt x="381" y="496"/>
                  <a:pt x="377" y="514"/>
                  <a:pt x="441" y="468"/>
                </a:cubicBezTo>
                <a:cubicBezTo>
                  <a:pt x="491" y="432"/>
                  <a:pt x="497" y="339"/>
                  <a:pt x="522" y="288"/>
                </a:cubicBezTo>
                <a:cubicBezTo>
                  <a:pt x="525" y="270"/>
                  <a:pt x="531" y="252"/>
                  <a:pt x="531" y="234"/>
                </a:cubicBezTo>
                <a:cubicBezTo>
                  <a:pt x="531" y="189"/>
                  <a:pt x="528" y="144"/>
                  <a:pt x="522" y="99"/>
                </a:cubicBezTo>
                <a:cubicBezTo>
                  <a:pt x="508" y="2"/>
                  <a:pt x="430" y="7"/>
                  <a:pt x="351" y="0"/>
                </a:cubicBezTo>
                <a:cubicBezTo>
                  <a:pt x="255" y="6"/>
                  <a:pt x="229" y="8"/>
                  <a:pt x="153" y="27"/>
                </a:cubicBezTo>
                <a:cubicBezTo>
                  <a:pt x="90" y="69"/>
                  <a:pt x="26" y="83"/>
                  <a:pt x="0" y="162"/>
                </a:cubicBezTo>
                <a:cubicBezTo>
                  <a:pt x="33" y="184"/>
                  <a:pt x="17" y="175"/>
                  <a:pt x="45" y="189"/>
                </a:cubicBezTo>
                <a:close/>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6148" name="任意多边形 9220"/>
          <p:cNvSpPr/>
          <p:nvPr>
            <p:custDataLst>
              <p:tags r:id="rId15"/>
            </p:custDataLst>
          </p:nvPr>
        </p:nvSpPr>
        <p:spPr>
          <a:xfrm>
            <a:off x="2149475" y="5283518"/>
            <a:ext cx="1533525" cy="773112"/>
          </a:xfrm>
          <a:custGeom>
            <a:avLst/>
            <a:gdLst/>
            <a:ahLst/>
            <a:cxnLst/>
            <a:pathLst>
              <a:path w="498" h="334">
                <a:moveTo>
                  <a:pt x="315" y="22"/>
                </a:moveTo>
                <a:cubicBezTo>
                  <a:pt x="226" y="0"/>
                  <a:pt x="189" y="7"/>
                  <a:pt x="81" y="13"/>
                </a:cubicBezTo>
                <a:cubicBezTo>
                  <a:pt x="66" y="18"/>
                  <a:pt x="37" y="25"/>
                  <a:pt x="27" y="40"/>
                </a:cubicBezTo>
                <a:cubicBezTo>
                  <a:pt x="14" y="60"/>
                  <a:pt x="6" y="115"/>
                  <a:pt x="0" y="139"/>
                </a:cubicBezTo>
                <a:cubicBezTo>
                  <a:pt x="3" y="175"/>
                  <a:pt x="0" y="212"/>
                  <a:pt x="9" y="247"/>
                </a:cubicBezTo>
                <a:cubicBezTo>
                  <a:pt x="14" y="264"/>
                  <a:pt x="85" y="314"/>
                  <a:pt x="99" y="319"/>
                </a:cubicBezTo>
                <a:cubicBezTo>
                  <a:pt x="119" y="326"/>
                  <a:pt x="141" y="325"/>
                  <a:pt x="162" y="328"/>
                </a:cubicBezTo>
                <a:cubicBezTo>
                  <a:pt x="282" y="322"/>
                  <a:pt x="342" y="334"/>
                  <a:pt x="432" y="274"/>
                </a:cubicBezTo>
                <a:cubicBezTo>
                  <a:pt x="457" y="225"/>
                  <a:pt x="482" y="174"/>
                  <a:pt x="495" y="121"/>
                </a:cubicBezTo>
                <a:cubicBezTo>
                  <a:pt x="492" y="97"/>
                  <a:pt x="498" y="70"/>
                  <a:pt x="486" y="49"/>
                </a:cubicBezTo>
                <a:cubicBezTo>
                  <a:pt x="480" y="38"/>
                  <a:pt x="462" y="43"/>
                  <a:pt x="450" y="40"/>
                </a:cubicBezTo>
                <a:cubicBezTo>
                  <a:pt x="374" y="18"/>
                  <a:pt x="487" y="36"/>
                  <a:pt x="315" y="22"/>
                </a:cubicBezTo>
                <a:close/>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6149" name="任意多边形 9221"/>
          <p:cNvSpPr/>
          <p:nvPr>
            <p:custDataLst>
              <p:tags r:id="rId16"/>
            </p:custDataLst>
          </p:nvPr>
        </p:nvSpPr>
        <p:spPr>
          <a:xfrm>
            <a:off x="6784975" y="4459605"/>
            <a:ext cx="1277938" cy="946150"/>
          </a:xfrm>
          <a:custGeom>
            <a:avLst/>
            <a:gdLst/>
            <a:ahLst/>
            <a:cxnLst/>
            <a:pathLst>
              <a:path w="367" h="245">
                <a:moveTo>
                  <a:pt x="207" y="0"/>
                </a:moveTo>
                <a:cubicBezTo>
                  <a:pt x="146" y="12"/>
                  <a:pt x="61" y="34"/>
                  <a:pt x="0" y="54"/>
                </a:cubicBezTo>
                <a:cubicBezTo>
                  <a:pt x="3" y="87"/>
                  <a:pt x="0" y="121"/>
                  <a:pt x="9" y="153"/>
                </a:cubicBezTo>
                <a:cubicBezTo>
                  <a:pt x="19" y="189"/>
                  <a:pt x="128" y="226"/>
                  <a:pt x="162" y="234"/>
                </a:cubicBezTo>
                <a:cubicBezTo>
                  <a:pt x="333" y="214"/>
                  <a:pt x="291" y="245"/>
                  <a:pt x="360" y="153"/>
                </a:cubicBezTo>
                <a:cubicBezTo>
                  <a:pt x="350" y="99"/>
                  <a:pt x="367" y="55"/>
                  <a:pt x="315" y="36"/>
                </a:cubicBezTo>
                <a:cubicBezTo>
                  <a:pt x="292" y="28"/>
                  <a:pt x="267" y="24"/>
                  <a:pt x="243" y="18"/>
                </a:cubicBezTo>
                <a:cubicBezTo>
                  <a:pt x="225" y="13"/>
                  <a:pt x="170" y="0"/>
                  <a:pt x="189" y="0"/>
                </a:cubicBezTo>
                <a:cubicBezTo>
                  <a:pt x="195" y="0"/>
                  <a:pt x="201" y="0"/>
                  <a:pt x="207" y="0"/>
                </a:cubicBezTo>
                <a:close/>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6150" name="文本框 9222"/>
          <p:cNvSpPr txBox="1"/>
          <p:nvPr>
            <p:custDataLst>
              <p:tags r:id="rId17"/>
            </p:custDataLst>
          </p:nvPr>
        </p:nvSpPr>
        <p:spPr>
          <a:xfrm>
            <a:off x="2897188" y="1938655"/>
            <a:ext cx="533400" cy="457200"/>
          </a:xfrm>
          <a:prstGeom prst="rect">
            <a:avLst/>
          </a:prstGeom>
          <a:noFill/>
          <a:ln w="9525">
            <a:noFill/>
          </a:ln>
        </p:spPr>
        <p:txBody>
          <a:bodyPr wrap="none" anchor="t" anchorCtr="0">
            <a:spAutoFit/>
          </a:bodyPr>
          <a:p>
            <a:r>
              <a:rPr lang="en-US" altLang="zh-CN" sz="2400" dirty="0">
                <a:latin typeface="Arial" panose="020B0604020202020204" pitchFamily="34" charset="0"/>
              </a:rPr>
              <a:t>Q</a:t>
            </a:r>
            <a:r>
              <a:rPr lang="en-US" altLang="zh-CN" sz="2400" baseline="-25000" dirty="0">
                <a:latin typeface="Arial" panose="020B0604020202020204" pitchFamily="34" charset="0"/>
              </a:rPr>
              <a:t>1</a:t>
            </a:r>
            <a:endParaRPr lang="en-US" altLang="zh-CN" sz="2400" baseline="-25000" dirty="0">
              <a:latin typeface="Arial" panose="020B0604020202020204" pitchFamily="34" charset="0"/>
            </a:endParaRPr>
          </a:p>
        </p:txBody>
      </p:sp>
      <p:sp>
        <p:nvSpPr>
          <p:cNvPr id="6151" name="文本框 9223"/>
          <p:cNvSpPr txBox="1"/>
          <p:nvPr>
            <p:custDataLst>
              <p:tags r:id="rId18"/>
            </p:custDataLst>
          </p:nvPr>
        </p:nvSpPr>
        <p:spPr>
          <a:xfrm>
            <a:off x="2681288" y="5396230"/>
            <a:ext cx="533400" cy="457200"/>
          </a:xfrm>
          <a:prstGeom prst="rect">
            <a:avLst/>
          </a:prstGeom>
          <a:noFill/>
          <a:ln w="9525">
            <a:noFill/>
          </a:ln>
        </p:spPr>
        <p:txBody>
          <a:bodyPr wrap="none" anchor="t" anchorCtr="0">
            <a:spAutoFit/>
          </a:bodyPr>
          <a:p>
            <a:r>
              <a:rPr lang="en-US" altLang="zh-CN" sz="2400" dirty="0">
                <a:latin typeface="Arial" panose="020B0604020202020204" pitchFamily="34" charset="0"/>
              </a:rPr>
              <a:t>Q</a:t>
            </a:r>
            <a:r>
              <a:rPr lang="en-US" altLang="zh-CN" sz="2400" baseline="-25000" dirty="0">
                <a:latin typeface="Arial" panose="020B0604020202020204" pitchFamily="34" charset="0"/>
              </a:rPr>
              <a:t>3</a:t>
            </a:r>
            <a:endParaRPr lang="en-US" altLang="zh-CN" sz="2400" baseline="-25000" dirty="0">
              <a:latin typeface="Arial" panose="020B0604020202020204" pitchFamily="34" charset="0"/>
            </a:endParaRPr>
          </a:p>
        </p:txBody>
      </p:sp>
      <p:sp>
        <p:nvSpPr>
          <p:cNvPr id="6152" name="文本框 9224"/>
          <p:cNvSpPr txBox="1"/>
          <p:nvPr>
            <p:custDataLst>
              <p:tags r:id="rId19"/>
            </p:custDataLst>
          </p:nvPr>
        </p:nvSpPr>
        <p:spPr>
          <a:xfrm>
            <a:off x="9059863" y="1994218"/>
            <a:ext cx="533400" cy="457200"/>
          </a:xfrm>
          <a:prstGeom prst="rect">
            <a:avLst/>
          </a:prstGeom>
          <a:noFill/>
          <a:ln w="9525">
            <a:noFill/>
          </a:ln>
        </p:spPr>
        <p:txBody>
          <a:bodyPr wrap="none" anchor="t" anchorCtr="0">
            <a:spAutoFit/>
          </a:bodyPr>
          <a:p>
            <a:r>
              <a:rPr lang="en-US" altLang="zh-CN" sz="2400" dirty="0">
                <a:latin typeface="Arial" panose="020B0604020202020204" pitchFamily="34" charset="0"/>
              </a:rPr>
              <a:t>Q</a:t>
            </a:r>
            <a:r>
              <a:rPr lang="en-US" altLang="zh-CN" sz="2400" baseline="-25000" dirty="0">
                <a:latin typeface="Arial" panose="020B0604020202020204" pitchFamily="34" charset="0"/>
              </a:rPr>
              <a:t>2</a:t>
            </a:r>
            <a:endParaRPr lang="en-US" altLang="zh-CN" sz="2400" baseline="-25000" dirty="0">
              <a:latin typeface="Arial" panose="020B0604020202020204" pitchFamily="34" charset="0"/>
            </a:endParaRPr>
          </a:p>
        </p:txBody>
      </p:sp>
      <p:grpSp>
        <p:nvGrpSpPr>
          <p:cNvPr id="6153" name="组合 9225"/>
          <p:cNvGrpSpPr/>
          <p:nvPr/>
        </p:nvGrpSpPr>
        <p:grpSpPr>
          <a:xfrm>
            <a:off x="5416550" y="4172268"/>
            <a:ext cx="215900" cy="287337"/>
            <a:chOff x="0" y="0"/>
            <a:chExt cx="136" cy="181"/>
          </a:xfrm>
        </p:grpSpPr>
        <p:sp>
          <p:nvSpPr>
            <p:cNvPr id="6154" name="椭圆 9226"/>
            <p:cNvSpPr/>
            <p:nvPr>
              <p:custDataLst>
                <p:tags r:id="rId20"/>
              </p:custDataLst>
            </p:nvPr>
          </p:nvSpPr>
          <p:spPr>
            <a:xfrm>
              <a:off x="0" y="0"/>
              <a:ext cx="136" cy="181"/>
            </a:xfrm>
            <a:prstGeom prst="ellipse">
              <a:avLst/>
            </a:prstGeom>
            <a:noFill/>
            <a:ln w="9525" cap="flat" cmpd="sng">
              <a:solidFill>
                <a:schemeClr val="tx1"/>
              </a:solidFill>
              <a:prstDash val="solid"/>
              <a:round/>
              <a:headEnd type="none" w="med" len="med"/>
              <a:tailEnd type="none" w="med" len="med"/>
            </a:ln>
          </p:spPr>
          <p:txBody>
            <a:bodyPr anchor="t" anchorCtr="0"/>
            <a:p>
              <a:endParaRPr lang="zh-CN" altLang="en-US">
                <a:latin typeface="Times New Roman" panose="02020603050405020304" charset="0"/>
              </a:endParaRPr>
            </a:p>
          </p:txBody>
        </p:sp>
        <p:sp>
          <p:nvSpPr>
            <p:cNvPr id="6155" name="直接连接符 9227"/>
            <p:cNvSpPr/>
            <p:nvPr>
              <p:custDataLst>
                <p:tags r:id="rId21"/>
              </p:custDataLst>
            </p:nvPr>
          </p:nvSpPr>
          <p:spPr>
            <a:xfrm>
              <a:off x="0" y="90"/>
              <a:ext cx="136" cy="0"/>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Times New Roman" panose="02020603050405020304" charset="0"/>
              </a:endParaRPr>
            </a:p>
          </p:txBody>
        </p:sp>
        <p:sp>
          <p:nvSpPr>
            <p:cNvPr id="6156" name="直接连接符 9228"/>
            <p:cNvSpPr/>
            <p:nvPr>
              <p:custDataLst>
                <p:tags r:id="rId22"/>
              </p:custDataLst>
            </p:nvPr>
          </p:nvSpPr>
          <p:spPr>
            <a:xfrm flipV="1">
              <a:off x="73" y="0"/>
              <a:ext cx="0" cy="181"/>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Times New Roman" panose="02020603050405020304" charset="0"/>
              </a:endParaRPr>
            </a:p>
          </p:txBody>
        </p:sp>
      </p:grpSp>
      <p:grpSp>
        <p:nvGrpSpPr>
          <p:cNvPr id="6157" name="组合 9229"/>
          <p:cNvGrpSpPr/>
          <p:nvPr/>
        </p:nvGrpSpPr>
        <p:grpSpPr>
          <a:xfrm>
            <a:off x="8008938" y="3669030"/>
            <a:ext cx="215900" cy="287338"/>
            <a:chOff x="0" y="0"/>
            <a:chExt cx="136" cy="181"/>
          </a:xfrm>
        </p:grpSpPr>
        <p:sp>
          <p:nvSpPr>
            <p:cNvPr id="6158" name="椭圆 9230"/>
            <p:cNvSpPr/>
            <p:nvPr>
              <p:custDataLst>
                <p:tags r:id="rId23"/>
              </p:custDataLst>
            </p:nvPr>
          </p:nvSpPr>
          <p:spPr>
            <a:xfrm>
              <a:off x="0" y="0"/>
              <a:ext cx="136" cy="181"/>
            </a:xfrm>
            <a:prstGeom prst="ellipse">
              <a:avLst/>
            </a:prstGeom>
            <a:noFill/>
            <a:ln w="9525" cap="flat" cmpd="sng">
              <a:solidFill>
                <a:schemeClr val="tx1"/>
              </a:solidFill>
              <a:prstDash val="solid"/>
              <a:round/>
              <a:headEnd type="none" w="med" len="med"/>
              <a:tailEnd type="none" w="med" len="med"/>
            </a:ln>
          </p:spPr>
          <p:txBody>
            <a:bodyPr anchor="t" anchorCtr="0"/>
            <a:p>
              <a:endParaRPr lang="zh-CN" altLang="en-US">
                <a:latin typeface="Times New Roman" panose="02020603050405020304" charset="0"/>
              </a:endParaRPr>
            </a:p>
          </p:txBody>
        </p:sp>
        <p:sp>
          <p:nvSpPr>
            <p:cNvPr id="6159" name="直接连接符 9231"/>
            <p:cNvSpPr/>
            <p:nvPr>
              <p:custDataLst>
                <p:tags r:id="rId24"/>
              </p:custDataLst>
            </p:nvPr>
          </p:nvSpPr>
          <p:spPr>
            <a:xfrm>
              <a:off x="0" y="90"/>
              <a:ext cx="136" cy="0"/>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Times New Roman" panose="02020603050405020304" charset="0"/>
              </a:endParaRPr>
            </a:p>
          </p:txBody>
        </p:sp>
        <p:sp>
          <p:nvSpPr>
            <p:cNvPr id="6160" name="直接连接符 9232"/>
            <p:cNvSpPr/>
            <p:nvPr>
              <p:custDataLst>
                <p:tags r:id="rId25"/>
              </p:custDataLst>
            </p:nvPr>
          </p:nvSpPr>
          <p:spPr>
            <a:xfrm flipV="1">
              <a:off x="73" y="0"/>
              <a:ext cx="0" cy="181"/>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Times New Roman" panose="02020603050405020304" charset="0"/>
              </a:endParaRPr>
            </a:p>
          </p:txBody>
        </p:sp>
      </p:grpSp>
      <p:grpSp>
        <p:nvGrpSpPr>
          <p:cNvPr id="6161" name="组合 9233"/>
          <p:cNvGrpSpPr/>
          <p:nvPr/>
        </p:nvGrpSpPr>
        <p:grpSpPr>
          <a:xfrm>
            <a:off x="8658225" y="5180330"/>
            <a:ext cx="215900" cy="287338"/>
            <a:chOff x="0" y="0"/>
            <a:chExt cx="136" cy="181"/>
          </a:xfrm>
        </p:grpSpPr>
        <p:sp>
          <p:nvSpPr>
            <p:cNvPr id="6162" name="椭圆 9234"/>
            <p:cNvSpPr/>
            <p:nvPr>
              <p:custDataLst>
                <p:tags r:id="rId26"/>
              </p:custDataLst>
            </p:nvPr>
          </p:nvSpPr>
          <p:spPr>
            <a:xfrm>
              <a:off x="0" y="0"/>
              <a:ext cx="136" cy="181"/>
            </a:xfrm>
            <a:prstGeom prst="ellipse">
              <a:avLst/>
            </a:prstGeom>
            <a:noFill/>
            <a:ln w="9525" cap="flat" cmpd="sng">
              <a:solidFill>
                <a:schemeClr val="tx1"/>
              </a:solidFill>
              <a:prstDash val="solid"/>
              <a:round/>
              <a:headEnd type="none" w="med" len="med"/>
              <a:tailEnd type="none" w="med" len="med"/>
            </a:ln>
          </p:spPr>
          <p:txBody>
            <a:bodyPr anchor="t" anchorCtr="0"/>
            <a:p>
              <a:endParaRPr lang="zh-CN" altLang="en-US">
                <a:latin typeface="Times New Roman" panose="02020603050405020304" charset="0"/>
              </a:endParaRPr>
            </a:p>
          </p:txBody>
        </p:sp>
        <p:sp>
          <p:nvSpPr>
            <p:cNvPr id="6163" name="直接连接符 9235"/>
            <p:cNvSpPr/>
            <p:nvPr>
              <p:custDataLst>
                <p:tags r:id="rId27"/>
              </p:custDataLst>
            </p:nvPr>
          </p:nvSpPr>
          <p:spPr>
            <a:xfrm>
              <a:off x="0" y="90"/>
              <a:ext cx="136" cy="0"/>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Times New Roman" panose="02020603050405020304" charset="0"/>
              </a:endParaRPr>
            </a:p>
          </p:txBody>
        </p:sp>
        <p:sp>
          <p:nvSpPr>
            <p:cNvPr id="6164" name="直接连接符 9236"/>
            <p:cNvSpPr/>
            <p:nvPr>
              <p:custDataLst>
                <p:tags r:id="rId28"/>
              </p:custDataLst>
            </p:nvPr>
          </p:nvSpPr>
          <p:spPr>
            <a:xfrm flipV="1">
              <a:off x="73" y="0"/>
              <a:ext cx="0" cy="181"/>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Times New Roman" panose="02020603050405020304" charset="0"/>
              </a:endParaRPr>
            </a:p>
          </p:txBody>
        </p:sp>
      </p:grpSp>
      <p:grpSp>
        <p:nvGrpSpPr>
          <p:cNvPr id="6165" name="组合 9237"/>
          <p:cNvGrpSpPr/>
          <p:nvPr/>
        </p:nvGrpSpPr>
        <p:grpSpPr>
          <a:xfrm>
            <a:off x="6929438" y="4748530"/>
            <a:ext cx="215900" cy="287338"/>
            <a:chOff x="0" y="0"/>
            <a:chExt cx="136" cy="181"/>
          </a:xfrm>
        </p:grpSpPr>
        <p:sp>
          <p:nvSpPr>
            <p:cNvPr id="6166" name="椭圆 9238"/>
            <p:cNvSpPr/>
            <p:nvPr>
              <p:custDataLst>
                <p:tags r:id="rId29"/>
              </p:custDataLst>
            </p:nvPr>
          </p:nvSpPr>
          <p:spPr>
            <a:xfrm>
              <a:off x="0" y="0"/>
              <a:ext cx="136" cy="181"/>
            </a:xfrm>
            <a:prstGeom prst="ellipse">
              <a:avLst/>
            </a:prstGeom>
            <a:noFill/>
            <a:ln w="9525" cap="flat" cmpd="sng">
              <a:solidFill>
                <a:schemeClr val="tx1"/>
              </a:solidFill>
              <a:prstDash val="solid"/>
              <a:round/>
              <a:headEnd type="none" w="med" len="med"/>
              <a:tailEnd type="none" w="med" len="med"/>
            </a:ln>
          </p:spPr>
          <p:txBody>
            <a:bodyPr anchor="t" anchorCtr="0"/>
            <a:p>
              <a:endParaRPr lang="zh-CN" altLang="en-US">
                <a:latin typeface="Times New Roman" panose="02020603050405020304" charset="0"/>
              </a:endParaRPr>
            </a:p>
          </p:txBody>
        </p:sp>
        <p:sp>
          <p:nvSpPr>
            <p:cNvPr id="6167" name="直接连接符 9239"/>
            <p:cNvSpPr/>
            <p:nvPr>
              <p:custDataLst>
                <p:tags r:id="rId30"/>
              </p:custDataLst>
            </p:nvPr>
          </p:nvSpPr>
          <p:spPr>
            <a:xfrm>
              <a:off x="0" y="90"/>
              <a:ext cx="136" cy="0"/>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Times New Roman" panose="02020603050405020304" charset="0"/>
              </a:endParaRPr>
            </a:p>
          </p:txBody>
        </p:sp>
        <p:sp>
          <p:nvSpPr>
            <p:cNvPr id="6168" name="直接连接符 9240"/>
            <p:cNvSpPr/>
            <p:nvPr>
              <p:custDataLst>
                <p:tags r:id="rId31"/>
              </p:custDataLst>
            </p:nvPr>
          </p:nvSpPr>
          <p:spPr>
            <a:xfrm flipV="1">
              <a:off x="73" y="0"/>
              <a:ext cx="0" cy="181"/>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Times New Roman" panose="02020603050405020304" charset="0"/>
              </a:endParaRPr>
            </a:p>
          </p:txBody>
        </p:sp>
      </p:grpSp>
      <p:grpSp>
        <p:nvGrpSpPr>
          <p:cNvPr id="6169" name="组合 9241"/>
          <p:cNvGrpSpPr/>
          <p:nvPr/>
        </p:nvGrpSpPr>
        <p:grpSpPr>
          <a:xfrm>
            <a:off x="5272088" y="5756593"/>
            <a:ext cx="215900" cy="287337"/>
            <a:chOff x="0" y="0"/>
            <a:chExt cx="136" cy="181"/>
          </a:xfrm>
        </p:grpSpPr>
        <p:sp>
          <p:nvSpPr>
            <p:cNvPr id="6170" name="椭圆 9242"/>
            <p:cNvSpPr/>
            <p:nvPr>
              <p:custDataLst>
                <p:tags r:id="rId32"/>
              </p:custDataLst>
            </p:nvPr>
          </p:nvSpPr>
          <p:spPr>
            <a:xfrm>
              <a:off x="0" y="0"/>
              <a:ext cx="136" cy="181"/>
            </a:xfrm>
            <a:prstGeom prst="ellipse">
              <a:avLst/>
            </a:prstGeom>
            <a:noFill/>
            <a:ln w="9525" cap="flat" cmpd="sng">
              <a:solidFill>
                <a:schemeClr val="tx1"/>
              </a:solidFill>
              <a:prstDash val="solid"/>
              <a:round/>
              <a:headEnd type="none" w="med" len="med"/>
              <a:tailEnd type="none" w="med" len="med"/>
            </a:ln>
          </p:spPr>
          <p:txBody>
            <a:bodyPr anchor="t" anchorCtr="0"/>
            <a:p>
              <a:endParaRPr lang="zh-CN" altLang="en-US">
                <a:latin typeface="Times New Roman" panose="02020603050405020304" charset="0"/>
              </a:endParaRPr>
            </a:p>
          </p:txBody>
        </p:sp>
        <p:sp>
          <p:nvSpPr>
            <p:cNvPr id="6171" name="直接连接符 9243"/>
            <p:cNvSpPr/>
            <p:nvPr>
              <p:custDataLst>
                <p:tags r:id="rId33"/>
              </p:custDataLst>
            </p:nvPr>
          </p:nvSpPr>
          <p:spPr>
            <a:xfrm>
              <a:off x="0" y="90"/>
              <a:ext cx="136" cy="0"/>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Times New Roman" panose="02020603050405020304" charset="0"/>
              </a:endParaRPr>
            </a:p>
          </p:txBody>
        </p:sp>
        <p:sp>
          <p:nvSpPr>
            <p:cNvPr id="6172" name="直接连接符 9244"/>
            <p:cNvSpPr/>
            <p:nvPr>
              <p:custDataLst>
                <p:tags r:id="rId34"/>
              </p:custDataLst>
            </p:nvPr>
          </p:nvSpPr>
          <p:spPr>
            <a:xfrm flipV="1">
              <a:off x="73" y="0"/>
              <a:ext cx="0" cy="181"/>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Times New Roman" panose="02020603050405020304" charset="0"/>
              </a:endParaRPr>
            </a:p>
          </p:txBody>
        </p:sp>
      </p:grpSp>
      <p:grpSp>
        <p:nvGrpSpPr>
          <p:cNvPr id="6173" name="组合 9245"/>
          <p:cNvGrpSpPr/>
          <p:nvPr/>
        </p:nvGrpSpPr>
        <p:grpSpPr>
          <a:xfrm>
            <a:off x="7289800" y="4819968"/>
            <a:ext cx="215900" cy="287337"/>
            <a:chOff x="0" y="0"/>
            <a:chExt cx="136" cy="181"/>
          </a:xfrm>
        </p:grpSpPr>
        <p:sp>
          <p:nvSpPr>
            <p:cNvPr id="6174" name="椭圆 9246"/>
            <p:cNvSpPr/>
            <p:nvPr>
              <p:custDataLst>
                <p:tags r:id="rId35"/>
              </p:custDataLst>
            </p:nvPr>
          </p:nvSpPr>
          <p:spPr>
            <a:xfrm>
              <a:off x="0" y="0"/>
              <a:ext cx="136" cy="181"/>
            </a:xfrm>
            <a:prstGeom prst="ellipse">
              <a:avLst/>
            </a:prstGeom>
            <a:noFill/>
            <a:ln w="9525" cap="flat" cmpd="sng">
              <a:solidFill>
                <a:schemeClr val="tx1"/>
              </a:solidFill>
              <a:prstDash val="solid"/>
              <a:round/>
              <a:headEnd type="none" w="med" len="med"/>
              <a:tailEnd type="none" w="med" len="med"/>
            </a:ln>
          </p:spPr>
          <p:txBody>
            <a:bodyPr anchor="t" anchorCtr="0"/>
            <a:p>
              <a:endParaRPr lang="zh-CN" altLang="en-US">
                <a:latin typeface="Times New Roman" panose="02020603050405020304" charset="0"/>
              </a:endParaRPr>
            </a:p>
          </p:txBody>
        </p:sp>
        <p:sp>
          <p:nvSpPr>
            <p:cNvPr id="6175" name="直接连接符 9247"/>
            <p:cNvSpPr/>
            <p:nvPr>
              <p:custDataLst>
                <p:tags r:id="rId36"/>
              </p:custDataLst>
            </p:nvPr>
          </p:nvSpPr>
          <p:spPr>
            <a:xfrm>
              <a:off x="0" y="90"/>
              <a:ext cx="136" cy="0"/>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Times New Roman" panose="02020603050405020304" charset="0"/>
              </a:endParaRPr>
            </a:p>
          </p:txBody>
        </p:sp>
        <p:sp>
          <p:nvSpPr>
            <p:cNvPr id="6176" name="直接连接符 9248"/>
            <p:cNvSpPr/>
            <p:nvPr>
              <p:custDataLst>
                <p:tags r:id="rId37"/>
              </p:custDataLst>
            </p:nvPr>
          </p:nvSpPr>
          <p:spPr>
            <a:xfrm flipV="1">
              <a:off x="73" y="0"/>
              <a:ext cx="0" cy="181"/>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Times New Roman" panose="02020603050405020304" charset="0"/>
              </a:endParaRPr>
            </a:p>
          </p:txBody>
        </p:sp>
      </p:grpSp>
      <p:sp>
        <p:nvSpPr>
          <p:cNvPr id="6177" name="直接连接符 9249"/>
          <p:cNvSpPr/>
          <p:nvPr>
            <p:custDataLst>
              <p:tags r:id="rId38"/>
            </p:custDataLst>
          </p:nvPr>
        </p:nvSpPr>
        <p:spPr>
          <a:xfrm flipV="1">
            <a:off x="5561013" y="5324793"/>
            <a:ext cx="1008062" cy="431800"/>
          </a:xfrm>
          <a:prstGeom prst="line">
            <a:avLst/>
          </a:prstGeom>
          <a:ln w="9525" cap="flat" cmpd="sng">
            <a:solidFill>
              <a:schemeClr val="tx1"/>
            </a:solidFill>
            <a:prstDash val="solid"/>
            <a:round/>
            <a:headEnd type="none" w="med" len="med"/>
            <a:tailEnd type="triangle" w="med" len="med"/>
          </a:ln>
        </p:spPr>
        <p:txBody>
          <a:bodyPr anchor="t" anchorCtr="0"/>
          <a:p>
            <a:endParaRPr lang="zh-CN" altLang="en-US">
              <a:latin typeface="Times New Roman" panose="02020603050405020304" charset="0"/>
            </a:endParaRPr>
          </a:p>
        </p:txBody>
      </p:sp>
      <p:sp>
        <p:nvSpPr>
          <p:cNvPr id="6178" name="直接连接符 9250"/>
          <p:cNvSpPr/>
          <p:nvPr>
            <p:custDataLst>
              <p:tags r:id="rId39"/>
            </p:custDataLst>
          </p:nvPr>
        </p:nvSpPr>
        <p:spPr>
          <a:xfrm>
            <a:off x="5776913" y="4316730"/>
            <a:ext cx="720725" cy="287338"/>
          </a:xfrm>
          <a:prstGeom prst="line">
            <a:avLst/>
          </a:prstGeom>
          <a:ln w="9525" cap="flat" cmpd="sng">
            <a:solidFill>
              <a:schemeClr val="tx1"/>
            </a:solidFill>
            <a:prstDash val="solid"/>
            <a:round/>
            <a:headEnd type="none" w="med" len="med"/>
            <a:tailEnd type="triangle" w="med" len="med"/>
          </a:ln>
        </p:spPr>
        <p:txBody>
          <a:bodyPr anchor="t" anchorCtr="0"/>
          <a:p>
            <a:endParaRPr lang="zh-CN" altLang="en-US">
              <a:latin typeface="Times New Roman" panose="02020603050405020304" charset="0"/>
            </a:endParaRPr>
          </a:p>
        </p:txBody>
      </p:sp>
      <p:sp>
        <p:nvSpPr>
          <p:cNvPr id="6179" name="直接连接符 9251"/>
          <p:cNvSpPr/>
          <p:nvPr>
            <p:custDataLst>
              <p:tags r:id="rId40"/>
            </p:custDataLst>
          </p:nvPr>
        </p:nvSpPr>
        <p:spPr>
          <a:xfrm flipH="1">
            <a:off x="7721600" y="3956368"/>
            <a:ext cx="287338" cy="431800"/>
          </a:xfrm>
          <a:prstGeom prst="line">
            <a:avLst/>
          </a:prstGeom>
          <a:ln w="9525" cap="flat" cmpd="sng">
            <a:solidFill>
              <a:schemeClr val="tx1"/>
            </a:solidFill>
            <a:prstDash val="solid"/>
            <a:round/>
            <a:headEnd type="none" w="med" len="med"/>
            <a:tailEnd type="triangle" w="med" len="med"/>
          </a:ln>
        </p:spPr>
        <p:txBody>
          <a:bodyPr anchor="t" anchorCtr="0"/>
          <a:p>
            <a:endParaRPr lang="zh-CN" altLang="en-US">
              <a:latin typeface="Times New Roman" panose="02020603050405020304" charset="0"/>
            </a:endParaRPr>
          </a:p>
        </p:txBody>
      </p:sp>
      <p:sp>
        <p:nvSpPr>
          <p:cNvPr id="6180" name="直接连接符 9252"/>
          <p:cNvSpPr/>
          <p:nvPr>
            <p:custDataLst>
              <p:tags r:id="rId41"/>
            </p:custDataLst>
          </p:nvPr>
        </p:nvSpPr>
        <p:spPr>
          <a:xfrm flipH="1" flipV="1">
            <a:off x="8153400" y="5180330"/>
            <a:ext cx="360363" cy="144463"/>
          </a:xfrm>
          <a:prstGeom prst="line">
            <a:avLst/>
          </a:prstGeom>
          <a:ln w="9525" cap="flat" cmpd="sng">
            <a:solidFill>
              <a:schemeClr val="tx1"/>
            </a:solidFill>
            <a:prstDash val="solid"/>
            <a:round/>
            <a:headEnd type="none" w="med" len="med"/>
            <a:tailEnd type="triangle" w="med" len="med"/>
          </a:ln>
        </p:spPr>
        <p:txBody>
          <a:bodyPr anchor="t" anchorCtr="0"/>
          <a:p>
            <a:endParaRPr lang="zh-CN" altLang="en-US">
              <a:latin typeface="Times New Roman" panose="02020603050405020304" charset="0"/>
            </a:endParaRPr>
          </a:p>
        </p:txBody>
      </p:sp>
      <p:sp>
        <p:nvSpPr>
          <p:cNvPr id="6181" name="文本框 9253"/>
          <p:cNvSpPr txBox="1"/>
          <p:nvPr>
            <p:custDataLst>
              <p:tags r:id="rId42"/>
            </p:custDataLst>
          </p:nvPr>
        </p:nvSpPr>
        <p:spPr>
          <a:xfrm>
            <a:off x="7558088" y="4551680"/>
            <a:ext cx="252412" cy="457200"/>
          </a:xfrm>
          <a:prstGeom prst="rect">
            <a:avLst/>
          </a:prstGeom>
          <a:noFill/>
          <a:ln w="9525">
            <a:noFill/>
          </a:ln>
        </p:spPr>
        <p:txBody>
          <a:bodyPr wrap="none" anchor="t" anchorCtr="0">
            <a:spAutoFit/>
          </a:bodyPr>
          <a:p>
            <a:r>
              <a:rPr lang="en-US" altLang="zh-CN" sz="2400" dirty="0">
                <a:latin typeface="Arial" panose="020B0604020202020204" pitchFamily="34" charset="0"/>
              </a:rPr>
              <a:t>i</a:t>
            </a:r>
            <a:endParaRPr lang="en-US" altLang="zh-CN" sz="2400" dirty="0">
              <a:latin typeface="Arial" panose="020B0604020202020204" pitchFamily="34" charset="0"/>
            </a:endParaRPr>
          </a:p>
        </p:txBody>
      </p:sp>
      <p:sp>
        <p:nvSpPr>
          <p:cNvPr id="6182" name="任意多边形 9254"/>
          <p:cNvSpPr/>
          <p:nvPr>
            <p:custDataLst>
              <p:tags r:id="rId43"/>
            </p:custDataLst>
          </p:nvPr>
        </p:nvSpPr>
        <p:spPr>
          <a:xfrm>
            <a:off x="3979863" y="2197418"/>
            <a:ext cx="3143250" cy="2295525"/>
          </a:xfrm>
          <a:custGeom>
            <a:avLst/>
            <a:gdLst/>
            <a:ahLst/>
            <a:cxnLst/>
            <a:pathLst>
              <a:path w="1980" h="1446">
                <a:moveTo>
                  <a:pt x="0" y="15"/>
                </a:moveTo>
                <a:cubicBezTo>
                  <a:pt x="170" y="7"/>
                  <a:pt x="189" y="0"/>
                  <a:pt x="351" y="15"/>
                </a:cubicBezTo>
                <a:cubicBezTo>
                  <a:pt x="421" y="22"/>
                  <a:pt x="468" y="80"/>
                  <a:pt x="522" y="114"/>
                </a:cubicBezTo>
                <a:cubicBezTo>
                  <a:pt x="545" y="128"/>
                  <a:pt x="577" y="135"/>
                  <a:pt x="603" y="141"/>
                </a:cubicBezTo>
                <a:cubicBezTo>
                  <a:pt x="675" y="189"/>
                  <a:pt x="780" y="180"/>
                  <a:pt x="864" y="195"/>
                </a:cubicBezTo>
                <a:cubicBezTo>
                  <a:pt x="935" y="225"/>
                  <a:pt x="1011" y="242"/>
                  <a:pt x="1080" y="276"/>
                </a:cubicBezTo>
                <a:cubicBezTo>
                  <a:pt x="1137" y="304"/>
                  <a:pt x="1188" y="341"/>
                  <a:pt x="1242" y="375"/>
                </a:cubicBezTo>
                <a:cubicBezTo>
                  <a:pt x="1260" y="386"/>
                  <a:pt x="1281" y="396"/>
                  <a:pt x="1296" y="411"/>
                </a:cubicBezTo>
                <a:cubicBezTo>
                  <a:pt x="1336" y="451"/>
                  <a:pt x="1382" y="465"/>
                  <a:pt x="1431" y="492"/>
                </a:cubicBezTo>
                <a:cubicBezTo>
                  <a:pt x="1450" y="502"/>
                  <a:pt x="1485" y="528"/>
                  <a:pt x="1485" y="528"/>
                </a:cubicBezTo>
                <a:cubicBezTo>
                  <a:pt x="1507" y="572"/>
                  <a:pt x="1532" y="652"/>
                  <a:pt x="1557" y="690"/>
                </a:cubicBezTo>
                <a:cubicBezTo>
                  <a:pt x="1571" y="747"/>
                  <a:pt x="1559" y="716"/>
                  <a:pt x="1602" y="780"/>
                </a:cubicBezTo>
                <a:cubicBezTo>
                  <a:pt x="1609" y="791"/>
                  <a:pt x="1608" y="809"/>
                  <a:pt x="1620" y="816"/>
                </a:cubicBezTo>
                <a:cubicBezTo>
                  <a:pt x="1641" y="829"/>
                  <a:pt x="1692" y="834"/>
                  <a:pt x="1692" y="834"/>
                </a:cubicBezTo>
                <a:cubicBezTo>
                  <a:pt x="1745" y="869"/>
                  <a:pt x="1793" y="910"/>
                  <a:pt x="1818" y="969"/>
                </a:cubicBezTo>
                <a:cubicBezTo>
                  <a:pt x="1842" y="1026"/>
                  <a:pt x="1846" y="1090"/>
                  <a:pt x="1863" y="1149"/>
                </a:cubicBezTo>
                <a:cubicBezTo>
                  <a:pt x="1883" y="1218"/>
                  <a:pt x="1858" y="1132"/>
                  <a:pt x="1890" y="1203"/>
                </a:cubicBezTo>
                <a:cubicBezTo>
                  <a:pt x="1925" y="1282"/>
                  <a:pt x="1886" y="1235"/>
                  <a:pt x="1935" y="1284"/>
                </a:cubicBezTo>
                <a:cubicBezTo>
                  <a:pt x="1945" y="1313"/>
                  <a:pt x="1961" y="1336"/>
                  <a:pt x="1971" y="1365"/>
                </a:cubicBezTo>
                <a:cubicBezTo>
                  <a:pt x="1980" y="1440"/>
                  <a:pt x="1980" y="1413"/>
                  <a:pt x="1980" y="1446"/>
                </a:cubicBezTo>
              </a:path>
            </a:pathLst>
          </a:custGeom>
          <a:noFill/>
          <a:ln w="9525" cap="flat" cmpd="sng">
            <a:solidFill>
              <a:srgbClr val="00FF00"/>
            </a:solidFill>
            <a:prstDash val="solid"/>
            <a:round/>
            <a:headEnd type="none" w="med" len="med"/>
            <a:tailEnd type="none" w="med" len="med"/>
          </a:ln>
        </p:spPr>
        <p:txBody>
          <a:bodyPr/>
          <a:p>
            <a:endParaRPr lang="zh-CN" altLang="en-US"/>
          </a:p>
        </p:txBody>
      </p:sp>
      <p:sp>
        <p:nvSpPr>
          <p:cNvPr id="6183" name="任意多边形 9255"/>
          <p:cNvSpPr/>
          <p:nvPr>
            <p:custDataLst>
              <p:tags r:id="rId44"/>
            </p:custDataLst>
          </p:nvPr>
        </p:nvSpPr>
        <p:spPr>
          <a:xfrm>
            <a:off x="7308850" y="2421255"/>
            <a:ext cx="1371600" cy="2043113"/>
          </a:xfrm>
          <a:custGeom>
            <a:avLst/>
            <a:gdLst/>
            <a:ahLst/>
            <a:cxnLst/>
            <a:pathLst>
              <a:path w="864" h="1287">
                <a:moveTo>
                  <a:pt x="864" y="0"/>
                </a:moveTo>
                <a:cubicBezTo>
                  <a:pt x="805" y="33"/>
                  <a:pt x="736" y="64"/>
                  <a:pt x="684" y="108"/>
                </a:cubicBezTo>
                <a:cubicBezTo>
                  <a:pt x="615" y="167"/>
                  <a:pt x="568" y="251"/>
                  <a:pt x="495" y="306"/>
                </a:cubicBezTo>
                <a:cubicBezTo>
                  <a:pt x="461" y="373"/>
                  <a:pt x="413" y="419"/>
                  <a:pt x="369" y="477"/>
                </a:cubicBezTo>
                <a:cubicBezTo>
                  <a:pt x="343" y="511"/>
                  <a:pt x="346" y="536"/>
                  <a:pt x="315" y="567"/>
                </a:cubicBezTo>
                <a:cubicBezTo>
                  <a:pt x="276" y="664"/>
                  <a:pt x="208" y="746"/>
                  <a:pt x="144" y="828"/>
                </a:cubicBezTo>
                <a:cubicBezTo>
                  <a:pt x="121" y="858"/>
                  <a:pt x="120" y="895"/>
                  <a:pt x="99" y="927"/>
                </a:cubicBezTo>
                <a:cubicBezTo>
                  <a:pt x="89" y="969"/>
                  <a:pt x="81" y="984"/>
                  <a:pt x="45" y="1008"/>
                </a:cubicBezTo>
                <a:cubicBezTo>
                  <a:pt x="23" y="1041"/>
                  <a:pt x="10" y="1069"/>
                  <a:pt x="0" y="1107"/>
                </a:cubicBezTo>
                <a:cubicBezTo>
                  <a:pt x="4" y="1154"/>
                  <a:pt x="18" y="1235"/>
                  <a:pt x="18" y="1287"/>
                </a:cubicBezTo>
              </a:path>
            </a:pathLst>
          </a:custGeom>
          <a:noFill/>
          <a:ln w="9525" cap="flat" cmpd="sng">
            <a:solidFill>
              <a:srgbClr val="00FF00"/>
            </a:solidFill>
            <a:prstDash val="solid"/>
            <a:round/>
            <a:headEnd type="none" w="med" len="med"/>
            <a:tailEnd type="none" w="med" len="med"/>
          </a:ln>
        </p:spPr>
        <p:txBody>
          <a:bodyPr/>
          <a:p>
            <a:endParaRPr lang="zh-CN" altLang="en-US"/>
          </a:p>
        </p:txBody>
      </p:sp>
      <p:sp>
        <p:nvSpPr>
          <p:cNvPr id="6184" name="任意多边形 9256"/>
          <p:cNvSpPr/>
          <p:nvPr>
            <p:custDataLst>
              <p:tags r:id="rId45"/>
            </p:custDataLst>
          </p:nvPr>
        </p:nvSpPr>
        <p:spPr>
          <a:xfrm>
            <a:off x="3751263" y="4892993"/>
            <a:ext cx="2986087" cy="757237"/>
          </a:xfrm>
          <a:custGeom>
            <a:avLst/>
            <a:gdLst/>
            <a:ahLst/>
            <a:cxnLst/>
            <a:pathLst>
              <a:path w="1881" h="477">
                <a:moveTo>
                  <a:pt x="0" y="477"/>
                </a:moveTo>
                <a:cubicBezTo>
                  <a:pt x="79" y="461"/>
                  <a:pt x="155" y="439"/>
                  <a:pt x="234" y="423"/>
                </a:cubicBezTo>
                <a:cubicBezTo>
                  <a:pt x="303" y="371"/>
                  <a:pt x="371" y="357"/>
                  <a:pt x="441" y="315"/>
                </a:cubicBezTo>
                <a:cubicBezTo>
                  <a:pt x="476" y="294"/>
                  <a:pt x="505" y="264"/>
                  <a:pt x="540" y="243"/>
                </a:cubicBezTo>
                <a:cubicBezTo>
                  <a:pt x="636" y="184"/>
                  <a:pt x="742" y="149"/>
                  <a:pt x="846" y="108"/>
                </a:cubicBezTo>
                <a:cubicBezTo>
                  <a:pt x="865" y="101"/>
                  <a:pt x="881" y="87"/>
                  <a:pt x="900" y="81"/>
                </a:cubicBezTo>
                <a:cubicBezTo>
                  <a:pt x="965" y="59"/>
                  <a:pt x="1040" y="44"/>
                  <a:pt x="1107" y="27"/>
                </a:cubicBezTo>
                <a:cubicBezTo>
                  <a:pt x="1146" y="17"/>
                  <a:pt x="1224" y="0"/>
                  <a:pt x="1224" y="0"/>
                </a:cubicBezTo>
                <a:cubicBezTo>
                  <a:pt x="1320" y="6"/>
                  <a:pt x="1346" y="8"/>
                  <a:pt x="1422" y="27"/>
                </a:cubicBezTo>
                <a:cubicBezTo>
                  <a:pt x="1582" y="23"/>
                  <a:pt x="1726" y="9"/>
                  <a:pt x="1881" y="9"/>
                </a:cubicBezTo>
              </a:path>
            </a:pathLst>
          </a:custGeom>
          <a:noFill/>
          <a:ln w="9525" cap="flat" cmpd="sng">
            <a:solidFill>
              <a:srgbClr val="00FF00"/>
            </a:solidFill>
            <a:prstDash val="solid"/>
            <a:round/>
            <a:headEnd type="none" w="med" len="med"/>
            <a:tailEnd type="none" w="med" len="med"/>
          </a:ln>
        </p:spPr>
        <p:txBody>
          <a:bodyPr/>
          <a:p>
            <a:endParaRPr lang="zh-CN" altLang="en-US"/>
          </a:p>
        </p:txBody>
      </p:sp>
      <p:sp>
        <p:nvSpPr>
          <p:cNvPr id="6185" name="文本框 9257"/>
          <p:cNvSpPr txBox="1"/>
          <p:nvPr>
            <p:custDataLst>
              <p:tags r:id="rId46"/>
            </p:custDataLst>
          </p:nvPr>
        </p:nvSpPr>
        <p:spPr>
          <a:xfrm>
            <a:off x="5540375" y="2156143"/>
            <a:ext cx="488950" cy="457200"/>
          </a:xfrm>
          <a:prstGeom prst="rect">
            <a:avLst/>
          </a:prstGeom>
          <a:noFill/>
          <a:ln w="9525">
            <a:noFill/>
          </a:ln>
        </p:spPr>
        <p:txBody>
          <a:bodyPr wrap="none" anchor="t" anchorCtr="0">
            <a:spAutoFit/>
          </a:bodyPr>
          <a:p>
            <a:r>
              <a:rPr lang="en-US" altLang="zh-CN" sz="2400" dirty="0">
                <a:latin typeface="Arial" panose="020B0604020202020204" pitchFamily="34" charset="0"/>
              </a:rPr>
              <a:t>∞</a:t>
            </a:r>
            <a:endParaRPr lang="en-US" altLang="zh-CN" sz="2400" dirty="0">
              <a:latin typeface="Arial" panose="020B0604020202020204" pitchFamily="34" charset="0"/>
            </a:endParaRPr>
          </a:p>
        </p:txBody>
      </p:sp>
      <p:sp>
        <p:nvSpPr>
          <p:cNvPr id="6186" name="文本框 9258"/>
          <p:cNvSpPr txBox="1"/>
          <p:nvPr>
            <p:custDataLst>
              <p:tags r:id="rId47"/>
            </p:custDataLst>
          </p:nvPr>
        </p:nvSpPr>
        <p:spPr>
          <a:xfrm>
            <a:off x="4316413" y="4891405"/>
            <a:ext cx="488950" cy="457200"/>
          </a:xfrm>
          <a:prstGeom prst="rect">
            <a:avLst/>
          </a:prstGeom>
          <a:noFill/>
          <a:ln w="9525">
            <a:noFill/>
          </a:ln>
        </p:spPr>
        <p:txBody>
          <a:bodyPr wrap="none" anchor="t" anchorCtr="0">
            <a:spAutoFit/>
          </a:bodyPr>
          <a:p>
            <a:r>
              <a:rPr lang="en-US" altLang="zh-CN" sz="2400" dirty="0">
                <a:latin typeface="Arial" panose="020B0604020202020204" pitchFamily="34" charset="0"/>
              </a:rPr>
              <a:t>∞</a:t>
            </a:r>
            <a:endParaRPr lang="zh-CN" altLang="en-US" sz="2400" dirty="0">
              <a:latin typeface="Arial" panose="020B0604020202020204" pitchFamily="34" charset="0"/>
            </a:endParaRPr>
          </a:p>
        </p:txBody>
      </p:sp>
      <p:sp>
        <p:nvSpPr>
          <p:cNvPr id="6187" name="文本框 9259"/>
          <p:cNvSpPr txBox="1"/>
          <p:nvPr>
            <p:custDataLst>
              <p:tags r:id="rId48"/>
            </p:custDataLst>
          </p:nvPr>
        </p:nvSpPr>
        <p:spPr>
          <a:xfrm>
            <a:off x="7773988" y="2516505"/>
            <a:ext cx="488950" cy="457200"/>
          </a:xfrm>
          <a:prstGeom prst="rect">
            <a:avLst/>
          </a:prstGeom>
          <a:noFill/>
          <a:ln w="9525">
            <a:noFill/>
          </a:ln>
        </p:spPr>
        <p:txBody>
          <a:bodyPr wrap="none" anchor="t" anchorCtr="0">
            <a:spAutoFit/>
          </a:bodyPr>
          <a:p>
            <a:r>
              <a:rPr lang="en-US" altLang="zh-CN" sz="2400" dirty="0">
                <a:latin typeface="Arial" panose="020B0604020202020204" pitchFamily="34" charset="0"/>
              </a:rPr>
              <a:t>∞</a:t>
            </a:r>
            <a:endParaRPr lang="zh-CN" altLang="en-US" sz="2400" dirty="0">
              <a:latin typeface="Arial" panose="020B0604020202020204" pitchFamily="34" charset="0"/>
            </a:endParaRPr>
          </a:p>
        </p:txBody>
      </p:sp>
      <p:sp>
        <p:nvSpPr>
          <p:cNvPr id="6188" name="文本框 9260"/>
          <p:cNvSpPr txBox="1"/>
          <p:nvPr>
            <p:custDataLst>
              <p:tags r:id="rId49"/>
            </p:custDataLst>
          </p:nvPr>
        </p:nvSpPr>
        <p:spPr>
          <a:xfrm>
            <a:off x="2681288" y="3596005"/>
            <a:ext cx="3300412" cy="457200"/>
          </a:xfrm>
          <a:prstGeom prst="rect">
            <a:avLst/>
          </a:prstGeom>
          <a:noFill/>
          <a:ln w="9525">
            <a:noFill/>
          </a:ln>
        </p:spPr>
        <p:txBody>
          <a:bodyPr wrap="none" anchor="t" anchorCtr="0">
            <a:spAutoFit/>
          </a:bodyPr>
          <a:p>
            <a:r>
              <a:rPr lang="zh-CN" altLang="en-US" sz="2400" dirty="0">
                <a:latin typeface="Arial" panose="020B0604020202020204" pitchFamily="34" charset="0"/>
              </a:rPr>
              <a:t>组装导体</a:t>
            </a:r>
            <a:r>
              <a:rPr lang="en-US" altLang="zh-CN" sz="2400" dirty="0">
                <a:latin typeface="Arial" panose="020B0604020202020204" pitchFamily="34" charset="0"/>
              </a:rPr>
              <a:t>i</a:t>
            </a:r>
            <a:r>
              <a:rPr lang="zh-CN" altLang="en-US" sz="2400" dirty="0">
                <a:latin typeface="Arial" panose="020B0604020202020204" pitchFamily="34" charset="0"/>
              </a:rPr>
              <a:t>，有自能出现</a:t>
            </a:r>
            <a:endParaRPr lang="zh-CN" altLang="en-US" sz="2400" dirty="0">
              <a:latin typeface="Arial" panose="020B060402020202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6" name="文本框 5"/>
          <p:cNvSpPr txBox="1"/>
          <p:nvPr>
            <p:custDataLst>
              <p:tags r:id="rId8"/>
            </p:custDataLst>
          </p:nvPr>
        </p:nvSpPr>
        <p:spPr>
          <a:xfrm>
            <a:off x="221615" y="675640"/>
            <a:ext cx="693293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2.1.3 </a:t>
            </a:r>
            <a:r>
              <a:rPr lang="zh-CN" altLang="en-US" sz="2400" b="1">
                <a:sym typeface="+mn-ea"/>
              </a:rPr>
              <a:t>场的叠加原理和库仑场强法</a:t>
            </a:r>
            <a:endParaRPr lang="zh-CN" altLang="en-US" sz="2400" b="1">
              <a:sym typeface="+mn-ea"/>
            </a:endParaRPr>
          </a:p>
        </p:txBody>
      </p:sp>
      <p:sp>
        <p:nvSpPr>
          <p:cNvPr id="20" name="文本框 19"/>
          <p:cNvSpPr txBox="1"/>
          <p:nvPr>
            <p:custDataLst>
              <p:tags r:id="rId9"/>
            </p:custDataLst>
          </p:nvPr>
        </p:nvSpPr>
        <p:spPr>
          <a:xfrm>
            <a:off x="0" y="50800"/>
            <a:ext cx="5406390" cy="521970"/>
          </a:xfrm>
          <a:prstGeom prst="rect">
            <a:avLst/>
          </a:prstGeom>
          <a:noFill/>
        </p:spPr>
        <p:txBody>
          <a:bodyPr wrap="square" rtlCol="0">
            <a:spAutoFit/>
          </a:bodyPr>
          <a:p>
            <a:pPr>
              <a:buClrTx/>
              <a:buSzTx/>
              <a:buFontTx/>
            </a:pPr>
            <a:r>
              <a:rPr lang="en-US" altLang="zh-CN" sz="2800" dirty="0" err="1"/>
              <a:t>2.1</a:t>
            </a:r>
            <a:r>
              <a:rPr lang="zh-CN" altLang="en-US" sz="2800" dirty="0" err="1"/>
              <a:t>、</a:t>
            </a:r>
            <a:r>
              <a:rPr lang="zh-CN" sz="2800" dirty="0" err="1"/>
              <a:t>库仑定律和电场强度</a:t>
            </a:r>
            <a:endParaRPr lang="zh-CN" sz="2800" dirty="0" err="1"/>
          </a:p>
        </p:txBody>
      </p:sp>
      <p:sp>
        <p:nvSpPr>
          <p:cNvPr id="71683" name="Rectangle 3"/>
          <p:cNvSpPr>
            <a:spLocks noGrp="1" noChangeArrowheads="1"/>
          </p:cNvSpPr>
          <p:nvPr>
            <p:custDataLst>
              <p:tags r:id="rId10"/>
            </p:custDataLst>
          </p:nvPr>
        </p:nvSpPr>
        <p:spPr>
          <a:xfrm>
            <a:off x="709930" y="1297940"/>
            <a:ext cx="9824720" cy="2143125"/>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r>
              <a:rPr kumimoji="0"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   </a:t>
            </a:r>
            <a:endParaRPr kumimoji="0" sz="2400" b="1" u="none" strike="noStrike" kern="0" cap="none" spc="0" normalizeH="0" baseline="0" noProof="0" dirty="0" smtClean="0">
              <a:ln>
                <a:noFill/>
              </a:ln>
              <a:solidFill>
                <a:schemeClr val="tx1"/>
              </a:solidFill>
              <a:effectLst/>
              <a:uLnTx/>
              <a:uFillTx/>
              <a:ea typeface="楷体_GB2312"/>
              <a:cs typeface="+mn-cs"/>
            </a:endParaRPr>
          </a:p>
        </p:txBody>
      </p:sp>
      <p:sp>
        <p:nvSpPr>
          <p:cNvPr id="2" name="Rectangle 3"/>
          <p:cNvSpPr>
            <a:spLocks noGrp="1" noChangeArrowheads="1"/>
          </p:cNvSpPr>
          <p:nvPr>
            <p:custDataLst>
              <p:tags r:id="rId11"/>
            </p:custDataLst>
          </p:nvPr>
        </p:nvSpPr>
        <p:spPr>
          <a:xfrm>
            <a:off x="836930" y="1287145"/>
            <a:ext cx="9824720"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r>
              <a:rPr kumimoji="0" lang="en-US" sz="2400" u="none" strike="noStrike" kern="0" cap="none" spc="0" normalizeH="0" noProof="0" dirty="0" smtClean="0">
                <a:ln>
                  <a:noFill/>
                </a:ln>
                <a:solidFill>
                  <a:schemeClr val="tx1"/>
                </a:solidFill>
                <a:effectLst/>
                <a:uLnTx/>
                <a:uFillTx/>
                <a:latin typeface="宋体" panose="02010600030101010101" pitchFamily="2" charset="-122"/>
                <a:ea typeface="楷体_GB2312"/>
              </a:rPr>
              <a:t>    </a:t>
            </a:r>
            <a:r>
              <a:rPr kumimoji="0" sz="2400" u="none" strike="noStrike" kern="0" cap="none" spc="0" normalizeH="0" noProof="0" dirty="0" smtClean="0">
                <a:ln>
                  <a:noFill/>
                </a:ln>
                <a:solidFill>
                  <a:schemeClr val="tx1"/>
                </a:solidFill>
                <a:effectLst/>
                <a:uLnTx/>
                <a:uFillTx/>
                <a:latin typeface="宋体" panose="02010600030101010101" pitchFamily="2" charset="-122"/>
                <a:ea typeface="楷体_GB2312"/>
              </a:rPr>
              <a:t>设有N个点电荷，它们在场点P处所产生的电场强度等于各点电荷分别在点P产生的电场强度的矢量和</a:t>
            </a:r>
            <a:r>
              <a:rPr kumimoji="0" lang="zh-CN" sz="2400" u="none" strike="noStrike" kern="0" cap="none" spc="0" normalizeH="0" noProof="0" dirty="0" smtClean="0">
                <a:ln>
                  <a:noFill/>
                </a:ln>
                <a:solidFill>
                  <a:schemeClr val="tx1"/>
                </a:solidFill>
                <a:effectLst/>
                <a:uLnTx/>
                <a:uFillTx/>
                <a:latin typeface="宋体" panose="02010600030101010101" pitchFamily="2" charset="-122"/>
                <a:ea typeface="楷体_GB2312"/>
              </a:rPr>
              <a:t>，即</a:t>
            </a: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a:t>
            </a:r>
            <a:endPar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lang="en-US" sz="2400" kern="0" noProof="0" dirty="0" smtClean="0">
              <a:ln>
                <a:noFill/>
              </a:ln>
              <a:solidFill>
                <a:schemeClr val="tx1"/>
              </a:solidFill>
              <a:effectLst/>
              <a:uLnTx/>
              <a:uFillTx/>
              <a:latin typeface="宋体" panose="02010600030101010101" pitchFamily="2" charset="-122"/>
              <a:ea typeface="楷体_GB2312"/>
              <a:sym typeface="+mn-ea"/>
            </a:endParaRPr>
          </a:p>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r>
              <a:rPr lang="en-US" sz="2400" kern="0" noProof="0" dirty="0" smtClean="0">
                <a:ln>
                  <a:noFill/>
                </a:ln>
                <a:solidFill>
                  <a:schemeClr val="tx1"/>
                </a:solidFill>
                <a:effectLst/>
                <a:uLnTx/>
                <a:uFillTx/>
                <a:latin typeface="宋体" panose="02010600030101010101" pitchFamily="2" charset="-122"/>
                <a:ea typeface="楷体_GB2312"/>
                <a:sym typeface="+mn-ea"/>
              </a:rPr>
              <a:t>    </a:t>
            </a:r>
            <a:r>
              <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应用场的叠加原理，可得连续分布电荷的电场强度为</a:t>
            </a: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a:t>
            </a:r>
            <a:endPar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p:txBody>
      </p:sp>
      <p:graphicFrame>
        <p:nvGraphicFramePr>
          <p:cNvPr id="10250" name="对象 12298"/>
          <p:cNvGraphicFramePr>
            <a:graphicFrameLocks noChangeAspect="1"/>
          </p:cNvGraphicFramePr>
          <p:nvPr>
            <p:custDataLst>
              <p:tags r:id="rId12"/>
            </p:custDataLst>
          </p:nvPr>
        </p:nvGraphicFramePr>
        <p:xfrm>
          <a:off x="3749040" y="2455545"/>
          <a:ext cx="4694238" cy="884238"/>
        </p:xfrm>
        <a:graphic>
          <a:graphicData uri="http://schemas.openxmlformats.org/presentationml/2006/ole">
            <mc:AlternateContent xmlns:mc="http://schemas.openxmlformats.org/markup-compatibility/2006">
              <mc:Choice xmlns:v="urn:schemas-microsoft-com:vml" Requires="v">
                <p:oleObj spid="_x0000_s3097" name="" r:id="rId13" imgW="2425700" imgH="457200" progId="Equation.DSMT4">
                  <p:embed/>
                </p:oleObj>
              </mc:Choice>
              <mc:Fallback>
                <p:oleObj name="" r:id="rId13" imgW="2425700" imgH="457200" progId="Equation.DSMT4">
                  <p:embed/>
                  <p:pic>
                    <p:nvPicPr>
                      <p:cNvPr id="0" name="图片 3096"/>
                      <p:cNvPicPr/>
                      <p:nvPr/>
                    </p:nvPicPr>
                    <p:blipFill>
                      <a:blip r:embed="rId14"/>
                      <a:stretch>
                        <a:fillRect/>
                      </a:stretch>
                    </p:blipFill>
                    <p:spPr>
                      <a:xfrm>
                        <a:off x="3749040" y="2455545"/>
                        <a:ext cx="4694238" cy="884238"/>
                      </a:xfrm>
                      <a:prstGeom prst="rect">
                        <a:avLst/>
                      </a:prstGeom>
                      <a:noFill/>
                      <a:ln w="38100">
                        <a:noFill/>
                        <a:miter/>
                      </a:ln>
                    </p:spPr>
                  </p:pic>
                </p:oleObj>
              </mc:Fallback>
            </mc:AlternateContent>
          </a:graphicData>
        </a:graphic>
      </p:graphicFrame>
      <p:graphicFrame>
        <p:nvGraphicFramePr>
          <p:cNvPr id="11267" name="对象 13315"/>
          <p:cNvGraphicFramePr>
            <a:graphicFrameLocks noChangeAspect="1"/>
          </p:cNvGraphicFramePr>
          <p:nvPr>
            <p:custDataLst>
              <p:tags r:id="rId15"/>
            </p:custDataLst>
          </p:nvPr>
        </p:nvGraphicFramePr>
        <p:xfrm>
          <a:off x="4071938" y="4328795"/>
          <a:ext cx="3457575" cy="998538"/>
        </p:xfrm>
        <a:graphic>
          <a:graphicData uri="http://schemas.openxmlformats.org/presentationml/2006/ole">
            <mc:AlternateContent xmlns:mc="http://schemas.openxmlformats.org/markup-compatibility/2006">
              <mc:Choice xmlns:v="urn:schemas-microsoft-com:vml" Requires="v">
                <p:oleObj spid="_x0000_s3090" name="" r:id="rId16" imgW="1485900" imgH="431800" progId="Equation.DSMT4">
                  <p:embed/>
                </p:oleObj>
              </mc:Choice>
              <mc:Fallback>
                <p:oleObj name="" r:id="rId16" imgW="1485900" imgH="431800" progId="Equation.DSMT4">
                  <p:embed/>
                  <p:pic>
                    <p:nvPicPr>
                      <p:cNvPr id="0" name="图片 3089"/>
                      <p:cNvPicPr/>
                      <p:nvPr/>
                    </p:nvPicPr>
                    <p:blipFill>
                      <a:blip r:embed="rId17"/>
                      <a:stretch>
                        <a:fillRect/>
                      </a:stretch>
                    </p:blipFill>
                    <p:spPr>
                      <a:xfrm>
                        <a:off x="4071938" y="4328795"/>
                        <a:ext cx="3457575" cy="99853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71683" name="Rectangle 3"/>
          <p:cNvSpPr>
            <a:spLocks noGrp="1" noChangeArrowheads="1"/>
          </p:cNvSpPr>
          <p:nvPr>
            <p:custDataLst>
              <p:tags r:id="rId8"/>
            </p:custDataLst>
          </p:nvPr>
        </p:nvSpPr>
        <p:spPr>
          <a:xfrm>
            <a:off x="709930" y="1297940"/>
            <a:ext cx="9824720" cy="2143125"/>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sz="2400" b="1" u="none" strike="noStrike" kern="0" cap="none" spc="0" normalizeH="0" baseline="0" noProof="0" dirty="0" smtClean="0">
              <a:ln>
                <a:noFill/>
              </a:ln>
              <a:solidFill>
                <a:schemeClr val="tx1"/>
              </a:solidFill>
              <a:effectLst/>
              <a:uLnTx/>
              <a:uFillTx/>
              <a:ea typeface="楷体_GB2312"/>
              <a:cs typeface="+mn-cs"/>
            </a:endParaRPr>
          </a:p>
        </p:txBody>
      </p:sp>
      <p:sp>
        <p:nvSpPr>
          <p:cNvPr id="4" name="Rectangle 3"/>
          <p:cNvSpPr>
            <a:spLocks noGrp="1" noChangeArrowheads="1"/>
          </p:cNvSpPr>
          <p:nvPr>
            <p:custDataLst>
              <p:tags r:id="rId9"/>
            </p:custDataLst>
          </p:nvPr>
        </p:nvSpPr>
        <p:spPr>
          <a:xfrm>
            <a:off x="963930" y="1257300"/>
            <a:ext cx="10408285"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R="0" lvl="0" indent="0" algn="l" defTabSz="914400" rtl="0" eaLnBrk="1" hangingPunct="1">
              <a:lnSpc>
                <a:spcPct val="125000"/>
              </a:lnSpc>
              <a:spcBef>
                <a:spcPts val="1200"/>
              </a:spcBef>
              <a:spcAft>
                <a:spcPct val="0"/>
              </a:spcAft>
              <a:buClrTx/>
              <a:buSzTx/>
              <a:buNone/>
              <a:defRPr/>
            </a:pPr>
            <a:endParaRPr lang="zh-CN" sz="2100" b="1" kern="0" noProof="0" dirty="0" smtClean="0">
              <a:ln>
                <a:noFill/>
              </a:ln>
              <a:solidFill>
                <a:schemeClr val="tx1"/>
              </a:solidFill>
              <a:effectLst/>
              <a:uLnTx/>
              <a:uFillTx/>
              <a:latin typeface="宋体" panose="02010600030101010101" pitchFamily="2" charset="-122"/>
              <a:ea typeface="楷体_GB2312"/>
              <a:sym typeface="+mn-ea"/>
            </a:endParaRPr>
          </a:p>
        </p:txBody>
      </p:sp>
      <p:sp>
        <p:nvSpPr>
          <p:cNvPr id="2" name="Rectangle 3"/>
          <p:cNvSpPr>
            <a:spLocks noGrp="1" noChangeArrowheads="1"/>
          </p:cNvSpPr>
          <p:nvPr>
            <p:custDataLst>
              <p:tags r:id="rId10"/>
            </p:custDataLst>
          </p:nvPr>
        </p:nvSpPr>
        <p:spPr>
          <a:xfrm>
            <a:off x="1090930" y="1384300"/>
            <a:ext cx="10408285"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R="0" lvl="0" indent="0" algn="l" defTabSz="914400" rtl="0" eaLnBrk="1" hangingPunct="1">
              <a:lnSpc>
                <a:spcPct val="125000"/>
              </a:lnSpc>
              <a:spcBef>
                <a:spcPts val="1200"/>
              </a:spcBef>
              <a:spcAft>
                <a:spcPct val="0"/>
              </a:spcAft>
              <a:buClrTx/>
              <a:buSzTx/>
              <a:buNone/>
              <a:defRPr/>
            </a:pPr>
            <a:endParaRPr lang="zh-CN" sz="2400" b="1" kern="0" noProof="0" dirty="0" smtClean="0">
              <a:ln>
                <a:noFill/>
              </a:ln>
              <a:solidFill>
                <a:schemeClr val="tx1"/>
              </a:solidFill>
              <a:effectLst/>
              <a:uLnTx/>
              <a:uFillTx/>
              <a:latin typeface="宋体" panose="02010600030101010101" pitchFamily="2" charset="-122"/>
              <a:ea typeface="楷体_GB2312"/>
              <a:sym typeface="+mn-ea"/>
            </a:endParaRPr>
          </a:p>
        </p:txBody>
      </p:sp>
      <p:sp>
        <p:nvSpPr>
          <p:cNvPr id="16" name="文本框 15"/>
          <p:cNvSpPr txBox="1"/>
          <p:nvPr>
            <p:custDataLst>
              <p:tags r:id="rId11"/>
            </p:custDataLst>
          </p:nvPr>
        </p:nvSpPr>
        <p:spPr>
          <a:xfrm>
            <a:off x="0" y="50800"/>
            <a:ext cx="5406390" cy="521970"/>
          </a:xfrm>
          <a:prstGeom prst="rect">
            <a:avLst/>
          </a:prstGeom>
          <a:noFill/>
        </p:spPr>
        <p:txBody>
          <a:bodyPr wrap="square" rtlCol="0">
            <a:spAutoFit/>
          </a:bodyPr>
          <a:p>
            <a:pPr>
              <a:buClrTx/>
              <a:buSzTx/>
              <a:buFontTx/>
            </a:pPr>
            <a:r>
              <a:rPr lang="en-US" altLang="zh-CN" sz="2800" dirty="0" err="1"/>
              <a:t>2.8</a:t>
            </a:r>
            <a:r>
              <a:rPr lang="zh-CN" altLang="en-US" sz="2800" dirty="0" err="1"/>
              <a:t>、</a:t>
            </a:r>
            <a:r>
              <a:rPr lang="zh-CN" sz="2800" dirty="0" err="1"/>
              <a:t>静电场的能量</a:t>
            </a:r>
            <a:endParaRPr lang="zh-CN" sz="2800" dirty="0" err="1"/>
          </a:p>
        </p:txBody>
      </p:sp>
      <p:sp>
        <p:nvSpPr>
          <p:cNvPr id="17" name="文本框 16"/>
          <p:cNvSpPr txBox="1"/>
          <p:nvPr>
            <p:custDataLst>
              <p:tags r:id="rId12"/>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2.8.1 </a:t>
            </a:r>
            <a:r>
              <a:rPr sz="2400" b="1" kern="0">
                <a:sym typeface="+mn-ea"/>
              </a:rPr>
              <a:t>带电体系统的电场能量</a:t>
            </a:r>
            <a:endParaRPr sz="2400" b="1" kern="0">
              <a:sym typeface="+mn-ea"/>
            </a:endParaRPr>
          </a:p>
        </p:txBody>
      </p:sp>
      <p:sp>
        <p:nvSpPr>
          <p:cNvPr id="7170" name="任意多边形 10242"/>
          <p:cNvSpPr/>
          <p:nvPr>
            <p:custDataLst>
              <p:tags r:id="rId13"/>
            </p:custDataLst>
          </p:nvPr>
        </p:nvSpPr>
        <p:spPr>
          <a:xfrm>
            <a:off x="6735128" y="3756660"/>
            <a:ext cx="719137" cy="501650"/>
          </a:xfrm>
          <a:custGeom>
            <a:avLst/>
            <a:gdLst/>
            <a:ahLst/>
            <a:cxnLst/>
            <a:pathLst>
              <a:path w="413" h="403">
                <a:moveTo>
                  <a:pt x="34" y="187"/>
                </a:moveTo>
                <a:cubicBezTo>
                  <a:pt x="20" y="228"/>
                  <a:pt x="0" y="279"/>
                  <a:pt x="25" y="322"/>
                </a:cubicBezTo>
                <a:cubicBezTo>
                  <a:pt x="36" y="341"/>
                  <a:pt x="61" y="346"/>
                  <a:pt x="79" y="358"/>
                </a:cubicBezTo>
                <a:cubicBezTo>
                  <a:pt x="119" y="384"/>
                  <a:pt x="131" y="394"/>
                  <a:pt x="178" y="403"/>
                </a:cubicBezTo>
                <a:cubicBezTo>
                  <a:pt x="251" y="395"/>
                  <a:pt x="289" y="389"/>
                  <a:pt x="349" y="349"/>
                </a:cubicBezTo>
                <a:cubicBezTo>
                  <a:pt x="379" y="303"/>
                  <a:pt x="399" y="240"/>
                  <a:pt x="412" y="187"/>
                </a:cubicBezTo>
                <a:cubicBezTo>
                  <a:pt x="409" y="142"/>
                  <a:pt x="413" y="96"/>
                  <a:pt x="403" y="52"/>
                </a:cubicBezTo>
                <a:cubicBezTo>
                  <a:pt x="391" y="0"/>
                  <a:pt x="249" y="8"/>
                  <a:pt x="241" y="7"/>
                </a:cubicBezTo>
                <a:cubicBezTo>
                  <a:pt x="171" y="14"/>
                  <a:pt x="114" y="1"/>
                  <a:pt x="88" y="79"/>
                </a:cubicBezTo>
                <a:cubicBezTo>
                  <a:pt x="86" y="85"/>
                  <a:pt x="62" y="158"/>
                  <a:pt x="61" y="160"/>
                </a:cubicBezTo>
                <a:cubicBezTo>
                  <a:pt x="32" y="246"/>
                  <a:pt x="34" y="201"/>
                  <a:pt x="34" y="187"/>
                </a:cubicBezTo>
                <a:close/>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7171" name="任意多边形 10243"/>
          <p:cNvSpPr/>
          <p:nvPr>
            <p:custDataLst>
              <p:tags r:id="rId14"/>
            </p:custDataLst>
          </p:nvPr>
        </p:nvSpPr>
        <p:spPr>
          <a:xfrm>
            <a:off x="7959090" y="3683635"/>
            <a:ext cx="558800" cy="639763"/>
          </a:xfrm>
          <a:custGeom>
            <a:avLst/>
            <a:gdLst/>
            <a:ahLst/>
            <a:cxnLst/>
            <a:pathLst>
              <a:path w="531" h="514">
                <a:moveTo>
                  <a:pt x="45" y="189"/>
                </a:moveTo>
                <a:cubicBezTo>
                  <a:pt x="48" y="243"/>
                  <a:pt x="49" y="297"/>
                  <a:pt x="54" y="351"/>
                </a:cubicBezTo>
                <a:cubicBezTo>
                  <a:pt x="65" y="470"/>
                  <a:pt x="315" y="454"/>
                  <a:pt x="369" y="459"/>
                </a:cubicBezTo>
                <a:cubicBezTo>
                  <a:pt x="381" y="496"/>
                  <a:pt x="377" y="514"/>
                  <a:pt x="441" y="468"/>
                </a:cubicBezTo>
                <a:cubicBezTo>
                  <a:pt x="491" y="432"/>
                  <a:pt x="497" y="339"/>
                  <a:pt x="522" y="288"/>
                </a:cubicBezTo>
                <a:cubicBezTo>
                  <a:pt x="525" y="270"/>
                  <a:pt x="531" y="252"/>
                  <a:pt x="531" y="234"/>
                </a:cubicBezTo>
                <a:cubicBezTo>
                  <a:pt x="531" y="189"/>
                  <a:pt x="528" y="144"/>
                  <a:pt x="522" y="99"/>
                </a:cubicBezTo>
                <a:cubicBezTo>
                  <a:pt x="508" y="2"/>
                  <a:pt x="430" y="7"/>
                  <a:pt x="351" y="0"/>
                </a:cubicBezTo>
                <a:cubicBezTo>
                  <a:pt x="255" y="6"/>
                  <a:pt x="229" y="8"/>
                  <a:pt x="153" y="27"/>
                </a:cubicBezTo>
                <a:cubicBezTo>
                  <a:pt x="90" y="69"/>
                  <a:pt x="26" y="83"/>
                  <a:pt x="0" y="162"/>
                </a:cubicBezTo>
                <a:cubicBezTo>
                  <a:pt x="33" y="184"/>
                  <a:pt x="17" y="175"/>
                  <a:pt x="45" y="189"/>
                </a:cubicBezTo>
                <a:close/>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7172" name="任意多边形 10244"/>
          <p:cNvSpPr/>
          <p:nvPr>
            <p:custDataLst>
              <p:tags r:id="rId15"/>
            </p:custDataLst>
          </p:nvPr>
        </p:nvSpPr>
        <p:spPr>
          <a:xfrm>
            <a:off x="6550978" y="5125085"/>
            <a:ext cx="687387" cy="415925"/>
          </a:xfrm>
          <a:custGeom>
            <a:avLst/>
            <a:gdLst/>
            <a:ahLst/>
            <a:cxnLst/>
            <a:pathLst>
              <a:path w="498" h="334">
                <a:moveTo>
                  <a:pt x="315" y="22"/>
                </a:moveTo>
                <a:cubicBezTo>
                  <a:pt x="226" y="0"/>
                  <a:pt x="189" y="7"/>
                  <a:pt x="81" y="13"/>
                </a:cubicBezTo>
                <a:cubicBezTo>
                  <a:pt x="66" y="18"/>
                  <a:pt x="37" y="25"/>
                  <a:pt x="27" y="40"/>
                </a:cubicBezTo>
                <a:cubicBezTo>
                  <a:pt x="14" y="60"/>
                  <a:pt x="6" y="115"/>
                  <a:pt x="0" y="139"/>
                </a:cubicBezTo>
                <a:cubicBezTo>
                  <a:pt x="3" y="175"/>
                  <a:pt x="0" y="212"/>
                  <a:pt x="9" y="247"/>
                </a:cubicBezTo>
                <a:cubicBezTo>
                  <a:pt x="14" y="264"/>
                  <a:pt x="85" y="314"/>
                  <a:pt x="99" y="319"/>
                </a:cubicBezTo>
                <a:cubicBezTo>
                  <a:pt x="119" y="326"/>
                  <a:pt x="141" y="325"/>
                  <a:pt x="162" y="328"/>
                </a:cubicBezTo>
                <a:cubicBezTo>
                  <a:pt x="282" y="322"/>
                  <a:pt x="342" y="334"/>
                  <a:pt x="432" y="274"/>
                </a:cubicBezTo>
                <a:cubicBezTo>
                  <a:pt x="457" y="225"/>
                  <a:pt x="482" y="174"/>
                  <a:pt x="495" y="121"/>
                </a:cubicBezTo>
                <a:cubicBezTo>
                  <a:pt x="492" y="97"/>
                  <a:pt x="498" y="70"/>
                  <a:pt x="486" y="49"/>
                </a:cubicBezTo>
                <a:cubicBezTo>
                  <a:pt x="480" y="38"/>
                  <a:pt x="462" y="43"/>
                  <a:pt x="450" y="40"/>
                </a:cubicBezTo>
                <a:cubicBezTo>
                  <a:pt x="374" y="18"/>
                  <a:pt x="487" y="36"/>
                  <a:pt x="315" y="22"/>
                </a:cubicBezTo>
                <a:close/>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7173" name="文本框 10245"/>
          <p:cNvSpPr txBox="1"/>
          <p:nvPr>
            <p:custDataLst>
              <p:tags r:id="rId16"/>
            </p:custDataLst>
          </p:nvPr>
        </p:nvSpPr>
        <p:spPr>
          <a:xfrm>
            <a:off x="6735128" y="3820160"/>
            <a:ext cx="950912" cy="457200"/>
          </a:xfrm>
          <a:prstGeom prst="rect">
            <a:avLst/>
          </a:prstGeom>
          <a:noFill/>
          <a:ln w="9525">
            <a:noFill/>
          </a:ln>
        </p:spPr>
        <p:txBody>
          <a:bodyPr wrap="none" anchor="t" anchorCtr="0">
            <a:spAutoFit/>
          </a:bodyPr>
          <a:p>
            <a:r>
              <a:rPr lang="en-US" altLang="zh-CN" sz="2400" dirty="0">
                <a:latin typeface="Arial" panose="020B0604020202020204" pitchFamily="34" charset="0"/>
              </a:rPr>
              <a:t>Q</a:t>
            </a:r>
            <a:r>
              <a:rPr lang="en-US" altLang="zh-CN" sz="2400" baseline="-25000" dirty="0">
                <a:latin typeface="Arial" panose="020B0604020202020204" pitchFamily="34" charset="0"/>
              </a:rPr>
              <a:t>1</a:t>
            </a:r>
            <a:r>
              <a:rPr lang="en-US" altLang="zh-CN" sz="2400" dirty="0">
                <a:latin typeface="Arial" panose="020B0604020202020204" pitchFamily="34" charset="0"/>
              </a:rPr>
              <a:t>Φ</a:t>
            </a:r>
            <a:r>
              <a:rPr lang="en-US" altLang="zh-CN" sz="2400" baseline="-25000" dirty="0">
                <a:latin typeface="Arial" panose="020B0604020202020204" pitchFamily="34" charset="0"/>
              </a:rPr>
              <a:t>1</a:t>
            </a:r>
            <a:endParaRPr lang="en-US" altLang="zh-CN" sz="2400" baseline="-25000" dirty="0">
              <a:latin typeface="Arial" panose="020B0604020202020204" pitchFamily="34" charset="0"/>
            </a:endParaRPr>
          </a:p>
        </p:txBody>
      </p:sp>
      <p:sp>
        <p:nvSpPr>
          <p:cNvPr id="7174" name="文本框 10246"/>
          <p:cNvSpPr txBox="1"/>
          <p:nvPr>
            <p:custDataLst>
              <p:tags r:id="rId17"/>
            </p:custDataLst>
          </p:nvPr>
        </p:nvSpPr>
        <p:spPr>
          <a:xfrm>
            <a:off x="6550978" y="5123498"/>
            <a:ext cx="950912" cy="457200"/>
          </a:xfrm>
          <a:prstGeom prst="rect">
            <a:avLst/>
          </a:prstGeom>
          <a:noFill/>
          <a:ln w="9525">
            <a:noFill/>
          </a:ln>
        </p:spPr>
        <p:txBody>
          <a:bodyPr wrap="none" anchor="t" anchorCtr="0">
            <a:spAutoFit/>
          </a:bodyPr>
          <a:p>
            <a:r>
              <a:rPr lang="en-US" altLang="zh-CN" sz="2400" dirty="0">
                <a:latin typeface="Arial" panose="020B0604020202020204" pitchFamily="34" charset="0"/>
              </a:rPr>
              <a:t>Q</a:t>
            </a:r>
            <a:r>
              <a:rPr lang="en-US" altLang="zh-CN" sz="2400" baseline="-25000" dirty="0">
                <a:latin typeface="Arial" panose="020B0604020202020204" pitchFamily="34" charset="0"/>
              </a:rPr>
              <a:t>3</a:t>
            </a:r>
            <a:r>
              <a:rPr lang="en-US" altLang="zh-CN" sz="2400" dirty="0">
                <a:latin typeface="Arial" panose="020B0604020202020204" pitchFamily="34" charset="0"/>
              </a:rPr>
              <a:t>Φ</a:t>
            </a:r>
            <a:r>
              <a:rPr lang="en-US" altLang="zh-CN" sz="2400" baseline="-25000" dirty="0">
                <a:latin typeface="Arial" panose="020B0604020202020204" pitchFamily="34" charset="0"/>
              </a:rPr>
              <a:t>3</a:t>
            </a:r>
            <a:endParaRPr lang="en-US" altLang="zh-CN" sz="2400" baseline="-25000" dirty="0">
              <a:latin typeface="Arial" panose="020B0604020202020204" pitchFamily="34" charset="0"/>
            </a:endParaRPr>
          </a:p>
        </p:txBody>
      </p:sp>
      <p:sp>
        <p:nvSpPr>
          <p:cNvPr id="7175" name="文本框 10247"/>
          <p:cNvSpPr txBox="1"/>
          <p:nvPr>
            <p:custDataLst>
              <p:tags r:id="rId18"/>
            </p:custDataLst>
          </p:nvPr>
        </p:nvSpPr>
        <p:spPr>
          <a:xfrm>
            <a:off x="7959090" y="3755073"/>
            <a:ext cx="950913" cy="457200"/>
          </a:xfrm>
          <a:prstGeom prst="rect">
            <a:avLst/>
          </a:prstGeom>
          <a:noFill/>
          <a:ln w="9525">
            <a:noFill/>
          </a:ln>
        </p:spPr>
        <p:txBody>
          <a:bodyPr wrap="none" anchor="t" anchorCtr="0">
            <a:spAutoFit/>
          </a:bodyPr>
          <a:p>
            <a:r>
              <a:rPr lang="en-US" altLang="zh-CN" sz="2400" dirty="0">
                <a:latin typeface="Arial" panose="020B0604020202020204" pitchFamily="34" charset="0"/>
              </a:rPr>
              <a:t>Q</a:t>
            </a:r>
            <a:r>
              <a:rPr lang="en-US" altLang="zh-CN" sz="2400" baseline="-25000" dirty="0">
                <a:latin typeface="Arial" panose="020B0604020202020204" pitchFamily="34" charset="0"/>
              </a:rPr>
              <a:t>2</a:t>
            </a:r>
            <a:r>
              <a:rPr lang="en-US" altLang="zh-CN" sz="2400" dirty="0">
                <a:latin typeface="Arial" panose="020B0604020202020204" pitchFamily="34" charset="0"/>
              </a:rPr>
              <a:t>Φ</a:t>
            </a:r>
            <a:r>
              <a:rPr lang="en-US" altLang="zh-CN" sz="2400" baseline="-25000" dirty="0">
                <a:latin typeface="Arial" panose="020B0604020202020204" pitchFamily="34" charset="0"/>
              </a:rPr>
              <a:t>2</a:t>
            </a:r>
            <a:endParaRPr lang="en-US" altLang="zh-CN" sz="2400" baseline="-25000" dirty="0">
              <a:latin typeface="Arial" panose="020B0604020202020204" pitchFamily="34" charset="0"/>
            </a:endParaRPr>
          </a:p>
        </p:txBody>
      </p:sp>
      <p:sp>
        <p:nvSpPr>
          <p:cNvPr id="7176" name="任意多边形 10248"/>
          <p:cNvSpPr/>
          <p:nvPr>
            <p:custDataLst>
              <p:tags r:id="rId19"/>
            </p:custDataLst>
          </p:nvPr>
        </p:nvSpPr>
        <p:spPr>
          <a:xfrm>
            <a:off x="8101965" y="5194935"/>
            <a:ext cx="573088" cy="508000"/>
          </a:xfrm>
          <a:custGeom>
            <a:avLst/>
            <a:gdLst/>
            <a:ahLst/>
            <a:cxnLst/>
            <a:pathLst>
              <a:path w="367" h="245">
                <a:moveTo>
                  <a:pt x="207" y="0"/>
                </a:moveTo>
                <a:cubicBezTo>
                  <a:pt x="146" y="12"/>
                  <a:pt x="61" y="34"/>
                  <a:pt x="0" y="54"/>
                </a:cubicBezTo>
                <a:cubicBezTo>
                  <a:pt x="3" y="87"/>
                  <a:pt x="0" y="121"/>
                  <a:pt x="9" y="153"/>
                </a:cubicBezTo>
                <a:cubicBezTo>
                  <a:pt x="19" y="189"/>
                  <a:pt x="128" y="226"/>
                  <a:pt x="162" y="234"/>
                </a:cubicBezTo>
                <a:cubicBezTo>
                  <a:pt x="333" y="214"/>
                  <a:pt x="291" y="245"/>
                  <a:pt x="360" y="153"/>
                </a:cubicBezTo>
                <a:cubicBezTo>
                  <a:pt x="350" y="99"/>
                  <a:pt x="367" y="55"/>
                  <a:pt x="315" y="36"/>
                </a:cubicBezTo>
                <a:cubicBezTo>
                  <a:pt x="292" y="28"/>
                  <a:pt x="267" y="24"/>
                  <a:pt x="243" y="18"/>
                </a:cubicBezTo>
                <a:cubicBezTo>
                  <a:pt x="225" y="13"/>
                  <a:pt x="170" y="0"/>
                  <a:pt x="189" y="0"/>
                </a:cubicBezTo>
                <a:cubicBezTo>
                  <a:pt x="195" y="0"/>
                  <a:pt x="201" y="0"/>
                  <a:pt x="207" y="0"/>
                </a:cubicBezTo>
                <a:close/>
              </a:path>
            </a:pathLst>
          </a:custGeom>
          <a:noFill/>
          <a:ln w="9525" cap="flat" cmpd="sng">
            <a:solidFill>
              <a:schemeClr val="tx1"/>
            </a:solidFill>
            <a:prstDash val="lgDash"/>
            <a:round/>
            <a:headEnd type="none" w="med" len="med"/>
            <a:tailEnd type="none" w="med" len="med"/>
          </a:ln>
        </p:spPr>
        <p:txBody>
          <a:bodyPr/>
          <a:p>
            <a:endParaRPr lang="zh-CN" altLang="en-US"/>
          </a:p>
        </p:txBody>
      </p:sp>
      <p:sp>
        <p:nvSpPr>
          <p:cNvPr id="7177" name="直接连接符 10249"/>
          <p:cNvSpPr/>
          <p:nvPr>
            <p:custDataLst>
              <p:tags r:id="rId20"/>
            </p:custDataLst>
          </p:nvPr>
        </p:nvSpPr>
        <p:spPr>
          <a:xfrm flipH="1" flipV="1">
            <a:off x="8967153" y="5771198"/>
            <a:ext cx="320675" cy="144462"/>
          </a:xfrm>
          <a:prstGeom prst="line">
            <a:avLst/>
          </a:prstGeom>
          <a:ln w="76200" cap="flat" cmpd="sng">
            <a:solidFill>
              <a:schemeClr val="tx1"/>
            </a:solidFill>
            <a:prstDash val="solid"/>
            <a:round/>
            <a:headEnd type="none" w="med" len="med"/>
            <a:tailEnd type="triangle" w="med" len="med"/>
          </a:ln>
        </p:spPr>
        <p:txBody>
          <a:bodyPr anchor="t" anchorCtr="0"/>
          <a:p>
            <a:endParaRPr lang="zh-CN" altLang="en-US">
              <a:latin typeface="Times New Roman" panose="02020603050405020304" charset="0"/>
            </a:endParaRPr>
          </a:p>
        </p:txBody>
      </p:sp>
      <p:grpSp>
        <p:nvGrpSpPr>
          <p:cNvPr id="7178" name="组合 10250"/>
          <p:cNvGrpSpPr/>
          <p:nvPr/>
        </p:nvGrpSpPr>
        <p:grpSpPr>
          <a:xfrm>
            <a:off x="9473565" y="5628323"/>
            <a:ext cx="573088" cy="508000"/>
            <a:chOff x="0" y="0"/>
            <a:chExt cx="361" cy="320"/>
          </a:xfrm>
        </p:grpSpPr>
        <p:sp>
          <p:nvSpPr>
            <p:cNvPr id="7179" name="任意多边形 10251"/>
            <p:cNvSpPr/>
            <p:nvPr>
              <p:custDataLst>
                <p:tags r:id="rId21"/>
              </p:custDataLst>
            </p:nvPr>
          </p:nvSpPr>
          <p:spPr>
            <a:xfrm>
              <a:off x="0" y="0"/>
              <a:ext cx="361" cy="320"/>
            </a:xfrm>
            <a:custGeom>
              <a:avLst/>
              <a:gdLst/>
              <a:ahLst/>
              <a:cxnLst/>
              <a:pathLst>
                <a:path w="367" h="245">
                  <a:moveTo>
                    <a:pt x="207" y="0"/>
                  </a:moveTo>
                  <a:cubicBezTo>
                    <a:pt x="146" y="12"/>
                    <a:pt x="61" y="34"/>
                    <a:pt x="0" y="54"/>
                  </a:cubicBezTo>
                  <a:cubicBezTo>
                    <a:pt x="3" y="87"/>
                    <a:pt x="0" y="121"/>
                    <a:pt x="9" y="153"/>
                  </a:cubicBezTo>
                  <a:cubicBezTo>
                    <a:pt x="19" y="189"/>
                    <a:pt x="128" y="226"/>
                    <a:pt x="162" y="234"/>
                  </a:cubicBezTo>
                  <a:cubicBezTo>
                    <a:pt x="333" y="214"/>
                    <a:pt x="291" y="245"/>
                    <a:pt x="360" y="153"/>
                  </a:cubicBezTo>
                  <a:cubicBezTo>
                    <a:pt x="350" y="99"/>
                    <a:pt x="367" y="55"/>
                    <a:pt x="315" y="36"/>
                  </a:cubicBezTo>
                  <a:cubicBezTo>
                    <a:pt x="292" y="28"/>
                    <a:pt x="267" y="24"/>
                    <a:pt x="243" y="18"/>
                  </a:cubicBezTo>
                  <a:cubicBezTo>
                    <a:pt x="225" y="13"/>
                    <a:pt x="170" y="0"/>
                    <a:pt x="189" y="0"/>
                  </a:cubicBezTo>
                  <a:cubicBezTo>
                    <a:pt x="195" y="0"/>
                    <a:pt x="201" y="0"/>
                    <a:pt x="207" y="0"/>
                  </a:cubicBezTo>
                  <a:close/>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7180" name="文本框 10252"/>
            <p:cNvSpPr txBox="1"/>
            <p:nvPr>
              <p:custDataLst>
                <p:tags r:id="rId22"/>
              </p:custDataLst>
            </p:nvPr>
          </p:nvSpPr>
          <p:spPr>
            <a:xfrm>
              <a:off x="67" y="1"/>
              <a:ext cx="293" cy="288"/>
            </a:xfrm>
            <a:prstGeom prst="rect">
              <a:avLst/>
            </a:prstGeom>
            <a:noFill/>
            <a:ln w="9525">
              <a:noFill/>
            </a:ln>
          </p:spPr>
          <p:txBody>
            <a:bodyPr wrap="none" anchor="t" anchorCtr="0">
              <a:spAutoFit/>
            </a:bodyPr>
            <a:p>
              <a:r>
                <a:rPr lang="en-US" altLang="zh-CN" sz="2400" dirty="0">
                  <a:latin typeface="Arial" panose="020B0604020202020204" pitchFamily="34" charset="0"/>
                </a:rPr>
                <a:t>Q</a:t>
              </a:r>
              <a:r>
                <a:rPr lang="en-US" altLang="zh-CN" sz="2400" baseline="-25000" dirty="0">
                  <a:latin typeface="Arial" panose="020B0604020202020204" pitchFamily="34" charset="0"/>
                </a:rPr>
                <a:t>i</a:t>
              </a:r>
              <a:endParaRPr lang="en-US" altLang="zh-CN" sz="2400" baseline="-25000" dirty="0">
                <a:latin typeface="Arial" panose="020B0604020202020204" pitchFamily="34" charset="0"/>
              </a:endParaRPr>
            </a:p>
          </p:txBody>
        </p:sp>
      </p:grpSp>
      <p:sp>
        <p:nvSpPr>
          <p:cNvPr id="7181" name="文本框 10253"/>
          <p:cNvSpPr txBox="1"/>
          <p:nvPr>
            <p:custDataLst>
              <p:tags r:id="rId23"/>
            </p:custDataLst>
          </p:nvPr>
        </p:nvSpPr>
        <p:spPr>
          <a:xfrm>
            <a:off x="8160703" y="5175885"/>
            <a:ext cx="533400" cy="457200"/>
          </a:xfrm>
          <a:prstGeom prst="rect">
            <a:avLst/>
          </a:prstGeom>
          <a:noFill/>
          <a:ln w="9525">
            <a:noFill/>
          </a:ln>
        </p:spPr>
        <p:txBody>
          <a:bodyPr wrap="none" anchor="t" anchorCtr="0">
            <a:spAutoFit/>
          </a:bodyPr>
          <a:p>
            <a:r>
              <a:rPr lang="en-US" altLang="zh-CN" sz="2400" dirty="0">
                <a:latin typeface="Arial" panose="020B0604020202020204" pitchFamily="34" charset="0"/>
              </a:rPr>
              <a:t>Φ</a:t>
            </a:r>
            <a:r>
              <a:rPr lang="en-US" altLang="zh-CN" sz="2400" baseline="-25000" dirty="0">
                <a:latin typeface="Arial" panose="020B0604020202020204" pitchFamily="34" charset="0"/>
              </a:rPr>
              <a:t>i</a:t>
            </a:r>
            <a:endParaRPr lang="en-US" altLang="zh-CN" sz="2400" baseline="-25000" dirty="0">
              <a:latin typeface="Arial" panose="020B0604020202020204" pitchFamily="34" charset="0"/>
            </a:endParaRPr>
          </a:p>
        </p:txBody>
      </p:sp>
      <p:sp>
        <p:nvSpPr>
          <p:cNvPr id="7182" name="任意多边形 10254"/>
          <p:cNvSpPr/>
          <p:nvPr>
            <p:custDataLst>
              <p:tags r:id="rId24"/>
            </p:custDataLst>
          </p:nvPr>
        </p:nvSpPr>
        <p:spPr>
          <a:xfrm>
            <a:off x="2688590" y="2099310"/>
            <a:ext cx="671513" cy="428625"/>
          </a:xfrm>
          <a:custGeom>
            <a:avLst/>
            <a:gdLst/>
            <a:ahLst/>
            <a:cxnLst/>
            <a:pathLst>
              <a:path w="413" h="403">
                <a:moveTo>
                  <a:pt x="34" y="187"/>
                </a:moveTo>
                <a:cubicBezTo>
                  <a:pt x="20" y="228"/>
                  <a:pt x="0" y="279"/>
                  <a:pt x="25" y="322"/>
                </a:cubicBezTo>
                <a:cubicBezTo>
                  <a:pt x="36" y="341"/>
                  <a:pt x="61" y="346"/>
                  <a:pt x="79" y="358"/>
                </a:cubicBezTo>
                <a:cubicBezTo>
                  <a:pt x="119" y="384"/>
                  <a:pt x="131" y="394"/>
                  <a:pt x="178" y="403"/>
                </a:cubicBezTo>
                <a:cubicBezTo>
                  <a:pt x="251" y="395"/>
                  <a:pt x="289" y="389"/>
                  <a:pt x="349" y="349"/>
                </a:cubicBezTo>
                <a:cubicBezTo>
                  <a:pt x="379" y="303"/>
                  <a:pt x="399" y="240"/>
                  <a:pt x="412" y="187"/>
                </a:cubicBezTo>
                <a:cubicBezTo>
                  <a:pt x="409" y="142"/>
                  <a:pt x="413" y="96"/>
                  <a:pt x="403" y="52"/>
                </a:cubicBezTo>
                <a:cubicBezTo>
                  <a:pt x="391" y="0"/>
                  <a:pt x="249" y="8"/>
                  <a:pt x="241" y="7"/>
                </a:cubicBezTo>
                <a:cubicBezTo>
                  <a:pt x="171" y="14"/>
                  <a:pt x="114" y="1"/>
                  <a:pt x="88" y="79"/>
                </a:cubicBezTo>
                <a:cubicBezTo>
                  <a:pt x="86" y="85"/>
                  <a:pt x="62" y="158"/>
                  <a:pt x="61" y="160"/>
                </a:cubicBezTo>
                <a:cubicBezTo>
                  <a:pt x="32" y="246"/>
                  <a:pt x="34" y="201"/>
                  <a:pt x="34" y="187"/>
                </a:cubicBezTo>
                <a:close/>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7183" name="文本框 10255"/>
          <p:cNvSpPr txBox="1"/>
          <p:nvPr>
            <p:custDataLst>
              <p:tags r:id="rId25"/>
            </p:custDataLst>
          </p:nvPr>
        </p:nvSpPr>
        <p:spPr>
          <a:xfrm>
            <a:off x="2834640" y="2040573"/>
            <a:ext cx="533400" cy="457200"/>
          </a:xfrm>
          <a:prstGeom prst="rect">
            <a:avLst/>
          </a:prstGeom>
          <a:noFill/>
          <a:ln w="9525">
            <a:noFill/>
          </a:ln>
        </p:spPr>
        <p:txBody>
          <a:bodyPr wrap="none" anchor="t" anchorCtr="0">
            <a:spAutoFit/>
          </a:bodyPr>
          <a:p>
            <a:r>
              <a:rPr lang="en-US" altLang="zh-CN" sz="2400" dirty="0">
                <a:latin typeface="Arial" panose="020B0604020202020204" pitchFamily="34" charset="0"/>
              </a:rPr>
              <a:t>Q</a:t>
            </a:r>
            <a:r>
              <a:rPr lang="en-US" altLang="zh-CN" sz="2400" baseline="-25000" dirty="0">
                <a:latin typeface="Arial" panose="020B0604020202020204" pitchFamily="34" charset="0"/>
              </a:rPr>
              <a:t>1</a:t>
            </a:r>
            <a:endParaRPr lang="en-US" altLang="zh-CN" sz="2400" baseline="-25000" dirty="0">
              <a:latin typeface="Arial" panose="020B0604020202020204" pitchFamily="34" charset="0"/>
            </a:endParaRPr>
          </a:p>
        </p:txBody>
      </p:sp>
      <p:sp>
        <p:nvSpPr>
          <p:cNvPr id="7184" name="任意多边形 10256"/>
          <p:cNvSpPr/>
          <p:nvPr>
            <p:custDataLst>
              <p:tags r:id="rId26"/>
            </p:custDataLst>
          </p:nvPr>
        </p:nvSpPr>
        <p:spPr>
          <a:xfrm>
            <a:off x="6758940" y="1724660"/>
            <a:ext cx="638175" cy="415925"/>
          </a:xfrm>
          <a:custGeom>
            <a:avLst/>
            <a:gdLst/>
            <a:ahLst/>
            <a:cxnLst/>
            <a:pathLst>
              <a:path w="413" h="403">
                <a:moveTo>
                  <a:pt x="34" y="187"/>
                </a:moveTo>
                <a:cubicBezTo>
                  <a:pt x="20" y="228"/>
                  <a:pt x="0" y="279"/>
                  <a:pt x="25" y="322"/>
                </a:cubicBezTo>
                <a:cubicBezTo>
                  <a:pt x="36" y="341"/>
                  <a:pt x="61" y="346"/>
                  <a:pt x="79" y="358"/>
                </a:cubicBezTo>
                <a:cubicBezTo>
                  <a:pt x="119" y="384"/>
                  <a:pt x="131" y="394"/>
                  <a:pt x="178" y="403"/>
                </a:cubicBezTo>
                <a:cubicBezTo>
                  <a:pt x="251" y="395"/>
                  <a:pt x="289" y="389"/>
                  <a:pt x="349" y="349"/>
                </a:cubicBezTo>
                <a:cubicBezTo>
                  <a:pt x="379" y="303"/>
                  <a:pt x="399" y="240"/>
                  <a:pt x="412" y="187"/>
                </a:cubicBezTo>
                <a:cubicBezTo>
                  <a:pt x="409" y="142"/>
                  <a:pt x="413" y="96"/>
                  <a:pt x="403" y="52"/>
                </a:cubicBezTo>
                <a:cubicBezTo>
                  <a:pt x="391" y="0"/>
                  <a:pt x="249" y="8"/>
                  <a:pt x="241" y="7"/>
                </a:cubicBezTo>
                <a:cubicBezTo>
                  <a:pt x="171" y="14"/>
                  <a:pt x="114" y="1"/>
                  <a:pt x="88" y="79"/>
                </a:cubicBezTo>
                <a:cubicBezTo>
                  <a:pt x="86" y="85"/>
                  <a:pt x="62" y="158"/>
                  <a:pt x="61" y="160"/>
                </a:cubicBezTo>
                <a:cubicBezTo>
                  <a:pt x="32" y="246"/>
                  <a:pt x="34" y="201"/>
                  <a:pt x="34" y="187"/>
                </a:cubicBezTo>
                <a:close/>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7185" name="任意多边形 10257"/>
          <p:cNvSpPr/>
          <p:nvPr>
            <p:custDataLst>
              <p:tags r:id="rId27"/>
            </p:custDataLst>
          </p:nvPr>
        </p:nvSpPr>
        <p:spPr>
          <a:xfrm>
            <a:off x="9359265" y="1907223"/>
            <a:ext cx="495300" cy="530225"/>
          </a:xfrm>
          <a:custGeom>
            <a:avLst/>
            <a:gdLst/>
            <a:ahLst/>
            <a:cxnLst/>
            <a:pathLst>
              <a:path w="531" h="514">
                <a:moveTo>
                  <a:pt x="45" y="189"/>
                </a:moveTo>
                <a:cubicBezTo>
                  <a:pt x="48" y="243"/>
                  <a:pt x="49" y="297"/>
                  <a:pt x="54" y="351"/>
                </a:cubicBezTo>
                <a:cubicBezTo>
                  <a:pt x="65" y="470"/>
                  <a:pt x="315" y="454"/>
                  <a:pt x="369" y="459"/>
                </a:cubicBezTo>
                <a:cubicBezTo>
                  <a:pt x="381" y="496"/>
                  <a:pt x="377" y="514"/>
                  <a:pt x="441" y="468"/>
                </a:cubicBezTo>
                <a:cubicBezTo>
                  <a:pt x="491" y="432"/>
                  <a:pt x="497" y="339"/>
                  <a:pt x="522" y="288"/>
                </a:cubicBezTo>
                <a:cubicBezTo>
                  <a:pt x="525" y="270"/>
                  <a:pt x="531" y="252"/>
                  <a:pt x="531" y="234"/>
                </a:cubicBezTo>
                <a:cubicBezTo>
                  <a:pt x="531" y="189"/>
                  <a:pt x="528" y="144"/>
                  <a:pt x="522" y="99"/>
                </a:cubicBezTo>
                <a:cubicBezTo>
                  <a:pt x="508" y="2"/>
                  <a:pt x="430" y="7"/>
                  <a:pt x="351" y="0"/>
                </a:cubicBezTo>
                <a:cubicBezTo>
                  <a:pt x="255" y="6"/>
                  <a:pt x="229" y="8"/>
                  <a:pt x="153" y="27"/>
                </a:cubicBezTo>
                <a:cubicBezTo>
                  <a:pt x="90" y="69"/>
                  <a:pt x="26" y="83"/>
                  <a:pt x="0" y="162"/>
                </a:cubicBezTo>
                <a:cubicBezTo>
                  <a:pt x="33" y="184"/>
                  <a:pt x="17" y="175"/>
                  <a:pt x="45" y="189"/>
                </a:cubicBezTo>
                <a:close/>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7186" name="文本框 10258"/>
          <p:cNvSpPr txBox="1"/>
          <p:nvPr>
            <p:custDataLst>
              <p:tags r:id="rId28"/>
            </p:custDataLst>
          </p:nvPr>
        </p:nvSpPr>
        <p:spPr>
          <a:xfrm>
            <a:off x="6758940" y="1765935"/>
            <a:ext cx="533400" cy="457200"/>
          </a:xfrm>
          <a:prstGeom prst="rect">
            <a:avLst/>
          </a:prstGeom>
          <a:noFill/>
          <a:ln w="9525">
            <a:noFill/>
          </a:ln>
        </p:spPr>
        <p:txBody>
          <a:bodyPr wrap="none" anchor="t" anchorCtr="0">
            <a:spAutoFit/>
          </a:bodyPr>
          <a:p>
            <a:r>
              <a:rPr lang="en-US" altLang="zh-CN" sz="2400" dirty="0">
                <a:latin typeface="Arial" panose="020B0604020202020204" pitchFamily="34" charset="0"/>
              </a:rPr>
              <a:t>Q</a:t>
            </a:r>
            <a:r>
              <a:rPr lang="en-US" altLang="zh-CN" sz="2400" baseline="-25000" dirty="0">
                <a:latin typeface="Arial" panose="020B0604020202020204" pitchFamily="34" charset="0"/>
              </a:rPr>
              <a:t>1</a:t>
            </a:r>
            <a:endParaRPr lang="en-US" altLang="zh-CN" sz="2400" baseline="-25000" dirty="0">
              <a:latin typeface="Arial" panose="020B0604020202020204" pitchFamily="34" charset="0"/>
            </a:endParaRPr>
          </a:p>
        </p:txBody>
      </p:sp>
      <p:sp>
        <p:nvSpPr>
          <p:cNvPr id="7187" name="文本框 10259"/>
          <p:cNvSpPr txBox="1"/>
          <p:nvPr>
            <p:custDataLst>
              <p:tags r:id="rId29"/>
            </p:custDataLst>
          </p:nvPr>
        </p:nvSpPr>
        <p:spPr>
          <a:xfrm>
            <a:off x="9359265" y="1954848"/>
            <a:ext cx="533400" cy="457200"/>
          </a:xfrm>
          <a:prstGeom prst="rect">
            <a:avLst/>
          </a:prstGeom>
          <a:noFill/>
          <a:ln w="9525">
            <a:noFill/>
          </a:ln>
        </p:spPr>
        <p:txBody>
          <a:bodyPr wrap="none" anchor="t" anchorCtr="0">
            <a:spAutoFit/>
          </a:bodyPr>
          <a:p>
            <a:r>
              <a:rPr lang="en-US" altLang="zh-CN" sz="2400" dirty="0">
                <a:latin typeface="Arial" panose="020B0604020202020204" pitchFamily="34" charset="0"/>
              </a:rPr>
              <a:t>Q</a:t>
            </a:r>
            <a:r>
              <a:rPr lang="en-US" altLang="zh-CN" sz="2400" baseline="-25000" dirty="0">
                <a:latin typeface="Arial" panose="020B0604020202020204" pitchFamily="34" charset="0"/>
              </a:rPr>
              <a:t>2</a:t>
            </a:r>
            <a:endParaRPr lang="en-US" altLang="zh-CN" sz="2400" baseline="-25000" dirty="0">
              <a:latin typeface="Arial" panose="020B0604020202020204" pitchFamily="34" charset="0"/>
            </a:endParaRPr>
          </a:p>
        </p:txBody>
      </p:sp>
      <p:sp>
        <p:nvSpPr>
          <p:cNvPr id="7188" name="直接连接符 10260"/>
          <p:cNvSpPr/>
          <p:nvPr>
            <p:custDataLst>
              <p:tags r:id="rId30"/>
            </p:custDataLst>
          </p:nvPr>
        </p:nvSpPr>
        <p:spPr>
          <a:xfrm flipH="1" flipV="1">
            <a:off x="8927465" y="2099310"/>
            <a:ext cx="360363" cy="73025"/>
          </a:xfrm>
          <a:prstGeom prst="line">
            <a:avLst/>
          </a:prstGeom>
          <a:ln w="76200" cap="flat" cmpd="sng">
            <a:solidFill>
              <a:schemeClr val="tx1"/>
            </a:solidFill>
            <a:prstDash val="solid"/>
            <a:round/>
            <a:headEnd type="none" w="med" len="med"/>
            <a:tailEnd type="triangle" w="med" len="med"/>
          </a:ln>
        </p:spPr>
        <p:txBody>
          <a:bodyPr anchor="t" anchorCtr="0"/>
          <a:p>
            <a:endParaRPr lang="zh-CN" altLang="en-US">
              <a:latin typeface="Times New Roman" panose="02020603050405020304" charset="0"/>
            </a:endParaRPr>
          </a:p>
        </p:txBody>
      </p:sp>
      <p:sp>
        <p:nvSpPr>
          <p:cNvPr id="7189" name="任意多边形 10261"/>
          <p:cNvSpPr/>
          <p:nvPr>
            <p:custDataLst>
              <p:tags r:id="rId31"/>
            </p:custDataLst>
          </p:nvPr>
        </p:nvSpPr>
        <p:spPr>
          <a:xfrm>
            <a:off x="2852103" y="3769360"/>
            <a:ext cx="620712" cy="441325"/>
          </a:xfrm>
          <a:custGeom>
            <a:avLst/>
            <a:gdLst/>
            <a:ahLst/>
            <a:cxnLst/>
            <a:pathLst>
              <a:path w="413" h="403">
                <a:moveTo>
                  <a:pt x="34" y="187"/>
                </a:moveTo>
                <a:cubicBezTo>
                  <a:pt x="20" y="228"/>
                  <a:pt x="0" y="279"/>
                  <a:pt x="25" y="322"/>
                </a:cubicBezTo>
                <a:cubicBezTo>
                  <a:pt x="36" y="341"/>
                  <a:pt x="61" y="346"/>
                  <a:pt x="79" y="358"/>
                </a:cubicBezTo>
                <a:cubicBezTo>
                  <a:pt x="119" y="384"/>
                  <a:pt x="131" y="394"/>
                  <a:pt x="178" y="403"/>
                </a:cubicBezTo>
                <a:cubicBezTo>
                  <a:pt x="251" y="395"/>
                  <a:pt x="289" y="389"/>
                  <a:pt x="349" y="349"/>
                </a:cubicBezTo>
                <a:cubicBezTo>
                  <a:pt x="379" y="303"/>
                  <a:pt x="399" y="240"/>
                  <a:pt x="412" y="187"/>
                </a:cubicBezTo>
                <a:cubicBezTo>
                  <a:pt x="409" y="142"/>
                  <a:pt x="413" y="96"/>
                  <a:pt x="403" y="52"/>
                </a:cubicBezTo>
                <a:cubicBezTo>
                  <a:pt x="391" y="0"/>
                  <a:pt x="249" y="8"/>
                  <a:pt x="241" y="7"/>
                </a:cubicBezTo>
                <a:cubicBezTo>
                  <a:pt x="171" y="14"/>
                  <a:pt x="114" y="1"/>
                  <a:pt x="88" y="79"/>
                </a:cubicBezTo>
                <a:cubicBezTo>
                  <a:pt x="86" y="85"/>
                  <a:pt x="62" y="158"/>
                  <a:pt x="61" y="160"/>
                </a:cubicBezTo>
                <a:cubicBezTo>
                  <a:pt x="32" y="246"/>
                  <a:pt x="34" y="201"/>
                  <a:pt x="34" y="187"/>
                </a:cubicBezTo>
                <a:close/>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7190" name="任意多边形 10262"/>
          <p:cNvSpPr/>
          <p:nvPr>
            <p:custDataLst>
              <p:tags r:id="rId32"/>
            </p:custDataLst>
          </p:nvPr>
        </p:nvSpPr>
        <p:spPr>
          <a:xfrm>
            <a:off x="3909378" y="3704273"/>
            <a:ext cx="482600" cy="563562"/>
          </a:xfrm>
          <a:custGeom>
            <a:avLst/>
            <a:gdLst/>
            <a:ahLst/>
            <a:cxnLst/>
            <a:pathLst>
              <a:path w="531" h="514">
                <a:moveTo>
                  <a:pt x="45" y="189"/>
                </a:moveTo>
                <a:cubicBezTo>
                  <a:pt x="48" y="243"/>
                  <a:pt x="49" y="297"/>
                  <a:pt x="54" y="351"/>
                </a:cubicBezTo>
                <a:cubicBezTo>
                  <a:pt x="65" y="470"/>
                  <a:pt x="315" y="454"/>
                  <a:pt x="369" y="459"/>
                </a:cubicBezTo>
                <a:cubicBezTo>
                  <a:pt x="381" y="496"/>
                  <a:pt x="377" y="514"/>
                  <a:pt x="441" y="468"/>
                </a:cubicBezTo>
                <a:cubicBezTo>
                  <a:pt x="491" y="432"/>
                  <a:pt x="497" y="339"/>
                  <a:pt x="522" y="288"/>
                </a:cubicBezTo>
                <a:cubicBezTo>
                  <a:pt x="525" y="270"/>
                  <a:pt x="531" y="252"/>
                  <a:pt x="531" y="234"/>
                </a:cubicBezTo>
                <a:cubicBezTo>
                  <a:pt x="531" y="189"/>
                  <a:pt x="528" y="144"/>
                  <a:pt x="522" y="99"/>
                </a:cubicBezTo>
                <a:cubicBezTo>
                  <a:pt x="508" y="2"/>
                  <a:pt x="430" y="7"/>
                  <a:pt x="351" y="0"/>
                </a:cubicBezTo>
                <a:cubicBezTo>
                  <a:pt x="255" y="6"/>
                  <a:pt x="229" y="8"/>
                  <a:pt x="153" y="27"/>
                </a:cubicBezTo>
                <a:cubicBezTo>
                  <a:pt x="90" y="69"/>
                  <a:pt x="26" y="83"/>
                  <a:pt x="0" y="162"/>
                </a:cubicBezTo>
                <a:cubicBezTo>
                  <a:pt x="33" y="184"/>
                  <a:pt x="17" y="175"/>
                  <a:pt x="45" y="189"/>
                </a:cubicBezTo>
                <a:close/>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7191" name="任意多边形 10263"/>
          <p:cNvSpPr/>
          <p:nvPr>
            <p:custDataLst>
              <p:tags r:id="rId33"/>
            </p:custDataLst>
          </p:nvPr>
        </p:nvSpPr>
        <p:spPr>
          <a:xfrm>
            <a:off x="1726565" y="5493385"/>
            <a:ext cx="593725" cy="366713"/>
          </a:xfrm>
          <a:custGeom>
            <a:avLst/>
            <a:gdLst/>
            <a:ahLst/>
            <a:cxnLst/>
            <a:pathLst>
              <a:path w="498" h="334">
                <a:moveTo>
                  <a:pt x="315" y="22"/>
                </a:moveTo>
                <a:cubicBezTo>
                  <a:pt x="226" y="0"/>
                  <a:pt x="189" y="7"/>
                  <a:pt x="81" y="13"/>
                </a:cubicBezTo>
                <a:cubicBezTo>
                  <a:pt x="66" y="18"/>
                  <a:pt x="37" y="25"/>
                  <a:pt x="27" y="40"/>
                </a:cubicBezTo>
                <a:cubicBezTo>
                  <a:pt x="14" y="60"/>
                  <a:pt x="6" y="115"/>
                  <a:pt x="0" y="139"/>
                </a:cubicBezTo>
                <a:cubicBezTo>
                  <a:pt x="3" y="175"/>
                  <a:pt x="0" y="212"/>
                  <a:pt x="9" y="247"/>
                </a:cubicBezTo>
                <a:cubicBezTo>
                  <a:pt x="14" y="264"/>
                  <a:pt x="85" y="314"/>
                  <a:pt x="99" y="319"/>
                </a:cubicBezTo>
                <a:cubicBezTo>
                  <a:pt x="119" y="326"/>
                  <a:pt x="141" y="325"/>
                  <a:pt x="162" y="328"/>
                </a:cubicBezTo>
                <a:cubicBezTo>
                  <a:pt x="282" y="322"/>
                  <a:pt x="342" y="334"/>
                  <a:pt x="432" y="274"/>
                </a:cubicBezTo>
                <a:cubicBezTo>
                  <a:pt x="457" y="225"/>
                  <a:pt x="482" y="174"/>
                  <a:pt x="495" y="121"/>
                </a:cubicBezTo>
                <a:cubicBezTo>
                  <a:pt x="492" y="97"/>
                  <a:pt x="498" y="70"/>
                  <a:pt x="486" y="49"/>
                </a:cubicBezTo>
                <a:cubicBezTo>
                  <a:pt x="480" y="38"/>
                  <a:pt x="462" y="43"/>
                  <a:pt x="450" y="40"/>
                </a:cubicBezTo>
                <a:cubicBezTo>
                  <a:pt x="374" y="18"/>
                  <a:pt x="487" y="36"/>
                  <a:pt x="315" y="22"/>
                </a:cubicBezTo>
                <a:close/>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7192" name="文本框 10264"/>
          <p:cNvSpPr txBox="1"/>
          <p:nvPr>
            <p:custDataLst>
              <p:tags r:id="rId34"/>
            </p:custDataLst>
          </p:nvPr>
        </p:nvSpPr>
        <p:spPr>
          <a:xfrm>
            <a:off x="2852103" y="3815398"/>
            <a:ext cx="950912" cy="457200"/>
          </a:xfrm>
          <a:prstGeom prst="rect">
            <a:avLst/>
          </a:prstGeom>
          <a:noFill/>
          <a:ln w="9525">
            <a:noFill/>
          </a:ln>
        </p:spPr>
        <p:txBody>
          <a:bodyPr wrap="none" anchor="t" anchorCtr="0">
            <a:spAutoFit/>
          </a:bodyPr>
          <a:p>
            <a:r>
              <a:rPr lang="en-US" altLang="zh-CN" sz="2400" dirty="0">
                <a:latin typeface="Arial" panose="020B0604020202020204" pitchFamily="34" charset="0"/>
              </a:rPr>
              <a:t>Q</a:t>
            </a:r>
            <a:r>
              <a:rPr lang="en-US" altLang="zh-CN" sz="2400" baseline="-25000" dirty="0">
                <a:latin typeface="Arial" panose="020B0604020202020204" pitchFamily="34" charset="0"/>
              </a:rPr>
              <a:t>1</a:t>
            </a:r>
            <a:r>
              <a:rPr lang="en-US" altLang="zh-CN" sz="2400" dirty="0">
                <a:latin typeface="Arial" panose="020B0604020202020204" pitchFamily="34" charset="0"/>
              </a:rPr>
              <a:t>Φ</a:t>
            </a:r>
            <a:r>
              <a:rPr lang="en-US" altLang="zh-CN" sz="2400" baseline="-25000" dirty="0">
                <a:latin typeface="Arial" panose="020B0604020202020204" pitchFamily="34" charset="0"/>
              </a:rPr>
              <a:t>1</a:t>
            </a:r>
            <a:endParaRPr lang="en-US" altLang="zh-CN" sz="2400" baseline="-25000" dirty="0">
              <a:latin typeface="Arial" panose="020B0604020202020204" pitchFamily="34" charset="0"/>
            </a:endParaRPr>
          </a:p>
        </p:txBody>
      </p:sp>
      <p:sp>
        <p:nvSpPr>
          <p:cNvPr id="7193" name="文本框 10265"/>
          <p:cNvSpPr txBox="1"/>
          <p:nvPr>
            <p:custDataLst>
              <p:tags r:id="rId35"/>
            </p:custDataLst>
          </p:nvPr>
        </p:nvSpPr>
        <p:spPr>
          <a:xfrm>
            <a:off x="1726565" y="5483860"/>
            <a:ext cx="533400" cy="457200"/>
          </a:xfrm>
          <a:prstGeom prst="rect">
            <a:avLst/>
          </a:prstGeom>
          <a:noFill/>
          <a:ln w="9525">
            <a:noFill/>
          </a:ln>
        </p:spPr>
        <p:txBody>
          <a:bodyPr wrap="none" anchor="t" anchorCtr="0">
            <a:spAutoFit/>
          </a:bodyPr>
          <a:p>
            <a:r>
              <a:rPr lang="en-US" altLang="zh-CN" sz="2400" dirty="0">
                <a:latin typeface="Arial" panose="020B0604020202020204" pitchFamily="34" charset="0"/>
              </a:rPr>
              <a:t>Q</a:t>
            </a:r>
            <a:r>
              <a:rPr lang="en-US" altLang="zh-CN" sz="2400" baseline="-25000" dirty="0">
                <a:latin typeface="Arial" panose="020B0604020202020204" pitchFamily="34" charset="0"/>
              </a:rPr>
              <a:t>3</a:t>
            </a:r>
            <a:endParaRPr lang="en-US" altLang="zh-CN" sz="2400" baseline="-25000" dirty="0">
              <a:latin typeface="Arial" panose="020B0604020202020204" pitchFamily="34" charset="0"/>
            </a:endParaRPr>
          </a:p>
        </p:txBody>
      </p:sp>
      <p:sp>
        <p:nvSpPr>
          <p:cNvPr id="7194" name="文本框 10266"/>
          <p:cNvSpPr txBox="1"/>
          <p:nvPr>
            <p:custDataLst>
              <p:tags r:id="rId36"/>
            </p:custDataLst>
          </p:nvPr>
        </p:nvSpPr>
        <p:spPr>
          <a:xfrm>
            <a:off x="3909378" y="3758248"/>
            <a:ext cx="950912" cy="457200"/>
          </a:xfrm>
          <a:prstGeom prst="rect">
            <a:avLst/>
          </a:prstGeom>
          <a:noFill/>
          <a:ln w="9525">
            <a:noFill/>
          </a:ln>
        </p:spPr>
        <p:txBody>
          <a:bodyPr wrap="none" anchor="t" anchorCtr="0">
            <a:spAutoFit/>
          </a:bodyPr>
          <a:p>
            <a:r>
              <a:rPr lang="en-US" altLang="zh-CN" sz="2400" dirty="0">
                <a:latin typeface="Arial" panose="020B0604020202020204" pitchFamily="34" charset="0"/>
              </a:rPr>
              <a:t>Q</a:t>
            </a:r>
            <a:r>
              <a:rPr lang="en-US" altLang="zh-CN" sz="2400" baseline="-25000" dirty="0">
                <a:latin typeface="Arial" panose="020B0604020202020204" pitchFamily="34" charset="0"/>
              </a:rPr>
              <a:t>2</a:t>
            </a:r>
            <a:r>
              <a:rPr lang="en-US" altLang="zh-CN" sz="2400" dirty="0">
                <a:latin typeface="Arial" panose="020B0604020202020204" pitchFamily="34" charset="0"/>
              </a:rPr>
              <a:t>Φ</a:t>
            </a:r>
            <a:r>
              <a:rPr lang="en-US" altLang="zh-CN" sz="2400" baseline="-25000" dirty="0">
                <a:latin typeface="Arial" panose="020B0604020202020204" pitchFamily="34" charset="0"/>
              </a:rPr>
              <a:t>2</a:t>
            </a:r>
            <a:endParaRPr lang="en-US" altLang="zh-CN" sz="2400" baseline="-25000" dirty="0">
              <a:latin typeface="Arial" panose="020B0604020202020204" pitchFamily="34" charset="0"/>
            </a:endParaRPr>
          </a:p>
        </p:txBody>
      </p:sp>
      <p:sp>
        <p:nvSpPr>
          <p:cNvPr id="7195" name="直接连接符 10267"/>
          <p:cNvSpPr/>
          <p:nvPr>
            <p:custDataLst>
              <p:tags r:id="rId37"/>
            </p:custDataLst>
          </p:nvPr>
        </p:nvSpPr>
        <p:spPr>
          <a:xfrm flipV="1">
            <a:off x="2517140" y="5052060"/>
            <a:ext cx="288925" cy="360363"/>
          </a:xfrm>
          <a:prstGeom prst="line">
            <a:avLst/>
          </a:prstGeom>
          <a:ln w="76200" cap="flat" cmpd="sng">
            <a:solidFill>
              <a:schemeClr val="tx1"/>
            </a:solidFill>
            <a:prstDash val="solid"/>
            <a:round/>
            <a:headEnd type="none" w="med" len="med"/>
            <a:tailEnd type="triangle" w="med" len="med"/>
          </a:ln>
        </p:spPr>
        <p:txBody>
          <a:bodyPr anchor="t" anchorCtr="0"/>
          <a:p>
            <a:endParaRPr lang="zh-CN" altLang="en-US">
              <a:latin typeface="Times New Roman" panose="02020603050405020304" charset="0"/>
            </a:endParaRPr>
          </a:p>
        </p:txBody>
      </p:sp>
      <p:sp>
        <p:nvSpPr>
          <p:cNvPr id="7196" name="文本框 10268"/>
          <p:cNvSpPr txBox="1"/>
          <p:nvPr>
            <p:custDataLst>
              <p:tags r:id="rId38"/>
            </p:custDataLst>
          </p:nvPr>
        </p:nvSpPr>
        <p:spPr>
          <a:xfrm>
            <a:off x="3506153" y="2910523"/>
            <a:ext cx="557212" cy="457200"/>
          </a:xfrm>
          <a:prstGeom prst="rect">
            <a:avLst/>
          </a:prstGeom>
          <a:noFill/>
          <a:ln w="9525">
            <a:noFill/>
          </a:ln>
        </p:spPr>
        <p:txBody>
          <a:bodyPr wrap="none" anchor="t" anchorCtr="0">
            <a:spAutoFit/>
          </a:bodyPr>
          <a:p>
            <a:r>
              <a:rPr lang="en-US" altLang="zh-CN" sz="2400" dirty="0">
                <a:latin typeface="Arial" panose="020B0604020202020204" pitchFamily="34" charset="0"/>
              </a:rPr>
              <a:t>(1)</a:t>
            </a:r>
            <a:endParaRPr lang="en-US" altLang="zh-CN" sz="2400" dirty="0">
              <a:latin typeface="Arial" panose="020B0604020202020204" pitchFamily="34" charset="0"/>
            </a:endParaRPr>
          </a:p>
        </p:txBody>
      </p:sp>
      <p:sp>
        <p:nvSpPr>
          <p:cNvPr id="7197" name="文本框 10269"/>
          <p:cNvSpPr txBox="1"/>
          <p:nvPr>
            <p:custDataLst>
              <p:tags r:id="rId39"/>
            </p:custDataLst>
          </p:nvPr>
        </p:nvSpPr>
        <p:spPr>
          <a:xfrm>
            <a:off x="7611428" y="2910523"/>
            <a:ext cx="557212" cy="457200"/>
          </a:xfrm>
          <a:prstGeom prst="rect">
            <a:avLst/>
          </a:prstGeom>
          <a:noFill/>
          <a:ln w="9525">
            <a:noFill/>
          </a:ln>
        </p:spPr>
        <p:txBody>
          <a:bodyPr wrap="none" anchor="t" anchorCtr="0">
            <a:spAutoFit/>
          </a:bodyPr>
          <a:p>
            <a:r>
              <a:rPr lang="en-US" altLang="zh-CN" sz="2400" dirty="0">
                <a:latin typeface="Arial" panose="020B0604020202020204" pitchFamily="34" charset="0"/>
              </a:rPr>
              <a:t>(2)</a:t>
            </a:r>
            <a:endParaRPr lang="en-US" altLang="zh-CN" sz="2400" dirty="0">
              <a:latin typeface="Arial" panose="020B0604020202020204" pitchFamily="34" charset="0"/>
            </a:endParaRPr>
          </a:p>
        </p:txBody>
      </p:sp>
      <p:sp>
        <p:nvSpPr>
          <p:cNvPr id="7198" name="文本框 10270"/>
          <p:cNvSpPr txBox="1"/>
          <p:nvPr>
            <p:custDataLst>
              <p:tags r:id="rId40"/>
            </p:custDataLst>
          </p:nvPr>
        </p:nvSpPr>
        <p:spPr>
          <a:xfrm>
            <a:off x="3579178" y="5502910"/>
            <a:ext cx="557212" cy="457200"/>
          </a:xfrm>
          <a:prstGeom prst="rect">
            <a:avLst/>
          </a:prstGeom>
          <a:noFill/>
          <a:ln w="9525">
            <a:noFill/>
          </a:ln>
        </p:spPr>
        <p:txBody>
          <a:bodyPr wrap="none" anchor="t" anchorCtr="0">
            <a:spAutoFit/>
          </a:bodyPr>
          <a:p>
            <a:r>
              <a:rPr lang="en-US" altLang="zh-CN" sz="2400" dirty="0">
                <a:latin typeface="Arial" panose="020B0604020202020204" pitchFamily="34" charset="0"/>
              </a:rPr>
              <a:t>(3)</a:t>
            </a:r>
            <a:endParaRPr lang="en-US" altLang="zh-CN" sz="2400" dirty="0">
              <a:latin typeface="Arial" panose="020B0604020202020204" pitchFamily="34" charset="0"/>
            </a:endParaRPr>
          </a:p>
        </p:txBody>
      </p:sp>
      <p:sp>
        <p:nvSpPr>
          <p:cNvPr id="7199" name="文本框 10271"/>
          <p:cNvSpPr txBox="1"/>
          <p:nvPr>
            <p:custDataLst>
              <p:tags r:id="rId41"/>
            </p:custDataLst>
          </p:nvPr>
        </p:nvSpPr>
        <p:spPr>
          <a:xfrm>
            <a:off x="7538403" y="5574348"/>
            <a:ext cx="557212" cy="457200"/>
          </a:xfrm>
          <a:prstGeom prst="rect">
            <a:avLst/>
          </a:prstGeom>
          <a:noFill/>
          <a:ln w="9525">
            <a:noFill/>
          </a:ln>
        </p:spPr>
        <p:txBody>
          <a:bodyPr wrap="none" anchor="t" anchorCtr="0">
            <a:spAutoFit/>
          </a:bodyPr>
          <a:p>
            <a:r>
              <a:rPr lang="en-US" altLang="zh-CN" sz="2400" dirty="0">
                <a:latin typeface="Arial" panose="020B0604020202020204" pitchFamily="34" charset="0"/>
              </a:rPr>
              <a:t>(4)</a:t>
            </a:r>
            <a:endParaRPr lang="en-US" altLang="zh-CN" sz="2400" dirty="0">
              <a:latin typeface="Arial" panose="020B0604020202020204" pitchFamily="34" charset="0"/>
            </a:endParaRPr>
          </a:p>
        </p:txBody>
      </p:sp>
      <p:sp>
        <p:nvSpPr>
          <p:cNvPr id="7200" name="文本框 10272"/>
          <p:cNvSpPr txBox="1"/>
          <p:nvPr>
            <p:custDataLst>
              <p:tags r:id="rId42"/>
            </p:custDataLst>
          </p:nvPr>
        </p:nvSpPr>
        <p:spPr>
          <a:xfrm>
            <a:off x="4606290" y="3102610"/>
            <a:ext cx="3232150" cy="457200"/>
          </a:xfrm>
          <a:prstGeom prst="rect">
            <a:avLst/>
          </a:prstGeom>
          <a:noFill/>
          <a:ln w="9525">
            <a:noFill/>
          </a:ln>
        </p:spPr>
        <p:txBody>
          <a:bodyPr wrap="none" anchor="t" anchorCtr="0">
            <a:spAutoFit/>
          </a:bodyPr>
          <a:p>
            <a:r>
              <a:rPr lang="zh-CN" altLang="en-US" sz="2400" dirty="0">
                <a:latin typeface="Arial" panose="020B0604020202020204" pitchFamily="34" charset="0"/>
              </a:rPr>
              <a:t>组装系统，牵涉到互能</a:t>
            </a:r>
            <a:endParaRPr lang="zh-CN" altLang="en-US" sz="2400" dirty="0">
              <a:latin typeface="Arial" panose="020B0604020202020204" pitchFamily="34" charset="0"/>
            </a:endParaRPr>
          </a:p>
        </p:txBody>
      </p:sp>
      <p:sp>
        <p:nvSpPr>
          <p:cNvPr id="7201" name="直接连接符 10273"/>
          <p:cNvSpPr/>
          <p:nvPr>
            <p:custDataLst>
              <p:tags r:id="rId43"/>
            </p:custDataLst>
          </p:nvPr>
        </p:nvSpPr>
        <p:spPr>
          <a:xfrm>
            <a:off x="1653540" y="3612198"/>
            <a:ext cx="8642350" cy="0"/>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Times New Roman" panose="02020603050405020304" charset="0"/>
            </a:endParaRPr>
          </a:p>
        </p:txBody>
      </p:sp>
      <p:sp>
        <p:nvSpPr>
          <p:cNvPr id="7202" name="直接连接符 10274"/>
          <p:cNvSpPr/>
          <p:nvPr>
            <p:custDataLst>
              <p:tags r:id="rId44"/>
            </p:custDataLst>
          </p:nvPr>
        </p:nvSpPr>
        <p:spPr>
          <a:xfrm>
            <a:off x="5758815" y="1451610"/>
            <a:ext cx="0" cy="4679950"/>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Times New Roman" panose="02020603050405020304"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5406390" cy="521970"/>
          </a:xfrm>
          <a:prstGeom prst="rect">
            <a:avLst/>
          </a:prstGeom>
          <a:noFill/>
        </p:spPr>
        <p:txBody>
          <a:bodyPr wrap="square" rtlCol="0">
            <a:spAutoFit/>
          </a:bodyPr>
          <a:p>
            <a:pPr>
              <a:buClrTx/>
              <a:buSzTx/>
              <a:buFontTx/>
            </a:pPr>
            <a:r>
              <a:rPr lang="en-US" altLang="zh-CN" sz="2800" dirty="0" err="1"/>
              <a:t>2.8</a:t>
            </a:r>
            <a:r>
              <a:rPr lang="zh-CN" altLang="en-US" sz="2800" dirty="0" err="1"/>
              <a:t>、</a:t>
            </a:r>
            <a:r>
              <a:rPr lang="zh-CN" sz="2800" dirty="0" err="1"/>
              <a:t>静电场的能量</a:t>
            </a:r>
            <a:endParaRPr lang="zh-CN"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2.8.1 </a:t>
            </a:r>
            <a:r>
              <a:rPr sz="2400" b="1" kern="0">
                <a:sym typeface="+mn-ea"/>
              </a:rPr>
              <a:t>带电体系统的电场能量</a:t>
            </a:r>
            <a:endParaRPr sz="2400" b="1" kern="0">
              <a:sym typeface="+mn-ea"/>
            </a:endParaRPr>
          </a:p>
        </p:txBody>
      </p:sp>
      <p:sp>
        <p:nvSpPr>
          <p:cNvPr id="6" name="Rectangle 3"/>
          <p:cNvSpPr>
            <a:spLocks noGrp="1" noChangeArrowheads="1"/>
          </p:cNvSpPr>
          <p:nvPr>
            <p:custDataLst>
              <p:tags r:id="rId10"/>
            </p:custDataLst>
          </p:nvPr>
        </p:nvSpPr>
        <p:spPr>
          <a:xfrm>
            <a:off x="1344930" y="1638300"/>
            <a:ext cx="10408285"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R="0" lvl="0" indent="0" algn="l" defTabSz="914400" rtl="0" eaLnBrk="1" hangingPunct="1">
              <a:lnSpc>
                <a:spcPct val="125000"/>
              </a:lnSpc>
              <a:spcBef>
                <a:spcPts val="1200"/>
              </a:spcBef>
              <a:spcAft>
                <a:spcPct val="0"/>
              </a:spcAft>
              <a:buClrTx/>
              <a:buSzTx/>
              <a:buNone/>
              <a:defRPr/>
            </a:pPr>
            <a:r>
              <a:rPr kumimoji="0" sz="2400" u="none" strike="noStrike" kern="0" cap="none" spc="0" normalizeH="0" baseline="0" noProof="0" dirty="0" smtClean="0">
                <a:ln>
                  <a:noFill/>
                </a:ln>
                <a:solidFill>
                  <a:schemeClr val="tx1"/>
                </a:solidFill>
                <a:effectLst/>
                <a:uLnTx/>
                <a:uFillTx/>
                <a:ea typeface="楷体_GB2312"/>
              </a:rPr>
              <a:t>可以设想使各带电体到处的电荷密度从零开始按照同一比例逐渐增加到其最终值。令此比值为     ，并应满足            。若带电体最终的电荷密度为     、电势为       、电荷面密度为      ，则在达到这一分布过程中的任一中间时刻，系统的电荷密度、电荷面密度和电势分别为                ，这时若使系统的某一体积元内的电荷密度     与面元     上的电荷面密度分别增加</a:t>
            </a:r>
            <a:r>
              <a:rPr kumimoji="0" lang="en-US" sz="2400" u="none" strike="noStrike" kern="0" cap="none" spc="0" normalizeH="0" baseline="0" noProof="0" dirty="0" smtClean="0">
                <a:ln>
                  <a:noFill/>
                </a:ln>
                <a:solidFill>
                  <a:schemeClr val="tx1"/>
                </a:solidFill>
                <a:effectLst/>
                <a:uLnTx/>
                <a:uFillTx/>
                <a:ea typeface="楷体_GB2312"/>
              </a:rPr>
              <a:t>   </a:t>
            </a:r>
            <a:endParaRPr kumimoji="0" lang="en-US" sz="2400" u="none" strike="noStrike" kern="0" cap="none" spc="0" normalizeH="0" baseline="0" noProof="0" dirty="0" smtClean="0">
              <a:ln>
                <a:noFill/>
              </a:ln>
              <a:solidFill>
                <a:schemeClr val="tx1"/>
              </a:solidFill>
              <a:effectLst/>
              <a:uLnTx/>
              <a:uFillTx/>
              <a:ea typeface="楷体_GB2312"/>
            </a:endParaRPr>
          </a:p>
          <a:p>
            <a:pPr marR="0" lvl="0" indent="0" algn="l" defTabSz="914400" rtl="0" eaLnBrk="1" hangingPunct="1">
              <a:lnSpc>
                <a:spcPct val="125000"/>
              </a:lnSpc>
              <a:spcBef>
                <a:spcPts val="1200"/>
              </a:spcBef>
              <a:spcAft>
                <a:spcPct val="0"/>
              </a:spcAft>
              <a:buClrTx/>
              <a:buSzTx/>
              <a:buNone/>
              <a:defRPr/>
            </a:pPr>
            <a:r>
              <a:rPr kumimoji="0" lang="en-US" sz="2400" u="none" strike="noStrike" kern="0" cap="none" spc="0" normalizeH="0" baseline="0" noProof="0" dirty="0" smtClean="0">
                <a:ln>
                  <a:noFill/>
                </a:ln>
                <a:solidFill>
                  <a:schemeClr val="tx1"/>
                </a:solidFill>
                <a:effectLst/>
                <a:uLnTx/>
                <a:uFillTx/>
                <a:ea typeface="楷体_GB2312"/>
              </a:rPr>
              <a:t>         </a:t>
            </a:r>
            <a:r>
              <a:rPr kumimoji="0" lang="zh-CN" altLang="en-US" sz="2400" u="none" strike="noStrike" kern="0" cap="none" spc="0" normalizeH="0" baseline="0" noProof="0" dirty="0" smtClean="0">
                <a:ln>
                  <a:noFill/>
                </a:ln>
                <a:solidFill>
                  <a:schemeClr val="tx1"/>
                </a:solidFill>
                <a:effectLst/>
                <a:uLnTx/>
                <a:uFillTx/>
                <a:ea typeface="楷体_GB2312"/>
              </a:rPr>
              <a:t>和</a:t>
            </a:r>
            <a:endParaRPr kumimoji="0" sz="2400" u="none" strike="noStrike" kern="0" cap="none" spc="0" normalizeH="0" baseline="0" noProof="0" dirty="0" smtClean="0">
              <a:ln>
                <a:noFill/>
              </a:ln>
              <a:solidFill>
                <a:schemeClr val="tx1"/>
              </a:solidFill>
              <a:effectLst/>
              <a:uLnTx/>
              <a:uFillTx/>
              <a:ea typeface="楷体_GB2312"/>
            </a:endParaRPr>
          </a:p>
          <a:p>
            <a:pPr marR="0" lvl="0" indent="0" algn="l" defTabSz="914400" rtl="0" eaLnBrk="1" hangingPunct="1">
              <a:lnSpc>
                <a:spcPct val="125000"/>
              </a:lnSpc>
              <a:spcBef>
                <a:spcPts val="1200"/>
              </a:spcBef>
              <a:spcAft>
                <a:spcPct val="0"/>
              </a:spcAft>
              <a:buClrTx/>
              <a:buSzTx/>
              <a:buNone/>
              <a:defRPr/>
            </a:pPr>
            <a:endParaRPr kumimoji="0" sz="2400" u="none" strike="noStrike" kern="0" cap="none" spc="0" normalizeH="0" baseline="0" noProof="0" dirty="0" smtClean="0">
              <a:ln>
                <a:noFill/>
              </a:ln>
              <a:solidFill>
                <a:schemeClr val="tx1"/>
              </a:solidFill>
              <a:effectLst/>
              <a:uLnTx/>
              <a:uFillTx/>
              <a:ea typeface="楷体_GB2312"/>
            </a:endParaRPr>
          </a:p>
        </p:txBody>
      </p:sp>
      <p:graphicFrame>
        <p:nvGraphicFramePr>
          <p:cNvPr id="8206" name="对象 11278"/>
          <p:cNvGraphicFramePr>
            <a:graphicFrameLocks noChangeAspect="1"/>
          </p:cNvGraphicFramePr>
          <p:nvPr>
            <p:custDataLst>
              <p:tags r:id="rId11"/>
            </p:custDataLst>
          </p:nvPr>
        </p:nvGraphicFramePr>
        <p:xfrm>
          <a:off x="1839913" y="4146868"/>
          <a:ext cx="635000" cy="404812"/>
        </p:xfrm>
        <a:graphic>
          <a:graphicData uri="http://schemas.openxmlformats.org/presentationml/2006/ole">
            <mc:AlternateContent xmlns:mc="http://schemas.openxmlformats.org/markup-compatibility/2006">
              <mc:Choice xmlns:v="urn:schemas-microsoft-com:vml" Requires="v">
                <p:oleObj spid="_x0000_s3117" name="" r:id="rId12" imgW="419735" imgH="254635" progId="Equation.DSMT4">
                  <p:embed/>
                </p:oleObj>
              </mc:Choice>
              <mc:Fallback>
                <p:oleObj name="" r:id="rId12" imgW="419735" imgH="254635" progId="Equation.DSMT4">
                  <p:embed/>
                  <p:pic>
                    <p:nvPicPr>
                      <p:cNvPr id="0" name="图片 3116"/>
                      <p:cNvPicPr/>
                      <p:nvPr/>
                    </p:nvPicPr>
                    <p:blipFill>
                      <a:blip r:embed="rId13"/>
                      <a:stretch>
                        <a:fillRect/>
                      </a:stretch>
                    </p:blipFill>
                    <p:spPr>
                      <a:xfrm>
                        <a:off x="1839913" y="4146868"/>
                        <a:ext cx="635000" cy="404812"/>
                      </a:xfrm>
                      <a:prstGeom prst="rect">
                        <a:avLst/>
                      </a:prstGeom>
                      <a:noFill/>
                      <a:ln w="38100">
                        <a:noFill/>
                        <a:miter/>
                      </a:ln>
                    </p:spPr>
                  </p:pic>
                </p:oleObj>
              </mc:Fallback>
            </mc:AlternateContent>
          </a:graphicData>
        </a:graphic>
      </p:graphicFrame>
      <p:graphicFrame>
        <p:nvGraphicFramePr>
          <p:cNvPr id="8207" name="对象 11279"/>
          <p:cNvGraphicFramePr>
            <a:graphicFrameLocks noChangeAspect="1"/>
          </p:cNvGraphicFramePr>
          <p:nvPr>
            <p:custDataLst>
              <p:tags r:id="rId14"/>
            </p:custDataLst>
          </p:nvPr>
        </p:nvGraphicFramePr>
        <p:xfrm>
          <a:off x="2820194" y="4147186"/>
          <a:ext cx="790575" cy="418465"/>
        </p:xfrm>
        <a:graphic>
          <a:graphicData uri="http://schemas.openxmlformats.org/presentationml/2006/ole">
            <mc:AlternateContent xmlns:mc="http://schemas.openxmlformats.org/markup-compatibility/2006">
              <mc:Choice xmlns:v="urn:schemas-microsoft-com:vml" Requires="v">
                <p:oleObj spid="_x0000_s3109" name="" r:id="rId15" imgW="482600" imgH="254000" progId="Equation.DSMT4">
                  <p:embed/>
                </p:oleObj>
              </mc:Choice>
              <mc:Fallback>
                <p:oleObj name="" r:id="rId15" imgW="482600" imgH="254000" progId="Equation.DSMT4">
                  <p:embed/>
                  <p:pic>
                    <p:nvPicPr>
                      <p:cNvPr id="0" name="图片 3108"/>
                      <p:cNvPicPr/>
                      <p:nvPr/>
                    </p:nvPicPr>
                    <p:blipFill>
                      <a:blip r:embed="rId16"/>
                      <a:stretch>
                        <a:fillRect/>
                      </a:stretch>
                    </p:blipFill>
                    <p:spPr>
                      <a:xfrm>
                        <a:off x="2820194" y="4147186"/>
                        <a:ext cx="790575" cy="418465"/>
                      </a:xfrm>
                      <a:prstGeom prst="rect">
                        <a:avLst/>
                      </a:prstGeom>
                      <a:noFill/>
                      <a:ln w="38100">
                        <a:noFill/>
                        <a:miter/>
                      </a:ln>
                    </p:spPr>
                  </p:pic>
                </p:oleObj>
              </mc:Fallback>
            </mc:AlternateContent>
          </a:graphicData>
        </a:graphic>
      </p:graphicFrame>
      <p:graphicFrame>
        <p:nvGraphicFramePr>
          <p:cNvPr id="8204" name="对象 11276"/>
          <p:cNvGraphicFramePr>
            <a:graphicFrameLocks noChangeAspect="1"/>
          </p:cNvGraphicFramePr>
          <p:nvPr>
            <p:custDataLst>
              <p:tags r:id="rId17"/>
            </p:custDataLst>
          </p:nvPr>
        </p:nvGraphicFramePr>
        <p:xfrm>
          <a:off x="7680325" y="3594735"/>
          <a:ext cx="433388" cy="328613"/>
        </p:xfrm>
        <a:graphic>
          <a:graphicData uri="http://schemas.openxmlformats.org/presentationml/2006/ole">
            <mc:AlternateContent xmlns:mc="http://schemas.openxmlformats.org/markup-compatibility/2006">
              <mc:Choice xmlns:v="urn:schemas-microsoft-com:vml" Requires="v">
                <p:oleObj spid="_x0000_s3113" name="" r:id="rId18" imgW="241935" imgH="178435" progId="Equation.DSMT4">
                  <p:embed/>
                </p:oleObj>
              </mc:Choice>
              <mc:Fallback>
                <p:oleObj name="" r:id="rId18" imgW="241935" imgH="178435" progId="Equation.DSMT4">
                  <p:embed/>
                  <p:pic>
                    <p:nvPicPr>
                      <p:cNvPr id="0" name="图片 3112"/>
                      <p:cNvPicPr/>
                      <p:nvPr/>
                    </p:nvPicPr>
                    <p:blipFill>
                      <a:blip r:embed="rId19"/>
                      <a:stretch>
                        <a:fillRect/>
                      </a:stretch>
                    </p:blipFill>
                    <p:spPr>
                      <a:xfrm>
                        <a:off x="7680325" y="3594735"/>
                        <a:ext cx="433388" cy="328613"/>
                      </a:xfrm>
                      <a:prstGeom prst="rect">
                        <a:avLst/>
                      </a:prstGeom>
                      <a:noFill/>
                      <a:ln w="38100">
                        <a:noFill/>
                        <a:miter/>
                      </a:ln>
                    </p:spPr>
                  </p:pic>
                </p:oleObj>
              </mc:Fallback>
            </mc:AlternateContent>
          </a:graphicData>
        </a:graphic>
      </p:graphicFrame>
      <p:graphicFrame>
        <p:nvGraphicFramePr>
          <p:cNvPr id="8205" name="对象 11277"/>
          <p:cNvGraphicFramePr>
            <a:graphicFrameLocks noChangeAspect="1"/>
          </p:cNvGraphicFramePr>
          <p:nvPr>
            <p:custDataLst>
              <p:tags r:id="rId20"/>
            </p:custDataLst>
          </p:nvPr>
        </p:nvGraphicFramePr>
        <p:xfrm>
          <a:off x="6372225" y="3585210"/>
          <a:ext cx="503238" cy="334963"/>
        </p:xfrm>
        <a:graphic>
          <a:graphicData uri="http://schemas.openxmlformats.org/presentationml/2006/ole">
            <mc:AlternateContent xmlns:mc="http://schemas.openxmlformats.org/markup-compatibility/2006">
              <mc:Choice xmlns:v="urn:schemas-microsoft-com:vml" Requires="v">
                <p:oleObj spid="_x0000_s3116" name="" r:id="rId21" imgW="267335" imgH="178435" progId="Equation.DSMT4">
                  <p:embed/>
                </p:oleObj>
              </mc:Choice>
              <mc:Fallback>
                <p:oleObj name="" r:id="rId21" imgW="267335" imgH="178435" progId="Equation.DSMT4">
                  <p:embed/>
                  <p:pic>
                    <p:nvPicPr>
                      <p:cNvPr id="0" name="图片 3115"/>
                      <p:cNvPicPr/>
                      <p:nvPr/>
                    </p:nvPicPr>
                    <p:blipFill>
                      <a:blip r:embed="rId22"/>
                      <a:stretch>
                        <a:fillRect/>
                      </a:stretch>
                    </p:blipFill>
                    <p:spPr>
                      <a:xfrm>
                        <a:off x="6372225" y="3585210"/>
                        <a:ext cx="503238" cy="334963"/>
                      </a:xfrm>
                      <a:prstGeom prst="rect">
                        <a:avLst/>
                      </a:prstGeom>
                      <a:noFill/>
                      <a:ln w="38100">
                        <a:noFill/>
                        <a:miter/>
                      </a:ln>
                    </p:spPr>
                  </p:pic>
                </p:oleObj>
              </mc:Fallback>
            </mc:AlternateContent>
          </a:graphicData>
        </a:graphic>
      </p:graphicFrame>
      <p:graphicFrame>
        <p:nvGraphicFramePr>
          <p:cNvPr id="8200" name="对象 11272"/>
          <p:cNvGraphicFramePr>
            <a:graphicFrameLocks noChangeAspect="1"/>
          </p:cNvGraphicFramePr>
          <p:nvPr>
            <p:custDataLst>
              <p:tags r:id="rId23"/>
            </p:custDataLst>
          </p:nvPr>
        </p:nvGraphicFramePr>
        <p:xfrm>
          <a:off x="9074150" y="3140075"/>
          <a:ext cx="358775" cy="358775"/>
        </p:xfrm>
        <a:graphic>
          <a:graphicData uri="http://schemas.openxmlformats.org/presentationml/2006/ole">
            <mc:AlternateContent xmlns:mc="http://schemas.openxmlformats.org/markup-compatibility/2006">
              <mc:Choice xmlns:v="urn:schemas-microsoft-com:vml" Requires="v">
                <p:oleObj spid="_x0000_s3110" name="" r:id="rId24" imgW="203835" imgH="203835" progId="Equation.DSMT4">
                  <p:embed/>
                </p:oleObj>
              </mc:Choice>
              <mc:Fallback>
                <p:oleObj name="" r:id="rId24" imgW="203835" imgH="203835" progId="Equation.DSMT4">
                  <p:embed/>
                  <p:pic>
                    <p:nvPicPr>
                      <p:cNvPr id="0" name="图片 3109"/>
                      <p:cNvPicPr/>
                      <p:nvPr/>
                    </p:nvPicPr>
                    <p:blipFill>
                      <a:blip r:embed="rId25"/>
                      <a:stretch>
                        <a:fillRect/>
                      </a:stretch>
                    </p:blipFill>
                    <p:spPr>
                      <a:xfrm>
                        <a:off x="9074150" y="3140075"/>
                        <a:ext cx="358775" cy="358775"/>
                      </a:xfrm>
                      <a:prstGeom prst="rect">
                        <a:avLst/>
                      </a:prstGeom>
                      <a:noFill/>
                      <a:ln w="38100">
                        <a:noFill/>
                        <a:miter/>
                      </a:ln>
                    </p:spPr>
                  </p:pic>
                </p:oleObj>
              </mc:Fallback>
            </mc:AlternateContent>
          </a:graphicData>
        </a:graphic>
      </p:graphicFrame>
      <p:graphicFrame>
        <p:nvGraphicFramePr>
          <p:cNvPr id="8201" name="对象 11273"/>
          <p:cNvGraphicFramePr>
            <a:graphicFrameLocks noChangeAspect="1"/>
          </p:cNvGraphicFramePr>
          <p:nvPr>
            <p:custDataLst>
              <p:tags r:id="rId26"/>
            </p:custDataLst>
          </p:nvPr>
        </p:nvGraphicFramePr>
        <p:xfrm>
          <a:off x="9502775" y="3140075"/>
          <a:ext cx="431800" cy="384175"/>
        </p:xfrm>
        <a:graphic>
          <a:graphicData uri="http://schemas.openxmlformats.org/presentationml/2006/ole">
            <mc:AlternateContent xmlns:mc="http://schemas.openxmlformats.org/markup-compatibility/2006">
              <mc:Choice xmlns:v="urn:schemas-microsoft-com:vml" Requires="v">
                <p:oleObj spid="_x0000_s3112" name="" r:id="rId27" imgW="254635" imgH="229235" progId="Equation.DSMT4">
                  <p:embed/>
                </p:oleObj>
              </mc:Choice>
              <mc:Fallback>
                <p:oleObj name="" r:id="rId27" imgW="254635" imgH="229235" progId="Equation.DSMT4">
                  <p:embed/>
                  <p:pic>
                    <p:nvPicPr>
                      <p:cNvPr id="0" name="图片 3111"/>
                      <p:cNvPicPr/>
                      <p:nvPr/>
                    </p:nvPicPr>
                    <p:blipFill>
                      <a:blip r:embed="rId28"/>
                      <a:stretch>
                        <a:fillRect/>
                      </a:stretch>
                    </p:blipFill>
                    <p:spPr>
                      <a:xfrm>
                        <a:off x="9502775" y="3140075"/>
                        <a:ext cx="431800" cy="384175"/>
                      </a:xfrm>
                      <a:prstGeom prst="rect">
                        <a:avLst/>
                      </a:prstGeom>
                      <a:noFill/>
                      <a:ln w="38100">
                        <a:noFill/>
                        <a:miter/>
                      </a:ln>
                    </p:spPr>
                  </p:pic>
                </p:oleObj>
              </mc:Fallback>
            </mc:AlternateContent>
          </a:graphicData>
        </a:graphic>
      </p:graphicFrame>
      <p:graphicFrame>
        <p:nvGraphicFramePr>
          <p:cNvPr id="8202" name="对象 11274"/>
          <p:cNvGraphicFramePr>
            <a:graphicFrameLocks noChangeAspect="1"/>
          </p:cNvGraphicFramePr>
          <p:nvPr>
            <p:custDataLst>
              <p:tags r:id="rId29"/>
            </p:custDataLst>
          </p:nvPr>
        </p:nvGraphicFramePr>
        <p:xfrm>
          <a:off x="9953625" y="3178175"/>
          <a:ext cx="360363" cy="360363"/>
        </p:xfrm>
        <a:graphic>
          <a:graphicData uri="http://schemas.openxmlformats.org/presentationml/2006/ole">
            <mc:AlternateContent xmlns:mc="http://schemas.openxmlformats.org/markup-compatibility/2006">
              <mc:Choice xmlns:v="urn:schemas-microsoft-com:vml" Requires="v">
                <p:oleObj spid="_x0000_s3111" name="" r:id="rId30" imgW="203835" imgH="203835" progId="Equation.DSMT4">
                  <p:embed/>
                </p:oleObj>
              </mc:Choice>
              <mc:Fallback>
                <p:oleObj name="" r:id="rId30" imgW="203835" imgH="203835" progId="Equation.DSMT4">
                  <p:embed/>
                  <p:pic>
                    <p:nvPicPr>
                      <p:cNvPr id="0" name="图片 3110"/>
                      <p:cNvPicPr/>
                      <p:nvPr/>
                    </p:nvPicPr>
                    <p:blipFill>
                      <a:blip r:embed="rId31"/>
                      <a:stretch>
                        <a:fillRect/>
                      </a:stretch>
                    </p:blipFill>
                    <p:spPr>
                      <a:xfrm>
                        <a:off x="9953625" y="3178175"/>
                        <a:ext cx="360363" cy="360363"/>
                      </a:xfrm>
                      <a:prstGeom prst="rect">
                        <a:avLst/>
                      </a:prstGeom>
                      <a:noFill/>
                      <a:ln w="38100">
                        <a:noFill/>
                        <a:miter/>
                      </a:ln>
                    </p:spPr>
                  </p:pic>
                </p:oleObj>
              </mc:Fallback>
            </mc:AlternateContent>
          </a:graphicData>
        </a:graphic>
      </p:graphicFrame>
      <p:graphicFrame>
        <p:nvGraphicFramePr>
          <p:cNvPr id="8195" name="对象 11267"/>
          <p:cNvGraphicFramePr>
            <a:graphicFrameLocks noChangeAspect="1"/>
          </p:cNvGraphicFramePr>
          <p:nvPr>
            <p:custDataLst>
              <p:tags r:id="rId32"/>
            </p:custDataLst>
          </p:nvPr>
        </p:nvGraphicFramePr>
        <p:xfrm>
          <a:off x="4578350" y="2224088"/>
          <a:ext cx="311150" cy="360362"/>
        </p:xfrm>
        <a:graphic>
          <a:graphicData uri="http://schemas.openxmlformats.org/presentationml/2006/ole">
            <mc:AlternateContent xmlns:mc="http://schemas.openxmlformats.org/markup-compatibility/2006">
              <mc:Choice xmlns:v="urn:schemas-microsoft-com:vml" Requires="v">
                <p:oleObj spid="_x0000_s3107" name="" r:id="rId33" imgW="127635" imgH="203835" progId="Equation.DSMT4">
                  <p:embed/>
                </p:oleObj>
              </mc:Choice>
              <mc:Fallback>
                <p:oleObj name="" r:id="rId33" imgW="127635" imgH="203835" progId="Equation.DSMT4">
                  <p:embed/>
                  <p:pic>
                    <p:nvPicPr>
                      <p:cNvPr id="0" name="图片 3106"/>
                      <p:cNvPicPr/>
                      <p:nvPr/>
                    </p:nvPicPr>
                    <p:blipFill>
                      <a:blip r:embed="rId34"/>
                      <a:stretch>
                        <a:fillRect/>
                      </a:stretch>
                    </p:blipFill>
                    <p:spPr>
                      <a:xfrm>
                        <a:off x="4578350" y="2224088"/>
                        <a:ext cx="311150" cy="360362"/>
                      </a:xfrm>
                      <a:prstGeom prst="rect">
                        <a:avLst/>
                      </a:prstGeom>
                      <a:noFill/>
                      <a:ln w="38100">
                        <a:noFill/>
                        <a:miter/>
                      </a:ln>
                    </p:spPr>
                  </p:pic>
                </p:oleObj>
              </mc:Fallback>
            </mc:AlternateContent>
          </a:graphicData>
        </a:graphic>
      </p:graphicFrame>
      <p:graphicFrame>
        <p:nvGraphicFramePr>
          <p:cNvPr id="8196" name="对象 11268"/>
          <p:cNvGraphicFramePr>
            <a:graphicFrameLocks noChangeAspect="1"/>
          </p:cNvGraphicFramePr>
          <p:nvPr>
            <p:custDataLst>
              <p:tags r:id="rId35"/>
            </p:custDataLst>
          </p:nvPr>
        </p:nvGraphicFramePr>
        <p:xfrm>
          <a:off x="6371908" y="2224088"/>
          <a:ext cx="1081087" cy="385762"/>
        </p:xfrm>
        <a:graphic>
          <a:graphicData uri="http://schemas.openxmlformats.org/presentationml/2006/ole">
            <mc:AlternateContent xmlns:mc="http://schemas.openxmlformats.org/markup-compatibility/2006">
              <mc:Choice xmlns:v="urn:schemas-microsoft-com:vml" Requires="v">
                <p:oleObj spid="_x0000_s3114" name="" r:id="rId36" imgW="559435" imgH="203200" progId="Equation.DSMT4">
                  <p:embed/>
                </p:oleObj>
              </mc:Choice>
              <mc:Fallback>
                <p:oleObj name="" r:id="rId36" imgW="559435" imgH="203200" progId="Equation.DSMT4">
                  <p:embed/>
                  <p:pic>
                    <p:nvPicPr>
                      <p:cNvPr id="0" name="图片 3113"/>
                      <p:cNvPicPr/>
                      <p:nvPr/>
                    </p:nvPicPr>
                    <p:blipFill>
                      <a:blip r:embed="rId37"/>
                      <a:stretch>
                        <a:fillRect/>
                      </a:stretch>
                    </p:blipFill>
                    <p:spPr>
                      <a:xfrm>
                        <a:off x="6371908" y="2224088"/>
                        <a:ext cx="1081087" cy="385762"/>
                      </a:xfrm>
                      <a:prstGeom prst="rect">
                        <a:avLst/>
                      </a:prstGeom>
                      <a:noFill/>
                      <a:ln w="38100">
                        <a:noFill/>
                        <a:miter/>
                      </a:ln>
                    </p:spPr>
                  </p:pic>
                </p:oleObj>
              </mc:Fallback>
            </mc:AlternateContent>
          </a:graphicData>
        </a:graphic>
      </p:graphicFrame>
      <p:graphicFrame>
        <p:nvGraphicFramePr>
          <p:cNvPr id="8197" name="对象 11269"/>
          <p:cNvGraphicFramePr>
            <a:graphicFrameLocks noChangeAspect="1"/>
          </p:cNvGraphicFramePr>
          <p:nvPr>
            <p:custDataLst>
              <p:tags r:id="rId38"/>
            </p:custDataLst>
          </p:nvPr>
        </p:nvGraphicFramePr>
        <p:xfrm>
          <a:off x="2135188" y="2700338"/>
          <a:ext cx="339725" cy="360362"/>
        </p:xfrm>
        <a:graphic>
          <a:graphicData uri="http://schemas.openxmlformats.org/presentationml/2006/ole">
            <mc:AlternateContent xmlns:mc="http://schemas.openxmlformats.org/markup-compatibility/2006">
              <mc:Choice xmlns:v="urn:schemas-microsoft-com:vml" Requires="v">
                <p:oleObj spid="_x0000_s3108" name="" r:id="rId39" imgW="153035" imgH="165735" progId="Equation.DSMT4">
                  <p:embed/>
                </p:oleObj>
              </mc:Choice>
              <mc:Fallback>
                <p:oleObj name="" r:id="rId39" imgW="153035" imgH="165735" progId="Equation.DSMT4">
                  <p:embed/>
                  <p:pic>
                    <p:nvPicPr>
                      <p:cNvPr id="0" name="图片 3107"/>
                      <p:cNvPicPr/>
                      <p:nvPr/>
                    </p:nvPicPr>
                    <p:blipFill>
                      <a:blip r:embed="rId40"/>
                      <a:stretch>
                        <a:fillRect/>
                      </a:stretch>
                    </p:blipFill>
                    <p:spPr>
                      <a:xfrm>
                        <a:off x="2135188" y="2700338"/>
                        <a:ext cx="339725" cy="360362"/>
                      </a:xfrm>
                      <a:prstGeom prst="rect">
                        <a:avLst/>
                      </a:prstGeom>
                      <a:noFill/>
                      <a:ln w="38100">
                        <a:noFill/>
                        <a:miter/>
                      </a:ln>
                    </p:spPr>
                  </p:pic>
                </p:oleObj>
              </mc:Fallback>
            </mc:AlternateContent>
          </a:graphicData>
        </a:graphic>
      </p:graphicFrame>
      <p:graphicFrame>
        <p:nvGraphicFramePr>
          <p:cNvPr id="8199" name="对象 11271"/>
          <p:cNvGraphicFramePr>
            <a:graphicFrameLocks noChangeAspect="1"/>
          </p:cNvGraphicFramePr>
          <p:nvPr>
            <p:custDataLst>
              <p:tags r:id="rId41"/>
            </p:custDataLst>
          </p:nvPr>
        </p:nvGraphicFramePr>
        <p:xfrm>
          <a:off x="3816350" y="2700338"/>
          <a:ext cx="268288" cy="433387"/>
        </p:xfrm>
        <a:graphic>
          <a:graphicData uri="http://schemas.openxmlformats.org/presentationml/2006/ole">
            <mc:AlternateContent xmlns:mc="http://schemas.openxmlformats.org/markup-compatibility/2006">
              <mc:Choice xmlns:v="urn:schemas-microsoft-com:vml" Requires="v">
                <p:oleObj spid="_x0000_s3106" name="" r:id="rId42" imgW="127635" imgH="203835" progId="Equation.DSMT4">
                  <p:embed/>
                </p:oleObj>
              </mc:Choice>
              <mc:Fallback>
                <p:oleObj name="" r:id="rId42" imgW="127635" imgH="203835" progId="Equation.DSMT4">
                  <p:embed/>
                  <p:pic>
                    <p:nvPicPr>
                      <p:cNvPr id="0" name="图片 3105"/>
                      <p:cNvPicPr/>
                      <p:nvPr/>
                    </p:nvPicPr>
                    <p:blipFill>
                      <a:blip r:embed="rId43"/>
                      <a:stretch>
                        <a:fillRect/>
                      </a:stretch>
                    </p:blipFill>
                    <p:spPr>
                      <a:xfrm>
                        <a:off x="3816350" y="2700338"/>
                        <a:ext cx="268288" cy="433387"/>
                      </a:xfrm>
                      <a:prstGeom prst="rect">
                        <a:avLst/>
                      </a:prstGeom>
                      <a:noFill/>
                      <a:ln w="38100">
                        <a:noFill/>
                        <a:miter/>
                      </a:ln>
                    </p:spPr>
                  </p:pic>
                </p:oleObj>
              </mc:Fallback>
            </mc:AlternateContent>
          </a:graphicData>
        </a:graphic>
      </p:graphicFrame>
      <p:graphicFrame>
        <p:nvGraphicFramePr>
          <p:cNvPr id="8198" name="对象 11270"/>
          <p:cNvGraphicFramePr>
            <a:graphicFrameLocks noChangeAspect="1"/>
          </p:cNvGraphicFramePr>
          <p:nvPr>
            <p:custDataLst>
              <p:tags r:id="rId44"/>
            </p:custDataLst>
          </p:nvPr>
        </p:nvGraphicFramePr>
        <p:xfrm>
          <a:off x="6403340" y="2700338"/>
          <a:ext cx="315913" cy="361950"/>
        </p:xfrm>
        <a:graphic>
          <a:graphicData uri="http://schemas.openxmlformats.org/presentationml/2006/ole">
            <mc:AlternateContent xmlns:mc="http://schemas.openxmlformats.org/markup-compatibility/2006">
              <mc:Choice xmlns:v="urn:schemas-microsoft-com:vml" Requires="v">
                <p:oleObj spid="_x0000_s3115" name="" r:id="rId45" imgW="203835" imgH="229235" progId="Equation.DSMT4">
                  <p:embed/>
                </p:oleObj>
              </mc:Choice>
              <mc:Fallback>
                <p:oleObj name="" r:id="rId45" imgW="203835" imgH="229235" progId="Equation.DSMT4">
                  <p:embed/>
                  <p:pic>
                    <p:nvPicPr>
                      <p:cNvPr id="0" name="图片 3114"/>
                      <p:cNvPicPr/>
                      <p:nvPr/>
                    </p:nvPicPr>
                    <p:blipFill>
                      <a:blip r:embed="rId46"/>
                      <a:stretch>
                        <a:fillRect/>
                      </a:stretch>
                    </p:blipFill>
                    <p:spPr>
                      <a:xfrm>
                        <a:off x="6403340" y="2700338"/>
                        <a:ext cx="315913" cy="3619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5406390" cy="521970"/>
          </a:xfrm>
          <a:prstGeom prst="rect">
            <a:avLst/>
          </a:prstGeom>
          <a:noFill/>
        </p:spPr>
        <p:txBody>
          <a:bodyPr wrap="square" rtlCol="0">
            <a:spAutoFit/>
          </a:bodyPr>
          <a:p>
            <a:pPr>
              <a:buClrTx/>
              <a:buSzTx/>
              <a:buFontTx/>
            </a:pPr>
            <a:r>
              <a:rPr lang="en-US" altLang="zh-CN" sz="2800" dirty="0" err="1"/>
              <a:t>2.8</a:t>
            </a:r>
            <a:r>
              <a:rPr lang="zh-CN" altLang="en-US" sz="2800" dirty="0" err="1"/>
              <a:t>、</a:t>
            </a:r>
            <a:r>
              <a:rPr lang="zh-CN" sz="2800" dirty="0" err="1"/>
              <a:t>静电场的能量</a:t>
            </a:r>
            <a:endParaRPr lang="zh-CN"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2.8.1 </a:t>
            </a:r>
            <a:r>
              <a:rPr sz="2400" b="1" kern="0">
                <a:sym typeface="+mn-ea"/>
              </a:rPr>
              <a:t>带电体系统的电场能量</a:t>
            </a:r>
            <a:endParaRPr sz="2400" b="1" kern="0">
              <a:sym typeface="+mn-ea"/>
            </a:endParaRPr>
          </a:p>
        </p:txBody>
      </p:sp>
      <p:sp>
        <p:nvSpPr>
          <p:cNvPr id="6" name="Rectangle 3"/>
          <p:cNvSpPr>
            <a:spLocks noGrp="1" noChangeArrowheads="1"/>
          </p:cNvSpPr>
          <p:nvPr>
            <p:custDataLst>
              <p:tags r:id="rId10"/>
            </p:custDataLst>
          </p:nvPr>
        </p:nvSpPr>
        <p:spPr>
          <a:xfrm>
            <a:off x="1344930" y="1638300"/>
            <a:ext cx="10408285"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R="0" lvl="0" indent="0" algn="l" defTabSz="914400" rtl="0" eaLnBrk="1" hangingPunct="1">
              <a:lnSpc>
                <a:spcPct val="125000"/>
              </a:lnSpc>
              <a:spcBef>
                <a:spcPts val="1200"/>
              </a:spcBef>
              <a:spcAft>
                <a:spcPct val="0"/>
              </a:spcAft>
              <a:buClrTx/>
              <a:buSzTx/>
              <a:buNone/>
              <a:defRPr/>
            </a:pPr>
            <a:r>
              <a:rPr kumimoji="0" sz="2400" u="none" strike="noStrike" kern="0" cap="none" spc="0" normalizeH="0" baseline="0" noProof="0" dirty="0" smtClean="0">
                <a:ln>
                  <a:noFill/>
                </a:ln>
                <a:solidFill>
                  <a:schemeClr val="tx1"/>
                </a:solidFill>
                <a:effectLst/>
                <a:uLnTx/>
                <a:uFillTx/>
                <a:ea typeface="楷体_GB2312"/>
              </a:rPr>
              <a:t>则外源所需作的功即电场能量的增加量为</a:t>
            </a:r>
            <a:endParaRPr kumimoji="0" sz="2400" u="none" strike="noStrike" kern="0" cap="none" spc="0" normalizeH="0" baseline="0" noProof="0" dirty="0" smtClean="0">
              <a:ln>
                <a:noFill/>
              </a:ln>
              <a:solidFill>
                <a:schemeClr val="tx1"/>
              </a:solidFill>
              <a:effectLst/>
              <a:uLnTx/>
              <a:uFillTx/>
              <a:ea typeface="楷体_GB2312"/>
            </a:endParaRPr>
          </a:p>
          <a:p>
            <a:pPr marR="0" lvl="0" indent="0" algn="l" defTabSz="914400" rtl="0" eaLnBrk="1" hangingPunct="1">
              <a:lnSpc>
                <a:spcPct val="125000"/>
              </a:lnSpc>
              <a:spcBef>
                <a:spcPts val="1200"/>
              </a:spcBef>
              <a:spcAft>
                <a:spcPct val="0"/>
              </a:spcAft>
              <a:buClrTx/>
              <a:buSzTx/>
              <a:buNone/>
              <a:defRPr/>
            </a:pPr>
            <a:endParaRPr kumimoji="0" sz="2400" u="none" strike="noStrike" kern="0" cap="none" spc="0" normalizeH="0" baseline="0" noProof="0" dirty="0" smtClean="0">
              <a:ln>
                <a:noFill/>
              </a:ln>
              <a:solidFill>
                <a:schemeClr val="tx1"/>
              </a:solidFill>
              <a:effectLst/>
              <a:uLnTx/>
              <a:uFillTx/>
              <a:ea typeface="楷体_GB2312"/>
            </a:endParaRPr>
          </a:p>
          <a:p>
            <a:pPr marR="0" lvl="0" indent="0" algn="l" defTabSz="914400" rtl="0" eaLnBrk="1" hangingPunct="1">
              <a:lnSpc>
                <a:spcPct val="125000"/>
              </a:lnSpc>
              <a:spcBef>
                <a:spcPts val="1200"/>
              </a:spcBef>
              <a:spcAft>
                <a:spcPct val="0"/>
              </a:spcAft>
              <a:buClrTx/>
              <a:buSzTx/>
              <a:buNone/>
              <a:defRPr/>
            </a:pPr>
            <a:r>
              <a:rPr kumimoji="0" sz="2400" u="none" strike="noStrike" kern="0" cap="none" spc="0" normalizeH="0" baseline="0" noProof="0" dirty="0" smtClean="0">
                <a:ln>
                  <a:noFill/>
                </a:ln>
                <a:solidFill>
                  <a:schemeClr val="tx1"/>
                </a:solidFill>
                <a:effectLst/>
                <a:uLnTx/>
                <a:uFillTx/>
                <a:ea typeface="楷体_GB2312"/>
              </a:rPr>
              <a:t>将上式进行积分，便得到系统的电场总能量，即</a:t>
            </a:r>
            <a:endParaRPr kumimoji="0" sz="2400" u="none" strike="noStrike" kern="0" cap="none" spc="0" normalizeH="0" baseline="0" noProof="0" dirty="0" smtClean="0">
              <a:ln>
                <a:noFill/>
              </a:ln>
              <a:solidFill>
                <a:schemeClr val="tx1"/>
              </a:solidFill>
              <a:effectLst/>
              <a:uLnTx/>
              <a:uFillTx/>
              <a:ea typeface="楷体_GB2312"/>
            </a:endParaRPr>
          </a:p>
        </p:txBody>
      </p:sp>
      <p:graphicFrame>
        <p:nvGraphicFramePr>
          <p:cNvPr id="9220" name="对象 12292"/>
          <p:cNvGraphicFramePr>
            <a:graphicFrameLocks noChangeAspect="1"/>
          </p:cNvGraphicFramePr>
          <p:nvPr>
            <p:custDataLst>
              <p:tags r:id="rId11"/>
            </p:custDataLst>
          </p:nvPr>
        </p:nvGraphicFramePr>
        <p:xfrm>
          <a:off x="2532063" y="2247900"/>
          <a:ext cx="7489825" cy="511175"/>
        </p:xfrm>
        <a:graphic>
          <a:graphicData uri="http://schemas.openxmlformats.org/presentationml/2006/ole">
            <mc:AlternateContent xmlns:mc="http://schemas.openxmlformats.org/markup-compatibility/2006">
              <mc:Choice xmlns:v="urn:schemas-microsoft-com:vml" Requires="v">
                <p:oleObj spid="_x0000_s3118" name="" r:id="rId12" imgW="3771900" imgH="254000" progId="Equation.DSMT4">
                  <p:embed/>
                </p:oleObj>
              </mc:Choice>
              <mc:Fallback>
                <p:oleObj name="" r:id="rId12" imgW="3771900" imgH="254000" progId="Equation.DSMT4">
                  <p:embed/>
                  <p:pic>
                    <p:nvPicPr>
                      <p:cNvPr id="0" name="图片 3117"/>
                      <p:cNvPicPr/>
                      <p:nvPr/>
                    </p:nvPicPr>
                    <p:blipFill>
                      <a:blip r:embed="rId13"/>
                      <a:stretch>
                        <a:fillRect/>
                      </a:stretch>
                    </p:blipFill>
                    <p:spPr>
                      <a:xfrm>
                        <a:off x="2532063" y="2247900"/>
                        <a:ext cx="7489825" cy="511175"/>
                      </a:xfrm>
                      <a:prstGeom prst="rect">
                        <a:avLst/>
                      </a:prstGeom>
                      <a:noFill/>
                      <a:ln w="38100">
                        <a:noFill/>
                        <a:miter/>
                      </a:ln>
                    </p:spPr>
                  </p:pic>
                </p:oleObj>
              </mc:Fallback>
            </mc:AlternateContent>
          </a:graphicData>
        </a:graphic>
      </p:graphicFrame>
      <p:graphicFrame>
        <p:nvGraphicFramePr>
          <p:cNvPr id="9222" name="对象 12294"/>
          <p:cNvGraphicFramePr>
            <a:graphicFrameLocks noChangeAspect="1"/>
          </p:cNvGraphicFramePr>
          <p:nvPr>
            <p:custDataLst>
              <p:tags r:id="rId14"/>
            </p:custDataLst>
          </p:nvPr>
        </p:nvGraphicFramePr>
        <p:xfrm>
          <a:off x="3243263" y="3428683"/>
          <a:ext cx="5616575" cy="1736725"/>
        </p:xfrm>
        <a:graphic>
          <a:graphicData uri="http://schemas.openxmlformats.org/presentationml/2006/ole">
            <mc:AlternateContent xmlns:mc="http://schemas.openxmlformats.org/markup-compatibility/2006">
              <mc:Choice xmlns:v="urn:schemas-microsoft-com:vml" Requires="v">
                <p:oleObj spid="_x0000_s3096" name="" r:id="rId15" imgW="2374900" imgH="736600" progId="Equation.DSMT4">
                  <p:embed/>
                </p:oleObj>
              </mc:Choice>
              <mc:Fallback>
                <p:oleObj name="" r:id="rId15" imgW="2374900" imgH="736600" progId="Equation.DSMT4">
                  <p:embed/>
                  <p:pic>
                    <p:nvPicPr>
                      <p:cNvPr id="0" name="图片 3095"/>
                      <p:cNvPicPr/>
                      <p:nvPr/>
                    </p:nvPicPr>
                    <p:blipFill>
                      <a:blip r:embed="rId16"/>
                      <a:stretch>
                        <a:fillRect/>
                      </a:stretch>
                    </p:blipFill>
                    <p:spPr>
                      <a:xfrm>
                        <a:off x="3243263" y="3428683"/>
                        <a:ext cx="5616575" cy="17367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5406390" cy="521970"/>
          </a:xfrm>
          <a:prstGeom prst="rect">
            <a:avLst/>
          </a:prstGeom>
          <a:noFill/>
        </p:spPr>
        <p:txBody>
          <a:bodyPr wrap="square" rtlCol="0">
            <a:spAutoFit/>
          </a:bodyPr>
          <a:p>
            <a:pPr>
              <a:buClrTx/>
              <a:buSzTx/>
              <a:buFontTx/>
            </a:pPr>
            <a:r>
              <a:rPr lang="en-US" altLang="zh-CN" sz="2800" dirty="0" err="1"/>
              <a:t>2.8</a:t>
            </a:r>
            <a:r>
              <a:rPr lang="zh-CN" altLang="en-US" sz="2800" dirty="0" err="1"/>
              <a:t>、</a:t>
            </a:r>
            <a:r>
              <a:rPr lang="zh-CN" sz="2800" dirty="0" err="1"/>
              <a:t>静电场的能量</a:t>
            </a:r>
            <a:endParaRPr lang="zh-CN"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2.8.1 </a:t>
            </a:r>
            <a:r>
              <a:rPr sz="2400" b="1" kern="0">
                <a:sym typeface="+mn-ea"/>
              </a:rPr>
              <a:t>带电体系统的电场能量</a:t>
            </a:r>
            <a:endParaRPr sz="2400" b="1" kern="0">
              <a:sym typeface="+mn-ea"/>
            </a:endParaRPr>
          </a:p>
        </p:txBody>
      </p:sp>
      <p:sp>
        <p:nvSpPr>
          <p:cNvPr id="6" name="Rectangle 3"/>
          <p:cNvSpPr>
            <a:spLocks noGrp="1" noChangeArrowheads="1"/>
          </p:cNvSpPr>
          <p:nvPr>
            <p:custDataLst>
              <p:tags r:id="rId10"/>
            </p:custDataLst>
          </p:nvPr>
        </p:nvSpPr>
        <p:spPr>
          <a:xfrm>
            <a:off x="1344930" y="1638300"/>
            <a:ext cx="10408285"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R="0" lvl="0" indent="0" algn="l" defTabSz="914400" rtl="0" eaLnBrk="1" hangingPunct="1">
              <a:lnSpc>
                <a:spcPct val="125000"/>
              </a:lnSpc>
              <a:spcBef>
                <a:spcPts val="1200"/>
              </a:spcBef>
              <a:spcAft>
                <a:spcPct val="0"/>
              </a:spcAft>
              <a:buClrTx/>
              <a:buSzTx/>
              <a:buNone/>
              <a:defRPr/>
            </a:pPr>
            <a:endParaRPr kumimoji="0" sz="2400" b="1" u="none" strike="noStrike" kern="0" cap="none" spc="0" normalizeH="0" baseline="0" noProof="0" dirty="0" smtClean="0">
              <a:ln>
                <a:noFill/>
              </a:ln>
              <a:solidFill>
                <a:schemeClr val="tx1"/>
              </a:solidFill>
              <a:effectLst/>
              <a:uLnTx/>
              <a:uFillTx/>
              <a:ea typeface="楷体_GB2312"/>
            </a:endParaRPr>
          </a:p>
        </p:txBody>
      </p:sp>
      <p:graphicFrame>
        <p:nvGraphicFramePr>
          <p:cNvPr id="10242" name="内容占位符 13314"/>
          <p:cNvGraphicFramePr>
            <a:graphicFrameLocks noGrp="1" noChangeAspect="1"/>
          </p:cNvGraphicFramePr>
          <p:nvPr>
            <p:custDataLst>
              <p:tags r:id="rId11"/>
            </p:custDataLst>
          </p:nvPr>
        </p:nvGraphicFramePr>
        <p:xfrm>
          <a:off x="2571115" y="2089468"/>
          <a:ext cx="1997075" cy="738187"/>
        </p:xfrm>
        <a:graphic>
          <a:graphicData uri="http://schemas.openxmlformats.org/presentationml/2006/ole">
            <mc:AlternateContent xmlns:mc="http://schemas.openxmlformats.org/markup-compatibility/2006">
              <mc:Choice xmlns:v="urn:schemas-microsoft-com:vml" Requires="v">
                <p:oleObj spid="_x0000_s3100" name="" r:id="rId12" imgW="1067435" imgH="394335" progId="Equation.3">
                  <p:embed/>
                </p:oleObj>
              </mc:Choice>
              <mc:Fallback>
                <p:oleObj name="" r:id="rId12" imgW="1067435" imgH="394335" progId="Equation.3">
                  <p:embed/>
                  <p:pic>
                    <p:nvPicPr>
                      <p:cNvPr id="0" name="图片 3099"/>
                      <p:cNvPicPr/>
                      <p:nvPr/>
                    </p:nvPicPr>
                    <p:blipFill>
                      <a:blip r:embed="rId13"/>
                      <a:stretch>
                        <a:fillRect/>
                      </a:stretch>
                    </p:blipFill>
                    <p:spPr>
                      <a:xfrm>
                        <a:off x="2571115" y="2089468"/>
                        <a:ext cx="1997075" cy="738187"/>
                      </a:xfrm>
                      <a:prstGeom prst="rect">
                        <a:avLst/>
                      </a:prstGeom>
                      <a:noFill/>
                      <a:ln w="38100">
                        <a:miter/>
                      </a:ln>
                    </p:spPr>
                  </p:pic>
                </p:oleObj>
              </mc:Fallback>
            </mc:AlternateContent>
          </a:graphicData>
        </a:graphic>
      </p:graphicFrame>
      <p:graphicFrame>
        <p:nvGraphicFramePr>
          <p:cNvPr id="10243" name="内容占位符 13315"/>
          <p:cNvGraphicFramePr>
            <a:graphicFrameLocks noGrp="1" noChangeAspect="1"/>
          </p:cNvGraphicFramePr>
          <p:nvPr>
            <p:custDataLst>
              <p:tags r:id="rId14"/>
            </p:custDataLst>
          </p:nvPr>
        </p:nvGraphicFramePr>
        <p:xfrm>
          <a:off x="6820853" y="2018030"/>
          <a:ext cx="2238375" cy="787400"/>
        </p:xfrm>
        <a:graphic>
          <a:graphicData uri="http://schemas.openxmlformats.org/presentationml/2006/ole">
            <mc:AlternateContent xmlns:mc="http://schemas.openxmlformats.org/markup-compatibility/2006">
              <mc:Choice xmlns:v="urn:schemas-microsoft-com:vml" Requires="v">
                <p:oleObj spid="_x0000_s3095" name="" r:id="rId15" imgW="1118870" imgH="394335" progId="Equation.3">
                  <p:embed/>
                </p:oleObj>
              </mc:Choice>
              <mc:Fallback>
                <p:oleObj name="" r:id="rId15" imgW="1118870" imgH="394335" progId="Equation.3">
                  <p:embed/>
                  <p:pic>
                    <p:nvPicPr>
                      <p:cNvPr id="0" name="图片 3094"/>
                      <p:cNvPicPr/>
                      <p:nvPr/>
                    </p:nvPicPr>
                    <p:blipFill>
                      <a:blip r:embed="rId16"/>
                      <a:stretch>
                        <a:fillRect/>
                      </a:stretch>
                    </p:blipFill>
                    <p:spPr>
                      <a:xfrm>
                        <a:off x="6820853" y="2018030"/>
                        <a:ext cx="2238375" cy="787400"/>
                      </a:xfrm>
                      <a:prstGeom prst="rect">
                        <a:avLst/>
                      </a:prstGeom>
                      <a:noFill/>
                      <a:ln w="38100">
                        <a:miter/>
                      </a:ln>
                    </p:spPr>
                  </p:pic>
                </p:oleObj>
              </mc:Fallback>
            </mc:AlternateContent>
          </a:graphicData>
        </a:graphic>
      </p:graphicFrame>
      <p:sp>
        <p:nvSpPr>
          <p:cNvPr id="13317" name="矩形 13316"/>
          <p:cNvSpPr/>
          <p:nvPr>
            <p:custDataLst>
              <p:tags r:id="rId17"/>
            </p:custDataLst>
          </p:nvPr>
        </p:nvSpPr>
        <p:spPr>
          <a:xfrm>
            <a:off x="6712903" y="1441768"/>
            <a:ext cx="3887788" cy="460375"/>
          </a:xfrm>
          <a:prstGeom prst="rect">
            <a:avLst/>
          </a:prstGeom>
          <a:noFill/>
          <a:ln w="9525">
            <a:noFill/>
            <a:miter/>
          </a:ln>
        </p:spPr>
        <p:txBody>
          <a:bodyPr>
            <a:spAutoFit/>
          </a:bodyPr>
          <a:p>
            <a:pPr lvl="0" fontAlgn="base">
              <a:buClr>
                <a:srgbClr val="000000"/>
              </a:buClr>
            </a:pPr>
            <a:r>
              <a:rPr lang="zh-CN" altLang="en-US" sz="2400" strike="noStrike" noProof="1" dirty="0">
                <a:effectLst>
                  <a:outerShdw blurRad="38100" dist="38100" dir="2700000">
                    <a:srgbClr val="C0C0C0"/>
                  </a:outerShdw>
                </a:effectLst>
                <a:latin typeface="Arial" panose="020B0604020202020204" pitchFamily="34" charset="0"/>
                <a:ea typeface="宋体" panose="02010600030101010101" pitchFamily="2" charset="-122"/>
                <a:cs typeface="+mn-ea"/>
              </a:rPr>
              <a:t>只有面分布</a:t>
            </a:r>
            <a:r>
              <a:rPr lang="zh-CN" altLang="en-US" sz="2400" strike="noStrike" noProof="1" dirty="0">
                <a:latin typeface="Arial" panose="020B0604020202020204" pitchFamily="34" charset="0"/>
                <a:ea typeface="宋体" panose="02010600030101010101" pitchFamily="2" charset="-122"/>
                <a:cs typeface="+mn-ea"/>
              </a:rPr>
              <a:t>(导体)时</a:t>
            </a:r>
            <a:endParaRPr lang="zh-CN" altLang="en-US" sz="2400" strike="noStrike" noProof="1" dirty="0">
              <a:latin typeface="Arial" panose="020B0604020202020204" pitchFamily="34" charset="0"/>
              <a:ea typeface="宋体" panose="02010600030101010101" pitchFamily="2" charset="-122"/>
            </a:endParaRPr>
          </a:p>
        </p:txBody>
      </p:sp>
      <p:sp>
        <p:nvSpPr>
          <p:cNvPr id="10245" name="矩形 13317"/>
          <p:cNvSpPr/>
          <p:nvPr>
            <p:custDataLst>
              <p:tags r:id="rId18"/>
            </p:custDataLst>
          </p:nvPr>
        </p:nvSpPr>
        <p:spPr>
          <a:xfrm>
            <a:off x="2499678" y="1441768"/>
            <a:ext cx="2908300" cy="460375"/>
          </a:xfrm>
          <a:prstGeom prst="rect">
            <a:avLst/>
          </a:prstGeom>
          <a:noFill/>
          <a:ln w="9525">
            <a:noFill/>
          </a:ln>
        </p:spPr>
        <p:txBody>
          <a:bodyPr wrap="none" anchor="t" anchorCtr="0">
            <a:spAutoFit/>
          </a:bodyPr>
          <a:p>
            <a:r>
              <a:rPr lang="zh-CN" altLang="en-US" sz="2400" dirty="0">
                <a:latin typeface="Arial" panose="020B0604020202020204" pitchFamily="34" charset="0"/>
              </a:rPr>
              <a:t>只有体分布 (介质)时</a:t>
            </a:r>
            <a:endParaRPr lang="zh-CN" altLang="en-US" sz="2400" dirty="0">
              <a:latin typeface="Arial" panose="020B0604020202020204" pitchFamily="34" charset="0"/>
            </a:endParaRPr>
          </a:p>
        </p:txBody>
      </p:sp>
      <p:sp>
        <p:nvSpPr>
          <p:cNvPr id="10246" name="矩形 14338"/>
          <p:cNvSpPr/>
          <p:nvPr>
            <p:custDataLst>
              <p:tags r:id="rId19"/>
            </p:custDataLst>
          </p:nvPr>
        </p:nvSpPr>
        <p:spPr>
          <a:xfrm>
            <a:off x="2499678" y="4651693"/>
            <a:ext cx="1098550" cy="457200"/>
          </a:xfrm>
          <a:prstGeom prst="rect">
            <a:avLst/>
          </a:prstGeom>
          <a:noFill/>
          <a:ln w="9525">
            <a:noFill/>
          </a:ln>
        </p:spPr>
        <p:txBody>
          <a:bodyPr wrap="none" anchor="ctr" anchorCtr="0">
            <a:spAutoFit/>
          </a:bodyPr>
          <a:p>
            <a:r>
              <a:rPr lang="zh-CN" altLang="en-US" sz="2400" dirty="0">
                <a:latin typeface="Times New Roman" panose="02020603050405020304" charset="0"/>
              </a:rPr>
              <a:t>因此，</a:t>
            </a:r>
            <a:endParaRPr lang="zh-CN" altLang="en-US" sz="2400" dirty="0">
              <a:latin typeface="Times New Roman" panose="02020603050405020304" charset="0"/>
            </a:endParaRPr>
          </a:p>
        </p:txBody>
      </p:sp>
      <p:graphicFrame>
        <p:nvGraphicFramePr>
          <p:cNvPr id="10247" name="对象 14339"/>
          <p:cNvGraphicFramePr>
            <a:graphicFrameLocks noChangeAspect="1"/>
          </p:cNvGraphicFramePr>
          <p:nvPr>
            <p:custDataLst>
              <p:tags r:id="rId20"/>
            </p:custDataLst>
          </p:nvPr>
        </p:nvGraphicFramePr>
        <p:xfrm>
          <a:off x="3391853" y="4710430"/>
          <a:ext cx="325437" cy="325438"/>
        </p:xfrm>
        <a:graphic>
          <a:graphicData uri="http://schemas.openxmlformats.org/presentationml/2006/ole">
            <mc:AlternateContent xmlns:mc="http://schemas.openxmlformats.org/markup-compatibility/2006">
              <mc:Choice xmlns:v="urn:schemas-microsoft-com:vml" Requires="v">
                <p:oleObj spid="_x0000_s3097" name="" r:id="rId21" imgW="178435" imgH="178435" progId="Equation.DSMT4">
                  <p:embed/>
                </p:oleObj>
              </mc:Choice>
              <mc:Fallback>
                <p:oleObj name="" r:id="rId21" imgW="178435" imgH="178435" progId="Equation.DSMT4">
                  <p:embed/>
                  <p:pic>
                    <p:nvPicPr>
                      <p:cNvPr id="0" name="图片 3096"/>
                      <p:cNvPicPr/>
                      <p:nvPr/>
                    </p:nvPicPr>
                    <p:blipFill>
                      <a:blip r:embed="rId22"/>
                      <a:stretch>
                        <a:fillRect/>
                      </a:stretch>
                    </p:blipFill>
                    <p:spPr>
                      <a:xfrm>
                        <a:off x="3391853" y="4710430"/>
                        <a:ext cx="325437" cy="325438"/>
                      </a:xfrm>
                      <a:prstGeom prst="rect">
                        <a:avLst/>
                      </a:prstGeom>
                      <a:noFill/>
                      <a:ln w="38100">
                        <a:noFill/>
                        <a:miter/>
                      </a:ln>
                    </p:spPr>
                  </p:pic>
                </p:oleObj>
              </mc:Fallback>
            </mc:AlternateContent>
          </a:graphicData>
        </a:graphic>
      </p:graphicFrame>
      <p:sp>
        <p:nvSpPr>
          <p:cNvPr id="10248" name="矩形 14340"/>
          <p:cNvSpPr/>
          <p:nvPr>
            <p:custDataLst>
              <p:tags r:id="rId23"/>
            </p:custDataLst>
          </p:nvPr>
        </p:nvSpPr>
        <p:spPr>
          <a:xfrm>
            <a:off x="3580765" y="4651693"/>
            <a:ext cx="3841750" cy="457200"/>
          </a:xfrm>
          <a:prstGeom prst="rect">
            <a:avLst/>
          </a:prstGeom>
          <a:noFill/>
          <a:ln w="9525">
            <a:noFill/>
          </a:ln>
        </p:spPr>
        <p:txBody>
          <a:bodyPr anchor="t" anchorCtr="0"/>
          <a:p>
            <a:r>
              <a:rPr lang="zh-CN" altLang="en-US" sz="2400" dirty="0">
                <a:latin typeface="Times New Roman" panose="02020603050405020304" charset="0"/>
              </a:rPr>
              <a:t>个导体系统的电场总能是为</a:t>
            </a:r>
            <a:endParaRPr lang="zh-CN" altLang="en-US" sz="2400" dirty="0">
              <a:latin typeface="Times New Roman" panose="02020603050405020304" charset="0"/>
            </a:endParaRPr>
          </a:p>
        </p:txBody>
      </p:sp>
      <p:graphicFrame>
        <p:nvGraphicFramePr>
          <p:cNvPr id="10249" name="对象 14341"/>
          <p:cNvGraphicFramePr>
            <a:graphicFrameLocks noChangeAspect="1"/>
          </p:cNvGraphicFramePr>
          <p:nvPr>
            <p:custDataLst>
              <p:tags r:id="rId24"/>
            </p:custDataLst>
          </p:nvPr>
        </p:nvGraphicFramePr>
        <p:xfrm>
          <a:off x="7613015" y="4454843"/>
          <a:ext cx="2089150" cy="989012"/>
        </p:xfrm>
        <a:graphic>
          <a:graphicData uri="http://schemas.openxmlformats.org/presentationml/2006/ole">
            <mc:AlternateContent xmlns:mc="http://schemas.openxmlformats.org/markup-compatibility/2006">
              <mc:Choice xmlns:v="urn:schemas-microsoft-com:vml" Requires="v">
                <p:oleObj spid="_x0000_s3099" name="" r:id="rId25" imgW="902335" imgH="432435" progId="Equation.DSMT4">
                  <p:embed/>
                </p:oleObj>
              </mc:Choice>
              <mc:Fallback>
                <p:oleObj name="" r:id="rId25" imgW="902335" imgH="432435" progId="Equation.DSMT4">
                  <p:embed/>
                  <p:pic>
                    <p:nvPicPr>
                      <p:cNvPr id="0" name="图片 3098"/>
                      <p:cNvPicPr/>
                      <p:nvPr/>
                    </p:nvPicPr>
                    <p:blipFill>
                      <a:blip r:embed="rId26"/>
                      <a:stretch>
                        <a:fillRect/>
                      </a:stretch>
                    </p:blipFill>
                    <p:spPr>
                      <a:xfrm>
                        <a:off x="7613015" y="4454843"/>
                        <a:ext cx="2089150" cy="989012"/>
                      </a:xfrm>
                      <a:prstGeom prst="rect">
                        <a:avLst/>
                      </a:prstGeom>
                      <a:noFill/>
                      <a:ln w="38100">
                        <a:noFill/>
                        <a:miter/>
                      </a:ln>
                    </p:spPr>
                  </p:pic>
                </p:oleObj>
              </mc:Fallback>
            </mc:AlternateContent>
          </a:graphicData>
        </a:graphic>
      </p:graphicFrame>
      <p:sp>
        <p:nvSpPr>
          <p:cNvPr id="10250" name="矩形 14342"/>
          <p:cNvSpPr/>
          <p:nvPr>
            <p:custDataLst>
              <p:tags r:id="rId27"/>
            </p:custDataLst>
          </p:nvPr>
        </p:nvSpPr>
        <p:spPr>
          <a:xfrm>
            <a:off x="2572703" y="5659755"/>
            <a:ext cx="1098550" cy="457200"/>
          </a:xfrm>
          <a:prstGeom prst="rect">
            <a:avLst/>
          </a:prstGeom>
          <a:noFill/>
          <a:ln w="9525">
            <a:noFill/>
          </a:ln>
        </p:spPr>
        <p:txBody>
          <a:bodyPr wrap="none" anchor="ctr" anchorCtr="0">
            <a:spAutoFit/>
          </a:bodyPr>
          <a:p>
            <a:r>
              <a:rPr lang="zh-CN" altLang="en-US" sz="2400" dirty="0">
                <a:latin typeface="Times New Roman" panose="02020603050405020304" charset="0"/>
              </a:rPr>
              <a:t>式中，</a:t>
            </a:r>
            <a:endParaRPr lang="zh-CN" altLang="en-US" sz="2400" dirty="0">
              <a:latin typeface="Times New Roman" panose="02020603050405020304" charset="0"/>
            </a:endParaRPr>
          </a:p>
        </p:txBody>
      </p:sp>
      <p:graphicFrame>
        <p:nvGraphicFramePr>
          <p:cNvPr id="10251" name="对象 14343"/>
          <p:cNvGraphicFramePr>
            <a:graphicFrameLocks noChangeAspect="1"/>
          </p:cNvGraphicFramePr>
          <p:nvPr>
            <p:custDataLst>
              <p:tags r:id="rId28"/>
            </p:custDataLst>
          </p:nvPr>
        </p:nvGraphicFramePr>
        <p:xfrm>
          <a:off x="3626803" y="5686743"/>
          <a:ext cx="314325" cy="501650"/>
        </p:xfrm>
        <a:graphic>
          <a:graphicData uri="http://schemas.openxmlformats.org/presentationml/2006/ole">
            <mc:AlternateContent xmlns:mc="http://schemas.openxmlformats.org/markup-compatibility/2006">
              <mc:Choice xmlns:v="urn:schemas-microsoft-com:vml" Requires="v">
                <p:oleObj spid="_x0000_s3093" name="" r:id="rId29" imgW="140335" imgH="229235" progId="Equation.DSMT4">
                  <p:embed/>
                </p:oleObj>
              </mc:Choice>
              <mc:Fallback>
                <p:oleObj name="" r:id="rId29" imgW="140335" imgH="229235" progId="Equation.DSMT4">
                  <p:embed/>
                  <p:pic>
                    <p:nvPicPr>
                      <p:cNvPr id="0" name="图片 3092"/>
                      <p:cNvPicPr/>
                      <p:nvPr/>
                    </p:nvPicPr>
                    <p:blipFill>
                      <a:blip r:embed="rId30"/>
                      <a:stretch>
                        <a:fillRect/>
                      </a:stretch>
                    </p:blipFill>
                    <p:spPr>
                      <a:xfrm>
                        <a:off x="3626803" y="5686743"/>
                        <a:ext cx="314325" cy="501650"/>
                      </a:xfrm>
                      <a:prstGeom prst="rect">
                        <a:avLst/>
                      </a:prstGeom>
                      <a:noFill/>
                      <a:ln w="38100">
                        <a:noFill/>
                        <a:miter/>
                      </a:ln>
                    </p:spPr>
                  </p:pic>
                </p:oleObj>
              </mc:Fallback>
            </mc:AlternateContent>
          </a:graphicData>
        </a:graphic>
      </p:graphicFrame>
      <p:sp>
        <p:nvSpPr>
          <p:cNvPr id="10252" name="矩形 14344"/>
          <p:cNvSpPr/>
          <p:nvPr>
            <p:custDataLst>
              <p:tags r:id="rId31"/>
            </p:custDataLst>
          </p:nvPr>
        </p:nvSpPr>
        <p:spPr>
          <a:xfrm>
            <a:off x="4014153" y="5656580"/>
            <a:ext cx="2927350" cy="457200"/>
          </a:xfrm>
          <a:prstGeom prst="rect">
            <a:avLst/>
          </a:prstGeom>
          <a:noFill/>
          <a:ln w="9525">
            <a:noFill/>
          </a:ln>
        </p:spPr>
        <p:txBody>
          <a:bodyPr wrap="none" anchor="ctr" anchorCtr="0">
            <a:spAutoFit/>
          </a:bodyPr>
          <a:p>
            <a:r>
              <a:rPr lang="zh-CN" altLang="en-US" sz="2400" dirty="0">
                <a:latin typeface="Times New Roman" panose="02020603050405020304" charset="0"/>
              </a:rPr>
              <a:t>是系统中</a:t>
            </a:r>
            <a:r>
              <a:rPr lang="zh-CN" altLang="en-US" sz="2400" dirty="0">
                <a:solidFill>
                  <a:schemeClr val="tx1"/>
                </a:solidFill>
                <a:latin typeface="Times New Roman" panose="02020603050405020304" charset="0"/>
              </a:rPr>
              <a:t>所有</a:t>
            </a:r>
            <a:r>
              <a:rPr lang="zh-CN" altLang="en-US" sz="2400" dirty="0">
                <a:latin typeface="Times New Roman" panose="02020603050405020304" charset="0"/>
              </a:rPr>
              <a:t>电荷在</a:t>
            </a:r>
            <a:endParaRPr lang="zh-CN" altLang="en-US" sz="2400" dirty="0">
              <a:latin typeface="Times New Roman" panose="02020603050405020304" charset="0"/>
            </a:endParaRPr>
          </a:p>
        </p:txBody>
      </p:sp>
      <p:graphicFrame>
        <p:nvGraphicFramePr>
          <p:cNvPr id="10253" name="对象 14345"/>
          <p:cNvGraphicFramePr>
            <a:graphicFrameLocks noChangeAspect="1"/>
          </p:cNvGraphicFramePr>
          <p:nvPr>
            <p:custDataLst>
              <p:tags r:id="rId32"/>
            </p:custDataLst>
          </p:nvPr>
        </p:nvGraphicFramePr>
        <p:xfrm>
          <a:off x="6987540" y="5670868"/>
          <a:ext cx="409575" cy="517525"/>
        </p:xfrm>
        <a:graphic>
          <a:graphicData uri="http://schemas.openxmlformats.org/presentationml/2006/ole">
            <mc:AlternateContent xmlns:mc="http://schemas.openxmlformats.org/markup-compatibility/2006">
              <mc:Choice xmlns:v="urn:schemas-microsoft-com:vml" Requires="v">
                <p:oleObj spid="_x0000_s3098" name="" r:id="rId33" imgW="178435" imgH="229235" progId="Equation.DSMT4">
                  <p:embed/>
                </p:oleObj>
              </mc:Choice>
              <mc:Fallback>
                <p:oleObj name="" r:id="rId33" imgW="178435" imgH="229235" progId="Equation.DSMT4">
                  <p:embed/>
                  <p:pic>
                    <p:nvPicPr>
                      <p:cNvPr id="0" name="图片 3097"/>
                      <p:cNvPicPr/>
                      <p:nvPr/>
                    </p:nvPicPr>
                    <p:blipFill>
                      <a:blip r:embed="rId34"/>
                      <a:stretch>
                        <a:fillRect/>
                      </a:stretch>
                    </p:blipFill>
                    <p:spPr>
                      <a:xfrm>
                        <a:off x="6987540" y="5670868"/>
                        <a:ext cx="409575" cy="517525"/>
                      </a:xfrm>
                      <a:prstGeom prst="rect">
                        <a:avLst/>
                      </a:prstGeom>
                      <a:noFill/>
                      <a:ln w="38100">
                        <a:noFill/>
                        <a:miter/>
                      </a:ln>
                    </p:spPr>
                  </p:pic>
                </p:oleObj>
              </mc:Fallback>
            </mc:AlternateContent>
          </a:graphicData>
        </a:graphic>
      </p:graphicFrame>
      <p:sp>
        <p:nvSpPr>
          <p:cNvPr id="10254" name="矩形 14346"/>
          <p:cNvSpPr/>
          <p:nvPr>
            <p:custDataLst>
              <p:tags r:id="rId35"/>
            </p:custDataLst>
          </p:nvPr>
        </p:nvSpPr>
        <p:spPr>
          <a:xfrm>
            <a:off x="7371715" y="5654993"/>
            <a:ext cx="2096135" cy="460375"/>
          </a:xfrm>
          <a:prstGeom prst="rect">
            <a:avLst/>
          </a:prstGeom>
          <a:noFill/>
          <a:ln w="9525">
            <a:noFill/>
          </a:ln>
        </p:spPr>
        <p:txBody>
          <a:bodyPr wrap="none" anchor="ctr" anchorCtr="0">
            <a:spAutoFit/>
          </a:bodyPr>
          <a:p>
            <a:r>
              <a:rPr lang="zh-CN" altLang="en-US" sz="2400" dirty="0">
                <a:latin typeface="Times New Roman" panose="02020603050405020304" charset="0"/>
              </a:rPr>
              <a:t>处产生的电势</a:t>
            </a:r>
            <a:r>
              <a:rPr lang="zh-CN" altLang="en-US" sz="2400" dirty="0">
                <a:latin typeface="Arial" panose="020B0604020202020204" pitchFamily="34" charset="0"/>
              </a:rPr>
              <a:t> </a:t>
            </a:r>
            <a:endParaRPr lang="zh-CN" altLang="en-US" sz="2400" dirty="0">
              <a:latin typeface="Times New Roman" panose="02020603050405020304" charset="0"/>
            </a:endParaRPr>
          </a:p>
        </p:txBody>
      </p:sp>
      <p:sp>
        <p:nvSpPr>
          <p:cNvPr id="10255" name="矩形 14347"/>
          <p:cNvSpPr/>
          <p:nvPr>
            <p:custDataLst>
              <p:tags r:id="rId36"/>
            </p:custDataLst>
          </p:nvPr>
        </p:nvSpPr>
        <p:spPr>
          <a:xfrm>
            <a:off x="2491740" y="2978468"/>
            <a:ext cx="7105650" cy="830262"/>
          </a:xfrm>
          <a:prstGeom prst="rect">
            <a:avLst/>
          </a:prstGeom>
          <a:noFill/>
          <a:ln w="9525">
            <a:noFill/>
          </a:ln>
        </p:spPr>
        <p:txBody>
          <a:bodyPr wrap="square" anchor="ctr" anchorCtr="0">
            <a:spAutoFit/>
          </a:bodyPr>
          <a:p>
            <a:r>
              <a:rPr lang="zh-CN" altLang="en-US" sz="2400" dirty="0">
                <a:latin typeface="Times New Roman" panose="02020603050405020304" charset="0"/>
              </a:rPr>
              <a:t>每一导体表面都是等势面，故对第</a:t>
            </a:r>
            <a:r>
              <a:rPr lang="en-US" altLang="zh-CN" sz="2400" dirty="0">
                <a:latin typeface="Times New Roman" panose="02020603050405020304" charset="0"/>
                <a:sym typeface="宋体" panose="02010600030101010101" pitchFamily="2" charset="-122"/>
              </a:rPr>
              <a:t>i</a:t>
            </a:r>
            <a:r>
              <a:rPr lang="zh-CN" altLang="en-US" sz="2400" dirty="0">
                <a:latin typeface="Times New Roman" panose="02020603050405020304" charset="0"/>
                <a:sym typeface="宋体" panose="02010600030101010101" pitchFamily="2" charset="-122"/>
              </a:rPr>
              <a:t>个导体表面，有</a:t>
            </a:r>
            <a:endParaRPr lang="zh-CN" altLang="en-US" sz="2400" dirty="0">
              <a:latin typeface="Times New Roman" panose="02020603050405020304" charset="0"/>
            </a:endParaRPr>
          </a:p>
          <a:p>
            <a:endParaRPr lang="zh-CN" altLang="en-US" sz="2400" dirty="0">
              <a:latin typeface="Times New Roman" panose="02020603050405020304" charset="0"/>
            </a:endParaRPr>
          </a:p>
        </p:txBody>
      </p:sp>
      <p:graphicFrame>
        <p:nvGraphicFramePr>
          <p:cNvPr id="10256" name="对象 14349"/>
          <p:cNvGraphicFramePr>
            <a:graphicFrameLocks noChangeAspect="1"/>
          </p:cNvGraphicFramePr>
          <p:nvPr>
            <p:custDataLst>
              <p:tags r:id="rId37"/>
            </p:custDataLst>
          </p:nvPr>
        </p:nvGraphicFramePr>
        <p:xfrm>
          <a:off x="4228465" y="3424555"/>
          <a:ext cx="3889375" cy="931863"/>
        </p:xfrm>
        <a:graphic>
          <a:graphicData uri="http://schemas.openxmlformats.org/presentationml/2006/ole">
            <mc:AlternateContent xmlns:mc="http://schemas.openxmlformats.org/markup-compatibility/2006">
              <mc:Choice xmlns:v="urn:schemas-microsoft-com:vml" Requires="v">
                <p:oleObj spid="_x0000_s3094" name="" r:id="rId38" imgW="1625600" imgH="393700" progId="Equation.DSMT4">
                  <p:embed/>
                </p:oleObj>
              </mc:Choice>
              <mc:Fallback>
                <p:oleObj name="" r:id="rId38" imgW="1625600" imgH="393700" progId="Equation.DSMT4">
                  <p:embed/>
                  <p:pic>
                    <p:nvPicPr>
                      <p:cNvPr id="0" name="图片 3093"/>
                      <p:cNvPicPr/>
                      <p:nvPr/>
                    </p:nvPicPr>
                    <p:blipFill>
                      <a:blip r:embed="rId39"/>
                      <a:stretch>
                        <a:fillRect/>
                      </a:stretch>
                    </p:blipFill>
                    <p:spPr>
                      <a:xfrm>
                        <a:off x="4228465" y="3424555"/>
                        <a:ext cx="3889375" cy="931863"/>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5406390" cy="521970"/>
          </a:xfrm>
          <a:prstGeom prst="rect">
            <a:avLst/>
          </a:prstGeom>
          <a:noFill/>
        </p:spPr>
        <p:txBody>
          <a:bodyPr wrap="square" rtlCol="0">
            <a:spAutoFit/>
          </a:bodyPr>
          <a:p>
            <a:pPr>
              <a:buClrTx/>
              <a:buSzTx/>
              <a:buFontTx/>
            </a:pPr>
            <a:r>
              <a:rPr lang="en-US" altLang="zh-CN" sz="2800" dirty="0" err="1"/>
              <a:t>2.8</a:t>
            </a:r>
            <a:r>
              <a:rPr lang="zh-CN" altLang="en-US" sz="2800" dirty="0" err="1"/>
              <a:t>、</a:t>
            </a:r>
            <a:r>
              <a:rPr lang="zh-CN" sz="2800" dirty="0" err="1"/>
              <a:t>静电场的能量</a:t>
            </a:r>
            <a:endParaRPr lang="zh-CN"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2.8.1 </a:t>
            </a:r>
            <a:r>
              <a:rPr sz="2400" b="1" kern="0">
                <a:sym typeface="+mn-ea"/>
              </a:rPr>
              <a:t>带电体系统的电场能量</a:t>
            </a:r>
            <a:endParaRPr sz="2400" b="1" kern="0">
              <a:sym typeface="+mn-ea"/>
            </a:endParaRPr>
          </a:p>
        </p:txBody>
      </p:sp>
      <p:sp>
        <p:nvSpPr>
          <p:cNvPr id="6" name="Rectangle 3"/>
          <p:cNvSpPr>
            <a:spLocks noGrp="1" noChangeArrowheads="1"/>
          </p:cNvSpPr>
          <p:nvPr>
            <p:custDataLst>
              <p:tags r:id="rId10"/>
            </p:custDataLst>
          </p:nvPr>
        </p:nvSpPr>
        <p:spPr>
          <a:xfrm>
            <a:off x="1344930" y="1638300"/>
            <a:ext cx="10408285"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R="0" lvl="0" indent="0" algn="l" defTabSz="914400" rtl="0" eaLnBrk="1" hangingPunct="1">
              <a:lnSpc>
                <a:spcPct val="125000"/>
              </a:lnSpc>
              <a:spcBef>
                <a:spcPts val="1200"/>
              </a:spcBef>
              <a:spcAft>
                <a:spcPct val="0"/>
              </a:spcAft>
              <a:buClrTx/>
              <a:buSzTx/>
              <a:buNone/>
              <a:defRPr/>
            </a:pPr>
            <a:endParaRPr kumimoji="0" sz="2400" b="1" u="none" strike="noStrike" kern="0" cap="none" spc="0" normalizeH="0" baseline="0" noProof="0" dirty="0" smtClean="0">
              <a:ln>
                <a:noFill/>
              </a:ln>
              <a:solidFill>
                <a:schemeClr val="tx1"/>
              </a:solidFill>
              <a:effectLst/>
              <a:uLnTx/>
              <a:uFillTx/>
              <a:ea typeface="楷体_GB2312"/>
            </a:endParaRPr>
          </a:p>
        </p:txBody>
      </p:sp>
      <p:sp>
        <p:nvSpPr>
          <p:cNvPr id="11266" name="矩形 15362"/>
          <p:cNvSpPr/>
          <p:nvPr>
            <p:custDataLst>
              <p:tags r:id="rId11"/>
            </p:custDataLst>
          </p:nvPr>
        </p:nvSpPr>
        <p:spPr>
          <a:xfrm>
            <a:off x="2227263" y="1585913"/>
            <a:ext cx="8123237" cy="460375"/>
          </a:xfrm>
          <a:prstGeom prst="rect">
            <a:avLst/>
          </a:prstGeom>
          <a:noFill/>
          <a:ln w="9525">
            <a:noFill/>
          </a:ln>
        </p:spPr>
        <p:txBody>
          <a:bodyPr wrap="square" anchor="ctr" anchorCtr="0">
            <a:spAutoFit/>
          </a:bodyPr>
          <a:p>
            <a:r>
              <a:rPr lang="zh-CN" altLang="en-US" sz="2400" dirty="0">
                <a:latin typeface="Times New Roman" panose="02020603050405020304" charset="0"/>
              </a:rPr>
              <a:t>孤立导体的情形，上式仅给出它的固有能。</a:t>
            </a:r>
            <a:endParaRPr lang="zh-CN" altLang="en-US" sz="2400" dirty="0">
              <a:latin typeface="Times New Roman" panose="02020603050405020304" charset="0"/>
            </a:endParaRPr>
          </a:p>
        </p:txBody>
      </p:sp>
      <p:graphicFrame>
        <p:nvGraphicFramePr>
          <p:cNvPr id="11267" name="对象 15363"/>
          <p:cNvGraphicFramePr>
            <a:graphicFrameLocks noChangeAspect="1"/>
          </p:cNvGraphicFramePr>
          <p:nvPr>
            <p:custDataLst>
              <p:tags r:id="rId12"/>
            </p:custDataLst>
          </p:nvPr>
        </p:nvGraphicFramePr>
        <p:xfrm>
          <a:off x="9099550" y="2228850"/>
          <a:ext cx="1368425" cy="720725"/>
        </p:xfrm>
        <a:graphic>
          <a:graphicData uri="http://schemas.openxmlformats.org/presentationml/2006/ole">
            <mc:AlternateContent xmlns:mc="http://schemas.openxmlformats.org/markup-compatibility/2006">
              <mc:Choice xmlns:v="urn:schemas-microsoft-com:vml" Requires="v">
                <p:oleObj spid="_x0000_s3101" name="" r:id="rId13" imgW="445770" imgH="419735" progId="Equation.DSMT4">
                  <p:embed/>
                </p:oleObj>
              </mc:Choice>
              <mc:Fallback>
                <p:oleObj name="" r:id="rId13" imgW="445770" imgH="419735" progId="Equation.DSMT4">
                  <p:embed/>
                  <p:pic>
                    <p:nvPicPr>
                      <p:cNvPr id="0" name="图片 3100"/>
                      <p:cNvPicPr/>
                      <p:nvPr/>
                    </p:nvPicPr>
                    <p:blipFill>
                      <a:blip r:embed="rId14"/>
                      <a:stretch>
                        <a:fillRect/>
                      </a:stretch>
                    </p:blipFill>
                    <p:spPr>
                      <a:xfrm>
                        <a:off x="9099550" y="2228850"/>
                        <a:ext cx="1368425" cy="720725"/>
                      </a:xfrm>
                      <a:prstGeom prst="rect">
                        <a:avLst/>
                      </a:prstGeom>
                      <a:noFill/>
                      <a:ln w="38100">
                        <a:noFill/>
                        <a:miter/>
                      </a:ln>
                    </p:spPr>
                  </p:pic>
                </p:oleObj>
              </mc:Fallback>
            </mc:AlternateContent>
          </a:graphicData>
        </a:graphic>
      </p:graphicFrame>
      <p:sp>
        <p:nvSpPr>
          <p:cNvPr id="11268" name="矩形 15364"/>
          <p:cNvSpPr/>
          <p:nvPr>
            <p:custDataLst>
              <p:tags r:id="rId15"/>
            </p:custDataLst>
          </p:nvPr>
        </p:nvSpPr>
        <p:spPr>
          <a:xfrm>
            <a:off x="2200275" y="2314575"/>
            <a:ext cx="2925763" cy="460375"/>
          </a:xfrm>
          <a:prstGeom prst="rect">
            <a:avLst/>
          </a:prstGeom>
          <a:noFill/>
          <a:ln w="9525">
            <a:noFill/>
          </a:ln>
        </p:spPr>
        <p:txBody>
          <a:bodyPr wrap="none" anchor="ctr" anchorCtr="0">
            <a:spAutoFit/>
          </a:bodyPr>
          <a:p>
            <a:r>
              <a:rPr lang="zh-CN" altLang="en-US" sz="2400" dirty="0">
                <a:latin typeface="Times New Roman" panose="02020603050405020304" charset="0"/>
              </a:rPr>
              <a:t>它的电场能量可写为</a:t>
            </a:r>
            <a:endParaRPr lang="zh-CN" altLang="en-US" sz="2400" dirty="0">
              <a:latin typeface="Times New Roman" panose="02020603050405020304" charset="0"/>
            </a:endParaRPr>
          </a:p>
        </p:txBody>
      </p:sp>
      <p:graphicFrame>
        <p:nvGraphicFramePr>
          <p:cNvPr id="11269" name="对象 15365"/>
          <p:cNvGraphicFramePr>
            <a:graphicFrameLocks noChangeAspect="1"/>
          </p:cNvGraphicFramePr>
          <p:nvPr>
            <p:custDataLst>
              <p:tags r:id="rId16"/>
            </p:custDataLst>
          </p:nvPr>
        </p:nvGraphicFramePr>
        <p:xfrm>
          <a:off x="5168900" y="2068513"/>
          <a:ext cx="3527425" cy="952500"/>
        </p:xfrm>
        <a:graphic>
          <a:graphicData uri="http://schemas.openxmlformats.org/presentationml/2006/ole">
            <mc:AlternateContent xmlns:mc="http://schemas.openxmlformats.org/markup-compatibility/2006">
              <mc:Choice xmlns:v="urn:schemas-microsoft-com:vml" Requires="v">
                <p:oleObj spid="_x0000_s3102" name="" r:id="rId17" imgW="1549400" imgH="419100" progId="Equation.DSMT4">
                  <p:embed/>
                </p:oleObj>
              </mc:Choice>
              <mc:Fallback>
                <p:oleObj name="" r:id="rId17" imgW="1549400" imgH="419100" progId="Equation.DSMT4">
                  <p:embed/>
                  <p:pic>
                    <p:nvPicPr>
                      <p:cNvPr id="0" name="图片 3101"/>
                      <p:cNvPicPr/>
                      <p:nvPr/>
                    </p:nvPicPr>
                    <p:blipFill>
                      <a:blip r:embed="rId18"/>
                      <a:stretch>
                        <a:fillRect/>
                      </a:stretch>
                    </p:blipFill>
                    <p:spPr>
                      <a:xfrm>
                        <a:off x="5168900" y="2068513"/>
                        <a:ext cx="3527425" cy="952500"/>
                      </a:xfrm>
                      <a:prstGeom prst="rect">
                        <a:avLst/>
                      </a:prstGeom>
                      <a:noFill/>
                      <a:ln w="38100">
                        <a:noFill/>
                        <a:miter/>
                      </a:ln>
                    </p:spPr>
                  </p:pic>
                </p:oleObj>
              </mc:Fallback>
            </mc:AlternateContent>
          </a:graphicData>
        </a:graphic>
      </p:graphicFrame>
      <p:sp>
        <p:nvSpPr>
          <p:cNvPr id="11270" name="矩形 15366"/>
          <p:cNvSpPr/>
          <p:nvPr>
            <p:custDataLst>
              <p:tags r:id="rId19"/>
            </p:custDataLst>
          </p:nvPr>
        </p:nvSpPr>
        <p:spPr>
          <a:xfrm>
            <a:off x="2128838" y="2898775"/>
            <a:ext cx="344487" cy="822325"/>
          </a:xfrm>
          <a:prstGeom prst="rect">
            <a:avLst/>
          </a:prstGeom>
          <a:noFill/>
          <a:ln w="9525">
            <a:noFill/>
          </a:ln>
        </p:spPr>
        <p:txBody>
          <a:bodyPr wrap="none" anchor="ctr" anchorCtr="0">
            <a:spAutoFit/>
          </a:bodyPr>
          <a:p>
            <a:endParaRPr lang="zh-CN" altLang="en-US" sz="2400" dirty="0">
              <a:latin typeface="Times New Roman" panose="02020603050405020304" charset="0"/>
            </a:endParaRPr>
          </a:p>
          <a:p>
            <a:pPr eaLnBrk="0" hangingPunct="0"/>
            <a:r>
              <a:rPr lang="zh-CN" altLang="en-US" sz="2400" dirty="0">
                <a:latin typeface="Times New Roman" panose="02020603050405020304" charset="0"/>
              </a:rPr>
              <a:t> </a:t>
            </a:r>
            <a:r>
              <a:rPr lang="zh-CN" altLang="en-US" sz="2400" dirty="0">
                <a:latin typeface="Arial" panose="020B0604020202020204" pitchFamily="34" charset="0"/>
              </a:rPr>
              <a:t> </a:t>
            </a:r>
            <a:endParaRPr lang="zh-CN" altLang="en-US" sz="2400" dirty="0">
              <a:latin typeface="Times New Roman" panose="02020603050405020304" charset="0"/>
            </a:endParaRPr>
          </a:p>
        </p:txBody>
      </p:sp>
      <p:sp>
        <p:nvSpPr>
          <p:cNvPr id="11271" name="矩形 15367"/>
          <p:cNvSpPr/>
          <p:nvPr>
            <p:custDataLst>
              <p:tags r:id="rId20"/>
            </p:custDataLst>
          </p:nvPr>
        </p:nvSpPr>
        <p:spPr>
          <a:xfrm>
            <a:off x="2200275" y="3540125"/>
            <a:ext cx="3536950" cy="457200"/>
          </a:xfrm>
          <a:prstGeom prst="rect">
            <a:avLst/>
          </a:prstGeom>
          <a:noFill/>
          <a:ln w="9525">
            <a:noFill/>
          </a:ln>
        </p:spPr>
        <p:txBody>
          <a:bodyPr wrap="none" anchor="ctr" anchorCtr="0">
            <a:spAutoFit/>
          </a:bodyPr>
          <a:p>
            <a:r>
              <a:rPr lang="zh-CN" altLang="en-US" sz="2400" dirty="0">
                <a:latin typeface="Times New Roman" panose="02020603050405020304" charset="0"/>
              </a:rPr>
              <a:t>同样地，两极板间电压为</a:t>
            </a:r>
            <a:endParaRPr lang="zh-CN" altLang="en-US" sz="2400" dirty="0">
              <a:latin typeface="Times New Roman" panose="02020603050405020304" charset="0"/>
            </a:endParaRPr>
          </a:p>
        </p:txBody>
      </p:sp>
      <p:graphicFrame>
        <p:nvGraphicFramePr>
          <p:cNvPr id="11272" name="对象 15368"/>
          <p:cNvGraphicFramePr>
            <a:graphicFrameLocks noChangeAspect="1"/>
          </p:cNvGraphicFramePr>
          <p:nvPr>
            <p:custDataLst>
              <p:tags r:id="rId21"/>
            </p:custDataLst>
          </p:nvPr>
        </p:nvGraphicFramePr>
        <p:xfrm>
          <a:off x="5656263" y="3509963"/>
          <a:ext cx="1655762" cy="560387"/>
        </p:xfrm>
        <a:graphic>
          <a:graphicData uri="http://schemas.openxmlformats.org/presentationml/2006/ole">
            <mc:AlternateContent xmlns:mc="http://schemas.openxmlformats.org/markup-compatibility/2006">
              <mc:Choice xmlns:v="urn:schemas-microsoft-com:vml" Requires="v">
                <p:oleObj spid="_x0000_s3103" name="" r:id="rId22" imgW="673735" imgH="228600" progId="Equation.DSMT4">
                  <p:embed/>
                </p:oleObj>
              </mc:Choice>
              <mc:Fallback>
                <p:oleObj name="" r:id="rId22" imgW="673735" imgH="228600" progId="Equation.DSMT4">
                  <p:embed/>
                  <p:pic>
                    <p:nvPicPr>
                      <p:cNvPr id="0" name="图片 3102"/>
                      <p:cNvPicPr/>
                      <p:nvPr/>
                    </p:nvPicPr>
                    <p:blipFill>
                      <a:blip r:embed="rId23"/>
                      <a:stretch>
                        <a:fillRect/>
                      </a:stretch>
                    </p:blipFill>
                    <p:spPr>
                      <a:xfrm>
                        <a:off x="5656263" y="3509963"/>
                        <a:ext cx="1655762" cy="560387"/>
                      </a:xfrm>
                      <a:prstGeom prst="rect">
                        <a:avLst/>
                      </a:prstGeom>
                      <a:noFill/>
                      <a:ln w="38100">
                        <a:noFill/>
                        <a:miter/>
                      </a:ln>
                    </p:spPr>
                  </p:pic>
                </p:oleObj>
              </mc:Fallback>
            </mc:AlternateContent>
          </a:graphicData>
        </a:graphic>
      </p:graphicFrame>
      <p:sp>
        <p:nvSpPr>
          <p:cNvPr id="11273" name="矩形 15369"/>
          <p:cNvSpPr/>
          <p:nvPr>
            <p:custDataLst>
              <p:tags r:id="rId24"/>
            </p:custDataLst>
          </p:nvPr>
        </p:nvSpPr>
        <p:spPr>
          <a:xfrm>
            <a:off x="7240588" y="3494088"/>
            <a:ext cx="2927350" cy="457200"/>
          </a:xfrm>
          <a:prstGeom prst="rect">
            <a:avLst/>
          </a:prstGeom>
          <a:noFill/>
          <a:ln w="9525">
            <a:noFill/>
          </a:ln>
        </p:spPr>
        <p:txBody>
          <a:bodyPr wrap="none" anchor="ctr" anchorCtr="0">
            <a:spAutoFit/>
          </a:bodyPr>
          <a:p>
            <a:r>
              <a:rPr lang="zh-CN" altLang="en-US" sz="2400" dirty="0">
                <a:latin typeface="Times New Roman" panose="02020603050405020304" charset="0"/>
              </a:rPr>
              <a:t>的电容器所储存的电</a:t>
            </a:r>
            <a:endParaRPr lang="zh-CN" altLang="en-US" sz="2400" dirty="0">
              <a:latin typeface="Times New Roman" panose="02020603050405020304" charset="0"/>
            </a:endParaRPr>
          </a:p>
        </p:txBody>
      </p:sp>
      <p:graphicFrame>
        <p:nvGraphicFramePr>
          <p:cNvPr id="11274" name="对象 15370"/>
          <p:cNvGraphicFramePr>
            <a:graphicFrameLocks noChangeAspect="1"/>
          </p:cNvGraphicFramePr>
          <p:nvPr>
            <p:custDataLst>
              <p:tags r:id="rId25"/>
            </p:custDataLst>
          </p:nvPr>
        </p:nvGraphicFramePr>
        <p:xfrm>
          <a:off x="3370263" y="4808538"/>
          <a:ext cx="5969000" cy="950912"/>
        </p:xfrm>
        <a:graphic>
          <a:graphicData uri="http://schemas.openxmlformats.org/presentationml/2006/ole">
            <mc:AlternateContent xmlns:mc="http://schemas.openxmlformats.org/markup-compatibility/2006">
              <mc:Choice xmlns:v="urn:schemas-microsoft-com:vml" Requires="v">
                <p:oleObj spid="_x0000_s3105" name="" r:id="rId26" imgW="2628900" imgH="419100" progId="Equation.DSMT4">
                  <p:embed/>
                </p:oleObj>
              </mc:Choice>
              <mc:Fallback>
                <p:oleObj name="" r:id="rId26" imgW="2628900" imgH="419100" progId="Equation.DSMT4">
                  <p:embed/>
                  <p:pic>
                    <p:nvPicPr>
                      <p:cNvPr id="0" name="图片 3104"/>
                      <p:cNvPicPr/>
                      <p:nvPr/>
                    </p:nvPicPr>
                    <p:blipFill>
                      <a:blip r:embed="rId27"/>
                      <a:stretch>
                        <a:fillRect/>
                      </a:stretch>
                    </p:blipFill>
                    <p:spPr>
                      <a:xfrm>
                        <a:off x="3370263" y="4808538"/>
                        <a:ext cx="5969000" cy="950912"/>
                      </a:xfrm>
                      <a:prstGeom prst="rect">
                        <a:avLst/>
                      </a:prstGeom>
                      <a:noFill/>
                      <a:ln w="38100">
                        <a:noFill/>
                        <a:miter/>
                      </a:ln>
                    </p:spPr>
                  </p:pic>
                </p:oleObj>
              </mc:Fallback>
            </mc:AlternateContent>
          </a:graphicData>
        </a:graphic>
      </p:graphicFrame>
      <p:sp>
        <p:nvSpPr>
          <p:cNvPr id="11275" name="矩形 15371"/>
          <p:cNvSpPr/>
          <p:nvPr>
            <p:custDataLst>
              <p:tags r:id="rId28"/>
            </p:custDataLst>
          </p:nvPr>
        </p:nvSpPr>
        <p:spPr>
          <a:xfrm>
            <a:off x="2128838" y="3228975"/>
            <a:ext cx="9144000" cy="0"/>
          </a:xfrm>
          <a:prstGeom prst="rect">
            <a:avLst/>
          </a:prstGeom>
          <a:noFill/>
          <a:ln w="9525">
            <a:noFill/>
          </a:ln>
        </p:spPr>
        <p:txBody>
          <a:bodyPr anchor="t" anchorCtr="0"/>
          <a:p>
            <a:endParaRPr lang="zh-CN" altLang="en-US">
              <a:latin typeface="Times New Roman" panose="02020603050405020304" charset="0"/>
            </a:endParaRPr>
          </a:p>
        </p:txBody>
      </p:sp>
      <p:sp>
        <p:nvSpPr>
          <p:cNvPr id="11276" name="矩形 15372"/>
          <p:cNvSpPr/>
          <p:nvPr>
            <p:custDataLst>
              <p:tags r:id="rId29"/>
            </p:custDataLst>
          </p:nvPr>
        </p:nvSpPr>
        <p:spPr>
          <a:xfrm>
            <a:off x="2271713" y="4279900"/>
            <a:ext cx="1403350" cy="457200"/>
          </a:xfrm>
          <a:prstGeom prst="rect">
            <a:avLst/>
          </a:prstGeom>
          <a:noFill/>
          <a:ln w="9525">
            <a:noFill/>
          </a:ln>
        </p:spPr>
        <p:txBody>
          <a:bodyPr wrap="none" anchor="t" anchorCtr="0">
            <a:spAutoFit/>
          </a:bodyPr>
          <a:p>
            <a:r>
              <a:rPr lang="zh-CN" altLang="en-US" sz="2400" dirty="0">
                <a:latin typeface="Arial" panose="020B0604020202020204" pitchFamily="34" charset="0"/>
              </a:rPr>
              <a:t>场能量为</a:t>
            </a:r>
            <a:endParaRPr lang="zh-CN" altLang="en-US" sz="2400" dirty="0">
              <a:latin typeface="Arial" panose="020B0604020202020204" pitchFamily="34"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5406390" cy="521970"/>
          </a:xfrm>
          <a:prstGeom prst="rect">
            <a:avLst/>
          </a:prstGeom>
          <a:noFill/>
        </p:spPr>
        <p:txBody>
          <a:bodyPr wrap="square" rtlCol="0">
            <a:spAutoFit/>
          </a:bodyPr>
          <a:p>
            <a:pPr>
              <a:buClrTx/>
              <a:buSzTx/>
              <a:buFontTx/>
            </a:pPr>
            <a:r>
              <a:rPr lang="en-US" altLang="zh-CN" sz="2800" dirty="0" err="1"/>
              <a:t>2.8</a:t>
            </a:r>
            <a:r>
              <a:rPr lang="zh-CN" altLang="en-US" sz="2800" dirty="0" err="1"/>
              <a:t>、</a:t>
            </a:r>
            <a:r>
              <a:rPr lang="zh-CN" sz="2800" dirty="0" err="1"/>
              <a:t>静电场的能量</a:t>
            </a:r>
            <a:endParaRPr lang="zh-CN"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2.8.1 </a:t>
            </a:r>
            <a:r>
              <a:rPr sz="2400" b="1" kern="0">
                <a:sym typeface="+mn-ea"/>
              </a:rPr>
              <a:t>带电体系统的电场能量</a:t>
            </a:r>
            <a:endParaRPr sz="2400" b="1" kern="0">
              <a:sym typeface="+mn-ea"/>
            </a:endParaRPr>
          </a:p>
        </p:txBody>
      </p:sp>
      <p:sp>
        <p:nvSpPr>
          <p:cNvPr id="6" name="Rectangle 3"/>
          <p:cNvSpPr>
            <a:spLocks noGrp="1" noChangeArrowheads="1"/>
          </p:cNvSpPr>
          <p:nvPr>
            <p:custDataLst>
              <p:tags r:id="rId10"/>
            </p:custDataLst>
          </p:nvPr>
        </p:nvSpPr>
        <p:spPr>
          <a:xfrm>
            <a:off x="1344930" y="1638300"/>
            <a:ext cx="10408285"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R="0" lvl="0" indent="0" algn="l" defTabSz="914400" rtl="0" eaLnBrk="1" hangingPunct="1">
              <a:lnSpc>
                <a:spcPct val="125000"/>
              </a:lnSpc>
              <a:spcBef>
                <a:spcPts val="1200"/>
              </a:spcBef>
              <a:spcAft>
                <a:spcPct val="0"/>
              </a:spcAft>
              <a:buClrTx/>
              <a:buSzTx/>
              <a:buNone/>
              <a:defRPr/>
            </a:pPr>
            <a:endParaRPr kumimoji="0" sz="2400" b="1" u="none" strike="noStrike" kern="0" cap="none" spc="0" normalizeH="0" baseline="0" noProof="0" dirty="0" smtClean="0">
              <a:ln>
                <a:noFill/>
              </a:ln>
              <a:solidFill>
                <a:schemeClr val="tx1"/>
              </a:solidFill>
              <a:effectLst/>
              <a:uLnTx/>
              <a:uFillTx/>
              <a:ea typeface="楷体_GB2312"/>
            </a:endParaRPr>
          </a:p>
        </p:txBody>
      </p:sp>
      <p:sp>
        <p:nvSpPr>
          <p:cNvPr id="12290" name="矩形 16386"/>
          <p:cNvSpPr/>
          <p:nvPr>
            <p:custDataLst>
              <p:tags r:id="rId11"/>
            </p:custDataLst>
          </p:nvPr>
        </p:nvSpPr>
        <p:spPr>
          <a:xfrm>
            <a:off x="987425" y="1443990"/>
            <a:ext cx="9756140" cy="460375"/>
          </a:xfrm>
          <a:prstGeom prst="rect">
            <a:avLst/>
          </a:prstGeom>
          <a:noFill/>
          <a:ln w="9525">
            <a:noFill/>
          </a:ln>
        </p:spPr>
        <p:txBody>
          <a:bodyPr wrap="square" anchor="ctr" anchorCtr="0">
            <a:spAutoFit/>
          </a:bodyPr>
          <a:p>
            <a:r>
              <a:rPr lang="zh-CN" altLang="en-US" sz="2400" dirty="0">
                <a:latin typeface="Arial" panose="020B0604020202020204" pitchFamily="34" charset="0"/>
              </a:rPr>
              <a:t>对于由</a:t>
            </a:r>
            <a:r>
              <a:rPr lang="en-US" altLang="zh-CN" sz="2400" dirty="0">
                <a:latin typeface="Arial" panose="020B0604020202020204" pitchFamily="34" charset="0"/>
              </a:rPr>
              <a:t>N</a:t>
            </a:r>
            <a:r>
              <a:rPr lang="zh-CN" altLang="en-US" sz="2400" dirty="0">
                <a:latin typeface="Arial" panose="020B0604020202020204" pitchFamily="34" charset="0"/>
              </a:rPr>
              <a:t>个点电荷组成的系统，可以证明其电场能量的表达式仍为 </a:t>
            </a:r>
            <a:endParaRPr lang="zh-CN" altLang="en-US" sz="2400" dirty="0">
              <a:latin typeface="Arial" panose="020B0604020202020204" pitchFamily="34" charset="0"/>
            </a:endParaRPr>
          </a:p>
        </p:txBody>
      </p:sp>
      <p:graphicFrame>
        <p:nvGraphicFramePr>
          <p:cNvPr id="12291" name="对象 16387"/>
          <p:cNvGraphicFramePr>
            <a:graphicFrameLocks noChangeAspect="1"/>
          </p:cNvGraphicFramePr>
          <p:nvPr>
            <p:custDataLst>
              <p:tags r:id="rId12"/>
            </p:custDataLst>
          </p:nvPr>
        </p:nvGraphicFramePr>
        <p:xfrm>
          <a:off x="3436938" y="2371725"/>
          <a:ext cx="6108700" cy="1254125"/>
        </p:xfrm>
        <a:graphic>
          <a:graphicData uri="http://schemas.openxmlformats.org/presentationml/2006/ole">
            <mc:AlternateContent xmlns:mc="http://schemas.openxmlformats.org/markup-compatibility/2006">
              <mc:Choice xmlns:v="urn:schemas-microsoft-com:vml" Requires="v">
                <p:oleObj spid="_x0000_s3104" name="" r:id="rId13" imgW="2082800" imgH="469900" progId="Equation.3">
                  <p:embed/>
                </p:oleObj>
              </mc:Choice>
              <mc:Fallback>
                <p:oleObj name="" r:id="rId13" imgW="2082800" imgH="469900" progId="Equation.3">
                  <p:embed/>
                  <p:pic>
                    <p:nvPicPr>
                      <p:cNvPr id="0" name="图片 3103"/>
                      <p:cNvPicPr/>
                      <p:nvPr/>
                    </p:nvPicPr>
                    <p:blipFill>
                      <a:blip r:embed="rId14"/>
                      <a:stretch>
                        <a:fillRect/>
                      </a:stretch>
                    </p:blipFill>
                    <p:spPr>
                      <a:xfrm>
                        <a:off x="3436938" y="2371725"/>
                        <a:ext cx="6108700" cy="12541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5406390" cy="521970"/>
          </a:xfrm>
          <a:prstGeom prst="rect">
            <a:avLst/>
          </a:prstGeom>
          <a:noFill/>
        </p:spPr>
        <p:txBody>
          <a:bodyPr wrap="square" rtlCol="0">
            <a:spAutoFit/>
          </a:bodyPr>
          <a:p>
            <a:pPr>
              <a:buClrTx/>
              <a:buSzTx/>
              <a:buFontTx/>
            </a:pPr>
            <a:r>
              <a:rPr lang="en-US" altLang="zh-CN" sz="2800" dirty="0" err="1"/>
              <a:t>2.8</a:t>
            </a:r>
            <a:r>
              <a:rPr lang="zh-CN" altLang="en-US" sz="2800" dirty="0" err="1"/>
              <a:t>、</a:t>
            </a:r>
            <a:r>
              <a:rPr lang="zh-CN" sz="2800" dirty="0" err="1"/>
              <a:t>静电场的能量</a:t>
            </a:r>
            <a:endParaRPr lang="zh-CN"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2.8.</a:t>
            </a:r>
            <a:r>
              <a:rPr lang="en-US" altLang="zh-CN" sz="2400" b="1" kern="0" noProof="0" dirty="0" smtClean="0">
                <a:ln>
                  <a:noFill/>
                </a:ln>
                <a:effectLst/>
                <a:uLnTx/>
                <a:uFillTx/>
                <a:latin typeface="宋体" panose="02010600030101010101" pitchFamily="2" charset="-122"/>
                <a:ea typeface="楷体_GB2312"/>
                <a:sym typeface="+mn-ea"/>
              </a:rPr>
              <a:t>2 </a:t>
            </a:r>
            <a:r>
              <a:rPr sz="2400" b="1" kern="0">
                <a:sym typeface="+mn-ea"/>
              </a:rPr>
              <a:t>电场的能量密度</a:t>
            </a:r>
            <a:endParaRPr sz="2400" b="1" kern="0">
              <a:sym typeface="+mn-ea"/>
            </a:endParaRPr>
          </a:p>
        </p:txBody>
      </p:sp>
      <p:sp>
        <p:nvSpPr>
          <p:cNvPr id="6" name="Rectangle 3"/>
          <p:cNvSpPr>
            <a:spLocks noGrp="1" noChangeArrowheads="1"/>
          </p:cNvSpPr>
          <p:nvPr>
            <p:custDataLst>
              <p:tags r:id="rId10"/>
            </p:custDataLst>
          </p:nvPr>
        </p:nvSpPr>
        <p:spPr>
          <a:xfrm>
            <a:off x="1344930" y="1638300"/>
            <a:ext cx="10408285"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R="0" lvl="0" indent="0" algn="l" defTabSz="914400" rtl="0" eaLnBrk="1" hangingPunct="1">
              <a:lnSpc>
                <a:spcPct val="125000"/>
              </a:lnSpc>
              <a:spcBef>
                <a:spcPts val="1200"/>
              </a:spcBef>
              <a:spcAft>
                <a:spcPct val="0"/>
              </a:spcAft>
              <a:buClrTx/>
              <a:buSzTx/>
              <a:buNone/>
              <a:defRPr/>
            </a:pPr>
            <a:endParaRPr kumimoji="0" sz="2400" b="1" u="none" strike="noStrike" kern="0" cap="none" spc="0" normalizeH="0" baseline="0" noProof="0" dirty="0" smtClean="0">
              <a:ln>
                <a:noFill/>
              </a:ln>
              <a:solidFill>
                <a:schemeClr val="tx1"/>
              </a:solidFill>
              <a:effectLst/>
              <a:uLnTx/>
              <a:uFillTx/>
              <a:ea typeface="楷体_GB2312"/>
            </a:endParaRPr>
          </a:p>
        </p:txBody>
      </p:sp>
      <p:graphicFrame>
        <p:nvGraphicFramePr>
          <p:cNvPr id="13315" name="对象 19459"/>
          <p:cNvGraphicFramePr>
            <a:graphicFrameLocks noChangeAspect="1"/>
          </p:cNvGraphicFramePr>
          <p:nvPr>
            <p:custDataLst>
              <p:tags r:id="rId11"/>
            </p:custDataLst>
          </p:nvPr>
        </p:nvGraphicFramePr>
        <p:xfrm>
          <a:off x="4300855" y="1388428"/>
          <a:ext cx="4356100" cy="1346200"/>
        </p:xfrm>
        <a:graphic>
          <a:graphicData uri="http://schemas.openxmlformats.org/presentationml/2006/ole">
            <mc:AlternateContent xmlns:mc="http://schemas.openxmlformats.org/markup-compatibility/2006">
              <mc:Choice xmlns:v="urn:schemas-microsoft-com:vml" Requires="v">
                <p:oleObj spid="_x0000_s3080" name="" r:id="rId12" imgW="2374900" imgH="736600" progId="Equation.DSMT4">
                  <p:embed/>
                </p:oleObj>
              </mc:Choice>
              <mc:Fallback>
                <p:oleObj name="" r:id="rId12" imgW="2374900" imgH="736600" progId="Equation.DSMT4">
                  <p:embed/>
                  <p:pic>
                    <p:nvPicPr>
                      <p:cNvPr id="0" name="图片 3079"/>
                      <p:cNvPicPr/>
                      <p:nvPr/>
                    </p:nvPicPr>
                    <p:blipFill>
                      <a:blip r:embed="rId13"/>
                      <a:stretch>
                        <a:fillRect/>
                      </a:stretch>
                    </p:blipFill>
                    <p:spPr>
                      <a:xfrm>
                        <a:off x="4300855" y="1388428"/>
                        <a:ext cx="4356100" cy="1346200"/>
                      </a:xfrm>
                      <a:prstGeom prst="rect">
                        <a:avLst/>
                      </a:prstGeom>
                      <a:noFill/>
                      <a:ln w="38100">
                        <a:noFill/>
                        <a:miter/>
                      </a:ln>
                    </p:spPr>
                  </p:pic>
                </p:oleObj>
              </mc:Fallback>
            </mc:AlternateContent>
          </a:graphicData>
        </a:graphic>
      </p:graphicFrame>
      <p:graphicFrame>
        <p:nvGraphicFramePr>
          <p:cNvPr id="13317" name="对象 19461"/>
          <p:cNvGraphicFramePr>
            <a:graphicFrameLocks noChangeAspect="1"/>
          </p:cNvGraphicFramePr>
          <p:nvPr>
            <p:custDataLst>
              <p:tags r:id="rId14"/>
            </p:custDataLst>
          </p:nvPr>
        </p:nvGraphicFramePr>
        <p:xfrm>
          <a:off x="6029643" y="2972753"/>
          <a:ext cx="1439862" cy="473075"/>
        </p:xfrm>
        <a:graphic>
          <a:graphicData uri="http://schemas.openxmlformats.org/presentationml/2006/ole">
            <mc:AlternateContent xmlns:mc="http://schemas.openxmlformats.org/markup-compatibility/2006">
              <mc:Choice xmlns:v="urn:schemas-microsoft-com:vml" Requires="v">
                <p:oleObj spid="_x0000_s3079" name="" r:id="rId15" imgW="610235" imgH="203200" progId="Equation.DSMT4">
                  <p:embed/>
                </p:oleObj>
              </mc:Choice>
              <mc:Fallback>
                <p:oleObj name="" r:id="rId15" imgW="610235" imgH="203200" progId="Equation.DSMT4">
                  <p:embed/>
                  <p:pic>
                    <p:nvPicPr>
                      <p:cNvPr id="0" name="图片 3078"/>
                      <p:cNvPicPr/>
                      <p:nvPr/>
                    </p:nvPicPr>
                    <p:blipFill>
                      <a:blip r:embed="rId16"/>
                      <a:stretch>
                        <a:fillRect/>
                      </a:stretch>
                    </p:blipFill>
                    <p:spPr>
                      <a:xfrm>
                        <a:off x="6029643" y="2972753"/>
                        <a:ext cx="1439862" cy="473075"/>
                      </a:xfrm>
                      <a:prstGeom prst="rect">
                        <a:avLst/>
                      </a:prstGeom>
                      <a:noFill/>
                      <a:ln w="38100">
                        <a:noFill/>
                        <a:miter/>
                      </a:ln>
                    </p:spPr>
                  </p:pic>
                </p:oleObj>
              </mc:Fallback>
            </mc:AlternateContent>
          </a:graphicData>
        </a:graphic>
      </p:graphicFrame>
      <p:graphicFrame>
        <p:nvGraphicFramePr>
          <p:cNvPr id="13319" name="对象 19463"/>
          <p:cNvGraphicFramePr>
            <a:graphicFrameLocks noChangeAspect="1"/>
          </p:cNvGraphicFramePr>
          <p:nvPr>
            <p:custDataLst>
              <p:tags r:id="rId17"/>
            </p:custDataLst>
          </p:nvPr>
        </p:nvGraphicFramePr>
        <p:xfrm>
          <a:off x="4300855" y="2972753"/>
          <a:ext cx="1476375" cy="484187"/>
        </p:xfrm>
        <a:graphic>
          <a:graphicData uri="http://schemas.openxmlformats.org/presentationml/2006/ole">
            <mc:AlternateContent xmlns:mc="http://schemas.openxmlformats.org/markup-compatibility/2006">
              <mc:Choice xmlns:v="urn:schemas-microsoft-com:vml" Requires="v">
                <p:oleObj spid="_x0000_s3078" name="" r:id="rId18" imgW="610235" imgH="203200" progId="Equation.DSMT4">
                  <p:embed/>
                </p:oleObj>
              </mc:Choice>
              <mc:Fallback>
                <p:oleObj name="" r:id="rId18" imgW="610235" imgH="203200" progId="Equation.DSMT4">
                  <p:embed/>
                  <p:pic>
                    <p:nvPicPr>
                      <p:cNvPr id="0" name="图片 3077"/>
                      <p:cNvPicPr/>
                      <p:nvPr/>
                    </p:nvPicPr>
                    <p:blipFill>
                      <a:blip r:embed="rId19"/>
                      <a:stretch>
                        <a:fillRect/>
                      </a:stretch>
                    </p:blipFill>
                    <p:spPr>
                      <a:xfrm>
                        <a:off x="4300855" y="2972753"/>
                        <a:ext cx="1476375" cy="484187"/>
                      </a:xfrm>
                      <a:prstGeom prst="rect">
                        <a:avLst/>
                      </a:prstGeom>
                      <a:noFill/>
                      <a:ln w="38100">
                        <a:noFill/>
                        <a:miter/>
                      </a:ln>
                    </p:spPr>
                  </p:pic>
                </p:oleObj>
              </mc:Fallback>
            </mc:AlternateContent>
          </a:graphicData>
        </a:graphic>
      </p:graphicFrame>
      <p:sp>
        <p:nvSpPr>
          <p:cNvPr id="13320" name="文本框 19464"/>
          <p:cNvSpPr txBox="1"/>
          <p:nvPr>
            <p:custDataLst>
              <p:tags r:id="rId20"/>
            </p:custDataLst>
          </p:nvPr>
        </p:nvSpPr>
        <p:spPr>
          <a:xfrm>
            <a:off x="2484755" y="1747203"/>
            <a:ext cx="1708150" cy="457200"/>
          </a:xfrm>
          <a:prstGeom prst="rect">
            <a:avLst/>
          </a:prstGeom>
          <a:noFill/>
          <a:ln w="9525">
            <a:noFill/>
          </a:ln>
        </p:spPr>
        <p:txBody>
          <a:bodyPr wrap="none" anchor="t" anchorCtr="0">
            <a:spAutoFit/>
          </a:bodyPr>
          <a:p>
            <a:r>
              <a:rPr lang="zh-CN" altLang="en-US" sz="2400" dirty="0">
                <a:latin typeface="Arial" panose="020B0604020202020204" pitchFamily="34" charset="0"/>
              </a:rPr>
              <a:t>由前面可知</a:t>
            </a:r>
            <a:endParaRPr lang="zh-CN" altLang="en-US" sz="2400" dirty="0">
              <a:latin typeface="Arial" panose="020B0604020202020204" pitchFamily="34" charset="0"/>
            </a:endParaRPr>
          </a:p>
        </p:txBody>
      </p:sp>
      <p:sp>
        <p:nvSpPr>
          <p:cNvPr id="13321" name="文本框 19465"/>
          <p:cNvSpPr txBox="1"/>
          <p:nvPr>
            <p:custDataLst>
              <p:tags r:id="rId21"/>
            </p:custDataLst>
          </p:nvPr>
        </p:nvSpPr>
        <p:spPr>
          <a:xfrm>
            <a:off x="2840355" y="2828290"/>
            <a:ext cx="1403350" cy="457200"/>
          </a:xfrm>
          <a:prstGeom prst="rect">
            <a:avLst/>
          </a:prstGeom>
          <a:noFill/>
          <a:ln w="9525">
            <a:noFill/>
          </a:ln>
        </p:spPr>
        <p:txBody>
          <a:bodyPr wrap="none" anchor="t" anchorCtr="0">
            <a:spAutoFit/>
          </a:bodyPr>
          <a:p>
            <a:r>
              <a:rPr lang="zh-CN" altLang="en-US" sz="2400" dirty="0">
                <a:latin typeface="Arial" panose="020B0604020202020204" pitchFamily="34" charset="0"/>
              </a:rPr>
              <a:t>考虑到：</a:t>
            </a:r>
            <a:endParaRPr lang="zh-CN" altLang="en-US" sz="2400" dirty="0">
              <a:latin typeface="Arial" panose="020B0604020202020204" pitchFamily="34" charset="0"/>
            </a:endParaRPr>
          </a:p>
        </p:txBody>
      </p:sp>
      <p:graphicFrame>
        <p:nvGraphicFramePr>
          <p:cNvPr id="13323" name="对象 19467"/>
          <p:cNvGraphicFramePr>
            <a:graphicFrameLocks noChangeAspect="1"/>
          </p:cNvGraphicFramePr>
          <p:nvPr>
            <p:custDataLst>
              <p:tags r:id="rId22"/>
            </p:custDataLst>
          </p:nvPr>
        </p:nvGraphicFramePr>
        <p:xfrm>
          <a:off x="2968943" y="3620453"/>
          <a:ext cx="6877050" cy="587375"/>
        </p:xfrm>
        <a:graphic>
          <a:graphicData uri="http://schemas.openxmlformats.org/presentationml/2006/ole">
            <mc:AlternateContent xmlns:mc="http://schemas.openxmlformats.org/markup-compatibility/2006">
              <mc:Choice xmlns:v="urn:schemas-microsoft-com:vml" Requires="v">
                <p:oleObj spid="_x0000_s3076" name="" r:id="rId23" imgW="3009900" imgH="254000" progId="Equation.DSMT4">
                  <p:embed/>
                </p:oleObj>
              </mc:Choice>
              <mc:Fallback>
                <p:oleObj name="" r:id="rId23" imgW="3009900" imgH="254000" progId="Equation.DSMT4">
                  <p:embed/>
                  <p:pic>
                    <p:nvPicPr>
                      <p:cNvPr id="0" name="图片 3075"/>
                      <p:cNvPicPr/>
                      <p:nvPr/>
                    </p:nvPicPr>
                    <p:blipFill>
                      <a:blip r:embed="rId24"/>
                      <a:stretch>
                        <a:fillRect/>
                      </a:stretch>
                    </p:blipFill>
                    <p:spPr>
                      <a:xfrm>
                        <a:off x="2968943" y="3620453"/>
                        <a:ext cx="6877050" cy="587375"/>
                      </a:xfrm>
                      <a:prstGeom prst="rect">
                        <a:avLst/>
                      </a:prstGeom>
                      <a:noFill/>
                      <a:ln w="38100">
                        <a:noFill/>
                        <a:miter/>
                      </a:ln>
                    </p:spPr>
                  </p:pic>
                </p:oleObj>
              </mc:Fallback>
            </mc:AlternateContent>
          </a:graphicData>
        </a:graphic>
      </p:graphicFrame>
      <p:graphicFrame>
        <p:nvGraphicFramePr>
          <p:cNvPr id="13325" name="对象 19469"/>
          <p:cNvGraphicFramePr>
            <a:graphicFrameLocks noChangeAspect="1"/>
          </p:cNvGraphicFramePr>
          <p:nvPr>
            <p:custDataLst>
              <p:tags r:id="rId25"/>
            </p:custDataLst>
          </p:nvPr>
        </p:nvGraphicFramePr>
        <p:xfrm>
          <a:off x="3184843" y="4412615"/>
          <a:ext cx="6589712" cy="1673225"/>
        </p:xfrm>
        <a:graphic>
          <a:graphicData uri="http://schemas.openxmlformats.org/presentationml/2006/ole">
            <mc:AlternateContent xmlns:mc="http://schemas.openxmlformats.org/markup-compatibility/2006">
              <mc:Choice xmlns:v="urn:schemas-microsoft-com:vml" Requires="v">
                <p:oleObj spid="_x0000_s3077" name="" r:id="rId26" imgW="3187700" imgH="812800" progId="Equation.DSMT4">
                  <p:embed/>
                </p:oleObj>
              </mc:Choice>
              <mc:Fallback>
                <p:oleObj name="" r:id="rId26" imgW="3187700" imgH="812800" progId="Equation.DSMT4">
                  <p:embed/>
                  <p:pic>
                    <p:nvPicPr>
                      <p:cNvPr id="0" name="图片 3076"/>
                      <p:cNvPicPr/>
                      <p:nvPr/>
                    </p:nvPicPr>
                    <p:blipFill>
                      <a:blip r:embed="rId27"/>
                      <a:stretch>
                        <a:fillRect/>
                      </a:stretch>
                    </p:blipFill>
                    <p:spPr>
                      <a:xfrm>
                        <a:off x="3184843" y="4412615"/>
                        <a:ext cx="6589712" cy="1673225"/>
                      </a:xfrm>
                      <a:prstGeom prst="rect">
                        <a:avLst/>
                      </a:prstGeom>
                      <a:noFill/>
                      <a:ln w="38100">
                        <a:noFill/>
                        <a:miter/>
                      </a:ln>
                    </p:spPr>
                  </p:pic>
                </p:oleObj>
              </mc:Fallback>
            </mc:AlternateContent>
          </a:graphicData>
        </a:graphic>
      </p:graphicFrame>
      <p:sp>
        <p:nvSpPr>
          <p:cNvPr id="13327" name="文本框 19471"/>
          <p:cNvSpPr txBox="1"/>
          <p:nvPr>
            <p:custDataLst>
              <p:tags r:id="rId28"/>
            </p:custDataLst>
          </p:nvPr>
        </p:nvSpPr>
        <p:spPr>
          <a:xfrm>
            <a:off x="8837930" y="1675765"/>
            <a:ext cx="2555875" cy="822325"/>
          </a:xfrm>
          <a:prstGeom prst="rect">
            <a:avLst/>
          </a:prstGeom>
          <a:noFill/>
          <a:ln w="9525">
            <a:noFill/>
          </a:ln>
        </p:spPr>
        <p:txBody>
          <a:bodyPr wrap="none" anchor="t" anchorCtr="0">
            <a:spAutoFit/>
          </a:bodyPr>
          <a:p>
            <a:r>
              <a:rPr lang="en-US" altLang="zh-CN" sz="2400" dirty="0">
                <a:latin typeface="Arial" panose="020B0604020202020204" pitchFamily="34" charset="0"/>
              </a:rPr>
              <a:t>V’S’</a:t>
            </a:r>
            <a:r>
              <a:rPr lang="zh-CN" altLang="en-US" sz="2400" dirty="0">
                <a:latin typeface="Arial" panose="020B0604020202020204" pitchFamily="34" charset="0"/>
              </a:rPr>
              <a:t>分别为带电体</a:t>
            </a:r>
            <a:endParaRPr lang="zh-CN" altLang="en-US" sz="2400" dirty="0">
              <a:latin typeface="Arial" panose="020B0604020202020204" pitchFamily="34" charset="0"/>
            </a:endParaRPr>
          </a:p>
          <a:p>
            <a:r>
              <a:rPr lang="zh-CN" altLang="en-US" sz="2400" dirty="0">
                <a:latin typeface="Arial" panose="020B0604020202020204" pitchFamily="34" charset="0"/>
              </a:rPr>
              <a:t>的体积和表面积</a:t>
            </a:r>
            <a:endParaRPr lang="zh-CN" altLang="en-US" sz="2400" dirty="0">
              <a:latin typeface="Arial" panose="020B0604020202020204" pitchFamily="34"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5406390" cy="521970"/>
          </a:xfrm>
          <a:prstGeom prst="rect">
            <a:avLst/>
          </a:prstGeom>
          <a:noFill/>
        </p:spPr>
        <p:txBody>
          <a:bodyPr wrap="square" rtlCol="0">
            <a:spAutoFit/>
          </a:bodyPr>
          <a:p>
            <a:pPr>
              <a:buClrTx/>
              <a:buSzTx/>
              <a:buFontTx/>
            </a:pPr>
            <a:r>
              <a:rPr lang="en-US" altLang="zh-CN" sz="2800" dirty="0" err="1"/>
              <a:t>2.8</a:t>
            </a:r>
            <a:r>
              <a:rPr lang="zh-CN" altLang="en-US" sz="2800" dirty="0" err="1"/>
              <a:t>、</a:t>
            </a:r>
            <a:r>
              <a:rPr lang="zh-CN" sz="2800" dirty="0" err="1"/>
              <a:t>静电场的能量</a:t>
            </a:r>
            <a:endParaRPr lang="zh-CN"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2.8.</a:t>
            </a:r>
            <a:r>
              <a:rPr lang="en-US" altLang="zh-CN" sz="2400" b="1" kern="0" noProof="0" dirty="0" smtClean="0">
                <a:ln>
                  <a:noFill/>
                </a:ln>
                <a:effectLst/>
                <a:uLnTx/>
                <a:uFillTx/>
                <a:latin typeface="宋体" panose="02010600030101010101" pitchFamily="2" charset="-122"/>
                <a:ea typeface="楷体_GB2312"/>
                <a:sym typeface="+mn-ea"/>
              </a:rPr>
              <a:t>2 </a:t>
            </a:r>
            <a:r>
              <a:rPr sz="2400" b="1" kern="0">
                <a:sym typeface="+mn-ea"/>
              </a:rPr>
              <a:t>电场的能量密度</a:t>
            </a:r>
            <a:endParaRPr sz="2400" b="1" kern="0">
              <a:sym typeface="+mn-ea"/>
            </a:endParaRPr>
          </a:p>
        </p:txBody>
      </p:sp>
      <p:sp>
        <p:nvSpPr>
          <p:cNvPr id="6" name="Rectangle 3"/>
          <p:cNvSpPr>
            <a:spLocks noGrp="1" noChangeArrowheads="1"/>
          </p:cNvSpPr>
          <p:nvPr>
            <p:custDataLst>
              <p:tags r:id="rId10"/>
            </p:custDataLst>
          </p:nvPr>
        </p:nvSpPr>
        <p:spPr>
          <a:xfrm>
            <a:off x="1344930" y="1638300"/>
            <a:ext cx="10408285"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R="0" lvl="0" indent="0" algn="l" defTabSz="914400" rtl="0" eaLnBrk="1" hangingPunct="1">
              <a:lnSpc>
                <a:spcPct val="125000"/>
              </a:lnSpc>
              <a:spcBef>
                <a:spcPts val="1200"/>
              </a:spcBef>
              <a:spcAft>
                <a:spcPct val="0"/>
              </a:spcAft>
              <a:buClrTx/>
              <a:buSzTx/>
              <a:buNone/>
              <a:defRPr/>
            </a:pPr>
            <a:endParaRPr kumimoji="0" sz="2400" b="1" u="none" strike="noStrike" kern="0" cap="none" spc="0" normalizeH="0" baseline="0" noProof="0" dirty="0" smtClean="0">
              <a:ln>
                <a:noFill/>
              </a:ln>
              <a:solidFill>
                <a:schemeClr val="tx1"/>
              </a:solidFill>
              <a:effectLst/>
              <a:uLnTx/>
              <a:uFillTx/>
              <a:ea typeface="楷体_GB2312"/>
            </a:endParaRPr>
          </a:p>
        </p:txBody>
      </p:sp>
      <p:grpSp>
        <p:nvGrpSpPr>
          <p:cNvPr id="14338" name="组合 20482"/>
          <p:cNvGrpSpPr/>
          <p:nvPr/>
        </p:nvGrpSpPr>
        <p:grpSpPr>
          <a:xfrm>
            <a:off x="6664325" y="1538288"/>
            <a:ext cx="5488358" cy="4248150"/>
            <a:chOff x="0" y="0"/>
            <a:chExt cx="3027" cy="2268"/>
          </a:xfrm>
        </p:grpSpPr>
        <p:sp>
          <p:nvSpPr>
            <p:cNvPr id="14339" name="任意多边形 20483"/>
            <p:cNvSpPr/>
            <p:nvPr/>
          </p:nvSpPr>
          <p:spPr>
            <a:xfrm>
              <a:off x="654" y="425"/>
              <a:ext cx="652" cy="422"/>
            </a:xfrm>
            <a:custGeom>
              <a:avLst/>
              <a:gdLst/>
              <a:ahLst/>
              <a:cxnLst/>
              <a:pathLst>
                <a:path w="413" h="403">
                  <a:moveTo>
                    <a:pt x="34" y="187"/>
                  </a:moveTo>
                  <a:cubicBezTo>
                    <a:pt x="20" y="228"/>
                    <a:pt x="0" y="279"/>
                    <a:pt x="25" y="322"/>
                  </a:cubicBezTo>
                  <a:cubicBezTo>
                    <a:pt x="36" y="341"/>
                    <a:pt x="61" y="346"/>
                    <a:pt x="79" y="358"/>
                  </a:cubicBezTo>
                  <a:cubicBezTo>
                    <a:pt x="119" y="384"/>
                    <a:pt x="131" y="394"/>
                    <a:pt x="178" y="403"/>
                  </a:cubicBezTo>
                  <a:cubicBezTo>
                    <a:pt x="251" y="395"/>
                    <a:pt x="289" y="389"/>
                    <a:pt x="349" y="349"/>
                  </a:cubicBezTo>
                  <a:cubicBezTo>
                    <a:pt x="379" y="303"/>
                    <a:pt x="399" y="240"/>
                    <a:pt x="412" y="187"/>
                  </a:cubicBezTo>
                  <a:cubicBezTo>
                    <a:pt x="409" y="142"/>
                    <a:pt x="413" y="96"/>
                    <a:pt x="403" y="52"/>
                  </a:cubicBezTo>
                  <a:cubicBezTo>
                    <a:pt x="391" y="0"/>
                    <a:pt x="249" y="8"/>
                    <a:pt x="241" y="7"/>
                  </a:cubicBezTo>
                  <a:cubicBezTo>
                    <a:pt x="171" y="14"/>
                    <a:pt x="114" y="1"/>
                    <a:pt x="88" y="79"/>
                  </a:cubicBezTo>
                  <a:cubicBezTo>
                    <a:pt x="86" y="85"/>
                    <a:pt x="62" y="158"/>
                    <a:pt x="61" y="160"/>
                  </a:cubicBezTo>
                  <a:cubicBezTo>
                    <a:pt x="32" y="246"/>
                    <a:pt x="34" y="201"/>
                    <a:pt x="34" y="187"/>
                  </a:cubicBezTo>
                  <a:close/>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14340" name="任意多边形 20484"/>
            <p:cNvSpPr/>
            <p:nvPr/>
          </p:nvSpPr>
          <p:spPr>
            <a:xfrm>
              <a:off x="1763" y="364"/>
              <a:ext cx="507" cy="538"/>
            </a:xfrm>
            <a:custGeom>
              <a:avLst/>
              <a:gdLst/>
              <a:ahLst/>
              <a:cxnLst/>
              <a:pathLst>
                <a:path w="531" h="514">
                  <a:moveTo>
                    <a:pt x="45" y="189"/>
                  </a:moveTo>
                  <a:cubicBezTo>
                    <a:pt x="48" y="243"/>
                    <a:pt x="49" y="297"/>
                    <a:pt x="54" y="351"/>
                  </a:cubicBezTo>
                  <a:cubicBezTo>
                    <a:pt x="65" y="470"/>
                    <a:pt x="315" y="454"/>
                    <a:pt x="369" y="459"/>
                  </a:cubicBezTo>
                  <a:cubicBezTo>
                    <a:pt x="381" y="496"/>
                    <a:pt x="377" y="514"/>
                    <a:pt x="441" y="468"/>
                  </a:cubicBezTo>
                  <a:cubicBezTo>
                    <a:pt x="491" y="432"/>
                    <a:pt x="497" y="339"/>
                    <a:pt x="522" y="288"/>
                  </a:cubicBezTo>
                  <a:cubicBezTo>
                    <a:pt x="525" y="270"/>
                    <a:pt x="531" y="252"/>
                    <a:pt x="531" y="234"/>
                  </a:cubicBezTo>
                  <a:cubicBezTo>
                    <a:pt x="531" y="189"/>
                    <a:pt x="528" y="144"/>
                    <a:pt x="522" y="99"/>
                  </a:cubicBezTo>
                  <a:cubicBezTo>
                    <a:pt x="508" y="2"/>
                    <a:pt x="430" y="7"/>
                    <a:pt x="351" y="0"/>
                  </a:cubicBezTo>
                  <a:cubicBezTo>
                    <a:pt x="255" y="6"/>
                    <a:pt x="229" y="8"/>
                    <a:pt x="153" y="27"/>
                  </a:cubicBezTo>
                  <a:cubicBezTo>
                    <a:pt x="90" y="69"/>
                    <a:pt x="26" y="83"/>
                    <a:pt x="0" y="162"/>
                  </a:cubicBezTo>
                  <a:cubicBezTo>
                    <a:pt x="33" y="184"/>
                    <a:pt x="17" y="175"/>
                    <a:pt x="45" y="189"/>
                  </a:cubicBezTo>
                  <a:close/>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14341" name="任意多边形 20485"/>
            <p:cNvSpPr/>
            <p:nvPr/>
          </p:nvSpPr>
          <p:spPr>
            <a:xfrm>
              <a:off x="487" y="1577"/>
              <a:ext cx="623" cy="350"/>
            </a:xfrm>
            <a:custGeom>
              <a:avLst/>
              <a:gdLst/>
              <a:ahLst/>
              <a:cxnLst/>
              <a:pathLst>
                <a:path w="498" h="334">
                  <a:moveTo>
                    <a:pt x="315" y="22"/>
                  </a:moveTo>
                  <a:cubicBezTo>
                    <a:pt x="226" y="0"/>
                    <a:pt x="189" y="7"/>
                    <a:pt x="81" y="13"/>
                  </a:cubicBezTo>
                  <a:cubicBezTo>
                    <a:pt x="66" y="18"/>
                    <a:pt x="37" y="25"/>
                    <a:pt x="27" y="40"/>
                  </a:cubicBezTo>
                  <a:cubicBezTo>
                    <a:pt x="14" y="60"/>
                    <a:pt x="6" y="115"/>
                    <a:pt x="0" y="139"/>
                  </a:cubicBezTo>
                  <a:cubicBezTo>
                    <a:pt x="3" y="175"/>
                    <a:pt x="0" y="212"/>
                    <a:pt x="9" y="247"/>
                  </a:cubicBezTo>
                  <a:cubicBezTo>
                    <a:pt x="14" y="264"/>
                    <a:pt x="85" y="314"/>
                    <a:pt x="99" y="319"/>
                  </a:cubicBezTo>
                  <a:cubicBezTo>
                    <a:pt x="119" y="326"/>
                    <a:pt x="141" y="325"/>
                    <a:pt x="162" y="328"/>
                  </a:cubicBezTo>
                  <a:cubicBezTo>
                    <a:pt x="282" y="322"/>
                    <a:pt x="342" y="334"/>
                    <a:pt x="432" y="274"/>
                  </a:cubicBezTo>
                  <a:cubicBezTo>
                    <a:pt x="457" y="225"/>
                    <a:pt x="482" y="174"/>
                    <a:pt x="495" y="121"/>
                  </a:cubicBezTo>
                  <a:cubicBezTo>
                    <a:pt x="492" y="97"/>
                    <a:pt x="498" y="70"/>
                    <a:pt x="486" y="49"/>
                  </a:cubicBezTo>
                  <a:cubicBezTo>
                    <a:pt x="480" y="38"/>
                    <a:pt x="462" y="43"/>
                    <a:pt x="450" y="40"/>
                  </a:cubicBezTo>
                  <a:cubicBezTo>
                    <a:pt x="374" y="18"/>
                    <a:pt x="487" y="36"/>
                    <a:pt x="315" y="22"/>
                  </a:cubicBezTo>
                  <a:close/>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14342" name="任意多边形 20486"/>
            <p:cNvSpPr/>
            <p:nvPr/>
          </p:nvSpPr>
          <p:spPr>
            <a:xfrm>
              <a:off x="1697" y="1516"/>
              <a:ext cx="520" cy="427"/>
            </a:xfrm>
            <a:custGeom>
              <a:avLst/>
              <a:gdLst/>
              <a:ahLst/>
              <a:cxnLst/>
              <a:pathLst>
                <a:path w="367" h="245">
                  <a:moveTo>
                    <a:pt x="207" y="0"/>
                  </a:moveTo>
                  <a:cubicBezTo>
                    <a:pt x="146" y="12"/>
                    <a:pt x="61" y="34"/>
                    <a:pt x="0" y="54"/>
                  </a:cubicBezTo>
                  <a:cubicBezTo>
                    <a:pt x="3" y="87"/>
                    <a:pt x="0" y="121"/>
                    <a:pt x="9" y="153"/>
                  </a:cubicBezTo>
                  <a:cubicBezTo>
                    <a:pt x="19" y="189"/>
                    <a:pt x="128" y="226"/>
                    <a:pt x="162" y="234"/>
                  </a:cubicBezTo>
                  <a:cubicBezTo>
                    <a:pt x="333" y="214"/>
                    <a:pt x="291" y="245"/>
                    <a:pt x="360" y="153"/>
                  </a:cubicBezTo>
                  <a:cubicBezTo>
                    <a:pt x="350" y="99"/>
                    <a:pt x="367" y="55"/>
                    <a:pt x="315" y="36"/>
                  </a:cubicBezTo>
                  <a:cubicBezTo>
                    <a:pt x="292" y="28"/>
                    <a:pt x="267" y="24"/>
                    <a:pt x="243" y="18"/>
                  </a:cubicBezTo>
                  <a:cubicBezTo>
                    <a:pt x="225" y="13"/>
                    <a:pt x="170" y="0"/>
                    <a:pt x="189" y="0"/>
                  </a:cubicBezTo>
                  <a:cubicBezTo>
                    <a:pt x="195" y="0"/>
                    <a:pt x="201" y="0"/>
                    <a:pt x="207" y="0"/>
                  </a:cubicBezTo>
                  <a:close/>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14343" name="文本框 20487"/>
            <p:cNvSpPr txBox="1"/>
            <p:nvPr/>
          </p:nvSpPr>
          <p:spPr>
            <a:xfrm>
              <a:off x="654" y="540"/>
              <a:ext cx="419" cy="197"/>
            </a:xfrm>
            <a:prstGeom prst="rect">
              <a:avLst/>
            </a:prstGeom>
            <a:noFill/>
            <a:ln w="9525">
              <a:noFill/>
            </a:ln>
          </p:spPr>
          <p:txBody>
            <a:bodyPr wrap="square" anchor="t" anchorCtr="0">
              <a:spAutoFit/>
            </a:bodyPr>
            <a:p>
              <a:r>
                <a:rPr lang="en-US" altLang="zh-CN" dirty="0">
                  <a:latin typeface="Arial" panose="020B0604020202020204" pitchFamily="34" charset="0"/>
                </a:rPr>
                <a:t>Q</a:t>
              </a:r>
              <a:r>
                <a:rPr lang="en-US" altLang="zh-CN" baseline="-25000" dirty="0">
                  <a:latin typeface="Arial" panose="020B0604020202020204" pitchFamily="34" charset="0"/>
                </a:rPr>
                <a:t>1</a:t>
              </a:r>
              <a:r>
                <a:rPr lang="en-US" altLang="zh-CN" dirty="0">
                  <a:latin typeface="Arial" panose="020B0604020202020204" pitchFamily="34" charset="0"/>
                </a:rPr>
                <a:t>Φ</a:t>
              </a:r>
              <a:r>
                <a:rPr lang="en-US" altLang="zh-CN" baseline="-25000" dirty="0">
                  <a:latin typeface="Arial" panose="020B0604020202020204" pitchFamily="34" charset="0"/>
                </a:rPr>
                <a:t>1</a:t>
              </a:r>
              <a:endParaRPr lang="en-US" altLang="zh-CN" baseline="-25000" dirty="0">
                <a:latin typeface="Arial" panose="020B0604020202020204" pitchFamily="34" charset="0"/>
              </a:endParaRPr>
            </a:p>
          </p:txBody>
        </p:sp>
        <p:sp>
          <p:nvSpPr>
            <p:cNvPr id="14344" name="文本框 20488"/>
            <p:cNvSpPr txBox="1"/>
            <p:nvPr/>
          </p:nvSpPr>
          <p:spPr>
            <a:xfrm>
              <a:off x="487" y="1637"/>
              <a:ext cx="418" cy="197"/>
            </a:xfrm>
            <a:prstGeom prst="rect">
              <a:avLst/>
            </a:prstGeom>
            <a:noFill/>
            <a:ln w="9525">
              <a:noFill/>
            </a:ln>
          </p:spPr>
          <p:txBody>
            <a:bodyPr wrap="square" anchor="t" anchorCtr="0">
              <a:spAutoFit/>
            </a:bodyPr>
            <a:p>
              <a:r>
                <a:rPr lang="en-US" altLang="zh-CN" dirty="0">
                  <a:latin typeface="Arial" panose="020B0604020202020204" pitchFamily="34" charset="0"/>
                </a:rPr>
                <a:t>Q</a:t>
              </a:r>
              <a:r>
                <a:rPr lang="en-US" altLang="zh-CN" baseline="-25000" dirty="0">
                  <a:latin typeface="Arial" panose="020B0604020202020204" pitchFamily="34" charset="0"/>
                </a:rPr>
                <a:t>3</a:t>
              </a:r>
              <a:r>
                <a:rPr lang="en-US" altLang="zh-CN" dirty="0">
                  <a:latin typeface="Arial" panose="020B0604020202020204" pitchFamily="34" charset="0"/>
                </a:rPr>
                <a:t>Φ</a:t>
              </a:r>
              <a:r>
                <a:rPr lang="en-US" altLang="zh-CN" baseline="-25000" dirty="0">
                  <a:latin typeface="Arial" panose="020B0604020202020204" pitchFamily="34" charset="0"/>
                </a:rPr>
                <a:t>3</a:t>
              </a:r>
              <a:endParaRPr lang="en-US" altLang="zh-CN" baseline="-25000" dirty="0">
                <a:latin typeface="Arial" panose="020B0604020202020204" pitchFamily="34" charset="0"/>
              </a:endParaRPr>
            </a:p>
          </p:txBody>
        </p:sp>
        <p:sp>
          <p:nvSpPr>
            <p:cNvPr id="14345" name="文本框 20489"/>
            <p:cNvSpPr txBox="1"/>
            <p:nvPr/>
          </p:nvSpPr>
          <p:spPr>
            <a:xfrm>
              <a:off x="1697" y="1577"/>
              <a:ext cx="362" cy="197"/>
            </a:xfrm>
            <a:prstGeom prst="rect">
              <a:avLst/>
            </a:prstGeom>
            <a:noFill/>
            <a:ln w="9525">
              <a:noFill/>
            </a:ln>
          </p:spPr>
          <p:txBody>
            <a:bodyPr wrap="square" anchor="t" anchorCtr="0">
              <a:spAutoFit/>
            </a:bodyPr>
            <a:p>
              <a:r>
                <a:rPr lang="en-US" altLang="zh-CN" dirty="0">
                  <a:latin typeface="Arial" panose="020B0604020202020204" pitchFamily="34" charset="0"/>
                </a:rPr>
                <a:t>Q</a:t>
              </a:r>
              <a:r>
                <a:rPr lang="en-US" altLang="zh-CN" baseline="-25000" dirty="0">
                  <a:latin typeface="Arial" panose="020B0604020202020204" pitchFamily="34" charset="0"/>
                </a:rPr>
                <a:t>i</a:t>
              </a:r>
              <a:r>
                <a:rPr lang="en-US" altLang="zh-CN" dirty="0">
                  <a:latin typeface="Arial" panose="020B0604020202020204" pitchFamily="34" charset="0"/>
                </a:rPr>
                <a:t>Φ</a:t>
              </a:r>
              <a:r>
                <a:rPr lang="en-US" altLang="zh-CN" baseline="-25000" dirty="0">
                  <a:latin typeface="Arial" panose="020B0604020202020204" pitchFamily="34" charset="0"/>
                </a:rPr>
                <a:t>i</a:t>
              </a:r>
              <a:endParaRPr lang="en-US" altLang="zh-CN" baseline="-25000" dirty="0">
                <a:latin typeface="Arial" panose="020B0604020202020204" pitchFamily="34" charset="0"/>
              </a:endParaRPr>
            </a:p>
          </p:txBody>
        </p:sp>
        <p:sp>
          <p:nvSpPr>
            <p:cNvPr id="14346" name="文本框 20490"/>
            <p:cNvSpPr txBox="1"/>
            <p:nvPr/>
          </p:nvSpPr>
          <p:spPr>
            <a:xfrm>
              <a:off x="1763" y="485"/>
              <a:ext cx="419" cy="197"/>
            </a:xfrm>
            <a:prstGeom prst="rect">
              <a:avLst/>
            </a:prstGeom>
            <a:noFill/>
            <a:ln w="9525">
              <a:noFill/>
            </a:ln>
          </p:spPr>
          <p:txBody>
            <a:bodyPr wrap="square" anchor="t" anchorCtr="0">
              <a:spAutoFit/>
            </a:bodyPr>
            <a:p>
              <a:r>
                <a:rPr lang="en-US" altLang="zh-CN" dirty="0">
                  <a:latin typeface="Arial" panose="020B0604020202020204" pitchFamily="34" charset="0"/>
                </a:rPr>
                <a:t>Q</a:t>
              </a:r>
              <a:r>
                <a:rPr lang="en-US" altLang="zh-CN" baseline="-25000" dirty="0">
                  <a:latin typeface="Arial" panose="020B0604020202020204" pitchFamily="34" charset="0"/>
                </a:rPr>
                <a:t>2</a:t>
              </a:r>
              <a:r>
                <a:rPr lang="en-US" altLang="zh-CN" dirty="0">
                  <a:latin typeface="Arial" panose="020B0604020202020204" pitchFamily="34" charset="0"/>
                </a:rPr>
                <a:t>Φ</a:t>
              </a:r>
              <a:r>
                <a:rPr lang="en-US" altLang="zh-CN" baseline="-25000" dirty="0">
                  <a:latin typeface="Arial" panose="020B0604020202020204" pitchFamily="34" charset="0"/>
                </a:rPr>
                <a:t>2</a:t>
              </a:r>
              <a:endParaRPr lang="en-US" altLang="zh-CN" baseline="-25000" dirty="0">
                <a:latin typeface="Arial" panose="020B0604020202020204" pitchFamily="34" charset="0"/>
              </a:endParaRPr>
            </a:p>
          </p:txBody>
        </p:sp>
        <p:sp>
          <p:nvSpPr>
            <p:cNvPr id="14347" name="任意多边形 20491"/>
            <p:cNvSpPr/>
            <p:nvPr/>
          </p:nvSpPr>
          <p:spPr>
            <a:xfrm>
              <a:off x="0" y="0"/>
              <a:ext cx="2722" cy="2268"/>
            </a:xfrm>
            <a:custGeom>
              <a:avLst/>
              <a:gdLst/>
              <a:ahLst/>
              <a:cxnLst/>
              <a:pathLst>
                <a:path w="2851" h="2164">
                  <a:moveTo>
                    <a:pt x="277" y="495"/>
                  </a:moveTo>
                  <a:cubicBezTo>
                    <a:pt x="235" y="527"/>
                    <a:pt x="206" y="576"/>
                    <a:pt x="178" y="621"/>
                  </a:cubicBezTo>
                  <a:cubicBezTo>
                    <a:pt x="166" y="640"/>
                    <a:pt x="164" y="665"/>
                    <a:pt x="151" y="684"/>
                  </a:cubicBezTo>
                  <a:cubicBezTo>
                    <a:pt x="90" y="770"/>
                    <a:pt x="137" y="667"/>
                    <a:pt x="88" y="765"/>
                  </a:cubicBezTo>
                  <a:cubicBezTo>
                    <a:pt x="68" y="804"/>
                    <a:pt x="58" y="850"/>
                    <a:pt x="43" y="891"/>
                  </a:cubicBezTo>
                  <a:cubicBezTo>
                    <a:pt x="37" y="909"/>
                    <a:pt x="25" y="945"/>
                    <a:pt x="25" y="945"/>
                  </a:cubicBezTo>
                  <a:cubicBezTo>
                    <a:pt x="0" y="1195"/>
                    <a:pt x="36" y="1463"/>
                    <a:pt x="295" y="1566"/>
                  </a:cubicBezTo>
                  <a:cubicBezTo>
                    <a:pt x="299" y="1682"/>
                    <a:pt x="281" y="1781"/>
                    <a:pt x="331" y="1881"/>
                  </a:cubicBezTo>
                  <a:cubicBezTo>
                    <a:pt x="341" y="1930"/>
                    <a:pt x="352" y="1985"/>
                    <a:pt x="385" y="2025"/>
                  </a:cubicBezTo>
                  <a:cubicBezTo>
                    <a:pt x="469" y="2126"/>
                    <a:pt x="664" y="2140"/>
                    <a:pt x="781" y="2160"/>
                  </a:cubicBezTo>
                  <a:cubicBezTo>
                    <a:pt x="913" y="2157"/>
                    <a:pt x="1046" y="2164"/>
                    <a:pt x="1177" y="2151"/>
                  </a:cubicBezTo>
                  <a:cubicBezTo>
                    <a:pt x="1506" y="2118"/>
                    <a:pt x="1830" y="2038"/>
                    <a:pt x="2158" y="1998"/>
                  </a:cubicBezTo>
                  <a:cubicBezTo>
                    <a:pt x="2305" y="1980"/>
                    <a:pt x="2567" y="1982"/>
                    <a:pt x="2662" y="1980"/>
                  </a:cubicBezTo>
                  <a:cubicBezTo>
                    <a:pt x="2709" y="1949"/>
                    <a:pt x="2729" y="1861"/>
                    <a:pt x="2743" y="1809"/>
                  </a:cubicBezTo>
                  <a:cubicBezTo>
                    <a:pt x="2757" y="1756"/>
                    <a:pt x="2779" y="1647"/>
                    <a:pt x="2779" y="1647"/>
                  </a:cubicBezTo>
                  <a:cubicBezTo>
                    <a:pt x="2798" y="1439"/>
                    <a:pt x="2836" y="1235"/>
                    <a:pt x="2851" y="1026"/>
                  </a:cubicBezTo>
                  <a:cubicBezTo>
                    <a:pt x="2845" y="921"/>
                    <a:pt x="2845" y="816"/>
                    <a:pt x="2833" y="711"/>
                  </a:cubicBezTo>
                  <a:cubicBezTo>
                    <a:pt x="2824" y="628"/>
                    <a:pt x="2778" y="546"/>
                    <a:pt x="2734" y="477"/>
                  </a:cubicBezTo>
                  <a:cubicBezTo>
                    <a:pt x="2685" y="400"/>
                    <a:pt x="2634" y="350"/>
                    <a:pt x="2572" y="288"/>
                  </a:cubicBezTo>
                  <a:cubicBezTo>
                    <a:pt x="2536" y="252"/>
                    <a:pt x="2575" y="267"/>
                    <a:pt x="2527" y="243"/>
                  </a:cubicBezTo>
                  <a:cubicBezTo>
                    <a:pt x="2474" y="217"/>
                    <a:pt x="2482" y="228"/>
                    <a:pt x="2419" y="216"/>
                  </a:cubicBezTo>
                  <a:cubicBezTo>
                    <a:pt x="2205" y="176"/>
                    <a:pt x="2066" y="169"/>
                    <a:pt x="1825" y="153"/>
                  </a:cubicBezTo>
                  <a:cubicBezTo>
                    <a:pt x="1688" y="107"/>
                    <a:pt x="1545" y="76"/>
                    <a:pt x="1402" y="63"/>
                  </a:cubicBezTo>
                  <a:cubicBezTo>
                    <a:pt x="1296" y="37"/>
                    <a:pt x="1186" y="18"/>
                    <a:pt x="1078" y="0"/>
                  </a:cubicBezTo>
                  <a:cubicBezTo>
                    <a:pt x="1033" y="3"/>
                    <a:pt x="831" y="5"/>
                    <a:pt x="745" y="36"/>
                  </a:cubicBezTo>
                  <a:cubicBezTo>
                    <a:pt x="687" y="57"/>
                    <a:pt x="617" y="101"/>
                    <a:pt x="565" y="135"/>
                  </a:cubicBezTo>
                  <a:cubicBezTo>
                    <a:pt x="528" y="160"/>
                    <a:pt x="508" y="193"/>
                    <a:pt x="466" y="207"/>
                  </a:cubicBezTo>
                  <a:cubicBezTo>
                    <a:pt x="437" y="236"/>
                    <a:pt x="377" y="280"/>
                    <a:pt x="358" y="324"/>
                  </a:cubicBezTo>
                  <a:cubicBezTo>
                    <a:pt x="309" y="435"/>
                    <a:pt x="362" y="330"/>
                    <a:pt x="331" y="414"/>
                  </a:cubicBezTo>
                  <a:cubicBezTo>
                    <a:pt x="325" y="429"/>
                    <a:pt x="294" y="486"/>
                    <a:pt x="286" y="495"/>
                  </a:cubicBezTo>
                  <a:cubicBezTo>
                    <a:pt x="279" y="503"/>
                    <a:pt x="270" y="513"/>
                    <a:pt x="259" y="513"/>
                  </a:cubicBezTo>
                  <a:cubicBezTo>
                    <a:pt x="251" y="513"/>
                    <a:pt x="271" y="501"/>
                    <a:pt x="277" y="495"/>
                  </a:cubicBezTo>
                  <a:close/>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14348" name="任意多边形 20492"/>
            <p:cNvSpPr/>
            <p:nvPr/>
          </p:nvSpPr>
          <p:spPr>
            <a:xfrm>
              <a:off x="1696" y="317"/>
              <a:ext cx="635" cy="635"/>
            </a:xfrm>
            <a:custGeom>
              <a:avLst/>
              <a:gdLst/>
              <a:ahLst/>
              <a:cxnLst/>
              <a:pathLst>
                <a:path w="531" h="514">
                  <a:moveTo>
                    <a:pt x="45" y="189"/>
                  </a:moveTo>
                  <a:cubicBezTo>
                    <a:pt x="48" y="243"/>
                    <a:pt x="49" y="297"/>
                    <a:pt x="54" y="351"/>
                  </a:cubicBezTo>
                  <a:cubicBezTo>
                    <a:pt x="65" y="470"/>
                    <a:pt x="315" y="454"/>
                    <a:pt x="369" y="459"/>
                  </a:cubicBezTo>
                  <a:cubicBezTo>
                    <a:pt x="381" y="496"/>
                    <a:pt x="377" y="514"/>
                    <a:pt x="441" y="468"/>
                  </a:cubicBezTo>
                  <a:cubicBezTo>
                    <a:pt x="491" y="432"/>
                    <a:pt x="497" y="339"/>
                    <a:pt x="522" y="288"/>
                  </a:cubicBezTo>
                  <a:cubicBezTo>
                    <a:pt x="525" y="270"/>
                    <a:pt x="531" y="252"/>
                    <a:pt x="531" y="234"/>
                  </a:cubicBezTo>
                  <a:cubicBezTo>
                    <a:pt x="531" y="189"/>
                    <a:pt x="528" y="144"/>
                    <a:pt x="522" y="99"/>
                  </a:cubicBezTo>
                  <a:cubicBezTo>
                    <a:pt x="508" y="2"/>
                    <a:pt x="430" y="7"/>
                    <a:pt x="351" y="0"/>
                  </a:cubicBezTo>
                  <a:cubicBezTo>
                    <a:pt x="255" y="6"/>
                    <a:pt x="229" y="8"/>
                    <a:pt x="153" y="27"/>
                  </a:cubicBezTo>
                  <a:cubicBezTo>
                    <a:pt x="90" y="69"/>
                    <a:pt x="26" y="83"/>
                    <a:pt x="0" y="162"/>
                  </a:cubicBezTo>
                  <a:cubicBezTo>
                    <a:pt x="33" y="184"/>
                    <a:pt x="17" y="175"/>
                    <a:pt x="45" y="189"/>
                  </a:cubicBezTo>
                  <a:close/>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14349" name="任意多边形 20493"/>
            <p:cNvSpPr/>
            <p:nvPr/>
          </p:nvSpPr>
          <p:spPr>
            <a:xfrm>
              <a:off x="1633" y="1451"/>
              <a:ext cx="662" cy="544"/>
            </a:xfrm>
            <a:custGeom>
              <a:avLst/>
              <a:gdLst/>
              <a:ahLst/>
              <a:cxnLst/>
              <a:pathLst>
                <a:path w="367" h="245">
                  <a:moveTo>
                    <a:pt x="207" y="0"/>
                  </a:moveTo>
                  <a:cubicBezTo>
                    <a:pt x="146" y="12"/>
                    <a:pt x="61" y="34"/>
                    <a:pt x="0" y="54"/>
                  </a:cubicBezTo>
                  <a:cubicBezTo>
                    <a:pt x="3" y="87"/>
                    <a:pt x="0" y="121"/>
                    <a:pt x="9" y="153"/>
                  </a:cubicBezTo>
                  <a:cubicBezTo>
                    <a:pt x="19" y="189"/>
                    <a:pt x="128" y="226"/>
                    <a:pt x="162" y="234"/>
                  </a:cubicBezTo>
                  <a:cubicBezTo>
                    <a:pt x="333" y="214"/>
                    <a:pt x="291" y="245"/>
                    <a:pt x="360" y="153"/>
                  </a:cubicBezTo>
                  <a:cubicBezTo>
                    <a:pt x="350" y="99"/>
                    <a:pt x="367" y="55"/>
                    <a:pt x="315" y="36"/>
                  </a:cubicBezTo>
                  <a:cubicBezTo>
                    <a:pt x="292" y="28"/>
                    <a:pt x="267" y="24"/>
                    <a:pt x="243" y="18"/>
                  </a:cubicBezTo>
                  <a:cubicBezTo>
                    <a:pt x="225" y="13"/>
                    <a:pt x="170" y="0"/>
                    <a:pt x="189" y="0"/>
                  </a:cubicBezTo>
                  <a:cubicBezTo>
                    <a:pt x="195" y="0"/>
                    <a:pt x="201" y="0"/>
                    <a:pt x="207" y="0"/>
                  </a:cubicBezTo>
                  <a:close/>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14350" name="任意多边形 20494"/>
            <p:cNvSpPr/>
            <p:nvPr/>
          </p:nvSpPr>
          <p:spPr>
            <a:xfrm>
              <a:off x="435" y="1542"/>
              <a:ext cx="738" cy="415"/>
            </a:xfrm>
            <a:custGeom>
              <a:avLst/>
              <a:gdLst/>
              <a:ahLst/>
              <a:cxnLst/>
              <a:pathLst>
                <a:path w="498" h="334">
                  <a:moveTo>
                    <a:pt x="315" y="22"/>
                  </a:moveTo>
                  <a:cubicBezTo>
                    <a:pt x="226" y="0"/>
                    <a:pt x="189" y="7"/>
                    <a:pt x="81" y="13"/>
                  </a:cubicBezTo>
                  <a:cubicBezTo>
                    <a:pt x="66" y="18"/>
                    <a:pt x="37" y="25"/>
                    <a:pt x="27" y="40"/>
                  </a:cubicBezTo>
                  <a:cubicBezTo>
                    <a:pt x="14" y="60"/>
                    <a:pt x="6" y="115"/>
                    <a:pt x="0" y="139"/>
                  </a:cubicBezTo>
                  <a:cubicBezTo>
                    <a:pt x="3" y="175"/>
                    <a:pt x="0" y="212"/>
                    <a:pt x="9" y="247"/>
                  </a:cubicBezTo>
                  <a:cubicBezTo>
                    <a:pt x="14" y="264"/>
                    <a:pt x="85" y="314"/>
                    <a:pt x="99" y="319"/>
                  </a:cubicBezTo>
                  <a:cubicBezTo>
                    <a:pt x="119" y="326"/>
                    <a:pt x="141" y="325"/>
                    <a:pt x="162" y="328"/>
                  </a:cubicBezTo>
                  <a:cubicBezTo>
                    <a:pt x="282" y="322"/>
                    <a:pt x="342" y="334"/>
                    <a:pt x="432" y="274"/>
                  </a:cubicBezTo>
                  <a:cubicBezTo>
                    <a:pt x="457" y="225"/>
                    <a:pt x="482" y="174"/>
                    <a:pt x="495" y="121"/>
                  </a:cubicBezTo>
                  <a:cubicBezTo>
                    <a:pt x="492" y="97"/>
                    <a:pt x="498" y="70"/>
                    <a:pt x="486" y="49"/>
                  </a:cubicBezTo>
                  <a:cubicBezTo>
                    <a:pt x="480" y="38"/>
                    <a:pt x="462" y="43"/>
                    <a:pt x="450" y="40"/>
                  </a:cubicBezTo>
                  <a:cubicBezTo>
                    <a:pt x="374" y="18"/>
                    <a:pt x="487" y="36"/>
                    <a:pt x="315" y="22"/>
                  </a:cubicBezTo>
                  <a:close/>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14351" name="任意多边形 20495"/>
            <p:cNvSpPr/>
            <p:nvPr/>
          </p:nvSpPr>
          <p:spPr>
            <a:xfrm>
              <a:off x="581" y="381"/>
              <a:ext cx="798" cy="516"/>
            </a:xfrm>
            <a:custGeom>
              <a:avLst/>
              <a:gdLst/>
              <a:ahLst/>
              <a:cxnLst/>
              <a:pathLst>
                <a:path w="413" h="403">
                  <a:moveTo>
                    <a:pt x="34" y="187"/>
                  </a:moveTo>
                  <a:cubicBezTo>
                    <a:pt x="20" y="228"/>
                    <a:pt x="0" y="279"/>
                    <a:pt x="25" y="322"/>
                  </a:cubicBezTo>
                  <a:cubicBezTo>
                    <a:pt x="36" y="341"/>
                    <a:pt x="61" y="346"/>
                    <a:pt x="79" y="358"/>
                  </a:cubicBezTo>
                  <a:cubicBezTo>
                    <a:pt x="119" y="384"/>
                    <a:pt x="131" y="394"/>
                    <a:pt x="178" y="403"/>
                  </a:cubicBezTo>
                  <a:cubicBezTo>
                    <a:pt x="251" y="395"/>
                    <a:pt x="289" y="389"/>
                    <a:pt x="349" y="349"/>
                  </a:cubicBezTo>
                  <a:cubicBezTo>
                    <a:pt x="379" y="303"/>
                    <a:pt x="399" y="240"/>
                    <a:pt x="412" y="187"/>
                  </a:cubicBezTo>
                  <a:cubicBezTo>
                    <a:pt x="409" y="142"/>
                    <a:pt x="413" y="96"/>
                    <a:pt x="403" y="52"/>
                  </a:cubicBezTo>
                  <a:cubicBezTo>
                    <a:pt x="391" y="0"/>
                    <a:pt x="249" y="8"/>
                    <a:pt x="241" y="7"/>
                  </a:cubicBezTo>
                  <a:cubicBezTo>
                    <a:pt x="171" y="14"/>
                    <a:pt x="114" y="1"/>
                    <a:pt x="88" y="79"/>
                  </a:cubicBezTo>
                  <a:cubicBezTo>
                    <a:pt x="86" y="85"/>
                    <a:pt x="62" y="158"/>
                    <a:pt x="61" y="160"/>
                  </a:cubicBezTo>
                  <a:cubicBezTo>
                    <a:pt x="32" y="246"/>
                    <a:pt x="34" y="201"/>
                    <a:pt x="34" y="187"/>
                  </a:cubicBezTo>
                  <a:close/>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14352" name="直接连接符 20496"/>
            <p:cNvSpPr/>
            <p:nvPr/>
          </p:nvSpPr>
          <p:spPr>
            <a:xfrm>
              <a:off x="1043" y="0"/>
              <a:ext cx="0" cy="408"/>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Times New Roman" panose="02020603050405020304" charset="0"/>
              </a:endParaRPr>
            </a:p>
          </p:txBody>
        </p:sp>
        <p:sp>
          <p:nvSpPr>
            <p:cNvPr id="14353" name="直接连接符 20497"/>
            <p:cNvSpPr/>
            <p:nvPr/>
          </p:nvSpPr>
          <p:spPr>
            <a:xfrm>
              <a:off x="1089" y="0"/>
              <a:ext cx="0" cy="408"/>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Times New Roman" panose="02020603050405020304" charset="0"/>
              </a:endParaRPr>
            </a:p>
          </p:txBody>
        </p:sp>
        <p:sp>
          <p:nvSpPr>
            <p:cNvPr id="14354" name="直接连接符 20498"/>
            <p:cNvSpPr/>
            <p:nvPr/>
          </p:nvSpPr>
          <p:spPr>
            <a:xfrm>
              <a:off x="952" y="1905"/>
              <a:ext cx="0" cy="363"/>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Times New Roman" panose="02020603050405020304" charset="0"/>
              </a:endParaRPr>
            </a:p>
          </p:txBody>
        </p:sp>
        <p:sp>
          <p:nvSpPr>
            <p:cNvPr id="14355" name="直接连接符 20499"/>
            <p:cNvSpPr/>
            <p:nvPr/>
          </p:nvSpPr>
          <p:spPr>
            <a:xfrm>
              <a:off x="998" y="1905"/>
              <a:ext cx="0" cy="363"/>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Times New Roman" panose="02020603050405020304" charset="0"/>
              </a:endParaRPr>
            </a:p>
          </p:txBody>
        </p:sp>
        <p:sp>
          <p:nvSpPr>
            <p:cNvPr id="14356" name="直接连接符 20500"/>
            <p:cNvSpPr/>
            <p:nvPr/>
          </p:nvSpPr>
          <p:spPr>
            <a:xfrm>
              <a:off x="1768" y="136"/>
              <a:ext cx="0" cy="272"/>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Times New Roman" panose="02020603050405020304" charset="0"/>
              </a:endParaRPr>
            </a:p>
          </p:txBody>
        </p:sp>
        <p:sp>
          <p:nvSpPr>
            <p:cNvPr id="14357" name="直接连接符 20501"/>
            <p:cNvSpPr/>
            <p:nvPr/>
          </p:nvSpPr>
          <p:spPr>
            <a:xfrm>
              <a:off x="1814" y="136"/>
              <a:ext cx="0" cy="227"/>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Times New Roman" panose="02020603050405020304" charset="0"/>
              </a:endParaRPr>
            </a:p>
          </p:txBody>
        </p:sp>
        <p:sp>
          <p:nvSpPr>
            <p:cNvPr id="14358" name="直接连接符 20502"/>
            <p:cNvSpPr/>
            <p:nvPr/>
          </p:nvSpPr>
          <p:spPr>
            <a:xfrm>
              <a:off x="1723" y="1905"/>
              <a:ext cx="0" cy="227"/>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Times New Roman" panose="02020603050405020304" charset="0"/>
              </a:endParaRPr>
            </a:p>
          </p:txBody>
        </p:sp>
        <p:sp>
          <p:nvSpPr>
            <p:cNvPr id="14359" name="直接连接符 20503"/>
            <p:cNvSpPr/>
            <p:nvPr/>
          </p:nvSpPr>
          <p:spPr>
            <a:xfrm>
              <a:off x="1769" y="1905"/>
              <a:ext cx="0" cy="227"/>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Times New Roman" panose="02020603050405020304" charset="0"/>
              </a:endParaRPr>
            </a:p>
          </p:txBody>
        </p:sp>
        <p:sp>
          <p:nvSpPr>
            <p:cNvPr id="14360" name="直接连接符 20504"/>
            <p:cNvSpPr/>
            <p:nvPr/>
          </p:nvSpPr>
          <p:spPr>
            <a:xfrm>
              <a:off x="1089" y="816"/>
              <a:ext cx="45" cy="182"/>
            </a:xfrm>
            <a:prstGeom prst="line">
              <a:avLst/>
            </a:prstGeom>
            <a:ln w="9525" cap="flat" cmpd="sng">
              <a:solidFill>
                <a:schemeClr val="tx1"/>
              </a:solidFill>
              <a:prstDash val="solid"/>
              <a:round/>
              <a:headEnd type="none" w="med" len="med"/>
              <a:tailEnd type="triangle" w="med" len="med"/>
            </a:ln>
          </p:spPr>
          <p:txBody>
            <a:bodyPr anchor="t" anchorCtr="0"/>
            <a:p>
              <a:endParaRPr lang="zh-CN" altLang="en-US">
                <a:latin typeface="Times New Roman" panose="02020603050405020304" charset="0"/>
              </a:endParaRPr>
            </a:p>
          </p:txBody>
        </p:sp>
        <p:sp>
          <p:nvSpPr>
            <p:cNvPr id="14361" name="直接连接符 20505"/>
            <p:cNvSpPr/>
            <p:nvPr/>
          </p:nvSpPr>
          <p:spPr>
            <a:xfrm flipV="1">
              <a:off x="771" y="1406"/>
              <a:ext cx="0" cy="181"/>
            </a:xfrm>
            <a:prstGeom prst="line">
              <a:avLst/>
            </a:prstGeom>
            <a:ln w="9525" cap="flat" cmpd="sng">
              <a:solidFill>
                <a:schemeClr val="tx1"/>
              </a:solidFill>
              <a:prstDash val="solid"/>
              <a:round/>
              <a:headEnd type="none" w="med" len="med"/>
              <a:tailEnd type="triangle" w="med" len="med"/>
            </a:ln>
          </p:spPr>
          <p:txBody>
            <a:bodyPr anchor="t" anchorCtr="0"/>
            <a:p>
              <a:endParaRPr lang="zh-CN" altLang="en-US">
                <a:latin typeface="Times New Roman" panose="02020603050405020304" charset="0"/>
              </a:endParaRPr>
            </a:p>
          </p:txBody>
        </p:sp>
        <p:sp>
          <p:nvSpPr>
            <p:cNvPr id="14362" name="直接连接符 20506"/>
            <p:cNvSpPr/>
            <p:nvPr/>
          </p:nvSpPr>
          <p:spPr>
            <a:xfrm flipV="1">
              <a:off x="2041" y="1361"/>
              <a:ext cx="91" cy="181"/>
            </a:xfrm>
            <a:prstGeom prst="line">
              <a:avLst/>
            </a:prstGeom>
            <a:ln w="9525" cap="flat" cmpd="sng">
              <a:solidFill>
                <a:schemeClr val="tx1"/>
              </a:solidFill>
              <a:prstDash val="solid"/>
              <a:round/>
              <a:headEnd type="none" w="med" len="med"/>
              <a:tailEnd type="triangle" w="med" len="med"/>
            </a:ln>
          </p:spPr>
          <p:txBody>
            <a:bodyPr anchor="t" anchorCtr="0"/>
            <a:p>
              <a:endParaRPr lang="zh-CN" altLang="en-US">
                <a:latin typeface="Times New Roman" panose="02020603050405020304" charset="0"/>
              </a:endParaRPr>
            </a:p>
          </p:txBody>
        </p:sp>
        <p:sp>
          <p:nvSpPr>
            <p:cNvPr id="14363" name="直接连接符 20507"/>
            <p:cNvSpPr/>
            <p:nvPr/>
          </p:nvSpPr>
          <p:spPr>
            <a:xfrm flipH="1">
              <a:off x="1905" y="816"/>
              <a:ext cx="46" cy="182"/>
            </a:xfrm>
            <a:prstGeom prst="line">
              <a:avLst/>
            </a:prstGeom>
            <a:ln w="9525" cap="flat" cmpd="sng">
              <a:solidFill>
                <a:schemeClr val="tx1"/>
              </a:solidFill>
              <a:prstDash val="solid"/>
              <a:round/>
              <a:headEnd type="none" w="med" len="med"/>
              <a:tailEnd type="triangle" w="med" len="med"/>
            </a:ln>
          </p:spPr>
          <p:txBody>
            <a:bodyPr anchor="t" anchorCtr="0"/>
            <a:p>
              <a:endParaRPr lang="zh-CN" altLang="en-US">
                <a:latin typeface="Times New Roman" panose="02020603050405020304" charset="0"/>
              </a:endParaRPr>
            </a:p>
          </p:txBody>
        </p:sp>
        <p:sp>
          <p:nvSpPr>
            <p:cNvPr id="14364" name="文本框 20508"/>
            <p:cNvSpPr txBox="1"/>
            <p:nvPr/>
          </p:nvSpPr>
          <p:spPr>
            <a:xfrm>
              <a:off x="1076" y="965"/>
              <a:ext cx="200" cy="197"/>
            </a:xfrm>
            <a:prstGeom prst="rect">
              <a:avLst/>
            </a:prstGeom>
            <a:noFill/>
            <a:ln w="9525">
              <a:noFill/>
            </a:ln>
          </p:spPr>
          <p:txBody>
            <a:bodyPr wrap="square" anchor="t" anchorCtr="0">
              <a:spAutoFit/>
            </a:bodyPr>
            <a:p>
              <a:r>
                <a:rPr lang="en-US" altLang="zh-CN" dirty="0">
                  <a:latin typeface="Arial" panose="020B0604020202020204" pitchFamily="34" charset="0"/>
                </a:rPr>
                <a:t>n’</a:t>
              </a:r>
              <a:endParaRPr lang="en-US" altLang="zh-CN" dirty="0">
                <a:latin typeface="Arial" panose="020B0604020202020204" pitchFamily="34" charset="0"/>
              </a:endParaRPr>
            </a:p>
          </p:txBody>
        </p:sp>
        <p:sp>
          <p:nvSpPr>
            <p:cNvPr id="14365" name="文本框 20509"/>
            <p:cNvSpPr txBox="1"/>
            <p:nvPr/>
          </p:nvSpPr>
          <p:spPr>
            <a:xfrm>
              <a:off x="1938" y="965"/>
              <a:ext cx="199" cy="197"/>
            </a:xfrm>
            <a:prstGeom prst="rect">
              <a:avLst/>
            </a:prstGeom>
            <a:noFill/>
            <a:ln w="9525">
              <a:noFill/>
            </a:ln>
          </p:spPr>
          <p:txBody>
            <a:bodyPr wrap="square" anchor="t" anchorCtr="0">
              <a:spAutoFit/>
            </a:bodyPr>
            <a:p>
              <a:r>
                <a:rPr lang="en-US" altLang="zh-CN" dirty="0">
                  <a:latin typeface="Arial" panose="020B0604020202020204" pitchFamily="34" charset="0"/>
                </a:rPr>
                <a:t>n’</a:t>
              </a:r>
              <a:endParaRPr lang="en-US" altLang="zh-CN" dirty="0">
                <a:latin typeface="Arial" panose="020B0604020202020204" pitchFamily="34" charset="0"/>
              </a:endParaRPr>
            </a:p>
          </p:txBody>
        </p:sp>
        <p:sp>
          <p:nvSpPr>
            <p:cNvPr id="14366" name="文本框 20510"/>
            <p:cNvSpPr txBox="1"/>
            <p:nvPr/>
          </p:nvSpPr>
          <p:spPr>
            <a:xfrm>
              <a:off x="817" y="1270"/>
              <a:ext cx="200" cy="197"/>
            </a:xfrm>
            <a:prstGeom prst="rect">
              <a:avLst/>
            </a:prstGeom>
            <a:noFill/>
            <a:ln w="9525">
              <a:noFill/>
            </a:ln>
          </p:spPr>
          <p:txBody>
            <a:bodyPr wrap="square" anchor="t" anchorCtr="0">
              <a:spAutoFit/>
            </a:bodyPr>
            <a:p>
              <a:r>
                <a:rPr lang="en-US" altLang="zh-CN" dirty="0">
                  <a:latin typeface="Arial" panose="020B0604020202020204" pitchFamily="34" charset="0"/>
                </a:rPr>
                <a:t>n’</a:t>
              </a:r>
              <a:endParaRPr lang="en-US" altLang="zh-CN" dirty="0">
                <a:latin typeface="Arial" panose="020B0604020202020204" pitchFamily="34" charset="0"/>
              </a:endParaRPr>
            </a:p>
          </p:txBody>
        </p:sp>
        <p:sp>
          <p:nvSpPr>
            <p:cNvPr id="14367" name="文本框 20511"/>
            <p:cNvSpPr txBox="1"/>
            <p:nvPr/>
          </p:nvSpPr>
          <p:spPr>
            <a:xfrm>
              <a:off x="2177" y="1225"/>
              <a:ext cx="199" cy="197"/>
            </a:xfrm>
            <a:prstGeom prst="rect">
              <a:avLst/>
            </a:prstGeom>
            <a:noFill/>
            <a:ln w="9525">
              <a:noFill/>
            </a:ln>
          </p:spPr>
          <p:txBody>
            <a:bodyPr wrap="square" anchor="t" anchorCtr="0">
              <a:spAutoFit/>
            </a:bodyPr>
            <a:p>
              <a:r>
                <a:rPr lang="en-US" altLang="zh-CN" dirty="0">
                  <a:latin typeface="Arial" panose="020B0604020202020204" pitchFamily="34" charset="0"/>
                </a:rPr>
                <a:t>n’</a:t>
              </a:r>
              <a:endParaRPr lang="en-US" altLang="zh-CN" dirty="0">
                <a:latin typeface="Arial" panose="020B0604020202020204" pitchFamily="34" charset="0"/>
              </a:endParaRPr>
            </a:p>
          </p:txBody>
        </p:sp>
        <p:sp>
          <p:nvSpPr>
            <p:cNvPr id="14368" name="直接连接符 20512"/>
            <p:cNvSpPr/>
            <p:nvPr/>
          </p:nvSpPr>
          <p:spPr>
            <a:xfrm>
              <a:off x="2722" y="952"/>
              <a:ext cx="181" cy="0"/>
            </a:xfrm>
            <a:prstGeom prst="line">
              <a:avLst/>
            </a:prstGeom>
            <a:ln w="9525" cap="flat" cmpd="sng">
              <a:solidFill>
                <a:schemeClr val="tx1"/>
              </a:solidFill>
              <a:prstDash val="solid"/>
              <a:round/>
              <a:headEnd type="none" w="med" len="med"/>
              <a:tailEnd type="triangle" w="med" len="med"/>
            </a:ln>
          </p:spPr>
          <p:txBody>
            <a:bodyPr anchor="t" anchorCtr="0"/>
            <a:p>
              <a:endParaRPr lang="zh-CN" altLang="en-US">
                <a:latin typeface="Times New Roman" panose="02020603050405020304" charset="0"/>
              </a:endParaRPr>
            </a:p>
          </p:txBody>
        </p:sp>
        <p:sp>
          <p:nvSpPr>
            <p:cNvPr id="14369" name="文本框 20513"/>
            <p:cNvSpPr txBox="1"/>
            <p:nvPr/>
          </p:nvSpPr>
          <p:spPr>
            <a:xfrm>
              <a:off x="2856" y="834"/>
              <a:ext cx="171" cy="197"/>
            </a:xfrm>
            <a:prstGeom prst="rect">
              <a:avLst/>
            </a:prstGeom>
            <a:noFill/>
            <a:ln w="9525">
              <a:noFill/>
            </a:ln>
          </p:spPr>
          <p:txBody>
            <a:bodyPr wrap="square" anchor="t" anchorCtr="0">
              <a:spAutoFit/>
            </a:bodyPr>
            <a:p>
              <a:r>
                <a:rPr lang="en-US" altLang="zh-CN" dirty="0">
                  <a:latin typeface="Arial" panose="020B0604020202020204" pitchFamily="34" charset="0"/>
                </a:rPr>
                <a:t>n</a:t>
              </a:r>
              <a:endParaRPr lang="en-US" altLang="zh-CN" dirty="0">
                <a:latin typeface="Arial" panose="020B0604020202020204" pitchFamily="34" charset="0"/>
              </a:endParaRPr>
            </a:p>
          </p:txBody>
        </p:sp>
      </p:grpSp>
      <p:graphicFrame>
        <p:nvGraphicFramePr>
          <p:cNvPr id="41" name="对象 21507"/>
          <p:cNvGraphicFramePr>
            <a:graphicFrameLocks noChangeAspect="1"/>
          </p:cNvGraphicFramePr>
          <p:nvPr>
            <p:custDataLst>
              <p:tags r:id="rId11"/>
            </p:custDataLst>
          </p:nvPr>
        </p:nvGraphicFramePr>
        <p:xfrm>
          <a:off x="206375" y="1671638"/>
          <a:ext cx="7127875" cy="1455737"/>
        </p:xfrm>
        <a:graphic>
          <a:graphicData uri="http://schemas.openxmlformats.org/presentationml/2006/ole">
            <mc:AlternateContent xmlns:mc="http://schemas.openxmlformats.org/markup-compatibility/2006">
              <mc:Choice xmlns:v="urn:schemas-microsoft-com:vml" Requires="v">
                <p:oleObj spid="_x0000_s42" name="" r:id="rId12" imgW="3962400" imgH="812800" progId="Equation.DSMT4">
                  <p:embed/>
                </p:oleObj>
              </mc:Choice>
              <mc:Fallback>
                <p:oleObj name="" r:id="rId12" imgW="3962400" imgH="812800" progId="Equation.DSMT4">
                  <p:embed/>
                  <p:pic>
                    <p:nvPicPr>
                      <p:cNvPr id="0" name="图片 3080"/>
                      <p:cNvPicPr/>
                      <p:nvPr/>
                    </p:nvPicPr>
                    <p:blipFill>
                      <a:blip r:embed="rId13"/>
                      <a:stretch>
                        <a:fillRect/>
                      </a:stretch>
                    </p:blipFill>
                    <p:spPr>
                      <a:xfrm>
                        <a:off x="206375" y="1671638"/>
                        <a:ext cx="7127875" cy="1455737"/>
                      </a:xfrm>
                      <a:prstGeom prst="rect">
                        <a:avLst/>
                      </a:prstGeom>
                      <a:noFill/>
                      <a:ln w="38100">
                        <a:noFill/>
                        <a:miter/>
                      </a:ln>
                    </p:spPr>
                  </p:pic>
                </p:oleObj>
              </mc:Fallback>
            </mc:AlternateContent>
          </a:graphicData>
        </a:graphic>
      </p:graphicFrame>
      <p:sp>
        <p:nvSpPr>
          <p:cNvPr id="43" name="文本框 21508"/>
          <p:cNvSpPr txBox="1"/>
          <p:nvPr>
            <p:custDataLst>
              <p:tags r:id="rId14"/>
            </p:custDataLst>
          </p:nvPr>
        </p:nvSpPr>
        <p:spPr>
          <a:xfrm>
            <a:off x="661988" y="1223963"/>
            <a:ext cx="1706880" cy="460375"/>
          </a:xfrm>
          <a:prstGeom prst="rect">
            <a:avLst/>
          </a:prstGeom>
          <a:noFill/>
          <a:ln w="9525">
            <a:noFill/>
          </a:ln>
        </p:spPr>
        <p:txBody>
          <a:bodyPr wrap="none" anchor="t" anchorCtr="0">
            <a:spAutoFit/>
          </a:bodyPr>
          <a:p>
            <a:r>
              <a:rPr lang="zh-CN" altLang="en-US" sz="2400" dirty="0">
                <a:latin typeface="Arial" panose="020B0604020202020204" pitchFamily="34" charset="0"/>
              </a:rPr>
              <a:t>由右图可知</a:t>
            </a:r>
            <a:endParaRPr lang="zh-CN" altLang="en-US" sz="2400" dirty="0">
              <a:latin typeface="Arial" panose="020B0604020202020204" pitchFamily="34" charset="0"/>
            </a:endParaRPr>
          </a:p>
        </p:txBody>
      </p:sp>
      <p:sp>
        <p:nvSpPr>
          <p:cNvPr id="44" name="文本框 21509"/>
          <p:cNvSpPr txBox="1"/>
          <p:nvPr>
            <p:custDataLst>
              <p:tags r:id="rId15"/>
            </p:custDataLst>
          </p:nvPr>
        </p:nvSpPr>
        <p:spPr>
          <a:xfrm>
            <a:off x="611188" y="3427413"/>
            <a:ext cx="3402012" cy="457200"/>
          </a:xfrm>
          <a:prstGeom prst="rect">
            <a:avLst/>
          </a:prstGeom>
          <a:noFill/>
          <a:ln w="9525">
            <a:noFill/>
          </a:ln>
        </p:spPr>
        <p:txBody>
          <a:bodyPr wrap="none" anchor="t" anchorCtr="0">
            <a:spAutoFit/>
          </a:bodyPr>
          <a:p>
            <a:r>
              <a:rPr lang="zh-CN" altLang="en-US" sz="2400" dirty="0">
                <a:latin typeface="Arial" panose="020B0604020202020204" pitchFamily="34" charset="0"/>
              </a:rPr>
              <a:t>前面一项积分为</a:t>
            </a:r>
            <a:r>
              <a:rPr lang="en-US" altLang="zh-CN" sz="2400" dirty="0">
                <a:latin typeface="Arial" panose="020B0604020202020204" pitchFamily="34" charset="0"/>
              </a:rPr>
              <a:t>0</a:t>
            </a:r>
            <a:r>
              <a:rPr lang="zh-CN" altLang="en-US" sz="2400" dirty="0">
                <a:latin typeface="Arial" panose="020B0604020202020204" pitchFamily="34" charset="0"/>
              </a:rPr>
              <a:t>，故：</a:t>
            </a:r>
            <a:endParaRPr lang="zh-CN" altLang="en-US" sz="2400" dirty="0">
              <a:latin typeface="Arial" panose="020B0604020202020204" pitchFamily="34" charset="0"/>
            </a:endParaRPr>
          </a:p>
        </p:txBody>
      </p:sp>
      <p:graphicFrame>
        <p:nvGraphicFramePr>
          <p:cNvPr id="45" name="对象 21511"/>
          <p:cNvGraphicFramePr>
            <a:graphicFrameLocks noChangeAspect="1"/>
          </p:cNvGraphicFramePr>
          <p:nvPr>
            <p:custDataLst>
              <p:tags r:id="rId16"/>
            </p:custDataLst>
          </p:nvPr>
        </p:nvGraphicFramePr>
        <p:xfrm>
          <a:off x="3851275" y="3284538"/>
          <a:ext cx="2259386" cy="792000"/>
        </p:xfrm>
        <a:graphic>
          <a:graphicData uri="http://schemas.openxmlformats.org/presentationml/2006/ole">
            <mc:AlternateContent xmlns:mc="http://schemas.openxmlformats.org/markup-compatibility/2006">
              <mc:Choice xmlns:v="urn:schemas-microsoft-com:vml" Requires="v">
                <p:oleObj spid="_x0000_s46" name="" r:id="rId17" imgW="1118870" imgH="394335" progId="Equation.DSMT4">
                  <p:embed/>
                </p:oleObj>
              </mc:Choice>
              <mc:Fallback>
                <p:oleObj name="" r:id="rId17" imgW="1118870" imgH="394335" progId="Equation.DSMT4">
                  <p:embed/>
                  <p:pic>
                    <p:nvPicPr>
                      <p:cNvPr id="0" name="图片 3083"/>
                      <p:cNvPicPr/>
                      <p:nvPr/>
                    </p:nvPicPr>
                    <p:blipFill>
                      <a:blip r:embed="rId18"/>
                      <a:stretch>
                        <a:fillRect/>
                      </a:stretch>
                    </p:blipFill>
                    <p:spPr>
                      <a:xfrm>
                        <a:off x="3851275" y="3284538"/>
                        <a:ext cx="2259386" cy="792000"/>
                      </a:xfrm>
                      <a:prstGeom prst="rect">
                        <a:avLst/>
                      </a:prstGeom>
                      <a:noFill/>
                      <a:ln w="38100">
                        <a:noFill/>
                        <a:miter/>
                      </a:ln>
                    </p:spPr>
                  </p:pic>
                </p:oleObj>
              </mc:Fallback>
            </mc:AlternateContent>
          </a:graphicData>
        </a:graphic>
      </p:graphicFrame>
      <p:graphicFrame>
        <p:nvGraphicFramePr>
          <p:cNvPr id="47" name="对象 21513"/>
          <p:cNvGraphicFramePr>
            <a:graphicFrameLocks noChangeAspect="1"/>
          </p:cNvGraphicFramePr>
          <p:nvPr>
            <p:custDataLst>
              <p:tags r:id="rId19"/>
            </p:custDataLst>
          </p:nvPr>
        </p:nvGraphicFramePr>
        <p:xfrm>
          <a:off x="4292283" y="5203825"/>
          <a:ext cx="2499235" cy="972000"/>
        </p:xfrm>
        <a:graphic>
          <a:graphicData uri="http://schemas.openxmlformats.org/presentationml/2006/ole">
            <mc:AlternateContent xmlns:mc="http://schemas.openxmlformats.org/markup-compatibility/2006">
              <mc:Choice xmlns:v="urn:schemas-microsoft-com:vml" Requires="v">
                <p:oleObj spid="_x0000_s48" name="" r:id="rId20" imgW="1080770" imgH="419735" progId="Equation.DSMT4">
                  <p:embed/>
                </p:oleObj>
              </mc:Choice>
              <mc:Fallback>
                <p:oleObj name="" r:id="rId20" imgW="1080770" imgH="419735" progId="Equation.DSMT4">
                  <p:embed/>
                  <p:pic>
                    <p:nvPicPr>
                      <p:cNvPr id="0" name="图片 3082"/>
                      <p:cNvPicPr/>
                      <p:nvPr/>
                    </p:nvPicPr>
                    <p:blipFill>
                      <a:blip r:embed="rId21"/>
                      <a:stretch>
                        <a:fillRect/>
                      </a:stretch>
                    </p:blipFill>
                    <p:spPr>
                      <a:xfrm>
                        <a:off x="4292283" y="5203825"/>
                        <a:ext cx="2499235" cy="972000"/>
                      </a:xfrm>
                      <a:prstGeom prst="rect">
                        <a:avLst/>
                      </a:prstGeom>
                      <a:noFill/>
                      <a:ln w="38100">
                        <a:noFill/>
                        <a:miter/>
                      </a:ln>
                    </p:spPr>
                  </p:pic>
                </p:oleObj>
              </mc:Fallback>
            </mc:AlternateContent>
          </a:graphicData>
        </a:graphic>
      </p:graphicFrame>
      <p:sp>
        <p:nvSpPr>
          <p:cNvPr id="49" name="矩形 21514"/>
          <p:cNvSpPr/>
          <p:nvPr>
            <p:custDataLst>
              <p:tags r:id="rId22"/>
            </p:custDataLst>
          </p:nvPr>
        </p:nvSpPr>
        <p:spPr>
          <a:xfrm>
            <a:off x="755650" y="5122863"/>
            <a:ext cx="3536950" cy="822325"/>
          </a:xfrm>
          <a:prstGeom prst="rect">
            <a:avLst/>
          </a:prstGeom>
          <a:noFill/>
          <a:ln w="9525">
            <a:noFill/>
          </a:ln>
        </p:spPr>
        <p:txBody>
          <a:bodyPr wrap="none" anchor="ctr" anchorCtr="0">
            <a:spAutoFit/>
          </a:bodyPr>
          <a:p>
            <a:r>
              <a:rPr lang="zh-CN" altLang="en-US" sz="2400" dirty="0">
                <a:latin typeface="Arial" panose="020B0604020202020204" pitchFamily="34" charset="0"/>
              </a:rPr>
              <a:t>在均匀、线性和各向同性</a:t>
            </a:r>
            <a:endParaRPr lang="zh-CN" altLang="en-US" sz="2400" dirty="0">
              <a:latin typeface="Arial" panose="020B0604020202020204" pitchFamily="34" charset="0"/>
            </a:endParaRPr>
          </a:p>
          <a:p>
            <a:r>
              <a:rPr lang="zh-CN" altLang="en-US" sz="2400" dirty="0">
                <a:latin typeface="Arial" panose="020B0604020202020204" pitchFamily="34" charset="0"/>
              </a:rPr>
              <a:t>的介质中，上式可写为</a:t>
            </a:r>
            <a:endParaRPr lang="zh-CN" altLang="en-US" sz="2400" dirty="0">
              <a:latin typeface="Arial" panose="020B0604020202020204" pitchFamily="34" charset="0"/>
            </a:endParaRPr>
          </a:p>
        </p:txBody>
      </p:sp>
      <p:graphicFrame>
        <p:nvGraphicFramePr>
          <p:cNvPr id="50" name="对象 21516"/>
          <p:cNvGraphicFramePr>
            <a:graphicFrameLocks noChangeAspect="1"/>
          </p:cNvGraphicFramePr>
          <p:nvPr>
            <p:custDataLst>
              <p:tags r:id="rId23"/>
            </p:custDataLst>
          </p:nvPr>
        </p:nvGraphicFramePr>
        <p:xfrm>
          <a:off x="755650" y="4208463"/>
          <a:ext cx="2592388" cy="830262"/>
        </p:xfrm>
        <a:graphic>
          <a:graphicData uri="http://schemas.openxmlformats.org/presentationml/2006/ole">
            <mc:AlternateContent xmlns:mc="http://schemas.openxmlformats.org/markup-compatibility/2006">
              <mc:Choice xmlns:v="urn:schemas-microsoft-com:vml" Requires="v">
                <p:oleObj spid="_x0000_s51" name="" r:id="rId24" imgW="1220470" imgH="394335" progId="Equation.DSMT4">
                  <p:embed/>
                </p:oleObj>
              </mc:Choice>
              <mc:Fallback>
                <p:oleObj name="" r:id="rId24" imgW="1220470" imgH="394335" progId="Equation.DSMT4">
                  <p:embed/>
                  <p:pic>
                    <p:nvPicPr>
                      <p:cNvPr id="0" name="图片 3084"/>
                      <p:cNvPicPr/>
                      <p:nvPr/>
                    </p:nvPicPr>
                    <p:blipFill>
                      <a:blip r:embed="rId25"/>
                      <a:stretch>
                        <a:fillRect/>
                      </a:stretch>
                    </p:blipFill>
                    <p:spPr>
                      <a:xfrm>
                        <a:off x="755650" y="4208463"/>
                        <a:ext cx="2592388" cy="830262"/>
                      </a:xfrm>
                      <a:prstGeom prst="rect">
                        <a:avLst/>
                      </a:prstGeom>
                      <a:noFill/>
                      <a:ln w="38100">
                        <a:noFill/>
                        <a:miter/>
                      </a:ln>
                    </p:spPr>
                  </p:pic>
                </p:oleObj>
              </mc:Fallback>
            </mc:AlternateContent>
          </a:graphicData>
        </a:graphic>
      </p:graphicFrame>
      <p:sp>
        <p:nvSpPr>
          <p:cNvPr id="52" name="文本框 21517"/>
          <p:cNvSpPr txBox="1"/>
          <p:nvPr>
            <p:custDataLst>
              <p:tags r:id="rId26"/>
            </p:custDataLst>
          </p:nvPr>
        </p:nvSpPr>
        <p:spPr>
          <a:xfrm>
            <a:off x="3563938" y="4376738"/>
            <a:ext cx="2012950" cy="457200"/>
          </a:xfrm>
          <a:prstGeom prst="rect">
            <a:avLst/>
          </a:prstGeom>
          <a:noFill/>
          <a:ln w="9525">
            <a:noFill/>
          </a:ln>
        </p:spPr>
        <p:txBody>
          <a:bodyPr wrap="none" anchor="t" anchorCtr="0">
            <a:spAutoFit/>
          </a:bodyPr>
          <a:p>
            <a:r>
              <a:rPr lang="zh-CN" altLang="en-US" sz="2400" dirty="0">
                <a:latin typeface="Arial" panose="020B0604020202020204" pitchFamily="34" charset="0"/>
              </a:rPr>
              <a:t>称作能量密度</a:t>
            </a:r>
            <a:endParaRPr lang="zh-CN" altLang="en-US" sz="2400" dirty="0">
              <a:latin typeface="Arial" panose="020B0604020202020204" pitchFamily="34"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5406390" cy="521970"/>
          </a:xfrm>
          <a:prstGeom prst="rect">
            <a:avLst/>
          </a:prstGeom>
          <a:noFill/>
        </p:spPr>
        <p:txBody>
          <a:bodyPr wrap="square" rtlCol="0">
            <a:spAutoFit/>
          </a:bodyPr>
          <a:p>
            <a:pPr>
              <a:buClrTx/>
              <a:buSzTx/>
              <a:buFontTx/>
            </a:pPr>
            <a:r>
              <a:rPr lang="en-US" altLang="zh-CN" sz="2800" dirty="0" err="1"/>
              <a:t>2.8</a:t>
            </a:r>
            <a:r>
              <a:rPr lang="zh-CN" altLang="en-US" sz="2800" dirty="0" err="1"/>
              <a:t>、</a:t>
            </a:r>
            <a:r>
              <a:rPr lang="zh-CN" sz="2800" dirty="0" err="1"/>
              <a:t>静电场的能量</a:t>
            </a:r>
            <a:endParaRPr lang="zh-CN"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2.8.2 </a:t>
            </a:r>
            <a:r>
              <a:rPr sz="2400" b="1" kern="0">
                <a:sym typeface="+mn-ea"/>
              </a:rPr>
              <a:t>电场的能量密度</a:t>
            </a:r>
            <a:endParaRPr sz="2400" b="1" kern="0">
              <a:sym typeface="+mn-ea"/>
            </a:endParaRPr>
          </a:p>
        </p:txBody>
      </p:sp>
      <p:sp>
        <p:nvSpPr>
          <p:cNvPr id="16386" name="矩形 22530"/>
          <p:cNvSpPr/>
          <p:nvPr>
            <p:custDataLst>
              <p:tags r:id="rId10"/>
            </p:custDataLst>
          </p:nvPr>
        </p:nvSpPr>
        <p:spPr>
          <a:xfrm>
            <a:off x="1918018" y="1412875"/>
            <a:ext cx="8718550" cy="1187450"/>
          </a:xfrm>
          <a:prstGeom prst="rect">
            <a:avLst/>
          </a:prstGeom>
          <a:noFill/>
          <a:ln w="9525">
            <a:noFill/>
          </a:ln>
        </p:spPr>
        <p:txBody>
          <a:bodyPr wrap="none" anchor="ctr" anchorCtr="0">
            <a:spAutoFit/>
          </a:bodyPr>
          <a:p>
            <a:r>
              <a:rPr lang="zh-CN" altLang="en-US" sz="2400" dirty="0">
                <a:latin typeface="Times New Roman" panose="02020603050405020304" charset="0"/>
              </a:rPr>
              <a:t>由任意两个绝缘导体所组成的电容器，其电容可以通过它所储存</a:t>
            </a:r>
            <a:endParaRPr lang="zh-CN" altLang="en-US" sz="2400" dirty="0">
              <a:latin typeface="Times New Roman" panose="02020603050405020304" charset="0"/>
            </a:endParaRPr>
          </a:p>
          <a:p>
            <a:r>
              <a:rPr lang="zh-CN" altLang="en-US" sz="2400" dirty="0">
                <a:latin typeface="Times New Roman" panose="02020603050405020304" charset="0"/>
              </a:rPr>
              <a:t>的电场能量来计算，即</a:t>
            </a:r>
            <a:endParaRPr lang="zh-CN" altLang="en-US" sz="2400" dirty="0">
              <a:latin typeface="Arial" panose="020B0604020202020204" pitchFamily="34" charset="0"/>
            </a:endParaRPr>
          </a:p>
          <a:p>
            <a:pPr eaLnBrk="0" hangingPunct="0"/>
            <a:endParaRPr lang="zh-CN" altLang="en-US" sz="2400" dirty="0">
              <a:latin typeface="Times New Roman" panose="02020603050405020304" charset="0"/>
            </a:endParaRPr>
          </a:p>
        </p:txBody>
      </p:sp>
      <p:graphicFrame>
        <p:nvGraphicFramePr>
          <p:cNvPr id="16387" name="对象 22531"/>
          <p:cNvGraphicFramePr>
            <a:graphicFrameLocks noChangeAspect="1"/>
          </p:cNvGraphicFramePr>
          <p:nvPr>
            <p:custDataLst>
              <p:tags r:id="rId11"/>
            </p:custDataLst>
          </p:nvPr>
        </p:nvGraphicFramePr>
        <p:xfrm>
          <a:off x="4213543" y="2492375"/>
          <a:ext cx="3676650" cy="939800"/>
        </p:xfrm>
        <a:graphic>
          <a:graphicData uri="http://schemas.openxmlformats.org/presentationml/2006/ole">
            <mc:AlternateContent xmlns:mc="http://schemas.openxmlformats.org/markup-compatibility/2006">
              <mc:Choice xmlns:v="urn:schemas-microsoft-com:vml" Requires="v">
                <p:oleObj spid="_x0000_s3086" name="" r:id="rId12" imgW="1523365" imgH="393700" progId="Equation.DSMT4">
                  <p:embed/>
                </p:oleObj>
              </mc:Choice>
              <mc:Fallback>
                <p:oleObj name="" r:id="rId12" imgW="1523365" imgH="393700" progId="Equation.DSMT4">
                  <p:embed/>
                  <p:pic>
                    <p:nvPicPr>
                      <p:cNvPr id="0" name="图片 3085"/>
                      <p:cNvPicPr/>
                      <p:nvPr/>
                    </p:nvPicPr>
                    <p:blipFill>
                      <a:blip r:embed="rId13"/>
                      <a:stretch>
                        <a:fillRect/>
                      </a:stretch>
                    </p:blipFill>
                    <p:spPr>
                      <a:xfrm>
                        <a:off x="4213543" y="2492375"/>
                        <a:ext cx="3676650" cy="939800"/>
                      </a:xfrm>
                      <a:prstGeom prst="rect">
                        <a:avLst/>
                      </a:prstGeom>
                      <a:noFill/>
                      <a:ln w="38100">
                        <a:noFill/>
                        <a:miter/>
                      </a:ln>
                    </p:spPr>
                  </p:pic>
                </p:oleObj>
              </mc:Fallback>
            </mc:AlternateContent>
          </a:graphicData>
        </a:graphic>
      </p:graphicFrame>
      <p:sp>
        <p:nvSpPr>
          <p:cNvPr id="16388" name="矩形 22532"/>
          <p:cNvSpPr/>
          <p:nvPr>
            <p:custDataLst>
              <p:tags r:id="rId14"/>
            </p:custDataLst>
          </p:nvPr>
        </p:nvSpPr>
        <p:spPr>
          <a:xfrm>
            <a:off x="2643505" y="3294063"/>
            <a:ext cx="488950" cy="1187450"/>
          </a:xfrm>
          <a:prstGeom prst="rect">
            <a:avLst/>
          </a:prstGeom>
          <a:noFill/>
          <a:ln w="9525">
            <a:noFill/>
          </a:ln>
        </p:spPr>
        <p:txBody>
          <a:bodyPr wrap="none" anchor="ctr" anchorCtr="0">
            <a:spAutoFit/>
          </a:bodyPr>
          <a:p>
            <a:endParaRPr lang="zh-CN" altLang="en-US" sz="2400" dirty="0">
              <a:latin typeface="Arial" panose="020B0604020202020204" pitchFamily="34" charset="0"/>
            </a:endParaRPr>
          </a:p>
          <a:p>
            <a:pPr eaLnBrk="0" hangingPunct="0"/>
            <a:r>
              <a:rPr lang="zh-CN" altLang="en-US" sz="2400" dirty="0">
                <a:latin typeface="Times New Roman" panose="02020603050405020304" charset="0"/>
              </a:rPr>
              <a:t>或</a:t>
            </a:r>
            <a:endParaRPr lang="zh-CN" altLang="en-US" sz="2400" dirty="0">
              <a:latin typeface="Arial" panose="020B0604020202020204" pitchFamily="34" charset="0"/>
            </a:endParaRPr>
          </a:p>
          <a:p>
            <a:pPr eaLnBrk="0" hangingPunct="0"/>
            <a:endParaRPr lang="zh-CN" altLang="en-US" sz="2400" dirty="0">
              <a:latin typeface="Times New Roman" panose="02020603050405020304" charset="0"/>
            </a:endParaRPr>
          </a:p>
        </p:txBody>
      </p:sp>
      <p:graphicFrame>
        <p:nvGraphicFramePr>
          <p:cNvPr id="16389" name="对象 22533"/>
          <p:cNvGraphicFramePr>
            <a:graphicFrameLocks noChangeAspect="1"/>
          </p:cNvGraphicFramePr>
          <p:nvPr>
            <p:custDataLst>
              <p:tags r:id="rId15"/>
            </p:custDataLst>
          </p:nvPr>
        </p:nvGraphicFramePr>
        <p:xfrm>
          <a:off x="4227830" y="3759200"/>
          <a:ext cx="3168650" cy="1254125"/>
        </p:xfrm>
        <a:graphic>
          <a:graphicData uri="http://schemas.openxmlformats.org/presentationml/2006/ole">
            <mc:AlternateContent xmlns:mc="http://schemas.openxmlformats.org/markup-compatibility/2006">
              <mc:Choice xmlns:v="urn:schemas-microsoft-com:vml" Requires="v">
                <p:oleObj spid="_x0000_s3082" name="" r:id="rId16" imgW="1322070" imgH="521335" progId="Equation.DSMT4">
                  <p:embed/>
                </p:oleObj>
              </mc:Choice>
              <mc:Fallback>
                <p:oleObj name="" r:id="rId16" imgW="1322070" imgH="521335" progId="Equation.DSMT4">
                  <p:embed/>
                  <p:pic>
                    <p:nvPicPr>
                      <p:cNvPr id="0" name="图片 3081"/>
                      <p:cNvPicPr/>
                      <p:nvPr/>
                    </p:nvPicPr>
                    <p:blipFill>
                      <a:blip r:embed="rId17"/>
                      <a:stretch>
                        <a:fillRect/>
                      </a:stretch>
                    </p:blipFill>
                    <p:spPr>
                      <a:xfrm>
                        <a:off x="4227830" y="3759200"/>
                        <a:ext cx="3168650" cy="1254125"/>
                      </a:xfrm>
                      <a:prstGeom prst="rect">
                        <a:avLst/>
                      </a:prstGeom>
                      <a:noFill/>
                      <a:ln w="38100">
                        <a:noFill/>
                        <a:miter/>
                      </a:ln>
                    </p:spPr>
                  </p:pic>
                </p:oleObj>
              </mc:Fallback>
            </mc:AlternateContent>
          </a:graphicData>
        </a:graphic>
      </p:graphicFrame>
      <p:sp>
        <p:nvSpPr>
          <p:cNvPr id="16390" name="矩形 22534"/>
          <p:cNvSpPr/>
          <p:nvPr>
            <p:custDataLst>
              <p:tags r:id="rId18"/>
            </p:custDataLst>
          </p:nvPr>
        </p:nvSpPr>
        <p:spPr>
          <a:xfrm>
            <a:off x="2572068" y="4941888"/>
            <a:ext cx="793750" cy="822325"/>
          </a:xfrm>
          <a:prstGeom prst="rect">
            <a:avLst/>
          </a:prstGeom>
          <a:noFill/>
          <a:ln w="9525">
            <a:noFill/>
          </a:ln>
        </p:spPr>
        <p:txBody>
          <a:bodyPr wrap="none" anchor="ctr" anchorCtr="0">
            <a:spAutoFit/>
          </a:bodyPr>
          <a:p>
            <a:endParaRPr lang="zh-CN" altLang="en-US" sz="2400" dirty="0">
              <a:latin typeface="Arial" panose="020B0604020202020204" pitchFamily="34" charset="0"/>
            </a:endParaRPr>
          </a:p>
          <a:p>
            <a:pPr eaLnBrk="0" hangingPunct="0"/>
            <a:r>
              <a:rPr lang="zh-CN" altLang="en-US" sz="2400" dirty="0">
                <a:latin typeface="Times New Roman" panose="02020603050405020304" charset="0"/>
              </a:rPr>
              <a:t>式中</a:t>
            </a:r>
            <a:endParaRPr lang="zh-CN" altLang="en-US" sz="2400" dirty="0">
              <a:latin typeface="Times New Roman" panose="02020603050405020304" charset="0"/>
            </a:endParaRPr>
          </a:p>
        </p:txBody>
      </p:sp>
      <p:graphicFrame>
        <p:nvGraphicFramePr>
          <p:cNvPr id="16391" name="对象 22535"/>
          <p:cNvGraphicFramePr>
            <a:graphicFrameLocks noChangeAspect="1"/>
          </p:cNvGraphicFramePr>
          <p:nvPr>
            <p:custDataLst>
              <p:tags r:id="rId19"/>
            </p:custDataLst>
          </p:nvPr>
        </p:nvGraphicFramePr>
        <p:xfrm>
          <a:off x="3383280" y="5316538"/>
          <a:ext cx="363538" cy="431800"/>
        </p:xfrm>
        <a:graphic>
          <a:graphicData uri="http://schemas.openxmlformats.org/presentationml/2006/ole">
            <mc:AlternateContent xmlns:mc="http://schemas.openxmlformats.org/markup-compatibility/2006">
              <mc:Choice xmlns:v="urn:schemas-microsoft-com:vml" Requires="v">
                <p:oleObj spid="_x0000_s3087" name="" r:id="rId20" imgW="153035" imgH="178435" progId="Equation.DSMT4">
                  <p:embed/>
                </p:oleObj>
              </mc:Choice>
              <mc:Fallback>
                <p:oleObj name="" r:id="rId20" imgW="153035" imgH="178435" progId="Equation.DSMT4">
                  <p:embed/>
                  <p:pic>
                    <p:nvPicPr>
                      <p:cNvPr id="0" name="图片 3086"/>
                      <p:cNvPicPr/>
                      <p:nvPr/>
                    </p:nvPicPr>
                    <p:blipFill>
                      <a:blip r:embed="rId21"/>
                      <a:stretch>
                        <a:fillRect/>
                      </a:stretch>
                    </p:blipFill>
                    <p:spPr>
                      <a:xfrm>
                        <a:off x="3383280" y="5316538"/>
                        <a:ext cx="363538" cy="431800"/>
                      </a:xfrm>
                      <a:prstGeom prst="rect">
                        <a:avLst/>
                      </a:prstGeom>
                      <a:noFill/>
                      <a:ln w="38100">
                        <a:noFill/>
                        <a:miter/>
                      </a:ln>
                    </p:spPr>
                  </p:pic>
                </p:oleObj>
              </mc:Fallback>
            </mc:AlternateContent>
          </a:graphicData>
        </a:graphic>
      </p:graphicFrame>
      <p:sp>
        <p:nvSpPr>
          <p:cNvPr id="16392" name="矩形 22536"/>
          <p:cNvSpPr/>
          <p:nvPr>
            <p:custDataLst>
              <p:tags r:id="rId22"/>
            </p:custDataLst>
          </p:nvPr>
        </p:nvSpPr>
        <p:spPr>
          <a:xfrm>
            <a:off x="3780155" y="5291138"/>
            <a:ext cx="3536950" cy="457200"/>
          </a:xfrm>
          <a:prstGeom prst="rect">
            <a:avLst/>
          </a:prstGeom>
          <a:noFill/>
          <a:ln w="9525">
            <a:noFill/>
          </a:ln>
        </p:spPr>
        <p:txBody>
          <a:bodyPr wrap="none" anchor="ctr" anchorCtr="0">
            <a:spAutoFit/>
          </a:bodyPr>
          <a:p>
            <a:r>
              <a:rPr lang="zh-CN" altLang="en-US" sz="2400" dirty="0">
                <a:latin typeface="Times New Roman" panose="02020603050405020304" charset="0"/>
              </a:rPr>
              <a:t>遍及有电场的全部区域。</a:t>
            </a:r>
            <a:endParaRPr lang="zh-CN" altLang="en-US" sz="2400" dirty="0">
              <a:latin typeface="Times New Roman" panose="02020603050405020304"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9363075" cy="521970"/>
          </a:xfrm>
          <a:prstGeom prst="rect">
            <a:avLst/>
          </a:prstGeom>
          <a:noFill/>
        </p:spPr>
        <p:txBody>
          <a:bodyPr wrap="square" rtlCol="0">
            <a:spAutoFit/>
          </a:bodyPr>
          <a:p>
            <a:pPr>
              <a:buClrTx/>
              <a:buSzTx/>
              <a:buFontTx/>
            </a:pPr>
            <a:r>
              <a:rPr lang="en-US" altLang="zh-CN" sz="2800" dirty="0" err="1"/>
              <a:t>2.9</a:t>
            </a:r>
            <a:r>
              <a:rPr lang="zh-CN" altLang="en-US" sz="2800" dirty="0" err="1"/>
              <a:t>、</a:t>
            </a:r>
            <a:r>
              <a:rPr lang="zh-CN" sz="2800" dirty="0" err="1"/>
              <a:t>MATLAB仿真静电型隐身衣</a:t>
            </a:r>
            <a:endParaRPr lang="zh-CN"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2.9.1 </a:t>
            </a:r>
            <a:r>
              <a:rPr lang="zh-CN" sz="2400" b="1" kern="0">
                <a:sym typeface="+mn-ea"/>
              </a:rPr>
              <a:t>静电型隐形衣</a:t>
            </a:r>
            <a:endParaRPr lang="zh-CN" sz="2400" b="1" kern="0">
              <a:sym typeface="+mn-ea"/>
            </a:endParaRPr>
          </a:p>
        </p:txBody>
      </p:sp>
      <p:sp>
        <p:nvSpPr>
          <p:cNvPr id="11266" name="文本占位符 11265"/>
          <p:cNvSpPr>
            <a:spLocks noGrp="1"/>
          </p:cNvSpPr>
          <p:nvPr>
            <p:custDataLst>
              <p:tags r:id="rId10"/>
            </p:custDataLst>
          </p:nvPr>
        </p:nvSpPr>
        <p:spPr>
          <a:xfrm>
            <a:off x="857250" y="1297940"/>
            <a:ext cx="6893560"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en-US" altLang="zh-CN" sz="2400" strike="noStrike" noProof="1" dirty="0">
                <a:effectLst/>
                <a:latin typeface="+mn-ea"/>
                <a:cs typeface="+mn-ea"/>
              </a:rPr>
              <a:t>    </a:t>
            </a:r>
            <a:r>
              <a:rPr lang="zh-CN" altLang="en-US" sz="2400" strike="noStrike" noProof="1" dirty="0">
                <a:effectLst/>
                <a:latin typeface="+mn-ea"/>
                <a:cs typeface="+mn-ea"/>
              </a:rPr>
              <a:t>《科学》杂志上报导的静电“隐身衣”，是一种双层柱状结构，中心圆柱采取完美金属构成，即介电常数</a:t>
            </a:r>
            <a:r>
              <a:rPr lang="en-US" altLang="zh-CN" sz="2400" strike="noStrike" noProof="1" dirty="0">
                <a:effectLst/>
                <a:latin typeface="+mn-ea"/>
                <a:cs typeface="+mn-ea"/>
              </a:rPr>
              <a:t>  </a:t>
            </a:r>
            <a:r>
              <a:rPr lang="zh-CN" altLang="en-US" sz="2400" strike="noStrike" noProof="1" dirty="0">
                <a:effectLst/>
                <a:latin typeface="+mn-ea"/>
                <a:cs typeface="+mn-ea"/>
              </a:rPr>
              <a:t>为无穷大，任何电场都进入不到柱体内部。金属材料外部是一个内外半径分别为</a:t>
            </a:r>
            <a:r>
              <a:rPr lang="zh-CN" altLang="en-US" sz="2400" i="1" strike="noStrike" noProof="1" dirty="0">
                <a:effectLst/>
                <a:latin typeface="Times New Roman" panose="02020603050405020304" charset="0"/>
                <a:cs typeface="Times New Roman" panose="02020603050405020304" charset="0"/>
              </a:rPr>
              <a:t>a</a:t>
            </a:r>
            <a:r>
              <a:rPr lang="zh-CN" altLang="en-US" sz="2400" strike="noStrike" noProof="1" dirty="0">
                <a:effectLst/>
                <a:latin typeface="+mn-ea"/>
                <a:cs typeface="+mn-ea"/>
              </a:rPr>
              <a:t>和</a:t>
            </a:r>
            <a:r>
              <a:rPr lang="zh-CN" altLang="en-US" sz="2400" i="1" strike="noStrike" noProof="1" dirty="0">
                <a:effectLst/>
                <a:latin typeface="Times New Roman" panose="02020603050405020304" charset="0"/>
                <a:cs typeface="Times New Roman" panose="02020603050405020304" charset="0"/>
              </a:rPr>
              <a:t>b</a:t>
            </a:r>
            <a:r>
              <a:rPr lang="zh-CN" altLang="en-US" sz="2400" strike="noStrike" noProof="1" dirty="0">
                <a:effectLst/>
                <a:latin typeface="+mn-ea"/>
                <a:cs typeface="+mn-ea"/>
              </a:rPr>
              <a:t>的柱套，其介电常数为</a:t>
            </a:r>
            <a:r>
              <a:rPr lang="en-US" altLang="zh-CN" sz="2400" strike="noStrike" noProof="1" dirty="0">
                <a:effectLst/>
                <a:latin typeface="+mn-ea"/>
                <a:cs typeface="+mn-ea"/>
              </a:rPr>
              <a:t>  </a:t>
            </a:r>
            <a:r>
              <a:rPr lang="zh-CN" altLang="en-US" sz="2400" strike="noStrike" noProof="1" dirty="0">
                <a:effectLst/>
                <a:latin typeface="+mn-ea"/>
                <a:cs typeface="+mn-ea"/>
              </a:rPr>
              <a:t>。当在背景材料中施加一个垂直于柱轴方向的匀强电场时，该电场不会受到任何扰动，就像背景材料中没有任何东西一样。</a:t>
            </a:r>
            <a:endParaRPr lang="zh-CN" altLang="en-US" sz="2400" strike="noStrike" noProof="1" dirty="0">
              <a:effectLst/>
              <a:latin typeface="+mn-ea"/>
              <a:cs typeface="+mn-ea"/>
            </a:endParaRPr>
          </a:p>
        </p:txBody>
      </p:sp>
      <p:graphicFrame>
        <p:nvGraphicFramePr>
          <p:cNvPr id="6" name="对象 5">
            <a:hlinkClick r:id="" action="ppaction://ole?verb="/>
          </p:cNvPr>
          <p:cNvGraphicFramePr>
            <a:graphicFrameLocks noChangeAspect="1"/>
          </p:cNvGraphicFramePr>
          <p:nvPr/>
        </p:nvGraphicFramePr>
        <p:xfrm>
          <a:off x="2200910" y="2579688"/>
          <a:ext cx="264000" cy="396000"/>
        </p:xfrm>
        <a:graphic>
          <a:graphicData uri="http://schemas.openxmlformats.org/presentationml/2006/ole">
            <mc:AlternateContent xmlns:mc="http://schemas.openxmlformats.org/markup-compatibility/2006">
              <mc:Choice xmlns:v="urn:schemas-microsoft-com:vml" Requires="v">
                <p:oleObj spid="_x0000_s1025" name="" r:id="rId11" imgW="152400" imgH="228600" progId="Equation.DSMT4">
                  <p:embed/>
                </p:oleObj>
              </mc:Choice>
              <mc:Fallback>
                <p:oleObj name="" r:id="rId11" imgW="152400" imgH="228600" progId="Equation.DSMT4">
                  <p:embed/>
                  <p:pic>
                    <p:nvPicPr>
                      <p:cNvPr id="0" name="图片 1024"/>
                      <p:cNvPicPr/>
                      <p:nvPr/>
                    </p:nvPicPr>
                    <p:blipFill>
                      <a:blip r:embed="rId12"/>
                      <a:stretch>
                        <a:fillRect/>
                      </a:stretch>
                    </p:blipFill>
                    <p:spPr>
                      <a:xfrm>
                        <a:off x="2200910" y="2579688"/>
                        <a:ext cx="264000" cy="39600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custDataLst>
              <p:tags r:id="rId13"/>
            </p:custDataLst>
          </p:nvPr>
        </p:nvGraphicFramePr>
        <p:xfrm>
          <a:off x="3452098" y="3697486"/>
          <a:ext cx="286385" cy="395605"/>
        </p:xfrm>
        <a:graphic>
          <a:graphicData uri="http://schemas.openxmlformats.org/presentationml/2006/ole">
            <mc:AlternateContent xmlns:mc="http://schemas.openxmlformats.org/markup-compatibility/2006">
              <mc:Choice xmlns:v="urn:schemas-microsoft-com:vml" Requires="v">
                <p:oleObj spid="_x0000_s2" name="" r:id="rId14" imgW="165100" imgH="228600" progId="Equation.DSMT4">
                  <p:embed/>
                </p:oleObj>
              </mc:Choice>
              <mc:Fallback>
                <p:oleObj name="" r:id="rId14" imgW="165100" imgH="228600" progId="Equation.DSMT4">
                  <p:embed/>
                  <p:pic>
                    <p:nvPicPr>
                      <p:cNvPr id="0" name="图片 1024"/>
                      <p:cNvPicPr/>
                      <p:nvPr/>
                    </p:nvPicPr>
                    <p:blipFill>
                      <a:blip r:embed="rId15"/>
                      <a:stretch>
                        <a:fillRect/>
                      </a:stretch>
                    </p:blipFill>
                    <p:spPr>
                      <a:xfrm>
                        <a:off x="3452098" y="3697486"/>
                        <a:ext cx="286385" cy="395605"/>
                      </a:xfrm>
                      <a:prstGeom prst="rect">
                        <a:avLst/>
                      </a:prstGeom>
                    </p:spPr>
                  </p:pic>
                </p:oleObj>
              </mc:Fallback>
            </mc:AlternateContent>
          </a:graphicData>
        </a:graphic>
      </p:graphicFrame>
      <p:pic>
        <p:nvPicPr>
          <p:cNvPr id="19" name="图片 18"/>
          <p:cNvPicPr>
            <a:picLocks noChangeAspect="1"/>
          </p:cNvPicPr>
          <p:nvPr/>
        </p:nvPicPr>
        <p:blipFill>
          <a:blip r:embed="rId16"/>
          <a:stretch>
            <a:fillRect/>
          </a:stretch>
        </p:blipFill>
        <p:spPr>
          <a:xfrm>
            <a:off x="8418830" y="1853565"/>
            <a:ext cx="3343910" cy="290893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6" name="文本框 5"/>
          <p:cNvSpPr txBox="1"/>
          <p:nvPr>
            <p:custDataLst>
              <p:tags r:id="rId8"/>
            </p:custDataLst>
          </p:nvPr>
        </p:nvSpPr>
        <p:spPr>
          <a:xfrm>
            <a:off x="221615" y="675640"/>
            <a:ext cx="693293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2.1.3 </a:t>
            </a:r>
            <a:r>
              <a:rPr lang="zh-CN" altLang="en-US" sz="2400" b="1">
                <a:sym typeface="+mn-ea"/>
              </a:rPr>
              <a:t>场的叠加原理和库仑场强法</a:t>
            </a:r>
            <a:endParaRPr lang="zh-CN" altLang="en-US" sz="2400" b="1">
              <a:sym typeface="+mn-ea"/>
            </a:endParaRPr>
          </a:p>
        </p:txBody>
      </p:sp>
      <p:sp>
        <p:nvSpPr>
          <p:cNvPr id="20" name="文本框 19"/>
          <p:cNvSpPr txBox="1"/>
          <p:nvPr>
            <p:custDataLst>
              <p:tags r:id="rId9"/>
            </p:custDataLst>
          </p:nvPr>
        </p:nvSpPr>
        <p:spPr>
          <a:xfrm>
            <a:off x="0" y="50800"/>
            <a:ext cx="5406390" cy="521970"/>
          </a:xfrm>
          <a:prstGeom prst="rect">
            <a:avLst/>
          </a:prstGeom>
          <a:noFill/>
        </p:spPr>
        <p:txBody>
          <a:bodyPr wrap="square" rtlCol="0">
            <a:spAutoFit/>
          </a:bodyPr>
          <a:p>
            <a:pPr>
              <a:buClrTx/>
              <a:buSzTx/>
              <a:buFontTx/>
            </a:pPr>
            <a:r>
              <a:rPr lang="en-US" altLang="zh-CN" sz="2800" dirty="0" err="1"/>
              <a:t>2.1</a:t>
            </a:r>
            <a:r>
              <a:rPr lang="zh-CN" altLang="en-US" sz="2800" dirty="0" err="1"/>
              <a:t>、</a:t>
            </a:r>
            <a:r>
              <a:rPr lang="zh-CN" sz="2800" dirty="0" err="1"/>
              <a:t>库仑定律和电场强度</a:t>
            </a:r>
            <a:endParaRPr lang="zh-CN" sz="2800" dirty="0" err="1"/>
          </a:p>
        </p:txBody>
      </p:sp>
      <p:sp>
        <p:nvSpPr>
          <p:cNvPr id="71683" name="Rectangle 3"/>
          <p:cNvSpPr>
            <a:spLocks noGrp="1" noChangeArrowheads="1"/>
          </p:cNvSpPr>
          <p:nvPr>
            <p:custDataLst>
              <p:tags r:id="rId10"/>
            </p:custDataLst>
          </p:nvPr>
        </p:nvSpPr>
        <p:spPr>
          <a:xfrm>
            <a:off x="709930" y="1297940"/>
            <a:ext cx="9824720" cy="2143125"/>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r>
              <a:rPr kumimoji="0"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   </a:t>
            </a:r>
            <a:endParaRPr kumimoji="0" sz="2400" b="1" u="none" strike="noStrike" kern="0" cap="none" spc="0" normalizeH="0" baseline="0" noProof="0" dirty="0" smtClean="0">
              <a:ln>
                <a:noFill/>
              </a:ln>
              <a:solidFill>
                <a:schemeClr val="tx1"/>
              </a:solidFill>
              <a:effectLst/>
              <a:uLnTx/>
              <a:uFillTx/>
              <a:ea typeface="楷体_GB2312"/>
              <a:cs typeface="+mn-cs"/>
            </a:endParaRPr>
          </a:p>
        </p:txBody>
      </p:sp>
      <p:sp>
        <p:nvSpPr>
          <p:cNvPr id="2" name="Rectangle 3"/>
          <p:cNvSpPr>
            <a:spLocks noGrp="1" noChangeArrowheads="1"/>
          </p:cNvSpPr>
          <p:nvPr>
            <p:custDataLst>
              <p:tags r:id="rId11"/>
            </p:custDataLst>
          </p:nvPr>
        </p:nvSpPr>
        <p:spPr>
          <a:xfrm>
            <a:off x="836930" y="1287145"/>
            <a:ext cx="9824720"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体电荷分布：</a:t>
            </a: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面电荷分布：</a:t>
            </a: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线</a:t>
            </a:r>
            <a:r>
              <a:rPr lang="zh-CN" altLang="en-US" sz="2400" kern="0" noProof="0" dirty="0" smtClean="0">
                <a:ln>
                  <a:noFill/>
                </a:ln>
                <a:solidFill>
                  <a:schemeClr val="tx1"/>
                </a:solidFill>
                <a:effectLst/>
                <a:uLnTx/>
                <a:uFillTx/>
                <a:latin typeface="宋体" panose="02010600030101010101" pitchFamily="2" charset="-122"/>
                <a:ea typeface="楷体_GB2312"/>
                <a:sym typeface="+mn-ea"/>
              </a:rPr>
              <a:t>电荷</a:t>
            </a: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分布：</a:t>
            </a:r>
            <a:endPar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p:txBody>
      </p:sp>
      <p:graphicFrame>
        <p:nvGraphicFramePr>
          <p:cNvPr id="11270" name="对象 13318"/>
          <p:cNvGraphicFramePr>
            <a:graphicFrameLocks noChangeAspect="1"/>
          </p:cNvGraphicFramePr>
          <p:nvPr>
            <p:custDataLst>
              <p:tags r:id="rId12"/>
            </p:custDataLst>
          </p:nvPr>
        </p:nvGraphicFramePr>
        <p:xfrm>
          <a:off x="3588068" y="1797368"/>
          <a:ext cx="4321175" cy="854075"/>
        </p:xfrm>
        <a:graphic>
          <a:graphicData uri="http://schemas.openxmlformats.org/presentationml/2006/ole">
            <mc:AlternateContent xmlns:mc="http://schemas.openxmlformats.org/markup-compatibility/2006">
              <mc:Choice xmlns:v="urn:schemas-microsoft-com:vml" Requires="v">
                <p:oleObj spid="_x0000_s3094" name="" r:id="rId13" imgW="2311400" imgH="457200" progId="Equation.DSMT4">
                  <p:embed/>
                </p:oleObj>
              </mc:Choice>
              <mc:Fallback>
                <p:oleObj name="" r:id="rId13" imgW="2311400" imgH="457200" progId="Equation.DSMT4">
                  <p:embed/>
                  <p:pic>
                    <p:nvPicPr>
                      <p:cNvPr id="0" name="图片 3093"/>
                      <p:cNvPicPr/>
                      <p:nvPr/>
                    </p:nvPicPr>
                    <p:blipFill>
                      <a:blip r:embed="rId14"/>
                      <a:stretch>
                        <a:fillRect/>
                      </a:stretch>
                    </p:blipFill>
                    <p:spPr>
                      <a:xfrm>
                        <a:off x="3588068" y="1797368"/>
                        <a:ext cx="4321175" cy="854075"/>
                      </a:xfrm>
                      <a:prstGeom prst="rect">
                        <a:avLst/>
                      </a:prstGeom>
                      <a:noFill/>
                      <a:ln w="38100">
                        <a:noFill/>
                        <a:miter/>
                      </a:ln>
                    </p:spPr>
                  </p:pic>
                </p:oleObj>
              </mc:Fallback>
            </mc:AlternateContent>
          </a:graphicData>
        </a:graphic>
      </p:graphicFrame>
      <p:graphicFrame>
        <p:nvGraphicFramePr>
          <p:cNvPr id="11274" name="对象 13322"/>
          <p:cNvGraphicFramePr>
            <a:graphicFrameLocks noChangeAspect="1"/>
          </p:cNvGraphicFramePr>
          <p:nvPr>
            <p:custDataLst>
              <p:tags r:id="rId15"/>
            </p:custDataLst>
          </p:nvPr>
        </p:nvGraphicFramePr>
        <p:xfrm>
          <a:off x="3516313" y="3492183"/>
          <a:ext cx="4465637" cy="868362"/>
        </p:xfrm>
        <a:graphic>
          <a:graphicData uri="http://schemas.openxmlformats.org/presentationml/2006/ole">
            <mc:AlternateContent xmlns:mc="http://schemas.openxmlformats.org/markup-compatibility/2006">
              <mc:Choice xmlns:v="urn:schemas-microsoft-com:vml" Requires="v">
                <p:oleObj spid="_x0000_s3096" name="" r:id="rId16" imgW="2349500" imgH="457200" progId="Equation.DSMT4">
                  <p:embed/>
                </p:oleObj>
              </mc:Choice>
              <mc:Fallback>
                <p:oleObj name="" r:id="rId16" imgW="2349500" imgH="457200" progId="Equation.DSMT4">
                  <p:embed/>
                  <p:pic>
                    <p:nvPicPr>
                      <p:cNvPr id="0" name="图片 3095"/>
                      <p:cNvPicPr/>
                      <p:nvPr/>
                    </p:nvPicPr>
                    <p:blipFill>
                      <a:blip r:embed="rId17"/>
                      <a:stretch>
                        <a:fillRect/>
                      </a:stretch>
                    </p:blipFill>
                    <p:spPr>
                      <a:xfrm>
                        <a:off x="3516313" y="3492183"/>
                        <a:ext cx="4465637" cy="868362"/>
                      </a:xfrm>
                      <a:prstGeom prst="rect">
                        <a:avLst/>
                      </a:prstGeom>
                      <a:noFill/>
                      <a:ln w="38100">
                        <a:noFill/>
                        <a:miter/>
                      </a:ln>
                    </p:spPr>
                  </p:pic>
                </p:oleObj>
              </mc:Fallback>
            </mc:AlternateContent>
          </a:graphicData>
        </a:graphic>
      </p:graphicFrame>
      <p:graphicFrame>
        <p:nvGraphicFramePr>
          <p:cNvPr id="11276" name="对象 13324"/>
          <p:cNvGraphicFramePr>
            <a:graphicFrameLocks noChangeAspect="1"/>
          </p:cNvGraphicFramePr>
          <p:nvPr>
            <p:custDataLst>
              <p:tags r:id="rId18"/>
            </p:custDataLst>
          </p:nvPr>
        </p:nvGraphicFramePr>
        <p:xfrm>
          <a:off x="3516313" y="5372100"/>
          <a:ext cx="4392612" cy="879475"/>
        </p:xfrm>
        <a:graphic>
          <a:graphicData uri="http://schemas.openxmlformats.org/presentationml/2006/ole">
            <mc:AlternateContent xmlns:mc="http://schemas.openxmlformats.org/markup-compatibility/2006">
              <mc:Choice xmlns:v="urn:schemas-microsoft-com:vml" Requires="v">
                <p:oleObj spid="_x0000_s3102" name="" r:id="rId19" imgW="2286000" imgH="457200" progId="Equation.DSMT4">
                  <p:embed/>
                </p:oleObj>
              </mc:Choice>
              <mc:Fallback>
                <p:oleObj name="" r:id="rId19" imgW="2286000" imgH="457200" progId="Equation.DSMT4">
                  <p:embed/>
                  <p:pic>
                    <p:nvPicPr>
                      <p:cNvPr id="0" name="图片 3101"/>
                      <p:cNvPicPr/>
                      <p:nvPr/>
                    </p:nvPicPr>
                    <p:blipFill>
                      <a:blip r:embed="rId20"/>
                      <a:stretch>
                        <a:fillRect/>
                      </a:stretch>
                    </p:blipFill>
                    <p:spPr>
                      <a:xfrm>
                        <a:off x="3516313" y="5372100"/>
                        <a:ext cx="4392612" cy="8794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9363075" cy="521970"/>
          </a:xfrm>
          <a:prstGeom prst="rect">
            <a:avLst/>
          </a:prstGeom>
          <a:noFill/>
        </p:spPr>
        <p:txBody>
          <a:bodyPr wrap="square" rtlCol="0">
            <a:spAutoFit/>
          </a:bodyPr>
          <a:p>
            <a:pPr>
              <a:buClrTx/>
              <a:buSzTx/>
              <a:buFontTx/>
            </a:pPr>
            <a:r>
              <a:rPr lang="en-US" altLang="zh-CN" sz="2800" dirty="0" err="1"/>
              <a:t>2.9</a:t>
            </a:r>
            <a:r>
              <a:rPr lang="zh-CN" altLang="en-US" sz="2800" dirty="0" err="1"/>
              <a:t>、</a:t>
            </a:r>
            <a:r>
              <a:rPr lang="zh-CN" sz="2800" dirty="0" err="1"/>
              <a:t>MATLAB仿真静电型隐身衣</a:t>
            </a:r>
            <a:endParaRPr lang="zh-CN"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2.9.1 </a:t>
            </a:r>
            <a:r>
              <a:rPr lang="zh-CN" sz="2400" b="1" kern="0">
                <a:sym typeface="+mn-ea"/>
              </a:rPr>
              <a:t>静电型隐形衣</a:t>
            </a:r>
            <a:endParaRPr lang="zh-CN" sz="2400" b="1" kern="0">
              <a:sym typeface="+mn-ea"/>
            </a:endParaRPr>
          </a:p>
        </p:txBody>
      </p:sp>
      <p:sp>
        <p:nvSpPr>
          <p:cNvPr id="11266" name="文本占位符 11265"/>
          <p:cNvSpPr>
            <a:spLocks noGrp="1"/>
          </p:cNvSpPr>
          <p:nvPr>
            <p:custDataLst>
              <p:tags r:id="rId10"/>
            </p:custDataLst>
          </p:nvPr>
        </p:nvSpPr>
        <p:spPr>
          <a:xfrm>
            <a:off x="857250" y="1297940"/>
            <a:ext cx="6893560"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en-US" altLang="zh-CN" sz="2400" dirty="0">
                <a:effectLst/>
                <a:latin typeface="+mn-ea"/>
                <a:cs typeface="+mn-ea"/>
                <a:sym typeface="+mn-ea"/>
              </a:rPr>
              <a:t>    </a:t>
            </a:r>
            <a:r>
              <a:rPr lang="zh-CN" altLang="en-US" sz="2400" strike="noStrike" noProof="1" dirty="0">
                <a:effectLst/>
                <a:latin typeface="+mn-ea"/>
                <a:cs typeface="+mn-ea"/>
              </a:rPr>
              <a:t>对静电隐形装置的研究，可以使用柱坐标系下的分离变量开展。建立柱坐标系，假设各个区域中的电势分布如下</a:t>
            </a:r>
            <a:endParaRPr lang="zh-CN" altLang="en-US" sz="2400" strike="noStrike" noProof="1" dirty="0">
              <a:effectLst/>
              <a:latin typeface="+mn-ea"/>
              <a:cs typeface="+mn-ea"/>
            </a:endParaRPr>
          </a:p>
          <a:p>
            <a:pPr marL="0" indent="0">
              <a:lnSpc>
                <a:spcPct val="150000"/>
              </a:lnSpc>
              <a:spcBef>
                <a:spcPts val="0"/>
              </a:spcBef>
              <a:buNone/>
            </a:pPr>
            <a:endParaRPr lang="zh-CN" altLang="en-US" sz="2400" strike="noStrike" noProof="1" dirty="0">
              <a:effectLst/>
              <a:latin typeface="+mn-ea"/>
              <a:cs typeface="+mn-ea"/>
            </a:endParaRPr>
          </a:p>
          <a:p>
            <a:pPr marL="0" indent="0">
              <a:lnSpc>
                <a:spcPct val="150000"/>
              </a:lnSpc>
              <a:spcBef>
                <a:spcPts val="0"/>
              </a:spcBef>
              <a:buNone/>
            </a:pPr>
            <a:endParaRPr lang="zh-CN" altLang="en-US" sz="2400" strike="noStrike" noProof="1" dirty="0">
              <a:effectLst/>
              <a:latin typeface="+mn-ea"/>
              <a:cs typeface="+mn-ea"/>
            </a:endParaRPr>
          </a:p>
          <a:p>
            <a:pPr marL="0" indent="0">
              <a:lnSpc>
                <a:spcPct val="150000"/>
              </a:lnSpc>
              <a:spcBef>
                <a:spcPts val="0"/>
              </a:spcBef>
              <a:buNone/>
            </a:pPr>
            <a:endParaRPr lang="zh-CN" altLang="en-US" sz="2400" strike="noStrike" noProof="1" dirty="0">
              <a:effectLst/>
              <a:latin typeface="+mn-ea"/>
              <a:cs typeface="+mn-ea"/>
            </a:endParaRPr>
          </a:p>
          <a:p>
            <a:pPr marL="0" indent="0">
              <a:lnSpc>
                <a:spcPct val="150000"/>
              </a:lnSpc>
              <a:spcBef>
                <a:spcPts val="0"/>
              </a:spcBef>
              <a:buNone/>
            </a:pPr>
            <a:r>
              <a:rPr lang="zh-CN" altLang="en-US" sz="2400" strike="noStrike" noProof="1" dirty="0">
                <a:effectLst/>
                <a:latin typeface="+mn-ea"/>
                <a:cs typeface="+mn-ea"/>
              </a:rPr>
              <a:t>在介质的分界面上，有如下边界条件：</a:t>
            </a:r>
            <a:endParaRPr lang="zh-CN" altLang="en-US" sz="2400" strike="noStrike" noProof="1" dirty="0">
              <a:effectLst/>
              <a:latin typeface="+mn-ea"/>
              <a:cs typeface="+mn-ea"/>
            </a:endParaRPr>
          </a:p>
          <a:p>
            <a:pPr>
              <a:lnSpc>
                <a:spcPct val="150000"/>
              </a:lnSpc>
              <a:spcBef>
                <a:spcPts val="0"/>
              </a:spcBef>
            </a:pPr>
            <a:r>
              <a:rPr lang="zh-CN" altLang="en-US" sz="2400" strike="noStrike" noProof="1" dirty="0">
                <a:effectLst/>
                <a:latin typeface="+mn-ea"/>
                <a:cs typeface="+mn-ea"/>
              </a:rPr>
              <a:t>当</a:t>
            </a:r>
            <a:r>
              <a:rPr lang="en-US" altLang="zh-CN" sz="2400" strike="noStrike" noProof="1" dirty="0">
                <a:effectLst/>
                <a:latin typeface="+mn-ea"/>
                <a:cs typeface="+mn-ea"/>
              </a:rPr>
              <a:t>     </a:t>
            </a:r>
            <a:r>
              <a:rPr lang="zh-CN" altLang="en-US" sz="2400" strike="noStrike" noProof="1" dirty="0">
                <a:effectLst/>
                <a:latin typeface="+mn-ea"/>
                <a:cs typeface="+mn-ea"/>
              </a:rPr>
              <a:t>时，</a:t>
            </a:r>
            <a:r>
              <a:rPr lang="en-US" altLang="zh-CN" sz="2400" strike="noStrike" noProof="1" dirty="0">
                <a:effectLst/>
                <a:latin typeface="+mn-ea"/>
                <a:cs typeface="+mn-ea"/>
              </a:rPr>
              <a:t>     </a:t>
            </a:r>
            <a:r>
              <a:rPr lang="zh-CN" altLang="en-US" sz="2400" strike="noStrike" noProof="1" dirty="0">
                <a:effectLst/>
                <a:latin typeface="+mn-ea"/>
                <a:cs typeface="+mn-ea"/>
              </a:rPr>
              <a:t>且</a:t>
            </a:r>
            <a:endParaRPr lang="zh-CN" altLang="en-US" sz="2400" strike="noStrike" noProof="1" dirty="0">
              <a:effectLst/>
              <a:latin typeface="+mn-ea"/>
              <a:cs typeface="+mn-ea"/>
            </a:endParaRPr>
          </a:p>
          <a:p>
            <a:pPr>
              <a:lnSpc>
                <a:spcPct val="150000"/>
              </a:lnSpc>
              <a:spcBef>
                <a:spcPts val="0"/>
              </a:spcBef>
            </a:pPr>
            <a:r>
              <a:rPr lang="zh-CN" altLang="en-US" sz="2400" dirty="0">
                <a:effectLst/>
                <a:latin typeface="+mn-ea"/>
                <a:cs typeface="+mn-ea"/>
                <a:sym typeface="+mn-ea"/>
              </a:rPr>
              <a:t>当</a:t>
            </a:r>
            <a:r>
              <a:rPr lang="en-US" altLang="zh-CN" sz="2400" dirty="0">
                <a:effectLst/>
                <a:latin typeface="+mn-ea"/>
                <a:cs typeface="+mn-ea"/>
                <a:sym typeface="+mn-ea"/>
              </a:rPr>
              <a:t>     </a:t>
            </a:r>
            <a:r>
              <a:rPr lang="zh-CN" altLang="en-US" sz="2400" dirty="0">
                <a:effectLst/>
                <a:latin typeface="+mn-ea"/>
                <a:cs typeface="+mn-ea"/>
                <a:sym typeface="+mn-ea"/>
              </a:rPr>
              <a:t>时，</a:t>
            </a:r>
            <a:r>
              <a:rPr lang="en-US" altLang="zh-CN" sz="2400" dirty="0">
                <a:effectLst/>
                <a:latin typeface="+mn-ea"/>
                <a:cs typeface="+mn-ea"/>
                <a:sym typeface="+mn-ea"/>
              </a:rPr>
              <a:t>     </a:t>
            </a:r>
            <a:r>
              <a:rPr lang="zh-CN" altLang="en-US" sz="2400" dirty="0">
                <a:effectLst/>
                <a:latin typeface="+mn-ea"/>
                <a:cs typeface="+mn-ea"/>
                <a:sym typeface="+mn-ea"/>
              </a:rPr>
              <a:t>且</a:t>
            </a:r>
            <a:endParaRPr lang="zh-CN" altLang="en-US" sz="2400" strike="noStrike" noProof="1" dirty="0">
              <a:effectLst/>
              <a:latin typeface="+mn-ea"/>
              <a:cs typeface="+mn-ea"/>
            </a:endParaRPr>
          </a:p>
          <a:p>
            <a:pPr marL="0" indent="0">
              <a:lnSpc>
                <a:spcPct val="150000"/>
              </a:lnSpc>
              <a:spcBef>
                <a:spcPts val="0"/>
              </a:spcBef>
              <a:buNone/>
            </a:pPr>
            <a:endParaRPr lang="zh-CN" altLang="en-US" sz="2400" strike="noStrike" noProof="1" dirty="0">
              <a:effectLst/>
              <a:latin typeface="+mn-ea"/>
              <a:cs typeface="+mn-ea"/>
            </a:endParaRPr>
          </a:p>
        </p:txBody>
      </p:sp>
      <p:pic>
        <p:nvPicPr>
          <p:cNvPr id="19" name="图片 18"/>
          <p:cNvPicPr>
            <a:picLocks noChangeAspect="1"/>
          </p:cNvPicPr>
          <p:nvPr/>
        </p:nvPicPr>
        <p:blipFill>
          <a:blip r:embed="rId11"/>
          <a:stretch>
            <a:fillRect/>
          </a:stretch>
        </p:blipFill>
        <p:spPr>
          <a:xfrm>
            <a:off x="8418830" y="1853565"/>
            <a:ext cx="3343910" cy="2908935"/>
          </a:xfrm>
          <a:prstGeom prst="rect">
            <a:avLst/>
          </a:prstGeom>
        </p:spPr>
      </p:pic>
      <p:graphicFrame>
        <p:nvGraphicFramePr>
          <p:cNvPr id="4" name="对象 3">
            <a:hlinkClick r:id="" action="ppaction://ole?verb="/>
          </p:cNvPr>
          <p:cNvGraphicFramePr>
            <a:graphicFrameLocks noChangeAspect="1"/>
          </p:cNvGraphicFramePr>
          <p:nvPr/>
        </p:nvGraphicFramePr>
        <p:xfrm>
          <a:off x="3458210" y="2880360"/>
          <a:ext cx="2232025" cy="1802130"/>
        </p:xfrm>
        <a:graphic>
          <a:graphicData uri="http://schemas.openxmlformats.org/presentationml/2006/ole">
            <mc:AlternateContent xmlns:mc="http://schemas.openxmlformats.org/markup-compatibility/2006">
              <mc:Choice xmlns:v="urn:schemas-microsoft-com:vml" Requires="v">
                <p:oleObj spid="_x0000_s2049" name="" r:id="rId12" imgW="1384300" imgH="1117600" progId="Equation.DSMT4">
                  <p:embed/>
                </p:oleObj>
              </mc:Choice>
              <mc:Fallback>
                <p:oleObj name="" r:id="rId12" imgW="1384300" imgH="1117600" progId="Equation.DSMT4">
                  <p:embed/>
                  <p:pic>
                    <p:nvPicPr>
                      <p:cNvPr id="0" name="图片 2048"/>
                      <p:cNvPicPr/>
                      <p:nvPr/>
                    </p:nvPicPr>
                    <p:blipFill>
                      <a:blip r:embed="rId13"/>
                      <a:stretch>
                        <a:fillRect/>
                      </a:stretch>
                    </p:blipFill>
                    <p:spPr>
                      <a:xfrm>
                        <a:off x="3458210" y="2880360"/>
                        <a:ext cx="2232025" cy="1802130"/>
                      </a:xfrm>
                      <a:prstGeom prst="rect">
                        <a:avLst/>
                      </a:prstGeom>
                    </p:spPr>
                  </p:pic>
                </p:oleObj>
              </mc:Fallback>
            </mc:AlternateContent>
          </a:graphicData>
        </a:graphic>
      </p:graphicFrame>
      <p:graphicFrame>
        <p:nvGraphicFramePr>
          <p:cNvPr id="18" name="对象 17">
            <a:hlinkClick r:id="" action="ppaction://ole?verb="/>
          </p:cNvPr>
          <p:cNvGraphicFramePr>
            <a:graphicFrameLocks noChangeAspect="1"/>
          </p:cNvGraphicFramePr>
          <p:nvPr/>
        </p:nvGraphicFramePr>
        <p:xfrm>
          <a:off x="1654810" y="5418773"/>
          <a:ext cx="641455" cy="252000"/>
        </p:xfrm>
        <a:graphic>
          <a:graphicData uri="http://schemas.openxmlformats.org/presentationml/2006/ole">
            <mc:AlternateContent xmlns:mc="http://schemas.openxmlformats.org/markup-compatibility/2006">
              <mc:Choice xmlns:v="urn:schemas-microsoft-com:vml" Requires="v">
                <p:oleObj spid="_x0000_s2050" name="" r:id="rId14" imgW="355600" imgH="139700" progId="Equation.DSMT4">
                  <p:embed/>
                </p:oleObj>
              </mc:Choice>
              <mc:Fallback>
                <p:oleObj name="" r:id="rId14" imgW="355600" imgH="139700" progId="Equation.DSMT4">
                  <p:embed/>
                  <p:pic>
                    <p:nvPicPr>
                      <p:cNvPr id="0" name="图片 2049"/>
                      <p:cNvPicPr/>
                      <p:nvPr/>
                    </p:nvPicPr>
                    <p:blipFill>
                      <a:blip r:embed="rId15"/>
                      <a:stretch>
                        <a:fillRect/>
                      </a:stretch>
                    </p:blipFill>
                    <p:spPr>
                      <a:xfrm>
                        <a:off x="1654810" y="5418773"/>
                        <a:ext cx="641455" cy="252000"/>
                      </a:xfrm>
                      <a:prstGeom prst="rect">
                        <a:avLst/>
                      </a:prstGeom>
                    </p:spPr>
                  </p:pic>
                </p:oleObj>
              </mc:Fallback>
            </mc:AlternateContent>
          </a:graphicData>
        </a:graphic>
      </p:graphicFrame>
      <p:graphicFrame>
        <p:nvGraphicFramePr>
          <p:cNvPr id="20" name="对象 19">
            <a:hlinkClick r:id="" action="ppaction://ole?verb="/>
          </p:cNvPr>
          <p:cNvGraphicFramePr>
            <a:graphicFrameLocks noChangeAspect="1"/>
          </p:cNvGraphicFramePr>
          <p:nvPr/>
        </p:nvGraphicFramePr>
        <p:xfrm>
          <a:off x="2856230" y="5328603"/>
          <a:ext cx="816000" cy="432000"/>
        </p:xfrm>
        <a:graphic>
          <a:graphicData uri="http://schemas.openxmlformats.org/presentationml/2006/ole">
            <mc:AlternateContent xmlns:mc="http://schemas.openxmlformats.org/markup-compatibility/2006">
              <mc:Choice xmlns:v="urn:schemas-microsoft-com:vml" Requires="v">
                <p:oleObj spid="_x0000_s2051" name="" r:id="rId16" imgW="431800" imgH="228600" progId="Equation.DSMT4">
                  <p:embed/>
                </p:oleObj>
              </mc:Choice>
              <mc:Fallback>
                <p:oleObj name="" r:id="rId16" imgW="431800" imgH="228600" progId="Equation.DSMT4">
                  <p:embed/>
                  <p:pic>
                    <p:nvPicPr>
                      <p:cNvPr id="0" name="图片 2050"/>
                      <p:cNvPicPr/>
                      <p:nvPr/>
                    </p:nvPicPr>
                    <p:blipFill>
                      <a:blip r:embed="rId17"/>
                      <a:stretch>
                        <a:fillRect/>
                      </a:stretch>
                    </p:blipFill>
                    <p:spPr>
                      <a:xfrm>
                        <a:off x="2856230" y="5328603"/>
                        <a:ext cx="816000" cy="432000"/>
                      </a:xfrm>
                      <a:prstGeom prst="rect">
                        <a:avLst/>
                      </a:prstGeom>
                    </p:spPr>
                  </p:pic>
                </p:oleObj>
              </mc:Fallback>
            </mc:AlternateContent>
          </a:graphicData>
        </a:graphic>
      </p:graphicFrame>
      <p:graphicFrame>
        <p:nvGraphicFramePr>
          <p:cNvPr id="21" name="对象 20">
            <a:hlinkClick r:id="" action="ppaction://ole?verb="/>
          </p:cNvPr>
          <p:cNvGraphicFramePr>
            <a:graphicFrameLocks noChangeAspect="1"/>
          </p:cNvGraphicFramePr>
          <p:nvPr/>
        </p:nvGraphicFramePr>
        <p:xfrm>
          <a:off x="4098290" y="5193348"/>
          <a:ext cx="1678065" cy="612000"/>
        </p:xfrm>
        <a:graphic>
          <a:graphicData uri="http://schemas.openxmlformats.org/presentationml/2006/ole">
            <mc:AlternateContent xmlns:mc="http://schemas.openxmlformats.org/markup-compatibility/2006">
              <mc:Choice xmlns:v="urn:schemas-microsoft-com:vml" Requires="v">
                <p:oleObj spid="_x0000_s2052" name="" r:id="rId18" imgW="1079500" imgH="393700" progId="Equation.DSMT4">
                  <p:embed/>
                </p:oleObj>
              </mc:Choice>
              <mc:Fallback>
                <p:oleObj name="" r:id="rId18" imgW="1079500" imgH="393700" progId="Equation.DSMT4">
                  <p:embed/>
                  <p:pic>
                    <p:nvPicPr>
                      <p:cNvPr id="0" name="图片 2051"/>
                      <p:cNvPicPr/>
                      <p:nvPr/>
                    </p:nvPicPr>
                    <p:blipFill>
                      <a:blip r:embed="rId19"/>
                      <a:stretch>
                        <a:fillRect/>
                      </a:stretch>
                    </p:blipFill>
                    <p:spPr>
                      <a:xfrm>
                        <a:off x="4098290" y="5193348"/>
                        <a:ext cx="1678065" cy="612000"/>
                      </a:xfrm>
                      <a:prstGeom prst="rect">
                        <a:avLst/>
                      </a:prstGeom>
                    </p:spPr>
                  </p:pic>
                </p:oleObj>
              </mc:Fallback>
            </mc:AlternateContent>
          </a:graphicData>
        </a:graphic>
      </p:graphicFrame>
      <p:graphicFrame>
        <p:nvGraphicFramePr>
          <p:cNvPr id="22" name="对象 21">
            <a:hlinkClick r:id="" action="ppaction://ole?verb="/>
          </p:cNvPr>
          <p:cNvGraphicFramePr>
            <a:graphicFrameLocks noChangeAspect="1"/>
          </p:cNvGraphicFramePr>
          <p:nvPr>
            <p:custDataLst>
              <p:tags r:id="rId20"/>
            </p:custDataLst>
          </p:nvPr>
        </p:nvGraphicFramePr>
        <p:xfrm>
          <a:off x="1666293" y="5940061"/>
          <a:ext cx="618490" cy="319405"/>
        </p:xfrm>
        <a:graphic>
          <a:graphicData uri="http://schemas.openxmlformats.org/presentationml/2006/ole">
            <mc:AlternateContent xmlns:mc="http://schemas.openxmlformats.org/markup-compatibility/2006">
              <mc:Choice xmlns:v="urn:schemas-microsoft-com:vml" Requires="v">
                <p:oleObj spid="_x0000_s2" name="" r:id="rId21" imgW="342900" imgH="177165" progId="Equation.DSMT4">
                  <p:embed/>
                </p:oleObj>
              </mc:Choice>
              <mc:Fallback>
                <p:oleObj name="" r:id="rId21" imgW="342900" imgH="177165" progId="Equation.DSMT4">
                  <p:embed/>
                  <p:pic>
                    <p:nvPicPr>
                      <p:cNvPr id="0" name="图片 2049"/>
                      <p:cNvPicPr/>
                      <p:nvPr/>
                    </p:nvPicPr>
                    <p:blipFill>
                      <a:blip r:embed="rId22"/>
                      <a:stretch>
                        <a:fillRect/>
                      </a:stretch>
                    </p:blipFill>
                    <p:spPr>
                      <a:xfrm>
                        <a:off x="1666293" y="5940061"/>
                        <a:ext cx="618490" cy="319405"/>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custDataLst>
              <p:tags r:id="rId23"/>
            </p:custDataLst>
          </p:nvPr>
        </p:nvGraphicFramePr>
        <p:xfrm>
          <a:off x="2844178" y="5822733"/>
          <a:ext cx="840105" cy="431800"/>
        </p:xfrm>
        <a:graphic>
          <a:graphicData uri="http://schemas.openxmlformats.org/presentationml/2006/ole">
            <mc:AlternateContent xmlns:mc="http://schemas.openxmlformats.org/markup-compatibility/2006">
              <mc:Choice xmlns:v="urn:schemas-microsoft-com:vml" Requires="v">
                <p:oleObj spid="_x0000_s6" name="" r:id="rId24" imgW="444500" imgH="228600" progId="Equation.DSMT4">
                  <p:embed/>
                </p:oleObj>
              </mc:Choice>
              <mc:Fallback>
                <p:oleObj name="" r:id="rId24" imgW="444500" imgH="228600" progId="Equation.DSMT4">
                  <p:embed/>
                  <p:pic>
                    <p:nvPicPr>
                      <p:cNvPr id="0" name="图片 2050"/>
                      <p:cNvPicPr/>
                      <p:nvPr/>
                    </p:nvPicPr>
                    <p:blipFill>
                      <a:blip r:embed="rId25"/>
                      <a:stretch>
                        <a:fillRect/>
                      </a:stretch>
                    </p:blipFill>
                    <p:spPr>
                      <a:xfrm>
                        <a:off x="2844178" y="5822733"/>
                        <a:ext cx="840105" cy="431800"/>
                      </a:xfrm>
                      <a:prstGeom prst="rect">
                        <a:avLst/>
                      </a:prstGeom>
                    </p:spPr>
                  </p:pic>
                </p:oleObj>
              </mc:Fallback>
            </mc:AlternateContent>
          </a:graphicData>
        </a:graphic>
      </p:graphicFrame>
      <p:graphicFrame>
        <p:nvGraphicFramePr>
          <p:cNvPr id="24" name="对象 23">
            <a:hlinkClick r:id="" action="ppaction://ole?verb="/>
          </p:cNvPr>
          <p:cNvGraphicFramePr>
            <a:graphicFrameLocks noChangeAspect="1"/>
          </p:cNvGraphicFramePr>
          <p:nvPr>
            <p:custDataLst>
              <p:tags r:id="rId26"/>
            </p:custDataLst>
          </p:nvPr>
        </p:nvGraphicFramePr>
        <p:xfrm>
          <a:off x="4068325" y="5760651"/>
          <a:ext cx="1737995" cy="611505"/>
        </p:xfrm>
        <a:graphic>
          <a:graphicData uri="http://schemas.openxmlformats.org/presentationml/2006/ole">
            <mc:AlternateContent xmlns:mc="http://schemas.openxmlformats.org/markup-compatibility/2006">
              <mc:Choice xmlns:v="urn:schemas-microsoft-com:vml" Requires="v">
                <p:oleObj spid="_x0000_s7" name="" r:id="rId27" imgW="1117600" imgH="393700" progId="Equation.DSMT4">
                  <p:embed/>
                </p:oleObj>
              </mc:Choice>
              <mc:Fallback>
                <p:oleObj name="" r:id="rId27" imgW="1117600" imgH="393700" progId="Equation.DSMT4">
                  <p:embed/>
                  <p:pic>
                    <p:nvPicPr>
                      <p:cNvPr id="0" name="图片 2051"/>
                      <p:cNvPicPr/>
                      <p:nvPr/>
                    </p:nvPicPr>
                    <p:blipFill>
                      <a:blip r:embed="rId28"/>
                      <a:stretch>
                        <a:fillRect/>
                      </a:stretch>
                    </p:blipFill>
                    <p:spPr>
                      <a:xfrm>
                        <a:off x="4068325" y="5760651"/>
                        <a:ext cx="1737995" cy="61150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9363075" cy="521970"/>
          </a:xfrm>
          <a:prstGeom prst="rect">
            <a:avLst/>
          </a:prstGeom>
          <a:noFill/>
        </p:spPr>
        <p:txBody>
          <a:bodyPr wrap="square" rtlCol="0">
            <a:spAutoFit/>
          </a:bodyPr>
          <a:p>
            <a:pPr>
              <a:buClrTx/>
              <a:buSzTx/>
              <a:buFontTx/>
            </a:pPr>
            <a:r>
              <a:rPr lang="en-US" altLang="zh-CN" sz="2800" dirty="0" err="1"/>
              <a:t>2.9</a:t>
            </a:r>
            <a:r>
              <a:rPr lang="zh-CN" altLang="en-US" sz="2800" dirty="0" err="1"/>
              <a:t>、</a:t>
            </a:r>
            <a:r>
              <a:rPr lang="zh-CN" sz="2800" dirty="0" err="1"/>
              <a:t>MATLAB仿真静电型隐身衣</a:t>
            </a:r>
            <a:endParaRPr lang="zh-CN"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2.9.1 </a:t>
            </a:r>
            <a:r>
              <a:rPr lang="zh-CN" sz="2400" b="1" kern="0">
                <a:sym typeface="+mn-ea"/>
              </a:rPr>
              <a:t>静电型隐形衣</a:t>
            </a:r>
            <a:endParaRPr lang="zh-CN" sz="2400" b="1" kern="0">
              <a:sym typeface="+mn-ea"/>
            </a:endParaRPr>
          </a:p>
        </p:txBody>
      </p:sp>
      <p:sp>
        <p:nvSpPr>
          <p:cNvPr id="11266" name="文本占位符 11265"/>
          <p:cNvSpPr>
            <a:spLocks noGrp="1"/>
          </p:cNvSpPr>
          <p:nvPr>
            <p:custDataLst>
              <p:tags r:id="rId10"/>
            </p:custDataLst>
          </p:nvPr>
        </p:nvSpPr>
        <p:spPr>
          <a:xfrm>
            <a:off x="857250" y="1297940"/>
            <a:ext cx="1110678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sz="2400" dirty="0">
                <a:effectLst/>
                <a:latin typeface="+mn-ea"/>
                <a:cs typeface="+mn-ea"/>
              </a:rPr>
              <a:t>将各个区域的电势表达式代入，则有</a:t>
            </a:r>
            <a:endParaRPr sz="2400" dirty="0">
              <a:effectLst/>
              <a:latin typeface="+mn-ea"/>
              <a:cs typeface="+mn-ea"/>
            </a:endParaRPr>
          </a:p>
          <a:p>
            <a:pPr marL="0" indent="0">
              <a:lnSpc>
                <a:spcPct val="150000"/>
              </a:lnSpc>
              <a:spcBef>
                <a:spcPts val="0"/>
              </a:spcBef>
              <a:buNone/>
            </a:pPr>
            <a:endParaRPr sz="2400" dirty="0">
              <a:effectLst/>
              <a:latin typeface="+mn-ea"/>
              <a:cs typeface="+mn-ea"/>
            </a:endParaRPr>
          </a:p>
          <a:p>
            <a:pPr marL="0" indent="0">
              <a:lnSpc>
                <a:spcPct val="150000"/>
              </a:lnSpc>
              <a:spcBef>
                <a:spcPts val="0"/>
              </a:spcBef>
              <a:buNone/>
            </a:pPr>
            <a:endParaRPr sz="2400" dirty="0">
              <a:effectLst/>
              <a:latin typeface="+mn-ea"/>
              <a:cs typeface="+mn-ea"/>
            </a:endParaRPr>
          </a:p>
          <a:p>
            <a:pPr marL="0" indent="0">
              <a:lnSpc>
                <a:spcPct val="150000"/>
              </a:lnSpc>
              <a:spcBef>
                <a:spcPts val="0"/>
              </a:spcBef>
              <a:buNone/>
            </a:pPr>
            <a:endParaRPr sz="2400" dirty="0">
              <a:effectLst/>
              <a:latin typeface="+mn-ea"/>
              <a:cs typeface="+mn-ea"/>
            </a:endParaRPr>
          </a:p>
          <a:p>
            <a:pPr marL="0" indent="0">
              <a:lnSpc>
                <a:spcPct val="150000"/>
              </a:lnSpc>
              <a:spcBef>
                <a:spcPts val="0"/>
              </a:spcBef>
              <a:buNone/>
            </a:pPr>
            <a:endParaRPr sz="2400" dirty="0">
              <a:effectLst/>
              <a:latin typeface="+mn-ea"/>
              <a:cs typeface="+mn-ea"/>
            </a:endParaRPr>
          </a:p>
          <a:p>
            <a:pPr marL="0" indent="0">
              <a:lnSpc>
                <a:spcPct val="150000"/>
              </a:lnSpc>
              <a:spcBef>
                <a:spcPts val="0"/>
              </a:spcBef>
              <a:buNone/>
            </a:pPr>
            <a:endParaRPr sz="2400" dirty="0">
              <a:effectLst/>
              <a:latin typeface="+mn-ea"/>
              <a:cs typeface="+mn-ea"/>
            </a:endParaRPr>
          </a:p>
          <a:p>
            <a:pPr marL="0" indent="0">
              <a:lnSpc>
                <a:spcPct val="150000"/>
              </a:lnSpc>
              <a:spcBef>
                <a:spcPts val="0"/>
              </a:spcBef>
              <a:buNone/>
            </a:pPr>
            <a:r>
              <a:rPr sz="2400" dirty="0">
                <a:effectLst/>
                <a:latin typeface="+mn-ea"/>
                <a:cs typeface="+mn-ea"/>
              </a:rPr>
              <a:t>利用MATLAB下的符号工具箱，可以求解上述四元一次方程组，得到</a:t>
            </a:r>
            <a:r>
              <a:rPr lang="zh-CN" altLang="en-US" sz="2400" i="1" dirty="0">
                <a:effectLst/>
                <a:latin typeface="Times New Roman" panose="02020603050405020304" charset="0"/>
                <a:cs typeface="Times New Roman" panose="02020603050405020304" charset="0"/>
              </a:rPr>
              <a:t>D</a:t>
            </a:r>
            <a:r>
              <a:rPr sz="2400" dirty="0">
                <a:effectLst/>
                <a:latin typeface="+mn-ea"/>
                <a:cs typeface="+mn-ea"/>
              </a:rPr>
              <a:t>的表达式为</a:t>
            </a:r>
            <a:endParaRPr sz="2400" dirty="0">
              <a:effectLst/>
              <a:latin typeface="+mn-ea"/>
              <a:cs typeface="+mn-ea"/>
            </a:endParaRPr>
          </a:p>
          <a:p>
            <a:pPr marL="0" indent="0">
              <a:lnSpc>
                <a:spcPct val="150000"/>
              </a:lnSpc>
              <a:spcBef>
                <a:spcPts val="0"/>
              </a:spcBef>
              <a:buNone/>
            </a:pPr>
            <a:endParaRPr lang="zh-CN" altLang="en-US" sz="2400" strike="noStrike" noProof="1" dirty="0">
              <a:effectLst/>
              <a:latin typeface="+mn-ea"/>
              <a:cs typeface="+mn-ea"/>
            </a:endParaRPr>
          </a:p>
          <a:p>
            <a:pPr marL="0" indent="0">
              <a:lnSpc>
                <a:spcPct val="150000"/>
              </a:lnSpc>
              <a:spcBef>
                <a:spcPts val="0"/>
              </a:spcBef>
              <a:buNone/>
            </a:pPr>
            <a:endParaRPr lang="zh-CN" altLang="en-US" sz="2400" strike="noStrike" noProof="1" dirty="0">
              <a:effectLst/>
              <a:latin typeface="+mn-ea"/>
              <a:cs typeface="+mn-ea"/>
            </a:endParaRPr>
          </a:p>
        </p:txBody>
      </p:sp>
      <p:pic>
        <p:nvPicPr>
          <p:cNvPr id="19" name="图片 18"/>
          <p:cNvPicPr>
            <a:picLocks noChangeAspect="1"/>
          </p:cNvPicPr>
          <p:nvPr/>
        </p:nvPicPr>
        <p:blipFill>
          <a:blip r:embed="rId11"/>
          <a:stretch>
            <a:fillRect/>
          </a:stretch>
        </p:blipFill>
        <p:spPr>
          <a:xfrm>
            <a:off x="8418830" y="991870"/>
            <a:ext cx="3343910" cy="2908935"/>
          </a:xfrm>
          <a:prstGeom prst="rect">
            <a:avLst/>
          </a:prstGeom>
        </p:spPr>
      </p:pic>
      <p:graphicFrame>
        <p:nvGraphicFramePr>
          <p:cNvPr id="25" name="对象 24">
            <a:hlinkClick r:id="" action="ppaction://ole?verb="/>
          </p:cNvPr>
          <p:cNvGraphicFramePr>
            <a:graphicFrameLocks noChangeAspect="1"/>
          </p:cNvGraphicFramePr>
          <p:nvPr/>
        </p:nvGraphicFramePr>
        <p:xfrm>
          <a:off x="1814830" y="2077403"/>
          <a:ext cx="2723642" cy="2664000"/>
        </p:xfrm>
        <a:graphic>
          <a:graphicData uri="http://schemas.openxmlformats.org/presentationml/2006/ole">
            <mc:AlternateContent xmlns:mc="http://schemas.openxmlformats.org/markup-compatibility/2006">
              <mc:Choice xmlns:v="urn:schemas-microsoft-com:vml" Requires="v">
                <p:oleObj spid="_x0000_s3073" name="" r:id="rId12" imgW="1739900" imgH="1701800" progId="Equation.DSMT4">
                  <p:embed/>
                </p:oleObj>
              </mc:Choice>
              <mc:Fallback>
                <p:oleObj name="" r:id="rId12" imgW="1739900" imgH="1701800" progId="Equation.DSMT4">
                  <p:embed/>
                  <p:pic>
                    <p:nvPicPr>
                      <p:cNvPr id="0" name="图片 3072"/>
                      <p:cNvPicPr/>
                      <p:nvPr/>
                    </p:nvPicPr>
                    <p:blipFill>
                      <a:blip r:embed="rId13"/>
                      <a:stretch>
                        <a:fillRect/>
                      </a:stretch>
                    </p:blipFill>
                    <p:spPr>
                      <a:xfrm>
                        <a:off x="1814830" y="2077403"/>
                        <a:ext cx="2723642" cy="2664000"/>
                      </a:xfrm>
                      <a:prstGeom prst="rect">
                        <a:avLst/>
                      </a:prstGeom>
                    </p:spPr>
                  </p:pic>
                </p:oleObj>
              </mc:Fallback>
            </mc:AlternateContent>
          </a:graphicData>
        </a:graphic>
      </p:graphicFrame>
      <p:graphicFrame>
        <p:nvGraphicFramePr>
          <p:cNvPr id="26" name="对象 25">
            <a:hlinkClick r:id="" action="ppaction://ole?verb="/>
          </p:cNvPr>
          <p:cNvGraphicFramePr>
            <a:graphicFrameLocks noChangeAspect="1"/>
          </p:cNvGraphicFramePr>
          <p:nvPr/>
        </p:nvGraphicFramePr>
        <p:xfrm>
          <a:off x="6043930" y="2199005"/>
          <a:ext cx="2190750" cy="2542540"/>
        </p:xfrm>
        <a:graphic>
          <a:graphicData uri="http://schemas.openxmlformats.org/presentationml/2006/ole">
            <mc:AlternateContent xmlns:mc="http://schemas.openxmlformats.org/markup-compatibility/2006">
              <mc:Choice xmlns:v="urn:schemas-microsoft-com:vml" Requires="v">
                <p:oleObj spid="_x0000_s3074" name="" r:id="rId14" imgW="1422400" imgH="1651000" progId="Equation.DSMT4">
                  <p:embed/>
                </p:oleObj>
              </mc:Choice>
              <mc:Fallback>
                <p:oleObj name="" r:id="rId14" imgW="1422400" imgH="1651000" progId="Equation.DSMT4">
                  <p:embed/>
                  <p:pic>
                    <p:nvPicPr>
                      <p:cNvPr id="0" name="图片 3073"/>
                      <p:cNvPicPr/>
                      <p:nvPr/>
                    </p:nvPicPr>
                    <p:blipFill>
                      <a:blip r:embed="rId15"/>
                      <a:stretch>
                        <a:fillRect/>
                      </a:stretch>
                    </p:blipFill>
                    <p:spPr>
                      <a:xfrm>
                        <a:off x="6043930" y="2199005"/>
                        <a:ext cx="2190750" cy="2542540"/>
                      </a:xfrm>
                      <a:prstGeom prst="rect">
                        <a:avLst/>
                      </a:prstGeom>
                    </p:spPr>
                  </p:pic>
                </p:oleObj>
              </mc:Fallback>
            </mc:AlternateContent>
          </a:graphicData>
        </a:graphic>
      </p:graphicFrame>
      <p:sp>
        <p:nvSpPr>
          <p:cNvPr id="27" name="右箭头 26"/>
          <p:cNvSpPr/>
          <p:nvPr/>
        </p:nvSpPr>
        <p:spPr>
          <a:xfrm>
            <a:off x="4801235" y="3039745"/>
            <a:ext cx="699135" cy="43688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aphicFrame>
        <p:nvGraphicFramePr>
          <p:cNvPr id="28" name="对象 27">
            <a:hlinkClick r:id="" action="ppaction://ole?verb="/>
          </p:cNvPr>
          <p:cNvGraphicFramePr>
            <a:graphicFrameLocks noChangeAspect="1"/>
          </p:cNvGraphicFramePr>
          <p:nvPr/>
        </p:nvGraphicFramePr>
        <p:xfrm>
          <a:off x="4538345" y="5370513"/>
          <a:ext cx="3772000" cy="828000"/>
        </p:xfrm>
        <a:graphic>
          <a:graphicData uri="http://schemas.openxmlformats.org/presentationml/2006/ole">
            <mc:AlternateContent xmlns:mc="http://schemas.openxmlformats.org/markup-compatibility/2006">
              <mc:Choice xmlns:v="urn:schemas-microsoft-com:vml" Requires="v">
                <p:oleObj spid="_x0000_s3075" name="" r:id="rId16" imgW="2082800" imgH="457200" progId="Equation.DSMT4">
                  <p:embed/>
                </p:oleObj>
              </mc:Choice>
              <mc:Fallback>
                <p:oleObj name="" r:id="rId16" imgW="2082800" imgH="457200" progId="Equation.DSMT4">
                  <p:embed/>
                  <p:pic>
                    <p:nvPicPr>
                      <p:cNvPr id="0" name="图片 3074"/>
                      <p:cNvPicPr/>
                      <p:nvPr/>
                    </p:nvPicPr>
                    <p:blipFill>
                      <a:blip r:embed="rId17"/>
                      <a:stretch>
                        <a:fillRect/>
                      </a:stretch>
                    </p:blipFill>
                    <p:spPr>
                      <a:xfrm>
                        <a:off x="4538345" y="5370513"/>
                        <a:ext cx="3772000" cy="82800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9363075" cy="521970"/>
          </a:xfrm>
          <a:prstGeom prst="rect">
            <a:avLst/>
          </a:prstGeom>
          <a:noFill/>
        </p:spPr>
        <p:txBody>
          <a:bodyPr wrap="square" rtlCol="0">
            <a:spAutoFit/>
          </a:bodyPr>
          <a:p>
            <a:pPr>
              <a:buClrTx/>
              <a:buSzTx/>
              <a:buFontTx/>
            </a:pPr>
            <a:r>
              <a:rPr lang="en-US" altLang="zh-CN" sz="2800" dirty="0" err="1"/>
              <a:t>2.9</a:t>
            </a:r>
            <a:r>
              <a:rPr lang="zh-CN" altLang="en-US" sz="2800" dirty="0" err="1"/>
              <a:t>、</a:t>
            </a:r>
            <a:r>
              <a:rPr lang="zh-CN" sz="2800" dirty="0" err="1"/>
              <a:t>MATLAB仿真静电型隐身衣</a:t>
            </a:r>
            <a:endParaRPr lang="zh-CN"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2.9.1 </a:t>
            </a:r>
            <a:r>
              <a:rPr lang="zh-CN" sz="2400" b="1" kern="0">
                <a:sym typeface="+mn-ea"/>
              </a:rPr>
              <a:t>静电型隐形衣</a:t>
            </a:r>
            <a:endParaRPr lang="zh-CN" sz="2400" b="1" kern="0">
              <a:sym typeface="+mn-ea"/>
            </a:endParaRPr>
          </a:p>
        </p:txBody>
      </p:sp>
      <p:sp>
        <p:nvSpPr>
          <p:cNvPr id="11266" name="文本占位符 11265"/>
          <p:cNvSpPr>
            <a:spLocks noGrp="1"/>
          </p:cNvSpPr>
          <p:nvPr>
            <p:custDataLst>
              <p:tags r:id="rId10"/>
            </p:custDataLst>
          </p:nvPr>
        </p:nvSpPr>
        <p:spPr>
          <a:xfrm>
            <a:off x="857250" y="1297940"/>
            <a:ext cx="1110678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endParaRPr sz="2400" dirty="0">
              <a:effectLst/>
              <a:latin typeface="+mn-ea"/>
              <a:cs typeface="+mn-ea"/>
            </a:endParaRPr>
          </a:p>
          <a:p>
            <a:pPr marL="0" indent="0">
              <a:lnSpc>
                <a:spcPct val="150000"/>
              </a:lnSpc>
              <a:spcBef>
                <a:spcPts val="0"/>
              </a:spcBef>
              <a:buNone/>
            </a:pPr>
            <a:r>
              <a:rPr sz="2400" dirty="0">
                <a:effectLst/>
                <a:latin typeface="+mn-ea"/>
                <a:cs typeface="+mn-ea"/>
              </a:rPr>
              <a:t>如果要实现隐形的功能，则，此时外部背景只有匀强磁场，于是</a:t>
            </a:r>
            <a:endParaRPr sz="2400" dirty="0">
              <a:effectLst/>
              <a:latin typeface="+mn-ea"/>
              <a:cs typeface="+mn-ea"/>
            </a:endParaRPr>
          </a:p>
          <a:p>
            <a:pPr marL="0" indent="0">
              <a:lnSpc>
                <a:spcPct val="150000"/>
              </a:lnSpc>
              <a:spcBef>
                <a:spcPts val="0"/>
              </a:spcBef>
              <a:buNone/>
            </a:pPr>
            <a:endParaRPr sz="2400" dirty="0">
              <a:effectLst/>
              <a:latin typeface="+mn-ea"/>
              <a:cs typeface="+mn-ea"/>
            </a:endParaRPr>
          </a:p>
          <a:p>
            <a:pPr marL="0" indent="0">
              <a:lnSpc>
                <a:spcPct val="150000"/>
              </a:lnSpc>
              <a:spcBef>
                <a:spcPts val="0"/>
              </a:spcBef>
              <a:buNone/>
            </a:pPr>
            <a:r>
              <a:rPr sz="2400" dirty="0">
                <a:effectLst/>
                <a:latin typeface="+mn-ea"/>
                <a:cs typeface="+mn-ea"/>
              </a:rPr>
              <a:t> </a:t>
            </a:r>
            <a:r>
              <a:rPr lang="en-US" sz="2400" dirty="0">
                <a:effectLst/>
                <a:latin typeface="+mn-ea"/>
                <a:cs typeface="+mn-ea"/>
              </a:rPr>
              <a:t>                                                         </a:t>
            </a:r>
            <a:r>
              <a:rPr lang="zh-CN" altLang="en-US" sz="2400" dirty="0">
                <a:effectLst/>
                <a:latin typeface="+mn-ea"/>
                <a:cs typeface="+mn-ea"/>
              </a:rPr>
              <a:t>或</a:t>
            </a:r>
            <a:endParaRPr lang="zh-CN" altLang="en-US" sz="2400" dirty="0">
              <a:effectLst/>
              <a:latin typeface="+mn-ea"/>
              <a:cs typeface="+mn-ea"/>
            </a:endParaRPr>
          </a:p>
          <a:p>
            <a:pPr marL="0" indent="0">
              <a:lnSpc>
                <a:spcPct val="150000"/>
              </a:lnSpc>
              <a:spcBef>
                <a:spcPts val="0"/>
              </a:spcBef>
              <a:buNone/>
            </a:pPr>
            <a:endParaRPr lang="zh-CN" altLang="en-US" sz="2400" dirty="0">
              <a:effectLst/>
              <a:latin typeface="+mn-ea"/>
              <a:cs typeface="+mn-ea"/>
            </a:endParaRPr>
          </a:p>
          <a:p>
            <a:pPr marL="0" indent="0">
              <a:lnSpc>
                <a:spcPct val="150000"/>
              </a:lnSpc>
              <a:spcBef>
                <a:spcPts val="0"/>
              </a:spcBef>
              <a:buNone/>
            </a:pPr>
            <a:r>
              <a:rPr lang="zh-CN" altLang="en-US" sz="2400" dirty="0">
                <a:effectLst/>
                <a:latin typeface="+mn-ea"/>
                <a:cs typeface="+mn-ea"/>
              </a:rPr>
              <a:t>假设有一需要隐身处理的超导材料，半径</a:t>
            </a:r>
            <a:r>
              <a:rPr lang="zh-CN" altLang="en-US" sz="2400" i="1" dirty="0">
                <a:effectLst/>
                <a:latin typeface="Times New Roman" panose="02020603050405020304" charset="0"/>
                <a:cs typeface="Times New Roman" panose="02020603050405020304" charset="0"/>
              </a:rPr>
              <a:t>a</a:t>
            </a:r>
            <a:r>
              <a:rPr lang="zh-CN" altLang="en-US" sz="2400" dirty="0">
                <a:effectLst/>
                <a:latin typeface="+mn-ea"/>
                <a:cs typeface="+mn-ea"/>
              </a:rPr>
              <a:t>=0.2，介质柱套外的半径</a:t>
            </a:r>
            <a:r>
              <a:rPr lang="zh-CN" altLang="en-US" sz="2400" i="1" dirty="0">
                <a:effectLst/>
                <a:latin typeface="Times New Roman" panose="02020603050405020304" charset="0"/>
                <a:cs typeface="Times New Roman" panose="02020603050405020304" charset="0"/>
              </a:rPr>
              <a:t>b</a:t>
            </a:r>
            <a:r>
              <a:rPr lang="zh-CN" altLang="en-US" sz="2400" dirty="0">
                <a:effectLst/>
                <a:latin typeface="+mn-ea"/>
                <a:cs typeface="+mn-ea"/>
              </a:rPr>
              <a:t>=0.4，背景材料的介电常数为</a:t>
            </a:r>
            <a:r>
              <a:rPr lang="en-US" altLang="zh-CN" sz="2400" dirty="0">
                <a:effectLst/>
                <a:latin typeface="+mn-ea"/>
                <a:cs typeface="+mn-ea"/>
              </a:rPr>
              <a:t>     </a:t>
            </a:r>
            <a:r>
              <a:rPr lang="zh-CN" altLang="en-US" sz="2400" dirty="0">
                <a:effectLst/>
                <a:latin typeface="+mn-ea"/>
                <a:cs typeface="+mn-ea"/>
              </a:rPr>
              <a:t>，计算可知柱套的介电常数为</a:t>
            </a:r>
            <a:r>
              <a:rPr lang="en-US" altLang="zh-CN" sz="2400" dirty="0">
                <a:effectLst/>
                <a:latin typeface="+mn-ea"/>
                <a:cs typeface="+mn-ea"/>
              </a:rPr>
              <a:t>      </a:t>
            </a:r>
            <a:r>
              <a:rPr lang="zh-CN" altLang="en-US" sz="2400" dirty="0">
                <a:effectLst/>
                <a:latin typeface="+mn-ea"/>
                <a:cs typeface="+mn-ea"/>
              </a:rPr>
              <a:t>。</a:t>
            </a:r>
            <a:endParaRPr lang="zh-CN" altLang="en-US" sz="2400" dirty="0">
              <a:effectLst/>
              <a:latin typeface="+mn-ea"/>
              <a:cs typeface="+mn-ea"/>
            </a:endParaRPr>
          </a:p>
          <a:p>
            <a:pPr marL="0" indent="0">
              <a:lnSpc>
                <a:spcPct val="150000"/>
              </a:lnSpc>
              <a:spcBef>
                <a:spcPts val="0"/>
              </a:spcBef>
              <a:buNone/>
            </a:pPr>
            <a:endParaRPr lang="zh-CN" altLang="en-US" sz="2400" dirty="0">
              <a:effectLst/>
              <a:latin typeface="+mn-ea"/>
              <a:cs typeface="+mn-ea"/>
            </a:endParaRPr>
          </a:p>
          <a:p>
            <a:pPr marL="0" indent="0">
              <a:lnSpc>
                <a:spcPct val="150000"/>
              </a:lnSpc>
              <a:spcBef>
                <a:spcPts val="0"/>
              </a:spcBef>
              <a:buNone/>
            </a:pPr>
            <a:endParaRPr sz="2400" dirty="0">
              <a:effectLst/>
              <a:latin typeface="+mn-ea"/>
              <a:cs typeface="+mn-ea"/>
            </a:endParaRPr>
          </a:p>
          <a:p>
            <a:pPr marL="0" indent="0">
              <a:lnSpc>
                <a:spcPct val="150000"/>
              </a:lnSpc>
              <a:spcBef>
                <a:spcPts val="0"/>
              </a:spcBef>
              <a:buNone/>
            </a:pPr>
            <a:endParaRPr sz="2400" dirty="0">
              <a:effectLst/>
              <a:latin typeface="+mn-ea"/>
              <a:cs typeface="+mn-ea"/>
            </a:endParaRPr>
          </a:p>
          <a:p>
            <a:pPr marL="0" indent="0">
              <a:lnSpc>
                <a:spcPct val="150000"/>
              </a:lnSpc>
              <a:spcBef>
                <a:spcPts val="0"/>
              </a:spcBef>
              <a:buNone/>
            </a:pPr>
            <a:endParaRPr sz="2400" dirty="0">
              <a:effectLst/>
              <a:latin typeface="+mn-ea"/>
              <a:cs typeface="+mn-ea"/>
            </a:endParaRPr>
          </a:p>
        </p:txBody>
      </p:sp>
      <p:graphicFrame>
        <p:nvGraphicFramePr>
          <p:cNvPr id="2" name="对象 1">
            <a:hlinkClick r:id="" action="ppaction://ole?verb="/>
          </p:cNvPr>
          <p:cNvGraphicFramePr>
            <a:graphicFrameLocks noChangeAspect="1"/>
          </p:cNvGraphicFramePr>
          <p:nvPr>
            <p:custDataLst>
              <p:tags r:id="rId11"/>
            </p:custDataLst>
          </p:nvPr>
        </p:nvGraphicFramePr>
        <p:xfrm>
          <a:off x="4391660" y="1035368"/>
          <a:ext cx="3772000" cy="828000"/>
        </p:xfrm>
        <a:graphic>
          <a:graphicData uri="http://schemas.openxmlformats.org/presentationml/2006/ole">
            <mc:AlternateContent xmlns:mc="http://schemas.openxmlformats.org/markup-compatibility/2006">
              <mc:Choice xmlns:v="urn:schemas-microsoft-com:vml" Requires="v">
                <p:oleObj spid="_x0000_s4" name="" r:id="rId12" imgW="2082800" imgH="457200" progId="Equation.DSMT4">
                  <p:embed/>
                </p:oleObj>
              </mc:Choice>
              <mc:Fallback>
                <p:oleObj name="" r:id="rId12" imgW="2082800" imgH="457200" progId="Equation.DSMT4">
                  <p:embed/>
                  <p:pic>
                    <p:nvPicPr>
                      <p:cNvPr id="0" name="图片 3074"/>
                      <p:cNvPicPr/>
                      <p:nvPr/>
                    </p:nvPicPr>
                    <p:blipFill>
                      <a:blip r:embed="rId13"/>
                      <a:stretch>
                        <a:fillRect/>
                      </a:stretch>
                    </p:blipFill>
                    <p:spPr>
                      <a:xfrm>
                        <a:off x="4391660" y="1035368"/>
                        <a:ext cx="3772000" cy="828000"/>
                      </a:xfrm>
                      <a:prstGeom prst="rect">
                        <a:avLst/>
                      </a:prstGeom>
                    </p:spPr>
                  </p:pic>
                </p:oleObj>
              </mc:Fallback>
            </mc:AlternateContent>
          </a:graphicData>
        </a:graphic>
      </p:graphicFrame>
      <p:pic>
        <p:nvPicPr>
          <p:cNvPr id="6" name="图片 5"/>
          <p:cNvPicPr>
            <a:picLocks noChangeAspect="1"/>
          </p:cNvPicPr>
          <p:nvPr>
            <p:custDataLst>
              <p:tags r:id="rId14"/>
            </p:custDataLst>
          </p:nvPr>
        </p:nvPicPr>
        <p:blipFill>
          <a:blip r:embed="rId15"/>
          <a:stretch>
            <a:fillRect/>
          </a:stretch>
        </p:blipFill>
        <p:spPr>
          <a:xfrm>
            <a:off x="9565640" y="1647190"/>
            <a:ext cx="2469515" cy="2148840"/>
          </a:xfrm>
          <a:prstGeom prst="rect">
            <a:avLst/>
          </a:prstGeom>
        </p:spPr>
      </p:pic>
      <p:graphicFrame>
        <p:nvGraphicFramePr>
          <p:cNvPr id="7" name="对象 6">
            <a:hlinkClick r:id="" action="ppaction://ole?verb="/>
          </p:cNvPr>
          <p:cNvGraphicFramePr>
            <a:graphicFrameLocks noChangeAspect="1"/>
          </p:cNvGraphicFramePr>
          <p:nvPr/>
        </p:nvGraphicFramePr>
        <p:xfrm>
          <a:off x="4163060" y="2801938"/>
          <a:ext cx="1527428" cy="792000"/>
        </p:xfrm>
        <a:graphic>
          <a:graphicData uri="http://schemas.openxmlformats.org/presentationml/2006/ole">
            <mc:AlternateContent xmlns:mc="http://schemas.openxmlformats.org/markup-compatibility/2006">
              <mc:Choice xmlns:v="urn:schemas-microsoft-com:vml" Requires="v">
                <p:oleObj spid="_x0000_s4097" name="" r:id="rId16" imgW="1028700" imgH="533400" progId="Equation.DSMT4">
                  <p:embed/>
                </p:oleObj>
              </mc:Choice>
              <mc:Fallback>
                <p:oleObj name="" r:id="rId16" imgW="1028700" imgH="533400" progId="Equation.DSMT4">
                  <p:embed/>
                  <p:pic>
                    <p:nvPicPr>
                      <p:cNvPr id="0" name="图片 4096"/>
                      <p:cNvPicPr/>
                      <p:nvPr/>
                    </p:nvPicPr>
                    <p:blipFill>
                      <a:blip r:embed="rId17"/>
                      <a:stretch>
                        <a:fillRect/>
                      </a:stretch>
                    </p:blipFill>
                    <p:spPr>
                      <a:xfrm>
                        <a:off x="4163060" y="2801938"/>
                        <a:ext cx="1527428" cy="792000"/>
                      </a:xfrm>
                      <a:prstGeom prst="rect">
                        <a:avLst/>
                      </a:prstGeom>
                    </p:spPr>
                  </p:pic>
                </p:oleObj>
              </mc:Fallback>
            </mc:AlternateContent>
          </a:graphicData>
        </a:graphic>
      </p:graphicFrame>
      <p:graphicFrame>
        <p:nvGraphicFramePr>
          <p:cNvPr id="18" name="对象 17">
            <a:hlinkClick r:id="" action="ppaction://ole?verb="/>
          </p:cNvPr>
          <p:cNvGraphicFramePr>
            <a:graphicFrameLocks noChangeAspect="1"/>
          </p:cNvGraphicFramePr>
          <p:nvPr/>
        </p:nvGraphicFramePr>
        <p:xfrm>
          <a:off x="6317615" y="2873693"/>
          <a:ext cx="1545883" cy="720000"/>
        </p:xfrm>
        <a:graphic>
          <a:graphicData uri="http://schemas.openxmlformats.org/presentationml/2006/ole">
            <mc:AlternateContent xmlns:mc="http://schemas.openxmlformats.org/markup-compatibility/2006">
              <mc:Choice xmlns:v="urn:schemas-microsoft-com:vml" Requires="v">
                <p:oleObj spid="_x0000_s4098" name="" r:id="rId18" imgW="927100" imgH="431800" progId="Equation.DSMT4">
                  <p:embed/>
                </p:oleObj>
              </mc:Choice>
              <mc:Fallback>
                <p:oleObj name="" r:id="rId18" imgW="927100" imgH="431800" progId="Equation.DSMT4">
                  <p:embed/>
                  <p:pic>
                    <p:nvPicPr>
                      <p:cNvPr id="0" name="图片 4097"/>
                      <p:cNvPicPr/>
                      <p:nvPr/>
                    </p:nvPicPr>
                    <p:blipFill>
                      <a:blip r:embed="rId19"/>
                      <a:stretch>
                        <a:fillRect/>
                      </a:stretch>
                    </p:blipFill>
                    <p:spPr>
                      <a:xfrm>
                        <a:off x="6317615" y="2873693"/>
                        <a:ext cx="1545883" cy="720000"/>
                      </a:xfrm>
                      <a:prstGeom prst="rect">
                        <a:avLst/>
                      </a:prstGeom>
                    </p:spPr>
                  </p:pic>
                </p:oleObj>
              </mc:Fallback>
            </mc:AlternateContent>
          </a:graphicData>
        </a:graphic>
      </p:graphicFrame>
      <p:graphicFrame>
        <p:nvGraphicFramePr>
          <p:cNvPr id="20" name="对象 19">
            <a:hlinkClick r:id="" action="ppaction://ole?verb="/>
          </p:cNvPr>
          <p:cNvGraphicFramePr>
            <a:graphicFrameLocks noChangeAspect="1"/>
          </p:cNvGraphicFramePr>
          <p:nvPr/>
        </p:nvGraphicFramePr>
        <p:xfrm>
          <a:off x="3441700" y="4816793"/>
          <a:ext cx="660000" cy="396000"/>
        </p:xfrm>
        <a:graphic>
          <a:graphicData uri="http://schemas.openxmlformats.org/presentationml/2006/ole">
            <mc:AlternateContent xmlns:mc="http://schemas.openxmlformats.org/markup-compatibility/2006">
              <mc:Choice xmlns:v="urn:schemas-microsoft-com:vml" Requires="v">
                <p:oleObj spid="_x0000_s4099" name="" r:id="rId20" imgW="381000" imgH="228600" progId="Equation.DSMT4">
                  <p:embed/>
                </p:oleObj>
              </mc:Choice>
              <mc:Fallback>
                <p:oleObj name="" r:id="rId20" imgW="381000" imgH="228600" progId="Equation.DSMT4">
                  <p:embed/>
                  <p:pic>
                    <p:nvPicPr>
                      <p:cNvPr id="0" name="图片 4098"/>
                      <p:cNvPicPr/>
                      <p:nvPr/>
                    </p:nvPicPr>
                    <p:blipFill>
                      <a:blip r:embed="rId21"/>
                      <a:stretch>
                        <a:fillRect/>
                      </a:stretch>
                    </p:blipFill>
                    <p:spPr>
                      <a:xfrm>
                        <a:off x="3441700" y="4816793"/>
                        <a:ext cx="660000" cy="396000"/>
                      </a:xfrm>
                      <a:prstGeom prst="rect">
                        <a:avLst/>
                      </a:prstGeom>
                    </p:spPr>
                  </p:pic>
                </p:oleObj>
              </mc:Fallback>
            </mc:AlternateContent>
          </a:graphicData>
        </a:graphic>
      </p:graphicFrame>
      <p:graphicFrame>
        <p:nvGraphicFramePr>
          <p:cNvPr id="21" name="对象 20">
            <a:hlinkClick r:id="" action="ppaction://ole?verb="/>
          </p:cNvPr>
          <p:cNvGraphicFramePr>
            <a:graphicFrameLocks noChangeAspect="1"/>
          </p:cNvGraphicFramePr>
          <p:nvPr/>
        </p:nvGraphicFramePr>
        <p:xfrm>
          <a:off x="8163560" y="4816793"/>
          <a:ext cx="820000" cy="360000"/>
        </p:xfrm>
        <a:graphic>
          <a:graphicData uri="http://schemas.openxmlformats.org/presentationml/2006/ole">
            <mc:AlternateContent xmlns:mc="http://schemas.openxmlformats.org/markup-compatibility/2006">
              <mc:Choice xmlns:v="urn:schemas-microsoft-com:vml" Requires="v">
                <p:oleObj spid="_x0000_s4100" name="" r:id="rId22" imgW="520700" imgH="228600" progId="Equation.DSMT4">
                  <p:embed/>
                </p:oleObj>
              </mc:Choice>
              <mc:Fallback>
                <p:oleObj name="" r:id="rId22" imgW="520700" imgH="228600" progId="Equation.DSMT4">
                  <p:embed/>
                  <p:pic>
                    <p:nvPicPr>
                      <p:cNvPr id="0" name="图片 4099"/>
                      <p:cNvPicPr/>
                      <p:nvPr/>
                    </p:nvPicPr>
                    <p:blipFill>
                      <a:blip r:embed="rId23"/>
                      <a:stretch>
                        <a:fillRect/>
                      </a:stretch>
                    </p:blipFill>
                    <p:spPr>
                      <a:xfrm>
                        <a:off x="8163560" y="4816793"/>
                        <a:ext cx="820000" cy="36000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9363075" cy="521970"/>
          </a:xfrm>
          <a:prstGeom prst="rect">
            <a:avLst/>
          </a:prstGeom>
          <a:noFill/>
        </p:spPr>
        <p:txBody>
          <a:bodyPr wrap="square" rtlCol="0">
            <a:spAutoFit/>
          </a:bodyPr>
          <a:p>
            <a:pPr>
              <a:buClrTx/>
              <a:buSzTx/>
              <a:buFontTx/>
            </a:pPr>
            <a:r>
              <a:rPr lang="en-US" altLang="zh-CN" sz="2800" dirty="0" err="1"/>
              <a:t>2.9</a:t>
            </a:r>
            <a:r>
              <a:rPr lang="zh-CN" altLang="en-US" sz="2800" dirty="0" err="1"/>
              <a:t>、</a:t>
            </a:r>
            <a:r>
              <a:rPr lang="zh-CN" sz="2800" dirty="0" err="1"/>
              <a:t>MATLAB仿真静电型隐身衣</a:t>
            </a:r>
            <a:endParaRPr lang="zh-CN"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2.9.2 </a:t>
            </a:r>
            <a:r>
              <a:rPr lang="zh-CN" altLang="en-US" sz="2400" b="1" kern="0" noProof="0" dirty="0" smtClean="0">
                <a:ln>
                  <a:noFill/>
                </a:ln>
                <a:effectLst/>
                <a:uLnTx/>
                <a:uFillTx/>
                <a:latin typeface="宋体" panose="02010600030101010101" pitchFamily="2" charset="-122"/>
                <a:ea typeface="楷体_GB2312"/>
                <a:sym typeface="+mn-ea"/>
              </a:rPr>
              <a:t>使用</a:t>
            </a:r>
            <a:r>
              <a:rPr lang="en-US" altLang="zh-CN" sz="2400" b="1" kern="0" noProof="0" dirty="0" smtClean="0">
                <a:ln>
                  <a:noFill/>
                </a:ln>
                <a:effectLst/>
                <a:uLnTx/>
                <a:uFillTx/>
                <a:latin typeface="宋体" panose="02010600030101010101" pitchFamily="2" charset="-122"/>
                <a:ea typeface="楷体_GB2312"/>
                <a:sym typeface="+mn-ea"/>
              </a:rPr>
              <a:t>PDETool</a:t>
            </a:r>
            <a:r>
              <a:rPr lang="zh-CN" altLang="en-US" sz="2400" b="1" kern="0" noProof="0" dirty="0" smtClean="0">
                <a:ln>
                  <a:noFill/>
                </a:ln>
                <a:effectLst/>
                <a:uLnTx/>
                <a:uFillTx/>
                <a:latin typeface="宋体" panose="02010600030101010101" pitchFamily="2" charset="-122"/>
                <a:ea typeface="楷体_GB2312"/>
                <a:sym typeface="+mn-ea"/>
              </a:rPr>
              <a:t>仿真</a:t>
            </a:r>
            <a:r>
              <a:rPr lang="zh-CN" sz="2400" b="1" kern="0">
                <a:sym typeface="+mn-ea"/>
              </a:rPr>
              <a:t>静电型隐形衣</a:t>
            </a:r>
            <a:endParaRPr lang="zh-CN" sz="2400" b="1" kern="0">
              <a:sym typeface="+mn-ea"/>
            </a:endParaRPr>
          </a:p>
        </p:txBody>
      </p:sp>
      <p:sp>
        <p:nvSpPr>
          <p:cNvPr id="11266" name="文本占位符 11265"/>
          <p:cNvSpPr>
            <a:spLocks noGrp="1"/>
          </p:cNvSpPr>
          <p:nvPr>
            <p:custDataLst>
              <p:tags r:id="rId10"/>
            </p:custDataLst>
          </p:nvPr>
        </p:nvSpPr>
        <p:spPr>
          <a:xfrm>
            <a:off x="857250" y="1297940"/>
            <a:ext cx="1110678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en-US" sz="2400" dirty="0">
                <a:effectLst/>
                <a:latin typeface="+mn-ea"/>
                <a:cs typeface="+mn-ea"/>
                <a:sym typeface="+mn-ea"/>
              </a:rPr>
              <a:t>        </a:t>
            </a:r>
            <a:r>
              <a:rPr sz="2400" dirty="0">
                <a:effectLst/>
                <a:latin typeface="+mn-ea"/>
                <a:cs typeface="+mn-ea"/>
              </a:rPr>
              <a:t>PDETool是一个MATLAB中的工具箱，用于求解偏微分方程（Partial Differential Equation, PDE）的数值解。它提供了一系列的函数和工具，使用户能够根据需要自定义方程的形式，并通过离散化和迭代求解PDE的数值解。</a:t>
            </a:r>
            <a:endParaRPr sz="2400" dirty="0">
              <a:effectLst/>
              <a:latin typeface="+mn-ea"/>
              <a:cs typeface="+mn-ea"/>
            </a:endParaRPr>
          </a:p>
          <a:p>
            <a:pPr marL="0" indent="0">
              <a:lnSpc>
                <a:spcPct val="150000"/>
              </a:lnSpc>
              <a:spcBef>
                <a:spcPts val="0"/>
              </a:spcBef>
              <a:buNone/>
            </a:pPr>
            <a:endParaRPr sz="2400" dirty="0">
              <a:effectLst/>
              <a:latin typeface="+mn-ea"/>
              <a:cs typeface="+mn-ea"/>
            </a:endParaRPr>
          </a:p>
          <a:p>
            <a:pPr marL="0" indent="0">
              <a:lnSpc>
                <a:spcPct val="150000"/>
              </a:lnSpc>
              <a:spcBef>
                <a:spcPts val="0"/>
              </a:spcBef>
              <a:buNone/>
            </a:pPr>
            <a:r>
              <a:rPr lang="en-US" sz="2400" dirty="0">
                <a:effectLst/>
                <a:latin typeface="+mn-ea"/>
                <a:cs typeface="+mn-ea"/>
                <a:sym typeface="+mn-ea"/>
              </a:rPr>
              <a:t>        </a:t>
            </a:r>
            <a:r>
              <a:rPr sz="2400" dirty="0">
                <a:effectLst/>
                <a:latin typeface="+mn-ea"/>
                <a:cs typeface="+mn-ea"/>
              </a:rPr>
              <a:t>PDETool包含了自动网格生成、微分方程的定义、边界条件的设置、求解器的选择以及结果的可视化等功能。用户只需要简单地指定方程的形式和边界条件，PDETool会自动生成离散化的方程，然后使用数值方法进行求解，并将结果可视化展示出来。</a:t>
            </a:r>
            <a:endParaRPr sz="2400" dirty="0">
              <a:effectLst/>
              <a:latin typeface="+mn-ea"/>
              <a:cs typeface="+mn-ea"/>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9363075" cy="521970"/>
          </a:xfrm>
          <a:prstGeom prst="rect">
            <a:avLst/>
          </a:prstGeom>
          <a:noFill/>
        </p:spPr>
        <p:txBody>
          <a:bodyPr wrap="square" rtlCol="0">
            <a:spAutoFit/>
          </a:bodyPr>
          <a:p>
            <a:pPr>
              <a:buClrTx/>
              <a:buSzTx/>
              <a:buFontTx/>
            </a:pPr>
            <a:r>
              <a:rPr lang="en-US" altLang="zh-CN" sz="2800" dirty="0" err="1"/>
              <a:t>2.9</a:t>
            </a:r>
            <a:r>
              <a:rPr lang="zh-CN" altLang="en-US" sz="2800" dirty="0" err="1"/>
              <a:t>、</a:t>
            </a:r>
            <a:r>
              <a:rPr lang="zh-CN" sz="2800" dirty="0" err="1"/>
              <a:t>MATLAB仿真静电型隐身衣</a:t>
            </a:r>
            <a:endParaRPr lang="zh-CN"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2.9.2 </a:t>
            </a:r>
            <a:r>
              <a:rPr lang="zh-CN" altLang="en-US" sz="2400" b="1" kern="0" noProof="0" dirty="0" smtClean="0">
                <a:ln>
                  <a:noFill/>
                </a:ln>
                <a:effectLst/>
                <a:uLnTx/>
                <a:uFillTx/>
                <a:latin typeface="宋体" panose="02010600030101010101" pitchFamily="2" charset="-122"/>
                <a:ea typeface="楷体_GB2312"/>
                <a:sym typeface="+mn-ea"/>
              </a:rPr>
              <a:t>使用</a:t>
            </a:r>
            <a:r>
              <a:rPr lang="en-US" altLang="zh-CN" sz="2400" b="1" kern="0" noProof="0" dirty="0" smtClean="0">
                <a:ln>
                  <a:noFill/>
                </a:ln>
                <a:effectLst/>
                <a:uLnTx/>
                <a:uFillTx/>
                <a:latin typeface="宋体" panose="02010600030101010101" pitchFamily="2" charset="-122"/>
                <a:ea typeface="楷体_GB2312"/>
                <a:sym typeface="+mn-ea"/>
              </a:rPr>
              <a:t>PDETool</a:t>
            </a:r>
            <a:r>
              <a:rPr lang="zh-CN" altLang="en-US" sz="2400" b="1" kern="0" noProof="0" dirty="0" smtClean="0">
                <a:ln>
                  <a:noFill/>
                </a:ln>
                <a:effectLst/>
                <a:uLnTx/>
                <a:uFillTx/>
                <a:latin typeface="宋体" panose="02010600030101010101" pitchFamily="2" charset="-122"/>
                <a:ea typeface="楷体_GB2312"/>
                <a:sym typeface="+mn-ea"/>
              </a:rPr>
              <a:t>仿真</a:t>
            </a:r>
            <a:r>
              <a:rPr lang="zh-CN" sz="2400" b="1" kern="0">
                <a:sym typeface="+mn-ea"/>
              </a:rPr>
              <a:t>静电型隐形衣</a:t>
            </a:r>
            <a:endParaRPr lang="zh-CN" sz="2400" b="1" kern="0">
              <a:sym typeface="+mn-ea"/>
            </a:endParaRPr>
          </a:p>
        </p:txBody>
      </p:sp>
      <p:sp>
        <p:nvSpPr>
          <p:cNvPr id="11266" name="文本占位符 11265"/>
          <p:cNvSpPr>
            <a:spLocks noGrp="1"/>
          </p:cNvSpPr>
          <p:nvPr>
            <p:custDataLst>
              <p:tags r:id="rId10"/>
            </p:custDataLst>
          </p:nvPr>
        </p:nvSpPr>
        <p:spPr>
          <a:xfrm>
            <a:off x="857250" y="1297940"/>
            <a:ext cx="1110678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Clr>
                <a:srgbClr val="000000"/>
              </a:buClr>
              <a:buFont typeface="+mj-lt"/>
              <a:buNone/>
            </a:pPr>
            <a:r>
              <a:rPr sz="2400" dirty="0">
                <a:effectLst/>
                <a:latin typeface="+mn-ea"/>
                <a:cs typeface="+mn-ea"/>
              </a:rPr>
              <a:t>下面为在PDETool中实现这个静磁隐身装置的具体步骤：</a:t>
            </a:r>
            <a:endParaRPr sz="2400" dirty="0">
              <a:effectLst/>
              <a:latin typeface="+mn-ea"/>
              <a:cs typeface="+mn-ea"/>
            </a:endParaRPr>
          </a:p>
          <a:p>
            <a:pPr marL="914400" lvl="1" indent="-457200">
              <a:lnSpc>
                <a:spcPct val="150000"/>
              </a:lnSpc>
              <a:spcBef>
                <a:spcPts val="0"/>
              </a:spcBef>
              <a:buClr>
                <a:srgbClr val="000000"/>
              </a:buClr>
              <a:buFont typeface="+mj-lt"/>
              <a:buAutoNum type="arabicPeriod"/>
            </a:pPr>
            <a:r>
              <a:rPr sz="2100" dirty="0">
                <a:effectLst/>
                <a:latin typeface="+mn-ea"/>
                <a:cs typeface="+mn-ea"/>
              </a:rPr>
              <a:t>在matlab的命令行，输入PDETool，进入图形界面</a:t>
            </a:r>
            <a:endParaRPr sz="2100" dirty="0">
              <a:effectLst/>
              <a:latin typeface="+mn-ea"/>
              <a:cs typeface="+mn-ea"/>
            </a:endParaRPr>
          </a:p>
          <a:p>
            <a:pPr marL="914400" lvl="1" indent="-457200">
              <a:lnSpc>
                <a:spcPct val="150000"/>
              </a:lnSpc>
              <a:spcBef>
                <a:spcPts val="0"/>
              </a:spcBef>
              <a:buClr>
                <a:srgbClr val="000000"/>
              </a:buClr>
              <a:buFont typeface="+mj-lt"/>
              <a:buAutoNum type="arabicPeriod"/>
            </a:pPr>
            <a:r>
              <a:rPr sz="2100" dirty="0">
                <a:effectLst/>
                <a:latin typeface="+mn-ea"/>
                <a:cs typeface="+mn-ea"/>
              </a:rPr>
              <a:t>选择应用模式为静电场模式--Electromagnetics；</a:t>
            </a:r>
            <a:endParaRPr sz="2100" dirty="0">
              <a:effectLst/>
              <a:latin typeface="+mn-ea"/>
              <a:cs typeface="+mn-ea"/>
            </a:endParaRPr>
          </a:p>
          <a:p>
            <a:pPr marL="914400" lvl="1" indent="-457200">
              <a:lnSpc>
                <a:spcPct val="150000"/>
              </a:lnSpc>
              <a:spcBef>
                <a:spcPts val="0"/>
              </a:spcBef>
              <a:buClr>
                <a:srgbClr val="000000"/>
              </a:buClr>
              <a:buFont typeface="+mj-lt"/>
              <a:buAutoNum type="arabicPeriod"/>
            </a:pPr>
            <a:r>
              <a:rPr sz="2100" dirty="0">
                <a:effectLst/>
                <a:latin typeface="+mn-ea"/>
                <a:cs typeface="+mn-ea"/>
              </a:rPr>
              <a:t>在绘图模式下，先后绘制矩形框R1和两个圆形E1和E2，双击标签修改尺寸和位置；</a:t>
            </a:r>
            <a:endParaRPr sz="2100" dirty="0">
              <a:effectLst/>
              <a:latin typeface="+mn-ea"/>
              <a:cs typeface="+mn-ea"/>
            </a:endParaRPr>
          </a:p>
          <a:p>
            <a:pPr marL="914400" lvl="1" indent="-457200">
              <a:lnSpc>
                <a:spcPct val="150000"/>
              </a:lnSpc>
              <a:spcBef>
                <a:spcPts val="0"/>
              </a:spcBef>
              <a:buClr>
                <a:srgbClr val="000000"/>
              </a:buClr>
              <a:buFont typeface="+mj-lt"/>
              <a:buAutoNum type="arabicPeriod"/>
            </a:pPr>
            <a:r>
              <a:rPr sz="2100" dirty="0">
                <a:effectLst/>
                <a:latin typeface="+mn-ea"/>
                <a:cs typeface="+mn-ea"/>
              </a:rPr>
              <a:t>在set formula中，设置公式为R1-E1+(E2-E1)；</a:t>
            </a:r>
            <a:endParaRPr sz="2100" dirty="0">
              <a:effectLst/>
              <a:latin typeface="+mn-ea"/>
              <a:cs typeface="+mn-ea"/>
            </a:endParaRPr>
          </a:p>
          <a:p>
            <a:pPr marL="914400" lvl="1" indent="-457200">
              <a:lnSpc>
                <a:spcPct val="150000"/>
              </a:lnSpc>
              <a:spcBef>
                <a:spcPts val="0"/>
              </a:spcBef>
              <a:buClr>
                <a:srgbClr val="000000"/>
              </a:buClr>
              <a:buFont typeface="+mj-lt"/>
              <a:buAutoNum type="arabicPeriod"/>
            </a:pPr>
            <a:r>
              <a:rPr sz="2100" dirty="0">
                <a:effectLst/>
                <a:latin typeface="+mn-ea"/>
                <a:cs typeface="+mn-ea"/>
              </a:rPr>
              <a:t>在边界条件模式下，设置矩形区域的上下两条边为齐次诺伊曼条件，矩形左右侧边界设为狄氏条件，左侧电势为5，右侧电势为0，从而在空间形成匀强电场，设置内部圆孔的边界为狄氏条件，电势值为2.5。</a:t>
            </a:r>
            <a:endParaRPr sz="2100" dirty="0">
              <a:effectLst/>
              <a:latin typeface="+mn-ea"/>
              <a:cs typeface="+mn-ea"/>
            </a:endParaRPr>
          </a:p>
          <a:p>
            <a:pPr marL="457200" indent="-457200">
              <a:lnSpc>
                <a:spcPct val="150000"/>
              </a:lnSpc>
              <a:spcBef>
                <a:spcPts val="0"/>
              </a:spcBef>
              <a:buClr>
                <a:srgbClr val="000000"/>
              </a:buClr>
              <a:buFont typeface="+mj-lt"/>
              <a:buAutoNum type="arabicPeriod"/>
            </a:pPr>
            <a:endParaRPr sz="2400" dirty="0">
              <a:effectLst/>
              <a:latin typeface="+mn-ea"/>
              <a:cs typeface="+mn-ea"/>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9363075" cy="521970"/>
          </a:xfrm>
          <a:prstGeom prst="rect">
            <a:avLst/>
          </a:prstGeom>
          <a:noFill/>
        </p:spPr>
        <p:txBody>
          <a:bodyPr wrap="square" rtlCol="0">
            <a:spAutoFit/>
          </a:bodyPr>
          <a:p>
            <a:pPr>
              <a:buClrTx/>
              <a:buSzTx/>
              <a:buFontTx/>
            </a:pPr>
            <a:r>
              <a:rPr lang="en-US" altLang="zh-CN" sz="2800" dirty="0" err="1"/>
              <a:t>2.9</a:t>
            </a:r>
            <a:r>
              <a:rPr lang="zh-CN" altLang="en-US" sz="2800" dirty="0" err="1"/>
              <a:t>、</a:t>
            </a:r>
            <a:r>
              <a:rPr lang="zh-CN" sz="2800" dirty="0" err="1"/>
              <a:t>MATLAB仿真静电型隐身衣</a:t>
            </a:r>
            <a:endParaRPr lang="zh-CN"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2.9.2 </a:t>
            </a:r>
            <a:r>
              <a:rPr lang="zh-CN" altLang="en-US" sz="2400" b="1" kern="0" noProof="0" dirty="0" smtClean="0">
                <a:ln>
                  <a:noFill/>
                </a:ln>
                <a:effectLst/>
                <a:uLnTx/>
                <a:uFillTx/>
                <a:latin typeface="宋体" panose="02010600030101010101" pitchFamily="2" charset="-122"/>
                <a:ea typeface="楷体_GB2312"/>
                <a:sym typeface="+mn-ea"/>
              </a:rPr>
              <a:t>使用</a:t>
            </a:r>
            <a:r>
              <a:rPr lang="en-US" altLang="zh-CN" sz="2400" b="1" kern="0" noProof="0" dirty="0" smtClean="0">
                <a:ln>
                  <a:noFill/>
                </a:ln>
                <a:effectLst/>
                <a:uLnTx/>
                <a:uFillTx/>
                <a:latin typeface="宋体" panose="02010600030101010101" pitchFamily="2" charset="-122"/>
                <a:ea typeface="楷体_GB2312"/>
                <a:sym typeface="+mn-ea"/>
              </a:rPr>
              <a:t>PDETool</a:t>
            </a:r>
            <a:r>
              <a:rPr lang="zh-CN" altLang="en-US" sz="2400" b="1" kern="0" noProof="0" dirty="0" smtClean="0">
                <a:ln>
                  <a:noFill/>
                </a:ln>
                <a:effectLst/>
                <a:uLnTx/>
                <a:uFillTx/>
                <a:latin typeface="宋体" panose="02010600030101010101" pitchFamily="2" charset="-122"/>
                <a:ea typeface="楷体_GB2312"/>
                <a:sym typeface="+mn-ea"/>
              </a:rPr>
              <a:t>仿真</a:t>
            </a:r>
            <a:r>
              <a:rPr lang="zh-CN" sz="2400" b="1" kern="0">
                <a:sym typeface="+mn-ea"/>
              </a:rPr>
              <a:t>静电型隐形衣</a:t>
            </a:r>
            <a:endParaRPr lang="zh-CN" sz="2400" b="1" kern="0">
              <a:sym typeface="+mn-ea"/>
            </a:endParaRPr>
          </a:p>
        </p:txBody>
      </p:sp>
      <p:sp>
        <p:nvSpPr>
          <p:cNvPr id="11266" name="文本占位符 11265"/>
          <p:cNvSpPr>
            <a:spLocks noGrp="1"/>
          </p:cNvSpPr>
          <p:nvPr>
            <p:custDataLst>
              <p:tags r:id="rId10"/>
            </p:custDataLst>
          </p:nvPr>
        </p:nvSpPr>
        <p:spPr>
          <a:xfrm>
            <a:off x="857250" y="1297940"/>
            <a:ext cx="1110678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Clr>
                <a:srgbClr val="000000"/>
              </a:buClr>
              <a:buFont typeface="+mj-lt"/>
              <a:buNone/>
            </a:pPr>
            <a:r>
              <a:rPr sz="2400" dirty="0">
                <a:effectLst/>
                <a:latin typeface="+mn-ea"/>
                <a:cs typeface="+mn-ea"/>
                <a:sym typeface="+mn-ea"/>
              </a:rPr>
              <a:t>下面为在PDETool中实现这个静磁隐身装置的具体步骤：</a:t>
            </a:r>
            <a:endParaRPr sz="2400" dirty="0">
              <a:effectLst/>
              <a:latin typeface="+mn-ea"/>
              <a:cs typeface="+mn-ea"/>
            </a:endParaRPr>
          </a:p>
          <a:p>
            <a:pPr marL="914400" lvl="1" indent="-457200">
              <a:lnSpc>
                <a:spcPct val="150000"/>
              </a:lnSpc>
              <a:spcBef>
                <a:spcPts val="0"/>
              </a:spcBef>
              <a:buClr>
                <a:srgbClr val="000000"/>
              </a:buClr>
              <a:buFont typeface="+mj-lt"/>
              <a:buAutoNum type="arabicPeriod" startAt="6"/>
            </a:pPr>
            <a:r>
              <a:rPr sz="2100" dirty="0">
                <a:effectLst/>
                <a:latin typeface="+mn-ea"/>
                <a:cs typeface="+mn-ea"/>
              </a:rPr>
              <a:t>在微分方程设置模式下，双击圆环区域，设置介电常数为0.6，电流密度为0；再双击矩形背景区域，设置介电常数为1，电流密度为0。</a:t>
            </a:r>
            <a:endParaRPr sz="2100" dirty="0">
              <a:effectLst/>
              <a:latin typeface="+mn-ea"/>
              <a:cs typeface="+mn-ea"/>
            </a:endParaRPr>
          </a:p>
          <a:p>
            <a:pPr marL="914400" lvl="1" indent="-457200">
              <a:lnSpc>
                <a:spcPct val="150000"/>
              </a:lnSpc>
              <a:spcBef>
                <a:spcPts val="0"/>
              </a:spcBef>
              <a:buClr>
                <a:srgbClr val="000000"/>
              </a:buClr>
              <a:buFont typeface="+mj-lt"/>
              <a:buAutoNum type="arabicPeriod" startAt="6"/>
            </a:pPr>
            <a:r>
              <a:rPr sz="2100" dirty="0">
                <a:effectLst/>
                <a:latin typeface="+mn-ea"/>
                <a:cs typeface="+mn-ea"/>
              </a:rPr>
              <a:t>单击网格生成图标，根据情况对其细化；</a:t>
            </a:r>
            <a:endParaRPr sz="2100" dirty="0">
              <a:effectLst/>
              <a:latin typeface="+mn-ea"/>
              <a:cs typeface="+mn-ea"/>
            </a:endParaRPr>
          </a:p>
          <a:p>
            <a:pPr marL="914400" lvl="1" indent="-457200">
              <a:lnSpc>
                <a:spcPct val="150000"/>
              </a:lnSpc>
              <a:spcBef>
                <a:spcPts val="0"/>
              </a:spcBef>
              <a:buClr>
                <a:srgbClr val="000000"/>
              </a:buClr>
              <a:buFont typeface="+mj-lt"/>
              <a:buAutoNum type="arabicPeriod" startAt="6"/>
            </a:pPr>
            <a:r>
              <a:rPr sz="2100" dirty="0">
                <a:effectLst/>
                <a:latin typeface="+mn-ea"/>
                <a:cs typeface="+mn-ea"/>
              </a:rPr>
              <a:t>单击求解按钮，即可得到电势分布的数值结果；</a:t>
            </a:r>
            <a:endParaRPr sz="2100" dirty="0">
              <a:effectLst/>
              <a:latin typeface="+mn-ea"/>
              <a:cs typeface="+mn-ea"/>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9363075" cy="521970"/>
          </a:xfrm>
          <a:prstGeom prst="rect">
            <a:avLst/>
          </a:prstGeom>
          <a:noFill/>
        </p:spPr>
        <p:txBody>
          <a:bodyPr wrap="square" rtlCol="0">
            <a:spAutoFit/>
          </a:bodyPr>
          <a:p>
            <a:pPr>
              <a:buClrTx/>
              <a:buSzTx/>
              <a:buFontTx/>
            </a:pPr>
            <a:r>
              <a:rPr lang="en-US" altLang="zh-CN" sz="2800" dirty="0" err="1"/>
              <a:t>2.9</a:t>
            </a:r>
            <a:r>
              <a:rPr lang="zh-CN" altLang="en-US" sz="2800" dirty="0" err="1"/>
              <a:t>、</a:t>
            </a:r>
            <a:r>
              <a:rPr lang="zh-CN" sz="2800" dirty="0" err="1"/>
              <a:t>MATLAB仿真静电型隐身衣</a:t>
            </a:r>
            <a:endParaRPr lang="zh-CN"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2.9.2 </a:t>
            </a:r>
            <a:r>
              <a:rPr lang="zh-CN" altLang="en-US" sz="2400" b="1" kern="0" noProof="0" dirty="0" smtClean="0">
                <a:ln>
                  <a:noFill/>
                </a:ln>
                <a:effectLst/>
                <a:uLnTx/>
                <a:uFillTx/>
                <a:latin typeface="宋体" panose="02010600030101010101" pitchFamily="2" charset="-122"/>
                <a:ea typeface="楷体_GB2312"/>
                <a:sym typeface="+mn-ea"/>
              </a:rPr>
              <a:t>使用</a:t>
            </a:r>
            <a:r>
              <a:rPr lang="en-US" altLang="zh-CN" sz="2400" b="1" kern="0" noProof="0" dirty="0" smtClean="0">
                <a:ln>
                  <a:noFill/>
                </a:ln>
                <a:effectLst/>
                <a:uLnTx/>
                <a:uFillTx/>
                <a:latin typeface="宋体" panose="02010600030101010101" pitchFamily="2" charset="-122"/>
                <a:ea typeface="楷体_GB2312"/>
                <a:sym typeface="+mn-ea"/>
              </a:rPr>
              <a:t>PDETool</a:t>
            </a:r>
            <a:r>
              <a:rPr lang="zh-CN" altLang="en-US" sz="2400" b="1" kern="0" noProof="0" dirty="0" smtClean="0">
                <a:ln>
                  <a:noFill/>
                </a:ln>
                <a:effectLst/>
                <a:uLnTx/>
                <a:uFillTx/>
                <a:latin typeface="宋体" panose="02010600030101010101" pitchFamily="2" charset="-122"/>
                <a:ea typeface="楷体_GB2312"/>
                <a:sym typeface="+mn-ea"/>
              </a:rPr>
              <a:t>仿真</a:t>
            </a:r>
            <a:r>
              <a:rPr lang="zh-CN" sz="2400" b="1" kern="0">
                <a:sym typeface="+mn-ea"/>
              </a:rPr>
              <a:t>静电型隐形衣</a:t>
            </a:r>
            <a:endParaRPr lang="zh-CN" sz="2400" b="1" kern="0">
              <a:sym typeface="+mn-ea"/>
            </a:endParaRPr>
          </a:p>
        </p:txBody>
      </p:sp>
      <p:sp>
        <p:nvSpPr>
          <p:cNvPr id="11266" name="文本占位符 11265"/>
          <p:cNvSpPr>
            <a:spLocks noGrp="1"/>
          </p:cNvSpPr>
          <p:nvPr>
            <p:custDataLst>
              <p:tags r:id="rId10"/>
            </p:custDataLst>
          </p:nvPr>
        </p:nvSpPr>
        <p:spPr>
          <a:xfrm>
            <a:off x="857250" y="1297940"/>
            <a:ext cx="1110678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Clr>
                <a:srgbClr val="000000"/>
              </a:buClr>
              <a:buFont typeface="+mj-lt"/>
              <a:buNone/>
            </a:pPr>
            <a:r>
              <a:rPr lang="en-US" altLang="zh-CN" sz="2400" dirty="0">
                <a:effectLst/>
                <a:latin typeface="+mn-ea"/>
                <a:cs typeface="+mn-ea"/>
              </a:rPr>
              <a:t>    </a:t>
            </a:r>
            <a:r>
              <a:rPr lang="zh-CN" sz="2400" dirty="0">
                <a:effectLst/>
                <a:latin typeface="+mn-ea"/>
                <a:cs typeface="+mn-ea"/>
              </a:rPr>
              <a:t>下图</a:t>
            </a:r>
            <a:r>
              <a:rPr sz="2400" dirty="0">
                <a:effectLst/>
                <a:latin typeface="+mn-ea"/>
                <a:cs typeface="+mn-ea"/>
              </a:rPr>
              <a:t>为空气中仅有超导柱的情况，可以看出，由于超导圆柱的存在，空间的电势分布都不再均匀。</a:t>
            </a:r>
            <a:endParaRPr sz="2400" dirty="0">
              <a:effectLst/>
              <a:latin typeface="+mn-ea"/>
              <a:cs typeface="+mn-ea"/>
            </a:endParaRPr>
          </a:p>
        </p:txBody>
      </p:sp>
      <p:pic>
        <p:nvPicPr>
          <p:cNvPr id="7" name="图片 6"/>
          <p:cNvPicPr>
            <a:picLocks noChangeAspect="1"/>
          </p:cNvPicPr>
          <p:nvPr>
            <p:custDataLst>
              <p:tags r:id="rId11"/>
            </p:custDataLst>
          </p:nvPr>
        </p:nvPicPr>
        <p:blipFill>
          <a:blip r:embed="rId12"/>
          <a:stretch>
            <a:fillRect/>
          </a:stretch>
        </p:blipFill>
        <p:spPr>
          <a:xfrm>
            <a:off x="4008755" y="2597150"/>
            <a:ext cx="4537075" cy="3641725"/>
          </a:xfrm>
          <a:prstGeom prst="rect">
            <a:avLst/>
          </a:prstGeom>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9363075" cy="521970"/>
          </a:xfrm>
          <a:prstGeom prst="rect">
            <a:avLst/>
          </a:prstGeom>
          <a:noFill/>
        </p:spPr>
        <p:txBody>
          <a:bodyPr wrap="square" rtlCol="0">
            <a:spAutoFit/>
          </a:bodyPr>
          <a:p>
            <a:pPr>
              <a:buClrTx/>
              <a:buSzTx/>
              <a:buFontTx/>
            </a:pPr>
            <a:r>
              <a:rPr lang="en-US" altLang="zh-CN" sz="2800" dirty="0" err="1"/>
              <a:t>2.9</a:t>
            </a:r>
            <a:r>
              <a:rPr lang="zh-CN" altLang="en-US" sz="2800" dirty="0" err="1"/>
              <a:t>、</a:t>
            </a:r>
            <a:r>
              <a:rPr lang="zh-CN" sz="2800" dirty="0" err="1"/>
              <a:t>MATLAB仿真静电型隐身衣</a:t>
            </a:r>
            <a:endParaRPr lang="zh-CN"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2.9.2 </a:t>
            </a:r>
            <a:r>
              <a:rPr lang="zh-CN" altLang="en-US" sz="2400" b="1" kern="0" noProof="0" dirty="0" smtClean="0">
                <a:ln>
                  <a:noFill/>
                </a:ln>
                <a:effectLst/>
                <a:uLnTx/>
                <a:uFillTx/>
                <a:latin typeface="宋体" panose="02010600030101010101" pitchFamily="2" charset="-122"/>
                <a:ea typeface="楷体_GB2312"/>
                <a:sym typeface="+mn-ea"/>
              </a:rPr>
              <a:t>使用</a:t>
            </a:r>
            <a:r>
              <a:rPr lang="en-US" altLang="zh-CN" sz="2400" b="1" kern="0" noProof="0" dirty="0" smtClean="0">
                <a:ln>
                  <a:noFill/>
                </a:ln>
                <a:effectLst/>
                <a:uLnTx/>
                <a:uFillTx/>
                <a:latin typeface="宋体" panose="02010600030101010101" pitchFamily="2" charset="-122"/>
                <a:ea typeface="楷体_GB2312"/>
                <a:sym typeface="+mn-ea"/>
              </a:rPr>
              <a:t>PDETool</a:t>
            </a:r>
            <a:r>
              <a:rPr lang="zh-CN" altLang="en-US" sz="2400" b="1" kern="0" noProof="0" dirty="0" smtClean="0">
                <a:ln>
                  <a:noFill/>
                </a:ln>
                <a:effectLst/>
                <a:uLnTx/>
                <a:uFillTx/>
                <a:latin typeface="宋体" panose="02010600030101010101" pitchFamily="2" charset="-122"/>
                <a:ea typeface="楷体_GB2312"/>
                <a:sym typeface="+mn-ea"/>
              </a:rPr>
              <a:t>仿真</a:t>
            </a:r>
            <a:r>
              <a:rPr lang="zh-CN" sz="2400" b="1" kern="0">
                <a:sym typeface="+mn-ea"/>
              </a:rPr>
              <a:t>静电型隐形衣</a:t>
            </a:r>
            <a:endParaRPr lang="zh-CN" sz="2400" b="1" kern="0">
              <a:sym typeface="+mn-ea"/>
            </a:endParaRPr>
          </a:p>
        </p:txBody>
      </p:sp>
      <p:sp>
        <p:nvSpPr>
          <p:cNvPr id="11266" name="文本占位符 11265"/>
          <p:cNvSpPr>
            <a:spLocks noGrp="1"/>
          </p:cNvSpPr>
          <p:nvPr>
            <p:custDataLst>
              <p:tags r:id="rId10"/>
            </p:custDataLst>
          </p:nvPr>
        </p:nvSpPr>
        <p:spPr>
          <a:xfrm>
            <a:off x="857250" y="1297940"/>
            <a:ext cx="1110678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Clr>
                <a:srgbClr val="000000"/>
              </a:buClr>
              <a:buFont typeface="+mj-lt"/>
              <a:buNone/>
            </a:pPr>
            <a:r>
              <a:rPr lang="en-US" altLang="zh-CN" sz="2400" dirty="0">
                <a:effectLst/>
                <a:latin typeface="+mn-ea"/>
                <a:cs typeface="+mn-ea"/>
              </a:rPr>
              <a:t>    </a:t>
            </a:r>
            <a:r>
              <a:rPr sz="2400" dirty="0">
                <a:effectLst/>
                <a:latin typeface="+mn-ea"/>
                <a:cs typeface="+mn-ea"/>
              </a:rPr>
              <a:t>当采用了隐形材料包裹超导柱之后，空间背景中的电势分布又变得均匀，所有扰动都发生在柱套内部。因此，达到了在静电场中隐形的目的。</a:t>
            </a:r>
            <a:endParaRPr sz="2400" dirty="0">
              <a:effectLst/>
              <a:latin typeface="+mn-ea"/>
              <a:cs typeface="+mn-ea"/>
            </a:endParaRPr>
          </a:p>
        </p:txBody>
      </p:sp>
      <p:pic>
        <p:nvPicPr>
          <p:cNvPr id="2" name="图片 1"/>
          <p:cNvPicPr>
            <a:picLocks noChangeAspect="1"/>
          </p:cNvPicPr>
          <p:nvPr>
            <p:custDataLst>
              <p:tags r:id="rId11"/>
            </p:custDataLst>
          </p:nvPr>
        </p:nvPicPr>
        <p:blipFill>
          <a:blip r:embed="rId12"/>
          <a:stretch>
            <a:fillRect/>
          </a:stretch>
        </p:blipFill>
        <p:spPr>
          <a:xfrm>
            <a:off x="4008120" y="2509520"/>
            <a:ext cx="4646930" cy="3747770"/>
          </a:xfrm>
          <a:prstGeom prst="rect">
            <a:avLst/>
          </a:prstGeom>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9363075" cy="521970"/>
          </a:xfrm>
          <a:prstGeom prst="rect">
            <a:avLst/>
          </a:prstGeom>
          <a:noFill/>
        </p:spPr>
        <p:txBody>
          <a:bodyPr wrap="square" rtlCol="0">
            <a:spAutoFit/>
          </a:bodyPr>
          <a:p>
            <a:pPr>
              <a:buClrTx/>
              <a:buSzTx/>
              <a:buFontTx/>
            </a:pPr>
            <a:r>
              <a:rPr lang="en-US" altLang="zh-CN" sz="2800" dirty="0" err="1"/>
              <a:t>2.9</a:t>
            </a:r>
            <a:r>
              <a:rPr lang="zh-CN" altLang="en-US" sz="2800" dirty="0" err="1"/>
              <a:t>、</a:t>
            </a:r>
            <a:r>
              <a:rPr lang="zh-CN" sz="2800" dirty="0" err="1"/>
              <a:t>MATLAB仿真静电型隐身衣</a:t>
            </a:r>
            <a:endParaRPr lang="zh-CN"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2.9.3 </a:t>
            </a:r>
            <a:r>
              <a:rPr sz="2400" b="1" kern="0">
                <a:sym typeface="+mn-ea"/>
              </a:rPr>
              <a:t>静电型幻觉装置演示</a:t>
            </a:r>
            <a:endParaRPr sz="2400" b="1" kern="0">
              <a:sym typeface="+mn-ea"/>
            </a:endParaRPr>
          </a:p>
        </p:txBody>
      </p:sp>
      <p:sp>
        <p:nvSpPr>
          <p:cNvPr id="11266" name="文本占位符 11265"/>
          <p:cNvSpPr>
            <a:spLocks noGrp="1"/>
          </p:cNvSpPr>
          <p:nvPr>
            <p:custDataLst>
              <p:tags r:id="rId10"/>
            </p:custDataLst>
          </p:nvPr>
        </p:nvSpPr>
        <p:spPr>
          <a:xfrm>
            <a:off x="857250" y="1297940"/>
            <a:ext cx="11178540"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Clr>
                <a:srgbClr val="000000"/>
              </a:buClr>
              <a:buFont typeface="+mj-lt"/>
              <a:buNone/>
            </a:pPr>
            <a:r>
              <a:rPr lang="en-US" altLang="zh-CN" sz="2400" dirty="0">
                <a:effectLst/>
                <a:latin typeface="+mn-ea"/>
                <a:cs typeface="+mn-ea"/>
              </a:rPr>
              <a:t>    与静电隐身的分析类似，假设有一双层柱状结构，中心圆柱由完美金属构成，即介电常数  为无穷大，任何电场都进入不到柱体内部。金属材料外部是一个内外半径分别为</a:t>
            </a:r>
            <a:r>
              <a:rPr lang="zh-CN" altLang="en-US" sz="2400" i="1" dirty="0">
                <a:effectLst/>
                <a:latin typeface="Times New Roman" panose="02020603050405020304" charset="0"/>
                <a:cs typeface="Times New Roman" panose="02020603050405020304" charset="0"/>
              </a:rPr>
              <a:t>a</a:t>
            </a:r>
            <a:r>
              <a:rPr lang="en-US" altLang="zh-CN" sz="2400" dirty="0">
                <a:effectLst/>
                <a:latin typeface="+mn-ea"/>
                <a:cs typeface="+mn-ea"/>
              </a:rPr>
              <a:t>和</a:t>
            </a:r>
            <a:r>
              <a:rPr lang="zh-CN" altLang="en-US" sz="2400" i="1" dirty="0">
                <a:effectLst/>
                <a:latin typeface="Times New Roman" panose="02020603050405020304" charset="0"/>
                <a:cs typeface="Times New Roman" panose="02020603050405020304" charset="0"/>
              </a:rPr>
              <a:t>b</a:t>
            </a:r>
            <a:r>
              <a:rPr lang="en-US" altLang="zh-CN" sz="2400" dirty="0">
                <a:effectLst/>
                <a:latin typeface="+mn-ea"/>
                <a:cs typeface="+mn-ea"/>
              </a:rPr>
              <a:t>的柱套，其介电常数为  。当在背景材料中施加一个垂直于柱轴方向的匀强电场时，该电场产生的扰动与半径为</a:t>
            </a:r>
            <a:r>
              <a:rPr lang="zh-CN" altLang="en-US" sz="2400" i="1" dirty="0">
                <a:effectLst/>
                <a:latin typeface="Times New Roman" panose="02020603050405020304" charset="0"/>
                <a:cs typeface="Times New Roman" panose="02020603050405020304" charset="0"/>
              </a:rPr>
              <a:t>b</a:t>
            </a:r>
            <a:r>
              <a:rPr lang="en-US" altLang="zh-CN" sz="2400" dirty="0">
                <a:effectLst/>
                <a:latin typeface="+mn-ea"/>
                <a:cs typeface="+mn-ea"/>
              </a:rPr>
              <a:t>的由不同材料组成的</a:t>
            </a:r>
            <a:r>
              <a:rPr lang="en-US" altLang="zh-CN" sz="2400" dirty="0">
                <a:effectLst/>
                <a:latin typeface="+mn-ea"/>
                <a:cs typeface="+mn-ea"/>
                <a:sym typeface="+mn-ea"/>
              </a:rPr>
              <a:t>介电常数为  </a:t>
            </a:r>
            <a:r>
              <a:rPr lang="zh-CN" altLang="en-US" sz="2400" dirty="0">
                <a:effectLst/>
                <a:latin typeface="+mn-ea"/>
                <a:cs typeface="+mn-ea"/>
                <a:sym typeface="+mn-ea"/>
              </a:rPr>
              <a:t>的</a:t>
            </a:r>
            <a:r>
              <a:rPr lang="en-US" altLang="zh-CN" sz="2400" dirty="0">
                <a:effectLst/>
                <a:latin typeface="+mn-ea"/>
                <a:cs typeface="+mn-ea"/>
              </a:rPr>
              <a:t>介质柱相同。    </a:t>
            </a:r>
            <a:endParaRPr sz="2400" dirty="0">
              <a:effectLst/>
              <a:latin typeface="+mn-ea"/>
              <a:cs typeface="+mn-ea"/>
            </a:endParaRPr>
          </a:p>
        </p:txBody>
      </p:sp>
      <p:graphicFrame>
        <p:nvGraphicFramePr>
          <p:cNvPr id="6" name="对象 5">
            <a:hlinkClick r:id="" action="ppaction://ole?verb="/>
          </p:cNvPr>
          <p:cNvGraphicFramePr>
            <a:graphicFrameLocks noChangeAspect="1"/>
          </p:cNvGraphicFramePr>
          <p:nvPr>
            <p:custDataLst>
              <p:tags r:id="rId11"/>
            </p:custDataLst>
          </p:nvPr>
        </p:nvGraphicFramePr>
        <p:xfrm>
          <a:off x="2517140" y="2019618"/>
          <a:ext cx="264000" cy="396000"/>
        </p:xfrm>
        <a:graphic>
          <a:graphicData uri="http://schemas.openxmlformats.org/presentationml/2006/ole">
            <mc:AlternateContent xmlns:mc="http://schemas.openxmlformats.org/markup-compatibility/2006">
              <mc:Choice xmlns:v="urn:schemas-microsoft-com:vml" Requires="v">
                <p:oleObj spid="_x0000_s1025" name="" r:id="rId12" imgW="152400" imgH="228600" progId="Equation.DSMT4">
                  <p:embed/>
                </p:oleObj>
              </mc:Choice>
              <mc:Fallback>
                <p:oleObj name="" r:id="rId12" imgW="152400" imgH="228600" progId="Equation.DSMT4">
                  <p:embed/>
                  <p:pic>
                    <p:nvPicPr>
                      <p:cNvPr id="0" name="图片 1024"/>
                      <p:cNvPicPr/>
                      <p:nvPr/>
                    </p:nvPicPr>
                    <p:blipFill>
                      <a:blip r:embed="rId13"/>
                      <a:stretch>
                        <a:fillRect/>
                      </a:stretch>
                    </p:blipFill>
                    <p:spPr>
                      <a:xfrm>
                        <a:off x="2517140" y="2019618"/>
                        <a:ext cx="264000" cy="39600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custDataLst>
              <p:tags r:id="rId14"/>
            </p:custDataLst>
          </p:nvPr>
        </p:nvGraphicFramePr>
        <p:xfrm>
          <a:off x="6175613" y="2553216"/>
          <a:ext cx="286385" cy="395605"/>
        </p:xfrm>
        <a:graphic>
          <a:graphicData uri="http://schemas.openxmlformats.org/presentationml/2006/ole">
            <mc:AlternateContent xmlns:mc="http://schemas.openxmlformats.org/markup-compatibility/2006">
              <mc:Choice xmlns:v="urn:schemas-microsoft-com:vml" Requires="v">
                <p:oleObj spid="_x0000_s4" name="" r:id="rId15" imgW="165100" imgH="228600" progId="Equation.DSMT4">
                  <p:embed/>
                </p:oleObj>
              </mc:Choice>
              <mc:Fallback>
                <p:oleObj name="" r:id="rId15" imgW="165100" imgH="228600" progId="Equation.DSMT4">
                  <p:embed/>
                  <p:pic>
                    <p:nvPicPr>
                      <p:cNvPr id="0" name="图片 1024"/>
                      <p:cNvPicPr/>
                      <p:nvPr/>
                    </p:nvPicPr>
                    <p:blipFill>
                      <a:blip r:embed="rId16"/>
                      <a:stretch>
                        <a:fillRect/>
                      </a:stretch>
                    </p:blipFill>
                    <p:spPr>
                      <a:xfrm>
                        <a:off x="6175613" y="2553216"/>
                        <a:ext cx="286385" cy="395605"/>
                      </a:xfrm>
                      <a:prstGeom prst="rect">
                        <a:avLst/>
                      </a:prstGeom>
                    </p:spPr>
                  </p:pic>
                </p:oleObj>
              </mc:Fallback>
            </mc:AlternateContent>
          </a:graphicData>
        </a:graphic>
      </p:graphicFrame>
      <p:graphicFrame>
        <p:nvGraphicFramePr>
          <p:cNvPr id="18" name="对象 17">
            <a:hlinkClick r:id="" action="ppaction://ole?verb="/>
          </p:cNvPr>
          <p:cNvGraphicFramePr>
            <a:graphicFrameLocks noChangeAspect="1"/>
          </p:cNvGraphicFramePr>
          <p:nvPr>
            <p:custDataLst>
              <p:tags r:id="rId17"/>
            </p:custDataLst>
          </p:nvPr>
        </p:nvGraphicFramePr>
        <p:xfrm>
          <a:off x="11554063" y="3134241"/>
          <a:ext cx="286385" cy="395605"/>
        </p:xfrm>
        <a:graphic>
          <a:graphicData uri="http://schemas.openxmlformats.org/presentationml/2006/ole">
            <mc:AlternateContent xmlns:mc="http://schemas.openxmlformats.org/markup-compatibility/2006">
              <mc:Choice xmlns:v="urn:schemas-microsoft-com:vml" Requires="v">
                <p:oleObj spid="_x0000_s19" name="" r:id="rId18" imgW="165100" imgH="228600" progId="Equation.DSMT4">
                  <p:embed/>
                </p:oleObj>
              </mc:Choice>
              <mc:Fallback>
                <p:oleObj name="" r:id="rId18" imgW="165100" imgH="228600" progId="Equation.DSMT4">
                  <p:embed/>
                  <p:pic>
                    <p:nvPicPr>
                      <p:cNvPr id="0" name="图片 1024"/>
                      <p:cNvPicPr/>
                      <p:nvPr/>
                    </p:nvPicPr>
                    <p:blipFill>
                      <a:blip r:embed="rId19"/>
                      <a:stretch>
                        <a:fillRect/>
                      </a:stretch>
                    </p:blipFill>
                    <p:spPr>
                      <a:xfrm>
                        <a:off x="11554063" y="3134241"/>
                        <a:ext cx="286385" cy="395605"/>
                      </a:xfrm>
                      <a:prstGeom prst="rect">
                        <a:avLst/>
                      </a:prstGeom>
                    </p:spPr>
                  </p:pic>
                </p:oleObj>
              </mc:Fallback>
            </mc:AlternateContent>
          </a:graphicData>
        </a:graphic>
      </p:graphicFrame>
      <p:grpSp>
        <p:nvGrpSpPr>
          <p:cNvPr id="2" name="组合 1"/>
          <p:cNvGrpSpPr/>
          <p:nvPr/>
        </p:nvGrpSpPr>
        <p:grpSpPr>
          <a:xfrm>
            <a:off x="4446905" y="3560445"/>
            <a:ext cx="7528560" cy="2622550"/>
            <a:chOff x="7003" y="5607"/>
            <a:chExt cx="11856" cy="4130"/>
          </a:xfrm>
        </p:grpSpPr>
        <p:pic>
          <p:nvPicPr>
            <p:cNvPr id="20" name="图片 19"/>
            <p:cNvPicPr>
              <a:picLocks noChangeAspect="1"/>
            </p:cNvPicPr>
            <p:nvPr/>
          </p:nvPicPr>
          <p:blipFill>
            <a:blip r:embed="rId20"/>
            <a:stretch>
              <a:fillRect/>
            </a:stretch>
          </p:blipFill>
          <p:spPr>
            <a:xfrm>
              <a:off x="7003" y="5607"/>
              <a:ext cx="11857" cy="4130"/>
            </a:xfrm>
            <a:prstGeom prst="rect">
              <a:avLst/>
            </a:prstGeom>
          </p:spPr>
        </p:pic>
        <p:sp>
          <p:nvSpPr>
            <p:cNvPr id="21" name="右箭头 20"/>
            <p:cNvSpPr/>
            <p:nvPr/>
          </p:nvSpPr>
          <p:spPr>
            <a:xfrm>
              <a:off x="12454" y="7473"/>
              <a:ext cx="812" cy="592"/>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9363075" cy="521970"/>
          </a:xfrm>
          <a:prstGeom prst="rect">
            <a:avLst/>
          </a:prstGeom>
          <a:noFill/>
        </p:spPr>
        <p:txBody>
          <a:bodyPr wrap="square" rtlCol="0">
            <a:spAutoFit/>
          </a:bodyPr>
          <a:p>
            <a:pPr>
              <a:buClrTx/>
              <a:buSzTx/>
              <a:buFontTx/>
            </a:pPr>
            <a:r>
              <a:rPr lang="en-US" altLang="zh-CN" sz="2800" dirty="0" err="1"/>
              <a:t>2.9</a:t>
            </a:r>
            <a:r>
              <a:rPr lang="zh-CN" altLang="en-US" sz="2800" dirty="0" err="1"/>
              <a:t>、</a:t>
            </a:r>
            <a:r>
              <a:rPr lang="zh-CN" sz="2800" dirty="0" err="1"/>
              <a:t>MATLAB仿真静电型隐身衣</a:t>
            </a:r>
            <a:endParaRPr lang="zh-CN"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2.9.3 </a:t>
            </a:r>
            <a:r>
              <a:rPr sz="2400" b="1" kern="0">
                <a:sym typeface="+mn-ea"/>
              </a:rPr>
              <a:t>静电型幻觉装置演示</a:t>
            </a:r>
            <a:endParaRPr sz="2400" b="1" kern="0">
              <a:sym typeface="+mn-ea"/>
            </a:endParaRPr>
          </a:p>
        </p:txBody>
      </p:sp>
      <p:sp>
        <p:nvSpPr>
          <p:cNvPr id="11266" name="文本占位符 11265"/>
          <p:cNvSpPr>
            <a:spLocks noGrp="1"/>
          </p:cNvSpPr>
          <p:nvPr>
            <p:custDataLst>
              <p:tags r:id="rId10"/>
            </p:custDataLst>
          </p:nvPr>
        </p:nvSpPr>
        <p:spPr>
          <a:xfrm>
            <a:off x="857250" y="1297940"/>
            <a:ext cx="11178540"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Clr>
                <a:srgbClr val="000000"/>
              </a:buClr>
              <a:buFont typeface="+mj-lt"/>
              <a:buNone/>
            </a:pPr>
            <a:r>
              <a:rPr lang="en-US" altLang="zh-CN" sz="2400" dirty="0">
                <a:effectLst/>
                <a:latin typeface="+mn-ea"/>
                <a:cs typeface="+mn-ea"/>
              </a:rPr>
              <a:t>对于带有静电幻觉装置的结构，建立柱坐标系</a:t>
            </a:r>
            <a:endParaRPr lang="en-US" altLang="zh-CN" sz="2400" dirty="0">
              <a:effectLst/>
              <a:latin typeface="+mn-ea"/>
              <a:cs typeface="+mn-ea"/>
            </a:endParaRPr>
          </a:p>
          <a:p>
            <a:pPr marL="0" indent="0">
              <a:lnSpc>
                <a:spcPct val="150000"/>
              </a:lnSpc>
              <a:spcBef>
                <a:spcPts val="0"/>
              </a:spcBef>
              <a:buClr>
                <a:srgbClr val="000000"/>
              </a:buClr>
              <a:buFont typeface="+mj-lt"/>
              <a:buNone/>
            </a:pPr>
            <a:r>
              <a:rPr lang="en-US" altLang="zh-CN" sz="2400" dirty="0">
                <a:effectLst/>
                <a:latin typeface="+mn-ea"/>
                <a:cs typeface="+mn-ea"/>
              </a:rPr>
              <a:t>，假设各个区域中的电势分布</a:t>
            </a:r>
            <a:r>
              <a:rPr lang="zh-CN" altLang="en-US" sz="2400" dirty="0">
                <a:effectLst/>
                <a:latin typeface="+mn-ea"/>
                <a:cs typeface="+mn-ea"/>
              </a:rPr>
              <a:t>为</a:t>
            </a:r>
            <a:r>
              <a:rPr lang="en-US" altLang="zh-CN" sz="2400" dirty="0">
                <a:effectLst/>
                <a:latin typeface="+mn-ea"/>
                <a:cs typeface="+mn-ea"/>
              </a:rPr>
              <a:t>：    </a:t>
            </a:r>
            <a:endParaRPr sz="2400" dirty="0">
              <a:effectLst/>
              <a:latin typeface="+mn-ea"/>
              <a:cs typeface="+mn-ea"/>
            </a:endParaRPr>
          </a:p>
        </p:txBody>
      </p:sp>
      <p:grpSp>
        <p:nvGrpSpPr>
          <p:cNvPr id="22" name="组合 21"/>
          <p:cNvGrpSpPr/>
          <p:nvPr/>
        </p:nvGrpSpPr>
        <p:grpSpPr>
          <a:xfrm>
            <a:off x="4587240" y="3475990"/>
            <a:ext cx="7528560" cy="2622550"/>
            <a:chOff x="7003" y="5607"/>
            <a:chExt cx="11856" cy="4130"/>
          </a:xfrm>
        </p:grpSpPr>
        <p:pic>
          <p:nvPicPr>
            <p:cNvPr id="20" name="图片 19"/>
            <p:cNvPicPr>
              <a:picLocks noChangeAspect="1"/>
            </p:cNvPicPr>
            <p:nvPr/>
          </p:nvPicPr>
          <p:blipFill>
            <a:blip r:embed="rId11"/>
            <a:stretch>
              <a:fillRect/>
            </a:stretch>
          </p:blipFill>
          <p:spPr>
            <a:xfrm>
              <a:off x="7003" y="5607"/>
              <a:ext cx="11857" cy="4130"/>
            </a:xfrm>
            <a:prstGeom prst="rect">
              <a:avLst/>
            </a:prstGeom>
          </p:spPr>
        </p:pic>
        <p:sp>
          <p:nvSpPr>
            <p:cNvPr id="21" name="右箭头 20"/>
            <p:cNvSpPr/>
            <p:nvPr/>
          </p:nvSpPr>
          <p:spPr>
            <a:xfrm>
              <a:off x="12454" y="7473"/>
              <a:ext cx="812" cy="592"/>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aphicFrame>
        <p:nvGraphicFramePr>
          <p:cNvPr id="23" name="对象 22">
            <a:hlinkClick r:id="" action="ppaction://ole?verb="/>
          </p:cNvPr>
          <p:cNvGraphicFramePr>
            <a:graphicFrameLocks noChangeAspect="1"/>
          </p:cNvGraphicFramePr>
          <p:nvPr/>
        </p:nvGraphicFramePr>
        <p:xfrm>
          <a:off x="7985125" y="1145540"/>
          <a:ext cx="2637790" cy="2130425"/>
        </p:xfrm>
        <a:graphic>
          <a:graphicData uri="http://schemas.openxmlformats.org/presentationml/2006/ole">
            <mc:AlternateContent xmlns:mc="http://schemas.openxmlformats.org/markup-compatibility/2006">
              <mc:Choice xmlns:v="urn:schemas-microsoft-com:vml" Requires="v">
                <p:oleObj spid="_x0000_s5121" name="" r:id="rId12" imgW="1384300" imgH="1117600" progId="Equation.DSMT4">
                  <p:embed/>
                </p:oleObj>
              </mc:Choice>
              <mc:Fallback>
                <p:oleObj name="" r:id="rId12" imgW="1384300" imgH="1117600" progId="Equation.DSMT4">
                  <p:embed/>
                  <p:pic>
                    <p:nvPicPr>
                      <p:cNvPr id="0" name="图片 5120"/>
                      <p:cNvPicPr/>
                      <p:nvPr/>
                    </p:nvPicPr>
                    <p:blipFill>
                      <a:blip r:embed="rId13"/>
                      <a:stretch>
                        <a:fillRect/>
                      </a:stretch>
                    </p:blipFill>
                    <p:spPr>
                      <a:xfrm>
                        <a:off x="7985125" y="1145540"/>
                        <a:ext cx="2637790" cy="213042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6" name="文本框 5"/>
          <p:cNvSpPr txBox="1"/>
          <p:nvPr>
            <p:custDataLst>
              <p:tags r:id="rId8"/>
            </p:custDataLst>
          </p:nvPr>
        </p:nvSpPr>
        <p:spPr>
          <a:xfrm>
            <a:off x="221615" y="675640"/>
            <a:ext cx="693293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2.1.4 </a:t>
            </a:r>
            <a:r>
              <a:rPr lang="zh-CN" altLang="en-US" sz="2400" b="1">
                <a:sym typeface="+mn-ea"/>
              </a:rPr>
              <a:t>点电荷密度的数学表示</a:t>
            </a:r>
            <a:endParaRPr lang="zh-CN" altLang="en-US" sz="2400" b="1">
              <a:sym typeface="+mn-ea"/>
            </a:endParaRPr>
          </a:p>
        </p:txBody>
      </p:sp>
      <p:sp>
        <p:nvSpPr>
          <p:cNvPr id="20" name="文本框 19"/>
          <p:cNvSpPr txBox="1"/>
          <p:nvPr>
            <p:custDataLst>
              <p:tags r:id="rId9"/>
            </p:custDataLst>
          </p:nvPr>
        </p:nvSpPr>
        <p:spPr>
          <a:xfrm>
            <a:off x="0" y="50800"/>
            <a:ext cx="5406390" cy="521970"/>
          </a:xfrm>
          <a:prstGeom prst="rect">
            <a:avLst/>
          </a:prstGeom>
          <a:noFill/>
        </p:spPr>
        <p:txBody>
          <a:bodyPr wrap="square" rtlCol="0">
            <a:spAutoFit/>
          </a:bodyPr>
          <a:p>
            <a:pPr>
              <a:buClrTx/>
              <a:buSzTx/>
              <a:buFontTx/>
            </a:pPr>
            <a:r>
              <a:rPr lang="en-US" altLang="zh-CN" sz="2800" dirty="0" err="1"/>
              <a:t>2.1</a:t>
            </a:r>
            <a:r>
              <a:rPr lang="zh-CN" altLang="en-US" sz="2800" dirty="0" err="1"/>
              <a:t>、</a:t>
            </a:r>
            <a:r>
              <a:rPr lang="zh-CN" sz="2800" dirty="0" err="1"/>
              <a:t>库仑定律和电场强度</a:t>
            </a:r>
            <a:endParaRPr lang="zh-CN" sz="2800" dirty="0" err="1"/>
          </a:p>
        </p:txBody>
      </p:sp>
      <p:sp>
        <p:nvSpPr>
          <p:cNvPr id="71683" name="Rectangle 3"/>
          <p:cNvSpPr>
            <a:spLocks noGrp="1" noChangeArrowheads="1"/>
          </p:cNvSpPr>
          <p:nvPr>
            <p:custDataLst>
              <p:tags r:id="rId10"/>
            </p:custDataLst>
          </p:nvPr>
        </p:nvSpPr>
        <p:spPr>
          <a:xfrm>
            <a:off x="709930" y="1297940"/>
            <a:ext cx="9824720" cy="2143125"/>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r>
              <a:rPr kumimoji="0"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   </a:t>
            </a:r>
            <a:endParaRPr kumimoji="0" sz="2400" b="1" u="none" strike="noStrike" kern="0" cap="none" spc="0" normalizeH="0" baseline="0" noProof="0" dirty="0" smtClean="0">
              <a:ln>
                <a:noFill/>
              </a:ln>
              <a:solidFill>
                <a:schemeClr val="tx1"/>
              </a:solidFill>
              <a:effectLst/>
              <a:uLnTx/>
              <a:uFillTx/>
              <a:ea typeface="楷体_GB2312"/>
              <a:cs typeface="+mn-cs"/>
            </a:endParaRPr>
          </a:p>
        </p:txBody>
      </p:sp>
      <mc:AlternateContent xmlns:mc="http://schemas.openxmlformats.org/markup-compatibility/2006">
        <mc:Choice xmlns:a14="http://schemas.microsoft.com/office/drawing/2010/main" Requires="a14">
          <p:sp>
            <p:nvSpPr>
              <p:cNvPr id="2" name="Rectangle 3"/>
              <p:cNvSpPr>
                <a:spLocks noGrp="1" noChangeArrowheads="1"/>
              </p:cNvSpPr>
              <p:nvPr>
                <p:custDataLst>
                  <p:tags r:id="rId11"/>
                </p:custDataLst>
              </p:nvPr>
            </p:nvSpPr>
            <p:spPr>
              <a:xfrm>
                <a:off x="836930" y="1287145"/>
                <a:ext cx="9824720"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r>
                  <a:rPr lang="en-US" sz="2400" kern="0" noProof="0" dirty="0" smtClean="0">
                    <a:ln>
                      <a:noFill/>
                    </a:ln>
                    <a:solidFill>
                      <a:schemeClr val="tx1"/>
                    </a:solidFill>
                    <a:effectLst/>
                    <a:uLnTx/>
                    <a:uFillTx/>
                    <a:latin typeface="宋体" panose="02010600030101010101" pitchFamily="2" charset="-122"/>
                    <a:ea typeface="楷体_GB2312"/>
                    <a:sym typeface="+mn-ea"/>
                  </a:rPr>
                  <a:t>    </a:t>
                </a: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假设电荷分布于体积</a:t>
                </a:r>
                <a14:m>
                  <m:oMath xmlns:m="http://schemas.openxmlformats.org/officeDocument/2006/math">
                    <m:r>
                      <a:rPr kumimoji="0" lang="en-US" altLang="zh-CN" sz="2400" i="1" u="none" strike="noStrike" kern="0" cap="none" spc="0" normalizeH="0" baseline="0" noProof="0" dirty="0" smtClean="0">
                        <a:ln>
                          <a:noFill/>
                        </a:ln>
                        <a:solidFill>
                          <a:schemeClr val="tx1"/>
                        </a:solidFill>
                        <a:effectLst/>
                        <a:uLnTx/>
                        <a:uFillTx/>
                        <a:latin typeface="Cambria Math" panose="02040503050406030204" charset="0"/>
                        <a:ea typeface="楷体_GB2312"/>
                        <a:cs typeface="Cambria Math" panose="02040503050406030204" charset="0"/>
                      </a:rPr>
                      <m:t>𝛥</m:t>
                    </m:r>
                    <m:r>
                      <a:rPr kumimoji="0" lang="en-US" altLang="zh-CN" sz="2400" i="1" u="none" strike="noStrike" kern="0" cap="none" spc="0" normalizeH="0" baseline="0" noProof="0" dirty="0" smtClean="0">
                        <a:ln>
                          <a:noFill/>
                        </a:ln>
                        <a:solidFill>
                          <a:schemeClr val="tx1"/>
                        </a:solidFill>
                        <a:effectLst/>
                        <a:uLnTx/>
                        <a:uFillTx/>
                        <a:latin typeface="Cambria Math" panose="02040503050406030204" charset="0"/>
                        <a:ea typeface="楷体_GB2312"/>
                        <a:cs typeface="Cambria Math" panose="02040503050406030204" charset="0"/>
                      </a:rPr>
                      <m:t>𝑉</m:t>
                    </m:r>
                  </m:oMath>
                </a14:m>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内，电荷量为</a:t>
                </a:r>
                <a14:m>
                  <m:oMath xmlns:m="http://schemas.openxmlformats.org/officeDocument/2006/math">
                    <m:r>
                      <a:rPr kumimoji="0" lang="en-US" altLang="zh-CN" sz="2400" i="1" u="none" strike="noStrike" kern="0" cap="none" spc="0" normalizeH="0" baseline="0" noProof="0" dirty="0" smtClean="0">
                        <a:ln>
                          <a:noFill/>
                        </a:ln>
                        <a:solidFill>
                          <a:schemeClr val="tx1"/>
                        </a:solidFill>
                        <a:effectLst/>
                        <a:uLnTx/>
                        <a:uFillTx/>
                        <a:latin typeface="Cambria Math" panose="02040503050406030204" charset="0"/>
                        <a:ea typeface="楷体_GB2312"/>
                        <a:cs typeface="Cambria Math" panose="02040503050406030204" charset="0"/>
                      </a:rPr>
                      <m:t>𝑄</m:t>
                    </m:r>
                  </m:oMath>
                </a14:m>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。则当</a:t>
                </a:r>
                <a14:m>
                  <m:oMath xmlns:m="http://schemas.openxmlformats.org/officeDocument/2006/math">
                    <m:r>
                      <a:rPr kumimoji="0" lang="en-US" altLang="zh-CN" sz="2400" i="1" u="none" strike="noStrike" kern="0" cap="none" spc="0" normalizeH="0" baseline="0" noProof="0" dirty="0" smtClean="0">
                        <a:ln>
                          <a:noFill/>
                        </a:ln>
                        <a:solidFill>
                          <a:schemeClr val="tx1"/>
                        </a:solidFill>
                        <a:effectLst/>
                        <a:uLnTx/>
                        <a:uFillTx/>
                        <a:latin typeface="Cambria Math" panose="02040503050406030204" charset="0"/>
                        <a:ea typeface="楷体_GB2312"/>
                        <a:cs typeface="Cambria Math" panose="02040503050406030204" charset="0"/>
                      </a:rPr>
                      <m:t>𝛥</m:t>
                    </m:r>
                    <m:r>
                      <a:rPr kumimoji="0" lang="en-US" altLang="zh-CN" sz="2400" i="1" u="none" strike="noStrike" kern="0" cap="none" spc="0" normalizeH="0" baseline="0" noProof="0" dirty="0" smtClean="0">
                        <a:ln>
                          <a:noFill/>
                        </a:ln>
                        <a:solidFill>
                          <a:schemeClr val="tx1"/>
                        </a:solidFill>
                        <a:effectLst/>
                        <a:uLnTx/>
                        <a:uFillTx/>
                        <a:latin typeface="Cambria Math" panose="02040503050406030204" charset="0"/>
                        <a:ea typeface="楷体_GB2312"/>
                        <a:cs typeface="Cambria Math" panose="02040503050406030204" charset="0"/>
                      </a:rPr>
                      <m:t>𝑉</m:t>
                    </m:r>
                    <m:r>
                      <a:rPr kumimoji="0" lang="en-US" altLang="zh-CN" sz="2400" i="1" u="none" strike="noStrike" kern="0" cap="none" spc="0" normalizeH="0" baseline="0" noProof="0" dirty="0" smtClean="0">
                        <a:ln>
                          <a:noFill/>
                        </a:ln>
                        <a:solidFill>
                          <a:schemeClr val="tx1"/>
                        </a:solidFill>
                        <a:effectLst/>
                        <a:uLnTx/>
                        <a:uFillTx/>
                        <a:latin typeface="Cambria Math" panose="02040503050406030204" charset="0"/>
                        <a:ea typeface="楷体_GB2312"/>
                        <a:cs typeface="Cambria Math" panose="02040503050406030204" charset="0"/>
                      </a:rPr>
                      <m:t>→</m:t>
                    </m:r>
                    <m:r>
                      <a:rPr kumimoji="0" lang="en-US" altLang="zh-CN" sz="2400" i="1" u="none" strike="noStrike" kern="0" cap="none" spc="0" normalizeH="0" baseline="0" noProof="0" dirty="0" smtClean="0">
                        <a:ln>
                          <a:noFill/>
                        </a:ln>
                        <a:solidFill>
                          <a:schemeClr val="tx1"/>
                        </a:solidFill>
                        <a:effectLst/>
                        <a:uLnTx/>
                        <a:uFillTx/>
                        <a:latin typeface="Cambria Math" panose="02040503050406030204" charset="0"/>
                        <a:ea typeface="楷体_GB2312"/>
                        <a:cs typeface="Cambria Math" panose="02040503050406030204" charset="0"/>
                      </a:rPr>
                      <m:t>0</m:t>
                    </m:r>
                  </m:oMath>
                </a14:m>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时，体积内的电荷密度：</a:t>
                </a: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r>
                  <a:rPr lang="en-US" sz="2400" kern="0" noProof="0" dirty="0" smtClean="0">
                    <a:ln>
                      <a:noFill/>
                    </a:ln>
                    <a:solidFill>
                      <a:schemeClr val="tx1"/>
                    </a:solidFill>
                    <a:effectLst/>
                    <a:uLnTx/>
                    <a:uFillTx/>
                    <a:latin typeface="宋体" panose="02010600030101010101" pitchFamily="2" charset="-122"/>
                    <a:ea typeface="楷体_GB2312"/>
                    <a:sym typeface="+mn-ea"/>
                  </a:rPr>
                  <a:t>    </a:t>
                </a: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一维的δ函数常用下述两点来定义</a:t>
                </a: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r>
                  <a:rPr lang="en-US" sz="2400" kern="0" noProof="0" dirty="0" smtClean="0">
                    <a:ln>
                      <a:noFill/>
                    </a:ln>
                    <a:solidFill>
                      <a:schemeClr val="tx1"/>
                    </a:solidFill>
                    <a:effectLst/>
                    <a:uLnTx/>
                    <a:uFillTx/>
                    <a:latin typeface="宋体" panose="02010600030101010101" pitchFamily="2" charset="-122"/>
                    <a:ea typeface="楷体_GB2312"/>
                    <a:sym typeface="+mn-ea"/>
                  </a:rPr>
                  <a:t>    </a:t>
                </a: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集中性：</a:t>
                </a: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r>
                  <a:rPr lang="en-US" sz="2400" kern="0" noProof="0" dirty="0" smtClean="0">
                    <a:ln>
                      <a:noFill/>
                    </a:ln>
                    <a:solidFill>
                      <a:schemeClr val="tx1"/>
                    </a:solidFill>
                    <a:effectLst/>
                    <a:uLnTx/>
                    <a:uFillTx/>
                    <a:latin typeface="宋体" panose="02010600030101010101" pitchFamily="2" charset="-122"/>
                    <a:ea typeface="楷体_GB2312"/>
                    <a:sym typeface="+mn-ea"/>
                  </a:rPr>
                  <a:t>    </a:t>
                </a: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归一化性：</a:t>
                </a:r>
                <a:endPar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p:txBody>
          </p:sp>
        </mc:Choice>
        <mc:Fallback>
          <p:sp>
            <p:nvSpPr>
              <p:cNvPr id="2" name="Rectangle 3"/>
              <p:cNvSpPr>
                <a:spLocks noRot="1" noChangeAspect="1" noMove="1" noResize="1" noEditPoints="1" noAdjustHandles="1" noChangeArrowheads="1" noChangeShapeType="1" noTextEdit="1"/>
              </p:cNvSpPr>
              <p:nvPr>
                <p:custDataLst>
                  <p:tags r:id="rId12"/>
                </p:custDataLst>
              </p:nvPr>
            </p:nvSpPr>
            <p:spPr>
              <a:xfrm>
                <a:off x="836930" y="1287145"/>
                <a:ext cx="9824720" cy="4456430"/>
              </a:xfrm>
              <a:prstGeom prst="rect">
                <a:avLst/>
              </a:prstGeom>
              <a:blipFill rotWithShape="1">
                <a:blip r:embed="rId13"/>
                <a:stretch>
                  <a:fillRect l="-52" t="-114" r="-45" b="-17298"/>
                </a:stretch>
              </a:blipFill>
              <a:ln w="9525">
                <a:solidFill>
                  <a:schemeClr val="bg1"/>
                </a:solidFill>
                <a:miter lim="800000"/>
              </a:ln>
              <a:effectLst/>
            </p:spPr>
            <p:txBody>
              <a:bodyPr/>
              <a:lstStyle/>
              <a:p>
                <a:r>
                  <a:rPr lang="zh-CN" altLang="en-US">
                    <a:noFill/>
                  </a:rPr>
                  <a:t> </a:t>
                </a:r>
              </a:p>
            </p:txBody>
          </p:sp>
        </mc:Fallback>
      </mc:AlternateContent>
      <p:graphicFrame>
        <p:nvGraphicFramePr>
          <p:cNvPr id="4" name="对象 3">
            <a:hlinkClick r:id="" action="ppaction://ole?verb="/>
          </p:cNvPr>
          <p:cNvGraphicFramePr>
            <a:graphicFrameLocks noChangeAspect="1"/>
          </p:cNvGraphicFramePr>
          <p:nvPr/>
        </p:nvGraphicFramePr>
        <p:xfrm>
          <a:off x="4920298" y="2219643"/>
          <a:ext cx="1657103" cy="756000"/>
        </p:xfrm>
        <a:graphic>
          <a:graphicData uri="http://schemas.openxmlformats.org/presentationml/2006/ole">
            <mc:AlternateContent xmlns:mc="http://schemas.openxmlformats.org/markup-compatibility/2006">
              <mc:Choice xmlns:v="urn:schemas-microsoft-com:vml" Requires="v">
                <p:oleObj spid="_x0000_s3073" name="" r:id="rId14" imgW="862965" imgH="393700" progId="Equation.DSMT4">
                  <p:embed/>
                </p:oleObj>
              </mc:Choice>
              <mc:Fallback>
                <p:oleObj name="" r:id="rId14" imgW="862965" imgH="393700" progId="Equation.DSMT4">
                  <p:embed/>
                  <p:pic>
                    <p:nvPicPr>
                      <p:cNvPr id="0" name="图片 3072"/>
                      <p:cNvPicPr/>
                      <p:nvPr/>
                    </p:nvPicPr>
                    <p:blipFill>
                      <a:blip r:embed="rId15"/>
                      <a:stretch>
                        <a:fillRect/>
                      </a:stretch>
                    </p:blipFill>
                    <p:spPr>
                      <a:xfrm>
                        <a:off x="4920298" y="2219643"/>
                        <a:ext cx="1657103" cy="75600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4383405" y="3772853"/>
          <a:ext cx="2771053" cy="900000"/>
        </p:xfrm>
        <a:graphic>
          <a:graphicData uri="http://schemas.openxmlformats.org/presentationml/2006/ole">
            <mc:AlternateContent xmlns:mc="http://schemas.openxmlformats.org/markup-compatibility/2006">
              <mc:Choice xmlns:v="urn:schemas-microsoft-com:vml" Requires="v">
                <p:oleObj spid="_x0000_s3074" name="" r:id="rId16" imgW="1485900" imgH="482600" progId="Equation.DSMT4">
                  <p:embed/>
                </p:oleObj>
              </mc:Choice>
              <mc:Fallback>
                <p:oleObj name="" r:id="rId16" imgW="1485900" imgH="482600" progId="Equation.DSMT4">
                  <p:embed/>
                  <p:pic>
                    <p:nvPicPr>
                      <p:cNvPr id="0" name="图片 3073"/>
                      <p:cNvPicPr/>
                      <p:nvPr/>
                    </p:nvPicPr>
                    <p:blipFill>
                      <a:blip r:embed="rId17"/>
                      <a:stretch>
                        <a:fillRect/>
                      </a:stretch>
                    </p:blipFill>
                    <p:spPr>
                      <a:xfrm>
                        <a:off x="4383405" y="3772853"/>
                        <a:ext cx="2771053" cy="900000"/>
                      </a:xfrm>
                      <a:prstGeom prst="rect">
                        <a:avLst/>
                      </a:prstGeom>
                    </p:spPr>
                  </p:pic>
                </p:oleObj>
              </mc:Fallback>
            </mc:AlternateContent>
          </a:graphicData>
        </a:graphic>
      </p:graphicFrame>
      <p:graphicFrame>
        <p:nvGraphicFramePr>
          <p:cNvPr id="16" name="对象 15">
            <a:hlinkClick r:id="" action="ppaction://ole?verb="/>
          </p:cNvPr>
          <p:cNvGraphicFramePr>
            <a:graphicFrameLocks noChangeAspect="1"/>
          </p:cNvGraphicFramePr>
          <p:nvPr/>
        </p:nvGraphicFramePr>
        <p:xfrm>
          <a:off x="4868545" y="5293360"/>
          <a:ext cx="1842135" cy="544195"/>
        </p:xfrm>
        <a:graphic>
          <a:graphicData uri="http://schemas.openxmlformats.org/presentationml/2006/ole">
            <mc:AlternateContent xmlns:mc="http://schemas.openxmlformats.org/markup-compatibility/2006">
              <mc:Choice xmlns:v="urn:schemas-microsoft-com:vml" Requires="v">
                <p:oleObj spid="_x0000_s3075" name="" r:id="rId18" imgW="1117600" imgH="330200" progId="Equation.DSMT4">
                  <p:embed/>
                </p:oleObj>
              </mc:Choice>
              <mc:Fallback>
                <p:oleObj name="" r:id="rId18" imgW="1117600" imgH="330200" progId="Equation.DSMT4">
                  <p:embed/>
                  <p:pic>
                    <p:nvPicPr>
                      <p:cNvPr id="0" name="图片 3074"/>
                      <p:cNvPicPr/>
                      <p:nvPr/>
                    </p:nvPicPr>
                    <p:blipFill>
                      <a:blip r:embed="rId19"/>
                      <a:stretch>
                        <a:fillRect/>
                      </a:stretch>
                    </p:blipFill>
                    <p:spPr>
                      <a:xfrm>
                        <a:off x="4868545" y="5293360"/>
                        <a:ext cx="1842135" cy="54419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9363075" cy="521970"/>
          </a:xfrm>
          <a:prstGeom prst="rect">
            <a:avLst/>
          </a:prstGeom>
          <a:noFill/>
        </p:spPr>
        <p:txBody>
          <a:bodyPr wrap="square" rtlCol="0">
            <a:spAutoFit/>
          </a:bodyPr>
          <a:p>
            <a:pPr>
              <a:buClrTx/>
              <a:buSzTx/>
              <a:buFontTx/>
            </a:pPr>
            <a:r>
              <a:rPr lang="en-US" altLang="zh-CN" sz="2800" dirty="0" err="1"/>
              <a:t>2.9</a:t>
            </a:r>
            <a:r>
              <a:rPr lang="zh-CN" altLang="en-US" sz="2800" dirty="0" err="1"/>
              <a:t>、</a:t>
            </a:r>
            <a:r>
              <a:rPr lang="zh-CN" sz="2800" dirty="0" err="1"/>
              <a:t>MATLAB仿真静电型隐身衣</a:t>
            </a:r>
            <a:endParaRPr lang="zh-CN"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2.9.3 </a:t>
            </a:r>
            <a:r>
              <a:rPr sz="2400" b="1" kern="0">
                <a:sym typeface="+mn-ea"/>
              </a:rPr>
              <a:t>静电型幻觉装置演示</a:t>
            </a:r>
            <a:endParaRPr sz="2400" b="1" kern="0">
              <a:sym typeface="+mn-ea"/>
            </a:endParaRPr>
          </a:p>
        </p:txBody>
      </p:sp>
      <p:sp>
        <p:nvSpPr>
          <p:cNvPr id="11266" name="文本占位符 11265"/>
          <p:cNvSpPr>
            <a:spLocks noGrp="1"/>
          </p:cNvSpPr>
          <p:nvPr>
            <p:custDataLst>
              <p:tags r:id="rId10"/>
            </p:custDataLst>
          </p:nvPr>
        </p:nvSpPr>
        <p:spPr>
          <a:xfrm>
            <a:off x="857250" y="1297940"/>
            <a:ext cx="11178540"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Clr>
                <a:srgbClr val="000000"/>
              </a:buClr>
              <a:buFont typeface="+mj-lt"/>
              <a:buNone/>
            </a:pPr>
            <a:r>
              <a:rPr lang="en-US" altLang="zh-CN" sz="2400" dirty="0">
                <a:effectLst/>
                <a:latin typeface="+mn-ea"/>
                <a:cs typeface="+mn-ea"/>
              </a:rPr>
              <a:t>对于幻觉物体模型，电势分布为：</a:t>
            </a:r>
            <a:endParaRPr lang="en-US" altLang="zh-CN" sz="2400" dirty="0">
              <a:effectLst/>
              <a:latin typeface="+mn-ea"/>
              <a:cs typeface="+mn-ea"/>
            </a:endParaRPr>
          </a:p>
        </p:txBody>
      </p:sp>
      <p:grpSp>
        <p:nvGrpSpPr>
          <p:cNvPr id="22" name="组合 21"/>
          <p:cNvGrpSpPr/>
          <p:nvPr/>
        </p:nvGrpSpPr>
        <p:grpSpPr>
          <a:xfrm>
            <a:off x="4587240" y="3475990"/>
            <a:ext cx="7528560" cy="2622550"/>
            <a:chOff x="7003" y="5607"/>
            <a:chExt cx="11856" cy="4130"/>
          </a:xfrm>
        </p:grpSpPr>
        <p:pic>
          <p:nvPicPr>
            <p:cNvPr id="20" name="图片 19"/>
            <p:cNvPicPr>
              <a:picLocks noChangeAspect="1"/>
            </p:cNvPicPr>
            <p:nvPr/>
          </p:nvPicPr>
          <p:blipFill>
            <a:blip r:embed="rId11"/>
            <a:stretch>
              <a:fillRect/>
            </a:stretch>
          </p:blipFill>
          <p:spPr>
            <a:xfrm>
              <a:off x="7003" y="5607"/>
              <a:ext cx="11857" cy="4130"/>
            </a:xfrm>
            <a:prstGeom prst="rect">
              <a:avLst/>
            </a:prstGeom>
          </p:spPr>
        </p:pic>
        <p:sp>
          <p:nvSpPr>
            <p:cNvPr id="21" name="右箭头 20"/>
            <p:cNvSpPr/>
            <p:nvPr/>
          </p:nvSpPr>
          <p:spPr>
            <a:xfrm>
              <a:off x="12454" y="7473"/>
              <a:ext cx="812" cy="592"/>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aphicFrame>
        <p:nvGraphicFramePr>
          <p:cNvPr id="23" name="对象 22">
            <a:hlinkClick r:id="" action="ppaction://ole?verb="/>
          </p:cNvPr>
          <p:cNvGraphicFramePr>
            <a:graphicFrameLocks noChangeAspect="1"/>
          </p:cNvGraphicFramePr>
          <p:nvPr/>
        </p:nvGraphicFramePr>
        <p:xfrm>
          <a:off x="4944428" y="1959928"/>
          <a:ext cx="2495550" cy="1297940"/>
        </p:xfrm>
        <a:graphic>
          <a:graphicData uri="http://schemas.openxmlformats.org/presentationml/2006/ole">
            <mc:AlternateContent xmlns:mc="http://schemas.openxmlformats.org/markup-compatibility/2006">
              <mc:Choice xmlns:v="urn:schemas-microsoft-com:vml" Requires="v">
                <p:oleObj spid="_x0000_s5121" name="" r:id="rId12" imgW="1270000" imgH="660400" progId="Equation.DSMT4">
                  <p:embed/>
                </p:oleObj>
              </mc:Choice>
              <mc:Fallback>
                <p:oleObj name="" r:id="rId12" imgW="1270000" imgH="660400" progId="Equation.DSMT4">
                  <p:embed/>
                  <p:pic>
                    <p:nvPicPr>
                      <p:cNvPr id="0" name="图片 5120"/>
                      <p:cNvPicPr/>
                      <p:nvPr/>
                    </p:nvPicPr>
                    <p:blipFill>
                      <a:blip r:embed="rId13"/>
                      <a:stretch>
                        <a:fillRect/>
                      </a:stretch>
                    </p:blipFill>
                    <p:spPr>
                      <a:xfrm>
                        <a:off x="4944428" y="1959928"/>
                        <a:ext cx="2495550" cy="129794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9363075" cy="521970"/>
          </a:xfrm>
          <a:prstGeom prst="rect">
            <a:avLst/>
          </a:prstGeom>
          <a:noFill/>
        </p:spPr>
        <p:txBody>
          <a:bodyPr wrap="square" rtlCol="0">
            <a:spAutoFit/>
          </a:bodyPr>
          <a:p>
            <a:pPr>
              <a:buClrTx/>
              <a:buSzTx/>
              <a:buFontTx/>
            </a:pPr>
            <a:r>
              <a:rPr lang="en-US" altLang="zh-CN" sz="2800" dirty="0" err="1"/>
              <a:t>2.9</a:t>
            </a:r>
            <a:r>
              <a:rPr lang="zh-CN" altLang="en-US" sz="2800" dirty="0" err="1"/>
              <a:t>、</a:t>
            </a:r>
            <a:r>
              <a:rPr lang="zh-CN" sz="2800" dirty="0" err="1"/>
              <a:t>MATLAB仿真静电型隐身衣</a:t>
            </a:r>
            <a:endParaRPr lang="zh-CN"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2.9.3 </a:t>
            </a:r>
            <a:r>
              <a:rPr sz="2400" b="1" kern="0">
                <a:sym typeface="+mn-ea"/>
              </a:rPr>
              <a:t>静电型幻觉装置演示</a:t>
            </a:r>
            <a:endParaRPr sz="2400" b="1" kern="0">
              <a:sym typeface="+mn-ea"/>
            </a:endParaRPr>
          </a:p>
        </p:txBody>
      </p:sp>
      <p:sp>
        <p:nvSpPr>
          <p:cNvPr id="11266" name="文本占位符 11265"/>
          <p:cNvSpPr>
            <a:spLocks noGrp="1"/>
          </p:cNvSpPr>
          <p:nvPr>
            <p:custDataLst>
              <p:tags r:id="rId10"/>
            </p:custDataLst>
          </p:nvPr>
        </p:nvSpPr>
        <p:spPr>
          <a:xfrm>
            <a:off x="857250" y="1297940"/>
            <a:ext cx="11178540"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Clr>
                <a:srgbClr val="000000"/>
              </a:buClr>
              <a:buFont typeface="+mj-lt"/>
              <a:buNone/>
            </a:pPr>
            <a:r>
              <a:rPr lang="en-US" altLang="zh-CN" sz="2400" dirty="0">
                <a:effectLst/>
                <a:latin typeface="+mn-ea"/>
                <a:cs typeface="+mn-ea"/>
              </a:rPr>
              <a:t>将各区域的边界条件代入到上式中，可得：</a:t>
            </a:r>
            <a:endParaRPr lang="en-US" altLang="zh-CN" sz="2400" dirty="0">
              <a:effectLst/>
              <a:latin typeface="+mn-ea"/>
              <a:cs typeface="+mn-ea"/>
            </a:endParaRPr>
          </a:p>
        </p:txBody>
      </p:sp>
      <p:graphicFrame>
        <p:nvGraphicFramePr>
          <p:cNvPr id="23" name="对象 22">
            <a:hlinkClick r:id="" action="ppaction://ole?verb="/>
          </p:cNvPr>
          <p:cNvGraphicFramePr>
            <a:graphicFrameLocks noChangeAspect="1"/>
          </p:cNvGraphicFramePr>
          <p:nvPr/>
        </p:nvGraphicFramePr>
        <p:xfrm>
          <a:off x="2912077" y="2093648"/>
          <a:ext cx="3077210" cy="4222750"/>
        </p:xfrm>
        <a:graphic>
          <a:graphicData uri="http://schemas.openxmlformats.org/presentationml/2006/ole">
            <mc:AlternateContent xmlns:mc="http://schemas.openxmlformats.org/markup-compatibility/2006">
              <mc:Choice xmlns:v="urn:schemas-microsoft-com:vml" Requires="v">
                <p:oleObj spid="_x0000_s5121" name="" r:id="rId11" imgW="1739900" imgH="2387600" progId="Equation.DSMT4">
                  <p:embed/>
                </p:oleObj>
              </mc:Choice>
              <mc:Fallback>
                <p:oleObj name="" r:id="rId11" imgW="1739900" imgH="2387600" progId="Equation.DSMT4">
                  <p:embed/>
                  <p:pic>
                    <p:nvPicPr>
                      <p:cNvPr id="0" name="图片 5120"/>
                      <p:cNvPicPr/>
                      <p:nvPr/>
                    </p:nvPicPr>
                    <p:blipFill>
                      <a:blip r:embed="rId12"/>
                      <a:stretch>
                        <a:fillRect/>
                      </a:stretch>
                    </p:blipFill>
                    <p:spPr>
                      <a:xfrm>
                        <a:off x="2912077" y="2093648"/>
                        <a:ext cx="3077210" cy="4222750"/>
                      </a:xfrm>
                      <a:prstGeom prst="rect">
                        <a:avLst/>
                      </a:prstGeom>
                    </p:spPr>
                  </p:pic>
                </p:oleObj>
              </mc:Fallback>
            </mc:AlternateContent>
          </a:graphicData>
        </a:graphic>
      </p:graphicFrame>
      <p:graphicFrame>
        <p:nvGraphicFramePr>
          <p:cNvPr id="2" name="对象 1">
            <a:hlinkClick r:id="" action="ppaction://ole?verb="/>
          </p:cNvPr>
          <p:cNvGraphicFramePr>
            <a:graphicFrameLocks noChangeAspect="1"/>
          </p:cNvGraphicFramePr>
          <p:nvPr>
            <p:custDataLst>
              <p:tags r:id="rId13"/>
            </p:custDataLst>
          </p:nvPr>
        </p:nvGraphicFramePr>
        <p:xfrm>
          <a:off x="7029417" y="628704"/>
          <a:ext cx="2246630" cy="3818890"/>
        </p:xfrm>
        <a:graphic>
          <a:graphicData uri="http://schemas.openxmlformats.org/presentationml/2006/ole">
            <mc:AlternateContent xmlns:mc="http://schemas.openxmlformats.org/markup-compatibility/2006">
              <mc:Choice xmlns:v="urn:schemas-microsoft-com:vml" Requires="v">
                <p:oleObj spid="_x0000_s4" name="" r:id="rId14" imgW="1270000" imgH="2159000" progId="Equation.DSMT4">
                  <p:embed/>
                </p:oleObj>
              </mc:Choice>
              <mc:Fallback>
                <p:oleObj name="" r:id="rId14" imgW="1270000" imgH="2159000" progId="Equation.DSMT4">
                  <p:embed/>
                  <p:pic>
                    <p:nvPicPr>
                      <p:cNvPr id="0" name="图片 5120"/>
                      <p:cNvPicPr/>
                      <p:nvPr/>
                    </p:nvPicPr>
                    <p:blipFill>
                      <a:blip r:embed="rId15"/>
                      <a:stretch>
                        <a:fillRect/>
                      </a:stretch>
                    </p:blipFill>
                    <p:spPr>
                      <a:xfrm>
                        <a:off x="7029417" y="628704"/>
                        <a:ext cx="2246630" cy="381889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9363075" cy="521970"/>
          </a:xfrm>
          <a:prstGeom prst="rect">
            <a:avLst/>
          </a:prstGeom>
          <a:noFill/>
        </p:spPr>
        <p:txBody>
          <a:bodyPr wrap="square" rtlCol="0">
            <a:spAutoFit/>
          </a:bodyPr>
          <a:p>
            <a:pPr>
              <a:buClrTx/>
              <a:buSzTx/>
              <a:buFontTx/>
            </a:pPr>
            <a:r>
              <a:rPr lang="en-US" altLang="zh-CN" sz="2800" dirty="0" err="1"/>
              <a:t>2.9</a:t>
            </a:r>
            <a:r>
              <a:rPr lang="zh-CN" altLang="en-US" sz="2800" dirty="0" err="1"/>
              <a:t>、</a:t>
            </a:r>
            <a:r>
              <a:rPr lang="zh-CN" sz="2800" dirty="0" err="1"/>
              <a:t>MATLAB仿真静电型隐身衣</a:t>
            </a:r>
            <a:endParaRPr lang="zh-CN"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2.9.3 </a:t>
            </a:r>
            <a:r>
              <a:rPr sz="2400" b="1" kern="0">
                <a:sym typeface="+mn-ea"/>
              </a:rPr>
              <a:t>静电型幻觉装置演示</a:t>
            </a:r>
            <a:endParaRPr sz="2400" b="1" kern="0">
              <a:sym typeface="+mn-ea"/>
            </a:endParaRPr>
          </a:p>
        </p:txBody>
      </p:sp>
      <p:sp>
        <p:nvSpPr>
          <p:cNvPr id="11266" name="文本占位符 11265"/>
          <p:cNvSpPr>
            <a:spLocks noGrp="1"/>
          </p:cNvSpPr>
          <p:nvPr>
            <p:custDataLst>
              <p:tags r:id="rId10"/>
            </p:custDataLst>
          </p:nvPr>
        </p:nvSpPr>
        <p:spPr>
          <a:xfrm>
            <a:off x="857250" y="1297940"/>
            <a:ext cx="11178540"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Clr>
                <a:srgbClr val="000000"/>
              </a:buClr>
              <a:buFont typeface="+mj-lt"/>
              <a:buNone/>
            </a:pPr>
            <a:r>
              <a:rPr lang="en-US" altLang="zh-CN" sz="2400" dirty="0">
                <a:effectLst/>
                <a:latin typeface="+mn-ea"/>
                <a:cs typeface="+mn-ea"/>
              </a:rPr>
              <a:t>求解上式可得：</a:t>
            </a:r>
            <a:endParaRPr lang="en-US" altLang="zh-CN" sz="2400" dirty="0">
              <a:effectLst/>
              <a:latin typeface="+mn-ea"/>
              <a:cs typeface="+mn-ea"/>
            </a:endParaRPr>
          </a:p>
          <a:p>
            <a:pPr marL="0" indent="0">
              <a:lnSpc>
                <a:spcPct val="150000"/>
              </a:lnSpc>
              <a:spcBef>
                <a:spcPts val="0"/>
              </a:spcBef>
              <a:buClr>
                <a:srgbClr val="000000"/>
              </a:buClr>
              <a:buFont typeface="+mj-lt"/>
              <a:buNone/>
            </a:pPr>
            <a:endParaRPr lang="en-US" altLang="zh-CN" sz="2400" dirty="0">
              <a:effectLst/>
              <a:latin typeface="+mn-ea"/>
              <a:cs typeface="+mn-ea"/>
            </a:endParaRPr>
          </a:p>
          <a:p>
            <a:pPr marL="0" indent="0">
              <a:lnSpc>
                <a:spcPct val="150000"/>
              </a:lnSpc>
              <a:spcBef>
                <a:spcPts val="0"/>
              </a:spcBef>
              <a:buClr>
                <a:srgbClr val="000000"/>
              </a:buClr>
              <a:buFont typeface="+mj-lt"/>
              <a:buNone/>
            </a:pPr>
            <a:endParaRPr lang="en-US" altLang="zh-CN" sz="2400" dirty="0">
              <a:effectLst/>
              <a:latin typeface="+mn-ea"/>
              <a:cs typeface="+mn-ea"/>
            </a:endParaRPr>
          </a:p>
          <a:p>
            <a:pPr marL="0" indent="0">
              <a:lnSpc>
                <a:spcPct val="150000"/>
              </a:lnSpc>
              <a:spcBef>
                <a:spcPts val="0"/>
              </a:spcBef>
              <a:buClr>
                <a:srgbClr val="000000"/>
              </a:buClr>
              <a:buFont typeface="+mj-lt"/>
              <a:buNone/>
            </a:pPr>
            <a:r>
              <a:rPr lang="en-US" altLang="zh-CN" sz="2400" dirty="0">
                <a:effectLst/>
                <a:latin typeface="+mn-ea"/>
                <a:cs typeface="+mn-ea"/>
              </a:rPr>
              <a:t>假设超导材料的半径      ，介质柱套外的半径      ，背景材料的介电常数为，幻觉物体模型的介电常数为      ，计算可知柱套的介电常数为      。</a:t>
            </a:r>
            <a:endParaRPr lang="en-US" altLang="zh-CN" sz="2400" dirty="0">
              <a:effectLst/>
              <a:latin typeface="+mn-ea"/>
              <a:cs typeface="+mn-ea"/>
            </a:endParaRPr>
          </a:p>
          <a:p>
            <a:pPr marL="0" indent="0">
              <a:lnSpc>
                <a:spcPct val="150000"/>
              </a:lnSpc>
              <a:spcBef>
                <a:spcPts val="0"/>
              </a:spcBef>
              <a:buClr>
                <a:srgbClr val="000000"/>
              </a:buClr>
              <a:buFont typeface="+mj-lt"/>
              <a:buNone/>
            </a:pPr>
            <a:endParaRPr lang="en-US" altLang="zh-CN" sz="2400" dirty="0">
              <a:effectLst/>
              <a:latin typeface="+mn-ea"/>
              <a:cs typeface="+mn-ea"/>
            </a:endParaRPr>
          </a:p>
          <a:p>
            <a:pPr marL="0" indent="0">
              <a:lnSpc>
                <a:spcPct val="150000"/>
              </a:lnSpc>
              <a:spcBef>
                <a:spcPts val="0"/>
              </a:spcBef>
              <a:buClr>
                <a:srgbClr val="000000"/>
              </a:buClr>
              <a:buFont typeface="+mj-lt"/>
              <a:buNone/>
            </a:pPr>
            <a:r>
              <a:rPr lang="zh-CN" altLang="en-US" sz="2400" dirty="0">
                <a:effectLst/>
                <a:latin typeface="+mn-ea"/>
                <a:cs typeface="+mn-ea"/>
              </a:rPr>
              <a:t>与上一小节相同，可使用PDETool仿真。</a:t>
            </a:r>
            <a:endParaRPr lang="zh-CN" altLang="en-US" sz="2400" dirty="0">
              <a:effectLst/>
              <a:latin typeface="+mn-ea"/>
              <a:cs typeface="+mn-ea"/>
            </a:endParaRPr>
          </a:p>
        </p:txBody>
      </p:sp>
      <p:graphicFrame>
        <p:nvGraphicFramePr>
          <p:cNvPr id="6" name="对象 5">
            <a:hlinkClick r:id="" action="ppaction://ole?verb="/>
          </p:cNvPr>
          <p:cNvGraphicFramePr>
            <a:graphicFrameLocks noChangeAspect="1"/>
          </p:cNvGraphicFramePr>
          <p:nvPr/>
        </p:nvGraphicFramePr>
        <p:xfrm>
          <a:off x="4440555" y="2113598"/>
          <a:ext cx="3978000" cy="612000"/>
        </p:xfrm>
        <a:graphic>
          <a:graphicData uri="http://schemas.openxmlformats.org/presentationml/2006/ole">
            <mc:AlternateContent xmlns:mc="http://schemas.openxmlformats.org/markup-compatibility/2006">
              <mc:Choice xmlns:v="urn:schemas-microsoft-com:vml" Requires="v">
                <p:oleObj spid="_x0000_s6145" name="" r:id="rId11" imgW="1816100" imgH="279400" progId="Equation.DSMT4">
                  <p:embed/>
                </p:oleObj>
              </mc:Choice>
              <mc:Fallback>
                <p:oleObj name="" r:id="rId11" imgW="1816100" imgH="279400" progId="Equation.DSMT4">
                  <p:embed/>
                  <p:pic>
                    <p:nvPicPr>
                      <p:cNvPr id="0" name="图片 6144"/>
                      <p:cNvPicPr/>
                      <p:nvPr/>
                    </p:nvPicPr>
                    <p:blipFill>
                      <a:blip r:embed="rId12"/>
                      <a:stretch>
                        <a:fillRect/>
                      </a:stretch>
                    </p:blipFill>
                    <p:spPr>
                      <a:xfrm>
                        <a:off x="4440555" y="2113598"/>
                        <a:ext cx="3978000" cy="61200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4646295" y="3693478"/>
          <a:ext cx="902000" cy="396000"/>
        </p:xfrm>
        <a:graphic>
          <a:graphicData uri="http://schemas.openxmlformats.org/presentationml/2006/ole">
            <mc:AlternateContent xmlns:mc="http://schemas.openxmlformats.org/markup-compatibility/2006">
              <mc:Choice xmlns:v="urn:schemas-microsoft-com:vml" Requires="v">
                <p:oleObj spid="_x0000_s6146" name="" r:id="rId13" imgW="520700" imgH="228600" progId="Equation.DSMT4">
                  <p:embed/>
                </p:oleObj>
              </mc:Choice>
              <mc:Fallback>
                <p:oleObj name="" r:id="rId13" imgW="520700" imgH="228600" progId="Equation.DSMT4">
                  <p:embed/>
                  <p:pic>
                    <p:nvPicPr>
                      <p:cNvPr id="0" name="图片 6145"/>
                      <p:cNvPicPr/>
                      <p:nvPr/>
                    </p:nvPicPr>
                    <p:blipFill>
                      <a:blip r:embed="rId14"/>
                      <a:stretch>
                        <a:fillRect/>
                      </a:stretch>
                    </p:blipFill>
                    <p:spPr>
                      <a:xfrm>
                        <a:off x="4646295" y="3693478"/>
                        <a:ext cx="902000" cy="396000"/>
                      </a:xfrm>
                      <a:prstGeom prst="rect">
                        <a:avLst/>
                      </a:prstGeom>
                    </p:spPr>
                  </p:pic>
                </p:oleObj>
              </mc:Fallback>
            </mc:AlternateContent>
          </a:graphicData>
        </a:graphic>
      </p:graphicFrame>
      <p:graphicFrame>
        <p:nvGraphicFramePr>
          <p:cNvPr id="18" name="对象 17">
            <a:hlinkClick r:id="" action="ppaction://ole?verb="/>
          </p:cNvPr>
          <p:cNvGraphicFramePr>
            <a:graphicFrameLocks noChangeAspect="1"/>
          </p:cNvGraphicFramePr>
          <p:nvPr>
            <p:custDataLst>
              <p:tags r:id="rId15"/>
            </p:custDataLst>
          </p:nvPr>
        </p:nvGraphicFramePr>
        <p:xfrm>
          <a:off x="9501570" y="3694188"/>
          <a:ext cx="902259" cy="396000"/>
        </p:xfrm>
        <a:graphic>
          <a:graphicData uri="http://schemas.openxmlformats.org/presentationml/2006/ole">
            <mc:AlternateContent xmlns:mc="http://schemas.openxmlformats.org/markup-compatibility/2006">
              <mc:Choice xmlns:v="urn:schemas-microsoft-com:vml" Requires="v">
                <p:oleObj spid="_x0000_s2" name="" r:id="rId16" imgW="520700" imgH="228600" progId="Equation.DSMT4">
                  <p:embed/>
                </p:oleObj>
              </mc:Choice>
              <mc:Fallback>
                <p:oleObj name="" r:id="rId16" imgW="520700" imgH="228600" progId="Equation.DSMT4">
                  <p:embed/>
                  <p:pic>
                    <p:nvPicPr>
                      <p:cNvPr id="0" name="图片 6145"/>
                      <p:cNvPicPr/>
                      <p:nvPr/>
                    </p:nvPicPr>
                    <p:blipFill>
                      <a:blip r:embed="rId17"/>
                      <a:stretch>
                        <a:fillRect/>
                      </a:stretch>
                    </p:blipFill>
                    <p:spPr>
                      <a:xfrm>
                        <a:off x="9501570" y="3694188"/>
                        <a:ext cx="902259" cy="396000"/>
                      </a:xfrm>
                      <a:prstGeom prst="rect">
                        <a:avLst/>
                      </a:prstGeom>
                    </p:spPr>
                  </p:pic>
                </p:oleObj>
              </mc:Fallback>
            </mc:AlternateContent>
          </a:graphicData>
        </a:graphic>
      </p:graphicFrame>
      <p:graphicFrame>
        <p:nvGraphicFramePr>
          <p:cNvPr id="19" name="对象 18">
            <a:hlinkClick r:id="" action="ppaction://ole?verb="/>
          </p:cNvPr>
          <p:cNvGraphicFramePr>
            <a:graphicFrameLocks noChangeAspect="1"/>
          </p:cNvGraphicFramePr>
          <p:nvPr>
            <p:custDataLst>
              <p:tags r:id="rId18"/>
            </p:custDataLst>
          </p:nvPr>
        </p:nvGraphicFramePr>
        <p:xfrm>
          <a:off x="3753635" y="3167896"/>
          <a:ext cx="814070" cy="306705"/>
        </p:xfrm>
        <a:graphic>
          <a:graphicData uri="http://schemas.openxmlformats.org/presentationml/2006/ole">
            <mc:AlternateContent xmlns:mc="http://schemas.openxmlformats.org/markup-compatibility/2006">
              <mc:Choice xmlns:v="urn:schemas-microsoft-com:vml" Requires="v">
                <p:oleObj spid="_x0000_s20" name="" r:id="rId19" imgW="469900" imgH="177165" progId="Equation.DSMT4">
                  <p:embed/>
                </p:oleObj>
              </mc:Choice>
              <mc:Fallback>
                <p:oleObj name="" r:id="rId19" imgW="469900" imgH="177165" progId="Equation.DSMT4">
                  <p:embed/>
                  <p:pic>
                    <p:nvPicPr>
                      <p:cNvPr id="0" name="图片 6145"/>
                      <p:cNvPicPr/>
                      <p:nvPr/>
                    </p:nvPicPr>
                    <p:blipFill>
                      <a:blip r:embed="rId20"/>
                      <a:stretch>
                        <a:fillRect/>
                      </a:stretch>
                    </p:blipFill>
                    <p:spPr>
                      <a:xfrm>
                        <a:off x="3753635" y="3167896"/>
                        <a:ext cx="814070" cy="306705"/>
                      </a:xfrm>
                      <a:prstGeom prst="rect">
                        <a:avLst/>
                      </a:prstGeom>
                    </p:spPr>
                  </p:pic>
                </p:oleObj>
              </mc:Fallback>
            </mc:AlternateContent>
          </a:graphicData>
        </a:graphic>
      </p:graphicFrame>
      <p:graphicFrame>
        <p:nvGraphicFramePr>
          <p:cNvPr id="21" name="对象 20">
            <a:hlinkClick r:id="" action="ppaction://ole?verb="/>
          </p:cNvPr>
          <p:cNvGraphicFramePr>
            <a:graphicFrameLocks noChangeAspect="1"/>
          </p:cNvGraphicFramePr>
          <p:nvPr>
            <p:custDataLst>
              <p:tags r:id="rId21"/>
            </p:custDataLst>
          </p:nvPr>
        </p:nvGraphicFramePr>
        <p:xfrm>
          <a:off x="7404250" y="3167896"/>
          <a:ext cx="792480" cy="306705"/>
        </p:xfrm>
        <a:graphic>
          <a:graphicData uri="http://schemas.openxmlformats.org/presentationml/2006/ole">
            <mc:AlternateContent xmlns:mc="http://schemas.openxmlformats.org/markup-compatibility/2006">
              <mc:Choice xmlns:v="urn:schemas-microsoft-com:vml" Requires="v">
                <p:oleObj spid="_x0000_s22" name="" r:id="rId22" imgW="457200" imgH="177165" progId="Equation.DSMT4">
                  <p:embed/>
                </p:oleObj>
              </mc:Choice>
              <mc:Fallback>
                <p:oleObj name="" r:id="rId22" imgW="457200" imgH="177165" progId="Equation.DSMT4">
                  <p:embed/>
                  <p:pic>
                    <p:nvPicPr>
                      <p:cNvPr id="0" name="图片 6145"/>
                      <p:cNvPicPr/>
                      <p:nvPr/>
                    </p:nvPicPr>
                    <p:blipFill>
                      <a:blip r:embed="rId23"/>
                      <a:stretch>
                        <a:fillRect/>
                      </a:stretch>
                    </p:blipFill>
                    <p:spPr>
                      <a:xfrm>
                        <a:off x="7404250" y="3167896"/>
                        <a:ext cx="792480" cy="30670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9363075" cy="521970"/>
          </a:xfrm>
          <a:prstGeom prst="rect">
            <a:avLst/>
          </a:prstGeom>
          <a:noFill/>
        </p:spPr>
        <p:txBody>
          <a:bodyPr wrap="square" rtlCol="0">
            <a:spAutoFit/>
          </a:bodyPr>
          <a:p>
            <a:pPr>
              <a:buClrTx/>
              <a:buSzTx/>
              <a:buFontTx/>
            </a:pPr>
            <a:r>
              <a:rPr lang="en-US" altLang="zh-CN" sz="2800" dirty="0" err="1"/>
              <a:t>2.9</a:t>
            </a:r>
            <a:r>
              <a:rPr lang="zh-CN" altLang="en-US" sz="2800" dirty="0" err="1"/>
              <a:t>、</a:t>
            </a:r>
            <a:r>
              <a:rPr lang="zh-CN" sz="2800" dirty="0" err="1"/>
              <a:t>MATLAB仿真静电型隐身衣</a:t>
            </a:r>
            <a:endParaRPr lang="zh-CN"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2.9.3 </a:t>
            </a:r>
            <a:r>
              <a:rPr sz="2400" b="1" kern="0">
                <a:sym typeface="+mn-ea"/>
              </a:rPr>
              <a:t>静电型幻觉装置演示</a:t>
            </a:r>
            <a:endParaRPr sz="2400" b="1" kern="0">
              <a:sym typeface="+mn-ea"/>
            </a:endParaRPr>
          </a:p>
        </p:txBody>
      </p:sp>
      <p:sp>
        <p:nvSpPr>
          <p:cNvPr id="11266" name="文本占位符 11265"/>
          <p:cNvSpPr>
            <a:spLocks noGrp="1"/>
          </p:cNvSpPr>
          <p:nvPr>
            <p:custDataLst>
              <p:tags r:id="rId10"/>
            </p:custDataLst>
          </p:nvPr>
        </p:nvSpPr>
        <p:spPr>
          <a:xfrm>
            <a:off x="857250" y="1297940"/>
            <a:ext cx="11178540"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Clr>
                <a:srgbClr val="000000"/>
              </a:buClr>
              <a:buFont typeface="+mj-lt"/>
              <a:buNone/>
            </a:pPr>
            <a:r>
              <a:rPr lang="en-US" altLang="zh-CN" sz="2400" dirty="0">
                <a:effectLst/>
                <a:latin typeface="+mn-ea"/>
                <a:cs typeface="+mn-ea"/>
              </a:rPr>
              <a:t>    由仿真</a:t>
            </a:r>
            <a:r>
              <a:rPr lang="zh-CN" altLang="en-US" sz="2400" dirty="0">
                <a:effectLst/>
                <a:latin typeface="+mn-ea"/>
                <a:cs typeface="+mn-ea"/>
              </a:rPr>
              <a:t>结果</a:t>
            </a:r>
            <a:r>
              <a:rPr lang="en-US" altLang="zh-CN" sz="2400" dirty="0">
                <a:effectLst/>
                <a:latin typeface="+mn-ea"/>
                <a:cs typeface="+mn-ea"/>
              </a:rPr>
              <a:t>可以看出，使用幻形材料包裹的金属柱可以具有与其他材料相同的静电场电势分布。</a:t>
            </a:r>
            <a:endParaRPr lang="en-US" altLang="zh-CN" sz="2400" dirty="0">
              <a:effectLst/>
              <a:latin typeface="+mn-ea"/>
              <a:cs typeface="+mn-ea"/>
            </a:endParaRPr>
          </a:p>
        </p:txBody>
      </p:sp>
      <p:pic>
        <p:nvPicPr>
          <p:cNvPr id="4" name="图片 3"/>
          <p:cNvPicPr>
            <a:picLocks noChangeAspect="1"/>
          </p:cNvPicPr>
          <p:nvPr>
            <p:custDataLst>
              <p:tags r:id="rId11"/>
            </p:custDataLst>
          </p:nvPr>
        </p:nvPicPr>
        <p:blipFill>
          <a:blip r:embed="rId12"/>
          <a:stretch>
            <a:fillRect/>
          </a:stretch>
        </p:blipFill>
        <p:spPr>
          <a:xfrm>
            <a:off x="450215" y="2602230"/>
            <a:ext cx="3600000" cy="2896353"/>
          </a:xfrm>
          <a:prstGeom prst="rect">
            <a:avLst/>
          </a:prstGeom>
        </p:spPr>
      </p:pic>
      <p:pic>
        <p:nvPicPr>
          <p:cNvPr id="24" name="图片 23"/>
          <p:cNvPicPr>
            <a:picLocks noChangeAspect="1"/>
          </p:cNvPicPr>
          <p:nvPr>
            <p:custDataLst>
              <p:tags r:id="rId13"/>
            </p:custDataLst>
          </p:nvPr>
        </p:nvPicPr>
        <p:blipFill>
          <a:blip r:embed="rId14"/>
          <a:stretch>
            <a:fillRect/>
          </a:stretch>
        </p:blipFill>
        <p:spPr>
          <a:xfrm>
            <a:off x="4443280" y="2602230"/>
            <a:ext cx="3599815" cy="2891707"/>
          </a:xfrm>
          <a:prstGeom prst="rect">
            <a:avLst/>
          </a:prstGeom>
        </p:spPr>
      </p:pic>
      <p:pic>
        <p:nvPicPr>
          <p:cNvPr id="25" name="图片 24"/>
          <p:cNvPicPr>
            <a:picLocks noChangeAspect="1"/>
          </p:cNvPicPr>
          <p:nvPr>
            <p:custDataLst>
              <p:tags r:id="rId15"/>
            </p:custDataLst>
          </p:nvPr>
        </p:nvPicPr>
        <p:blipFill>
          <a:blip r:embed="rId16"/>
          <a:stretch>
            <a:fillRect/>
          </a:stretch>
        </p:blipFill>
        <p:spPr>
          <a:xfrm>
            <a:off x="8436160" y="2602230"/>
            <a:ext cx="3599815" cy="2885854"/>
          </a:xfrm>
          <a:prstGeom prst="rect">
            <a:avLst/>
          </a:prstGeom>
        </p:spPr>
      </p:pic>
      <p:sp>
        <p:nvSpPr>
          <p:cNvPr id="26" name="文本框 25"/>
          <p:cNvSpPr txBox="1"/>
          <p:nvPr/>
        </p:nvSpPr>
        <p:spPr>
          <a:xfrm>
            <a:off x="221615" y="5630545"/>
            <a:ext cx="4064000" cy="368300"/>
          </a:xfrm>
          <a:prstGeom prst="rect">
            <a:avLst/>
          </a:prstGeom>
          <a:noFill/>
        </p:spPr>
        <p:txBody>
          <a:bodyPr wrap="square" rtlCol="0">
            <a:spAutoFit/>
          </a:bodyPr>
          <a:p>
            <a:pPr algn="ctr"/>
            <a:r>
              <a:rPr lang="zh-CN" altLang="en-US"/>
              <a:t>幻形目标模型的电势分布</a:t>
            </a:r>
            <a:endParaRPr lang="zh-CN" altLang="en-US"/>
          </a:p>
        </p:txBody>
      </p:sp>
      <p:sp>
        <p:nvSpPr>
          <p:cNvPr id="27" name="文本框 26"/>
          <p:cNvSpPr txBox="1"/>
          <p:nvPr>
            <p:custDataLst>
              <p:tags r:id="rId17"/>
            </p:custDataLst>
          </p:nvPr>
        </p:nvSpPr>
        <p:spPr>
          <a:xfrm>
            <a:off x="4210685" y="5630545"/>
            <a:ext cx="4064000" cy="368300"/>
          </a:xfrm>
          <a:prstGeom prst="rect">
            <a:avLst/>
          </a:prstGeom>
          <a:noFill/>
        </p:spPr>
        <p:txBody>
          <a:bodyPr wrap="square" rtlCol="0">
            <a:spAutoFit/>
          </a:bodyPr>
          <a:p>
            <a:pPr algn="ctr"/>
            <a:r>
              <a:rPr lang="zh-CN" altLang="en-US"/>
              <a:t>仅有超导柱时的电势分布</a:t>
            </a:r>
            <a:endParaRPr lang="zh-CN" altLang="en-US"/>
          </a:p>
        </p:txBody>
      </p:sp>
      <p:sp>
        <p:nvSpPr>
          <p:cNvPr id="28" name="文本框 27"/>
          <p:cNvSpPr txBox="1"/>
          <p:nvPr>
            <p:custDataLst>
              <p:tags r:id="rId18"/>
            </p:custDataLst>
          </p:nvPr>
        </p:nvSpPr>
        <p:spPr>
          <a:xfrm>
            <a:off x="8203565" y="5630545"/>
            <a:ext cx="4064000" cy="368300"/>
          </a:xfrm>
          <a:prstGeom prst="rect">
            <a:avLst/>
          </a:prstGeom>
          <a:noFill/>
        </p:spPr>
        <p:txBody>
          <a:bodyPr wrap="square" rtlCol="0">
            <a:spAutoFit/>
          </a:bodyPr>
          <a:p>
            <a:pPr algn="ctr"/>
            <a:r>
              <a:rPr lang="zh-CN" altLang="en-US"/>
              <a:t>使用幻形材料包裹金属柱的电势分布</a:t>
            </a:r>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6" name="文本框 5"/>
          <p:cNvSpPr txBox="1"/>
          <p:nvPr>
            <p:custDataLst>
              <p:tags r:id="rId8"/>
            </p:custDataLst>
          </p:nvPr>
        </p:nvSpPr>
        <p:spPr>
          <a:xfrm>
            <a:off x="221615" y="675640"/>
            <a:ext cx="693293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2.1.4 </a:t>
            </a:r>
            <a:r>
              <a:rPr lang="zh-CN" altLang="en-US" sz="2400" b="1">
                <a:sym typeface="+mn-ea"/>
              </a:rPr>
              <a:t>点电荷密度的数学表示</a:t>
            </a:r>
            <a:endParaRPr lang="zh-CN" altLang="en-US" sz="2400" b="1">
              <a:sym typeface="+mn-ea"/>
            </a:endParaRPr>
          </a:p>
        </p:txBody>
      </p:sp>
      <p:sp>
        <p:nvSpPr>
          <p:cNvPr id="20" name="文本框 19"/>
          <p:cNvSpPr txBox="1"/>
          <p:nvPr>
            <p:custDataLst>
              <p:tags r:id="rId9"/>
            </p:custDataLst>
          </p:nvPr>
        </p:nvSpPr>
        <p:spPr>
          <a:xfrm>
            <a:off x="0" y="50800"/>
            <a:ext cx="5406390" cy="521970"/>
          </a:xfrm>
          <a:prstGeom prst="rect">
            <a:avLst/>
          </a:prstGeom>
          <a:noFill/>
        </p:spPr>
        <p:txBody>
          <a:bodyPr wrap="square" rtlCol="0">
            <a:spAutoFit/>
          </a:bodyPr>
          <a:p>
            <a:pPr>
              <a:buClrTx/>
              <a:buSzTx/>
              <a:buFontTx/>
            </a:pPr>
            <a:r>
              <a:rPr lang="en-US" altLang="zh-CN" sz="2800" dirty="0" err="1"/>
              <a:t>2.1</a:t>
            </a:r>
            <a:r>
              <a:rPr lang="zh-CN" altLang="en-US" sz="2800" dirty="0" err="1"/>
              <a:t>、</a:t>
            </a:r>
            <a:r>
              <a:rPr lang="zh-CN" sz="2800" dirty="0" err="1"/>
              <a:t>库仑定律和电场强度</a:t>
            </a:r>
            <a:endParaRPr lang="zh-CN" sz="2800" dirty="0" err="1"/>
          </a:p>
        </p:txBody>
      </p:sp>
      <p:sp>
        <p:nvSpPr>
          <p:cNvPr id="71683" name="Rectangle 3"/>
          <p:cNvSpPr>
            <a:spLocks noGrp="1" noChangeArrowheads="1"/>
          </p:cNvSpPr>
          <p:nvPr>
            <p:custDataLst>
              <p:tags r:id="rId10"/>
            </p:custDataLst>
          </p:nvPr>
        </p:nvSpPr>
        <p:spPr>
          <a:xfrm>
            <a:off x="709930" y="1297940"/>
            <a:ext cx="9824720" cy="2143125"/>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r>
              <a:rPr kumimoji="0"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   </a:t>
            </a:r>
            <a:endParaRPr kumimoji="0" sz="2400" b="1" u="none" strike="noStrike" kern="0" cap="none" spc="0" normalizeH="0" baseline="0" noProof="0" dirty="0" smtClean="0">
              <a:ln>
                <a:noFill/>
              </a:ln>
              <a:solidFill>
                <a:schemeClr val="tx1"/>
              </a:solidFill>
              <a:effectLst/>
              <a:uLnTx/>
              <a:uFillTx/>
              <a:ea typeface="楷体_GB2312"/>
              <a:cs typeface="+mn-cs"/>
            </a:endParaRPr>
          </a:p>
        </p:txBody>
      </p:sp>
      <p:sp>
        <p:nvSpPr>
          <p:cNvPr id="2" name="Rectangle 3"/>
          <p:cNvSpPr>
            <a:spLocks noGrp="1" noChangeArrowheads="1"/>
          </p:cNvSpPr>
          <p:nvPr>
            <p:custDataLst>
              <p:tags r:id="rId11"/>
            </p:custDataLst>
          </p:nvPr>
        </p:nvSpPr>
        <p:spPr>
          <a:xfrm>
            <a:off x="836930" y="1287145"/>
            <a:ext cx="9824720"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r>
              <a:rPr lang="en-US" sz="2400" kern="0" noProof="0" dirty="0" smtClean="0">
                <a:ln>
                  <a:noFill/>
                </a:ln>
                <a:solidFill>
                  <a:schemeClr val="tx1"/>
                </a:solidFill>
                <a:effectLst/>
                <a:uLnTx/>
                <a:uFillTx/>
                <a:latin typeface="宋体" panose="02010600030101010101" pitchFamily="2" charset="-122"/>
                <a:ea typeface="楷体_GB2312"/>
                <a:sym typeface="+mn-ea"/>
              </a:rPr>
              <a:t>    </a:t>
            </a:r>
            <a:r>
              <a:rPr kumimoji="0" sz="2400" u="none" strike="noStrike" kern="0" cap="none" spc="0" normalizeH="0" baseline="0" noProof="0" dirty="0" smtClean="0">
                <a:ln>
                  <a:noFill/>
                </a:ln>
                <a:solidFill>
                  <a:schemeClr val="tx1"/>
                </a:solidFill>
                <a:effectLst/>
                <a:uLnTx/>
                <a:uFillTx/>
                <a:ea typeface="楷体_GB2312"/>
              </a:rPr>
              <a:t>将一维</a:t>
            </a:r>
            <a:r>
              <a:rPr lang="zh-CN" altLang="en-US" sz="2400" kern="0" noProof="0" dirty="0" smtClean="0">
                <a:ln>
                  <a:noFill/>
                </a:ln>
                <a:solidFill>
                  <a:schemeClr val="tx1"/>
                </a:solidFill>
                <a:effectLst/>
                <a:uLnTx/>
                <a:uFillTx/>
                <a:latin typeface="宋体" panose="02010600030101010101" pitchFamily="2" charset="-122"/>
                <a:ea typeface="楷体_GB2312"/>
                <a:sym typeface="+mn-ea"/>
              </a:rPr>
              <a:t>δ</a:t>
            </a:r>
            <a:r>
              <a:rPr kumimoji="0" sz="2400" u="none" strike="noStrike" kern="0" cap="none" spc="0" normalizeH="0" baseline="0" noProof="0" dirty="0" smtClean="0">
                <a:ln>
                  <a:noFill/>
                </a:ln>
                <a:solidFill>
                  <a:schemeClr val="tx1"/>
                </a:solidFill>
                <a:effectLst/>
                <a:uLnTx/>
                <a:uFillTx/>
                <a:ea typeface="楷体_GB2312"/>
              </a:rPr>
              <a:t>函数的定义推广到二维、三维情形，可得</a:t>
            </a:r>
            <a:r>
              <a:rPr kumimoji="0" lang="zh-CN" sz="2400" u="none" strike="noStrike" kern="0" cap="none" spc="0" normalizeH="0" baseline="0" noProof="0" dirty="0" smtClean="0">
                <a:ln>
                  <a:noFill/>
                </a:ln>
                <a:solidFill>
                  <a:schemeClr val="tx1"/>
                </a:solidFill>
                <a:effectLst/>
                <a:uLnTx/>
                <a:uFillTx/>
                <a:ea typeface="楷体_GB2312"/>
              </a:rPr>
              <a:t>如下</a:t>
            </a:r>
            <a:r>
              <a:rPr kumimoji="0" sz="2400" u="none" strike="noStrike" kern="0" cap="none" spc="0" normalizeH="0" baseline="0" noProof="0" dirty="0" smtClean="0">
                <a:ln>
                  <a:noFill/>
                </a:ln>
                <a:solidFill>
                  <a:schemeClr val="tx1"/>
                </a:solidFill>
                <a:effectLst/>
                <a:uLnTx/>
                <a:uFillTx/>
                <a:ea typeface="楷体_GB2312"/>
              </a:rPr>
              <a:t>所示的各种形式</a:t>
            </a: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a:t>
            </a: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p:txBody>
      </p:sp>
      <p:pic>
        <p:nvPicPr>
          <p:cNvPr id="17" name="图片 16"/>
          <p:cNvPicPr>
            <a:picLocks noChangeAspect="1"/>
          </p:cNvPicPr>
          <p:nvPr>
            <p:custDataLst>
              <p:tags r:id="rId12"/>
            </p:custDataLst>
          </p:nvPr>
        </p:nvPicPr>
        <p:blipFill>
          <a:blip r:embed="rId13"/>
          <a:stretch>
            <a:fillRect/>
          </a:stretch>
        </p:blipFill>
        <p:spPr>
          <a:xfrm>
            <a:off x="1162050" y="2463800"/>
            <a:ext cx="9372600" cy="321945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6" name="文本框 5"/>
          <p:cNvSpPr txBox="1"/>
          <p:nvPr>
            <p:custDataLst>
              <p:tags r:id="rId8"/>
            </p:custDataLst>
          </p:nvPr>
        </p:nvSpPr>
        <p:spPr>
          <a:xfrm>
            <a:off x="221615" y="675640"/>
            <a:ext cx="693293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2.1.4 </a:t>
            </a:r>
            <a:r>
              <a:rPr lang="zh-CN" altLang="en-US" sz="2400" b="1">
                <a:sym typeface="+mn-ea"/>
              </a:rPr>
              <a:t>点电荷密度的数学表示</a:t>
            </a:r>
            <a:endParaRPr lang="zh-CN" altLang="en-US" sz="2400" b="1">
              <a:sym typeface="+mn-ea"/>
            </a:endParaRPr>
          </a:p>
        </p:txBody>
      </p:sp>
      <p:sp>
        <p:nvSpPr>
          <p:cNvPr id="20" name="文本框 19"/>
          <p:cNvSpPr txBox="1"/>
          <p:nvPr>
            <p:custDataLst>
              <p:tags r:id="rId9"/>
            </p:custDataLst>
          </p:nvPr>
        </p:nvSpPr>
        <p:spPr>
          <a:xfrm>
            <a:off x="0" y="50800"/>
            <a:ext cx="5406390" cy="521970"/>
          </a:xfrm>
          <a:prstGeom prst="rect">
            <a:avLst/>
          </a:prstGeom>
          <a:noFill/>
        </p:spPr>
        <p:txBody>
          <a:bodyPr wrap="square" rtlCol="0">
            <a:spAutoFit/>
          </a:bodyPr>
          <a:p>
            <a:pPr>
              <a:buClrTx/>
              <a:buSzTx/>
              <a:buFontTx/>
            </a:pPr>
            <a:r>
              <a:rPr lang="en-US" altLang="zh-CN" sz="2800" dirty="0" err="1"/>
              <a:t>2.1</a:t>
            </a:r>
            <a:r>
              <a:rPr lang="zh-CN" altLang="en-US" sz="2800" dirty="0" err="1"/>
              <a:t>、</a:t>
            </a:r>
            <a:r>
              <a:rPr lang="zh-CN" sz="2800" dirty="0" err="1"/>
              <a:t>库仑定律和电场强度</a:t>
            </a:r>
            <a:endParaRPr lang="zh-CN" sz="2800" dirty="0" err="1"/>
          </a:p>
        </p:txBody>
      </p:sp>
      <p:sp>
        <p:nvSpPr>
          <p:cNvPr id="71683" name="Rectangle 3"/>
          <p:cNvSpPr>
            <a:spLocks noGrp="1" noChangeArrowheads="1"/>
          </p:cNvSpPr>
          <p:nvPr>
            <p:custDataLst>
              <p:tags r:id="rId10"/>
            </p:custDataLst>
          </p:nvPr>
        </p:nvSpPr>
        <p:spPr>
          <a:xfrm>
            <a:off x="709930" y="1297940"/>
            <a:ext cx="9824720" cy="2143125"/>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r>
              <a:rPr kumimoji="0"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   </a:t>
            </a:r>
            <a:endParaRPr kumimoji="0" sz="2400" b="1" u="none" strike="noStrike" kern="0" cap="none" spc="0" normalizeH="0" baseline="0" noProof="0" dirty="0" smtClean="0">
              <a:ln>
                <a:noFill/>
              </a:ln>
              <a:solidFill>
                <a:schemeClr val="tx1"/>
              </a:solidFill>
              <a:effectLst/>
              <a:uLnTx/>
              <a:uFillTx/>
              <a:ea typeface="楷体_GB2312"/>
              <a:cs typeface="+mn-cs"/>
            </a:endParaRPr>
          </a:p>
        </p:txBody>
      </p:sp>
      <p:sp>
        <p:nvSpPr>
          <p:cNvPr id="2" name="Rectangle 3"/>
          <p:cNvSpPr>
            <a:spLocks noGrp="1" noChangeArrowheads="1"/>
          </p:cNvSpPr>
          <p:nvPr>
            <p:custDataLst>
              <p:tags r:id="rId11"/>
            </p:custDataLst>
          </p:nvPr>
        </p:nvSpPr>
        <p:spPr>
          <a:xfrm>
            <a:off x="836930" y="1287145"/>
            <a:ext cx="9824720" cy="4456430"/>
          </a:xfrm>
          <a:prstGeom prst="rect">
            <a:avLst/>
          </a:prstGeom>
          <a:noFill/>
          <a:ln w="9525">
            <a:solidFill>
              <a:schemeClr val="bg1"/>
            </a:solid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20000"/>
              </a:spcBef>
              <a:spcAft>
                <a:spcPct val="0"/>
              </a:spcAft>
              <a:buFont typeface="Wingdings" panose="05000000000000000000" pitchFamily="2" charset="2"/>
              <a:buChar char="Ø"/>
              <a:defRPr sz="3200">
                <a:solidFill>
                  <a:srgbClr val="FF33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anose="05000000000000000000" pitchFamily="2" charset="2"/>
              <a:buChar char="è"/>
              <a:defRPr sz="2800" b="1">
                <a:solidFill>
                  <a:schemeClr val="accent2"/>
                </a:solidFill>
                <a:latin typeface="+mn-lt"/>
                <a:ea typeface="幼圆" panose="02010509060101010101" pitchFamily="49" charset="-122"/>
              </a:defRPr>
            </a:lvl2pPr>
            <a:lvl3pPr marL="1143000" indent="-228600" algn="l" rtl="0" eaLnBrk="0" fontAlgn="base" hangingPunct="0">
              <a:lnSpc>
                <a:spcPct val="130000"/>
              </a:lnSpc>
              <a:spcBef>
                <a:spcPct val="20000"/>
              </a:spcBef>
              <a:spcAft>
                <a:spcPct val="0"/>
              </a:spcAft>
              <a:buFont typeface="Wingdings" panose="05000000000000000000" pitchFamily="2" charset="2"/>
              <a:buChar char="ð"/>
              <a:defRPr sz="2400">
                <a:solidFill>
                  <a:schemeClr val="tx1"/>
                </a:solidFill>
                <a:latin typeface="+mn-lt"/>
                <a:ea typeface="宋体" panose="02010600030101010101" pitchFamily="2" charset="-122"/>
              </a:defRPr>
            </a:lvl3pPr>
            <a:lvl4pPr marL="1600200" indent="-228600" algn="l" rtl="0" eaLnBrk="0" fontAlgn="base" hangingPunct="0">
              <a:lnSpc>
                <a:spcPct val="130000"/>
              </a:lnSpc>
              <a:spcBef>
                <a:spcPct val="20000"/>
              </a:spcBef>
              <a:spcAft>
                <a:spcPct val="0"/>
              </a:spcAft>
              <a:buFont typeface="Wingdings 2" panose="05020102010507070707" pitchFamily="18" charset="2"/>
              <a:buChar char="®"/>
              <a:defRPr sz="2000">
                <a:solidFill>
                  <a:srgbClr val="006600"/>
                </a:solidFill>
                <a:latin typeface="+mn-lt"/>
                <a:ea typeface="幼圆" panose="02010509060101010101" pitchFamily="49"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幼圆" panose="02010509060101010101" pitchFamily="49" charset="-122"/>
              </a:defRPr>
            </a:lvl5pPr>
            <a:lvl6pPr marL="25146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6pPr>
            <a:lvl7pPr marL="29718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7pPr>
            <a:lvl8pPr marL="34290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8pPr>
            <a:lvl9pPr marL="3886200" indent="-228600" algn="l" rtl="0" fontAlgn="base">
              <a:lnSpc>
                <a:spcPct val="130000"/>
              </a:lnSpc>
              <a:spcBef>
                <a:spcPct val="20000"/>
              </a:spcBef>
              <a:spcAft>
                <a:spcPct val="0"/>
              </a:spcAft>
              <a:buChar char="»"/>
              <a:defRPr sz="2000">
                <a:solidFill>
                  <a:schemeClr val="tx1"/>
                </a:solidFill>
                <a:latin typeface="+mn-lt"/>
                <a:ea typeface="幼圆" panose="02010509060101010101" pitchFamily="49" charset="-122"/>
              </a:defRPr>
            </a:lvl9pPr>
          </a:lstStyle>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r>
              <a:rPr lang="en-US" sz="2400" kern="0" noProof="0" dirty="0" smtClean="0">
                <a:ln>
                  <a:noFill/>
                </a:ln>
                <a:solidFill>
                  <a:schemeClr val="tx1"/>
                </a:solidFill>
                <a:effectLst/>
                <a:uLnTx/>
                <a:uFillTx/>
                <a:latin typeface="宋体" panose="02010600030101010101" pitchFamily="2" charset="-122"/>
                <a:ea typeface="楷体_GB2312"/>
                <a:sym typeface="+mn-ea"/>
              </a:rPr>
              <a:t>    </a:t>
            </a:r>
            <a:r>
              <a:rPr kumimoji="0" lang="zh-CN" sz="2400" u="none" strike="noStrike" kern="0" cap="none" spc="0" normalizeH="0" baseline="0" noProof="0" dirty="0" smtClean="0">
                <a:ln>
                  <a:noFill/>
                </a:ln>
                <a:solidFill>
                  <a:schemeClr val="tx1"/>
                </a:solidFill>
                <a:effectLst/>
                <a:uLnTx/>
                <a:uFillTx/>
                <a:ea typeface="楷体_GB2312"/>
              </a:rPr>
              <a:t>空间点电荷电荷密度</a:t>
            </a:r>
            <a:r>
              <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rPr>
              <a:t>：</a:t>
            </a: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r>
              <a:rPr lang="en-US" sz="2400" kern="0" noProof="0" dirty="0" smtClean="0">
                <a:ln>
                  <a:noFill/>
                </a:ln>
                <a:solidFill>
                  <a:schemeClr val="tx1"/>
                </a:solidFill>
                <a:effectLst/>
                <a:uLnTx/>
                <a:uFillTx/>
                <a:latin typeface="宋体" panose="02010600030101010101" pitchFamily="2" charset="-122"/>
                <a:ea typeface="楷体_GB2312"/>
                <a:sym typeface="+mn-ea"/>
              </a:rPr>
              <a:t>    </a:t>
            </a:r>
            <a:r>
              <a:rPr lang="zh-CN" altLang="en-US" sz="2400" kern="0" noProof="0" dirty="0" smtClean="0">
                <a:ln>
                  <a:noFill/>
                </a:ln>
                <a:solidFill>
                  <a:schemeClr val="tx1"/>
                </a:solidFill>
                <a:effectLst/>
                <a:uLnTx/>
                <a:uFillTx/>
                <a:latin typeface="宋体" panose="02010600030101010101" pitchFamily="2" charset="-122"/>
                <a:ea typeface="楷体_GB2312"/>
                <a:sym typeface="+mn-ea"/>
              </a:rPr>
              <a:t>直角坐标系：</a:t>
            </a:r>
            <a:endParaRPr lang="zh-CN" altLang="en-US" sz="2400" kern="0" noProof="0" dirty="0" smtClean="0">
              <a:ln>
                <a:noFill/>
              </a:ln>
              <a:solidFill>
                <a:schemeClr val="tx1"/>
              </a:solidFill>
              <a:effectLst/>
              <a:uLnTx/>
              <a:uFillTx/>
              <a:latin typeface="宋体" panose="02010600030101010101" pitchFamily="2" charset="-122"/>
              <a:ea typeface="楷体_GB2312"/>
              <a:sym typeface="+mn-ea"/>
            </a:endParaRPr>
          </a:p>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sym typeface="+mn-ea"/>
            </a:endParaRPr>
          </a:p>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r>
              <a:rPr lang="en-US" sz="2400" kern="0" noProof="0" dirty="0" smtClean="0">
                <a:ln>
                  <a:noFill/>
                </a:ln>
                <a:solidFill>
                  <a:schemeClr val="tx1"/>
                </a:solidFill>
                <a:effectLst/>
                <a:uLnTx/>
                <a:uFillTx/>
                <a:latin typeface="宋体" panose="02010600030101010101" pitchFamily="2" charset="-122"/>
                <a:ea typeface="楷体_GB2312"/>
                <a:sym typeface="+mn-ea"/>
              </a:rPr>
              <a:t>    </a:t>
            </a:r>
            <a:r>
              <a:rPr lang="zh-CN" altLang="en-US" sz="2400" kern="0" noProof="0" dirty="0" smtClean="0">
                <a:ln>
                  <a:noFill/>
                </a:ln>
                <a:solidFill>
                  <a:schemeClr val="tx1"/>
                </a:solidFill>
                <a:effectLst/>
                <a:uLnTx/>
                <a:uFillTx/>
                <a:latin typeface="宋体" panose="02010600030101010101" pitchFamily="2" charset="-122"/>
                <a:ea typeface="楷体_GB2312"/>
                <a:sym typeface="+mn-ea"/>
              </a:rPr>
              <a:t>柱坐标系：</a:t>
            </a:r>
            <a:endParaRPr lang="zh-CN" altLang="en-US" sz="2400" kern="0" noProof="0" dirty="0" smtClean="0">
              <a:ln>
                <a:noFill/>
              </a:ln>
              <a:solidFill>
                <a:schemeClr val="tx1"/>
              </a:solidFill>
              <a:effectLst/>
              <a:uLnTx/>
              <a:uFillTx/>
              <a:latin typeface="宋体" panose="02010600030101010101" pitchFamily="2" charset="-122"/>
              <a:ea typeface="楷体_GB2312"/>
              <a:sym typeface="+mn-ea"/>
            </a:endParaRPr>
          </a:p>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sym typeface="+mn-ea"/>
            </a:endParaRPr>
          </a:p>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r>
              <a:rPr lang="en-US" sz="2400" kern="0" noProof="0" dirty="0" smtClean="0">
                <a:ln>
                  <a:noFill/>
                </a:ln>
                <a:solidFill>
                  <a:schemeClr val="tx1"/>
                </a:solidFill>
                <a:effectLst/>
                <a:uLnTx/>
                <a:uFillTx/>
                <a:latin typeface="宋体" panose="02010600030101010101" pitchFamily="2" charset="-122"/>
                <a:ea typeface="楷体_GB2312"/>
                <a:sym typeface="+mn-ea"/>
              </a:rPr>
              <a:t>    </a:t>
            </a:r>
            <a:r>
              <a:rPr lang="zh-CN" altLang="en-US" sz="2400" kern="0" noProof="0" dirty="0" smtClean="0">
                <a:ln>
                  <a:noFill/>
                </a:ln>
                <a:solidFill>
                  <a:schemeClr val="tx1"/>
                </a:solidFill>
                <a:effectLst/>
                <a:uLnTx/>
                <a:uFillTx/>
                <a:latin typeface="宋体" panose="02010600030101010101" pitchFamily="2" charset="-122"/>
                <a:ea typeface="楷体_GB2312"/>
                <a:sym typeface="+mn-ea"/>
              </a:rPr>
              <a:t>球坐标系：</a:t>
            </a: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lang="en-US" altLang="zh-CN"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a:p>
            <a:pPr marL="342900" marR="0" lvl="0" indent="0" algn="l" defTabSz="914400" rtl="0" eaLnBrk="1" hangingPunct="1">
              <a:lnSpc>
                <a:spcPct val="125000"/>
              </a:lnSpc>
              <a:spcBef>
                <a:spcPts val="1200"/>
              </a:spcBef>
              <a:spcAft>
                <a:spcPct val="0"/>
              </a:spcAft>
              <a:buClrTx/>
              <a:buSzTx/>
              <a:buFont typeface="Wingdings" panose="05000000000000000000" pitchFamily="2" charset="2"/>
              <a:buNone/>
              <a:defRPr/>
            </a:pPr>
            <a:endParaRPr kumimoji="0" lang="zh-CN" altLang="en-US" sz="2400" i="0" u="none" strike="noStrike" kern="0" cap="none" spc="0" normalizeH="0" baseline="0" noProof="0" dirty="0" smtClean="0">
              <a:ln>
                <a:noFill/>
              </a:ln>
              <a:solidFill>
                <a:schemeClr val="tx1"/>
              </a:solidFill>
              <a:effectLst/>
              <a:uLnTx/>
              <a:uFillTx/>
              <a:latin typeface="宋体" panose="02010600030101010101" pitchFamily="2" charset="-122"/>
              <a:ea typeface="楷体_GB2312"/>
              <a:cs typeface="+mn-cs"/>
            </a:endParaRPr>
          </a:p>
        </p:txBody>
      </p:sp>
      <p:graphicFrame>
        <p:nvGraphicFramePr>
          <p:cNvPr id="4" name="对象 3">
            <a:hlinkClick r:id="" action="ppaction://ole?verb="/>
          </p:cNvPr>
          <p:cNvGraphicFramePr>
            <a:graphicFrameLocks noChangeAspect="1"/>
          </p:cNvGraphicFramePr>
          <p:nvPr/>
        </p:nvGraphicFramePr>
        <p:xfrm>
          <a:off x="2875915" y="2588895"/>
          <a:ext cx="6197600" cy="3085465"/>
        </p:xfrm>
        <a:graphic>
          <a:graphicData uri="http://schemas.openxmlformats.org/presentationml/2006/ole">
            <mc:AlternateContent xmlns:mc="http://schemas.openxmlformats.org/markup-compatibility/2006">
              <mc:Choice xmlns:v="urn:schemas-microsoft-com:vml" Requires="v">
                <p:oleObj spid="_x0000_s4097" name="" r:id="rId12" imgW="3035300" imgH="1511300" progId="Equation.DSMT4">
                  <p:embed/>
                </p:oleObj>
              </mc:Choice>
              <mc:Fallback>
                <p:oleObj name="" r:id="rId12" imgW="3035300" imgH="1511300" progId="Equation.DSMT4">
                  <p:embed/>
                  <p:pic>
                    <p:nvPicPr>
                      <p:cNvPr id="0" name="图片 4096"/>
                      <p:cNvPicPr/>
                      <p:nvPr/>
                    </p:nvPicPr>
                    <p:blipFill>
                      <a:blip r:embed="rId13"/>
                      <a:stretch>
                        <a:fillRect/>
                      </a:stretch>
                    </p:blipFill>
                    <p:spPr>
                      <a:xfrm>
                        <a:off x="2875915" y="2588895"/>
                        <a:ext cx="6197600" cy="308546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190.xml><?xml version="1.0" encoding="utf-8"?>
<p:tagLst xmlns:p="http://schemas.openxmlformats.org/presentationml/2006/main">
  <p:tag name="KSO_WM_BEAUTIFY_FLAG" va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BEAUTIFY_FLAG" val=""/>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KSO_WM_BEAUTIFY_FLAG" val=""/>
</p:tagLst>
</file>

<file path=ppt/tags/tag202.xml><?xml version="1.0" encoding="utf-8"?>
<p:tagLst xmlns:p="http://schemas.openxmlformats.org/presentationml/2006/main">
  <p:tag name="KSO_WM_BEAUTIFY_FLAG" val=""/>
</p:tagLst>
</file>

<file path=ppt/tags/tag203.xml><?xml version="1.0" encoding="utf-8"?>
<p:tagLst xmlns:p="http://schemas.openxmlformats.org/presentationml/2006/main">
  <p:tag name="KSO_WM_BEAUTIFY_FLAG" val=""/>
</p:tagLst>
</file>

<file path=ppt/tags/tag204.xml><?xml version="1.0" encoding="utf-8"?>
<p:tagLst xmlns:p="http://schemas.openxmlformats.org/presentationml/2006/main">
  <p:tag name="KSO_WM_BEAUTIFY_FLAG" val=""/>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BEAUTIFY_FLAG" val=""/>
</p:tagLst>
</file>

<file path=ppt/tags/tag207.xml><?xml version="1.0" encoding="utf-8"?>
<p:tagLst xmlns:p="http://schemas.openxmlformats.org/presentationml/2006/main">
  <p:tag name="KSO_WM_BEAUTIFY_FLAG" val=""/>
</p:tagLst>
</file>

<file path=ppt/tags/tag208.xml><?xml version="1.0" encoding="utf-8"?>
<p:tagLst xmlns:p="http://schemas.openxmlformats.org/presentationml/2006/main">
  <p:tag name="KSO_WM_BEAUTIFY_FLAG" val=""/>
</p:tagLst>
</file>

<file path=ppt/tags/tag209.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BEAUTIFY_FLAG" val=""/>
</p:tagLst>
</file>

<file path=ppt/tags/tag212.xml><?xml version="1.0" encoding="utf-8"?>
<p:tagLst xmlns:p="http://schemas.openxmlformats.org/presentationml/2006/main">
  <p:tag name="KSO_WM_BEAUTIFY_FLAG" val=""/>
</p:tagLst>
</file>

<file path=ppt/tags/tag213.xml><?xml version="1.0" encoding="utf-8"?>
<p:tagLst xmlns:p="http://schemas.openxmlformats.org/presentationml/2006/main">
  <p:tag name="KSO_WM_BEAUTIFY_FLAG" val=""/>
</p:tagLst>
</file>

<file path=ppt/tags/tag214.xml><?xml version="1.0" encoding="utf-8"?>
<p:tagLst xmlns:p="http://schemas.openxmlformats.org/presentationml/2006/main">
  <p:tag name="KSO_WM_BEAUTIFY_FLAG" val=""/>
</p:tagLst>
</file>

<file path=ppt/tags/tag215.xml><?xml version="1.0" encoding="utf-8"?>
<p:tagLst xmlns:p="http://schemas.openxmlformats.org/presentationml/2006/main">
  <p:tag name="KSO_WM_BEAUTIFY_FLAG" val=""/>
</p:tagLst>
</file>

<file path=ppt/tags/tag216.xml><?xml version="1.0" encoding="utf-8"?>
<p:tagLst xmlns:p="http://schemas.openxmlformats.org/presentationml/2006/main">
  <p:tag name="KSO_WM_BEAUTIFY_FLAG" val=""/>
</p:tagLst>
</file>

<file path=ppt/tags/tag217.xml><?xml version="1.0" encoding="utf-8"?>
<p:tagLst xmlns:p="http://schemas.openxmlformats.org/presentationml/2006/main">
  <p:tag name="KSO_WM_BEAUTIFY_FLAG" val=""/>
</p:tagLst>
</file>

<file path=ppt/tags/tag218.xml><?xml version="1.0" encoding="utf-8"?>
<p:tagLst xmlns:p="http://schemas.openxmlformats.org/presentationml/2006/main">
  <p:tag name="KSO_WM_BEAUTIFY_FLAG" val=""/>
</p:tagLst>
</file>

<file path=ppt/tags/tag219.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20.xml><?xml version="1.0" encoding="utf-8"?>
<p:tagLst xmlns:p="http://schemas.openxmlformats.org/presentationml/2006/main">
  <p:tag name="KSO_WM_BEAUTIFY_FLAG" val=""/>
</p:tagLst>
</file>

<file path=ppt/tags/tag221.xml><?xml version="1.0" encoding="utf-8"?>
<p:tagLst xmlns:p="http://schemas.openxmlformats.org/presentationml/2006/main">
  <p:tag name="KSO_WM_BEAUTIFY_FLAG" val=""/>
</p:tagLst>
</file>

<file path=ppt/tags/tag222.xml><?xml version="1.0" encoding="utf-8"?>
<p:tagLst xmlns:p="http://schemas.openxmlformats.org/presentationml/2006/main">
  <p:tag name="KSO_WM_BEAUTIFY_FLAG" val=""/>
</p:tagLst>
</file>

<file path=ppt/tags/tag223.xml><?xml version="1.0" encoding="utf-8"?>
<p:tagLst xmlns:p="http://schemas.openxmlformats.org/presentationml/2006/main">
  <p:tag name="KSO_WM_BEAUTIFY_FLAG" val=""/>
</p:tagLst>
</file>

<file path=ppt/tags/tag224.xml><?xml version="1.0" encoding="utf-8"?>
<p:tagLst xmlns:p="http://schemas.openxmlformats.org/presentationml/2006/main">
  <p:tag name="KSO_WM_BEAUTIFY_FLAG" val=""/>
</p:tagLst>
</file>

<file path=ppt/tags/tag225.xml><?xml version="1.0" encoding="utf-8"?>
<p:tagLst xmlns:p="http://schemas.openxmlformats.org/presentationml/2006/main">
  <p:tag name="KSO_WM_BEAUTIFY_FLAG" val=""/>
</p:tagLst>
</file>

<file path=ppt/tags/tag226.xml><?xml version="1.0" encoding="utf-8"?>
<p:tagLst xmlns:p="http://schemas.openxmlformats.org/presentationml/2006/main">
  <p:tag name="KSO_WM_BEAUTIFY_FLAG" val=""/>
</p:tagLst>
</file>

<file path=ppt/tags/tag227.xml><?xml version="1.0" encoding="utf-8"?>
<p:tagLst xmlns:p="http://schemas.openxmlformats.org/presentationml/2006/main">
  <p:tag name="KSO_WM_BEAUTIFY_FLAG" val=""/>
</p:tagLst>
</file>

<file path=ppt/tags/tag228.xml><?xml version="1.0" encoding="utf-8"?>
<p:tagLst xmlns:p="http://schemas.openxmlformats.org/presentationml/2006/main">
  <p:tag name="KSO_WM_BEAUTIFY_FLAG" val=""/>
</p:tagLst>
</file>

<file path=ppt/tags/tag229.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30.xml><?xml version="1.0" encoding="utf-8"?>
<p:tagLst xmlns:p="http://schemas.openxmlformats.org/presentationml/2006/main">
  <p:tag name="KSO_WM_BEAUTIFY_FLAG" val=""/>
</p:tagLst>
</file>

<file path=ppt/tags/tag231.xml><?xml version="1.0" encoding="utf-8"?>
<p:tagLst xmlns:p="http://schemas.openxmlformats.org/presentationml/2006/main">
  <p:tag name="KSO_WM_BEAUTIFY_FLAG" val=""/>
</p:tagLst>
</file>

<file path=ppt/tags/tag232.xml><?xml version="1.0" encoding="utf-8"?>
<p:tagLst xmlns:p="http://schemas.openxmlformats.org/presentationml/2006/main">
  <p:tag name="KSO_WM_BEAUTIFY_FLAG" val=""/>
</p:tagLst>
</file>

<file path=ppt/tags/tag233.xml><?xml version="1.0" encoding="utf-8"?>
<p:tagLst xmlns:p="http://schemas.openxmlformats.org/presentationml/2006/main">
  <p:tag name="KSO_WM_BEAUTIFY_FLAG" val=""/>
</p:tagLst>
</file>

<file path=ppt/tags/tag234.xml><?xml version="1.0" encoding="utf-8"?>
<p:tagLst xmlns:p="http://schemas.openxmlformats.org/presentationml/2006/main">
  <p:tag name="KSO_WM_BEAUTIFY_FLAG" val=""/>
</p:tagLst>
</file>

<file path=ppt/tags/tag235.xml><?xml version="1.0" encoding="utf-8"?>
<p:tagLst xmlns:p="http://schemas.openxmlformats.org/presentationml/2006/main">
  <p:tag name="KSO_WM_BEAUTIFY_FLAG" val=""/>
</p:tagLst>
</file>

<file path=ppt/tags/tag236.xml><?xml version="1.0" encoding="utf-8"?>
<p:tagLst xmlns:p="http://schemas.openxmlformats.org/presentationml/2006/main">
  <p:tag name="KSO_WM_BEAUTIFY_FLAG" val=""/>
</p:tagLst>
</file>

<file path=ppt/tags/tag237.xml><?xml version="1.0" encoding="utf-8"?>
<p:tagLst xmlns:p="http://schemas.openxmlformats.org/presentationml/2006/main">
  <p:tag name="KSO_WM_BEAUTIFY_FLAG" val=""/>
</p:tagLst>
</file>

<file path=ppt/tags/tag238.xml><?xml version="1.0" encoding="utf-8"?>
<p:tagLst xmlns:p="http://schemas.openxmlformats.org/presentationml/2006/main">
  <p:tag name="KSO_WM_BEAUTIFY_FLAG" val=""/>
</p:tagLst>
</file>

<file path=ppt/tags/tag239.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40.xml><?xml version="1.0" encoding="utf-8"?>
<p:tagLst xmlns:p="http://schemas.openxmlformats.org/presentationml/2006/main">
  <p:tag name="KSO_WM_BEAUTIFY_FLAG" val=""/>
</p:tagLst>
</file>

<file path=ppt/tags/tag241.xml><?xml version="1.0" encoding="utf-8"?>
<p:tagLst xmlns:p="http://schemas.openxmlformats.org/presentationml/2006/main">
  <p:tag name="KSO_WM_BEAUTIFY_FLAG" val=""/>
</p:tagLst>
</file>

<file path=ppt/tags/tag242.xml><?xml version="1.0" encoding="utf-8"?>
<p:tagLst xmlns:p="http://schemas.openxmlformats.org/presentationml/2006/main">
  <p:tag name="KSO_WM_BEAUTIFY_FLAG" val=""/>
</p:tagLst>
</file>

<file path=ppt/tags/tag243.xml><?xml version="1.0" encoding="utf-8"?>
<p:tagLst xmlns:p="http://schemas.openxmlformats.org/presentationml/2006/main">
  <p:tag name="KSO_WM_BEAUTIFY_FLAG" val=""/>
</p:tagLst>
</file>

<file path=ppt/tags/tag244.xml><?xml version="1.0" encoding="utf-8"?>
<p:tagLst xmlns:p="http://schemas.openxmlformats.org/presentationml/2006/main">
  <p:tag name="KSO_WM_BEAUTIFY_FLAG" val=""/>
</p:tagLst>
</file>

<file path=ppt/tags/tag245.xml><?xml version="1.0" encoding="utf-8"?>
<p:tagLst xmlns:p="http://schemas.openxmlformats.org/presentationml/2006/main">
  <p:tag name="KSO_WM_BEAUTIFY_FLAG" val=""/>
</p:tagLst>
</file>

<file path=ppt/tags/tag246.xml><?xml version="1.0" encoding="utf-8"?>
<p:tagLst xmlns:p="http://schemas.openxmlformats.org/presentationml/2006/main">
  <p:tag name="KSO_WM_BEAUTIFY_FLAG" val=""/>
</p:tagLst>
</file>

<file path=ppt/tags/tag247.xml><?xml version="1.0" encoding="utf-8"?>
<p:tagLst xmlns:p="http://schemas.openxmlformats.org/presentationml/2006/main">
  <p:tag name="KSO_WM_BEAUTIFY_FLAG" val=""/>
</p:tagLst>
</file>

<file path=ppt/tags/tag248.xml><?xml version="1.0" encoding="utf-8"?>
<p:tagLst xmlns:p="http://schemas.openxmlformats.org/presentationml/2006/main">
  <p:tag name="KSO_WM_BEAUTIFY_FLAG" val=""/>
</p:tagLst>
</file>

<file path=ppt/tags/tag249.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50.xml><?xml version="1.0" encoding="utf-8"?>
<p:tagLst xmlns:p="http://schemas.openxmlformats.org/presentationml/2006/main">
  <p:tag name="KSO_WM_BEAUTIFY_FLAG" val=""/>
</p:tagLst>
</file>

<file path=ppt/tags/tag251.xml><?xml version="1.0" encoding="utf-8"?>
<p:tagLst xmlns:p="http://schemas.openxmlformats.org/presentationml/2006/main">
  <p:tag name="KSO_WM_BEAUTIFY_FLAG" val=""/>
</p:tagLst>
</file>

<file path=ppt/tags/tag252.xml><?xml version="1.0" encoding="utf-8"?>
<p:tagLst xmlns:p="http://schemas.openxmlformats.org/presentationml/2006/main">
  <p:tag name="KSO_WM_BEAUTIFY_FLAG" val=""/>
</p:tagLst>
</file>

<file path=ppt/tags/tag253.xml><?xml version="1.0" encoding="utf-8"?>
<p:tagLst xmlns:p="http://schemas.openxmlformats.org/presentationml/2006/main">
  <p:tag name="KSO_WM_BEAUTIFY_FLAG" val=""/>
</p:tagLst>
</file>

<file path=ppt/tags/tag254.xml><?xml version="1.0" encoding="utf-8"?>
<p:tagLst xmlns:p="http://schemas.openxmlformats.org/presentationml/2006/main">
  <p:tag name="KSO_WM_BEAUTIFY_FLAG" val=""/>
</p:tagLst>
</file>

<file path=ppt/tags/tag255.xml><?xml version="1.0" encoding="utf-8"?>
<p:tagLst xmlns:p="http://schemas.openxmlformats.org/presentationml/2006/main">
  <p:tag name="KSO_WM_BEAUTIFY_FLAG" val=""/>
</p:tagLst>
</file>

<file path=ppt/tags/tag256.xml><?xml version="1.0" encoding="utf-8"?>
<p:tagLst xmlns:p="http://schemas.openxmlformats.org/presentationml/2006/main">
  <p:tag name="KSO_WM_BEAUTIFY_FLAG" val=""/>
</p:tagLst>
</file>

<file path=ppt/tags/tag257.xml><?xml version="1.0" encoding="utf-8"?>
<p:tagLst xmlns:p="http://schemas.openxmlformats.org/presentationml/2006/main">
  <p:tag name="KSO_WM_BEAUTIFY_FLAG" val=""/>
</p:tagLst>
</file>

<file path=ppt/tags/tag258.xml><?xml version="1.0" encoding="utf-8"?>
<p:tagLst xmlns:p="http://schemas.openxmlformats.org/presentationml/2006/main">
  <p:tag name="KSO_WM_BEAUTIFY_FLAG" val=""/>
</p:tagLst>
</file>

<file path=ppt/tags/tag259.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60.xml><?xml version="1.0" encoding="utf-8"?>
<p:tagLst xmlns:p="http://schemas.openxmlformats.org/presentationml/2006/main">
  <p:tag name="KSO_WM_BEAUTIFY_FLAG" val=""/>
</p:tagLst>
</file>

<file path=ppt/tags/tag261.xml><?xml version="1.0" encoding="utf-8"?>
<p:tagLst xmlns:p="http://schemas.openxmlformats.org/presentationml/2006/main">
  <p:tag name="KSO_WM_BEAUTIFY_FLAG" val=""/>
</p:tagLst>
</file>

<file path=ppt/tags/tag262.xml><?xml version="1.0" encoding="utf-8"?>
<p:tagLst xmlns:p="http://schemas.openxmlformats.org/presentationml/2006/main">
  <p:tag name="KSO_WM_BEAUTIFY_FLAG" val=""/>
</p:tagLst>
</file>

<file path=ppt/tags/tag263.xml><?xml version="1.0" encoding="utf-8"?>
<p:tagLst xmlns:p="http://schemas.openxmlformats.org/presentationml/2006/main">
  <p:tag name="KSO_WM_BEAUTIFY_FLAG" val=""/>
</p:tagLst>
</file>

<file path=ppt/tags/tag264.xml><?xml version="1.0" encoding="utf-8"?>
<p:tagLst xmlns:p="http://schemas.openxmlformats.org/presentationml/2006/main">
  <p:tag name="KSO_WM_BEAUTIFY_FLAG" val=""/>
</p:tagLst>
</file>

<file path=ppt/tags/tag265.xml><?xml version="1.0" encoding="utf-8"?>
<p:tagLst xmlns:p="http://schemas.openxmlformats.org/presentationml/2006/main">
  <p:tag name="KSO_WM_BEAUTIFY_FLAG" val=""/>
</p:tagLst>
</file>

<file path=ppt/tags/tag266.xml><?xml version="1.0" encoding="utf-8"?>
<p:tagLst xmlns:p="http://schemas.openxmlformats.org/presentationml/2006/main">
  <p:tag name="KSO_WM_BEAUTIFY_FLAG" val=""/>
</p:tagLst>
</file>

<file path=ppt/tags/tag267.xml><?xml version="1.0" encoding="utf-8"?>
<p:tagLst xmlns:p="http://schemas.openxmlformats.org/presentationml/2006/main">
  <p:tag name="KSO_WM_BEAUTIFY_FLAG" val=""/>
</p:tagLst>
</file>

<file path=ppt/tags/tag268.xml><?xml version="1.0" encoding="utf-8"?>
<p:tagLst xmlns:p="http://schemas.openxmlformats.org/presentationml/2006/main">
  <p:tag name="KSO_WM_BEAUTIFY_FLAG" val=""/>
</p:tagLst>
</file>

<file path=ppt/tags/tag269.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70.xml><?xml version="1.0" encoding="utf-8"?>
<p:tagLst xmlns:p="http://schemas.openxmlformats.org/presentationml/2006/main">
  <p:tag name="KSO_WM_BEAUTIFY_FLAG" val=""/>
</p:tagLst>
</file>

<file path=ppt/tags/tag271.xml><?xml version="1.0" encoding="utf-8"?>
<p:tagLst xmlns:p="http://schemas.openxmlformats.org/presentationml/2006/main">
  <p:tag name="KSO_WM_BEAUTIFY_FLAG" val=""/>
</p:tagLst>
</file>

<file path=ppt/tags/tag272.xml><?xml version="1.0" encoding="utf-8"?>
<p:tagLst xmlns:p="http://schemas.openxmlformats.org/presentationml/2006/main">
  <p:tag name="KSO_WM_BEAUTIFY_FLAG" val=""/>
</p:tagLst>
</file>

<file path=ppt/tags/tag273.xml><?xml version="1.0" encoding="utf-8"?>
<p:tagLst xmlns:p="http://schemas.openxmlformats.org/presentationml/2006/main">
  <p:tag name="KSO_WM_BEAUTIFY_FLAG" val=""/>
</p:tagLst>
</file>

<file path=ppt/tags/tag274.xml><?xml version="1.0" encoding="utf-8"?>
<p:tagLst xmlns:p="http://schemas.openxmlformats.org/presentationml/2006/main">
  <p:tag name="KSO_WM_BEAUTIFY_FLAG" val=""/>
</p:tagLst>
</file>

<file path=ppt/tags/tag275.xml><?xml version="1.0" encoding="utf-8"?>
<p:tagLst xmlns:p="http://schemas.openxmlformats.org/presentationml/2006/main">
  <p:tag name="KSO_WM_BEAUTIFY_FLAG" val=""/>
</p:tagLst>
</file>

<file path=ppt/tags/tag276.xml><?xml version="1.0" encoding="utf-8"?>
<p:tagLst xmlns:p="http://schemas.openxmlformats.org/presentationml/2006/main">
  <p:tag name="KSO_WM_BEAUTIFY_FLAG" val=""/>
</p:tagLst>
</file>

<file path=ppt/tags/tag277.xml><?xml version="1.0" encoding="utf-8"?>
<p:tagLst xmlns:p="http://schemas.openxmlformats.org/presentationml/2006/main">
  <p:tag name="KSO_WM_BEAUTIFY_FLAG" val=""/>
</p:tagLst>
</file>

<file path=ppt/tags/tag278.xml><?xml version="1.0" encoding="utf-8"?>
<p:tagLst xmlns:p="http://schemas.openxmlformats.org/presentationml/2006/main">
  <p:tag name="KSO_WM_BEAUTIFY_FLAG" val=""/>
</p:tagLst>
</file>

<file path=ppt/tags/tag279.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80.xml><?xml version="1.0" encoding="utf-8"?>
<p:tagLst xmlns:p="http://schemas.openxmlformats.org/presentationml/2006/main">
  <p:tag name="KSO_WM_BEAUTIFY_FLAG" val=""/>
</p:tagLst>
</file>

<file path=ppt/tags/tag281.xml><?xml version="1.0" encoding="utf-8"?>
<p:tagLst xmlns:p="http://schemas.openxmlformats.org/presentationml/2006/main">
  <p:tag name="KSO_WM_BEAUTIFY_FLAG" val=""/>
</p:tagLst>
</file>

<file path=ppt/tags/tag282.xml><?xml version="1.0" encoding="utf-8"?>
<p:tagLst xmlns:p="http://schemas.openxmlformats.org/presentationml/2006/main">
  <p:tag name="KSO_WM_BEAUTIFY_FLAG" val=""/>
</p:tagLst>
</file>

<file path=ppt/tags/tag283.xml><?xml version="1.0" encoding="utf-8"?>
<p:tagLst xmlns:p="http://schemas.openxmlformats.org/presentationml/2006/main">
  <p:tag name="KSO_WM_BEAUTIFY_FLAG" val=""/>
</p:tagLst>
</file>

<file path=ppt/tags/tag284.xml><?xml version="1.0" encoding="utf-8"?>
<p:tagLst xmlns:p="http://schemas.openxmlformats.org/presentationml/2006/main">
  <p:tag name="KSO_WM_BEAUTIFY_FLAG" val=""/>
</p:tagLst>
</file>

<file path=ppt/tags/tag285.xml><?xml version="1.0" encoding="utf-8"?>
<p:tagLst xmlns:p="http://schemas.openxmlformats.org/presentationml/2006/main">
  <p:tag name="KSO_WM_BEAUTIFY_FLAG" val=""/>
</p:tagLst>
</file>

<file path=ppt/tags/tag286.xml><?xml version="1.0" encoding="utf-8"?>
<p:tagLst xmlns:p="http://schemas.openxmlformats.org/presentationml/2006/main">
  <p:tag name="KSO_WM_BEAUTIFY_FLAG" val=""/>
</p:tagLst>
</file>

<file path=ppt/tags/tag287.xml><?xml version="1.0" encoding="utf-8"?>
<p:tagLst xmlns:p="http://schemas.openxmlformats.org/presentationml/2006/main">
  <p:tag name="KSO_WM_BEAUTIFY_FLAG" val=""/>
</p:tagLst>
</file>

<file path=ppt/tags/tag288.xml><?xml version="1.0" encoding="utf-8"?>
<p:tagLst xmlns:p="http://schemas.openxmlformats.org/presentationml/2006/main">
  <p:tag name="KSO_WM_BEAUTIFY_FLAG" val=""/>
</p:tagLst>
</file>

<file path=ppt/tags/tag289.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290.xml><?xml version="1.0" encoding="utf-8"?>
<p:tagLst xmlns:p="http://schemas.openxmlformats.org/presentationml/2006/main">
  <p:tag name="KSO_WM_BEAUTIFY_FLAG" val=""/>
</p:tagLst>
</file>

<file path=ppt/tags/tag291.xml><?xml version="1.0" encoding="utf-8"?>
<p:tagLst xmlns:p="http://schemas.openxmlformats.org/presentationml/2006/main">
  <p:tag name="KSO_WM_BEAUTIFY_FLAG" val=""/>
</p:tagLst>
</file>

<file path=ppt/tags/tag292.xml><?xml version="1.0" encoding="utf-8"?>
<p:tagLst xmlns:p="http://schemas.openxmlformats.org/presentationml/2006/main">
  <p:tag name="KSO_WM_BEAUTIFY_FLAG" val=""/>
</p:tagLst>
</file>

<file path=ppt/tags/tag293.xml><?xml version="1.0" encoding="utf-8"?>
<p:tagLst xmlns:p="http://schemas.openxmlformats.org/presentationml/2006/main">
  <p:tag name="KSO_WM_BEAUTIFY_FLAG" val=""/>
</p:tagLst>
</file>

<file path=ppt/tags/tag294.xml><?xml version="1.0" encoding="utf-8"?>
<p:tagLst xmlns:p="http://schemas.openxmlformats.org/presentationml/2006/main">
  <p:tag name="KSO_WM_BEAUTIFY_FLAG" val=""/>
</p:tagLst>
</file>

<file path=ppt/tags/tag295.xml><?xml version="1.0" encoding="utf-8"?>
<p:tagLst xmlns:p="http://schemas.openxmlformats.org/presentationml/2006/main">
  <p:tag name="KSO_WM_BEAUTIFY_FLAG" val=""/>
</p:tagLst>
</file>

<file path=ppt/tags/tag296.xml><?xml version="1.0" encoding="utf-8"?>
<p:tagLst xmlns:p="http://schemas.openxmlformats.org/presentationml/2006/main">
  <p:tag name="KSO_WM_BEAUTIFY_FLAG" val=""/>
</p:tagLst>
</file>

<file path=ppt/tags/tag297.xml><?xml version="1.0" encoding="utf-8"?>
<p:tagLst xmlns:p="http://schemas.openxmlformats.org/presentationml/2006/main">
  <p:tag name="KSO_WM_BEAUTIFY_FLAG" val=""/>
</p:tagLst>
</file>

<file path=ppt/tags/tag298.xml><?xml version="1.0" encoding="utf-8"?>
<p:tagLst xmlns:p="http://schemas.openxmlformats.org/presentationml/2006/main">
  <p:tag name="KSO_WM_BEAUTIFY_FLAG" val=""/>
</p:tagLst>
</file>

<file path=ppt/tags/tag29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00.xml><?xml version="1.0" encoding="utf-8"?>
<p:tagLst xmlns:p="http://schemas.openxmlformats.org/presentationml/2006/main">
  <p:tag name="KSO_WM_BEAUTIFY_FLAG" val=""/>
</p:tagLst>
</file>

<file path=ppt/tags/tag301.xml><?xml version="1.0" encoding="utf-8"?>
<p:tagLst xmlns:p="http://schemas.openxmlformats.org/presentationml/2006/main">
  <p:tag name="KSO_WM_BEAUTIFY_FLAG" val=""/>
</p:tagLst>
</file>

<file path=ppt/tags/tag302.xml><?xml version="1.0" encoding="utf-8"?>
<p:tagLst xmlns:p="http://schemas.openxmlformats.org/presentationml/2006/main">
  <p:tag name="KSO_WM_BEAUTIFY_FLAG" val=""/>
</p:tagLst>
</file>

<file path=ppt/tags/tag303.xml><?xml version="1.0" encoding="utf-8"?>
<p:tagLst xmlns:p="http://schemas.openxmlformats.org/presentationml/2006/main">
  <p:tag name="KSO_WM_BEAUTIFY_FLAG" val=""/>
</p:tagLst>
</file>

<file path=ppt/tags/tag304.xml><?xml version="1.0" encoding="utf-8"?>
<p:tagLst xmlns:p="http://schemas.openxmlformats.org/presentationml/2006/main">
  <p:tag name="KSO_WM_BEAUTIFY_FLAG" val=""/>
</p:tagLst>
</file>

<file path=ppt/tags/tag305.xml><?xml version="1.0" encoding="utf-8"?>
<p:tagLst xmlns:p="http://schemas.openxmlformats.org/presentationml/2006/main">
  <p:tag name="KSO_WM_BEAUTIFY_FLAG" val=""/>
</p:tagLst>
</file>

<file path=ppt/tags/tag306.xml><?xml version="1.0" encoding="utf-8"?>
<p:tagLst xmlns:p="http://schemas.openxmlformats.org/presentationml/2006/main">
  <p:tag name="KSO_WM_BEAUTIFY_FLAG" val=""/>
</p:tagLst>
</file>

<file path=ppt/tags/tag307.xml><?xml version="1.0" encoding="utf-8"?>
<p:tagLst xmlns:p="http://schemas.openxmlformats.org/presentationml/2006/main">
  <p:tag name="KSO_WM_BEAUTIFY_FLAG" val=""/>
</p:tagLst>
</file>

<file path=ppt/tags/tag308.xml><?xml version="1.0" encoding="utf-8"?>
<p:tagLst xmlns:p="http://schemas.openxmlformats.org/presentationml/2006/main">
  <p:tag name="KSO_WM_BEAUTIFY_FLAG" val=""/>
</p:tagLst>
</file>

<file path=ppt/tags/tag309.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10.xml><?xml version="1.0" encoding="utf-8"?>
<p:tagLst xmlns:p="http://schemas.openxmlformats.org/presentationml/2006/main">
  <p:tag name="KSO_WM_BEAUTIFY_FLAG" val=""/>
</p:tagLst>
</file>

<file path=ppt/tags/tag311.xml><?xml version="1.0" encoding="utf-8"?>
<p:tagLst xmlns:p="http://schemas.openxmlformats.org/presentationml/2006/main">
  <p:tag name="KSO_WM_BEAUTIFY_FLAG" val=""/>
</p:tagLst>
</file>

<file path=ppt/tags/tag312.xml><?xml version="1.0" encoding="utf-8"?>
<p:tagLst xmlns:p="http://schemas.openxmlformats.org/presentationml/2006/main">
  <p:tag name="KSO_WM_BEAUTIFY_FLAG" val=""/>
</p:tagLst>
</file>

<file path=ppt/tags/tag313.xml><?xml version="1.0" encoding="utf-8"?>
<p:tagLst xmlns:p="http://schemas.openxmlformats.org/presentationml/2006/main">
  <p:tag name="KSO_WM_BEAUTIFY_FLAG" val=""/>
</p:tagLst>
</file>

<file path=ppt/tags/tag314.xml><?xml version="1.0" encoding="utf-8"?>
<p:tagLst xmlns:p="http://schemas.openxmlformats.org/presentationml/2006/main">
  <p:tag name="KSO_WM_BEAUTIFY_FLAG" val=""/>
</p:tagLst>
</file>

<file path=ppt/tags/tag315.xml><?xml version="1.0" encoding="utf-8"?>
<p:tagLst xmlns:p="http://schemas.openxmlformats.org/presentationml/2006/main">
  <p:tag name="KSO_WM_BEAUTIFY_FLAG" val=""/>
</p:tagLst>
</file>

<file path=ppt/tags/tag316.xml><?xml version="1.0" encoding="utf-8"?>
<p:tagLst xmlns:p="http://schemas.openxmlformats.org/presentationml/2006/main">
  <p:tag name="KSO_WM_BEAUTIFY_FLAG" val=""/>
</p:tagLst>
</file>

<file path=ppt/tags/tag317.xml><?xml version="1.0" encoding="utf-8"?>
<p:tagLst xmlns:p="http://schemas.openxmlformats.org/presentationml/2006/main">
  <p:tag name="KSO_WM_BEAUTIFY_FLAG" val=""/>
</p:tagLst>
</file>

<file path=ppt/tags/tag318.xml><?xml version="1.0" encoding="utf-8"?>
<p:tagLst xmlns:p="http://schemas.openxmlformats.org/presentationml/2006/main">
  <p:tag name="KSO_WM_BEAUTIFY_FLAG" val=""/>
</p:tagLst>
</file>

<file path=ppt/tags/tag319.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20.xml><?xml version="1.0" encoding="utf-8"?>
<p:tagLst xmlns:p="http://schemas.openxmlformats.org/presentationml/2006/main">
  <p:tag name="KSO_WM_BEAUTIFY_FLAG" val=""/>
</p:tagLst>
</file>

<file path=ppt/tags/tag321.xml><?xml version="1.0" encoding="utf-8"?>
<p:tagLst xmlns:p="http://schemas.openxmlformats.org/presentationml/2006/main">
  <p:tag name="KSO_WM_BEAUTIFY_FLAG" val=""/>
</p:tagLst>
</file>

<file path=ppt/tags/tag322.xml><?xml version="1.0" encoding="utf-8"?>
<p:tagLst xmlns:p="http://schemas.openxmlformats.org/presentationml/2006/main">
  <p:tag name="KSO_WM_BEAUTIFY_FLAG" val=""/>
</p:tagLst>
</file>

<file path=ppt/tags/tag323.xml><?xml version="1.0" encoding="utf-8"?>
<p:tagLst xmlns:p="http://schemas.openxmlformats.org/presentationml/2006/main">
  <p:tag name="KSO_WM_BEAUTIFY_FLAG" val=""/>
</p:tagLst>
</file>

<file path=ppt/tags/tag324.xml><?xml version="1.0" encoding="utf-8"?>
<p:tagLst xmlns:p="http://schemas.openxmlformats.org/presentationml/2006/main">
  <p:tag name="KSO_WM_BEAUTIFY_FLAG" val=""/>
</p:tagLst>
</file>

<file path=ppt/tags/tag325.xml><?xml version="1.0" encoding="utf-8"?>
<p:tagLst xmlns:p="http://schemas.openxmlformats.org/presentationml/2006/main">
  <p:tag name="KSO_WM_BEAUTIFY_FLAG" val=""/>
</p:tagLst>
</file>

<file path=ppt/tags/tag326.xml><?xml version="1.0" encoding="utf-8"?>
<p:tagLst xmlns:p="http://schemas.openxmlformats.org/presentationml/2006/main">
  <p:tag name="KSO_WM_BEAUTIFY_FLAG" val=""/>
</p:tagLst>
</file>

<file path=ppt/tags/tag327.xml><?xml version="1.0" encoding="utf-8"?>
<p:tagLst xmlns:p="http://schemas.openxmlformats.org/presentationml/2006/main">
  <p:tag name="KSO_WM_BEAUTIFY_FLAG" val=""/>
</p:tagLst>
</file>

<file path=ppt/tags/tag328.xml><?xml version="1.0" encoding="utf-8"?>
<p:tagLst xmlns:p="http://schemas.openxmlformats.org/presentationml/2006/main">
  <p:tag name="KSO_WM_BEAUTIFY_FLAG" val=""/>
</p:tagLst>
</file>

<file path=ppt/tags/tag329.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30.xml><?xml version="1.0" encoding="utf-8"?>
<p:tagLst xmlns:p="http://schemas.openxmlformats.org/presentationml/2006/main">
  <p:tag name="KSO_WM_BEAUTIFY_FLAG" val=""/>
</p:tagLst>
</file>

<file path=ppt/tags/tag331.xml><?xml version="1.0" encoding="utf-8"?>
<p:tagLst xmlns:p="http://schemas.openxmlformats.org/presentationml/2006/main">
  <p:tag name="KSO_WM_BEAUTIFY_FLAG" val=""/>
</p:tagLst>
</file>

<file path=ppt/tags/tag332.xml><?xml version="1.0" encoding="utf-8"?>
<p:tagLst xmlns:p="http://schemas.openxmlformats.org/presentationml/2006/main">
  <p:tag name="KSO_WM_BEAUTIFY_FLAG" val=""/>
</p:tagLst>
</file>

<file path=ppt/tags/tag333.xml><?xml version="1.0" encoding="utf-8"?>
<p:tagLst xmlns:p="http://schemas.openxmlformats.org/presentationml/2006/main">
  <p:tag name="KSO_WM_BEAUTIFY_FLAG" val=""/>
</p:tagLst>
</file>

<file path=ppt/tags/tag334.xml><?xml version="1.0" encoding="utf-8"?>
<p:tagLst xmlns:p="http://schemas.openxmlformats.org/presentationml/2006/main">
  <p:tag name="KSO_WM_BEAUTIFY_FLAG" val=""/>
</p:tagLst>
</file>

<file path=ppt/tags/tag335.xml><?xml version="1.0" encoding="utf-8"?>
<p:tagLst xmlns:p="http://schemas.openxmlformats.org/presentationml/2006/main">
  <p:tag name="KSO_WM_BEAUTIFY_FLAG" val=""/>
</p:tagLst>
</file>

<file path=ppt/tags/tag336.xml><?xml version="1.0" encoding="utf-8"?>
<p:tagLst xmlns:p="http://schemas.openxmlformats.org/presentationml/2006/main">
  <p:tag name="KSO_WM_BEAUTIFY_FLAG" val=""/>
</p:tagLst>
</file>

<file path=ppt/tags/tag337.xml><?xml version="1.0" encoding="utf-8"?>
<p:tagLst xmlns:p="http://schemas.openxmlformats.org/presentationml/2006/main">
  <p:tag name="KSO_WM_BEAUTIFY_FLAG" val=""/>
</p:tagLst>
</file>

<file path=ppt/tags/tag338.xml><?xml version="1.0" encoding="utf-8"?>
<p:tagLst xmlns:p="http://schemas.openxmlformats.org/presentationml/2006/main">
  <p:tag name="KSO_WM_BEAUTIFY_FLAG" val=""/>
</p:tagLst>
</file>

<file path=ppt/tags/tag339.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40.xml><?xml version="1.0" encoding="utf-8"?>
<p:tagLst xmlns:p="http://schemas.openxmlformats.org/presentationml/2006/main">
  <p:tag name="KSO_WM_BEAUTIFY_FLAG" val=""/>
</p:tagLst>
</file>

<file path=ppt/tags/tag341.xml><?xml version="1.0" encoding="utf-8"?>
<p:tagLst xmlns:p="http://schemas.openxmlformats.org/presentationml/2006/main">
  <p:tag name="KSO_WM_BEAUTIFY_FLAG" val=""/>
</p:tagLst>
</file>

<file path=ppt/tags/tag342.xml><?xml version="1.0" encoding="utf-8"?>
<p:tagLst xmlns:p="http://schemas.openxmlformats.org/presentationml/2006/main">
  <p:tag name="KSO_WM_BEAUTIFY_FLAG" val=""/>
</p:tagLst>
</file>

<file path=ppt/tags/tag343.xml><?xml version="1.0" encoding="utf-8"?>
<p:tagLst xmlns:p="http://schemas.openxmlformats.org/presentationml/2006/main">
  <p:tag name="KSO_WM_BEAUTIFY_FLAG" val=""/>
</p:tagLst>
</file>

<file path=ppt/tags/tag344.xml><?xml version="1.0" encoding="utf-8"?>
<p:tagLst xmlns:p="http://schemas.openxmlformats.org/presentationml/2006/main">
  <p:tag name="KSO_WM_BEAUTIFY_FLAG" val=""/>
</p:tagLst>
</file>

<file path=ppt/tags/tag345.xml><?xml version="1.0" encoding="utf-8"?>
<p:tagLst xmlns:p="http://schemas.openxmlformats.org/presentationml/2006/main">
  <p:tag name="KSO_WM_BEAUTIFY_FLAG" val=""/>
</p:tagLst>
</file>

<file path=ppt/tags/tag346.xml><?xml version="1.0" encoding="utf-8"?>
<p:tagLst xmlns:p="http://schemas.openxmlformats.org/presentationml/2006/main">
  <p:tag name="KSO_WM_BEAUTIFY_FLAG" val=""/>
</p:tagLst>
</file>

<file path=ppt/tags/tag347.xml><?xml version="1.0" encoding="utf-8"?>
<p:tagLst xmlns:p="http://schemas.openxmlformats.org/presentationml/2006/main">
  <p:tag name="KSO_WM_BEAUTIFY_FLAG" val=""/>
</p:tagLst>
</file>

<file path=ppt/tags/tag348.xml><?xml version="1.0" encoding="utf-8"?>
<p:tagLst xmlns:p="http://schemas.openxmlformats.org/presentationml/2006/main">
  <p:tag name="KSO_WM_BEAUTIFY_FLAG" val=""/>
</p:tagLst>
</file>

<file path=ppt/tags/tag349.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BEAUTIFY_FLAG" val=""/>
</p:tagLst>
</file>

<file path=ppt/tags/tag354.xml><?xml version="1.0" encoding="utf-8"?>
<p:tagLst xmlns:p="http://schemas.openxmlformats.org/presentationml/2006/main">
  <p:tag name="KSO_WM_BEAUTIFY_FLAG" val=""/>
</p:tagLst>
</file>

<file path=ppt/tags/tag355.xml><?xml version="1.0" encoding="utf-8"?>
<p:tagLst xmlns:p="http://schemas.openxmlformats.org/presentationml/2006/main">
  <p:tag name="KSO_WM_BEAUTIFY_FLAG" val=""/>
</p:tagLst>
</file>

<file path=ppt/tags/tag356.xml><?xml version="1.0" encoding="utf-8"?>
<p:tagLst xmlns:p="http://schemas.openxmlformats.org/presentationml/2006/main">
  <p:tag name="KSO_WM_BEAUTIFY_FLAG" val=""/>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BEAUTIFY_FLAG" val=""/>
</p:tagLst>
</file>

<file path=ppt/tags/tag359.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60.xml><?xml version="1.0" encoding="utf-8"?>
<p:tagLst xmlns:p="http://schemas.openxmlformats.org/presentationml/2006/main">
  <p:tag name="KSO_WM_BEAUTIFY_FLAG" val=""/>
</p:tagLst>
</file>

<file path=ppt/tags/tag361.xml><?xml version="1.0" encoding="utf-8"?>
<p:tagLst xmlns:p="http://schemas.openxmlformats.org/presentationml/2006/main">
  <p:tag name="KSO_WM_BEAUTIFY_FLAG" val=""/>
</p:tagLst>
</file>

<file path=ppt/tags/tag362.xml><?xml version="1.0" encoding="utf-8"?>
<p:tagLst xmlns:p="http://schemas.openxmlformats.org/presentationml/2006/main">
  <p:tag name="KSO_WM_BEAUTIFY_FLAG" val=""/>
</p:tagLst>
</file>

<file path=ppt/tags/tag363.xml><?xml version="1.0" encoding="utf-8"?>
<p:tagLst xmlns:p="http://schemas.openxmlformats.org/presentationml/2006/main">
  <p:tag name="KSO_WM_BEAUTIFY_FLAG" val=""/>
</p:tagLst>
</file>

<file path=ppt/tags/tag364.xml><?xml version="1.0" encoding="utf-8"?>
<p:tagLst xmlns:p="http://schemas.openxmlformats.org/presentationml/2006/main">
  <p:tag name="KSO_WM_BEAUTIFY_FLAG" val=""/>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BEAUTIFY_FLAG" val=""/>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KSO_WM_BEAUTIFY_FLAG" val=""/>
</p:tagLst>
</file>

<file path=ppt/tags/tag369.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70.xml><?xml version="1.0" encoding="utf-8"?>
<p:tagLst xmlns:p="http://schemas.openxmlformats.org/presentationml/2006/main">
  <p:tag name="KSO_WM_BEAUTIFY_FLAG" val=""/>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BEAUTIFY_FLAG" val=""/>
</p:tagLst>
</file>

<file path=ppt/tags/tag373.xml><?xml version="1.0" encoding="utf-8"?>
<p:tagLst xmlns:p="http://schemas.openxmlformats.org/presentationml/2006/main">
  <p:tag name="KSO_WM_BEAUTIFY_FLAG" val=""/>
</p:tagLst>
</file>

<file path=ppt/tags/tag374.xml><?xml version="1.0" encoding="utf-8"?>
<p:tagLst xmlns:p="http://schemas.openxmlformats.org/presentationml/2006/main">
  <p:tag name="KSO_WM_BEAUTIFY_FLAG" val=""/>
</p:tagLst>
</file>

<file path=ppt/tags/tag375.xml><?xml version="1.0" encoding="utf-8"?>
<p:tagLst xmlns:p="http://schemas.openxmlformats.org/presentationml/2006/main">
  <p:tag name="KSO_WM_BEAUTIFY_FLAG" val=""/>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BEAUTIFY_FLAG" val=""/>
</p:tagLst>
</file>

<file path=ppt/tags/tag378.xml><?xml version="1.0" encoding="utf-8"?>
<p:tagLst xmlns:p="http://schemas.openxmlformats.org/presentationml/2006/main">
  <p:tag name="KSO_WM_BEAUTIFY_FLAG" val=""/>
</p:tagLst>
</file>

<file path=ppt/tags/tag379.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80.xml><?xml version="1.0" encoding="utf-8"?>
<p:tagLst xmlns:p="http://schemas.openxmlformats.org/presentationml/2006/main">
  <p:tag name="KSO_WM_BEAUTIFY_FLAG" val=""/>
</p:tagLst>
</file>

<file path=ppt/tags/tag381.xml><?xml version="1.0" encoding="utf-8"?>
<p:tagLst xmlns:p="http://schemas.openxmlformats.org/presentationml/2006/main">
  <p:tag name="KSO_WM_BEAUTIFY_FLAG" val=""/>
</p:tagLst>
</file>

<file path=ppt/tags/tag382.xml><?xml version="1.0" encoding="utf-8"?>
<p:tagLst xmlns:p="http://schemas.openxmlformats.org/presentationml/2006/main">
  <p:tag name="KSO_WM_BEAUTIFY_FLAG" val=""/>
</p:tagLst>
</file>

<file path=ppt/tags/tag383.xml><?xml version="1.0" encoding="utf-8"?>
<p:tagLst xmlns:p="http://schemas.openxmlformats.org/presentationml/2006/main">
  <p:tag name="KSO_WM_BEAUTIFY_FLAG" val=""/>
</p:tagLst>
</file>

<file path=ppt/tags/tag384.xml><?xml version="1.0" encoding="utf-8"?>
<p:tagLst xmlns:p="http://schemas.openxmlformats.org/presentationml/2006/main">
  <p:tag name="KSO_WM_BEAUTIFY_FLAG" val=""/>
</p:tagLst>
</file>

<file path=ppt/tags/tag385.xml><?xml version="1.0" encoding="utf-8"?>
<p:tagLst xmlns:p="http://schemas.openxmlformats.org/presentationml/2006/main">
  <p:tag name="KSO_WM_BEAUTIFY_FLAG" val=""/>
</p:tagLst>
</file>

<file path=ppt/tags/tag386.xml><?xml version="1.0" encoding="utf-8"?>
<p:tagLst xmlns:p="http://schemas.openxmlformats.org/presentationml/2006/main">
  <p:tag name="KSO_WM_BEAUTIFY_FLAG" val=""/>
</p:tagLst>
</file>

<file path=ppt/tags/tag387.xml><?xml version="1.0" encoding="utf-8"?>
<p:tagLst xmlns:p="http://schemas.openxmlformats.org/presentationml/2006/main">
  <p:tag name="KSO_WM_BEAUTIFY_FLAG" val=""/>
</p:tagLst>
</file>

<file path=ppt/tags/tag388.xml><?xml version="1.0" encoding="utf-8"?>
<p:tagLst xmlns:p="http://schemas.openxmlformats.org/presentationml/2006/main">
  <p:tag name="KSO_WM_BEAUTIFY_FLAG" val=""/>
</p:tagLst>
</file>

<file path=ppt/tags/tag389.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390.xml><?xml version="1.0" encoding="utf-8"?>
<p:tagLst xmlns:p="http://schemas.openxmlformats.org/presentationml/2006/main">
  <p:tag name="KSO_WM_BEAUTIFY_FLAG" val=""/>
</p:tagLst>
</file>

<file path=ppt/tags/tag391.xml><?xml version="1.0" encoding="utf-8"?>
<p:tagLst xmlns:p="http://schemas.openxmlformats.org/presentationml/2006/main">
  <p:tag name="KSO_WM_BEAUTIFY_FLAG" val=""/>
</p:tagLst>
</file>

<file path=ppt/tags/tag392.xml><?xml version="1.0" encoding="utf-8"?>
<p:tagLst xmlns:p="http://schemas.openxmlformats.org/presentationml/2006/main">
  <p:tag name="KSO_WM_BEAUTIFY_FLAG" val=""/>
</p:tagLst>
</file>

<file path=ppt/tags/tag393.xml><?xml version="1.0" encoding="utf-8"?>
<p:tagLst xmlns:p="http://schemas.openxmlformats.org/presentationml/2006/main">
  <p:tag name="KSO_WM_BEAUTIFY_FLAG" val=""/>
</p:tagLst>
</file>

<file path=ppt/tags/tag394.xml><?xml version="1.0" encoding="utf-8"?>
<p:tagLst xmlns:p="http://schemas.openxmlformats.org/presentationml/2006/main">
  <p:tag name="KSO_WM_BEAUTIFY_FLAG" val=""/>
</p:tagLst>
</file>

<file path=ppt/tags/tag395.xml><?xml version="1.0" encoding="utf-8"?>
<p:tagLst xmlns:p="http://schemas.openxmlformats.org/presentationml/2006/main">
  <p:tag name="KSO_WM_BEAUTIFY_FLAG" val=""/>
</p:tagLst>
</file>

<file path=ppt/tags/tag396.xml><?xml version="1.0" encoding="utf-8"?>
<p:tagLst xmlns:p="http://schemas.openxmlformats.org/presentationml/2006/main">
  <p:tag name="KSO_WM_BEAUTIFY_FLAG" val=""/>
</p:tagLst>
</file>

<file path=ppt/tags/tag397.xml><?xml version="1.0" encoding="utf-8"?>
<p:tagLst xmlns:p="http://schemas.openxmlformats.org/presentationml/2006/main">
  <p:tag name="KSO_WM_BEAUTIFY_FLAG" val=""/>
</p:tagLst>
</file>

<file path=ppt/tags/tag398.xml><?xml version="1.0" encoding="utf-8"?>
<p:tagLst xmlns:p="http://schemas.openxmlformats.org/presentationml/2006/main">
  <p:tag name="KSO_WM_BEAUTIFY_FLAG" val=""/>
</p:tagLst>
</file>

<file path=ppt/tags/tag39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00.xml><?xml version="1.0" encoding="utf-8"?>
<p:tagLst xmlns:p="http://schemas.openxmlformats.org/presentationml/2006/main">
  <p:tag name="KSO_WM_BEAUTIFY_FLAG" val=""/>
</p:tagLst>
</file>

<file path=ppt/tags/tag401.xml><?xml version="1.0" encoding="utf-8"?>
<p:tagLst xmlns:p="http://schemas.openxmlformats.org/presentationml/2006/main">
  <p:tag name="KSO_WM_BEAUTIFY_FLAG" val=""/>
</p:tagLst>
</file>

<file path=ppt/tags/tag402.xml><?xml version="1.0" encoding="utf-8"?>
<p:tagLst xmlns:p="http://schemas.openxmlformats.org/presentationml/2006/main">
  <p:tag name="KSO_WM_BEAUTIFY_FLAG" val=""/>
</p:tagLst>
</file>

<file path=ppt/tags/tag403.xml><?xml version="1.0" encoding="utf-8"?>
<p:tagLst xmlns:p="http://schemas.openxmlformats.org/presentationml/2006/main">
  <p:tag name="KSO_WM_BEAUTIFY_FLAG" val=""/>
</p:tagLst>
</file>

<file path=ppt/tags/tag404.xml><?xml version="1.0" encoding="utf-8"?>
<p:tagLst xmlns:p="http://schemas.openxmlformats.org/presentationml/2006/main">
  <p:tag name="KSO_WM_BEAUTIFY_FLAG" val=""/>
</p:tagLst>
</file>

<file path=ppt/tags/tag405.xml><?xml version="1.0" encoding="utf-8"?>
<p:tagLst xmlns:p="http://schemas.openxmlformats.org/presentationml/2006/main">
  <p:tag name="KSO_WM_BEAUTIFY_FLAG" val=""/>
</p:tagLst>
</file>

<file path=ppt/tags/tag406.xml><?xml version="1.0" encoding="utf-8"?>
<p:tagLst xmlns:p="http://schemas.openxmlformats.org/presentationml/2006/main">
  <p:tag name="KSO_WM_BEAUTIFY_FLAG" val=""/>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KSO_WM_BEAUTIFY_FLAG" val=""/>
</p:tagLst>
</file>

<file path=ppt/tags/tag409.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10.xml><?xml version="1.0" encoding="utf-8"?>
<p:tagLst xmlns:p="http://schemas.openxmlformats.org/presentationml/2006/main">
  <p:tag name="KSO_WM_BEAUTIFY_FLAG" val=""/>
</p:tagLst>
</file>

<file path=ppt/tags/tag411.xml><?xml version="1.0" encoding="utf-8"?>
<p:tagLst xmlns:p="http://schemas.openxmlformats.org/presentationml/2006/main">
  <p:tag name="KSO_WM_BEAUTIFY_FLAG" val=""/>
</p:tagLst>
</file>

<file path=ppt/tags/tag412.xml><?xml version="1.0" encoding="utf-8"?>
<p:tagLst xmlns:p="http://schemas.openxmlformats.org/presentationml/2006/main">
  <p:tag name="KSO_WM_BEAUTIFY_FLAG" val=""/>
</p:tagLst>
</file>

<file path=ppt/tags/tag413.xml><?xml version="1.0" encoding="utf-8"?>
<p:tagLst xmlns:p="http://schemas.openxmlformats.org/presentationml/2006/main">
  <p:tag name="KSO_WM_BEAUTIFY_FLAG" val=""/>
</p:tagLst>
</file>

<file path=ppt/tags/tag414.xml><?xml version="1.0" encoding="utf-8"?>
<p:tagLst xmlns:p="http://schemas.openxmlformats.org/presentationml/2006/main">
  <p:tag name="KSO_WM_BEAUTIFY_FLAG" val=""/>
</p:tagLst>
</file>

<file path=ppt/tags/tag415.xml><?xml version="1.0" encoding="utf-8"?>
<p:tagLst xmlns:p="http://schemas.openxmlformats.org/presentationml/2006/main">
  <p:tag name="KSO_WM_BEAUTIFY_FLAG" val=""/>
</p:tagLst>
</file>

<file path=ppt/tags/tag416.xml><?xml version="1.0" encoding="utf-8"?>
<p:tagLst xmlns:p="http://schemas.openxmlformats.org/presentationml/2006/main">
  <p:tag name="KSO_WM_BEAUTIFY_FLAG" val=""/>
</p:tagLst>
</file>

<file path=ppt/tags/tag417.xml><?xml version="1.0" encoding="utf-8"?>
<p:tagLst xmlns:p="http://schemas.openxmlformats.org/presentationml/2006/main">
  <p:tag name="KSO_WM_BEAUTIFY_FLAG" val=""/>
</p:tagLst>
</file>

<file path=ppt/tags/tag418.xml><?xml version="1.0" encoding="utf-8"?>
<p:tagLst xmlns:p="http://schemas.openxmlformats.org/presentationml/2006/main">
  <p:tag name="KSO_WM_BEAUTIFY_FLAG" val=""/>
</p:tagLst>
</file>

<file path=ppt/tags/tag419.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20.xml><?xml version="1.0" encoding="utf-8"?>
<p:tagLst xmlns:p="http://schemas.openxmlformats.org/presentationml/2006/main">
  <p:tag name="KSO_WM_BEAUTIFY_FLAG" val=""/>
</p:tagLst>
</file>

<file path=ppt/tags/tag421.xml><?xml version="1.0" encoding="utf-8"?>
<p:tagLst xmlns:p="http://schemas.openxmlformats.org/presentationml/2006/main">
  <p:tag name="KSO_WM_BEAUTIFY_FLAG" val=""/>
</p:tagLst>
</file>

<file path=ppt/tags/tag422.xml><?xml version="1.0" encoding="utf-8"?>
<p:tagLst xmlns:p="http://schemas.openxmlformats.org/presentationml/2006/main">
  <p:tag name="KSO_WM_BEAUTIFY_FLAG" val=""/>
</p:tagLst>
</file>

<file path=ppt/tags/tag423.xml><?xml version="1.0" encoding="utf-8"?>
<p:tagLst xmlns:p="http://schemas.openxmlformats.org/presentationml/2006/main">
  <p:tag name="KSO_WM_BEAUTIFY_FLAG" val=""/>
</p:tagLst>
</file>

<file path=ppt/tags/tag424.xml><?xml version="1.0" encoding="utf-8"?>
<p:tagLst xmlns:p="http://schemas.openxmlformats.org/presentationml/2006/main">
  <p:tag name="KSO_WM_BEAUTIFY_FLAG" val=""/>
</p:tagLst>
</file>

<file path=ppt/tags/tag425.xml><?xml version="1.0" encoding="utf-8"?>
<p:tagLst xmlns:p="http://schemas.openxmlformats.org/presentationml/2006/main">
  <p:tag name="KSO_WM_BEAUTIFY_FLAG" val=""/>
</p:tagLst>
</file>

<file path=ppt/tags/tag426.xml><?xml version="1.0" encoding="utf-8"?>
<p:tagLst xmlns:p="http://schemas.openxmlformats.org/presentationml/2006/main">
  <p:tag name="KSO_WM_BEAUTIFY_FLAG" val=""/>
</p:tagLst>
</file>

<file path=ppt/tags/tag427.xml><?xml version="1.0" encoding="utf-8"?>
<p:tagLst xmlns:p="http://schemas.openxmlformats.org/presentationml/2006/main">
  <p:tag name="KSO_WM_BEAUTIFY_FLAG" val=""/>
</p:tagLst>
</file>

<file path=ppt/tags/tag428.xml><?xml version="1.0" encoding="utf-8"?>
<p:tagLst xmlns:p="http://schemas.openxmlformats.org/presentationml/2006/main">
  <p:tag name="KSO_WM_BEAUTIFY_FLAG" val=""/>
</p:tagLst>
</file>

<file path=ppt/tags/tag429.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30.xml><?xml version="1.0" encoding="utf-8"?>
<p:tagLst xmlns:p="http://schemas.openxmlformats.org/presentationml/2006/main">
  <p:tag name="KSO_WM_BEAUTIFY_FLAG" val=""/>
</p:tagLst>
</file>

<file path=ppt/tags/tag431.xml><?xml version="1.0" encoding="utf-8"?>
<p:tagLst xmlns:p="http://schemas.openxmlformats.org/presentationml/2006/main">
  <p:tag name="KSO_WM_BEAUTIFY_FLAG" val=""/>
</p:tagLst>
</file>

<file path=ppt/tags/tag432.xml><?xml version="1.0" encoding="utf-8"?>
<p:tagLst xmlns:p="http://schemas.openxmlformats.org/presentationml/2006/main">
  <p:tag name="KSO_WM_BEAUTIFY_FLAG" val=""/>
</p:tagLst>
</file>

<file path=ppt/tags/tag433.xml><?xml version="1.0" encoding="utf-8"?>
<p:tagLst xmlns:p="http://schemas.openxmlformats.org/presentationml/2006/main">
  <p:tag name="KSO_WM_BEAUTIFY_FLAG" val=""/>
</p:tagLst>
</file>

<file path=ppt/tags/tag434.xml><?xml version="1.0" encoding="utf-8"?>
<p:tagLst xmlns:p="http://schemas.openxmlformats.org/presentationml/2006/main">
  <p:tag name="KSO_WM_BEAUTIFY_FLAG" val=""/>
</p:tagLst>
</file>

<file path=ppt/tags/tag435.xml><?xml version="1.0" encoding="utf-8"?>
<p:tagLst xmlns:p="http://schemas.openxmlformats.org/presentationml/2006/main">
  <p:tag name="KSO_WM_BEAUTIFY_FLAG" val=""/>
</p:tagLst>
</file>

<file path=ppt/tags/tag436.xml><?xml version="1.0" encoding="utf-8"?>
<p:tagLst xmlns:p="http://schemas.openxmlformats.org/presentationml/2006/main">
  <p:tag name="KSO_WM_BEAUTIFY_FLAG" val=""/>
</p:tagLst>
</file>

<file path=ppt/tags/tag437.xml><?xml version="1.0" encoding="utf-8"?>
<p:tagLst xmlns:p="http://schemas.openxmlformats.org/presentationml/2006/main">
  <p:tag name="KSO_WM_BEAUTIFY_FLAG" val=""/>
</p:tagLst>
</file>

<file path=ppt/tags/tag438.xml><?xml version="1.0" encoding="utf-8"?>
<p:tagLst xmlns:p="http://schemas.openxmlformats.org/presentationml/2006/main">
  <p:tag name="KSO_WM_BEAUTIFY_FLAG" val=""/>
</p:tagLst>
</file>

<file path=ppt/tags/tag439.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40.xml><?xml version="1.0" encoding="utf-8"?>
<p:tagLst xmlns:p="http://schemas.openxmlformats.org/presentationml/2006/main">
  <p:tag name="KSO_WM_BEAUTIFY_FLAG" val=""/>
</p:tagLst>
</file>

<file path=ppt/tags/tag441.xml><?xml version="1.0" encoding="utf-8"?>
<p:tagLst xmlns:p="http://schemas.openxmlformats.org/presentationml/2006/main">
  <p:tag name="KSO_WM_BEAUTIFY_FLAG" val=""/>
</p:tagLst>
</file>

<file path=ppt/tags/tag442.xml><?xml version="1.0" encoding="utf-8"?>
<p:tagLst xmlns:p="http://schemas.openxmlformats.org/presentationml/2006/main">
  <p:tag name="KSO_WM_BEAUTIFY_FLAG" val=""/>
</p:tagLst>
</file>

<file path=ppt/tags/tag443.xml><?xml version="1.0" encoding="utf-8"?>
<p:tagLst xmlns:p="http://schemas.openxmlformats.org/presentationml/2006/main">
  <p:tag name="KSO_WM_BEAUTIFY_FLAG" val=""/>
</p:tagLst>
</file>

<file path=ppt/tags/tag444.xml><?xml version="1.0" encoding="utf-8"?>
<p:tagLst xmlns:p="http://schemas.openxmlformats.org/presentationml/2006/main">
  <p:tag name="KSO_WM_BEAUTIFY_FLAG" val=""/>
</p:tagLst>
</file>

<file path=ppt/tags/tag445.xml><?xml version="1.0" encoding="utf-8"?>
<p:tagLst xmlns:p="http://schemas.openxmlformats.org/presentationml/2006/main">
  <p:tag name="KSO_WM_BEAUTIFY_FLAG" val=""/>
</p:tagLst>
</file>

<file path=ppt/tags/tag446.xml><?xml version="1.0" encoding="utf-8"?>
<p:tagLst xmlns:p="http://schemas.openxmlformats.org/presentationml/2006/main">
  <p:tag name="KSO_WM_BEAUTIFY_FLAG" val=""/>
</p:tagLst>
</file>

<file path=ppt/tags/tag447.xml><?xml version="1.0" encoding="utf-8"?>
<p:tagLst xmlns:p="http://schemas.openxmlformats.org/presentationml/2006/main">
  <p:tag name="KSO_WM_BEAUTIFY_FLAG" val=""/>
</p:tagLst>
</file>

<file path=ppt/tags/tag448.xml><?xml version="1.0" encoding="utf-8"?>
<p:tagLst xmlns:p="http://schemas.openxmlformats.org/presentationml/2006/main">
  <p:tag name="KSO_WM_BEAUTIFY_FLAG" val=""/>
</p:tagLst>
</file>

<file path=ppt/tags/tag449.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50.xml><?xml version="1.0" encoding="utf-8"?>
<p:tagLst xmlns:p="http://schemas.openxmlformats.org/presentationml/2006/main">
  <p:tag name="KSO_WM_BEAUTIFY_FLAG" val=""/>
</p:tagLst>
</file>

<file path=ppt/tags/tag451.xml><?xml version="1.0" encoding="utf-8"?>
<p:tagLst xmlns:p="http://schemas.openxmlformats.org/presentationml/2006/main">
  <p:tag name="KSO_WM_BEAUTIFY_FLAG" val=""/>
</p:tagLst>
</file>

<file path=ppt/tags/tag452.xml><?xml version="1.0" encoding="utf-8"?>
<p:tagLst xmlns:p="http://schemas.openxmlformats.org/presentationml/2006/main">
  <p:tag name="KSO_WM_BEAUTIFY_FLAG" val=""/>
</p:tagLst>
</file>

<file path=ppt/tags/tag453.xml><?xml version="1.0" encoding="utf-8"?>
<p:tagLst xmlns:p="http://schemas.openxmlformats.org/presentationml/2006/main">
  <p:tag name="KSO_WM_BEAUTIFY_FLAG" val=""/>
</p:tagLst>
</file>

<file path=ppt/tags/tag454.xml><?xml version="1.0" encoding="utf-8"?>
<p:tagLst xmlns:p="http://schemas.openxmlformats.org/presentationml/2006/main">
  <p:tag name="KSO_WM_BEAUTIFY_FLAG" val=""/>
</p:tagLst>
</file>

<file path=ppt/tags/tag455.xml><?xml version="1.0" encoding="utf-8"?>
<p:tagLst xmlns:p="http://schemas.openxmlformats.org/presentationml/2006/main">
  <p:tag name="KSO_WM_BEAUTIFY_FLAG" val=""/>
</p:tagLst>
</file>

<file path=ppt/tags/tag456.xml><?xml version="1.0" encoding="utf-8"?>
<p:tagLst xmlns:p="http://schemas.openxmlformats.org/presentationml/2006/main">
  <p:tag name="KSO_WM_BEAUTIFY_FLAG" val=""/>
</p:tagLst>
</file>

<file path=ppt/tags/tag457.xml><?xml version="1.0" encoding="utf-8"?>
<p:tagLst xmlns:p="http://schemas.openxmlformats.org/presentationml/2006/main">
  <p:tag name="KSO_WM_BEAUTIFY_FLAG" val=""/>
</p:tagLst>
</file>

<file path=ppt/tags/tag458.xml><?xml version="1.0" encoding="utf-8"?>
<p:tagLst xmlns:p="http://schemas.openxmlformats.org/presentationml/2006/main">
  <p:tag name="KSO_WM_BEAUTIFY_FLAG" val=""/>
</p:tagLst>
</file>

<file path=ppt/tags/tag459.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60.xml><?xml version="1.0" encoding="utf-8"?>
<p:tagLst xmlns:p="http://schemas.openxmlformats.org/presentationml/2006/main">
  <p:tag name="KSO_WM_BEAUTIFY_FLAG" val=""/>
</p:tagLst>
</file>

<file path=ppt/tags/tag461.xml><?xml version="1.0" encoding="utf-8"?>
<p:tagLst xmlns:p="http://schemas.openxmlformats.org/presentationml/2006/main">
  <p:tag name="KSO_WM_BEAUTIFY_FLAG" val=""/>
</p:tagLst>
</file>

<file path=ppt/tags/tag462.xml><?xml version="1.0" encoding="utf-8"?>
<p:tagLst xmlns:p="http://schemas.openxmlformats.org/presentationml/2006/main">
  <p:tag name="KSO_WM_BEAUTIFY_FLAG" val=""/>
</p:tagLst>
</file>

<file path=ppt/tags/tag463.xml><?xml version="1.0" encoding="utf-8"?>
<p:tagLst xmlns:p="http://schemas.openxmlformats.org/presentationml/2006/main">
  <p:tag name="KSO_WM_BEAUTIFY_FLAG" val=""/>
</p:tagLst>
</file>

<file path=ppt/tags/tag464.xml><?xml version="1.0" encoding="utf-8"?>
<p:tagLst xmlns:p="http://schemas.openxmlformats.org/presentationml/2006/main">
  <p:tag name="KSO_WM_BEAUTIFY_FLAG" val=""/>
</p:tagLst>
</file>

<file path=ppt/tags/tag465.xml><?xml version="1.0" encoding="utf-8"?>
<p:tagLst xmlns:p="http://schemas.openxmlformats.org/presentationml/2006/main">
  <p:tag name="KSO_WM_BEAUTIFY_FLAG" val=""/>
</p:tagLst>
</file>

<file path=ppt/tags/tag466.xml><?xml version="1.0" encoding="utf-8"?>
<p:tagLst xmlns:p="http://schemas.openxmlformats.org/presentationml/2006/main">
  <p:tag name="KSO_WM_BEAUTIFY_FLAG" val=""/>
</p:tagLst>
</file>

<file path=ppt/tags/tag467.xml><?xml version="1.0" encoding="utf-8"?>
<p:tagLst xmlns:p="http://schemas.openxmlformats.org/presentationml/2006/main">
  <p:tag name="KSO_WM_BEAUTIFY_FLAG" val=""/>
</p:tagLst>
</file>

<file path=ppt/tags/tag468.xml><?xml version="1.0" encoding="utf-8"?>
<p:tagLst xmlns:p="http://schemas.openxmlformats.org/presentationml/2006/main">
  <p:tag name="KSO_WM_BEAUTIFY_FLAG" val=""/>
</p:tagLst>
</file>

<file path=ppt/tags/tag469.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70.xml><?xml version="1.0" encoding="utf-8"?>
<p:tagLst xmlns:p="http://schemas.openxmlformats.org/presentationml/2006/main">
  <p:tag name="KSO_WM_BEAUTIFY_FLAG" val=""/>
</p:tagLst>
</file>

<file path=ppt/tags/tag471.xml><?xml version="1.0" encoding="utf-8"?>
<p:tagLst xmlns:p="http://schemas.openxmlformats.org/presentationml/2006/main">
  <p:tag name="KSO_WM_BEAUTIFY_FLAG" val=""/>
</p:tagLst>
</file>

<file path=ppt/tags/tag472.xml><?xml version="1.0" encoding="utf-8"?>
<p:tagLst xmlns:p="http://schemas.openxmlformats.org/presentationml/2006/main">
  <p:tag name="KSO_WM_BEAUTIFY_FLAG" val=""/>
</p:tagLst>
</file>

<file path=ppt/tags/tag473.xml><?xml version="1.0" encoding="utf-8"?>
<p:tagLst xmlns:p="http://schemas.openxmlformats.org/presentationml/2006/main">
  <p:tag name="KSO_WM_BEAUTIFY_FLAG" val=""/>
</p:tagLst>
</file>

<file path=ppt/tags/tag474.xml><?xml version="1.0" encoding="utf-8"?>
<p:tagLst xmlns:p="http://schemas.openxmlformats.org/presentationml/2006/main">
  <p:tag name="KSO_WM_BEAUTIFY_FLAG" val=""/>
</p:tagLst>
</file>

<file path=ppt/tags/tag475.xml><?xml version="1.0" encoding="utf-8"?>
<p:tagLst xmlns:p="http://schemas.openxmlformats.org/presentationml/2006/main">
  <p:tag name="KSO_WM_BEAUTIFY_FLAG" val=""/>
</p:tagLst>
</file>

<file path=ppt/tags/tag476.xml><?xml version="1.0" encoding="utf-8"?>
<p:tagLst xmlns:p="http://schemas.openxmlformats.org/presentationml/2006/main">
  <p:tag name="KSO_WM_BEAUTIFY_FLAG" val=""/>
</p:tagLst>
</file>

<file path=ppt/tags/tag477.xml><?xml version="1.0" encoding="utf-8"?>
<p:tagLst xmlns:p="http://schemas.openxmlformats.org/presentationml/2006/main">
  <p:tag name="KSO_WM_BEAUTIFY_FLAG" val=""/>
</p:tagLst>
</file>

<file path=ppt/tags/tag478.xml><?xml version="1.0" encoding="utf-8"?>
<p:tagLst xmlns:p="http://schemas.openxmlformats.org/presentationml/2006/main">
  <p:tag name="KSO_WM_BEAUTIFY_FLAG" val=""/>
</p:tagLst>
</file>

<file path=ppt/tags/tag479.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80.xml><?xml version="1.0" encoding="utf-8"?>
<p:tagLst xmlns:p="http://schemas.openxmlformats.org/presentationml/2006/main">
  <p:tag name="KSO_WM_BEAUTIFY_FLAG" val=""/>
</p:tagLst>
</file>

<file path=ppt/tags/tag481.xml><?xml version="1.0" encoding="utf-8"?>
<p:tagLst xmlns:p="http://schemas.openxmlformats.org/presentationml/2006/main">
  <p:tag name="KSO_WM_BEAUTIFY_FLAG" val=""/>
</p:tagLst>
</file>

<file path=ppt/tags/tag482.xml><?xml version="1.0" encoding="utf-8"?>
<p:tagLst xmlns:p="http://schemas.openxmlformats.org/presentationml/2006/main">
  <p:tag name="KSO_WM_BEAUTIFY_FLAG" val=""/>
</p:tagLst>
</file>

<file path=ppt/tags/tag483.xml><?xml version="1.0" encoding="utf-8"?>
<p:tagLst xmlns:p="http://schemas.openxmlformats.org/presentationml/2006/main">
  <p:tag name="KSO_WM_BEAUTIFY_FLAG" val=""/>
</p:tagLst>
</file>

<file path=ppt/tags/tag484.xml><?xml version="1.0" encoding="utf-8"?>
<p:tagLst xmlns:p="http://schemas.openxmlformats.org/presentationml/2006/main">
  <p:tag name="KSO_WM_BEAUTIFY_FLAG" val=""/>
</p:tagLst>
</file>

<file path=ppt/tags/tag485.xml><?xml version="1.0" encoding="utf-8"?>
<p:tagLst xmlns:p="http://schemas.openxmlformats.org/presentationml/2006/main">
  <p:tag name="KSO_WM_BEAUTIFY_FLAG" val=""/>
</p:tagLst>
</file>

<file path=ppt/tags/tag486.xml><?xml version="1.0" encoding="utf-8"?>
<p:tagLst xmlns:p="http://schemas.openxmlformats.org/presentationml/2006/main">
  <p:tag name="KSO_WM_BEAUTIFY_FLAG" val=""/>
</p:tagLst>
</file>

<file path=ppt/tags/tag487.xml><?xml version="1.0" encoding="utf-8"?>
<p:tagLst xmlns:p="http://schemas.openxmlformats.org/presentationml/2006/main">
  <p:tag name="KSO_WM_BEAUTIFY_FLAG" val=""/>
</p:tagLst>
</file>

<file path=ppt/tags/tag488.xml><?xml version="1.0" encoding="utf-8"?>
<p:tagLst xmlns:p="http://schemas.openxmlformats.org/presentationml/2006/main">
  <p:tag name="KSO_WM_BEAUTIFY_FLAG" val=""/>
</p:tagLst>
</file>

<file path=ppt/tags/tag489.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490.xml><?xml version="1.0" encoding="utf-8"?>
<p:tagLst xmlns:p="http://schemas.openxmlformats.org/presentationml/2006/main">
  <p:tag name="KSO_WM_BEAUTIFY_FLAG" val=""/>
</p:tagLst>
</file>

<file path=ppt/tags/tag491.xml><?xml version="1.0" encoding="utf-8"?>
<p:tagLst xmlns:p="http://schemas.openxmlformats.org/presentationml/2006/main">
  <p:tag name="KSO_WM_BEAUTIFY_FLAG" val=""/>
</p:tagLst>
</file>

<file path=ppt/tags/tag492.xml><?xml version="1.0" encoding="utf-8"?>
<p:tagLst xmlns:p="http://schemas.openxmlformats.org/presentationml/2006/main">
  <p:tag name="KSO_WM_BEAUTIFY_FLAG" val=""/>
</p:tagLst>
</file>

<file path=ppt/tags/tag493.xml><?xml version="1.0" encoding="utf-8"?>
<p:tagLst xmlns:p="http://schemas.openxmlformats.org/presentationml/2006/main">
  <p:tag name="KSO_WM_BEAUTIFY_FLAG" val=""/>
</p:tagLst>
</file>

<file path=ppt/tags/tag494.xml><?xml version="1.0" encoding="utf-8"?>
<p:tagLst xmlns:p="http://schemas.openxmlformats.org/presentationml/2006/main">
  <p:tag name="KSO_WM_BEAUTIFY_FLAG" val=""/>
</p:tagLst>
</file>

<file path=ppt/tags/tag495.xml><?xml version="1.0" encoding="utf-8"?>
<p:tagLst xmlns:p="http://schemas.openxmlformats.org/presentationml/2006/main">
  <p:tag name="KSO_WM_BEAUTIFY_FLAG" val=""/>
</p:tagLst>
</file>

<file path=ppt/tags/tag496.xml><?xml version="1.0" encoding="utf-8"?>
<p:tagLst xmlns:p="http://schemas.openxmlformats.org/presentationml/2006/main">
  <p:tag name="KSO_WM_BEAUTIFY_FLAG" val=""/>
</p:tagLst>
</file>

<file path=ppt/tags/tag497.xml><?xml version="1.0" encoding="utf-8"?>
<p:tagLst xmlns:p="http://schemas.openxmlformats.org/presentationml/2006/main">
  <p:tag name="KSO_WM_BEAUTIFY_FLAG" val=""/>
</p:tagLst>
</file>

<file path=ppt/tags/tag498.xml><?xml version="1.0" encoding="utf-8"?>
<p:tagLst xmlns:p="http://schemas.openxmlformats.org/presentationml/2006/main">
  <p:tag name="KSO_WM_BEAUTIFY_FLAG" val=""/>
</p:tagLst>
</file>

<file path=ppt/tags/tag49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00.xml><?xml version="1.0" encoding="utf-8"?>
<p:tagLst xmlns:p="http://schemas.openxmlformats.org/presentationml/2006/main">
  <p:tag name="KSO_WM_BEAUTIFY_FLAG" val=""/>
</p:tagLst>
</file>

<file path=ppt/tags/tag501.xml><?xml version="1.0" encoding="utf-8"?>
<p:tagLst xmlns:p="http://schemas.openxmlformats.org/presentationml/2006/main">
  <p:tag name="KSO_WM_BEAUTIFY_FLAG" val=""/>
</p:tagLst>
</file>

<file path=ppt/tags/tag502.xml><?xml version="1.0" encoding="utf-8"?>
<p:tagLst xmlns:p="http://schemas.openxmlformats.org/presentationml/2006/main">
  <p:tag name="KSO_WM_BEAUTIFY_FLAG" val=""/>
</p:tagLst>
</file>

<file path=ppt/tags/tag503.xml><?xml version="1.0" encoding="utf-8"?>
<p:tagLst xmlns:p="http://schemas.openxmlformats.org/presentationml/2006/main">
  <p:tag name="KSO_WM_BEAUTIFY_FLAG" val=""/>
</p:tagLst>
</file>

<file path=ppt/tags/tag504.xml><?xml version="1.0" encoding="utf-8"?>
<p:tagLst xmlns:p="http://schemas.openxmlformats.org/presentationml/2006/main">
  <p:tag name="KSO_WM_BEAUTIFY_FLAG" val=""/>
</p:tagLst>
</file>

<file path=ppt/tags/tag505.xml><?xml version="1.0" encoding="utf-8"?>
<p:tagLst xmlns:p="http://schemas.openxmlformats.org/presentationml/2006/main">
  <p:tag name="KSO_WM_BEAUTIFY_FLAG" val=""/>
</p:tagLst>
</file>

<file path=ppt/tags/tag506.xml><?xml version="1.0" encoding="utf-8"?>
<p:tagLst xmlns:p="http://schemas.openxmlformats.org/presentationml/2006/main">
  <p:tag name="KSO_WM_BEAUTIFY_FLAG" val=""/>
</p:tagLst>
</file>

<file path=ppt/tags/tag507.xml><?xml version="1.0" encoding="utf-8"?>
<p:tagLst xmlns:p="http://schemas.openxmlformats.org/presentationml/2006/main">
  <p:tag name="KSO_WM_BEAUTIFY_FLAG" val=""/>
</p:tagLst>
</file>

<file path=ppt/tags/tag508.xml><?xml version="1.0" encoding="utf-8"?>
<p:tagLst xmlns:p="http://schemas.openxmlformats.org/presentationml/2006/main">
  <p:tag name="KSO_WM_BEAUTIFY_FLAG" val=""/>
</p:tagLst>
</file>

<file path=ppt/tags/tag509.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10.xml><?xml version="1.0" encoding="utf-8"?>
<p:tagLst xmlns:p="http://schemas.openxmlformats.org/presentationml/2006/main">
  <p:tag name="KSO_WM_BEAUTIFY_FLAG" val=""/>
</p:tagLst>
</file>

<file path=ppt/tags/tag511.xml><?xml version="1.0" encoding="utf-8"?>
<p:tagLst xmlns:p="http://schemas.openxmlformats.org/presentationml/2006/main">
  <p:tag name="KSO_WM_BEAUTIFY_FLAG" val=""/>
</p:tagLst>
</file>

<file path=ppt/tags/tag512.xml><?xml version="1.0" encoding="utf-8"?>
<p:tagLst xmlns:p="http://schemas.openxmlformats.org/presentationml/2006/main">
  <p:tag name="KSO_WM_BEAUTIFY_FLAG" val=""/>
</p:tagLst>
</file>

<file path=ppt/tags/tag513.xml><?xml version="1.0" encoding="utf-8"?>
<p:tagLst xmlns:p="http://schemas.openxmlformats.org/presentationml/2006/main">
  <p:tag name="KSO_WM_BEAUTIFY_FLAG" val=""/>
</p:tagLst>
</file>

<file path=ppt/tags/tag514.xml><?xml version="1.0" encoding="utf-8"?>
<p:tagLst xmlns:p="http://schemas.openxmlformats.org/presentationml/2006/main">
  <p:tag name="KSO_WM_BEAUTIFY_FLAG" val=""/>
</p:tagLst>
</file>

<file path=ppt/tags/tag515.xml><?xml version="1.0" encoding="utf-8"?>
<p:tagLst xmlns:p="http://schemas.openxmlformats.org/presentationml/2006/main">
  <p:tag name="KSO_WM_BEAUTIFY_FLAG" val=""/>
</p:tagLst>
</file>

<file path=ppt/tags/tag516.xml><?xml version="1.0" encoding="utf-8"?>
<p:tagLst xmlns:p="http://schemas.openxmlformats.org/presentationml/2006/main">
  <p:tag name="KSO_WM_BEAUTIFY_FLAG" val=""/>
</p:tagLst>
</file>

<file path=ppt/tags/tag517.xml><?xml version="1.0" encoding="utf-8"?>
<p:tagLst xmlns:p="http://schemas.openxmlformats.org/presentationml/2006/main">
  <p:tag name="KSO_WM_BEAUTIFY_FLAG" val=""/>
</p:tagLst>
</file>

<file path=ppt/tags/tag518.xml><?xml version="1.0" encoding="utf-8"?>
<p:tagLst xmlns:p="http://schemas.openxmlformats.org/presentationml/2006/main">
  <p:tag name="KSO_WM_BEAUTIFY_FLAG" val=""/>
</p:tagLst>
</file>

<file path=ppt/tags/tag519.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20.xml><?xml version="1.0" encoding="utf-8"?>
<p:tagLst xmlns:p="http://schemas.openxmlformats.org/presentationml/2006/main">
  <p:tag name="KSO_WM_BEAUTIFY_FLAG" val=""/>
</p:tagLst>
</file>

<file path=ppt/tags/tag521.xml><?xml version="1.0" encoding="utf-8"?>
<p:tagLst xmlns:p="http://schemas.openxmlformats.org/presentationml/2006/main">
  <p:tag name="KSO_WM_BEAUTIFY_FLAG" val=""/>
</p:tagLst>
</file>

<file path=ppt/tags/tag522.xml><?xml version="1.0" encoding="utf-8"?>
<p:tagLst xmlns:p="http://schemas.openxmlformats.org/presentationml/2006/main">
  <p:tag name="KSO_WM_BEAUTIFY_FLAG" val=""/>
</p:tagLst>
</file>

<file path=ppt/tags/tag523.xml><?xml version="1.0" encoding="utf-8"?>
<p:tagLst xmlns:p="http://schemas.openxmlformats.org/presentationml/2006/main">
  <p:tag name="KSO_WM_BEAUTIFY_FLAG" val=""/>
</p:tagLst>
</file>

<file path=ppt/tags/tag524.xml><?xml version="1.0" encoding="utf-8"?>
<p:tagLst xmlns:p="http://schemas.openxmlformats.org/presentationml/2006/main">
  <p:tag name="KSO_WM_BEAUTIFY_FLAG" val=""/>
</p:tagLst>
</file>

<file path=ppt/tags/tag525.xml><?xml version="1.0" encoding="utf-8"?>
<p:tagLst xmlns:p="http://schemas.openxmlformats.org/presentationml/2006/main">
  <p:tag name="KSO_WM_BEAUTIFY_FLAG" val=""/>
</p:tagLst>
</file>

<file path=ppt/tags/tag526.xml><?xml version="1.0" encoding="utf-8"?>
<p:tagLst xmlns:p="http://schemas.openxmlformats.org/presentationml/2006/main">
  <p:tag name="KSO_WM_BEAUTIFY_FLAG" val=""/>
</p:tagLst>
</file>

<file path=ppt/tags/tag527.xml><?xml version="1.0" encoding="utf-8"?>
<p:tagLst xmlns:p="http://schemas.openxmlformats.org/presentationml/2006/main">
  <p:tag name="KSO_WM_BEAUTIFY_FLAG" val=""/>
</p:tagLst>
</file>

<file path=ppt/tags/tag528.xml><?xml version="1.0" encoding="utf-8"?>
<p:tagLst xmlns:p="http://schemas.openxmlformats.org/presentationml/2006/main">
  <p:tag name="KSO_WM_BEAUTIFY_FLAG" val=""/>
</p:tagLst>
</file>

<file path=ppt/tags/tag529.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30.xml><?xml version="1.0" encoding="utf-8"?>
<p:tagLst xmlns:p="http://schemas.openxmlformats.org/presentationml/2006/main">
  <p:tag name="KSO_WM_BEAUTIFY_FLAG" val=""/>
</p:tagLst>
</file>

<file path=ppt/tags/tag531.xml><?xml version="1.0" encoding="utf-8"?>
<p:tagLst xmlns:p="http://schemas.openxmlformats.org/presentationml/2006/main">
  <p:tag name="KSO_WM_BEAUTIFY_FLAG" val=""/>
</p:tagLst>
</file>

<file path=ppt/tags/tag532.xml><?xml version="1.0" encoding="utf-8"?>
<p:tagLst xmlns:p="http://schemas.openxmlformats.org/presentationml/2006/main">
  <p:tag name="KSO_WM_BEAUTIFY_FLAG" val=""/>
</p:tagLst>
</file>

<file path=ppt/tags/tag533.xml><?xml version="1.0" encoding="utf-8"?>
<p:tagLst xmlns:p="http://schemas.openxmlformats.org/presentationml/2006/main">
  <p:tag name="KSO_WM_BEAUTIFY_FLAG" val=""/>
</p:tagLst>
</file>

<file path=ppt/tags/tag534.xml><?xml version="1.0" encoding="utf-8"?>
<p:tagLst xmlns:p="http://schemas.openxmlformats.org/presentationml/2006/main">
  <p:tag name="KSO_WM_BEAUTIFY_FLAG" val=""/>
</p:tagLst>
</file>

<file path=ppt/tags/tag535.xml><?xml version="1.0" encoding="utf-8"?>
<p:tagLst xmlns:p="http://schemas.openxmlformats.org/presentationml/2006/main">
  <p:tag name="KSO_WM_BEAUTIFY_FLAG" val=""/>
</p:tagLst>
</file>

<file path=ppt/tags/tag536.xml><?xml version="1.0" encoding="utf-8"?>
<p:tagLst xmlns:p="http://schemas.openxmlformats.org/presentationml/2006/main">
  <p:tag name="KSO_WM_BEAUTIFY_FLAG" val=""/>
</p:tagLst>
</file>

<file path=ppt/tags/tag537.xml><?xml version="1.0" encoding="utf-8"?>
<p:tagLst xmlns:p="http://schemas.openxmlformats.org/presentationml/2006/main">
  <p:tag name="KSO_WM_BEAUTIFY_FLAG" val=""/>
</p:tagLst>
</file>

<file path=ppt/tags/tag538.xml><?xml version="1.0" encoding="utf-8"?>
<p:tagLst xmlns:p="http://schemas.openxmlformats.org/presentationml/2006/main">
  <p:tag name="KSO_WM_BEAUTIFY_FLAG" val=""/>
</p:tagLst>
</file>

<file path=ppt/tags/tag539.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40.xml><?xml version="1.0" encoding="utf-8"?>
<p:tagLst xmlns:p="http://schemas.openxmlformats.org/presentationml/2006/main">
  <p:tag name="KSO_WM_BEAUTIFY_FLAG" val=""/>
</p:tagLst>
</file>

<file path=ppt/tags/tag541.xml><?xml version="1.0" encoding="utf-8"?>
<p:tagLst xmlns:p="http://schemas.openxmlformats.org/presentationml/2006/main">
  <p:tag name="KSO_WM_BEAUTIFY_FLAG" val=""/>
</p:tagLst>
</file>

<file path=ppt/tags/tag542.xml><?xml version="1.0" encoding="utf-8"?>
<p:tagLst xmlns:p="http://schemas.openxmlformats.org/presentationml/2006/main">
  <p:tag name="KSO_WM_BEAUTIFY_FLAG" val=""/>
</p:tagLst>
</file>

<file path=ppt/tags/tag543.xml><?xml version="1.0" encoding="utf-8"?>
<p:tagLst xmlns:p="http://schemas.openxmlformats.org/presentationml/2006/main">
  <p:tag name="KSO_WM_BEAUTIFY_FLAG" val=""/>
</p:tagLst>
</file>

<file path=ppt/tags/tag544.xml><?xml version="1.0" encoding="utf-8"?>
<p:tagLst xmlns:p="http://schemas.openxmlformats.org/presentationml/2006/main">
  <p:tag name="KSO_WM_BEAUTIFY_FLAG" val=""/>
</p:tagLst>
</file>

<file path=ppt/tags/tag545.xml><?xml version="1.0" encoding="utf-8"?>
<p:tagLst xmlns:p="http://schemas.openxmlformats.org/presentationml/2006/main">
  <p:tag name="KSO_WM_BEAUTIFY_FLAG" val=""/>
</p:tagLst>
</file>

<file path=ppt/tags/tag546.xml><?xml version="1.0" encoding="utf-8"?>
<p:tagLst xmlns:p="http://schemas.openxmlformats.org/presentationml/2006/main">
  <p:tag name="KSO_WM_BEAUTIFY_FLAG" val=""/>
</p:tagLst>
</file>

<file path=ppt/tags/tag547.xml><?xml version="1.0" encoding="utf-8"?>
<p:tagLst xmlns:p="http://schemas.openxmlformats.org/presentationml/2006/main">
  <p:tag name="KSO_WM_BEAUTIFY_FLAG" val=""/>
</p:tagLst>
</file>

<file path=ppt/tags/tag548.xml><?xml version="1.0" encoding="utf-8"?>
<p:tagLst xmlns:p="http://schemas.openxmlformats.org/presentationml/2006/main">
  <p:tag name="KSO_WM_BEAUTIFY_FLAG" val=""/>
</p:tagLst>
</file>

<file path=ppt/tags/tag549.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50.xml><?xml version="1.0" encoding="utf-8"?>
<p:tagLst xmlns:p="http://schemas.openxmlformats.org/presentationml/2006/main">
  <p:tag name="KSO_WM_BEAUTIFY_FLAG" val=""/>
</p:tagLst>
</file>

<file path=ppt/tags/tag551.xml><?xml version="1.0" encoding="utf-8"?>
<p:tagLst xmlns:p="http://schemas.openxmlformats.org/presentationml/2006/main">
  <p:tag name="KSO_WM_BEAUTIFY_FLAG" val=""/>
</p:tagLst>
</file>

<file path=ppt/tags/tag552.xml><?xml version="1.0" encoding="utf-8"?>
<p:tagLst xmlns:p="http://schemas.openxmlformats.org/presentationml/2006/main">
  <p:tag name="KSO_WM_BEAUTIFY_FLAG" val=""/>
</p:tagLst>
</file>

<file path=ppt/tags/tag553.xml><?xml version="1.0" encoding="utf-8"?>
<p:tagLst xmlns:p="http://schemas.openxmlformats.org/presentationml/2006/main">
  <p:tag name="KSO_WM_BEAUTIFY_FLAG" val=""/>
</p:tagLst>
</file>

<file path=ppt/tags/tag554.xml><?xml version="1.0" encoding="utf-8"?>
<p:tagLst xmlns:p="http://schemas.openxmlformats.org/presentationml/2006/main">
  <p:tag name="KSO_WM_BEAUTIFY_FLAG" val=""/>
</p:tagLst>
</file>

<file path=ppt/tags/tag555.xml><?xml version="1.0" encoding="utf-8"?>
<p:tagLst xmlns:p="http://schemas.openxmlformats.org/presentationml/2006/main">
  <p:tag name="KSO_WM_BEAUTIFY_FLAG" val=""/>
</p:tagLst>
</file>

<file path=ppt/tags/tag556.xml><?xml version="1.0" encoding="utf-8"?>
<p:tagLst xmlns:p="http://schemas.openxmlformats.org/presentationml/2006/main">
  <p:tag name="KSO_WM_BEAUTIFY_FLAG" val=""/>
</p:tagLst>
</file>

<file path=ppt/tags/tag557.xml><?xml version="1.0" encoding="utf-8"?>
<p:tagLst xmlns:p="http://schemas.openxmlformats.org/presentationml/2006/main">
  <p:tag name="KSO_WM_BEAUTIFY_FLAG" val=""/>
</p:tagLst>
</file>

<file path=ppt/tags/tag558.xml><?xml version="1.0" encoding="utf-8"?>
<p:tagLst xmlns:p="http://schemas.openxmlformats.org/presentationml/2006/main">
  <p:tag name="KSO_WM_BEAUTIFY_FLAG" val=""/>
</p:tagLst>
</file>

<file path=ppt/tags/tag559.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60.xml><?xml version="1.0" encoding="utf-8"?>
<p:tagLst xmlns:p="http://schemas.openxmlformats.org/presentationml/2006/main">
  <p:tag name="KSO_WM_BEAUTIFY_FLAG" val=""/>
</p:tagLst>
</file>

<file path=ppt/tags/tag561.xml><?xml version="1.0" encoding="utf-8"?>
<p:tagLst xmlns:p="http://schemas.openxmlformats.org/presentationml/2006/main">
  <p:tag name="KSO_WM_BEAUTIFY_FLAG" val=""/>
</p:tagLst>
</file>

<file path=ppt/tags/tag562.xml><?xml version="1.0" encoding="utf-8"?>
<p:tagLst xmlns:p="http://schemas.openxmlformats.org/presentationml/2006/main">
  <p:tag name="KSO_WM_BEAUTIFY_FLAG" val=""/>
</p:tagLst>
</file>

<file path=ppt/tags/tag563.xml><?xml version="1.0" encoding="utf-8"?>
<p:tagLst xmlns:p="http://schemas.openxmlformats.org/presentationml/2006/main">
  <p:tag name="KSO_WM_BEAUTIFY_FLAG" val=""/>
</p:tagLst>
</file>

<file path=ppt/tags/tag564.xml><?xml version="1.0" encoding="utf-8"?>
<p:tagLst xmlns:p="http://schemas.openxmlformats.org/presentationml/2006/main">
  <p:tag name="KSO_WM_BEAUTIFY_FLAG" val=""/>
</p:tagLst>
</file>

<file path=ppt/tags/tag565.xml><?xml version="1.0" encoding="utf-8"?>
<p:tagLst xmlns:p="http://schemas.openxmlformats.org/presentationml/2006/main">
  <p:tag name="KSO_WM_BEAUTIFY_FLAG" val=""/>
</p:tagLst>
</file>

<file path=ppt/tags/tag566.xml><?xml version="1.0" encoding="utf-8"?>
<p:tagLst xmlns:p="http://schemas.openxmlformats.org/presentationml/2006/main">
  <p:tag name="KSO_WM_BEAUTIFY_FLAG" val=""/>
</p:tagLst>
</file>

<file path=ppt/tags/tag567.xml><?xml version="1.0" encoding="utf-8"?>
<p:tagLst xmlns:p="http://schemas.openxmlformats.org/presentationml/2006/main">
  <p:tag name="KSO_WM_BEAUTIFY_FLAG" val=""/>
</p:tagLst>
</file>

<file path=ppt/tags/tag568.xml><?xml version="1.0" encoding="utf-8"?>
<p:tagLst xmlns:p="http://schemas.openxmlformats.org/presentationml/2006/main">
  <p:tag name="KSO_WM_BEAUTIFY_FLAG" val=""/>
</p:tagLst>
</file>

<file path=ppt/tags/tag569.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70.xml><?xml version="1.0" encoding="utf-8"?>
<p:tagLst xmlns:p="http://schemas.openxmlformats.org/presentationml/2006/main">
  <p:tag name="KSO_WM_BEAUTIFY_FLAG" val=""/>
</p:tagLst>
</file>

<file path=ppt/tags/tag571.xml><?xml version="1.0" encoding="utf-8"?>
<p:tagLst xmlns:p="http://schemas.openxmlformats.org/presentationml/2006/main">
  <p:tag name="KSO_WM_BEAUTIFY_FLAG" val=""/>
</p:tagLst>
</file>

<file path=ppt/tags/tag572.xml><?xml version="1.0" encoding="utf-8"?>
<p:tagLst xmlns:p="http://schemas.openxmlformats.org/presentationml/2006/main">
  <p:tag name="KSO_WM_BEAUTIFY_FLAG" val=""/>
</p:tagLst>
</file>

<file path=ppt/tags/tag573.xml><?xml version="1.0" encoding="utf-8"?>
<p:tagLst xmlns:p="http://schemas.openxmlformats.org/presentationml/2006/main">
  <p:tag name="KSO_WM_BEAUTIFY_FLAG" val=""/>
</p:tagLst>
</file>

<file path=ppt/tags/tag574.xml><?xml version="1.0" encoding="utf-8"?>
<p:tagLst xmlns:p="http://schemas.openxmlformats.org/presentationml/2006/main">
  <p:tag name="KSO_WM_BEAUTIFY_FLAG" val=""/>
</p:tagLst>
</file>

<file path=ppt/tags/tag575.xml><?xml version="1.0" encoding="utf-8"?>
<p:tagLst xmlns:p="http://schemas.openxmlformats.org/presentationml/2006/main">
  <p:tag name="KSO_WM_BEAUTIFY_FLAG" val=""/>
</p:tagLst>
</file>

<file path=ppt/tags/tag576.xml><?xml version="1.0" encoding="utf-8"?>
<p:tagLst xmlns:p="http://schemas.openxmlformats.org/presentationml/2006/main">
  <p:tag name="KSO_WM_BEAUTIFY_FLAG" val=""/>
</p:tagLst>
</file>

<file path=ppt/tags/tag577.xml><?xml version="1.0" encoding="utf-8"?>
<p:tagLst xmlns:p="http://schemas.openxmlformats.org/presentationml/2006/main">
  <p:tag name="KSO_WM_BEAUTIFY_FLAG" val=""/>
</p:tagLst>
</file>

<file path=ppt/tags/tag578.xml><?xml version="1.0" encoding="utf-8"?>
<p:tagLst xmlns:p="http://schemas.openxmlformats.org/presentationml/2006/main">
  <p:tag name="KSO_WM_BEAUTIFY_FLAG" val=""/>
</p:tagLst>
</file>

<file path=ppt/tags/tag579.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80.xml><?xml version="1.0" encoding="utf-8"?>
<p:tagLst xmlns:p="http://schemas.openxmlformats.org/presentationml/2006/main">
  <p:tag name="KSO_WM_BEAUTIFY_FLAG" val=""/>
</p:tagLst>
</file>

<file path=ppt/tags/tag581.xml><?xml version="1.0" encoding="utf-8"?>
<p:tagLst xmlns:p="http://schemas.openxmlformats.org/presentationml/2006/main">
  <p:tag name="KSO_WM_BEAUTIFY_FLAG" val=""/>
</p:tagLst>
</file>

<file path=ppt/tags/tag582.xml><?xml version="1.0" encoding="utf-8"?>
<p:tagLst xmlns:p="http://schemas.openxmlformats.org/presentationml/2006/main">
  <p:tag name="KSO_WM_BEAUTIFY_FLAG" val=""/>
</p:tagLst>
</file>

<file path=ppt/tags/tag583.xml><?xml version="1.0" encoding="utf-8"?>
<p:tagLst xmlns:p="http://schemas.openxmlformats.org/presentationml/2006/main">
  <p:tag name="KSO_WM_BEAUTIFY_FLAG" val=""/>
</p:tagLst>
</file>

<file path=ppt/tags/tag584.xml><?xml version="1.0" encoding="utf-8"?>
<p:tagLst xmlns:p="http://schemas.openxmlformats.org/presentationml/2006/main">
  <p:tag name="KSO_WM_BEAUTIFY_FLAG" val=""/>
</p:tagLst>
</file>

<file path=ppt/tags/tag585.xml><?xml version="1.0" encoding="utf-8"?>
<p:tagLst xmlns:p="http://schemas.openxmlformats.org/presentationml/2006/main">
  <p:tag name="KSO_WM_BEAUTIFY_FLAG" val=""/>
</p:tagLst>
</file>

<file path=ppt/tags/tag586.xml><?xml version="1.0" encoding="utf-8"?>
<p:tagLst xmlns:p="http://schemas.openxmlformats.org/presentationml/2006/main">
  <p:tag name="KSO_WM_BEAUTIFY_FLAG" val=""/>
</p:tagLst>
</file>

<file path=ppt/tags/tag587.xml><?xml version="1.0" encoding="utf-8"?>
<p:tagLst xmlns:p="http://schemas.openxmlformats.org/presentationml/2006/main">
  <p:tag name="KSO_WM_BEAUTIFY_FLAG" val=""/>
</p:tagLst>
</file>

<file path=ppt/tags/tag588.xml><?xml version="1.0" encoding="utf-8"?>
<p:tagLst xmlns:p="http://schemas.openxmlformats.org/presentationml/2006/main">
  <p:tag name="KSO_WM_BEAUTIFY_FLAG" val=""/>
</p:tagLst>
</file>

<file path=ppt/tags/tag589.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590.xml><?xml version="1.0" encoding="utf-8"?>
<p:tagLst xmlns:p="http://schemas.openxmlformats.org/presentationml/2006/main">
  <p:tag name="KSO_WM_BEAUTIFY_FLAG" val=""/>
</p:tagLst>
</file>

<file path=ppt/tags/tag591.xml><?xml version="1.0" encoding="utf-8"?>
<p:tagLst xmlns:p="http://schemas.openxmlformats.org/presentationml/2006/main">
  <p:tag name="KSO_WM_BEAUTIFY_FLAG" val=""/>
</p:tagLst>
</file>

<file path=ppt/tags/tag592.xml><?xml version="1.0" encoding="utf-8"?>
<p:tagLst xmlns:p="http://schemas.openxmlformats.org/presentationml/2006/main">
  <p:tag name="KSO_WM_BEAUTIFY_FLAG" val=""/>
</p:tagLst>
</file>

<file path=ppt/tags/tag593.xml><?xml version="1.0" encoding="utf-8"?>
<p:tagLst xmlns:p="http://schemas.openxmlformats.org/presentationml/2006/main">
  <p:tag name="KSO_WM_BEAUTIFY_FLAG" val=""/>
</p:tagLst>
</file>

<file path=ppt/tags/tag594.xml><?xml version="1.0" encoding="utf-8"?>
<p:tagLst xmlns:p="http://schemas.openxmlformats.org/presentationml/2006/main">
  <p:tag name="KSO_WM_BEAUTIFY_FLAG" val=""/>
</p:tagLst>
</file>

<file path=ppt/tags/tag595.xml><?xml version="1.0" encoding="utf-8"?>
<p:tagLst xmlns:p="http://schemas.openxmlformats.org/presentationml/2006/main">
  <p:tag name="KSO_WM_BEAUTIFY_FLAG" val=""/>
</p:tagLst>
</file>

<file path=ppt/tags/tag596.xml><?xml version="1.0" encoding="utf-8"?>
<p:tagLst xmlns:p="http://schemas.openxmlformats.org/presentationml/2006/main">
  <p:tag name="KSO_WM_BEAUTIFY_FLAG" val=""/>
</p:tagLst>
</file>

<file path=ppt/tags/tag597.xml><?xml version="1.0" encoding="utf-8"?>
<p:tagLst xmlns:p="http://schemas.openxmlformats.org/presentationml/2006/main">
  <p:tag name="KSO_WM_BEAUTIFY_FLAG" val=""/>
</p:tagLst>
</file>

<file path=ppt/tags/tag598.xml><?xml version="1.0" encoding="utf-8"?>
<p:tagLst xmlns:p="http://schemas.openxmlformats.org/presentationml/2006/main">
  <p:tag name="KSO_WM_BEAUTIFY_FLAG" val=""/>
</p:tagLst>
</file>

<file path=ppt/tags/tag59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00.xml><?xml version="1.0" encoding="utf-8"?>
<p:tagLst xmlns:p="http://schemas.openxmlformats.org/presentationml/2006/main">
  <p:tag name="KSO_WM_BEAUTIFY_FLAG" val=""/>
</p:tagLst>
</file>

<file path=ppt/tags/tag601.xml><?xml version="1.0" encoding="utf-8"?>
<p:tagLst xmlns:p="http://schemas.openxmlformats.org/presentationml/2006/main">
  <p:tag name="KSO_WM_BEAUTIFY_FLAG" val=""/>
</p:tagLst>
</file>

<file path=ppt/tags/tag602.xml><?xml version="1.0" encoding="utf-8"?>
<p:tagLst xmlns:p="http://schemas.openxmlformats.org/presentationml/2006/main">
  <p:tag name="KSO_WM_BEAUTIFY_FLAG" val=""/>
</p:tagLst>
</file>

<file path=ppt/tags/tag603.xml><?xml version="1.0" encoding="utf-8"?>
<p:tagLst xmlns:p="http://schemas.openxmlformats.org/presentationml/2006/main">
  <p:tag name="KSO_WM_BEAUTIFY_FLAG" val=""/>
</p:tagLst>
</file>

<file path=ppt/tags/tag604.xml><?xml version="1.0" encoding="utf-8"?>
<p:tagLst xmlns:p="http://schemas.openxmlformats.org/presentationml/2006/main">
  <p:tag name="KSO_WM_BEAUTIFY_FLAG" val=""/>
</p:tagLst>
</file>

<file path=ppt/tags/tag605.xml><?xml version="1.0" encoding="utf-8"?>
<p:tagLst xmlns:p="http://schemas.openxmlformats.org/presentationml/2006/main">
  <p:tag name="KSO_WM_BEAUTIFY_FLAG" val=""/>
</p:tagLst>
</file>

<file path=ppt/tags/tag606.xml><?xml version="1.0" encoding="utf-8"?>
<p:tagLst xmlns:p="http://schemas.openxmlformats.org/presentationml/2006/main">
  <p:tag name="KSO_WM_BEAUTIFY_FLAG" val=""/>
</p:tagLst>
</file>

<file path=ppt/tags/tag607.xml><?xml version="1.0" encoding="utf-8"?>
<p:tagLst xmlns:p="http://schemas.openxmlformats.org/presentationml/2006/main">
  <p:tag name="KSO_WM_BEAUTIFY_FLAG" val=""/>
</p:tagLst>
</file>

<file path=ppt/tags/tag608.xml><?xml version="1.0" encoding="utf-8"?>
<p:tagLst xmlns:p="http://schemas.openxmlformats.org/presentationml/2006/main">
  <p:tag name="KSO_WM_BEAUTIFY_FLAG" val=""/>
</p:tagLst>
</file>

<file path=ppt/tags/tag609.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10.xml><?xml version="1.0" encoding="utf-8"?>
<p:tagLst xmlns:p="http://schemas.openxmlformats.org/presentationml/2006/main">
  <p:tag name="KSO_WM_BEAUTIFY_FLAG" val=""/>
</p:tagLst>
</file>

<file path=ppt/tags/tag611.xml><?xml version="1.0" encoding="utf-8"?>
<p:tagLst xmlns:p="http://schemas.openxmlformats.org/presentationml/2006/main">
  <p:tag name="KSO_WM_BEAUTIFY_FLAG" val=""/>
</p:tagLst>
</file>

<file path=ppt/tags/tag612.xml><?xml version="1.0" encoding="utf-8"?>
<p:tagLst xmlns:p="http://schemas.openxmlformats.org/presentationml/2006/main">
  <p:tag name="KSO_WM_BEAUTIFY_FLAG" val=""/>
</p:tagLst>
</file>

<file path=ppt/tags/tag613.xml><?xml version="1.0" encoding="utf-8"?>
<p:tagLst xmlns:p="http://schemas.openxmlformats.org/presentationml/2006/main">
  <p:tag name="KSO_WM_BEAUTIFY_FLAG" val=""/>
</p:tagLst>
</file>

<file path=ppt/tags/tag614.xml><?xml version="1.0" encoding="utf-8"?>
<p:tagLst xmlns:p="http://schemas.openxmlformats.org/presentationml/2006/main">
  <p:tag name="KSO_WM_BEAUTIFY_FLAG" val=""/>
</p:tagLst>
</file>

<file path=ppt/tags/tag615.xml><?xml version="1.0" encoding="utf-8"?>
<p:tagLst xmlns:p="http://schemas.openxmlformats.org/presentationml/2006/main">
  <p:tag name="KSO_WM_BEAUTIFY_FLAG" val=""/>
</p:tagLst>
</file>

<file path=ppt/tags/tag616.xml><?xml version="1.0" encoding="utf-8"?>
<p:tagLst xmlns:p="http://schemas.openxmlformats.org/presentationml/2006/main">
  <p:tag name="KSO_WM_BEAUTIFY_FLAG" val=""/>
</p:tagLst>
</file>

<file path=ppt/tags/tag617.xml><?xml version="1.0" encoding="utf-8"?>
<p:tagLst xmlns:p="http://schemas.openxmlformats.org/presentationml/2006/main">
  <p:tag name="KSO_WM_BEAUTIFY_FLAG" val=""/>
</p:tagLst>
</file>

<file path=ppt/tags/tag618.xml><?xml version="1.0" encoding="utf-8"?>
<p:tagLst xmlns:p="http://schemas.openxmlformats.org/presentationml/2006/main">
  <p:tag name="KSO_WM_BEAUTIFY_FLAG" val=""/>
</p:tagLst>
</file>

<file path=ppt/tags/tag619.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20.xml><?xml version="1.0" encoding="utf-8"?>
<p:tagLst xmlns:p="http://schemas.openxmlformats.org/presentationml/2006/main">
  <p:tag name="KSO_WM_BEAUTIFY_FLAG" val=""/>
</p:tagLst>
</file>

<file path=ppt/tags/tag621.xml><?xml version="1.0" encoding="utf-8"?>
<p:tagLst xmlns:p="http://schemas.openxmlformats.org/presentationml/2006/main">
  <p:tag name="KSO_WM_BEAUTIFY_FLAG" val=""/>
</p:tagLst>
</file>

<file path=ppt/tags/tag622.xml><?xml version="1.0" encoding="utf-8"?>
<p:tagLst xmlns:p="http://schemas.openxmlformats.org/presentationml/2006/main">
  <p:tag name="KSO_WM_BEAUTIFY_FLAG" val=""/>
</p:tagLst>
</file>

<file path=ppt/tags/tag623.xml><?xml version="1.0" encoding="utf-8"?>
<p:tagLst xmlns:p="http://schemas.openxmlformats.org/presentationml/2006/main">
  <p:tag name="KSO_WM_BEAUTIFY_FLAG" val=""/>
</p:tagLst>
</file>

<file path=ppt/tags/tag624.xml><?xml version="1.0" encoding="utf-8"?>
<p:tagLst xmlns:p="http://schemas.openxmlformats.org/presentationml/2006/main">
  <p:tag name="KSO_WM_BEAUTIFY_FLAG" val=""/>
</p:tagLst>
</file>

<file path=ppt/tags/tag625.xml><?xml version="1.0" encoding="utf-8"?>
<p:tagLst xmlns:p="http://schemas.openxmlformats.org/presentationml/2006/main">
  <p:tag name="KSO_WM_BEAUTIFY_FLAG" val=""/>
</p:tagLst>
</file>

<file path=ppt/tags/tag626.xml><?xml version="1.0" encoding="utf-8"?>
<p:tagLst xmlns:p="http://schemas.openxmlformats.org/presentationml/2006/main">
  <p:tag name="KSO_WM_BEAUTIFY_FLAG" val=""/>
</p:tagLst>
</file>

<file path=ppt/tags/tag627.xml><?xml version="1.0" encoding="utf-8"?>
<p:tagLst xmlns:p="http://schemas.openxmlformats.org/presentationml/2006/main">
  <p:tag name="KSO_WM_BEAUTIFY_FLAG" val=""/>
</p:tagLst>
</file>

<file path=ppt/tags/tag628.xml><?xml version="1.0" encoding="utf-8"?>
<p:tagLst xmlns:p="http://schemas.openxmlformats.org/presentationml/2006/main">
  <p:tag name="KSO_WM_BEAUTIFY_FLAG" val=""/>
</p:tagLst>
</file>

<file path=ppt/tags/tag629.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30.xml><?xml version="1.0" encoding="utf-8"?>
<p:tagLst xmlns:p="http://schemas.openxmlformats.org/presentationml/2006/main">
  <p:tag name="KSO_WM_BEAUTIFY_FLAG" val=""/>
</p:tagLst>
</file>

<file path=ppt/tags/tag631.xml><?xml version="1.0" encoding="utf-8"?>
<p:tagLst xmlns:p="http://schemas.openxmlformats.org/presentationml/2006/main">
  <p:tag name="KSO_WM_BEAUTIFY_FLAG" val=""/>
</p:tagLst>
</file>

<file path=ppt/tags/tag632.xml><?xml version="1.0" encoding="utf-8"?>
<p:tagLst xmlns:p="http://schemas.openxmlformats.org/presentationml/2006/main">
  <p:tag name="KSO_WM_BEAUTIFY_FLAG" val=""/>
</p:tagLst>
</file>

<file path=ppt/tags/tag633.xml><?xml version="1.0" encoding="utf-8"?>
<p:tagLst xmlns:p="http://schemas.openxmlformats.org/presentationml/2006/main">
  <p:tag name="KSO_WM_BEAUTIFY_FLAG" val=""/>
</p:tagLst>
</file>

<file path=ppt/tags/tag634.xml><?xml version="1.0" encoding="utf-8"?>
<p:tagLst xmlns:p="http://schemas.openxmlformats.org/presentationml/2006/main">
  <p:tag name="KSO_WM_BEAUTIFY_FLAG" val=""/>
</p:tagLst>
</file>

<file path=ppt/tags/tag635.xml><?xml version="1.0" encoding="utf-8"?>
<p:tagLst xmlns:p="http://schemas.openxmlformats.org/presentationml/2006/main">
  <p:tag name="KSO_WM_BEAUTIFY_FLAG" val=""/>
</p:tagLst>
</file>

<file path=ppt/tags/tag636.xml><?xml version="1.0" encoding="utf-8"?>
<p:tagLst xmlns:p="http://schemas.openxmlformats.org/presentationml/2006/main">
  <p:tag name="KSO_WM_BEAUTIFY_FLAG" val=""/>
</p:tagLst>
</file>

<file path=ppt/tags/tag637.xml><?xml version="1.0" encoding="utf-8"?>
<p:tagLst xmlns:p="http://schemas.openxmlformats.org/presentationml/2006/main">
  <p:tag name="KSO_WM_BEAUTIFY_FLAG" val=""/>
</p:tagLst>
</file>

<file path=ppt/tags/tag638.xml><?xml version="1.0" encoding="utf-8"?>
<p:tagLst xmlns:p="http://schemas.openxmlformats.org/presentationml/2006/main">
  <p:tag name="KSO_WM_BEAUTIFY_FLAG" val=""/>
</p:tagLst>
</file>

<file path=ppt/tags/tag639.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40.xml><?xml version="1.0" encoding="utf-8"?>
<p:tagLst xmlns:p="http://schemas.openxmlformats.org/presentationml/2006/main">
  <p:tag name="KSO_WM_BEAUTIFY_FLAG" val=""/>
</p:tagLst>
</file>

<file path=ppt/tags/tag641.xml><?xml version="1.0" encoding="utf-8"?>
<p:tagLst xmlns:p="http://schemas.openxmlformats.org/presentationml/2006/main">
  <p:tag name="KSO_WM_BEAUTIFY_FLAG" val=""/>
</p:tagLst>
</file>

<file path=ppt/tags/tag642.xml><?xml version="1.0" encoding="utf-8"?>
<p:tagLst xmlns:p="http://schemas.openxmlformats.org/presentationml/2006/main">
  <p:tag name="KSO_WM_BEAUTIFY_FLAG" val=""/>
</p:tagLst>
</file>

<file path=ppt/tags/tag643.xml><?xml version="1.0" encoding="utf-8"?>
<p:tagLst xmlns:p="http://schemas.openxmlformats.org/presentationml/2006/main">
  <p:tag name="KSO_WM_BEAUTIFY_FLAG" val=""/>
</p:tagLst>
</file>

<file path=ppt/tags/tag644.xml><?xml version="1.0" encoding="utf-8"?>
<p:tagLst xmlns:p="http://schemas.openxmlformats.org/presentationml/2006/main">
  <p:tag name="KSO_WM_BEAUTIFY_FLAG" val=""/>
</p:tagLst>
</file>

<file path=ppt/tags/tag645.xml><?xml version="1.0" encoding="utf-8"?>
<p:tagLst xmlns:p="http://schemas.openxmlformats.org/presentationml/2006/main">
  <p:tag name="KSO_WM_BEAUTIFY_FLAG" val=""/>
</p:tagLst>
</file>

<file path=ppt/tags/tag646.xml><?xml version="1.0" encoding="utf-8"?>
<p:tagLst xmlns:p="http://schemas.openxmlformats.org/presentationml/2006/main">
  <p:tag name="KSO_WM_BEAUTIFY_FLAG" val=""/>
</p:tagLst>
</file>

<file path=ppt/tags/tag647.xml><?xml version="1.0" encoding="utf-8"?>
<p:tagLst xmlns:p="http://schemas.openxmlformats.org/presentationml/2006/main">
  <p:tag name="KSO_WM_BEAUTIFY_FLAG" val=""/>
</p:tagLst>
</file>

<file path=ppt/tags/tag648.xml><?xml version="1.0" encoding="utf-8"?>
<p:tagLst xmlns:p="http://schemas.openxmlformats.org/presentationml/2006/main">
  <p:tag name="KSO_WM_BEAUTIFY_FLAG" val=""/>
</p:tagLst>
</file>

<file path=ppt/tags/tag649.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50.xml><?xml version="1.0" encoding="utf-8"?>
<p:tagLst xmlns:p="http://schemas.openxmlformats.org/presentationml/2006/main">
  <p:tag name="KSO_WM_BEAUTIFY_FLAG" val=""/>
</p:tagLst>
</file>

<file path=ppt/tags/tag651.xml><?xml version="1.0" encoding="utf-8"?>
<p:tagLst xmlns:p="http://schemas.openxmlformats.org/presentationml/2006/main">
  <p:tag name="KSO_WM_BEAUTIFY_FLAG" val=""/>
</p:tagLst>
</file>

<file path=ppt/tags/tag652.xml><?xml version="1.0" encoding="utf-8"?>
<p:tagLst xmlns:p="http://schemas.openxmlformats.org/presentationml/2006/main">
  <p:tag name="KSO_WM_BEAUTIFY_FLAG" val=""/>
</p:tagLst>
</file>

<file path=ppt/tags/tag653.xml><?xml version="1.0" encoding="utf-8"?>
<p:tagLst xmlns:p="http://schemas.openxmlformats.org/presentationml/2006/main">
  <p:tag name="KSO_WM_BEAUTIFY_FLAG" val=""/>
</p:tagLst>
</file>

<file path=ppt/tags/tag654.xml><?xml version="1.0" encoding="utf-8"?>
<p:tagLst xmlns:p="http://schemas.openxmlformats.org/presentationml/2006/main">
  <p:tag name="KSO_WM_BEAUTIFY_FLAG" val=""/>
</p:tagLst>
</file>

<file path=ppt/tags/tag655.xml><?xml version="1.0" encoding="utf-8"?>
<p:tagLst xmlns:p="http://schemas.openxmlformats.org/presentationml/2006/main">
  <p:tag name="KSO_WM_BEAUTIFY_FLAG" val=""/>
</p:tagLst>
</file>

<file path=ppt/tags/tag656.xml><?xml version="1.0" encoding="utf-8"?>
<p:tagLst xmlns:p="http://schemas.openxmlformats.org/presentationml/2006/main">
  <p:tag name="KSO_WM_BEAUTIFY_FLAG" val=""/>
</p:tagLst>
</file>

<file path=ppt/tags/tag657.xml><?xml version="1.0" encoding="utf-8"?>
<p:tagLst xmlns:p="http://schemas.openxmlformats.org/presentationml/2006/main">
  <p:tag name="KSO_WM_BEAUTIFY_FLAG" val=""/>
</p:tagLst>
</file>

<file path=ppt/tags/tag658.xml><?xml version="1.0" encoding="utf-8"?>
<p:tagLst xmlns:p="http://schemas.openxmlformats.org/presentationml/2006/main">
  <p:tag name="KSO_WM_BEAUTIFY_FLAG" val=""/>
</p:tagLst>
</file>

<file path=ppt/tags/tag659.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60.xml><?xml version="1.0" encoding="utf-8"?>
<p:tagLst xmlns:p="http://schemas.openxmlformats.org/presentationml/2006/main">
  <p:tag name="KSO_WM_BEAUTIFY_FLAG" val=""/>
</p:tagLst>
</file>

<file path=ppt/tags/tag661.xml><?xml version="1.0" encoding="utf-8"?>
<p:tagLst xmlns:p="http://schemas.openxmlformats.org/presentationml/2006/main">
  <p:tag name="KSO_WM_BEAUTIFY_FLAG" val=""/>
</p:tagLst>
</file>

<file path=ppt/tags/tag662.xml><?xml version="1.0" encoding="utf-8"?>
<p:tagLst xmlns:p="http://schemas.openxmlformats.org/presentationml/2006/main">
  <p:tag name="KSO_WM_BEAUTIFY_FLAG" val=""/>
</p:tagLst>
</file>

<file path=ppt/tags/tag663.xml><?xml version="1.0" encoding="utf-8"?>
<p:tagLst xmlns:p="http://schemas.openxmlformats.org/presentationml/2006/main">
  <p:tag name="KSO_WM_BEAUTIFY_FLAG" val=""/>
</p:tagLst>
</file>

<file path=ppt/tags/tag664.xml><?xml version="1.0" encoding="utf-8"?>
<p:tagLst xmlns:p="http://schemas.openxmlformats.org/presentationml/2006/main">
  <p:tag name="KSO_WM_BEAUTIFY_FLAG" val=""/>
</p:tagLst>
</file>

<file path=ppt/tags/tag665.xml><?xml version="1.0" encoding="utf-8"?>
<p:tagLst xmlns:p="http://schemas.openxmlformats.org/presentationml/2006/main">
  <p:tag name="KSO_WM_BEAUTIFY_FLAG" val=""/>
</p:tagLst>
</file>

<file path=ppt/tags/tag666.xml><?xml version="1.0" encoding="utf-8"?>
<p:tagLst xmlns:p="http://schemas.openxmlformats.org/presentationml/2006/main">
  <p:tag name="KSO_WM_BEAUTIFY_FLAG" val=""/>
</p:tagLst>
</file>

<file path=ppt/tags/tag667.xml><?xml version="1.0" encoding="utf-8"?>
<p:tagLst xmlns:p="http://schemas.openxmlformats.org/presentationml/2006/main">
  <p:tag name="KSO_WM_BEAUTIFY_FLAG" val=""/>
</p:tagLst>
</file>

<file path=ppt/tags/tag668.xml><?xml version="1.0" encoding="utf-8"?>
<p:tagLst xmlns:p="http://schemas.openxmlformats.org/presentationml/2006/main">
  <p:tag name="KSO_WM_BEAUTIFY_FLAG" val=""/>
</p:tagLst>
</file>

<file path=ppt/tags/tag669.xml><?xml version="1.0" encoding="utf-8"?>
<p:tagLst xmlns:p="http://schemas.openxmlformats.org/presentationml/2006/main">
  <p:tag name="KSO_WPP_MARK_KEY" val="ca523075-3f20-447f-9dad-0f2f675e80f0"/>
  <p:tag name="COMMONDATA" val="eyJoZGlkIjoiNWRhYjRhMTg5YzBkMGU4OWU5MDgzMzQzYjkxZWYyMzUifQ=="/>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Times New Roman"/>
        <a:ea typeface=""/>
        <a:cs typeface=""/>
        <a:font script="Jpan" typeface="游ゴシック Light"/>
        <a:font script="Hang" typeface="맑은 고딕"/>
        <a:font script="Hans" typeface="新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游ゴシック"/>
        <a:font script="Hang" typeface="맑은 고딕"/>
        <a:font script="Hans" typeface="新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新宋体"/>
        <a:ea typeface=""/>
        <a:cs typeface=""/>
        <a:font script="Jpan" typeface="游ゴシック Light"/>
        <a:font script="Hang" typeface="맑은 고딕"/>
        <a:font script="Hans" typeface="新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新宋体"/>
        <a:ea typeface=""/>
        <a:cs typeface=""/>
        <a:font script="Jpan" typeface="游ゴシック"/>
        <a:font script="Hang" typeface="맑은 고딕"/>
        <a:font script="Hans" typeface="新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Times New Roman"/>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7794</Words>
  <Application>WPS 演示</Application>
  <PresentationFormat>宽屏</PresentationFormat>
  <Paragraphs>1001</Paragraphs>
  <Slides>73</Slides>
  <Notes>1</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183</vt:i4>
      </vt:variant>
      <vt:variant>
        <vt:lpstr>幻灯片标题</vt:lpstr>
      </vt:variant>
      <vt:variant>
        <vt:i4>73</vt:i4>
      </vt:variant>
    </vt:vector>
  </HeadingPairs>
  <TitlesOfParts>
    <vt:vector size="271" baseType="lpstr">
      <vt:lpstr>Arial</vt:lpstr>
      <vt:lpstr>宋体</vt:lpstr>
      <vt:lpstr>Wingdings</vt:lpstr>
      <vt:lpstr>Times New Roman</vt:lpstr>
      <vt:lpstr>新宋体</vt:lpstr>
      <vt:lpstr>方正姚体</vt:lpstr>
      <vt:lpstr>华文楷体</vt:lpstr>
      <vt:lpstr>楷体_GB2312</vt:lpstr>
      <vt:lpstr>幼圆</vt:lpstr>
      <vt:lpstr>Wingdings 2</vt:lpstr>
      <vt:lpstr>Cambria Math</vt:lpstr>
      <vt:lpstr>微软雅黑</vt:lpstr>
      <vt:lpstr>Arial Unicode MS</vt:lpstr>
      <vt:lpstr>Wingdings</vt:lpstr>
      <vt:lpstr>Office Theme</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Equation.3</vt:lpstr>
      <vt:lpstr>Equation.3</vt:lpstr>
      <vt:lpstr>Equation.3</vt:lpstr>
      <vt:lpstr>Equation.3</vt:lpstr>
      <vt:lpstr>Equation.DSMT4</vt:lpstr>
      <vt:lpstr>Equation.3</vt:lpstr>
      <vt:lpstr>Equation.3</vt:lpstr>
      <vt:lpstr>Equation.3</vt:lpstr>
      <vt:lpstr>Equation.DSMT4</vt:lpstr>
      <vt:lpstr>Equation.3</vt:lpstr>
      <vt:lpstr>Equation.3</vt:lpstr>
      <vt:lpstr>Equation.DSMT4</vt:lpstr>
      <vt:lpstr>Equation.3</vt:lpstr>
      <vt:lpstr>Visio.Drawing.15</vt:lpstr>
      <vt:lpstr>Equation.3</vt:lpstr>
      <vt:lpstr>Equation.DSMT4</vt:lpstr>
      <vt:lpstr>Visio.Drawing.15</vt:lpstr>
      <vt:lpstr>Equation.DSMT4</vt:lpstr>
      <vt:lpstr>Equation.DSMT4</vt:lpstr>
      <vt:lpstr>Equation.DSMT4</vt:lpstr>
      <vt:lpstr>Equation.DSMT4</vt:lpstr>
      <vt:lpstr>Visio.Drawing.15</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SHJ</dc:creator>
  <cp:lastModifiedBy>马子寅</cp:lastModifiedBy>
  <cp:revision>1033</cp:revision>
  <dcterms:created xsi:type="dcterms:W3CDTF">2021-04-06T02:41:00Z</dcterms:created>
  <dcterms:modified xsi:type="dcterms:W3CDTF">2023-12-19T14:06:14Z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E2A932090A974C82A33C4EE86B8B6C59</vt:lpwstr>
  </property>
  <property fmtid="{D5CDD505-2E9C-101B-9397-08002B2CF9AE}" pid="3" name="KSOProductBuildVer">
    <vt:lpwstr>2052-12.1.0.15990</vt:lpwstr>
  </property>
</Properties>
</file>