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3"/>
  </p:notesMasterIdLst>
  <p:handoutMasterIdLst>
    <p:handoutMasterId r:id="rId114"/>
  </p:handoutMasterIdLst>
  <p:sldIdLst>
    <p:sldId id="289" r:id="rId3"/>
    <p:sldId id="426" r:id="rId4"/>
    <p:sldId id="850" r:id="rId5"/>
    <p:sldId id="925" r:id="rId6"/>
    <p:sldId id="926" r:id="rId7"/>
    <p:sldId id="927" r:id="rId8"/>
    <p:sldId id="928" r:id="rId9"/>
    <p:sldId id="929" r:id="rId10"/>
    <p:sldId id="930" r:id="rId11"/>
    <p:sldId id="931" r:id="rId12"/>
    <p:sldId id="932" r:id="rId13"/>
    <p:sldId id="933" r:id="rId14"/>
    <p:sldId id="934" r:id="rId15"/>
    <p:sldId id="935" r:id="rId16"/>
    <p:sldId id="936" r:id="rId17"/>
    <p:sldId id="937" r:id="rId18"/>
    <p:sldId id="938" r:id="rId19"/>
    <p:sldId id="939" r:id="rId20"/>
    <p:sldId id="940" r:id="rId21"/>
    <p:sldId id="941" r:id="rId22"/>
    <p:sldId id="942" r:id="rId23"/>
    <p:sldId id="946" r:id="rId24"/>
    <p:sldId id="943" r:id="rId25"/>
    <p:sldId id="944" r:id="rId26"/>
    <p:sldId id="945" r:id="rId27"/>
    <p:sldId id="947" r:id="rId28"/>
    <p:sldId id="948" r:id="rId29"/>
    <p:sldId id="949" r:id="rId30"/>
    <p:sldId id="950" r:id="rId31"/>
    <p:sldId id="951" r:id="rId32"/>
    <p:sldId id="952" r:id="rId33"/>
    <p:sldId id="953" r:id="rId34"/>
    <p:sldId id="954" r:id="rId35"/>
    <p:sldId id="955" r:id="rId36"/>
    <p:sldId id="956" r:id="rId37"/>
    <p:sldId id="957" r:id="rId38"/>
    <p:sldId id="958" r:id="rId39"/>
    <p:sldId id="959" r:id="rId40"/>
    <p:sldId id="960" r:id="rId41"/>
    <p:sldId id="961" r:id="rId42"/>
    <p:sldId id="962" r:id="rId43"/>
    <p:sldId id="963" r:id="rId44"/>
    <p:sldId id="964" r:id="rId45"/>
    <p:sldId id="965" r:id="rId46"/>
    <p:sldId id="966" r:id="rId47"/>
    <p:sldId id="967" r:id="rId48"/>
    <p:sldId id="968" r:id="rId49"/>
    <p:sldId id="969" r:id="rId50"/>
    <p:sldId id="970" r:id="rId51"/>
    <p:sldId id="971" r:id="rId52"/>
    <p:sldId id="972" r:id="rId53"/>
    <p:sldId id="973" r:id="rId54"/>
    <p:sldId id="974" r:id="rId55"/>
    <p:sldId id="976" r:id="rId56"/>
    <p:sldId id="975" r:id="rId57"/>
    <p:sldId id="977" r:id="rId58"/>
    <p:sldId id="980" r:id="rId59"/>
    <p:sldId id="981" r:id="rId60"/>
    <p:sldId id="982" r:id="rId61"/>
    <p:sldId id="983" r:id="rId62"/>
    <p:sldId id="984" r:id="rId63"/>
    <p:sldId id="985" r:id="rId64"/>
    <p:sldId id="986" r:id="rId65"/>
    <p:sldId id="987" r:id="rId66"/>
    <p:sldId id="988" r:id="rId67"/>
    <p:sldId id="989" r:id="rId68"/>
    <p:sldId id="990" r:id="rId69"/>
    <p:sldId id="992" r:id="rId70"/>
    <p:sldId id="991" r:id="rId71"/>
    <p:sldId id="993" r:id="rId72"/>
    <p:sldId id="994" r:id="rId73"/>
    <p:sldId id="995" r:id="rId74"/>
    <p:sldId id="996" r:id="rId75"/>
    <p:sldId id="997" r:id="rId76"/>
    <p:sldId id="998" r:id="rId77"/>
    <p:sldId id="999" r:id="rId78"/>
    <p:sldId id="1002" r:id="rId79"/>
    <p:sldId id="1003" r:id="rId80"/>
    <p:sldId id="1004" r:id="rId81"/>
    <p:sldId id="1005" r:id="rId82"/>
    <p:sldId id="1006" r:id="rId83"/>
    <p:sldId id="1007" r:id="rId84"/>
    <p:sldId id="1008" r:id="rId85"/>
    <p:sldId id="1009" r:id="rId86"/>
    <p:sldId id="1010" r:id="rId87"/>
    <p:sldId id="1011" r:id="rId88"/>
    <p:sldId id="1012" r:id="rId89"/>
    <p:sldId id="1013" r:id="rId90"/>
    <p:sldId id="1014" r:id="rId91"/>
    <p:sldId id="1015" r:id="rId92"/>
    <p:sldId id="1016" r:id="rId93"/>
    <p:sldId id="1017" r:id="rId94"/>
    <p:sldId id="1018" r:id="rId95"/>
    <p:sldId id="1019" r:id="rId96"/>
    <p:sldId id="1020" r:id="rId97"/>
    <p:sldId id="1021" r:id="rId98"/>
    <p:sldId id="1022" r:id="rId99"/>
    <p:sldId id="1023" r:id="rId100"/>
    <p:sldId id="1024" r:id="rId101"/>
    <p:sldId id="1025" r:id="rId102"/>
    <p:sldId id="1026" r:id="rId103"/>
    <p:sldId id="1027" r:id="rId104"/>
    <p:sldId id="1028" r:id="rId105"/>
    <p:sldId id="1029" r:id="rId106"/>
    <p:sldId id="1030" r:id="rId107"/>
    <p:sldId id="1031" r:id="rId108"/>
    <p:sldId id="1033" r:id="rId109"/>
    <p:sldId id="1034" r:id="rId110"/>
    <p:sldId id="1035" r:id="rId111"/>
    <p:sldId id="1036" r:id="rId112"/>
  </p:sldIdLst>
  <p:sldSz cx="12192000" cy="6858000"/>
  <p:notesSz cx="6858000" cy="9144000"/>
  <p:custDataLst>
    <p:tags r:id="rId1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x"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5" autoAdjust="0"/>
    <p:restoredTop sz="94660"/>
  </p:normalViewPr>
  <p:slideViewPr>
    <p:cSldViewPr snapToGrid="0">
      <p:cViewPr varScale="1">
        <p:scale>
          <a:sx n="78" d="100"/>
          <a:sy n="78" d="100"/>
        </p:scale>
        <p:origin x="110"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9" Type="http://schemas.openxmlformats.org/officeDocument/2006/relationships/tags" Target="tags/tag1548.xml"/><Relationship Id="rId118" Type="http://schemas.openxmlformats.org/officeDocument/2006/relationships/commentAuthors" Target="commentAuthors.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handoutMaster" Target="handoutMasters/handoutMaster1.xml"/><Relationship Id="rId113" Type="http://schemas.openxmlformats.org/officeDocument/2006/relationships/notesMaster" Target="notesMasters/notesMaster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53.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64.wmf"/><Relationship Id="rId8" Type="http://schemas.openxmlformats.org/officeDocument/2006/relationships/image" Target="../media/image63.wmf"/><Relationship Id="rId7" Type="http://schemas.openxmlformats.org/officeDocument/2006/relationships/image" Target="../media/image62.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74.wmf"/><Relationship Id="rId8" Type="http://schemas.openxmlformats.org/officeDocument/2006/relationships/image" Target="../media/image54.wmf"/><Relationship Id="rId7" Type="http://schemas.openxmlformats.org/officeDocument/2006/relationships/image" Target="../media/image57.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4" Type="http://schemas.openxmlformats.org/officeDocument/2006/relationships/image" Target="../media/image63.wmf"/><Relationship Id="rId13" Type="http://schemas.openxmlformats.org/officeDocument/2006/relationships/image" Target="../media/image75.wmf"/><Relationship Id="rId12" Type="http://schemas.openxmlformats.org/officeDocument/2006/relationships/image" Target="../media/image61.wmf"/><Relationship Id="rId11" Type="http://schemas.openxmlformats.org/officeDocument/2006/relationships/image" Target="../media/image60.wmf"/><Relationship Id="rId10" Type="http://schemas.openxmlformats.org/officeDocument/2006/relationships/image" Target="../media/image59.wmf"/><Relationship Id="rId1"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90.wmf"/><Relationship Id="rId8" Type="http://schemas.openxmlformats.org/officeDocument/2006/relationships/image" Target="../media/image89.wmf"/><Relationship Id="rId7" Type="http://schemas.openxmlformats.org/officeDocument/2006/relationships/image" Target="../media/image88.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3.wmf"/><Relationship Id="rId3" Type="http://schemas.openxmlformats.org/officeDocument/2006/relationships/image" Target="../media/image85.wmf"/><Relationship Id="rId2" Type="http://schemas.openxmlformats.org/officeDocument/2006/relationships/image" Target="../media/image63.wmf"/><Relationship Id="rId10" Type="http://schemas.openxmlformats.org/officeDocument/2006/relationships/image" Target="../media/image91.wmf"/><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63.wmf"/><Relationship Id="rId8" Type="http://schemas.openxmlformats.org/officeDocument/2006/relationships/image" Target="../media/image90.wmf"/><Relationship Id="rId7" Type="http://schemas.openxmlformats.org/officeDocument/2006/relationships/image" Target="../media/image89.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86.wmf"/><Relationship Id="rId3" Type="http://schemas.openxmlformats.org/officeDocument/2006/relationships/image" Target="../media/image83.wmf"/><Relationship Id="rId2" Type="http://schemas.openxmlformats.org/officeDocument/2006/relationships/image" Target="../media/image93.wmf"/><Relationship Id="rId10" Type="http://schemas.openxmlformats.org/officeDocument/2006/relationships/image" Target="../media/image91.wmf"/><Relationship Id="rId1"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100.wmf"/><Relationship Id="rId4" Type="http://schemas.openxmlformats.org/officeDocument/2006/relationships/image" Target="../media/image99.wmf"/><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123.wmf"/><Relationship Id="rId8" Type="http://schemas.openxmlformats.org/officeDocument/2006/relationships/image" Target="../media/image122.wmf"/><Relationship Id="rId7" Type="http://schemas.openxmlformats.org/officeDocument/2006/relationships/image" Target="../media/image121.wmf"/><Relationship Id="rId6" Type="http://schemas.openxmlformats.org/officeDocument/2006/relationships/image" Target="../media/image120.emf"/><Relationship Id="rId5" Type="http://schemas.openxmlformats.org/officeDocument/2006/relationships/image" Target="../media/image119.wmf"/><Relationship Id="rId4" Type="http://schemas.openxmlformats.org/officeDocument/2006/relationships/image" Target="../media/image118.emf"/><Relationship Id="rId3" Type="http://schemas.openxmlformats.org/officeDocument/2006/relationships/image" Target="../media/image117.wmf"/><Relationship Id="rId2" Type="http://schemas.openxmlformats.org/officeDocument/2006/relationships/image" Target="../media/image116.emf"/><Relationship Id="rId10" Type="http://schemas.openxmlformats.org/officeDocument/2006/relationships/image" Target="../media/image124.wmf"/><Relationship Id="rId1" Type="http://schemas.openxmlformats.org/officeDocument/2006/relationships/image" Target="../media/image115.wmf"/></Relationships>
</file>

<file path=ppt/drawings/_rels/vmlDrawing28.vml.rels><?xml version="1.0" encoding="UTF-8" standalone="yes"?>
<Relationships xmlns="http://schemas.openxmlformats.org/package/2006/relationships"><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137.wmf"/><Relationship Id="rId8" Type="http://schemas.openxmlformats.org/officeDocument/2006/relationships/image" Target="../media/image136.wmf"/><Relationship Id="rId7" Type="http://schemas.openxmlformats.org/officeDocument/2006/relationships/image" Target="../media/image135.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 Id="rId3" Type="http://schemas.openxmlformats.org/officeDocument/2006/relationships/image" Target="../media/image131.wmf"/><Relationship Id="rId2" Type="http://schemas.openxmlformats.org/officeDocument/2006/relationships/image" Target="../media/image130.wmf"/><Relationship Id="rId10" Type="http://schemas.openxmlformats.org/officeDocument/2006/relationships/image" Target="../media/image138.wmf"/><Relationship Id="rId1" Type="http://schemas.openxmlformats.org/officeDocument/2006/relationships/image" Target="../media/image12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147.wmf"/><Relationship Id="rId8" Type="http://schemas.openxmlformats.org/officeDocument/2006/relationships/image" Target="../media/image146.wmf"/><Relationship Id="rId7" Type="http://schemas.openxmlformats.org/officeDocument/2006/relationships/image" Target="../media/image145.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0" Type="http://schemas.openxmlformats.org/officeDocument/2006/relationships/image" Target="../media/image148.wmf"/><Relationship Id="rId1" Type="http://schemas.openxmlformats.org/officeDocument/2006/relationships/image" Target="../media/image139.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52.wmf"/><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emf"/><Relationship Id="rId2" Type="http://schemas.openxmlformats.org/officeDocument/2006/relationships/image" Target="../media/image154.wmf"/><Relationship Id="rId1" Type="http://schemas.openxmlformats.org/officeDocument/2006/relationships/image" Target="../media/image153.wmf"/></Relationships>
</file>

<file path=ppt/drawings/_rels/vmlDrawing33.vml.rels><?xml version="1.0" encoding="UTF-8" standalone="yes"?>
<Relationships xmlns="http://schemas.openxmlformats.org/package/2006/relationships"><Relationship Id="rId5" Type="http://schemas.openxmlformats.org/officeDocument/2006/relationships/image" Target="../media/image114.wmf"/><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154.wmf"/><Relationship Id="rId1" Type="http://schemas.openxmlformats.org/officeDocument/2006/relationships/image" Target="../media/image153.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65.wmf"/><Relationship Id="rId7" Type="http://schemas.openxmlformats.org/officeDocument/2006/relationships/image" Target="../media/image164.w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35.vml.rels><?xml version="1.0" encoding="UTF-8" standalone="yes"?>
<Relationships xmlns="http://schemas.openxmlformats.org/package/2006/relationships"><Relationship Id="rId5" Type="http://schemas.openxmlformats.org/officeDocument/2006/relationships/image" Target="../media/image170.wmf"/><Relationship Id="rId4" Type="http://schemas.openxmlformats.org/officeDocument/2006/relationships/image" Target="../media/image169.wmf"/><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175.wmf"/><Relationship Id="rId8" Type="http://schemas.openxmlformats.org/officeDocument/2006/relationships/image" Target="../media/image174.wmf"/><Relationship Id="rId7" Type="http://schemas.openxmlformats.org/officeDocument/2006/relationships/image" Target="../media/image173.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11.wmf"/></Relationships>
</file>

<file path=ppt/drawings/_rels/vmlDrawing37.vml.rels><?xml version="1.0" encoding="UTF-8" standalone="yes"?>
<Relationships xmlns="http://schemas.openxmlformats.org/package/2006/relationships"><Relationship Id="rId6" Type="http://schemas.openxmlformats.org/officeDocument/2006/relationships/image" Target="../media/image180.emf"/><Relationship Id="rId5" Type="http://schemas.openxmlformats.org/officeDocument/2006/relationships/image" Target="../media/image172.wmf"/><Relationship Id="rId4" Type="http://schemas.openxmlformats.org/officeDocument/2006/relationships/image" Target="../media/image179.wmf"/><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38.vml.rels><?xml version="1.0" encoding="UTF-8" standalone="yes"?>
<Relationships xmlns="http://schemas.openxmlformats.org/package/2006/relationships"><Relationship Id="rId6" Type="http://schemas.openxmlformats.org/officeDocument/2006/relationships/image" Target="../media/image172.wmf"/><Relationship Id="rId5" Type="http://schemas.openxmlformats.org/officeDocument/2006/relationships/image" Target="../media/image179.wmf"/><Relationship Id="rId4" Type="http://schemas.openxmlformats.org/officeDocument/2006/relationships/image" Target="../media/image184.wmf"/><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s>
</file>

<file path=ppt/drawings/_rels/vmlDrawing39.vml.rels><?xml version="1.0" encoding="UTF-8" standalone="yes"?>
<Relationships xmlns="http://schemas.openxmlformats.org/package/2006/relationships"><Relationship Id="rId6" Type="http://schemas.openxmlformats.org/officeDocument/2006/relationships/image" Target="../media/image172.wmf"/><Relationship Id="rId5" Type="http://schemas.openxmlformats.org/officeDocument/2006/relationships/image" Target="../media/image176.wmf"/><Relationship Id="rId4" Type="http://schemas.openxmlformats.org/officeDocument/2006/relationships/image" Target="../media/image188.wmf"/><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22.e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5" Type="http://schemas.openxmlformats.org/officeDocument/2006/relationships/image" Target="../media/image193.wmf"/><Relationship Id="rId4" Type="http://schemas.openxmlformats.org/officeDocument/2006/relationships/image" Target="../media/image192.wmf"/><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41.vml.rels><?xml version="1.0" encoding="UTF-8" standalone="yes"?>
<Relationships xmlns="http://schemas.openxmlformats.org/package/2006/relationships"><Relationship Id="rId7" Type="http://schemas.openxmlformats.org/officeDocument/2006/relationships/image" Target="../media/image172.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95.wmf"/><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94.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72.wmf"/><Relationship Id="rId7" Type="http://schemas.openxmlformats.org/officeDocument/2006/relationships/image" Target="../media/image187.wmf"/><Relationship Id="rId6" Type="http://schemas.openxmlformats.org/officeDocument/2006/relationships/image" Target="../media/image186.wmf"/><Relationship Id="rId5" Type="http://schemas.openxmlformats.org/officeDocument/2006/relationships/image" Target="../media/image199.wmf"/><Relationship Id="rId4" Type="http://schemas.openxmlformats.org/officeDocument/2006/relationships/image" Target="../media/image189.wmf"/><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43.vml.rels><?xml version="1.0" encoding="UTF-8" standalone="yes"?>
<Relationships xmlns="http://schemas.openxmlformats.org/package/2006/relationships"><Relationship Id="rId7" Type="http://schemas.openxmlformats.org/officeDocument/2006/relationships/image" Target="../media/image206.wmf"/><Relationship Id="rId6" Type="http://schemas.openxmlformats.org/officeDocument/2006/relationships/image" Target="../media/image205.wmf"/><Relationship Id="rId5" Type="http://schemas.openxmlformats.org/officeDocument/2006/relationships/image" Target="../media/image204.wmf"/><Relationship Id="rId4" Type="http://schemas.openxmlformats.org/officeDocument/2006/relationships/image" Target="../media/image203.wmf"/><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10.wmf"/><Relationship Id="rId7" Type="http://schemas.openxmlformats.org/officeDocument/2006/relationships/image" Target="../media/image203.wmf"/><Relationship Id="rId6" Type="http://schemas.openxmlformats.org/officeDocument/2006/relationships/image" Target="../media/image209.wmf"/><Relationship Id="rId5" Type="http://schemas.openxmlformats.org/officeDocument/2006/relationships/image" Target="../media/image202.wmf"/><Relationship Id="rId4" Type="http://schemas.openxmlformats.org/officeDocument/2006/relationships/image" Target="../media/image208.wmf"/><Relationship Id="rId3" Type="http://schemas.openxmlformats.org/officeDocument/2006/relationships/image" Target="../media/image207.wmf"/><Relationship Id="rId2" Type="http://schemas.openxmlformats.org/officeDocument/2006/relationships/image" Target="../media/image172.wmf"/><Relationship Id="rId1" Type="http://schemas.openxmlformats.org/officeDocument/2006/relationships/image" Target="../media/image179.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16.wmf"/><Relationship Id="rId7" Type="http://schemas.openxmlformats.org/officeDocument/2006/relationships/image" Target="../media/image210.wmf"/><Relationship Id="rId6" Type="http://schemas.openxmlformats.org/officeDocument/2006/relationships/image" Target="../media/image215.wmf"/><Relationship Id="rId5" Type="http://schemas.openxmlformats.org/officeDocument/2006/relationships/image" Target="../media/image214.wmf"/><Relationship Id="rId4" Type="http://schemas.openxmlformats.org/officeDocument/2006/relationships/image" Target="../media/image213.wmf"/><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179.wmf"/></Relationships>
</file>

<file path=ppt/drawings/_rels/vmlDrawing46.vml.rels><?xml version="1.0" encoding="UTF-8" standalone="yes"?>
<Relationships xmlns="http://schemas.openxmlformats.org/package/2006/relationships"><Relationship Id="rId6" Type="http://schemas.openxmlformats.org/officeDocument/2006/relationships/image" Target="../media/image222.wmf"/><Relationship Id="rId5" Type="http://schemas.openxmlformats.org/officeDocument/2006/relationships/image" Target="../media/image221.wmf"/><Relationship Id="rId4" Type="http://schemas.openxmlformats.org/officeDocument/2006/relationships/image" Target="../media/image220.wmf"/><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167.wmf"/><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s>
</file>

<file path=ppt/drawings/_rels/vmlDrawing49.vml.rels><?xml version="1.0" encoding="UTF-8" standalone="yes"?>
<Relationships xmlns="http://schemas.openxmlformats.org/package/2006/relationships"><Relationship Id="rId4" Type="http://schemas.openxmlformats.org/officeDocument/2006/relationships/image" Target="../media/image232.wmf"/><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9.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2.e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4" Type="http://schemas.openxmlformats.org/officeDocument/2006/relationships/image" Target="../media/image237.wmf"/><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4.wmf"/></Relationships>
</file>

<file path=ppt/drawings/_rels/vmlDrawing52.vml.rels><?xml version="1.0" encoding="UTF-8" standalone="yes"?>
<Relationships xmlns="http://schemas.openxmlformats.org/package/2006/relationships"><Relationship Id="rId4" Type="http://schemas.openxmlformats.org/officeDocument/2006/relationships/image" Target="../media/image243.wmf"/><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wmf"/></Relationships>
</file>

<file path=ppt/drawings/_rels/vmlDrawing53.vml.rels><?xml version="1.0" encoding="UTF-8" standalone="yes"?>
<Relationships xmlns="http://schemas.openxmlformats.org/package/2006/relationships"><Relationship Id="rId6" Type="http://schemas.openxmlformats.org/officeDocument/2006/relationships/image" Target="../media/image249.wmf"/><Relationship Id="rId5" Type="http://schemas.openxmlformats.org/officeDocument/2006/relationships/image" Target="../media/image248.wmf"/><Relationship Id="rId4" Type="http://schemas.openxmlformats.org/officeDocument/2006/relationships/image" Target="../media/image247.wmf"/><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s>
</file>

<file path=ppt/drawings/_rels/vmlDrawing54.vml.rels><?xml version="1.0" encoding="UTF-8" standalone="yes"?>
<Relationships xmlns="http://schemas.openxmlformats.org/package/2006/relationships"><Relationship Id="rId5" Type="http://schemas.openxmlformats.org/officeDocument/2006/relationships/image" Target="../media/image253.wmf"/><Relationship Id="rId4" Type="http://schemas.openxmlformats.org/officeDocument/2006/relationships/image" Target="../media/image252.wmf"/><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s>
</file>

<file path=ppt/drawings/_rels/vmlDrawing55.vml.rels><?xml version="1.0" encoding="UTF-8" standalone="yes"?>
<Relationships xmlns="http://schemas.openxmlformats.org/package/2006/relationships"><Relationship Id="rId6" Type="http://schemas.openxmlformats.org/officeDocument/2006/relationships/image" Target="../media/image259.wmf"/><Relationship Id="rId5" Type="http://schemas.openxmlformats.org/officeDocument/2006/relationships/image" Target="../media/image258.wmf"/><Relationship Id="rId4" Type="http://schemas.openxmlformats.org/officeDocument/2006/relationships/image" Target="../media/image257.wmf"/><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s>
</file>

<file path=ppt/drawings/_rels/vmlDrawing56.vml.rels><?xml version="1.0" encoding="UTF-8" standalone="yes"?>
<Relationships xmlns="http://schemas.openxmlformats.org/package/2006/relationships"><Relationship Id="rId5" Type="http://schemas.openxmlformats.org/officeDocument/2006/relationships/image" Target="../media/image251.wmf"/><Relationship Id="rId4" Type="http://schemas.openxmlformats.org/officeDocument/2006/relationships/image" Target="../media/image262.wmf"/><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49.wmf"/></Relationships>
</file>

<file path=ppt/drawings/_rels/vmlDrawing57.vml.rels><?xml version="1.0" encoding="UTF-8" standalone="yes"?>
<Relationships xmlns="http://schemas.openxmlformats.org/package/2006/relationships"><Relationship Id="rId7" Type="http://schemas.openxmlformats.org/officeDocument/2006/relationships/image" Target="../media/image269.wmf"/><Relationship Id="rId6" Type="http://schemas.openxmlformats.org/officeDocument/2006/relationships/image" Target="../media/image268.wmf"/><Relationship Id="rId5" Type="http://schemas.openxmlformats.org/officeDocument/2006/relationships/image" Target="../media/image267.wmf"/><Relationship Id="rId4" Type="http://schemas.openxmlformats.org/officeDocument/2006/relationships/image" Target="../media/image266.wmf"/><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s>
</file>

<file path=ppt/drawings/_rels/vmlDrawing58.vml.rels><?xml version="1.0" encoding="UTF-8" standalone="yes"?>
<Relationships xmlns="http://schemas.openxmlformats.org/package/2006/relationships"><Relationship Id="rId9" Type="http://schemas.openxmlformats.org/officeDocument/2006/relationships/image" Target="../media/image278.wmf"/><Relationship Id="rId8" Type="http://schemas.openxmlformats.org/officeDocument/2006/relationships/image" Target="../media/image277.wmf"/><Relationship Id="rId7" Type="http://schemas.openxmlformats.org/officeDocument/2006/relationships/image" Target="../media/image276.wmf"/><Relationship Id="rId6" Type="http://schemas.openxmlformats.org/officeDocument/2006/relationships/image" Target="../media/image275.wmf"/><Relationship Id="rId5" Type="http://schemas.openxmlformats.org/officeDocument/2006/relationships/image" Target="../media/image274.wmf"/><Relationship Id="rId4" Type="http://schemas.openxmlformats.org/officeDocument/2006/relationships/image" Target="../media/image273.wmf"/><Relationship Id="rId3" Type="http://schemas.openxmlformats.org/officeDocument/2006/relationships/image" Target="../media/image272.wmf"/><Relationship Id="rId2" Type="http://schemas.openxmlformats.org/officeDocument/2006/relationships/image" Target="../media/image271.wmf"/><Relationship Id="rId12" Type="http://schemas.openxmlformats.org/officeDocument/2006/relationships/image" Target="../media/image249.wmf"/><Relationship Id="rId11" Type="http://schemas.openxmlformats.org/officeDocument/2006/relationships/image" Target="../media/image280.wmf"/><Relationship Id="rId10" Type="http://schemas.openxmlformats.org/officeDocument/2006/relationships/image" Target="../media/image279.wmf"/><Relationship Id="rId1" Type="http://schemas.openxmlformats.org/officeDocument/2006/relationships/image" Target="../media/image270.wmf"/></Relationships>
</file>

<file path=ppt/drawings/_rels/vmlDrawing59.vml.rels><?xml version="1.0" encoding="UTF-8" standalone="yes"?>
<Relationships xmlns="http://schemas.openxmlformats.org/package/2006/relationships"><Relationship Id="rId6" Type="http://schemas.openxmlformats.org/officeDocument/2006/relationships/image" Target="../media/image285.wmf"/><Relationship Id="rId5" Type="http://schemas.openxmlformats.org/officeDocument/2006/relationships/image" Target="../media/image284.wmf"/><Relationship Id="rId4" Type="http://schemas.openxmlformats.org/officeDocument/2006/relationships/image" Target="../media/image283.wmf"/><Relationship Id="rId3" Type="http://schemas.openxmlformats.org/officeDocument/2006/relationships/image" Target="../media/image265.wmf"/><Relationship Id="rId2" Type="http://schemas.openxmlformats.org/officeDocument/2006/relationships/image" Target="../media/image282.wmf"/><Relationship Id="rId1" Type="http://schemas.openxmlformats.org/officeDocument/2006/relationships/image" Target="../media/image281.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0.vml.rels><?xml version="1.0" encoding="UTF-8" standalone="yes"?>
<Relationships xmlns="http://schemas.openxmlformats.org/package/2006/relationships"><Relationship Id="rId6" Type="http://schemas.openxmlformats.org/officeDocument/2006/relationships/image" Target="../media/image249.wmf"/><Relationship Id="rId5" Type="http://schemas.openxmlformats.org/officeDocument/2006/relationships/image" Target="../media/image289.wmf"/><Relationship Id="rId4" Type="http://schemas.openxmlformats.org/officeDocument/2006/relationships/image" Target="../media/image288.wmf"/><Relationship Id="rId3" Type="http://schemas.openxmlformats.org/officeDocument/2006/relationships/image" Target="../media/image287.wmf"/><Relationship Id="rId2" Type="http://schemas.openxmlformats.org/officeDocument/2006/relationships/image" Target="../media/image286.wmf"/><Relationship Id="rId1" Type="http://schemas.openxmlformats.org/officeDocument/2006/relationships/image" Target="../media/image252.wmf"/></Relationships>
</file>

<file path=ppt/drawings/_rels/vmlDrawing61.vml.rels><?xml version="1.0" encoding="UTF-8" standalone="yes"?>
<Relationships xmlns="http://schemas.openxmlformats.org/package/2006/relationships"><Relationship Id="rId6" Type="http://schemas.openxmlformats.org/officeDocument/2006/relationships/image" Target="../media/image292.wmf"/><Relationship Id="rId5" Type="http://schemas.openxmlformats.org/officeDocument/2006/relationships/image" Target="../media/image291.wmf"/><Relationship Id="rId4" Type="http://schemas.openxmlformats.org/officeDocument/2006/relationships/image" Target="../media/image290.wmf"/><Relationship Id="rId3" Type="http://schemas.openxmlformats.org/officeDocument/2006/relationships/image" Target="../media/image249.wmf"/><Relationship Id="rId2" Type="http://schemas.openxmlformats.org/officeDocument/2006/relationships/image" Target="../media/image288.wmf"/><Relationship Id="rId1" Type="http://schemas.openxmlformats.org/officeDocument/2006/relationships/image" Target="../media/image287.wmf"/></Relationships>
</file>

<file path=ppt/drawings/_rels/vmlDrawing62.vml.rels><?xml version="1.0" encoding="UTF-8" standalone="yes"?>
<Relationships xmlns="http://schemas.openxmlformats.org/package/2006/relationships"><Relationship Id="rId6" Type="http://schemas.openxmlformats.org/officeDocument/2006/relationships/image" Target="../media/image295.wmf"/><Relationship Id="rId5" Type="http://schemas.openxmlformats.org/officeDocument/2006/relationships/image" Target="../media/image294.wmf"/><Relationship Id="rId4" Type="http://schemas.openxmlformats.org/officeDocument/2006/relationships/image" Target="../media/image293.wmf"/><Relationship Id="rId3" Type="http://schemas.openxmlformats.org/officeDocument/2006/relationships/image" Target="../media/image249.wmf"/><Relationship Id="rId2" Type="http://schemas.openxmlformats.org/officeDocument/2006/relationships/image" Target="../media/image288.wmf"/><Relationship Id="rId1" Type="http://schemas.openxmlformats.org/officeDocument/2006/relationships/image" Target="../media/image287.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96.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297.wmf"/></Relationships>
</file>

<file path=ppt/drawings/_rels/vmlDrawing65.vml.rels><?xml version="1.0" encoding="UTF-8" standalone="yes"?>
<Relationships xmlns="http://schemas.openxmlformats.org/package/2006/relationships"><Relationship Id="rId6" Type="http://schemas.openxmlformats.org/officeDocument/2006/relationships/image" Target="../media/image305.wmf"/><Relationship Id="rId5" Type="http://schemas.openxmlformats.org/officeDocument/2006/relationships/image" Target="../media/image304.wmf"/><Relationship Id="rId4" Type="http://schemas.openxmlformats.org/officeDocument/2006/relationships/image" Target="../media/image303.wmf"/><Relationship Id="rId3" Type="http://schemas.openxmlformats.org/officeDocument/2006/relationships/image" Target="../media/image302.wmf"/><Relationship Id="rId2" Type="http://schemas.openxmlformats.org/officeDocument/2006/relationships/image" Target="../media/image301.wmf"/><Relationship Id="rId1" Type="http://schemas.openxmlformats.org/officeDocument/2006/relationships/image" Target="../media/image300.wmf"/></Relationships>
</file>

<file path=ppt/drawings/_rels/vmlDrawing66.vml.rels><?xml version="1.0" encoding="UTF-8" standalone="yes"?>
<Relationships xmlns="http://schemas.openxmlformats.org/package/2006/relationships"><Relationship Id="rId6" Type="http://schemas.openxmlformats.org/officeDocument/2006/relationships/image" Target="../media/image310.wmf"/><Relationship Id="rId5" Type="http://schemas.openxmlformats.org/officeDocument/2006/relationships/image" Target="../media/image309.wmf"/><Relationship Id="rId4" Type="http://schemas.openxmlformats.org/officeDocument/2006/relationships/image" Target="../media/image308.wmf"/><Relationship Id="rId3" Type="http://schemas.openxmlformats.org/officeDocument/2006/relationships/image" Target="../media/image303.wmf"/><Relationship Id="rId2" Type="http://schemas.openxmlformats.org/officeDocument/2006/relationships/image" Target="../media/image307.wmf"/><Relationship Id="rId1" Type="http://schemas.openxmlformats.org/officeDocument/2006/relationships/image" Target="../media/image306.wmf"/></Relationships>
</file>

<file path=ppt/drawings/_rels/vmlDrawing67.vml.rels><?xml version="1.0" encoding="UTF-8" standalone="yes"?>
<Relationships xmlns="http://schemas.openxmlformats.org/package/2006/relationships"><Relationship Id="rId5" Type="http://schemas.openxmlformats.org/officeDocument/2006/relationships/image" Target="../media/image315.wmf"/><Relationship Id="rId4" Type="http://schemas.openxmlformats.org/officeDocument/2006/relationships/image" Target="../media/image314.wmf"/><Relationship Id="rId3" Type="http://schemas.openxmlformats.org/officeDocument/2006/relationships/image" Target="../media/image313.wmf"/><Relationship Id="rId2" Type="http://schemas.openxmlformats.org/officeDocument/2006/relationships/image" Target="../media/image312.wmf"/><Relationship Id="rId1" Type="http://schemas.openxmlformats.org/officeDocument/2006/relationships/image" Target="../media/image311.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10.wmf"/><Relationship Id="rId2" Type="http://schemas.openxmlformats.org/officeDocument/2006/relationships/image" Target="../media/image317.wmf"/><Relationship Id="rId1" Type="http://schemas.openxmlformats.org/officeDocument/2006/relationships/image" Target="../media/image316.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19.wmf"/><Relationship Id="rId2" Type="http://schemas.openxmlformats.org/officeDocument/2006/relationships/image" Target="../media/image318.wmf"/><Relationship Id="rId1" Type="http://schemas.openxmlformats.org/officeDocument/2006/relationships/image" Target="../media/image316.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21.wmf"/><Relationship Id="rId2" Type="http://schemas.openxmlformats.org/officeDocument/2006/relationships/image" Target="../media/image310.wmf"/><Relationship Id="rId1" Type="http://schemas.openxmlformats.org/officeDocument/2006/relationships/image" Target="../media/image320.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24.wmf"/><Relationship Id="rId2" Type="http://schemas.openxmlformats.org/officeDocument/2006/relationships/image" Target="../media/image323.wmf"/><Relationship Id="rId1" Type="http://schemas.openxmlformats.org/officeDocument/2006/relationships/image" Target="../media/image322.wmf"/></Relationships>
</file>

<file path=ppt/drawings/_rels/vmlDrawing72.vml.rels><?xml version="1.0" encoding="UTF-8" standalone="yes"?>
<Relationships xmlns="http://schemas.openxmlformats.org/package/2006/relationships"><Relationship Id="rId6" Type="http://schemas.openxmlformats.org/officeDocument/2006/relationships/image" Target="../media/image317.wmf"/><Relationship Id="rId5" Type="http://schemas.openxmlformats.org/officeDocument/2006/relationships/image" Target="../media/image304.wmf"/><Relationship Id="rId4" Type="http://schemas.openxmlformats.org/officeDocument/2006/relationships/image" Target="../media/image326.wmf"/><Relationship Id="rId3" Type="http://schemas.openxmlformats.org/officeDocument/2006/relationships/image" Target="../media/image321.wmf"/><Relationship Id="rId2" Type="http://schemas.openxmlformats.org/officeDocument/2006/relationships/image" Target="../media/image325.wmf"/><Relationship Id="rId1" Type="http://schemas.openxmlformats.org/officeDocument/2006/relationships/image" Target="../media/image320.wmf"/></Relationships>
</file>

<file path=ppt/drawings/_rels/vmlDrawing73.vml.rels><?xml version="1.0" encoding="UTF-8" standalone="yes"?>
<Relationships xmlns="http://schemas.openxmlformats.org/package/2006/relationships"><Relationship Id="rId4" Type="http://schemas.openxmlformats.org/officeDocument/2006/relationships/image" Target="../media/image330.wmf"/><Relationship Id="rId3" Type="http://schemas.openxmlformats.org/officeDocument/2006/relationships/image" Target="../media/image329.wmf"/><Relationship Id="rId2" Type="http://schemas.openxmlformats.org/officeDocument/2006/relationships/image" Target="../media/image328.wmf"/><Relationship Id="rId1" Type="http://schemas.openxmlformats.org/officeDocument/2006/relationships/image" Target="../media/image327.wmf"/></Relationships>
</file>

<file path=ppt/drawings/_rels/vmlDrawing74.vml.rels><?xml version="1.0" encoding="UTF-8" standalone="yes"?>
<Relationships xmlns="http://schemas.openxmlformats.org/package/2006/relationships"><Relationship Id="rId9" Type="http://schemas.openxmlformats.org/officeDocument/2006/relationships/image" Target="../media/image339.wmf"/><Relationship Id="rId8" Type="http://schemas.openxmlformats.org/officeDocument/2006/relationships/image" Target="../media/image338.wmf"/><Relationship Id="rId7" Type="http://schemas.openxmlformats.org/officeDocument/2006/relationships/image" Target="../media/image337.wmf"/><Relationship Id="rId6" Type="http://schemas.openxmlformats.org/officeDocument/2006/relationships/image" Target="../media/image336.wmf"/><Relationship Id="rId5" Type="http://schemas.openxmlformats.org/officeDocument/2006/relationships/image" Target="../media/image335.wmf"/><Relationship Id="rId4" Type="http://schemas.openxmlformats.org/officeDocument/2006/relationships/image" Target="../media/image334.wmf"/><Relationship Id="rId3" Type="http://schemas.openxmlformats.org/officeDocument/2006/relationships/image" Target="../media/image333.wmf"/><Relationship Id="rId2" Type="http://schemas.openxmlformats.org/officeDocument/2006/relationships/image" Target="../media/image332.wmf"/><Relationship Id="rId1" Type="http://schemas.openxmlformats.org/officeDocument/2006/relationships/image" Target="../media/image331.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340.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342.wmf"/><Relationship Id="rId1" Type="http://schemas.openxmlformats.org/officeDocument/2006/relationships/image" Target="../media/image341.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345.wmf"/><Relationship Id="rId2" Type="http://schemas.openxmlformats.org/officeDocument/2006/relationships/image" Target="../media/image344.wmf"/><Relationship Id="rId1" Type="http://schemas.openxmlformats.org/officeDocument/2006/relationships/image" Target="../media/image343.wmf"/></Relationships>
</file>

<file path=ppt/drawings/_rels/vmlDrawing78.vml.rels><?xml version="1.0" encoding="UTF-8" standalone="yes"?>
<Relationships xmlns="http://schemas.openxmlformats.org/package/2006/relationships"><Relationship Id="rId5" Type="http://schemas.openxmlformats.org/officeDocument/2006/relationships/image" Target="../media/image350.wmf"/><Relationship Id="rId4" Type="http://schemas.openxmlformats.org/officeDocument/2006/relationships/image" Target="../media/image349.wmf"/><Relationship Id="rId3" Type="http://schemas.openxmlformats.org/officeDocument/2006/relationships/image" Target="../media/image348.wmf"/><Relationship Id="rId2" Type="http://schemas.openxmlformats.org/officeDocument/2006/relationships/image" Target="../media/image347.wmf"/><Relationship Id="rId1" Type="http://schemas.openxmlformats.org/officeDocument/2006/relationships/image" Target="../media/image346.wmf"/></Relationships>
</file>

<file path=ppt/drawings/_rels/vmlDrawing79.vml.rels><?xml version="1.0" encoding="UTF-8" standalone="yes"?>
<Relationships xmlns="http://schemas.openxmlformats.org/package/2006/relationships"><Relationship Id="rId6" Type="http://schemas.openxmlformats.org/officeDocument/2006/relationships/image" Target="../media/image356.wmf"/><Relationship Id="rId5" Type="http://schemas.openxmlformats.org/officeDocument/2006/relationships/image" Target="../media/image355.wmf"/><Relationship Id="rId4" Type="http://schemas.openxmlformats.org/officeDocument/2006/relationships/image" Target="../media/image354.wmf"/><Relationship Id="rId3" Type="http://schemas.openxmlformats.org/officeDocument/2006/relationships/image" Target="../media/image353.wmf"/><Relationship Id="rId2" Type="http://schemas.openxmlformats.org/officeDocument/2006/relationships/image" Target="../media/image352.wmf"/><Relationship Id="rId1" Type="http://schemas.openxmlformats.org/officeDocument/2006/relationships/image" Target="../media/image35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59.wmf"/><Relationship Id="rId2" Type="http://schemas.openxmlformats.org/officeDocument/2006/relationships/image" Target="../media/image358.wmf"/><Relationship Id="rId1" Type="http://schemas.openxmlformats.org/officeDocument/2006/relationships/image" Target="../media/image357.w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361.wmf"/><Relationship Id="rId1" Type="http://schemas.openxmlformats.org/officeDocument/2006/relationships/image" Target="../media/image360.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362.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370.w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375.wmf"/><Relationship Id="rId1" Type="http://schemas.openxmlformats.org/officeDocument/2006/relationships/image" Target="../media/image374.wmf"/></Relationships>
</file>

<file path=ppt/drawings/_rels/vmlDrawing85.vml.rels><?xml version="1.0" encoding="UTF-8" standalone="yes"?>
<Relationships xmlns="http://schemas.openxmlformats.org/package/2006/relationships"><Relationship Id="rId2" Type="http://schemas.openxmlformats.org/officeDocument/2006/relationships/image" Target="../media/image377.wmf"/><Relationship Id="rId1" Type="http://schemas.openxmlformats.org/officeDocument/2006/relationships/image" Target="../media/image376.wmf"/></Relationships>
</file>

<file path=ppt/drawings/_rels/vmlDrawing86.vml.rels><?xml version="1.0" encoding="UTF-8" standalone="yes"?>
<Relationships xmlns="http://schemas.openxmlformats.org/package/2006/relationships"><Relationship Id="rId9" Type="http://schemas.openxmlformats.org/officeDocument/2006/relationships/image" Target="../media/image386.wmf"/><Relationship Id="rId8" Type="http://schemas.openxmlformats.org/officeDocument/2006/relationships/image" Target="../media/image385.wmf"/><Relationship Id="rId7" Type="http://schemas.openxmlformats.org/officeDocument/2006/relationships/image" Target="../media/image384.wmf"/><Relationship Id="rId6" Type="http://schemas.openxmlformats.org/officeDocument/2006/relationships/image" Target="../media/image383.wmf"/><Relationship Id="rId5" Type="http://schemas.openxmlformats.org/officeDocument/2006/relationships/image" Target="../media/image382.wmf"/><Relationship Id="rId4" Type="http://schemas.openxmlformats.org/officeDocument/2006/relationships/image" Target="../media/image381.wmf"/><Relationship Id="rId3" Type="http://schemas.openxmlformats.org/officeDocument/2006/relationships/image" Target="../media/image380.wmf"/><Relationship Id="rId2" Type="http://schemas.openxmlformats.org/officeDocument/2006/relationships/image" Target="../media/image379.wmf"/><Relationship Id="rId11" Type="http://schemas.openxmlformats.org/officeDocument/2006/relationships/image" Target="../media/image388.wmf"/><Relationship Id="rId10" Type="http://schemas.openxmlformats.org/officeDocument/2006/relationships/image" Target="../media/image387.wmf"/><Relationship Id="rId1" Type="http://schemas.openxmlformats.org/officeDocument/2006/relationships/image" Target="../media/image378.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95.wmf"/><Relationship Id="rId2" Type="http://schemas.openxmlformats.org/officeDocument/2006/relationships/image" Target="../media/image394.wmf"/><Relationship Id="rId1" Type="http://schemas.openxmlformats.org/officeDocument/2006/relationships/image" Target="../media/image391.wmf"/></Relationships>
</file>

<file path=ppt/drawings/_rels/vmlDrawing88.vml.rels><?xml version="1.0" encoding="UTF-8" standalone="yes"?>
<Relationships xmlns="http://schemas.openxmlformats.org/package/2006/relationships"><Relationship Id="rId9" Type="http://schemas.openxmlformats.org/officeDocument/2006/relationships/image" Target="../media/image401.wmf"/><Relationship Id="rId8" Type="http://schemas.openxmlformats.org/officeDocument/2006/relationships/image" Target="../media/image400.wmf"/><Relationship Id="rId7" Type="http://schemas.openxmlformats.org/officeDocument/2006/relationships/image" Target="../media/image399.wmf"/><Relationship Id="rId6" Type="http://schemas.openxmlformats.org/officeDocument/2006/relationships/image" Target="../media/image398.wmf"/><Relationship Id="rId5" Type="http://schemas.openxmlformats.org/officeDocument/2006/relationships/image" Target="../media/image397.wmf"/><Relationship Id="rId4" Type="http://schemas.openxmlformats.org/officeDocument/2006/relationships/image" Target="../media/image395.wmf"/><Relationship Id="rId3" Type="http://schemas.openxmlformats.org/officeDocument/2006/relationships/image" Target="../media/image394.wmf"/><Relationship Id="rId2" Type="http://schemas.openxmlformats.org/officeDocument/2006/relationships/image" Target="../media/image391.wmf"/><Relationship Id="rId12" Type="http://schemas.openxmlformats.org/officeDocument/2006/relationships/image" Target="../media/image404.wmf"/><Relationship Id="rId11" Type="http://schemas.openxmlformats.org/officeDocument/2006/relationships/image" Target="../media/image403.wmf"/><Relationship Id="rId10" Type="http://schemas.openxmlformats.org/officeDocument/2006/relationships/image" Target="../media/image402.wmf"/><Relationship Id="rId1" Type="http://schemas.openxmlformats.org/officeDocument/2006/relationships/image" Target="../media/image396.wmf"/></Relationships>
</file>

<file path=ppt/drawings/_rels/vmlDrawing89.vml.rels><?xml version="1.0" encoding="UTF-8" standalone="yes"?>
<Relationships xmlns="http://schemas.openxmlformats.org/package/2006/relationships"><Relationship Id="rId2" Type="http://schemas.openxmlformats.org/officeDocument/2006/relationships/image" Target="../media/image407.wmf"/><Relationship Id="rId1" Type="http://schemas.openxmlformats.org/officeDocument/2006/relationships/image" Target="../media/image406.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43.wmf"/><Relationship Id="rId8" Type="http://schemas.openxmlformats.org/officeDocument/2006/relationships/image" Target="../media/image42.wmf"/><Relationship Id="rId7" Type="http://schemas.openxmlformats.org/officeDocument/2006/relationships/image" Target="../media/image31.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Times New Roman" panose="02020603050405020304" charset="0"/>
              </a:rPr>
            </a:fld>
            <a:endParaRPr lang="zh-CN" altLang="en-US">
              <a:latin typeface="Times New Roman" panose="020206030504050203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Times New Roman" panose="02020603050405020304" charset="0"/>
              </a:rPr>
            </a:fld>
            <a:endParaRPr lang="zh-CN" altLang="en-US">
              <a:latin typeface="Times New Roman" panose="020206030504050203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新宋体" panose="02010609030101010101" charset="-122"/>
                <a:ea typeface="新宋体" panose="0201060903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新宋体" panose="02010609030101010101" charset="-122"/>
                <a:ea typeface="新宋体" panose="02010609030101010101" charset="-122"/>
              </a:defRPr>
            </a:lvl1pPr>
          </a:lstStyle>
          <a:p>
            <a:fld id="{18BCE64A-1839-421E-9140-DE036AC890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新宋体" panose="02010609030101010101" charset="-122"/>
                <a:ea typeface="新宋体" panose="0201060903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新宋体" panose="02010609030101010101" charset="-122"/>
                <a:ea typeface="新宋体" panose="02010609030101010101" charset="-122"/>
              </a:defRPr>
            </a:lvl1pPr>
          </a:lstStyle>
          <a:p>
            <a:fld id="{F84604B2-A718-48CF-B433-0A1E6461BB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新宋体" panose="02010609030101010101" charset="-122"/>
        <a:ea typeface="新宋体" panose="02010609030101010101" charset="-122"/>
        <a:cs typeface="+mn-cs"/>
      </a:defRPr>
    </a:lvl1pPr>
    <a:lvl2pPr marL="457200" algn="l" defTabSz="914400" rtl="0" eaLnBrk="1" latinLnBrk="0" hangingPunct="1">
      <a:defRPr sz="1200" kern="1200">
        <a:solidFill>
          <a:schemeClr val="tx1"/>
        </a:solidFill>
        <a:latin typeface="新宋体" panose="02010609030101010101" charset="-122"/>
        <a:ea typeface="新宋体" panose="02010609030101010101" charset="-122"/>
        <a:cs typeface="+mn-cs"/>
      </a:defRPr>
    </a:lvl2pPr>
    <a:lvl3pPr marL="914400" algn="l" defTabSz="914400" rtl="0" eaLnBrk="1" latinLnBrk="0" hangingPunct="1">
      <a:defRPr sz="1200" kern="1200">
        <a:solidFill>
          <a:schemeClr val="tx1"/>
        </a:solidFill>
        <a:latin typeface="新宋体" panose="02010609030101010101" charset="-122"/>
        <a:ea typeface="新宋体" panose="02010609030101010101" charset="-122"/>
        <a:cs typeface="+mn-cs"/>
      </a:defRPr>
    </a:lvl3pPr>
    <a:lvl4pPr marL="1371600" algn="l" defTabSz="914400" rtl="0" eaLnBrk="1" latinLnBrk="0" hangingPunct="1">
      <a:defRPr sz="1200" kern="1200">
        <a:solidFill>
          <a:schemeClr val="tx1"/>
        </a:solidFill>
        <a:latin typeface="新宋体" panose="02010609030101010101" charset="-122"/>
        <a:ea typeface="新宋体" panose="02010609030101010101" charset="-122"/>
        <a:cs typeface="+mn-cs"/>
      </a:defRPr>
    </a:lvl4pPr>
    <a:lvl5pPr marL="1828800" algn="l" defTabSz="914400" rtl="0" eaLnBrk="1" latinLnBrk="0" hangingPunct="1">
      <a:defRPr sz="1200" kern="1200">
        <a:solidFill>
          <a:schemeClr val="tx1"/>
        </a:solidFill>
        <a:latin typeface="新宋体" panose="02010609030101010101" charset="-122"/>
        <a:ea typeface="新宋体" panose="02010609030101010101"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4120272-2835-4842-8E35-8C59A2C88CB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1050C2-F1F6-4BF5-9E37-ADE5BDD5D9E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charset="0"/>
                <a:ea typeface="新宋体" panose="02010609030101010101" charset="-122"/>
              </a:defRPr>
            </a:lvl1pPr>
          </a:lstStyle>
          <a:p>
            <a:fld id="{04120272-2835-4842-8E35-8C59A2C88CB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charset="0"/>
                <a:ea typeface="新宋体" panose="02010609030101010101" charset="-122"/>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charset="0"/>
                <a:ea typeface="新宋体" panose="02010609030101010101" charset="-122"/>
              </a:defRPr>
            </a:lvl1pPr>
          </a:lstStyle>
          <a:p>
            <a:fld id="{641050C2-F1F6-4BF5-9E37-ADE5BDD5D9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charset="0"/>
          <a:ea typeface="新宋体" panose="02010609030101010101"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charset="0"/>
          <a:ea typeface="新宋体" panose="02010609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charset="0"/>
          <a:ea typeface="新宋体" panose="02010609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charset="0"/>
          <a:ea typeface="新宋体" panose="02010609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新宋体" panose="02010609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新宋体" panose="02010609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jpeg"/><Relationship Id="rId6"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1.xml"/><Relationship Id="rId1" Type="http://schemas.openxmlformats.org/officeDocument/2006/relationships/image" Target="../media/image1.png"/></Relationships>
</file>

<file path=ppt/slides/_rels/slide100.xml.rels><?xml version="1.0" encoding="UTF-8" standalone="yes"?>
<Relationships xmlns="http://schemas.openxmlformats.org/package/2006/relationships"><Relationship Id="rId9" Type="http://schemas.openxmlformats.org/officeDocument/2006/relationships/tags" Target="../tags/tag1484.xml"/><Relationship Id="rId8" Type="http://schemas.openxmlformats.org/officeDocument/2006/relationships/tags" Target="../tags/tag1483.xml"/><Relationship Id="rId7" Type="http://schemas.openxmlformats.org/officeDocument/2006/relationships/tags" Target="../tags/tag148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6" Type="http://schemas.openxmlformats.org/officeDocument/2006/relationships/vmlDrawing" Target="../drawings/vmlDrawing85.vml"/><Relationship Id="rId15" Type="http://schemas.openxmlformats.org/officeDocument/2006/relationships/slideLayout" Target="../slideLayouts/slideLayout7.xml"/><Relationship Id="rId14" Type="http://schemas.openxmlformats.org/officeDocument/2006/relationships/image" Target="../media/image377.wmf"/><Relationship Id="rId13" Type="http://schemas.openxmlformats.org/officeDocument/2006/relationships/oleObject" Target="../embeddings/oleObject462.bin"/><Relationship Id="rId12" Type="http://schemas.openxmlformats.org/officeDocument/2006/relationships/image" Target="../media/image376.wmf"/><Relationship Id="rId11" Type="http://schemas.openxmlformats.org/officeDocument/2006/relationships/oleObject" Target="../embeddings/oleObject461.bin"/><Relationship Id="rId10" Type="http://schemas.openxmlformats.org/officeDocument/2006/relationships/tags" Target="../tags/tag1485.xml"/><Relationship Id="rId1" Type="http://schemas.openxmlformats.org/officeDocument/2006/relationships/image" Target="../media/image1.png"/></Relationships>
</file>

<file path=ppt/slides/_rels/slide101.xml.rels><?xml version="1.0" encoding="UTF-8" standalone="yes"?>
<Relationships xmlns="http://schemas.openxmlformats.org/package/2006/relationships"><Relationship Id="rId9" Type="http://schemas.openxmlformats.org/officeDocument/2006/relationships/tags" Target="../tags/tag1488.xml"/><Relationship Id="rId8" Type="http://schemas.openxmlformats.org/officeDocument/2006/relationships/tags" Target="../tags/tag1487.xml"/><Relationship Id="rId7" Type="http://schemas.openxmlformats.org/officeDocument/2006/relationships/tags" Target="../tags/tag148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9" Type="http://schemas.openxmlformats.org/officeDocument/2006/relationships/vmlDrawing" Target="../drawings/vmlDrawing86.vml"/><Relationship Id="rId38" Type="http://schemas.openxmlformats.org/officeDocument/2006/relationships/slideLayout" Target="../slideLayouts/slideLayout7.xml"/><Relationship Id="rId37" Type="http://schemas.openxmlformats.org/officeDocument/2006/relationships/image" Target="../media/image388.wmf"/><Relationship Id="rId36" Type="http://schemas.openxmlformats.org/officeDocument/2006/relationships/oleObject" Target="../embeddings/oleObject473.bin"/><Relationship Id="rId35" Type="http://schemas.openxmlformats.org/officeDocument/2006/relationships/tags" Target="../tags/tag1494.xml"/><Relationship Id="rId34" Type="http://schemas.openxmlformats.org/officeDocument/2006/relationships/image" Target="../media/image387.wmf"/><Relationship Id="rId33" Type="http://schemas.openxmlformats.org/officeDocument/2006/relationships/oleObject" Target="../embeddings/oleObject472.bin"/><Relationship Id="rId32" Type="http://schemas.openxmlformats.org/officeDocument/2006/relationships/tags" Target="../tags/tag1493.xml"/><Relationship Id="rId31" Type="http://schemas.openxmlformats.org/officeDocument/2006/relationships/image" Target="../media/image386.wmf"/><Relationship Id="rId30" Type="http://schemas.openxmlformats.org/officeDocument/2006/relationships/oleObject" Target="../embeddings/oleObject471.bin"/><Relationship Id="rId3" Type="http://schemas.openxmlformats.org/officeDocument/2006/relationships/image" Target="../media/image3.png"/><Relationship Id="rId29" Type="http://schemas.openxmlformats.org/officeDocument/2006/relationships/tags" Target="../tags/tag1492.xml"/><Relationship Id="rId28" Type="http://schemas.openxmlformats.org/officeDocument/2006/relationships/image" Target="../media/image385.wmf"/><Relationship Id="rId27" Type="http://schemas.openxmlformats.org/officeDocument/2006/relationships/oleObject" Target="../embeddings/oleObject470.bin"/><Relationship Id="rId26" Type="http://schemas.openxmlformats.org/officeDocument/2006/relationships/image" Target="../media/image384.wmf"/><Relationship Id="rId25" Type="http://schemas.openxmlformats.org/officeDocument/2006/relationships/oleObject" Target="../embeddings/oleObject469.bin"/><Relationship Id="rId24" Type="http://schemas.openxmlformats.org/officeDocument/2006/relationships/tags" Target="../tags/tag1491.xml"/><Relationship Id="rId23" Type="http://schemas.openxmlformats.org/officeDocument/2006/relationships/image" Target="../media/image383.wmf"/><Relationship Id="rId22" Type="http://schemas.openxmlformats.org/officeDocument/2006/relationships/oleObject" Target="../embeddings/oleObject468.bin"/><Relationship Id="rId21" Type="http://schemas.openxmlformats.org/officeDocument/2006/relationships/tags" Target="../tags/tag1490.xml"/><Relationship Id="rId20" Type="http://schemas.openxmlformats.org/officeDocument/2006/relationships/image" Target="../media/image382.wmf"/><Relationship Id="rId2" Type="http://schemas.openxmlformats.org/officeDocument/2006/relationships/image" Target="../media/image2.png"/><Relationship Id="rId19" Type="http://schemas.openxmlformats.org/officeDocument/2006/relationships/oleObject" Target="../embeddings/oleObject467.bin"/><Relationship Id="rId18" Type="http://schemas.openxmlformats.org/officeDocument/2006/relationships/image" Target="../media/image381.wmf"/><Relationship Id="rId17" Type="http://schemas.openxmlformats.org/officeDocument/2006/relationships/oleObject" Target="../embeddings/oleObject466.bin"/><Relationship Id="rId16" Type="http://schemas.openxmlformats.org/officeDocument/2006/relationships/image" Target="../media/image380.wmf"/><Relationship Id="rId15" Type="http://schemas.openxmlformats.org/officeDocument/2006/relationships/oleObject" Target="../embeddings/oleObject465.bin"/><Relationship Id="rId14" Type="http://schemas.openxmlformats.org/officeDocument/2006/relationships/image" Target="../media/image379.wmf"/><Relationship Id="rId13" Type="http://schemas.openxmlformats.org/officeDocument/2006/relationships/oleObject" Target="../embeddings/oleObject464.bin"/><Relationship Id="rId12" Type="http://schemas.openxmlformats.org/officeDocument/2006/relationships/image" Target="../media/image378.wmf"/><Relationship Id="rId11" Type="http://schemas.openxmlformats.org/officeDocument/2006/relationships/oleObject" Target="../embeddings/oleObject463.bin"/><Relationship Id="rId10" Type="http://schemas.openxmlformats.org/officeDocument/2006/relationships/tags" Target="../tags/tag1489.xml"/><Relationship Id="rId1" Type="http://schemas.openxmlformats.org/officeDocument/2006/relationships/image" Target="../media/image1.png"/></Relationships>
</file>

<file path=ppt/slides/_rels/slide102.xml.rels><?xml version="1.0" encoding="UTF-8" standalone="yes"?>
<Relationships xmlns="http://schemas.openxmlformats.org/package/2006/relationships"><Relationship Id="rId9" Type="http://schemas.openxmlformats.org/officeDocument/2006/relationships/tags" Target="../tags/tag1497.xml"/><Relationship Id="rId8" Type="http://schemas.openxmlformats.org/officeDocument/2006/relationships/tags" Target="../tags/tag1496.xml"/><Relationship Id="rId7" Type="http://schemas.openxmlformats.org/officeDocument/2006/relationships/tags" Target="../tags/tag149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1502.xml"/><Relationship Id="rId15" Type="http://schemas.openxmlformats.org/officeDocument/2006/relationships/tags" Target="../tags/tag1501.xml"/><Relationship Id="rId14" Type="http://schemas.openxmlformats.org/officeDocument/2006/relationships/image" Target="../media/image390.png"/><Relationship Id="rId13" Type="http://schemas.openxmlformats.org/officeDocument/2006/relationships/tags" Target="../tags/tag1500.xml"/><Relationship Id="rId12" Type="http://schemas.openxmlformats.org/officeDocument/2006/relationships/image" Target="../media/image389.png"/><Relationship Id="rId11" Type="http://schemas.openxmlformats.org/officeDocument/2006/relationships/tags" Target="../tags/tag1499.xml"/><Relationship Id="rId10" Type="http://schemas.openxmlformats.org/officeDocument/2006/relationships/tags" Target="../tags/tag1498.xml"/><Relationship Id="rId1" Type="http://schemas.openxmlformats.org/officeDocument/2006/relationships/image" Target="../media/image1.png"/></Relationships>
</file>

<file path=ppt/slides/_rels/slide103.xml.rels><?xml version="1.0" encoding="UTF-8" standalone="yes"?>
<Relationships xmlns="http://schemas.openxmlformats.org/package/2006/relationships"><Relationship Id="rId9" Type="http://schemas.openxmlformats.org/officeDocument/2006/relationships/tags" Target="../tags/tag1505.xml"/><Relationship Id="rId8" Type="http://schemas.openxmlformats.org/officeDocument/2006/relationships/tags" Target="../tags/tag1504.xml"/><Relationship Id="rId7" Type="http://schemas.openxmlformats.org/officeDocument/2006/relationships/tags" Target="../tags/tag150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2" Type="http://schemas.openxmlformats.org/officeDocument/2006/relationships/vmlDrawing" Target="../drawings/vmlDrawing87.vml"/><Relationship Id="rId21" Type="http://schemas.openxmlformats.org/officeDocument/2006/relationships/slideLayout" Target="../slideLayouts/slideLayout7.xml"/><Relationship Id="rId20" Type="http://schemas.openxmlformats.org/officeDocument/2006/relationships/image" Target="../media/image395.wmf"/><Relationship Id="rId2" Type="http://schemas.openxmlformats.org/officeDocument/2006/relationships/image" Target="../media/image2.png"/><Relationship Id="rId19" Type="http://schemas.openxmlformats.org/officeDocument/2006/relationships/oleObject" Target="../embeddings/oleObject476.bin"/><Relationship Id="rId18" Type="http://schemas.openxmlformats.org/officeDocument/2006/relationships/image" Target="../media/image394.wmf"/><Relationship Id="rId17" Type="http://schemas.openxmlformats.org/officeDocument/2006/relationships/oleObject" Target="../embeddings/oleObject475.bin"/><Relationship Id="rId16" Type="http://schemas.openxmlformats.org/officeDocument/2006/relationships/image" Target="../media/image393.png"/><Relationship Id="rId15" Type="http://schemas.openxmlformats.org/officeDocument/2006/relationships/tags" Target="../tags/tag1508.xml"/><Relationship Id="rId14" Type="http://schemas.openxmlformats.org/officeDocument/2006/relationships/image" Target="../media/image392.png"/><Relationship Id="rId13" Type="http://schemas.openxmlformats.org/officeDocument/2006/relationships/tags" Target="../tags/tag1507.xml"/><Relationship Id="rId12" Type="http://schemas.openxmlformats.org/officeDocument/2006/relationships/image" Target="../media/image391.wmf"/><Relationship Id="rId11" Type="http://schemas.openxmlformats.org/officeDocument/2006/relationships/oleObject" Target="../embeddings/oleObject474.bin"/><Relationship Id="rId10" Type="http://schemas.openxmlformats.org/officeDocument/2006/relationships/tags" Target="../tags/tag1506.xml"/><Relationship Id="rId1" Type="http://schemas.openxmlformats.org/officeDocument/2006/relationships/image" Target="../media/image1.png"/></Relationships>
</file>

<file path=ppt/slides/_rels/slide104.xml.rels><?xml version="1.0" encoding="UTF-8" standalone="yes"?>
<Relationships xmlns="http://schemas.openxmlformats.org/package/2006/relationships"><Relationship Id="rId9" Type="http://schemas.openxmlformats.org/officeDocument/2006/relationships/tags" Target="../tags/tag1511.xml"/><Relationship Id="rId8" Type="http://schemas.openxmlformats.org/officeDocument/2006/relationships/tags" Target="../tags/tag1510.xml"/><Relationship Id="rId7" Type="http://schemas.openxmlformats.org/officeDocument/2006/relationships/tags" Target="../tags/tag1509.xml"/><Relationship Id="rId6" Type="http://schemas.openxmlformats.org/officeDocument/2006/relationships/image" Target="../media/image7.png"/><Relationship Id="rId5" Type="http://schemas.openxmlformats.org/officeDocument/2006/relationships/image" Target="../media/image5.png"/><Relationship Id="rId41" Type="http://schemas.openxmlformats.org/officeDocument/2006/relationships/vmlDrawing" Target="../drawings/vmlDrawing88.vml"/><Relationship Id="rId40" Type="http://schemas.openxmlformats.org/officeDocument/2006/relationships/slideLayout" Target="../slideLayouts/slideLayout7.xml"/><Relationship Id="rId4" Type="http://schemas.openxmlformats.org/officeDocument/2006/relationships/image" Target="../media/image4.png"/><Relationship Id="rId39" Type="http://schemas.openxmlformats.org/officeDocument/2006/relationships/image" Target="../media/image404.wmf"/><Relationship Id="rId38" Type="http://schemas.openxmlformats.org/officeDocument/2006/relationships/oleObject" Target="../embeddings/oleObject488.bin"/><Relationship Id="rId37" Type="http://schemas.openxmlformats.org/officeDocument/2006/relationships/image" Target="../media/image403.wmf"/><Relationship Id="rId36" Type="http://schemas.openxmlformats.org/officeDocument/2006/relationships/oleObject" Target="../embeddings/oleObject487.bin"/><Relationship Id="rId35" Type="http://schemas.openxmlformats.org/officeDocument/2006/relationships/image" Target="../media/image402.wmf"/><Relationship Id="rId34" Type="http://schemas.openxmlformats.org/officeDocument/2006/relationships/oleObject" Target="../embeddings/oleObject486.bin"/><Relationship Id="rId33" Type="http://schemas.openxmlformats.org/officeDocument/2006/relationships/image" Target="../media/image401.wmf"/><Relationship Id="rId32" Type="http://schemas.openxmlformats.org/officeDocument/2006/relationships/oleObject" Target="../embeddings/oleObject485.bin"/><Relationship Id="rId31" Type="http://schemas.openxmlformats.org/officeDocument/2006/relationships/image" Target="../media/image400.wmf"/><Relationship Id="rId30" Type="http://schemas.openxmlformats.org/officeDocument/2006/relationships/oleObject" Target="../embeddings/oleObject484.bin"/><Relationship Id="rId3" Type="http://schemas.openxmlformats.org/officeDocument/2006/relationships/image" Target="../media/image3.png"/><Relationship Id="rId29" Type="http://schemas.openxmlformats.org/officeDocument/2006/relationships/tags" Target="../tags/tag1517.xml"/><Relationship Id="rId28" Type="http://schemas.openxmlformats.org/officeDocument/2006/relationships/image" Target="../media/image399.wmf"/><Relationship Id="rId27" Type="http://schemas.openxmlformats.org/officeDocument/2006/relationships/oleObject" Target="../embeddings/oleObject483.bin"/><Relationship Id="rId26" Type="http://schemas.openxmlformats.org/officeDocument/2006/relationships/image" Target="../media/image398.wmf"/><Relationship Id="rId25" Type="http://schemas.openxmlformats.org/officeDocument/2006/relationships/oleObject" Target="../embeddings/oleObject482.bin"/><Relationship Id="rId24" Type="http://schemas.openxmlformats.org/officeDocument/2006/relationships/tags" Target="../tags/tag1516.xml"/><Relationship Id="rId23" Type="http://schemas.openxmlformats.org/officeDocument/2006/relationships/image" Target="../media/image397.wmf"/><Relationship Id="rId22" Type="http://schemas.openxmlformats.org/officeDocument/2006/relationships/oleObject" Target="../embeddings/oleObject481.bin"/><Relationship Id="rId21" Type="http://schemas.openxmlformats.org/officeDocument/2006/relationships/image" Target="../media/image395.wmf"/><Relationship Id="rId20" Type="http://schemas.openxmlformats.org/officeDocument/2006/relationships/oleObject" Target="../embeddings/oleObject480.bin"/><Relationship Id="rId2" Type="http://schemas.openxmlformats.org/officeDocument/2006/relationships/image" Target="../media/image2.png"/><Relationship Id="rId19" Type="http://schemas.openxmlformats.org/officeDocument/2006/relationships/tags" Target="../tags/tag1515.xml"/><Relationship Id="rId18" Type="http://schemas.openxmlformats.org/officeDocument/2006/relationships/image" Target="../media/image394.wmf"/><Relationship Id="rId17" Type="http://schemas.openxmlformats.org/officeDocument/2006/relationships/oleObject" Target="../embeddings/oleObject479.bin"/><Relationship Id="rId16" Type="http://schemas.openxmlformats.org/officeDocument/2006/relationships/tags" Target="../tags/tag1514.xml"/><Relationship Id="rId15" Type="http://schemas.openxmlformats.org/officeDocument/2006/relationships/image" Target="../media/image391.wmf"/><Relationship Id="rId14" Type="http://schemas.openxmlformats.org/officeDocument/2006/relationships/oleObject" Target="../embeddings/oleObject478.bin"/><Relationship Id="rId13" Type="http://schemas.openxmlformats.org/officeDocument/2006/relationships/tags" Target="../tags/tag1513.xml"/><Relationship Id="rId12" Type="http://schemas.openxmlformats.org/officeDocument/2006/relationships/image" Target="../media/image396.wmf"/><Relationship Id="rId11" Type="http://schemas.openxmlformats.org/officeDocument/2006/relationships/oleObject" Target="../embeddings/oleObject477.bin"/><Relationship Id="rId10" Type="http://schemas.openxmlformats.org/officeDocument/2006/relationships/tags" Target="../tags/tag1512.xml"/><Relationship Id="rId1" Type="http://schemas.openxmlformats.org/officeDocument/2006/relationships/image" Target="../media/image1.png"/></Relationships>
</file>

<file path=ppt/slides/_rels/slide105.xml.rels><?xml version="1.0" encoding="UTF-8" standalone="yes"?>
<Relationships xmlns="http://schemas.openxmlformats.org/package/2006/relationships"><Relationship Id="rId9" Type="http://schemas.openxmlformats.org/officeDocument/2006/relationships/tags" Target="../tags/tag1520.xml"/><Relationship Id="rId8" Type="http://schemas.openxmlformats.org/officeDocument/2006/relationships/tags" Target="../tags/tag1519.xml"/><Relationship Id="rId7" Type="http://schemas.openxmlformats.org/officeDocument/2006/relationships/tags" Target="../tags/tag151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image" Target="../media/image405.png"/><Relationship Id="rId11" Type="http://schemas.openxmlformats.org/officeDocument/2006/relationships/tags" Target="../tags/tag1522.xml"/><Relationship Id="rId10" Type="http://schemas.openxmlformats.org/officeDocument/2006/relationships/tags" Target="../tags/tag1521.xml"/><Relationship Id="rId1" Type="http://schemas.openxmlformats.org/officeDocument/2006/relationships/image" Target="../media/image1.png"/></Relationships>
</file>

<file path=ppt/slides/_rels/slide106.xml.rels><?xml version="1.0" encoding="UTF-8" standalone="yes"?>
<Relationships xmlns="http://schemas.openxmlformats.org/package/2006/relationships"><Relationship Id="rId9" Type="http://schemas.openxmlformats.org/officeDocument/2006/relationships/tags" Target="../tags/tag1525.xml"/><Relationship Id="rId8" Type="http://schemas.openxmlformats.org/officeDocument/2006/relationships/tags" Target="../tags/tag1524.xml"/><Relationship Id="rId7" Type="http://schemas.openxmlformats.org/officeDocument/2006/relationships/tags" Target="../tags/tag152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6" Type="http://schemas.openxmlformats.org/officeDocument/2006/relationships/vmlDrawing" Target="../drawings/vmlDrawing89.vml"/><Relationship Id="rId15" Type="http://schemas.openxmlformats.org/officeDocument/2006/relationships/slideLayout" Target="../slideLayouts/slideLayout7.xml"/><Relationship Id="rId14" Type="http://schemas.openxmlformats.org/officeDocument/2006/relationships/image" Target="../media/image407.wmf"/><Relationship Id="rId13" Type="http://schemas.openxmlformats.org/officeDocument/2006/relationships/oleObject" Target="../embeddings/oleObject490.bin"/><Relationship Id="rId12" Type="http://schemas.openxmlformats.org/officeDocument/2006/relationships/image" Target="../media/image406.wmf"/><Relationship Id="rId11" Type="http://schemas.openxmlformats.org/officeDocument/2006/relationships/oleObject" Target="../embeddings/oleObject489.bin"/><Relationship Id="rId10" Type="http://schemas.openxmlformats.org/officeDocument/2006/relationships/tags" Target="../tags/tag1526.xml"/><Relationship Id="rId1" Type="http://schemas.openxmlformats.org/officeDocument/2006/relationships/image" Target="../media/image1.png"/></Relationships>
</file>

<file path=ppt/slides/_rels/slide107.xml.rels><?xml version="1.0" encoding="UTF-8" standalone="yes"?>
<Relationships xmlns="http://schemas.openxmlformats.org/package/2006/relationships"><Relationship Id="rId9" Type="http://schemas.openxmlformats.org/officeDocument/2006/relationships/tags" Target="../tags/tag1529.xml"/><Relationship Id="rId8" Type="http://schemas.openxmlformats.org/officeDocument/2006/relationships/tags" Target="../tags/tag1528.xml"/><Relationship Id="rId7" Type="http://schemas.openxmlformats.org/officeDocument/2006/relationships/tags" Target="../tags/tag152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image" Target="../media/image409.emf"/><Relationship Id="rId13" Type="http://schemas.openxmlformats.org/officeDocument/2006/relationships/tags" Target="../tags/tag1532.xml"/><Relationship Id="rId12" Type="http://schemas.openxmlformats.org/officeDocument/2006/relationships/image" Target="../media/image408.emf"/><Relationship Id="rId11" Type="http://schemas.openxmlformats.org/officeDocument/2006/relationships/tags" Target="../tags/tag1531.xml"/><Relationship Id="rId10" Type="http://schemas.openxmlformats.org/officeDocument/2006/relationships/tags" Target="../tags/tag1530.xml"/><Relationship Id="rId1" Type="http://schemas.openxmlformats.org/officeDocument/2006/relationships/image" Target="../media/image1.png"/></Relationships>
</file>

<file path=ppt/slides/_rels/slide108.xml.rels><?xml version="1.0" encoding="UTF-8" standalone="yes"?>
<Relationships xmlns="http://schemas.openxmlformats.org/package/2006/relationships"><Relationship Id="rId9" Type="http://schemas.openxmlformats.org/officeDocument/2006/relationships/tags" Target="../tags/tag1535.xml"/><Relationship Id="rId8" Type="http://schemas.openxmlformats.org/officeDocument/2006/relationships/tags" Target="../tags/tag1534.xml"/><Relationship Id="rId7" Type="http://schemas.openxmlformats.org/officeDocument/2006/relationships/tags" Target="../tags/tag153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1536.xml"/><Relationship Id="rId1" Type="http://schemas.openxmlformats.org/officeDocument/2006/relationships/image" Target="../media/image1.png"/></Relationships>
</file>

<file path=ppt/slides/_rels/slide109.xml.rels><?xml version="1.0" encoding="UTF-8" standalone="yes"?>
<Relationships xmlns="http://schemas.openxmlformats.org/package/2006/relationships"><Relationship Id="rId9" Type="http://schemas.openxmlformats.org/officeDocument/2006/relationships/tags" Target="../tags/tag1539.xml"/><Relationship Id="rId8" Type="http://schemas.openxmlformats.org/officeDocument/2006/relationships/tags" Target="../tags/tag1538.xml"/><Relationship Id="rId7" Type="http://schemas.openxmlformats.org/officeDocument/2006/relationships/tags" Target="../tags/tag153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image" Target="../media/image410.png"/><Relationship Id="rId11" Type="http://schemas.openxmlformats.org/officeDocument/2006/relationships/tags" Target="../tags/tag1541.xml"/><Relationship Id="rId10" Type="http://schemas.openxmlformats.org/officeDocument/2006/relationships/tags" Target="../tags/tag1540.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0" Type="http://schemas.openxmlformats.org/officeDocument/2006/relationships/vmlDrawing" Target="../drawings/vmlDrawing7.vml"/><Relationship Id="rId9" Type="http://schemas.openxmlformats.org/officeDocument/2006/relationships/tags" Target="../tags/tag64.xml"/><Relationship Id="rId89" Type="http://schemas.openxmlformats.org/officeDocument/2006/relationships/slideLayout" Target="../slideLayouts/slideLayout7.xml"/><Relationship Id="rId88" Type="http://schemas.openxmlformats.org/officeDocument/2006/relationships/tags" Target="../tags/tag132.xml"/><Relationship Id="rId87" Type="http://schemas.openxmlformats.org/officeDocument/2006/relationships/tags" Target="../tags/tag131.xml"/><Relationship Id="rId86" Type="http://schemas.openxmlformats.org/officeDocument/2006/relationships/tags" Target="../tags/tag130.xml"/><Relationship Id="rId85" Type="http://schemas.openxmlformats.org/officeDocument/2006/relationships/tags" Target="../tags/tag129.xml"/><Relationship Id="rId84" Type="http://schemas.openxmlformats.org/officeDocument/2006/relationships/tags" Target="../tags/tag128.xml"/><Relationship Id="rId83" Type="http://schemas.openxmlformats.org/officeDocument/2006/relationships/oleObject" Target="../embeddings/oleObject29.bin"/><Relationship Id="rId82" Type="http://schemas.openxmlformats.org/officeDocument/2006/relationships/tags" Target="../tags/tag127.xml"/><Relationship Id="rId81" Type="http://schemas.openxmlformats.org/officeDocument/2006/relationships/tags" Target="../tags/tag126.xml"/><Relationship Id="rId80" Type="http://schemas.openxmlformats.org/officeDocument/2006/relationships/tags" Target="../tags/tag125.xml"/><Relationship Id="rId8" Type="http://schemas.openxmlformats.org/officeDocument/2006/relationships/tags" Target="../tags/tag63.xml"/><Relationship Id="rId79" Type="http://schemas.openxmlformats.org/officeDocument/2006/relationships/tags" Target="../tags/tag124.xml"/><Relationship Id="rId78" Type="http://schemas.openxmlformats.org/officeDocument/2006/relationships/tags" Target="../tags/tag123.xml"/><Relationship Id="rId77" Type="http://schemas.openxmlformats.org/officeDocument/2006/relationships/tags" Target="../tags/tag122.xml"/><Relationship Id="rId76" Type="http://schemas.openxmlformats.org/officeDocument/2006/relationships/tags" Target="../tags/tag121.xml"/><Relationship Id="rId75" Type="http://schemas.openxmlformats.org/officeDocument/2006/relationships/tags" Target="../tags/tag120.xml"/><Relationship Id="rId74" Type="http://schemas.openxmlformats.org/officeDocument/2006/relationships/tags" Target="../tags/tag119.xml"/><Relationship Id="rId73" Type="http://schemas.openxmlformats.org/officeDocument/2006/relationships/tags" Target="../tags/tag118.xml"/><Relationship Id="rId72" Type="http://schemas.openxmlformats.org/officeDocument/2006/relationships/tags" Target="../tags/tag117.xml"/><Relationship Id="rId71" Type="http://schemas.openxmlformats.org/officeDocument/2006/relationships/tags" Target="../tags/tag116.xml"/><Relationship Id="rId70" Type="http://schemas.openxmlformats.org/officeDocument/2006/relationships/tags" Target="../tags/tag115.xml"/><Relationship Id="rId7" Type="http://schemas.openxmlformats.org/officeDocument/2006/relationships/tags" Target="../tags/tag62.xml"/><Relationship Id="rId69" Type="http://schemas.openxmlformats.org/officeDocument/2006/relationships/tags" Target="../tags/tag114.xml"/><Relationship Id="rId68" Type="http://schemas.openxmlformats.org/officeDocument/2006/relationships/tags" Target="../tags/tag113.xml"/><Relationship Id="rId67" Type="http://schemas.openxmlformats.org/officeDocument/2006/relationships/tags" Target="../tags/tag112.xml"/><Relationship Id="rId66" Type="http://schemas.openxmlformats.org/officeDocument/2006/relationships/tags" Target="../tags/tag111.xml"/><Relationship Id="rId65" Type="http://schemas.openxmlformats.org/officeDocument/2006/relationships/tags" Target="../tags/tag110.xml"/><Relationship Id="rId64" Type="http://schemas.openxmlformats.org/officeDocument/2006/relationships/tags" Target="../tags/tag109.xml"/><Relationship Id="rId63" Type="http://schemas.openxmlformats.org/officeDocument/2006/relationships/tags" Target="../tags/tag108.xml"/><Relationship Id="rId62" Type="http://schemas.openxmlformats.org/officeDocument/2006/relationships/tags" Target="../tags/tag107.xml"/><Relationship Id="rId61" Type="http://schemas.openxmlformats.org/officeDocument/2006/relationships/tags" Target="../tags/tag106.xml"/><Relationship Id="rId60" Type="http://schemas.openxmlformats.org/officeDocument/2006/relationships/tags" Target="../tags/tag105.xml"/><Relationship Id="rId6" Type="http://schemas.openxmlformats.org/officeDocument/2006/relationships/image" Target="../media/image7.png"/><Relationship Id="rId59" Type="http://schemas.openxmlformats.org/officeDocument/2006/relationships/tags" Target="../tags/tag104.xml"/><Relationship Id="rId58" Type="http://schemas.openxmlformats.org/officeDocument/2006/relationships/tags" Target="../tags/tag103.xml"/><Relationship Id="rId57" Type="http://schemas.openxmlformats.org/officeDocument/2006/relationships/tags" Target="../tags/tag102.xml"/><Relationship Id="rId56" Type="http://schemas.openxmlformats.org/officeDocument/2006/relationships/tags" Target="../tags/tag101.xml"/><Relationship Id="rId55" Type="http://schemas.openxmlformats.org/officeDocument/2006/relationships/tags" Target="../tags/tag100.xml"/><Relationship Id="rId54" Type="http://schemas.openxmlformats.org/officeDocument/2006/relationships/tags" Target="../tags/tag99.xml"/><Relationship Id="rId53" Type="http://schemas.openxmlformats.org/officeDocument/2006/relationships/image" Target="../media/image33.wmf"/><Relationship Id="rId52" Type="http://schemas.openxmlformats.org/officeDocument/2006/relationships/oleObject" Target="../embeddings/oleObject28.bin"/><Relationship Id="rId51" Type="http://schemas.openxmlformats.org/officeDocument/2006/relationships/tags" Target="../tags/tag98.xml"/><Relationship Id="rId50" Type="http://schemas.openxmlformats.org/officeDocument/2006/relationships/tags" Target="../tags/tag97.xml"/><Relationship Id="rId5" Type="http://schemas.openxmlformats.org/officeDocument/2006/relationships/image" Target="../media/image5.png"/><Relationship Id="rId49" Type="http://schemas.openxmlformats.org/officeDocument/2006/relationships/image" Target="../media/image32.wmf"/><Relationship Id="rId48" Type="http://schemas.openxmlformats.org/officeDocument/2006/relationships/oleObject" Target="../embeddings/oleObject27.bin"/><Relationship Id="rId47" Type="http://schemas.openxmlformats.org/officeDocument/2006/relationships/tags" Target="../tags/tag96.xml"/><Relationship Id="rId46" Type="http://schemas.openxmlformats.org/officeDocument/2006/relationships/image" Target="../media/image31.wmf"/><Relationship Id="rId45" Type="http://schemas.openxmlformats.org/officeDocument/2006/relationships/oleObject" Target="../embeddings/oleObject26.bin"/><Relationship Id="rId44" Type="http://schemas.openxmlformats.org/officeDocument/2006/relationships/tags" Target="../tags/tag95.xml"/><Relationship Id="rId43" Type="http://schemas.openxmlformats.org/officeDocument/2006/relationships/image" Target="../media/image30.wmf"/><Relationship Id="rId42" Type="http://schemas.openxmlformats.org/officeDocument/2006/relationships/oleObject" Target="../embeddings/oleObject25.bin"/><Relationship Id="rId41" Type="http://schemas.openxmlformats.org/officeDocument/2006/relationships/tags" Target="../tags/tag94.xml"/><Relationship Id="rId40" Type="http://schemas.openxmlformats.org/officeDocument/2006/relationships/tags" Target="../tags/tag93.xml"/><Relationship Id="rId4" Type="http://schemas.openxmlformats.org/officeDocument/2006/relationships/image" Target="../media/image4.png"/><Relationship Id="rId39" Type="http://schemas.openxmlformats.org/officeDocument/2006/relationships/tags" Target="../tags/tag92.xml"/><Relationship Id="rId38" Type="http://schemas.openxmlformats.org/officeDocument/2006/relationships/tags" Target="../tags/tag91.xml"/><Relationship Id="rId37" Type="http://schemas.openxmlformats.org/officeDocument/2006/relationships/image" Target="../media/image29.wmf"/><Relationship Id="rId36" Type="http://schemas.openxmlformats.org/officeDocument/2006/relationships/oleObject" Target="../embeddings/oleObject24.bin"/><Relationship Id="rId35" Type="http://schemas.openxmlformats.org/officeDocument/2006/relationships/tags" Target="../tags/tag90.xml"/><Relationship Id="rId34" Type="http://schemas.openxmlformats.org/officeDocument/2006/relationships/tags" Target="../tags/tag89.xml"/><Relationship Id="rId33" Type="http://schemas.openxmlformats.org/officeDocument/2006/relationships/tags" Target="../tags/tag88.xml"/><Relationship Id="rId32" Type="http://schemas.openxmlformats.org/officeDocument/2006/relationships/tags" Target="../tags/tag87.xml"/><Relationship Id="rId31" Type="http://schemas.openxmlformats.org/officeDocument/2006/relationships/tags" Target="../tags/tag86.xml"/><Relationship Id="rId30" Type="http://schemas.openxmlformats.org/officeDocument/2006/relationships/tags" Target="../tags/tag85.xml"/><Relationship Id="rId3" Type="http://schemas.openxmlformats.org/officeDocument/2006/relationships/image" Target="../media/image3.png"/><Relationship Id="rId29" Type="http://schemas.openxmlformats.org/officeDocument/2006/relationships/tags" Target="../tags/tag84.xml"/><Relationship Id="rId28" Type="http://schemas.openxmlformats.org/officeDocument/2006/relationships/tags" Target="../tags/tag83.xml"/><Relationship Id="rId27" Type="http://schemas.openxmlformats.org/officeDocument/2006/relationships/tags" Target="../tags/tag82.xml"/><Relationship Id="rId26" Type="http://schemas.openxmlformats.org/officeDocument/2006/relationships/tags" Target="../tags/tag81.xml"/><Relationship Id="rId25" Type="http://schemas.openxmlformats.org/officeDocument/2006/relationships/tags" Target="../tags/tag80.xml"/><Relationship Id="rId24" Type="http://schemas.openxmlformats.org/officeDocument/2006/relationships/tags" Target="../tags/tag79.xml"/><Relationship Id="rId23" Type="http://schemas.openxmlformats.org/officeDocument/2006/relationships/tags" Target="../tags/tag78.xml"/><Relationship Id="rId22" Type="http://schemas.openxmlformats.org/officeDocument/2006/relationships/tags" Target="../tags/tag77.xml"/><Relationship Id="rId21" Type="http://schemas.openxmlformats.org/officeDocument/2006/relationships/tags" Target="../tags/tag76.xml"/><Relationship Id="rId20" Type="http://schemas.openxmlformats.org/officeDocument/2006/relationships/tags" Target="../tags/tag75.xml"/><Relationship Id="rId2" Type="http://schemas.openxmlformats.org/officeDocument/2006/relationships/image" Target="../media/image2.png"/><Relationship Id="rId19" Type="http://schemas.openxmlformats.org/officeDocument/2006/relationships/tags" Target="../tags/tag74.xml"/><Relationship Id="rId18" Type="http://schemas.openxmlformats.org/officeDocument/2006/relationships/tags" Target="../tags/tag73.xml"/><Relationship Id="rId17" Type="http://schemas.openxmlformats.org/officeDocument/2006/relationships/tags" Target="../tags/tag72.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image" Target="../media/image1.png"/></Relationships>
</file>

<file path=ppt/slides/_rels/slide110.xml.rels><?xml version="1.0" encoding="UTF-8" standalone="yes"?>
<Relationships xmlns="http://schemas.openxmlformats.org/package/2006/relationships"><Relationship Id="rId9" Type="http://schemas.openxmlformats.org/officeDocument/2006/relationships/tags" Target="../tags/tag1544.xml"/><Relationship Id="rId8" Type="http://schemas.openxmlformats.org/officeDocument/2006/relationships/tags" Target="../tags/tag1543.xml"/><Relationship Id="rId7" Type="http://schemas.openxmlformats.org/officeDocument/2006/relationships/tags" Target="../tags/tag154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image" Target="../media/image412.png"/><Relationship Id="rId13" Type="http://schemas.openxmlformats.org/officeDocument/2006/relationships/tags" Target="../tags/tag1547.xml"/><Relationship Id="rId12" Type="http://schemas.openxmlformats.org/officeDocument/2006/relationships/image" Target="../media/image411.png"/><Relationship Id="rId11" Type="http://schemas.openxmlformats.org/officeDocument/2006/relationships/tags" Target="../tags/tag1546.xml"/><Relationship Id="rId10" Type="http://schemas.openxmlformats.org/officeDocument/2006/relationships/tags" Target="../tags/tag1545.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8.vml"/><Relationship Id="rId17" Type="http://schemas.openxmlformats.org/officeDocument/2006/relationships/slideLayout" Target="../slideLayouts/slideLayout7.xml"/><Relationship Id="rId16" Type="http://schemas.openxmlformats.org/officeDocument/2006/relationships/image" Target="../media/image35.wmf"/><Relationship Id="rId15" Type="http://schemas.openxmlformats.org/officeDocument/2006/relationships/oleObject" Target="../embeddings/oleObject31.bin"/><Relationship Id="rId14" Type="http://schemas.openxmlformats.org/officeDocument/2006/relationships/tags" Target="../tags/tag138.xml"/><Relationship Id="rId13" Type="http://schemas.openxmlformats.org/officeDocument/2006/relationships/image" Target="../media/image34.wmf"/><Relationship Id="rId12" Type="http://schemas.openxmlformats.org/officeDocument/2006/relationships/oleObject" Target="../embeddings/oleObject30.bin"/><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0" Type="http://schemas.openxmlformats.org/officeDocument/2006/relationships/vmlDrawing" Target="../drawings/vmlDrawing9.vml"/><Relationship Id="rId9" Type="http://schemas.openxmlformats.org/officeDocument/2006/relationships/tags" Target="../tags/tag141.xml"/><Relationship Id="rId89" Type="http://schemas.openxmlformats.org/officeDocument/2006/relationships/slideLayout" Target="../slideLayouts/slideLayout7.xml"/><Relationship Id="rId88" Type="http://schemas.openxmlformats.org/officeDocument/2006/relationships/image" Target="../media/image43.wmf"/><Relationship Id="rId87" Type="http://schemas.openxmlformats.org/officeDocument/2006/relationships/oleObject" Target="../embeddings/oleObject41.bin"/><Relationship Id="rId86" Type="http://schemas.openxmlformats.org/officeDocument/2006/relationships/tags" Target="../tags/tag201.xml"/><Relationship Id="rId85" Type="http://schemas.openxmlformats.org/officeDocument/2006/relationships/oleObject" Target="../embeddings/oleObject40.bin"/><Relationship Id="rId84" Type="http://schemas.openxmlformats.org/officeDocument/2006/relationships/tags" Target="../tags/tag200.xml"/><Relationship Id="rId83" Type="http://schemas.openxmlformats.org/officeDocument/2006/relationships/image" Target="../media/image42.wmf"/><Relationship Id="rId82" Type="http://schemas.openxmlformats.org/officeDocument/2006/relationships/oleObject" Target="../embeddings/oleObject39.bin"/><Relationship Id="rId81" Type="http://schemas.openxmlformats.org/officeDocument/2006/relationships/tags" Target="../tags/tag199.xml"/><Relationship Id="rId80" Type="http://schemas.openxmlformats.org/officeDocument/2006/relationships/tags" Target="../tags/tag198.xml"/><Relationship Id="rId8" Type="http://schemas.openxmlformats.org/officeDocument/2006/relationships/tags" Target="../tags/tag140.xml"/><Relationship Id="rId79" Type="http://schemas.openxmlformats.org/officeDocument/2006/relationships/tags" Target="../tags/tag197.xml"/><Relationship Id="rId78" Type="http://schemas.openxmlformats.org/officeDocument/2006/relationships/tags" Target="../tags/tag196.xml"/><Relationship Id="rId77" Type="http://schemas.openxmlformats.org/officeDocument/2006/relationships/tags" Target="../tags/tag195.xml"/><Relationship Id="rId76" Type="http://schemas.openxmlformats.org/officeDocument/2006/relationships/tags" Target="../tags/tag194.xml"/><Relationship Id="rId75" Type="http://schemas.openxmlformats.org/officeDocument/2006/relationships/tags" Target="../tags/tag193.xml"/><Relationship Id="rId74" Type="http://schemas.openxmlformats.org/officeDocument/2006/relationships/tags" Target="../tags/tag192.xml"/><Relationship Id="rId73" Type="http://schemas.openxmlformats.org/officeDocument/2006/relationships/tags" Target="../tags/tag191.xml"/><Relationship Id="rId72" Type="http://schemas.openxmlformats.org/officeDocument/2006/relationships/tags" Target="../tags/tag190.xml"/><Relationship Id="rId71" Type="http://schemas.openxmlformats.org/officeDocument/2006/relationships/tags" Target="../tags/tag189.xml"/><Relationship Id="rId70" Type="http://schemas.openxmlformats.org/officeDocument/2006/relationships/tags" Target="../tags/tag188.xml"/><Relationship Id="rId7" Type="http://schemas.openxmlformats.org/officeDocument/2006/relationships/tags" Target="../tags/tag139.xml"/><Relationship Id="rId69" Type="http://schemas.openxmlformats.org/officeDocument/2006/relationships/tags" Target="../tags/tag187.xml"/><Relationship Id="rId68" Type="http://schemas.openxmlformats.org/officeDocument/2006/relationships/tags" Target="../tags/tag186.xml"/><Relationship Id="rId67" Type="http://schemas.openxmlformats.org/officeDocument/2006/relationships/image" Target="../media/image31.wmf"/><Relationship Id="rId66" Type="http://schemas.openxmlformats.org/officeDocument/2006/relationships/oleObject" Target="../embeddings/oleObject38.bin"/><Relationship Id="rId65" Type="http://schemas.openxmlformats.org/officeDocument/2006/relationships/tags" Target="../tags/tag185.xml"/><Relationship Id="rId64" Type="http://schemas.openxmlformats.org/officeDocument/2006/relationships/tags" Target="../tags/tag184.xml"/><Relationship Id="rId63" Type="http://schemas.openxmlformats.org/officeDocument/2006/relationships/tags" Target="../tags/tag183.xml"/><Relationship Id="rId62" Type="http://schemas.openxmlformats.org/officeDocument/2006/relationships/tags" Target="../tags/tag182.xml"/><Relationship Id="rId61" Type="http://schemas.openxmlformats.org/officeDocument/2006/relationships/tags" Target="../tags/tag181.xml"/><Relationship Id="rId60" Type="http://schemas.openxmlformats.org/officeDocument/2006/relationships/tags" Target="../tags/tag180.xml"/><Relationship Id="rId6" Type="http://schemas.openxmlformats.org/officeDocument/2006/relationships/image" Target="../media/image7.png"/><Relationship Id="rId59" Type="http://schemas.openxmlformats.org/officeDocument/2006/relationships/tags" Target="../tags/tag179.xml"/><Relationship Id="rId58" Type="http://schemas.openxmlformats.org/officeDocument/2006/relationships/tags" Target="../tags/tag178.xml"/><Relationship Id="rId57" Type="http://schemas.openxmlformats.org/officeDocument/2006/relationships/tags" Target="../tags/tag177.xml"/><Relationship Id="rId56" Type="http://schemas.openxmlformats.org/officeDocument/2006/relationships/tags" Target="../tags/tag176.xml"/><Relationship Id="rId55" Type="http://schemas.openxmlformats.org/officeDocument/2006/relationships/tags" Target="../tags/tag175.xml"/><Relationship Id="rId54" Type="http://schemas.openxmlformats.org/officeDocument/2006/relationships/tags" Target="../tags/tag174.xml"/><Relationship Id="rId53" Type="http://schemas.openxmlformats.org/officeDocument/2006/relationships/tags" Target="../tags/tag173.xml"/><Relationship Id="rId52" Type="http://schemas.openxmlformats.org/officeDocument/2006/relationships/tags" Target="../tags/tag172.xml"/><Relationship Id="rId51" Type="http://schemas.openxmlformats.org/officeDocument/2006/relationships/tags" Target="../tags/tag171.xml"/><Relationship Id="rId50" Type="http://schemas.openxmlformats.org/officeDocument/2006/relationships/tags" Target="../tags/tag170.xml"/><Relationship Id="rId5" Type="http://schemas.openxmlformats.org/officeDocument/2006/relationships/image" Target="../media/image5.png"/><Relationship Id="rId49" Type="http://schemas.openxmlformats.org/officeDocument/2006/relationships/tags" Target="../tags/tag169.xml"/><Relationship Id="rId48" Type="http://schemas.openxmlformats.org/officeDocument/2006/relationships/tags" Target="../tags/tag168.xml"/><Relationship Id="rId47" Type="http://schemas.openxmlformats.org/officeDocument/2006/relationships/tags" Target="../tags/tag167.xml"/><Relationship Id="rId46" Type="http://schemas.openxmlformats.org/officeDocument/2006/relationships/tags" Target="../tags/tag166.xml"/><Relationship Id="rId45" Type="http://schemas.openxmlformats.org/officeDocument/2006/relationships/tags" Target="../tags/tag165.xml"/><Relationship Id="rId44" Type="http://schemas.openxmlformats.org/officeDocument/2006/relationships/tags" Target="../tags/tag164.xml"/><Relationship Id="rId43" Type="http://schemas.openxmlformats.org/officeDocument/2006/relationships/tags" Target="../tags/tag163.xml"/><Relationship Id="rId42" Type="http://schemas.openxmlformats.org/officeDocument/2006/relationships/tags" Target="../tags/tag162.xml"/><Relationship Id="rId41" Type="http://schemas.openxmlformats.org/officeDocument/2006/relationships/tags" Target="../tags/tag161.xml"/><Relationship Id="rId40" Type="http://schemas.openxmlformats.org/officeDocument/2006/relationships/tags" Target="../tags/tag160.xml"/><Relationship Id="rId4" Type="http://schemas.openxmlformats.org/officeDocument/2006/relationships/image" Target="../media/image4.png"/><Relationship Id="rId39" Type="http://schemas.openxmlformats.org/officeDocument/2006/relationships/tags" Target="../tags/tag159.xml"/><Relationship Id="rId38" Type="http://schemas.openxmlformats.org/officeDocument/2006/relationships/tags" Target="../tags/tag158.xml"/><Relationship Id="rId37" Type="http://schemas.openxmlformats.org/officeDocument/2006/relationships/tags" Target="../tags/tag157.xml"/><Relationship Id="rId36" Type="http://schemas.openxmlformats.org/officeDocument/2006/relationships/tags" Target="../tags/tag156.xml"/><Relationship Id="rId35" Type="http://schemas.openxmlformats.org/officeDocument/2006/relationships/tags" Target="../tags/tag155.xml"/><Relationship Id="rId34" Type="http://schemas.openxmlformats.org/officeDocument/2006/relationships/tags" Target="../tags/tag154.xml"/><Relationship Id="rId33" Type="http://schemas.openxmlformats.org/officeDocument/2006/relationships/tags" Target="../tags/tag153.xml"/><Relationship Id="rId32" Type="http://schemas.openxmlformats.org/officeDocument/2006/relationships/tags" Target="../tags/tag152.xml"/><Relationship Id="rId31" Type="http://schemas.openxmlformats.org/officeDocument/2006/relationships/tags" Target="../tags/tag151.xml"/><Relationship Id="rId30" Type="http://schemas.openxmlformats.org/officeDocument/2006/relationships/tags" Target="../tags/tag150.xml"/><Relationship Id="rId3" Type="http://schemas.openxmlformats.org/officeDocument/2006/relationships/image" Target="../media/image3.png"/><Relationship Id="rId29" Type="http://schemas.openxmlformats.org/officeDocument/2006/relationships/tags" Target="../tags/tag149.xml"/><Relationship Id="rId28" Type="http://schemas.openxmlformats.org/officeDocument/2006/relationships/image" Target="../media/image41.wmf"/><Relationship Id="rId27" Type="http://schemas.openxmlformats.org/officeDocument/2006/relationships/oleObject" Target="../embeddings/oleObject37.bin"/><Relationship Id="rId26" Type="http://schemas.openxmlformats.org/officeDocument/2006/relationships/tags" Target="../tags/tag148.xml"/><Relationship Id="rId25" Type="http://schemas.openxmlformats.org/officeDocument/2006/relationships/image" Target="../media/image40.wmf"/><Relationship Id="rId24" Type="http://schemas.openxmlformats.org/officeDocument/2006/relationships/oleObject" Target="../embeddings/oleObject36.bin"/><Relationship Id="rId23" Type="http://schemas.openxmlformats.org/officeDocument/2006/relationships/tags" Target="../tags/tag147.xml"/><Relationship Id="rId22" Type="http://schemas.openxmlformats.org/officeDocument/2006/relationships/image" Target="../media/image39.wmf"/><Relationship Id="rId21" Type="http://schemas.openxmlformats.org/officeDocument/2006/relationships/oleObject" Target="../embeddings/oleObject35.bin"/><Relationship Id="rId20" Type="http://schemas.openxmlformats.org/officeDocument/2006/relationships/tags" Target="../tags/tag146.xml"/><Relationship Id="rId2" Type="http://schemas.openxmlformats.org/officeDocument/2006/relationships/image" Target="../media/image2.png"/><Relationship Id="rId19" Type="http://schemas.openxmlformats.org/officeDocument/2006/relationships/image" Target="../media/image38.wmf"/><Relationship Id="rId18" Type="http://schemas.openxmlformats.org/officeDocument/2006/relationships/oleObject" Target="../embeddings/oleObject34.bin"/><Relationship Id="rId17" Type="http://schemas.openxmlformats.org/officeDocument/2006/relationships/tags" Target="../tags/tag145.xml"/><Relationship Id="rId16" Type="http://schemas.openxmlformats.org/officeDocument/2006/relationships/image" Target="../media/image37.wmf"/><Relationship Id="rId15" Type="http://schemas.openxmlformats.org/officeDocument/2006/relationships/oleObject" Target="../embeddings/oleObject33.bin"/><Relationship Id="rId14" Type="http://schemas.openxmlformats.org/officeDocument/2006/relationships/tags" Target="../tags/tag144.xml"/><Relationship Id="rId13" Type="http://schemas.openxmlformats.org/officeDocument/2006/relationships/image" Target="../media/image36.wmf"/><Relationship Id="rId12" Type="http://schemas.openxmlformats.org/officeDocument/2006/relationships/oleObject" Target="../embeddings/oleObject32.bin"/><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tags" Target="../tags/tag204.xml"/><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vmlDrawing" Target="../drawings/vmlDrawing10.vml"/><Relationship Id="rId14" Type="http://schemas.openxmlformats.org/officeDocument/2006/relationships/slideLayout" Target="../slideLayouts/slideLayout7.xml"/><Relationship Id="rId13" Type="http://schemas.openxmlformats.org/officeDocument/2006/relationships/image" Target="../media/image44.wmf"/><Relationship Id="rId12" Type="http://schemas.openxmlformats.org/officeDocument/2006/relationships/oleObject" Target="../embeddings/oleObject42.bin"/><Relationship Id="rId11" Type="http://schemas.openxmlformats.org/officeDocument/2006/relationships/tags" Target="../tags/tag206.xml"/><Relationship Id="rId10" Type="http://schemas.openxmlformats.org/officeDocument/2006/relationships/tags" Target="../tags/tag205.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11.vml"/><Relationship Id="rId17" Type="http://schemas.openxmlformats.org/officeDocument/2006/relationships/slideLayout" Target="../slideLayouts/slideLayout7.xml"/><Relationship Id="rId16" Type="http://schemas.openxmlformats.org/officeDocument/2006/relationships/image" Target="../media/image46.wmf"/><Relationship Id="rId15" Type="http://schemas.openxmlformats.org/officeDocument/2006/relationships/oleObject" Target="../embeddings/oleObject44.bin"/><Relationship Id="rId14" Type="http://schemas.openxmlformats.org/officeDocument/2006/relationships/tags" Target="../tags/tag212.xml"/><Relationship Id="rId13" Type="http://schemas.openxmlformats.org/officeDocument/2006/relationships/image" Target="../media/image45.wmf"/><Relationship Id="rId12" Type="http://schemas.openxmlformats.org/officeDocument/2006/relationships/oleObject" Target="../embeddings/oleObject43.bin"/><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9" Type="http://schemas.openxmlformats.org/officeDocument/2006/relationships/oleObject" Target="../embeddings/oleObject54.bin"/><Relationship Id="rId98" Type="http://schemas.openxmlformats.org/officeDocument/2006/relationships/tags" Target="../tags/tag292.xml"/><Relationship Id="rId97" Type="http://schemas.openxmlformats.org/officeDocument/2006/relationships/oleObject" Target="../embeddings/oleObject53.bin"/><Relationship Id="rId96" Type="http://schemas.openxmlformats.org/officeDocument/2006/relationships/tags" Target="../tags/tag291.xml"/><Relationship Id="rId95" Type="http://schemas.openxmlformats.org/officeDocument/2006/relationships/oleObject" Target="../embeddings/oleObject52.bin"/><Relationship Id="rId94" Type="http://schemas.openxmlformats.org/officeDocument/2006/relationships/tags" Target="../tags/tag290.xml"/><Relationship Id="rId93" Type="http://schemas.openxmlformats.org/officeDocument/2006/relationships/oleObject" Target="../embeddings/oleObject51.bin"/><Relationship Id="rId92" Type="http://schemas.openxmlformats.org/officeDocument/2006/relationships/tags" Target="../tags/tag289.xml"/><Relationship Id="rId91" Type="http://schemas.openxmlformats.org/officeDocument/2006/relationships/oleObject" Target="../embeddings/oleObject50.bin"/><Relationship Id="rId90" Type="http://schemas.openxmlformats.org/officeDocument/2006/relationships/tags" Target="../tags/tag288.xml"/><Relationship Id="rId9" Type="http://schemas.openxmlformats.org/officeDocument/2006/relationships/tags" Target="../tags/tag215.xml"/><Relationship Id="rId89" Type="http://schemas.openxmlformats.org/officeDocument/2006/relationships/oleObject" Target="../embeddings/oleObject49.bin"/><Relationship Id="rId88" Type="http://schemas.openxmlformats.org/officeDocument/2006/relationships/tags" Target="../tags/tag287.xml"/><Relationship Id="rId87" Type="http://schemas.openxmlformats.org/officeDocument/2006/relationships/tags" Target="../tags/tag286.xml"/><Relationship Id="rId86" Type="http://schemas.openxmlformats.org/officeDocument/2006/relationships/tags" Target="../tags/tag285.xml"/><Relationship Id="rId85" Type="http://schemas.openxmlformats.org/officeDocument/2006/relationships/tags" Target="../tags/tag284.xml"/><Relationship Id="rId84" Type="http://schemas.openxmlformats.org/officeDocument/2006/relationships/tags" Target="../tags/tag283.xml"/><Relationship Id="rId83" Type="http://schemas.openxmlformats.org/officeDocument/2006/relationships/tags" Target="../tags/tag282.xml"/><Relationship Id="rId82" Type="http://schemas.openxmlformats.org/officeDocument/2006/relationships/tags" Target="../tags/tag281.xml"/><Relationship Id="rId81" Type="http://schemas.openxmlformats.org/officeDocument/2006/relationships/tags" Target="../tags/tag280.xml"/><Relationship Id="rId80" Type="http://schemas.openxmlformats.org/officeDocument/2006/relationships/tags" Target="../tags/tag279.xml"/><Relationship Id="rId8" Type="http://schemas.openxmlformats.org/officeDocument/2006/relationships/tags" Target="../tags/tag214.xml"/><Relationship Id="rId79" Type="http://schemas.openxmlformats.org/officeDocument/2006/relationships/tags" Target="../tags/tag278.xml"/><Relationship Id="rId78" Type="http://schemas.openxmlformats.org/officeDocument/2006/relationships/tags" Target="../tags/tag277.xml"/><Relationship Id="rId77" Type="http://schemas.openxmlformats.org/officeDocument/2006/relationships/tags" Target="../tags/tag276.xml"/><Relationship Id="rId76" Type="http://schemas.openxmlformats.org/officeDocument/2006/relationships/tags" Target="../tags/tag275.xml"/><Relationship Id="rId75" Type="http://schemas.openxmlformats.org/officeDocument/2006/relationships/tags" Target="../tags/tag274.xml"/><Relationship Id="rId74" Type="http://schemas.openxmlformats.org/officeDocument/2006/relationships/tags" Target="../tags/tag273.xml"/><Relationship Id="rId73" Type="http://schemas.openxmlformats.org/officeDocument/2006/relationships/tags" Target="../tags/tag272.xml"/><Relationship Id="rId72" Type="http://schemas.openxmlformats.org/officeDocument/2006/relationships/tags" Target="../tags/tag271.xml"/><Relationship Id="rId71" Type="http://schemas.openxmlformats.org/officeDocument/2006/relationships/tags" Target="../tags/tag270.xml"/><Relationship Id="rId70" Type="http://schemas.openxmlformats.org/officeDocument/2006/relationships/tags" Target="../tags/tag269.xml"/><Relationship Id="rId7" Type="http://schemas.openxmlformats.org/officeDocument/2006/relationships/tags" Target="../tags/tag213.xml"/><Relationship Id="rId69" Type="http://schemas.openxmlformats.org/officeDocument/2006/relationships/tags" Target="../tags/tag268.xml"/><Relationship Id="rId68" Type="http://schemas.openxmlformats.org/officeDocument/2006/relationships/tags" Target="../tags/tag267.xml"/><Relationship Id="rId67" Type="http://schemas.openxmlformats.org/officeDocument/2006/relationships/tags" Target="../tags/tag266.xml"/><Relationship Id="rId66" Type="http://schemas.openxmlformats.org/officeDocument/2006/relationships/tags" Target="../tags/tag265.xml"/><Relationship Id="rId65" Type="http://schemas.openxmlformats.org/officeDocument/2006/relationships/tags" Target="../tags/tag264.xml"/><Relationship Id="rId64" Type="http://schemas.openxmlformats.org/officeDocument/2006/relationships/tags" Target="../tags/tag263.xml"/><Relationship Id="rId63" Type="http://schemas.openxmlformats.org/officeDocument/2006/relationships/tags" Target="../tags/tag262.xml"/><Relationship Id="rId62" Type="http://schemas.openxmlformats.org/officeDocument/2006/relationships/tags" Target="../tags/tag261.xml"/><Relationship Id="rId61" Type="http://schemas.openxmlformats.org/officeDocument/2006/relationships/tags" Target="../tags/tag260.xml"/><Relationship Id="rId60" Type="http://schemas.openxmlformats.org/officeDocument/2006/relationships/tags" Target="../tags/tag259.xml"/><Relationship Id="rId6" Type="http://schemas.openxmlformats.org/officeDocument/2006/relationships/image" Target="../media/image7.png"/><Relationship Id="rId59" Type="http://schemas.openxmlformats.org/officeDocument/2006/relationships/tags" Target="../tags/tag258.xml"/><Relationship Id="rId58" Type="http://schemas.openxmlformats.org/officeDocument/2006/relationships/tags" Target="../tags/tag257.xml"/><Relationship Id="rId57" Type="http://schemas.openxmlformats.org/officeDocument/2006/relationships/tags" Target="../tags/tag256.xml"/><Relationship Id="rId56" Type="http://schemas.openxmlformats.org/officeDocument/2006/relationships/tags" Target="../tags/tag255.xml"/><Relationship Id="rId55" Type="http://schemas.openxmlformats.org/officeDocument/2006/relationships/oleObject" Target="../embeddings/oleObject48.bin"/><Relationship Id="rId54" Type="http://schemas.openxmlformats.org/officeDocument/2006/relationships/tags" Target="../tags/tag254.xml"/><Relationship Id="rId53" Type="http://schemas.openxmlformats.org/officeDocument/2006/relationships/image" Target="../media/image49.wmf"/><Relationship Id="rId52" Type="http://schemas.openxmlformats.org/officeDocument/2006/relationships/oleObject" Target="../embeddings/oleObject47.bin"/><Relationship Id="rId51" Type="http://schemas.openxmlformats.org/officeDocument/2006/relationships/tags" Target="../tags/tag253.xml"/><Relationship Id="rId50" Type="http://schemas.openxmlformats.org/officeDocument/2006/relationships/image" Target="../media/image48.wmf"/><Relationship Id="rId5" Type="http://schemas.openxmlformats.org/officeDocument/2006/relationships/image" Target="../media/image5.png"/><Relationship Id="rId49" Type="http://schemas.openxmlformats.org/officeDocument/2006/relationships/oleObject" Target="../embeddings/oleObject46.bin"/><Relationship Id="rId48" Type="http://schemas.openxmlformats.org/officeDocument/2006/relationships/tags" Target="../tags/tag252.xml"/><Relationship Id="rId47" Type="http://schemas.openxmlformats.org/officeDocument/2006/relationships/image" Target="../media/image47.wmf"/><Relationship Id="rId46" Type="http://schemas.openxmlformats.org/officeDocument/2006/relationships/oleObject" Target="../embeddings/oleObject45.bin"/><Relationship Id="rId45" Type="http://schemas.openxmlformats.org/officeDocument/2006/relationships/tags" Target="../tags/tag251.xml"/><Relationship Id="rId44" Type="http://schemas.openxmlformats.org/officeDocument/2006/relationships/tags" Target="../tags/tag250.xml"/><Relationship Id="rId43" Type="http://schemas.openxmlformats.org/officeDocument/2006/relationships/tags" Target="../tags/tag249.xml"/><Relationship Id="rId42" Type="http://schemas.openxmlformats.org/officeDocument/2006/relationships/tags" Target="../tags/tag248.xml"/><Relationship Id="rId41" Type="http://schemas.openxmlformats.org/officeDocument/2006/relationships/tags" Target="../tags/tag247.xml"/><Relationship Id="rId40" Type="http://schemas.openxmlformats.org/officeDocument/2006/relationships/tags" Target="../tags/tag246.xml"/><Relationship Id="rId4" Type="http://schemas.openxmlformats.org/officeDocument/2006/relationships/image" Target="../media/image4.png"/><Relationship Id="rId39" Type="http://schemas.openxmlformats.org/officeDocument/2006/relationships/tags" Target="../tags/tag245.xml"/><Relationship Id="rId38" Type="http://schemas.openxmlformats.org/officeDocument/2006/relationships/tags" Target="../tags/tag244.xml"/><Relationship Id="rId37" Type="http://schemas.openxmlformats.org/officeDocument/2006/relationships/tags" Target="../tags/tag243.xml"/><Relationship Id="rId36" Type="http://schemas.openxmlformats.org/officeDocument/2006/relationships/tags" Target="../tags/tag242.xml"/><Relationship Id="rId35" Type="http://schemas.openxmlformats.org/officeDocument/2006/relationships/tags" Target="../tags/tag241.xml"/><Relationship Id="rId34" Type="http://schemas.openxmlformats.org/officeDocument/2006/relationships/tags" Target="../tags/tag240.xml"/><Relationship Id="rId33" Type="http://schemas.openxmlformats.org/officeDocument/2006/relationships/tags" Target="../tags/tag239.xml"/><Relationship Id="rId32" Type="http://schemas.openxmlformats.org/officeDocument/2006/relationships/tags" Target="../tags/tag238.xml"/><Relationship Id="rId31" Type="http://schemas.openxmlformats.org/officeDocument/2006/relationships/tags" Target="../tags/tag237.xml"/><Relationship Id="rId30" Type="http://schemas.openxmlformats.org/officeDocument/2006/relationships/tags" Target="../tags/tag236.xml"/><Relationship Id="rId3" Type="http://schemas.openxmlformats.org/officeDocument/2006/relationships/image" Target="../media/image3.png"/><Relationship Id="rId29" Type="http://schemas.openxmlformats.org/officeDocument/2006/relationships/tags" Target="../tags/tag235.xml"/><Relationship Id="rId28" Type="http://schemas.openxmlformats.org/officeDocument/2006/relationships/tags" Target="../tags/tag234.xml"/><Relationship Id="rId27" Type="http://schemas.openxmlformats.org/officeDocument/2006/relationships/tags" Target="../tags/tag233.xml"/><Relationship Id="rId26" Type="http://schemas.openxmlformats.org/officeDocument/2006/relationships/tags" Target="../tags/tag232.xml"/><Relationship Id="rId25" Type="http://schemas.openxmlformats.org/officeDocument/2006/relationships/tags" Target="../tags/tag231.xml"/><Relationship Id="rId24" Type="http://schemas.openxmlformats.org/officeDocument/2006/relationships/tags" Target="../tags/tag230.xml"/><Relationship Id="rId23" Type="http://schemas.openxmlformats.org/officeDocument/2006/relationships/tags" Target="../tags/tag229.xml"/><Relationship Id="rId22" Type="http://schemas.openxmlformats.org/officeDocument/2006/relationships/tags" Target="../tags/tag228.xml"/><Relationship Id="rId21" Type="http://schemas.openxmlformats.org/officeDocument/2006/relationships/tags" Target="../tags/tag227.xml"/><Relationship Id="rId20" Type="http://schemas.openxmlformats.org/officeDocument/2006/relationships/tags" Target="../tags/tag226.xml"/><Relationship Id="rId2" Type="http://schemas.openxmlformats.org/officeDocument/2006/relationships/image" Target="../media/image2.png"/><Relationship Id="rId19" Type="http://schemas.openxmlformats.org/officeDocument/2006/relationships/tags" Target="../tags/tag225.xml"/><Relationship Id="rId180" Type="http://schemas.openxmlformats.org/officeDocument/2006/relationships/vmlDrawing" Target="../drawings/vmlDrawing12.vml"/><Relationship Id="rId18" Type="http://schemas.openxmlformats.org/officeDocument/2006/relationships/tags" Target="../tags/tag224.xml"/><Relationship Id="rId179" Type="http://schemas.openxmlformats.org/officeDocument/2006/relationships/slideLayout" Target="../slideLayouts/slideLayout7.xml"/><Relationship Id="rId178" Type="http://schemas.openxmlformats.org/officeDocument/2006/relationships/tags" Target="../tags/tag355.xml"/><Relationship Id="rId177" Type="http://schemas.openxmlformats.org/officeDocument/2006/relationships/tags" Target="../tags/tag354.xml"/><Relationship Id="rId176" Type="http://schemas.openxmlformats.org/officeDocument/2006/relationships/tags" Target="../tags/tag353.xml"/><Relationship Id="rId175" Type="http://schemas.openxmlformats.org/officeDocument/2006/relationships/tags" Target="../tags/tag352.xml"/><Relationship Id="rId174" Type="http://schemas.openxmlformats.org/officeDocument/2006/relationships/tags" Target="../tags/tag351.xml"/><Relationship Id="rId173" Type="http://schemas.openxmlformats.org/officeDocument/2006/relationships/tags" Target="../tags/tag350.xml"/><Relationship Id="rId172" Type="http://schemas.openxmlformats.org/officeDocument/2006/relationships/tags" Target="../tags/tag349.xml"/><Relationship Id="rId171" Type="http://schemas.openxmlformats.org/officeDocument/2006/relationships/tags" Target="../tags/tag348.xml"/><Relationship Id="rId170" Type="http://schemas.openxmlformats.org/officeDocument/2006/relationships/tags" Target="../tags/tag347.xml"/><Relationship Id="rId17" Type="http://schemas.openxmlformats.org/officeDocument/2006/relationships/tags" Target="../tags/tag223.xml"/><Relationship Id="rId169" Type="http://schemas.openxmlformats.org/officeDocument/2006/relationships/tags" Target="../tags/tag346.xml"/><Relationship Id="rId168" Type="http://schemas.openxmlformats.org/officeDocument/2006/relationships/tags" Target="../tags/tag345.xml"/><Relationship Id="rId167" Type="http://schemas.openxmlformats.org/officeDocument/2006/relationships/tags" Target="../tags/tag344.xml"/><Relationship Id="rId166" Type="http://schemas.openxmlformats.org/officeDocument/2006/relationships/tags" Target="../tags/tag343.xml"/><Relationship Id="rId165" Type="http://schemas.openxmlformats.org/officeDocument/2006/relationships/tags" Target="../tags/tag342.xml"/><Relationship Id="rId164" Type="http://schemas.openxmlformats.org/officeDocument/2006/relationships/tags" Target="../tags/tag341.xml"/><Relationship Id="rId163" Type="http://schemas.openxmlformats.org/officeDocument/2006/relationships/tags" Target="../tags/tag340.xml"/><Relationship Id="rId162" Type="http://schemas.openxmlformats.org/officeDocument/2006/relationships/tags" Target="../tags/tag339.xml"/><Relationship Id="rId161" Type="http://schemas.openxmlformats.org/officeDocument/2006/relationships/tags" Target="../tags/tag338.xml"/><Relationship Id="rId160" Type="http://schemas.openxmlformats.org/officeDocument/2006/relationships/tags" Target="../tags/tag337.xml"/><Relationship Id="rId16" Type="http://schemas.openxmlformats.org/officeDocument/2006/relationships/tags" Target="../tags/tag222.xml"/><Relationship Id="rId159" Type="http://schemas.openxmlformats.org/officeDocument/2006/relationships/tags" Target="../tags/tag336.xml"/><Relationship Id="rId158" Type="http://schemas.openxmlformats.org/officeDocument/2006/relationships/tags" Target="../tags/tag335.xml"/><Relationship Id="rId157" Type="http://schemas.openxmlformats.org/officeDocument/2006/relationships/tags" Target="../tags/tag334.xml"/><Relationship Id="rId156" Type="http://schemas.openxmlformats.org/officeDocument/2006/relationships/tags" Target="../tags/tag333.xml"/><Relationship Id="rId155" Type="http://schemas.openxmlformats.org/officeDocument/2006/relationships/tags" Target="../tags/tag332.xml"/><Relationship Id="rId154" Type="http://schemas.openxmlformats.org/officeDocument/2006/relationships/tags" Target="../tags/tag331.xml"/><Relationship Id="rId153" Type="http://schemas.openxmlformats.org/officeDocument/2006/relationships/tags" Target="../tags/tag330.xml"/><Relationship Id="rId152" Type="http://schemas.openxmlformats.org/officeDocument/2006/relationships/tags" Target="../tags/tag329.xml"/><Relationship Id="rId151" Type="http://schemas.openxmlformats.org/officeDocument/2006/relationships/tags" Target="../tags/tag328.xml"/><Relationship Id="rId150" Type="http://schemas.openxmlformats.org/officeDocument/2006/relationships/tags" Target="../tags/tag327.xml"/><Relationship Id="rId15" Type="http://schemas.openxmlformats.org/officeDocument/2006/relationships/tags" Target="../tags/tag221.xml"/><Relationship Id="rId149" Type="http://schemas.openxmlformats.org/officeDocument/2006/relationships/tags" Target="../tags/tag326.xml"/><Relationship Id="rId148" Type="http://schemas.openxmlformats.org/officeDocument/2006/relationships/tags" Target="../tags/tag325.xml"/><Relationship Id="rId147" Type="http://schemas.openxmlformats.org/officeDocument/2006/relationships/tags" Target="../tags/tag324.xml"/><Relationship Id="rId146" Type="http://schemas.openxmlformats.org/officeDocument/2006/relationships/tags" Target="../tags/tag323.xml"/><Relationship Id="rId145" Type="http://schemas.openxmlformats.org/officeDocument/2006/relationships/tags" Target="../tags/tag322.xml"/><Relationship Id="rId144" Type="http://schemas.openxmlformats.org/officeDocument/2006/relationships/tags" Target="../tags/tag321.xml"/><Relationship Id="rId143" Type="http://schemas.openxmlformats.org/officeDocument/2006/relationships/tags" Target="../tags/tag320.xml"/><Relationship Id="rId142" Type="http://schemas.openxmlformats.org/officeDocument/2006/relationships/tags" Target="../tags/tag319.xml"/><Relationship Id="rId141" Type="http://schemas.openxmlformats.org/officeDocument/2006/relationships/tags" Target="../tags/tag318.xml"/><Relationship Id="rId140" Type="http://schemas.openxmlformats.org/officeDocument/2006/relationships/tags" Target="../tags/tag317.xml"/><Relationship Id="rId14" Type="http://schemas.openxmlformats.org/officeDocument/2006/relationships/tags" Target="../tags/tag220.xml"/><Relationship Id="rId139" Type="http://schemas.openxmlformats.org/officeDocument/2006/relationships/tags" Target="../tags/tag316.xml"/><Relationship Id="rId138" Type="http://schemas.openxmlformats.org/officeDocument/2006/relationships/tags" Target="../tags/tag315.xml"/><Relationship Id="rId137" Type="http://schemas.openxmlformats.org/officeDocument/2006/relationships/image" Target="../media/image53.wmf"/><Relationship Id="rId136" Type="http://schemas.openxmlformats.org/officeDocument/2006/relationships/oleObject" Target="../embeddings/oleObject66.bin"/><Relationship Id="rId135" Type="http://schemas.openxmlformats.org/officeDocument/2006/relationships/tags" Target="../tags/tag314.xml"/><Relationship Id="rId134" Type="http://schemas.openxmlformats.org/officeDocument/2006/relationships/oleObject" Target="../embeddings/oleObject65.bin"/><Relationship Id="rId133" Type="http://schemas.openxmlformats.org/officeDocument/2006/relationships/tags" Target="../tags/tag313.xml"/><Relationship Id="rId132" Type="http://schemas.openxmlformats.org/officeDocument/2006/relationships/oleObject" Target="../embeddings/oleObject64.bin"/><Relationship Id="rId131" Type="http://schemas.openxmlformats.org/officeDocument/2006/relationships/tags" Target="../tags/tag312.xml"/><Relationship Id="rId130" Type="http://schemas.openxmlformats.org/officeDocument/2006/relationships/oleObject" Target="../embeddings/oleObject63.bin"/><Relationship Id="rId13" Type="http://schemas.openxmlformats.org/officeDocument/2006/relationships/tags" Target="../tags/tag219.xml"/><Relationship Id="rId129" Type="http://schemas.openxmlformats.org/officeDocument/2006/relationships/tags" Target="../tags/tag311.xml"/><Relationship Id="rId128" Type="http://schemas.openxmlformats.org/officeDocument/2006/relationships/oleObject" Target="../embeddings/oleObject62.bin"/><Relationship Id="rId127" Type="http://schemas.openxmlformats.org/officeDocument/2006/relationships/tags" Target="../tags/tag310.xml"/><Relationship Id="rId126" Type="http://schemas.openxmlformats.org/officeDocument/2006/relationships/oleObject" Target="../embeddings/oleObject61.bin"/><Relationship Id="rId125" Type="http://schemas.openxmlformats.org/officeDocument/2006/relationships/tags" Target="../tags/tag309.xml"/><Relationship Id="rId124" Type="http://schemas.openxmlformats.org/officeDocument/2006/relationships/oleObject" Target="../embeddings/oleObject60.bin"/><Relationship Id="rId123" Type="http://schemas.openxmlformats.org/officeDocument/2006/relationships/tags" Target="../tags/tag308.xml"/><Relationship Id="rId122" Type="http://schemas.openxmlformats.org/officeDocument/2006/relationships/oleObject" Target="../embeddings/oleObject59.bin"/><Relationship Id="rId121" Type="http://schemas.openxmlformats.org/officeDocument/2006/relationships/tags" Target="../tags/tag307.xml"/><Relationship Id="rId120" Type="http://schemas.openxmlformats.org/officeDocument/2006/relationships/oleObject" Target="../embeddings/oleObject58.bin"/><Relationship Id="rId12" Type="http://schemas.openxmlformats.org/officeDocument/2006/relationships/tags" Target="../tags/tag218.xml"/><Relationship Id="rId119" Type="http://schemas.openxmlformats.org/officeDocument/2006/relationships/tags" Target="../tags/tag306.xml"/><Relationship Id="rId118" Type="http://schemas.openxmlformats.org/officeDocument/2006/relationships/image" Target="../media/image52.wmf"/><Relationship Id="rId117" Type="http://schemas.openxmlformats.org/officeDocument/2006/relationships/oleObject" Target="../embeddings/oleObject57.bin"/><Relationship Id="rId116" Type="http://schemas.openxmlformats.org/officeDocument/2006/relationships/tags" Target="../tags/tag305.xml"/><Relationship Id="rId115" Type="http://schemas.openxmlformats.org/officeDocument/2006/relationships/tags" Target="../tags/tag304.xml"/><Relationship Id="rId114" Type="http://schemas.openxmlformats.org/officeDocument/2006/relationships/tags" Target="../tags/tag303.xml"/><Relationship Id="rId113" Type="http://schemas.openxmlformats.org/officeDocument/2006/relationships/image" Target="../media/image51.wmf"/><Relationship Id="rId112" Type="http://schemas.openxmlformats.org/officeDocument/2006/relationships/oleObject" Target="../embeddings/oleObject56.bin"/><Relationship Id="rId111" Type="http://schemas.openxmlformats.org/officeDocument/2006/relationships/tags" Target="../tags/tag302.xml"/><Relationship Id="rId110" Type="http://schemas.openxmlformats.org/officeDocument/2006/relationships/image" Target="../media/image50.wmf"/><Relationship Id="rId11" Type="http://schemas.openxmlformats.org/officeDocument/2006/relationships/tags" Target="../tags/tag217.xml"/><Relationship Id="rId109" Type="http://schemas.openxmlformats.org/officeDocument/2006/relationships/oleObject" Target="../embeddings/oleObject55.bin"/><Relationship Id="rId108" Type="http://schemas.openxmlformats.org/officeDocument/2006/relationships/tags" Target="../tags/tag301.xml"/><Relationship Id="rId107" Type="http://schemas.openxmlformats.org/officeDocument/2006/relationships/tags" Target="../tags/tag300.xml"/><Relationship Id="rId106" Type="http://schemas.openxmlformats.org/officeDocument/2006/relationships/tags" Target="../tags/tag299.xml"/><Relationship Id="rId105" Type="http://schemas.openxmlformats.org/officeDocument/2006/relationships/tags" Target="../tags/tag298.xml"/><Relationship Id="rId104" Type="http://schemas.openxmlformats.org/officeDocument/2006/relationships/tags" Target="../tags/tag297.xml"/><Relationship Id="rId103" Type="http://schemas.openxmlformats.org/officeDocument/2006/relationships/tags" Target="../tags/tag296.xml"/><Relationship Id="rId102" Type="http://schemas.openxmlformats.org/officeDocument/2006/relationships/tags" Target="../tags/tag295.xml"/><Relationship Id="rId101" Type="http://schemas.openxmlformats.org/officeDocument/2006/relationships/tags" Target="../tags/tag294.xml"/><Relationship Id="rId100" Type="http://schemas.openxmlformats.org/officeDocument/2006/relationships/tags" Target="../tags/tag293.xml"/><Relationship Id="rId10" Type="http://schemas.openxmlformats.org/officeDocument/2006/relationships/tags" Target="../tags/tag216.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tags" Target="../tags/tag358.xml"/><Relationship Id="rId8" Type="http://schemas.openxmlformats.org/officeDocument/2006/relationships/tags" Target="../tags/tag357.xml"/><Relationship Id="rId7" Type="http://schemas.openxmlformats.org/officeDocument/2006/relationships/tags" Target="../tags/tag35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13.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56.wmf"/><Relationship Id="rId18" Type="http://schemas.openxmlformats.org/officeDocument/2006/relationships/oleObject" Target="../embeddings/oleObject69.bin"/><Relationship Id="rId17" Type="http://schemas.openxmlformats.org/officeDocument/2006/relationships/tags" Target="../tags/tag362.xml"/><Relationship Id="rId16" Type="http://schemas.openxmlformats.org/officeDocument/2006/relationships/image" Target="../media/image55.wmf"/><Relationship Id="rId15" Type="http://schemas.openxmlformats.org/officeDocument/2006/relationships/oleObject" Target="../embeddings/oleObject68.bin"/><Relationship Id="rId14" Type="http://schemas.openxmlformats.org/officeDocument/2006/relationships/tags" Target="../tags/tag361.xml"/><Relationship Id="rId13" Type="http://schemas.openxmlformats.org/officeDocument/2006/relationships/image" Target="../media/image54.wmf"/><Relationship Id="rId12" Type="http://schemas.openxmlformats.org/officeDocument/2006/relationships/oleObject" Target="../embeddings/oleObject67.bin"/><Relationship Id="rId11" Type="http://schemas.openxmlformats.org/officeDocument/2006/relationships/tags" Target="../tags/tag360.xml"/><Relationship Id="rId10" Type="http://schemas.openxmlformats.org/officeDocument/2006/relationships/tags" Target="../tags/tag359.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tags" Target="../tags/tag365.xml"/><Relationship Id="rId8" Type="http://schemas.openxmlformats.org/officeDocument/2006/relationships/tags" Target="../tags/tag364.xml"/><Relationship Id="rId7" Type="http://schemas.openxmlformats.org/officeDocument/2006/relationships/tags" Target="../tags/tag363.xml"/><Relationship Id="rId6" Type="http://schemas.openxmlformats.org/officeDocument/2006/relationships/image" Target="../media/image7.png"/><Relationship Id="rId59" Type="http://schemas.openxmlformats.org/officeDocument/2006/relationships/vmlDrawing" Target="../drawings/vmlDrawing14.vml"/><Relationship Id="rId58" Type="http://schemas.openxmlformats.org/officeDocument/2006/relationships/slideLayout" Target="../slideLayouts/slideLayout7.xml"/><Relationship Id="rId57" Type="http://schemas.openxmlformats.org/officeDocument/2006/relationships/image" Target="../media/image64.wmf"/><Relationship Id="rId56" Type="http://schemas.openxmlformats.org/officeDocument/2006/relationships/oleObject" Target="../embeddings/oleObject79.bin"/><Relationship Id="rId55" Type="http://schemas.openxmlformats.org/officeDocument/2006/relationships/tags" Target="../tags/tag394.xml"/><Relationship Id="rId54" Type="http://schemas.openxmlformats.org/officeDocument/2006/relationships/tags" Target="../tags/tag393.xml"/><Relationship Id="rId53" Type="http://schemas.openxmlformats.org/officeDocument/2006/relationships/image" Target="../media/image63.wmf"/><Relationship Id="rId52" Type="http://schemas.openxmlformats.org/officeDocument/2006/relationships/oleObject" Target="../embeddings/oleObject78.bin"/><Relationship Id="rId51" Type="http://schemas.openxmlformats.org/officeDocument/2006/relationships/tags" Target="../tags/tag392.xml"/><Relationship Id="rId50" Type="http://schemas.openxmlformats.org/officeDocument/2006/relationships/tags" Target="../tags/tag391.xml"/><Relationship Id="rId5" Type="http://schemas.openxmlformats.org/officeDocument/2006/relationships/image" Target="../media/image5.png"/><Relationship Id="rId49" Type="http://schemas.openxmlformats.org/officeDocument/2006/relationships/tags" Target="../tags/tag390.xml"/><Relationship Id="rId48" Type="http://schemas.openxmlformats.org/officeDocument/2006/relationships/image" Target="../media/image62.wmf"/><Relationship Id="rId47" Type="http://schemas.openxmlformats.org/officeDocument/2006/relationships/oleObject" Target="../embeddings/oleObject77.bin"/><Relationship Id="rId46" Type="http://schemas.openxmlformats.org/officeDocument/2006/relationships/tags" Target="../tags/tag389.xml"/><Relationship Id="rId45" Type="http://schemas.openxmlformats.org/officeDocument/2006/relationships/image" Target="../media/image61.wmf"/><Relationship Id="rId44" Type="http://schemas.openxmlformats.org/officeDocument/2006/relationships/oleObject" Target="../embeddings/oleObject76.bin"/><Relationship Id="rId43" Type="http://schemas.openxmlformats.org/officeDocument/2006/relationships/tags" Target="../tags/tag388.xml"/><Relationship Id="rId42" Type="http://schemas.openxmlformats.org/officeDocument/2006/relationships/image" Target="../media/image60.wmf"/><Relationship Id="rId41" Type="http://schemas.openxmlformats.org/officeDocument/2006/relationships/oleObject" Target="../embeddings/oleObject75.bin"/><Relationship Id="rId40" Type="http://schemas.openxmlformats.org/officeDocument/2006/relationships/tags" Target="../tags/tag387.xml"/><Relationship Id="rId4" Type="http://schemas.openxmlformats.org/officeDocument/2006/relationships/image" Target="../media/image4.png"/><Relationship Id="rId39" Type="http://schemas.openxmlformats.org/officeDocument/2006/relationships/image" Target="../media/image59.wmf"/><Relationship Id="rId38" Type="http://schemas.openxmlformats.org/officeDocument/2006/relationships/oleObject" Target="../embeddings/oleObject74.bin"/><Relationship Id="rId37" Type="http://schemas.openxmlformats.org/officeDocument/2006/relationships/tags" Target="../tags/tag386.xml"/><Relationship Id="rId36" Type="http://schemas.openxmlformats.org/officeDocument/2006/relationships/image" Target="../media/image58.wmf"/><Relationship Id="rId35" Type="http://schemas.openxmlformats.org/officeDocument/2006/relationships/oleObject" Target="../embeddings/oleObject73.bin"/><Relationship Id="rId34" Type="http://schemas.openxmlformats.org/officeDocument/2006/relationships/tags" Target="../tags/tag385.xml"/><Relationship Id="rId33" Type="http://schemas.openxmlformats.org/officeDocument/2006/relationships/oleObject" Target="../embeddings/oleObject72.bin"/><Relationship Id="rId32" Type="http://schemas.openxmlformats.org/officeDocument/2006/relationships/tags" Target="../tags/tag384.xml"/><Relationship Id="rId31" Type="http://schemas.openxmlformats.org/officeDocument/2006/relationships/tags" Target="../tags/tag383.xml"/><Relationship Id="rId30" Type="http://schemas.openxmlformats.org/officeDocument/2006/relationships/tags" Target="../tags/tag382.xml"/><Relationship Id="rId3" Type="http://schemas.openxmlformats.org/officeDocument/2006/relationships/image" Target="../media/image3.png"/><Relationship Id="rId29" Type="http://schemas.openxmlformats.org/officeDocument/2006/relationships/tags" Target="../tags/tag381.xml"/><Relationship Id="rId28" Type="http://schemas.openxmlformats.org/officeDocument/2006/relationships/tags" Target="../tags/tag380.xml"/><Relationship Id="rId27" Type="http://schemas.openxmlformats.org/officeDocument/2006/relationships/tags" Target="../tags/tag379.xml"/><Relationship Id="rId26" Type="http://schemas.openxmlformats.org/officeDocument/2006/relationships/tags" Target="../tags/tag378.xml"/><Relationship Id="rId25" Type="http://schemas.openxmlformats.org/officeDocument/2006/relationships/tags" Target="../tags/tag377.xml"/><Relationship Id="rId24" Type="http://schemas.openxmlformats.org/officeDocument/2006/relationships/tags" Target="../tags/tag376.xml"/><Relationship Id="rId23" Type="http://schemas.openxmlformats.org/officeDocument/2006/relationships/tags" Target="../tags/tag375.xml"/><Relationship Id="rId22" Type="http://schemas.openxmlformats.org/officeDocument/2006/relationships/tags" Target="../tags/tag374.xml"/><Relationship Id="rId21" Type="http://schemas.openxmlformats.org/officeDocument/2006/relationships/tags" Target="../tags/tag373.xml"/><Relationship Id="rId20" Type="http://schemas.openxmlformats.org/officeDocument/2006/relationships/tags" Target="../tags/tag372.xml"/><Relationship Id="rId2" Type="http://schemas.openxmlformats.org/officeDocument/2006/relationships/image" Target="../media/image2.png"/><Relationship Id="rId19" Type="http://schemas.openxmlformats.org/officeDocument/2006/relationships/tags" Target="../tags/tag371.xml"/><Relationship Id="rId18" Type="http://schemas.openxmlformats.org/officeDocument/2006/relationships/tags" Target="../tags/tag370.xml"/><Relationship Id="rId17" Type="http://schemas.openxmlformats.org/officeDocument/2006/relationships/tags" Target="../tags/tag369.xml"/><Relationship Id="rId16" Type="http://schemas.openxmlformats.org/officeDocument/2006/relationships/image" Target="../media/image57.wmf"/><Relationship Id="rId15" Type="http://schemas.openxmlformats.org/officeDocument/2006/relationships/oleObject" Target="../embeddings/oleObject71.bin"/><Relationship Id="rId14" Type="http://schemas.openxmlformats.org/officeDocument/2006/relationships/tags" Target="../tags/tag368.xml"/><Relationship Id="rId13" Type="http://schemas.openxmlformats.org/officeDocument/2006/relationships/image" Target="../media/image54.wmf"/><Relationship Id="rId12" Type="http://schemas.openxmlformats.org/officeDocument/2006/relationships/oleObject" Target="../embeddings/oleObject70.bin"/><Relationship Id="rId11" Type="http://schemas.openxmlformats.org/officeDocument/2006/relationships/tags" Target="../tags/tag367.xml"/><Relationship Id="rId10" Type="http://schemas.openxmlformats.org/officeDocument/2006/relationships/tags" Target="../tags/tag366.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tags" Target="../tags/tag397.xml"/><Relationship Id="rId8" Type="http://schemas.openxmlformats.org/officeDocument/2006/relationships/tags" Target="../tags/tag396.xml"/><Relationship Id="rId7" Type="http://schemas.openxmlformats.org/officeDocument/2006/relationships/tags" Target="../tags/tag39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15.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67.wmf"/><Relationship Id="rId18" Type="http://schemas.openxmlformats.org/officeDocument/2006/relationships/oleObject" Target="../embeddings/oleObject82.bin"/><Relationship Id="rId17" Type="http://schemas.openxmlformats.org/officeDocument/2006/relationships/tags" Target="../tags/tag401.xml"/><Relationship Id="rId16" Type="http://schemas.openxmlformats.org/officeDocument/2006/relationships/image" Target="../media/image66.wmf"/><Relationship Id="rId15" Type="http://schemas.openxmlformats.org/officeDocument/2006/relationships/oleObject" Target="../embeddings/oleObject81.bin"/><Relationship Id="rId14" Type="http://schemas.openxmlformats.org/officeDocument/2006/relationships/tags" Target="../tags/tag400.xml"/><Relationship Id="rId13" Type="http://schemas.openxmlformats.org/officeDocument/2006/relationships/image" Target="../media/image65.wmf"/><Relationship Id="rId12" Type="http://schemas.openxmlformats.org/officeDocument/2006/relationships/oleObject" Target="../embeddings/oleObject80.bin"/><Relationship Id="rId11" Type="http://schemas.openxmlformats.org/officeDocument/2006/relationships/tags" Target="../tags/tag399.xml"/><Relationship Id="rId10" Type="http://schemas.openxmlformats.org/officeDocument/2006/relationships/tags" Target="../tags/tag398.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tags" Target="../tags/tag3.xml"/><Relationship Id="rId7"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2" Type="http://schemas.openxmlformats.org/officeDocument/2006/relationships/slideLayout" Target="../slideLayouts/slideLayout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9" Type="http://schemas.openxmlformats.org/officeDocument/2006/relationships/tags" Target="../tags/tag404.xml"/><Relationship Id="rId8" Type="http://schemas.openxmlformats.org/officeDocument/2006/relationships/tags" Target="../tags/tag403.xml"/><Relationship Id="rId71" Type="http://schemas.openxmlformats.org/officeDocument/2006/relationships/vmlDrawing" Target="../drawings/vmlDrawing16.vml"/><Relationship Id="rId70" Type="http://schemas.openxmlformats.org/officeDocument/2006/relationships/slideLayout" Target="../slideLayouts/slideLayout7.xml"/><Relationship Id="rId7" Type="http://schemas.openxmlformats.org/officeDocument/2006/relationships/tags" Target="../tags/tag402.xml"/><Relationship Id="rId69" Type="http://schemas.openxmlformats.org/officeDocument/2006/relationships/tags" Target="../tags/tag436.xml"/><Relationship Id="rId68" Type="http://schemas.openxmlformats.org/officeDocument/2006/relationships/tags" Target="../tags/tag435.xml"/><Relationship Id="rId67" Type="http://schemas.openxmlformats.org/officeDocument/2006/relationships/tags" Target="../tags/tag434.xml"/><Relationship Id="rId66" Type="http://schemas.openxmlformats.org/officeDocument/2006/relationships/tags" Target="../tags/tag433.xml"/><Relationship Id="rId65" Type="http://schemas.openxmlformats.org/officeDocument/2006/relationships/image" Target="../media/image63.wmf"/><Relationship Id="rId64" Type="http://schemas.openxmlformats.org/officeDocument/2006/relationships/oleObject" Target="../embeddings/oleObject96.bin"/><Relationship Id="rId63" Type="http://schemas.openxmlformats.org/officeDocument/2006/relationships/tags" Target="../tags/tag432.xml"/><Relationship Id="rId62" Type="http://schemas.openxmlformats.org/officeDocument/2006/relationships/image" Target="../media/image75.wmf"/><Relationship Id="rId61" Type="http://schemas.openxmlformats.org/officeDocument/2006/relationships/oleObject" Target="../embeddings/oleObject95.bin"/><Relationship Id="rId60" Type="http://schemas.openxmlformats.org/officeDocument/2006/relationships/tags" Target="../tags/tag431.xml"/><Relationship Id="rId6" Type="http://schemas.openxmlformats.org/officeDocument/2006/relationships/image" Target="../media/image7.png"/><Relationship Id="rId59" Type="http://schemas.openxmlformats.org/officeDocument/2006/relationships/image" Target="../media/image61.wmf"/><Relationship Id="rId58" Type="http://schemas.openxmlformats.org/officeDocument/2006/relationships/oleObject" Target="../embeddings/oleObject94.bin"/><Relationship Id="rId57" Type="http://schemas.openxmlformats.org/officeDocument/2006/relationships/tags" Target="../tags/tag430.xml"/><Relationship Id="rId56" Type="http://schemas.openxmlformats.org/officeDocument/2006/relationships/image" Target="../media/image60.wmf"/><Relationship Id="rId55" Type="http://schemas.openxmlformats.org/officeDocument/2006/relationships/oleObject" Target="../embeddings/oleObject93.bin"/><Relationship Id="rId54" Type="http://schemas.openxmlformats.org/officeDocument/2006/relationships/tags" Target="../tags/tag429.xml"/><Relationship Id="rId53" Type="http://schemas.openxmlformats.org/officeDocument/2006/relationships/image" Target="../media/image59.wmf"/><Relationship Id="rId52" Type="http://schemas.openxmlformats.org/officeDocument/2006/relationships/oleObject" Target="../embeddings/oleObject92.bin"/><Relationship Id="rId51" Type="http://schemas.openxmlformats.org/officeDocument/2006/relationships/tags" Target="../tags/tag428.xml"/><Relationship Id="rId50" Type="http://schemas.openxmlformats.org/officeDocument/2006/relationships/image" Target="../media/image74.wmf"/><Relationship Id="rId5" Type="http://schemas.openxmlformats.org/officeDocument/2006/relationships/image" Target="../media/image5.png"/><Relationship Id="rId49" Type="http://schemas.openxmlformats.org/officeDocument/2006/relationships/oleObject" Target="../embeddings/oleObject91.bin"/><Relationship Id="rId48" Type="http://schemas.openxmlformats.org/officeDocument/2006/relationships/tags" Target="../tags/tag427.xml"/><Relationship Id="rId47" Type="http://schemas.openxmlformats.org/officeDocument/2006/relationships/image" Target="../media/image54.wmf"/><Relationship Id="rId46" Type="http://schemas.openxmlformats.org/officeDocument/2006/relationships/oleObject" Target="../embeddings/oleObject90.bin"/><Relationship Id="rId45" Type="http://schemas.openxmlformats.org/officeDocument/2006/relationships/tags" Target="../tags/tag426.xml"/><Relationship Id="rId44" Type="http://schemas.openxmlformats.org/officeDocument/2006/relationships/tags" Target="../tags/tag425.xml"/><Relationship Id="rId43" Type="http://schemas.openxmlformats.org/officeDocument/2006/relationships/tags" Target="../tags/tag424.xml"/><Relationship Id="rId42" Type="http://schemas.openxmlformats.org/officeDocument/2006/relationships/tags" Target="../tags/tag423.xml"/><Relationship Id="rId41" Type="http://schemas.openxmlformats.org/officeDocument/2006/relationships/tags" Target="../tags/tag422.xml"/><Relationship Id="rId40" Type="http://schemas.openxmlformats.org/officeDocument/2006/relationships/tags" Target="../tags/tag421.xml"/><Relationship Id="rId4" Type="http://schemas.openxmlformats.org/officeDocument/2006/relationships/image" Target="../media/image4.png"/><Relationship Id="rId39" Type="http://schemas.openxmlformats.org/officeDocument/2006/relationships/tags" Target="../tags/tag420.xml"/><Relationship Id="rId38" Type="http://schemas.openxmlformats.org/officeDocument/2006/relationships/tags" Target="../tags/tag419.xml"/><Relationship Id="rId37" Type="http://schemas.openxmlformats.org/officeDocument/2006/relationships/tags" Target="../tags/tag418.xml"/><Relationship Id="rId36" Type="http://schemas.openxmlformats.org/officeDocument/2006/relationships/tags" Target="../tags/tag417.xml"/><Relationship Id="rId35" Type="http://schemas.openxmlformats.org/officeDocument/2006/relationships/tags" Target="../tags/tag416.xml"/><Relationship Id="rId34" Type="http://schemas.openxmlformats.org/officeDocument/2006/relationships/tags" Target="../tags/tag415.xml"/><Relationship Id="rId33" Type="http://schemas.openxmlformats.org/officeDocument/2006/relationships/image" Target="../media/image57.wmf"/><Relationship Id="rId32" Type="http://schemas.openxmlformats.org/officeDocument/2006/relationships/oleObject" Target="../embeddings/oleObject89.bin"/><Relationship Id="rId31" Type="http://schemas.openxmlformats.org/officeDocument/2006/relationships/tags" Target="../tags/tag414.xml"/><Relationship Id="rId30" Type="http://schemas.openxmlformats.org/officeDocument/2006/relationships/tags" Target="../tags/tag413.xml"/><Relationship Id="rId3" Type="http://schemas.openxmlformats.org/officeDocument/2006/relationships/image" Target="../media/image3.png"/><Relationship Id="rId29" Type="http://schemas.openxmlformats.org/officeDocument/2006/relationships/tags" Target="../tags/tag412.xml"/><Relationship Id="rId28" Type="http://schemas.openxmlformats.org/officeDocument/2006/relationships/image" Target="../media/image73.wmf"/><Relationship Id="rId27" Type="http://schemas.openxmlformats.org/officeDocument/2006/relationships/oleObject" Target="../embeddings/oleObject88.bin"/><Relationship Id="rId26" Type="http://schemas.openxmlformats.org/officeDocument/2006/relationships/tags" Target="../tags/tag411.xml"/><Relationship Id="rId25" Type="http://schemas.openxmlformats.org/officeDocument/2006/relationships/image" Target="../media/image72.wmf"/><Relationship Id="rId24" Type="http://schemas.openxmlformats.org/officeDocument/2006/relationships/oleObject" Target="../embeddings/oleObject87.bin"/><Relationship Id="rId23" Type="http://schemas.openxmlformats.org/officeDocument/2006/relationships/tags" Target="../tags/tag410.xml"/><Relationship Id="rId22" Type="http://schemas.openxmlformats.org/officeDocument/2006/relationships/image" Target="../media/image71.wmf"/><Relationship Id="rId21" Type="http://schemas.openxmlformats.org/officeDocument/2006/relationships/oleObject" Target="../embeddings/oleObject86.bin"/><Relationship Id="rId20" Type="http://schemas.openxmlformats.org/officeDocument/2006/relationships/tags" Target="../tags/tag409.xml"/><Relationship Id="rId2" Type="http://schemas.openxmlformats.org/officeDocument/2006/relationships/image" Target="../media/image2.png"/><Relationship Id="rId19" Type="http://schemas.openxmlformats.org/officeDocument/2006/relationships/image" Target="../media/image70.wmf"/><Relationship Id="rId18" Type="http://schemas.openxmlformats.org/officeDocument/2006/relationships/oleObject" Target="../embeddings/oleObject85.bin"/><Relationship Id="rId17" Type="http://schemas.openxmlformats.org/officeDocument/2006/relationships/tags" Target="../tags/tag408.xml"/><Relationship Id="rId16" Type="http://schemas.openxmlformats.org/officeDocument/2006/relationships/image" Target="../media/image69.wmf"/><Relationship Id="rId15" Type="http://schemas.openxmlformats.org/officeDocument/2006/relationships/oleObject" Target="../embeddings/oleObject84.bin"/><Relationship Id="rId14" Type="http://schemas.openxmlformats.org/officeDocument/2006/relationships/tags" Target="../tags/tag407.xml"/><Relationship Id="rId13" Type="http://schemas.openxmlformats.org/officeDocument/2006/relationships/image" Target="../media/image68.wmf"/><Relationship Id="rId12" Type="http://schemas.openxmlformats.org/officeDocument/2006/relationships/oleObject" Target="../embeddings/oleObject83.bin"/><Relationship Id="rId11" Type="http://schemas.openxmlformats.org/officeDocument/2006/relationships/tags" Target="../tags/tag406.xml"/><Relationship Id="rId10" Type="http://schemas.openxmlformats.org/officeDocument/2006/relationships/tags" Target="../tags/tag405.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tags" Target="../tags/tag439.xml"/><Relationship Id="rId8" Type="http://schemas.openxmlformats.org/officeDocument/2006/relationships/tags" Target="../tags/tag438.xml"/><Relationship Id="rId7" Type="http://schemas.openxmlformats.org/officeDocument/2006/relationships/tags" Target="../tags/tag43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7" Type="http://schemas.openxmlformats.org/officeDocument/2006/relationships/vmlDrawing" Target="../drawings/vmlDrawing17.vml"/><Relationship Id="rId26" Type="http://schemas.openxmlformats.org/officeDocument/2006/relationships/slideLayout" Target="../slideLayouts/slideLayout7.xml"/><Relationship Id="rId25" Type="http://schemas.openxmlformats.org/officeDocument/2006/relationships/image" Target="../media/image80.wmf"/><Relationship Id="rId24" Type="http://schemas.openxmlformats.org/officeDocument/2006/relationships/oleObject" Target="../embeddings/oleObject101.bin"/><Relationship Id="rId23" Type="http://schemas.openxmlformats.org/officeDocument/2006/relationships/tags" Target="../tags/tag445.xml"/><Relationship Id="rId22" Type="http://schemas.openxmlformats.org/officeDocument/2006/relationships/image" Target="../media/image79.wmf"/><Relationship Id="rId21" Type="http://schemas.openxmlformats.org/officeDocument/2006/relationships/oleObject" Target="../embeddings/oleObject100.bin"/><Relationship Id="rId20" Type="http://schemas.openxmlformats.org/officeDocument/2006/relationships/tags" Target="../tags/tag444.xml"/><Relationship Id="rId2" Type="http://schemas.openxmlformats.org/officeDocument/2006/relationships/image" Target="../media/image2.png"/><Relationship Id="rId19" Type="http://schemas.openxmlformats.org/officeDocument/2006/relationships/image" Target="../media/image78.wmf"/><Relationship Id="rId18" Type="http://schemas.openxmlformats.org/officeDocument/2006/relationships/oleObject" Target="../embeddings/oleObject99.bin"/><Relationship Id="rId17" Type="http://schemas.openxmlformats.org/officeDocument/2006/relationships/tags" Target="../tags/tag443.xml"/><Relationship Id="rId16" Type="http://schemas.openxmlformats.org/officeDocument/2006/relationships/image" Target="../media/image77.wmf"/><Relationship Id="rId15" Type="http://schemas.openxmlformats.org/officeDocument/2006/relationships/oleObject" Target="../embeddings/oleObject98.bin"/><Relationship Id="rId14" Type="http://schemas.openxmlformats.org/officeDocument/2006/relationships/tags" Target="../tags/tag442.xml"/><Relationship Id="rId13" Type="http://schemas.openxmlformats.org/officeDocument/2006/relationships/image" Target="../media/image76.wmf"/><Relationship Id="rId12" Type="http://schemas.openxmlformats.org/officeDocument/2006/relationships/oleObject" Target="../embeddings/oleObject97.bin"/><Relationship Id="rId11" Type="http://schemas.openxmlformats.org/officeDocument/2006/relationships/tags" Target="../tags/tag441.xml"/><Relationship Id="rId10" Type="http://schemas.openxmlformats.org/officeDocument/2006/relationships/tags" Target="../tags/tag440.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9" Type="http://schemas.openxmlformats.org/officeDocument/2006/relationships/tags" Target="../tags/tag448.xml"/><Relationship Id="rId8" Type="http://schemas.openxmlformats.org/officeDocument/2006/relationships/tags" Target="../tags/tag447.xml"/><Relationship Id="rId7" Type="http://schemas.openxmlformats.org/officeDocument/2006/relationships/tags" Target="../tags/tag44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6" Type="http://schemas.openxmlformats.org/officeDocument/2006/relationships/vmlDrawing" Target="../drawings/vmlDrawing18.vml"/><Relationship Id="rId35" Type="http://schemas.openxmlformats.org/officeDocument/2006/relationships/slideLayout" Target="../slideLayouts/slideLayout7.xml"/><Relationship Id="rId34" Type="http://schemas.openxmlformats.org/officeDocument/2006/relationships/tags" Target="../tags/tag467.xml"/><Relationship Id="rId33" Type="http://schemas.openxmlformats.org/officeDocument/2006/relationships/image" Target="../media/image83.wmf"/><Relationship Id="rId32" Type="http://schemas.openxmlformats.org/officeDocument/2006/relationships/oleObject" Target="../embeddings/oleObject104.bin"/><Relationship Id="rId31" Type="http://schemas.openxmlformats.org/officeDocument/2006/relationships/tags" Target="../tags/tag466.xml"/><Relationship Id="rId30" Type="http://schemas.openxmlformats.org/officeDocument/2006/relationships/tags" Target="../tags/tag465.xml"/><Relationship Id="rId3" Type="http://schemas.openxmlformats.org/officeDocument/2006/relationships/image" Target="../media/image3.png"/><Relationship Id="rId29" Type="http://schemas.openxmlformats.org/officeDocument/2006/relationships/tags" Target="../tags/tag464.xml"/><Relationship Id="rId28" Type="http://schemas.openxmlformats.org/officeDocument/2006/relationships/tags" Target="../tags/tag463.xml"/><Relationship Id="rId27" Type="http://schemas.openxmlformats.org/officeDocument/2006/relationships/tags" Target="../tags/tag462.xml"/><Relationship Id="rId26" Type="http://schemas.openxmlformats.org/officeDocument/2006/relationships/tags" Target="../tags/tag461.xml"/><Relationship Id="rId25" Type="http://schemas.openxmlformats.org/officeDocument/2006/relationships/tags" Target="../tags/tag460.xml"/><Relationship Id="rId24" Type="http://schemas.openxmlformats.org/officeDocument/2006/relationships/tags" Target="../tags/tag459.xml"/><Relationship Id="rId23" Type="http://schemas.openxmlformats.org/officeDocument/2006/relationships/tags" Target="../tags/tag458.xml"/><Relationship Id="rId22" Type="http://schemas.openxmlformats.org/officeDocument/2006/relationships/tags" Target="../tags/tag457.xml"/><Relationship Id="rId21" Type="http://schemas.openxmlformats.org/officeDocument/2006/relationships/tags" Target="../tags/tag456.xml"/><Relationship Id="rId20" Type="http://schemas.openxmlformats.org/officeDocument/2006/relationships/tags" Target="../tags/tag455.xml"/><Relationship Id="rId2" Type="http://schemas.openxmlformats.org/officeDocument/2006/relationships/image" Target="../media/image2.png"/><Relationship Id="rId19" Type="http://schemas.openxmlformats.org/officeDocument/2006/relationships/tags" Target="../tags/tag454.xml"/><Relationship Id="rId18" Type="http://schemas.openxmlformats.org/officeDocument/2006/relationships/tags" Target="../tags/tag453.xml"/><Relationship Id="rId17" Type="http://schemas.openxmlformats.org/officeDocument/2006/relationships/tags" Target="../tags/tag452.xml"/><Relationship Id="rId16" Type="http://schemas.openxmlformats.org/officeDocument/2006/relationships/image" Target="../media/image82.wmf"/><Relationship Id="rId15" Type="http://schemas.openxmlformats.org/officeDocument/2006/relationships/oleObject" Target="../embeddings/oleObject103.bin"/><Relationship Id="rId14" Type="http://schemas.openxmlformats.org/officeDocument/2006/relationships/tags" Target="../tags/tag451.xml"/><Relationship Id="rId13" Type="http://schemas.openxmlformats.org/officeDocument/2006/relationships/image" Target="../media/image81.wmf"/><Relationship Id="rId12" Type="http://schemas.openxmlformats.org/officeDocument/2006/relationships/oleObject" Target="../embeddings/oleObject102.bin"/><Relationship Id="rId11" Type="http://schemas.openxmlformats.org/officeDocument/2006/relationships/tags" Target="../tags/tag450.xml"/><Relationship Id="rId10" Type="http://schemas.openxmlformats.org/officeDocument/2006/relationships/tags" Target="../tags/tag449.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9" Type="http://schemas.openxmlformats.org/officeDocument/2006/relationships/tags" Target="../tags/tag470.xml"/><Relationship Id="rId8" Type="http://schemas.openxmlformats.org/officeDocument/2006/relationships/tags" Target="../tags/tag469.xml"/><Relationship Id="rId7" Type="http://schemas.openxmlformats.org/officeDocument/2006/relationships/tags" Target="../tags/tag468.xml"/><Relationship Id="rId68" Type="http://schemas.openxmlformats.org/officeDocument/2006/relationships/vmlDrawing" Target="../drawings/vmlDrawing19.vml"/><Relationship Id="rId67" Type="http://schemas.openxmlformats.org/officeDocument/2006/relationships/slideLayout" Target="../slideLayouts/slideLayout7.xml"/><Relationship Id="rId66" Type="http://schemas.openxmlformats.org/officeDocument/2006/relationships/tags" Target="../tags/tag505.xml"/><Relationship Id="rId65" Type="http://schemas.openxmlformats.org/officeDocument/2006/relationships/oleObject" Target="../embeddings/oleObject116.bin"/><Relationship Id="rId64" Type="http://schemas.openxmlformats.org/officeDocument/2006/relationships/tags" Target="../tags/tag504.xml"/><Relationship Id="rId63" Type="http://schemas.openxmlformats.org/officeDocument/2006/relationships/tags" Target="../tags/tag503.xml"/><Relationship Id="rId62" Type="http://schemas.openxmlformats.org/officeDocument/2006/relationships/tags" Target="../tags/tag502.xml"/><Relationship Id="rId61" Type="http://schemas.openxmlformats.org/officeDocument/2006/relationships/tags" Target="../tags/tag501.xml"/><Relationship Id="rId60" Type="http://schemas.openxmlformats.org/officeDocument/2006/relationships/image" Target="../media/image91.wmf"/><Relationship Id="rId6" Type="http://schemas.openxmlformats.org/officeDocument/2006/relationships/image" Target="../media/image7.png"/><Relationship Id="rId59" Type="http://schemas.openxmlformats.org/officeDocument/2006/relationships/oleObject" Target="../embeddings/oleObject115.bin"/><Relationship Id="rId58" Type="http://schemas.openxmlformats.org/officeDocument/2006/relationships/tags" Target="../tags/tag500.xml"/><Relationship Id="rId57" Type="http://schemas.openxmlformats.org/officeDocument/2006/relationships/image" Target="../media/image90.wmf"/><Relationship Id="rId56" Type="http://schemas.openxmlformats.org/officeDocument/2006/relationships/oleObject" Target="../embeddings/oleObject114.bin"/><Relationship Id="rId55" Type="http://schemas.openxmlformats.org/officeDocument/2006/relationships/tags" Target="../tags/tag499.xml"/><Relationship Id="rId54" Type="http://schemas.openxmlformats.org/officeDocument/2006/relationships/tags" Target="../tags/tag498.xml"/><Relationship Id="rId53" Type="http://schemas.openxmlformats.org/officeDocument/2006/relationships/image" Target="../media/image89.wmf"/><Relationship Id="rId52" Type="http://schemas.openxmlformats.org/officeDocument/2006/relationships/oleObject" Target="../embeddings/oleObject113.bin"/><Relationship Id="rId51" Type="http://schemas.openxmlformats.org/officeDocument/2006/relationships/tags" Target="../tags/tag497.xml"/><Relationship Id="rId50" Type="http://schemas.openxmlformats.org/officeDocument/2006/relationships/image" Target="../media/image88.wmf"/><Relationship Id="rId5" Type="http://schemas.openxmlformats.org/officeDocument/2006/relationships/image" Target="../media/image5.png"/><Relationship Id="rId49" Type="http://schemas.openxmlformats.org/officeDocument/2006/relationships/oleObject" Target="../embeddings/oleObject112.bin"/><Relationship Id="rId48" Type="http://schemas.openxmlformats.org/officeDocument/2006/relationships/tags" Target="../tags/tag496.xml"/><Relationship Id="rId47" Type="http://schemas.openxmlformats.org/officeDocument/2006/relationships/image" Target="../media/image87.wmf"/><Relationship Id="rId46" Type="http://schemas.openxmlformats.org/officeDocument/2006/relationships/oleObject" Target="../embeddings/oleObject111.bin"/><Relationship Id="rId45" Type="http://schemas.openxmlformats.org/officeDocument/2006/relationships/tags" Target="../tags/tag495.xml"/><Relationship Id="rId44" Type="http://schemas.openxmlformats.org/officeDocument/2006/relationships/image" Target="../media/image86.wmf"/><Relationship Id="rId43" Type="http://schemas.openxmlformats.org/officeDocument/2006/relationships/oleObject" Target="../embeddings/oleObject110.bin"/><Relationship Id="rId42" Type="http://schemas.openxmlformats.org/officeDocument/2006/relationships/tags" Target="../tags/tag494.xml"/><Relationship Id="rId41" Type="http://schemas.openxmlformats.org/officeDocument/2006/relationships/tags" Target="../tags/tag493.xml"/><Relationship Id="rId40" Type="http://schemas.openxmlformats.org/officeDocument/2006/relationships/tags" Target="../tags/tag492.xml"/><Relationship Id="rId4" Type="http://schemas.openxmlformats.org/officeDocument/2006/relationships/image" Target="../media/image4.png"/><Relationship Id="rId39" Type="http://schemas.openxmlformats.org/officeDocument/2006/relationships/tags" Target="../tags/tag491.xml"/><Relationship Id="rId38" Type="http://schemas.openxmlformats.org/officeDocument/2006/relationships/image" Target="../media/image83.wmf"/><Relationship Id="rId37" Type="http://schemas.openxmlformats.org/officeDocument/2006/relationships/oleObject" Target="../embeddings/oleObject109.bin"/><Relationship Id="rId36" Type="http://schemas.openxmlformats.org/officeDocument/2006/relationships/tags" Target="../tags/tag490.xml"/><Relationship Id="rId35" Type="http://schemas.openxmlformats.org/officeDocument/2006/relationships/tags" Target="../tags/tag489.xml"/><Relationship Id="rId34" Type="http://schemas.openxmlformats.org/officeDocument/2006/relationships/tags" Target="../tags/tag488.xml"/><Relationship Id="rId33" Type="http://schemas.openxmlformats.org/officeDocument/2006/relationships/tags" Target="../tags/tag487.xml"/><Relationship Id="rId32" Type="http://schemas.openxmlformats.org/officeDocument/2006/relationships/tags" Target="../tags/tag486.xml"/><Relationship Id="rId31" Type="http://schemas.openxmlformats.org/officeDocument/2006/relationships/tags" Target="../tags/tag485.xml"/><Relationship Id="rId30" Type="http://schemas.openxmlformats.org/officeDocument/2006/relationships/tags" Target="../tags/tag484.xml"/><Relationship Id="rId3" Type="http://schemas.openxmlformats.org/officeDocument/2006/relationships/image" Target="../media/image3.png"/><Relationship Id="rId29" Type="http://schemas.openxmlformats.org/officeDocument/2006/relationships/tags" Target="../tags/tag483.xml"/><Relationship Id="rId28" Type="http://schemas.openxmlformats.org/officeDocument/2006/relationships/tags" Target="../tags/tag482.xml"/><Relationship Id="rId27" Type="http://schemas.openxmlformats.org/officeDocument/2006/relationships/tags" Target="../tags/tag481.xml"/><Relationship Id="rId26" Type="http://schemas.openxmlformats.org/officeDocument/2006/relationships/tags" Target="../tags/tag480.xml"/><Relationship Id="rId25" Type="http://schemas.openxmlformats.org/officeDocument/2006/relationships/tags" Target="../tags/tag479.xml"/><Relationship Id="rId24" Type="http://schemas.openxmlformats.org/officeDocument/2006/relationships/tags" Target="../tags/tag478.xml"/><Relationship Id="rId23" Type="http://schemas.openxmlformats.org/officeDocument/2006/relationships/tags" Target="../tags/tag477.xml"/><Relationship Id="rId22" Type="http://schemas.openxmlformats.org/officeDocument/2006/relationships/tags" Target="../tags/tag476.xml"/><Relationship Id="rId21" Type="http://schemas.openxmlformats.org/officeDocument/2006/relationships/oleObject" Target="../embeddings/oleObject108.bin"/><Relationship Id="rId20" Type="http://schemas.openxmlformats.org/officeDocument/2006/relationships/tags" Target="../tags/tag475.xml"/><Relationship Id="rId2" Type="http://schemas.openxmlformats.org/officeDocument/2006/relationships/image" Target="../media/image2.png"/><Relationship Id="rId19" Type="http://schemas.openxmlformats.org/officeDocument/2006/relationships/image" Target="../media/image85.wmf"/><Relationship Id="rId18" Type="http://schemas.openxmlformats.org/officeDocument/2006/relationships/oleObject" Target="../embeddings/oleObject107.bin"/><Relationship Id="rId17" Type="http://schemas.openxmlformats.org/officeDocument/2006/relationships/tags" Target="../tags/tag474.xml"/><Relationship Id="rId16" Type="http://schemas.openxmlformats.org/officeDocument/2006/relationships/image" Target="../media/image63.wmf"/><Relationship Id="rId15" Type="http://schemas.openxmlformats.org/officeDocument/2006/relationships/oleObject" Target="../embeddings/oleObject106.bin"/><Relationship Id="rId14" Type="http://schemas.openxmlformats.org/officeDocument/2006/relationships/tags" Target="../tags/tag473.xml"/><Relationship Id="rId13" Type="http://schemas.openxmlformats.org/officeDocument/2006/relationships/image" Target="../media/image84.wmf"/><Relationship Id="rId12" Type="http://schemas.openxmlformats.org/officeDocument/2006/relationships/oleObject" Target="../embeddings/oleObject105.bin"/><Relationship Id="rId11" Type="http://schemas.openxmlformats.org/officeDocument/2006/relationships/tags" Target="../tags/tag472.xml"/><Relationship Id="rId10" Type="http://schemas.openxmlformats.org/officeDocument/2006/relationships/tags" Target="../tags/tag47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9" Type="http://schemas.openxmlformats.org/officeDocument/2006/relationships/tags" Target="../tags/tag508.xml"/><Relationship Id="rId8" Type="http://schemas.openxmlformats.org/officeDocument/2006/relationships/tags" Target="../tags/tag507.xml"/><Relationship Id="rId7" Type="http://schemas.openxmlformats.org/officeDocument/2006/relationships/tags" Target="../tags/tag506.xml"/><Relationship Id="rId63" Type="http://schemas.openxmlformats.org/officeDocument/2006/relationships/vmlDrawing" Target="../drawings/vmlDrawing20.vml"/><Relationship Id="rId62" Type="http://schemas.openxmlformats.org/officeDocument/2006/relationships/slideLayout" Target="../slideLayouts/slideLayout7.xml"/><Relationship Id="rId61" Type="http://schemas.openxmlformats.org/officeDocument/2006/relationships/tags" Target="../tags/tag540.xml"/><Relationship Id="rId60" Type="http://schemas.openxmlformats.org/officeDocument/2006/relationships/image" Target="../media/image91.wmf"/><Relationship Id="rId6" Type="http://schemas.openxmlformats.org/officeDocument/2006/relationships/image" Target="../media/image7.png"/><Relationship Id="rId59" Type="http://schemas.openxmlformats.org/officeDocument/2006/relationships/oleObject" Target="../embeddings/oleObject126.bin"/><Relationship Id="rId58" Type="http://schemas.openxmlformats.org/officeDocument/2006/relationships/tags" Target="../tags/tag539.xml"/><Relationship Id="rId57" Type="http://schemas.openxmlformats.org/officeDocument/2006/relationships/tags" Target="../tags/tag538.xml"/><Relationship Id="rId56" Type="http://schemas.openxmlformats.org/officeDocument/2006/relationships/tags" Target="../tags/tag537.xml"/><Relationship Id="rId55" Type="http://schemas.openxmlformats.org/officeDocument/2006/relationships/tags" Target="../tags/tag536.xml"/><Relationship Id="rId54" Type="http://schemas.openxmlformats.org/officeDocument/2006/relationships/tags" Target="../tags/tag535.xml"/><Relationship Id="rId53" Type="http://schemas.openxmlformats.org/officeDocument/2006/relationships/tags" Target="../tags/tag534.xml"/><Relationship Id="rId52" Type="http://schemas.openxmlformats.org/officeDocument/2006/relationships/tags" Target="../tags/tag533.xml"/><Relationship Id="rId51" Type="http://schemas.openxmlformats.org/officeDocument/2006/relationships/tags" Target="../tags/tag532.xml"/><Relationship Id="rId50" Type="http://schemas.openxmlformats.org/officeDocument/2006/relationships/tags" Target="../tags/tag531.xml"/><Relationship Id="rId5" Type="http://schemas.openxmlformats.org/officeDocument/2006/relationships/image" Target="../media/image5.png"/><Relationship Id="rId49" Type="http://schemas.openxmlformats.org/officeDocument/2006/relationships/tags" Target="../tags/tag530.xml"/><Relationship Id="rId48" Type="http://schemas.openxmlformats.org/officeDocument/2006/relationships/tags" Target="../tags/tag529.xml"/><Relationship Id="rId47" Type="http://schemas.openxmlformats.org/officeDocument/2006/relationships/tags" Target="../tags/tag528.xml"/><Relationship Id="rId46" Type="http://schemas.openxmlformats.org/officeDocument/2006/relationships/tags" Target="../tags/tag527.xml"/><Relationship Id="rId45" Type="http://schemas.openxmlformats.org/officeDocument/2006/relationships/tags" Target="../tags/tag526.xml"/><Relationship Id="rId44" Type="http://schemas.openxmlformats.org/officeDocument/2006/relationships/tags" Target="../tags/tag525.xml"/><Relationship Id="rId43" Type="http://schemas.openxmlformats.org/officeDocument/2006/relationships/tags" Target="../tags/tag524.xml"/><Relationship Id="rId42" Type="http://schemas.openxmlformats.org/officeDocument/2006/relationships/tags" Target="../tags/tag523.xml"/><Relationship Id="rId41" Type="http://schemas.openxmlformats.org/officeDocument/2006/relationships/tags" Target="../tags/tag522.xml"/><Relationship Id="rId40" Type="http://schemas.openxmlformats.org/officeDocument/2006/relationships/tags" Target="../tags/tag521.xml"/><Relationship Id="rId4" Type="http://schemas.openxmlformats.org/officeDocument/2006/relationships/image" Target="../media/image4.png"/><Relationship Id="rId39" Type="http://schemas.openxmlformats.org/officeDocument/2006/relationships/tags" Target="../tags/tag520.xml"/><Relationship Id="rId38" Type="http://schemas.openxmlformats.org/officeDocument/2006/relationships/tags" Target="../tags/tag519.xml"/><Relationship Id="rId37" Type="http://schemas.openxmlformats.org/officeDocument/2006/relationships/image" Target="../media/image63.wmf"/><Relationship Id="rId36" Type="http://schemas.openxmlformats.org/officeDocument/2006/relationships/oleObject" Target="../embeddings/oleObject125.bin"/><Relationship Id="rId35" Type="http://schemas.openxmlformats.org/officeDocument/2006/relationships/tags" Target="../tags/tag518.xml"/><Relationship Id="rId34" Type="http://schemas.openxmlformats.org/officeDocument/2006/relationships/image" Target="../media/image90.wmf"/><Relationship Id="rId33" Type="http://schemas.openxmlformats.org/officeDocument/2006/relationships/oleObject" Target="../embeddings/oleObject124.bin"/><Relationship Id="rId32" Type="http://schemas.openxmlformats.org/officeDocument/2006/relationships/tags" Target="../tags/tag517.xml"/><Relationship Id="rId31" Type="http://schemas.openxmlformats.org/officeDocument/2006/relationships/image" Target="../media/image89.wmf"/><Relationship Id="rId30" Type="http://schemas.openxmlformats.org/officeDocument/2006/relationships/oleObject" Target="../embeddings/oleObject123.bin"/><Relationship Id="rId3" Type="http://schemas.openxmlformats.org/officeDocument/2006/relationships/image" Target="../media/image3.png"/><Relationship Id="rId29" Type="http://schemas.openxmlformats.org/officeDocument/2006/relationships/tags" Target="../tags/tag516.xml"/><Relationship Id="rId28" Type="http://schemas.openxmlformats.org/officeDocument/2006/relationships/image" Target="../media/image95.wmf"/><Relationship Id="rId27" Type="http://schemas.openxmlformats.org/officeDocument/2006/relationships/oleObject" Target="../embeddings/oleObject122.bin"/><Relationship Id="rId26" Type="http://schemas.openxmlformats.org/officeDocument/2006/relationships/tags" Target="../tags/tag515.xml"/><Relationship Id="rId25" Type="http://schemas.openxmlformats.org/officeDocument/2006/relationships/image" Target="../media/image94.wmf"/><Relationship Id="rId24" Type="http://schemas.openxmlformats.org/officeDocument/2006/relationships/oleObject" Target="../embeddings/oleObject121.bin"/><Relationship Id="rId23" Type="http://schemas.openxmlformats.org/officeDocument/2006/relationships/tags" Target="../tags/tag514.xml"/><Relationship Id="rId22" Type="http://schemas.openxmlformats.org/officeDocument/2006/relationships/image" Target="../media/image86.wmf"/><Relationship Id="rId21" Type="http://schemas.openxmlformats.org/officeDocument/2006/relationships/oleObject" Target="../embeddings/oleObject120.bin"/><Relationship Id="rId20" Type="http://schemas.openxmlformats.org/officeDocument/2006/relationships/tags" Target="../tags/tag513.xml"/><Relationship Id="rId2" Type="http://schemas.openxmlformats.org/officeDocument/2006/relationships/image" Target="../media/image2.png"/><Relationship Id="rId19" Type="http://schemas.openxmlformats.org/officeDocument/2006/relationships/image" Target="../media/image83.wmf"/><Relationship Id="rId18" Type="http://schemas.openxmlformats.org/officeDocument/2006/relationships/oleObject" Target="../embeddings/oleObject119.bin"/><Relationship Id="rId17" Type="http://schemas.openxmlformats.org/officeDocument/2006/relationships/tags" Target="../tags/tag512.xml"/><Relationship Id="rId16" Type="http://schemas.openxmlformats.org/officeDocument/2006/relationships/image" Target="../media/image93.wmf"/><Relationship Id="rId15" Type="http://schemas.openxmlformats.org/officeDocument/2006/relationships/oleObject" Target="../embeddings/oleObject118.bin"/><Relationship Id="rId14" Type="http://schemas.openxmlformats.org/officeDocument/2006/relationships/tags" Target="../tags/tag511.xml"/><Relationship Id="rId13" Type="http://schemas.openxmlformats.org/officeDocument/2006/relationships/image" Target="../media/image92.wmf"/><Relationship Id="rId12" Type="http://schemas.openxmlformats.org/officeDocument/2006/relationships/oleObject" Target="../embeddings/oleObject117.bin"/><Relationship Id="rId11" Type="http://schemas.openxmlformats.org/officeDocument/2006/relationships/tags" Target="../tags/tag510.xml"/><Relationship Id="rId10" Type="http://schemas.openxmlformats.org/officeDocument/2006/relationships/tags" Target="../tags/tag509.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tags" Target="../tags/tag543.xml"/><Relationship Id="rId8" Type="http://schemas.openxmlformats.org/officeDocument/2006/relationships/tags" Target="../tags/tag542.xml"/><Relationship Id="rId7" Type="http://schemas.openxmlformats.org/officeDocument/2006/relationships/tags" Target="../tags/tag54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7" Type="http://schemas.openxmlformats.org/officeDocument/2006/relationships/vmlDrawing" Target="../drawings/vmlDrawing21.vml"/><Relationship Id="rId26" Type="http://schemas.openxmlformats.org/officeDocument/2006/relationships/slideLayout" Target="../slideLayouts/slideLayout7.xml"/><Relationship Id="rId25" Type="http://schemas.openxmlformats.org/officeDocument/2006/relationships/image" Target="../media/image100.wmf"/><Relationship Id="rId24" Type="http://schemas.openxmlformats.org/officeDocument/2006/relationships/oleObject" Target="../embeddings/oleObject131.bin"/><Relationship Id="rId23" Type="http://schemas.openxmlformats.org/officeDocument/2006/relationships/tags" Target="../tags/tag549.xml"/><Relationship Id="rId22" Type="http://schemas.openxmlformats.org/officeDocument/2006/relationships/image" Target="../media/image99.wmf"/><Relationship Id="rId21" Type="http://schemas.openxmlformats.org/officeDocument/2006/relationships/oleObject" Target="../embeddings/oleObject130.bin"/><Relationship Id="rId20" Type="http://schemas.openxmlformats.org/officeDocument/2006/relationships/tags" Target="../tags/tag548.xml"/><Relationship Id="rId2" Type="http://schemas.openxmlformats.org/officeDocument/2006/relationships/image" Target="../media/image2.png"/><Relationship Id="rId19" Type="http://schemas.openxmlformats.org/officeDocument/2006/relationships/image" Target="../media/image98.wmf"/><Relationship Id="rId18" Type="http://schemas.openxmlformats.org/officeDocument/2006/relationships/oleObject" Target="../embeddings/oleObject129.bin"/><Relationship Id="rId17" Type="http://schemas.openxmlformats.org/officeDocument/2006/relationships/tags" Target="../tags/tag547.xml"/><Relationship Id="rId16" Type="http://schemas.openxmlformats.org/officeDocument/2006/relationships/image" Target="../media/image97.wmf"/><Relationship Id="rId15" Type="http://schemas.openxmlformats.org/officeDocument/2006/relationships/oleObject" Target="../embeddings/oleObject128.bin"/><Relationship Id="rId14" Type="http://schemas.openxmlformats.org/officeDocument/2006/relationships/tags" Target="../tags/tag546.xml"/><Relationship Id="rId13" Type="http://schemas.openxmlformats.org/officeDocument/2006/relationships/image" Target="../media/image96.wmf"/><Relationship Id="rId12" Type="http://schemas.openxmlformats.org/officeDocument/2006/relationships/oleObject" Target="../embeddings/oleObject127.bin"/><Relationship Id="rId11" Type="http://schemas.openxmlformats.org/officeDocument/2006/relationships/tags" Target="../tags/tag545.xml"/><Relationship Id="rId10" Type="http://schemas.openxmlformats.org/officeDocument/2006/relationships/tags" Target="../tags/tag544.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9" Type="http://schemas.openxmlformats.org/officeDocument/2006/relationships/tags" Target="../tags/tag552.xml"/><Relationship Id="rId8" Type="http://schemas.openxmlformats.org/officeDocument/2006/relationships/tags" Target="../tags/tag551.xml"/><Relationship Id="rId7" Type="http://schemas.openxmlformats.org/officeDocument/2006/relationships/tags" Target="../tags/tag55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8" Type="http://schemas.openxmlformats.org/officeDocument/2006/relationships/vmlDrawing" Target="../drawings/vmlDrawing22.vml"/><Relationship Id="rId27" Type="http://schemas.openxmlformats.org/officeDocument/2006/relationships/slideLayout" Target="../slideLayouts/slideLayout7.xml"/><Relationship Id="rId26" Type="http://schemas.openxmlformats.org/officeDocument/2006/relationships/oleObject" Target="../embeddings/oleObject137.bin"/><Relationship Id="rId25" Type="http://schemas.openxmlformats.org/officeDocument/2006/relationships/tags" Target="../tags/tag559.xml"/><Relationship Id="rId24" Type="http://schemas.openxmlformats.org/officeDocument/2006/relationships/oleObject" Target="../embeddings/oleObject136.bin"/><Relationship Id="rId23" Type="http://schemas.openxmlformats.org/officeDocument/2006/relationships/tags" Target="../tags/tag558.xml"/><Relationship Id="rId22" Type="http://schemas.openxmlformats.org/officeDocument/2006/relationships/image" Target="../media/image104.wmf"/><Relationship Id="rId21" Type="http://schemas.openxmlformats.org/officeDocument/2006/relationships/oleObject" Target="../embeddings/oleObject135.bin"/><Relationship Id="rId20" Type="http://schemas.openxmlformats.org/officeDocument/2006/relationships/tags" Target="../tags/tag557.xml"/><Relationship Id="rId2" Type="http://schemas.openxmlformats.org/officeDocument/2006/relationships/image" Target="../media/image2.png"/><Relationship Id="rId19" Type="http://schemas.openxmlformats.org/officeDocument/2006/relationships/image" Target="../media/image103.wmf"/><Relationship Id="rId18" Type="http://schemas.openxmlformats.org/officeDocument/2006/relationships/oleObject" Target="../embeddings/oleObject134.bin"/><Relationship Id="rId17" Type="http://schemas.openxmlformats.org/officeDocument/2006/relationships/tags" Target="../tags/tag556.xml"/><Relationship Id="rId16" Type="http://schemas.openxmlformats.org/officeDocument/2006/relationships/image" Target="../media/image102.wmf"/><Relationship Id="rId15" Type="http://schemas.openxmlformats.org/officeDocument/2006/relationships/oleObject" Target="../embeddings/oleObject133.bin"/><Relationship Id="rId14" Type="http://schemas.openxmlformats.org/officeDocument/2006/relationships/tags" Target="../tags/tag555.xml"/><Relationship Id="rId13" Type="http://schemas.openxmlformats.org/officeDocument/2006/relationships/image" Target="../media/image101.wmf"/><Relationship Id="rId12" Type="http://schemas.openxmlformats.org/officeDocument/2006/relationships/oleObject" Target="../embeddings/oleObject132.bin"/><Relationship Id="rId11" Type="http://schemas.openxmlformats.org/officeDocument/2006/relationships/tags" Target="../tags/tag554.xml"/><Relationship Id="rId10" Type="http://schemas.openxmlformats.org/officeDocument/2006/relationships/tags" Target="../tags/tag553.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9" Type="http://schemas.openxmlformats.org/officeDocument/2006/relationships/tags" Target="../tags/tag562.xml"/><Relationship Id="rId8" Type="http://schemas.openxmlformats.org/officeDocument/2006/relationships/tags" Target="../tags/tag561.xml"/><Relationship Id="rId7" Type="http://schemas.openxmlformats.org/officeDocument/2006/relationships/tags" Target="../tags/tag56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0" Type="http://schemas.openxmlformats.org/officeDocument/2006/relationships/vmlDrawing" Target="../drawings/vmlDrawing23.vml"/><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oleObject" Target="../embeddings/oleObject140.bin"/><Relationship Id="rId17" Type="http://schemas.openxmlformats.org/officeDocument/2006/relationships/tags" Target="../tags/tag566.xml"/><Relationship Id="rId16" Type="http://schemas.openxmlformats.org/officeDocument/2006/relationships/image" Target="../media/image103.wmf"/><Relationship Id="rId15" Type="http://schemas.openxmlformats.org/officeDocument/2006/relationships/oleObject" Target="../embeddings/oleObject139.bin"/><Relationship Id="rId14" Type="http://schemas.openxmlformats.org/officeDocument/2006/relationships/tags" Target="../tags/tag565.xml"/><Relationship Id="rId13" Type="http://schemas.openxmlformats.org/officeDocument/2006/relationships/image" Target="../media/image102.wmf"/><Relationship Id="rId12" Type="http://schemas.openxmlformats.org/officeDocument/2006/relationships/oleObject" Target="../embeddings/oleObject138.bin"/><Relationship Id="rId11" Type="http://schemas.openxmlformats.org/officeDocument/2006/relationships/tags" Target="../tags/tag564.xml"/><Relationship Id="rId10" Type="http://schemas.openxmlformats.org/officeDocument/2006/relationships/tags" Target="../tags/tag563.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9" Type="http://schemas.openxmlformats.org/officeDocument/2006/relationships/tags" Target="../tags/tag569.xml"/><Relationship Id="rId8" Type="http://schemas.openxmlformats.org/officeDocument/2006/relationships/tags" Target="../tags/tag568.xml"/><Relationship Id="rId7" Type="http://schemas.openxmlformats.org/officeDocument/2006/relationships/tags" Target="../tags/tag56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1" Type="http://schemas.openxmlformats.org/officeDocument/2006/relationships/vmlDrawing" Target="../drawings/vmlDrawing24.v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107.wmf"/><Relationship Id="rId18" Type="http://schemas.openxmlformats.org/officeDocument/2006/relationships/oleObject" Target="../embeddings/oleObject143.bin"/><Relationship Id="rId17" Type="http://schemas.openxmlformats.org/officeDocument/2006/relationships/tags" Target="../tags/tag573.xml"/><Relationship Id="rId16" Type="http://schemas.openxmlformats.org/officeDocument/2006/relationships/image" Target="../media/image106.wmf"/><Relationship Id="rId15" Type="http://schemas.openxmlformats.org/officeDocument/2006/relationships/oleObject" Target="../embeddings/oleObject142.bin"/><Relationship Id="rId14" Type="http://schemas.openxmlformats.org/officeDocument/2006/relationships/tags" Target="../tags/tag572.xml"/><Relationship Id="rId13" Type="http://schemas.openxmlformats.org/officeDocument/2006/relationships/image" Target="../media/image105.wmf"/><Relationship Id="rId12" Type="http://schemas.openxmlformats.org/officeDocument/2006/relationships/oleObject" Target="../embeddings/oleObject141.bin"/><Relationship Id="rId11" Type="http://schemas.openxmlformats.org/officeDocument/2006/relationships/tags" Target="../tags/tag571.xml"/><Relationship Id="rId10" Type="http://schemas.openxmlformats.org/officeDocument/2006/relationships/tags" Target="../tags/tag570.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9" Type="http://schemas.openxmlformats.org/officeDocument/2006/relationships/tags" Target="../tags/tag576.xml"/><Relationship Id="rId8" Type="http://schemas.openxmlformats.org/officeDocument/2006/relationships/tags" Target="../tags/tag575.xml"/><Relationship Id="rId7" Type="http://schemas.openxmlformats.org/officeDocument/2006/relationships/tags" Target="../tags/tag57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0" Type="http://schemas.openxmlformats.org/officeDocument/2006/relationships/vmlDrawing" Target="../drawings/vmlDrawing25.vml"/><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image" Target="../media/image110.jpeg"/><Relationship Id="rId17" Type="http://schemas.openxmlformats.org/officeDocument/2006/relationships/tags" Target="../tags/tag580.xml"/><Relationship Id="rId16" Type="http://schemas.openxmlformats.org/officeDocument/2006/relationships/image" Target="../media/image109.wmf"/><Relationship Id="rId15" Type="http://schemas.openxmlformats.org/officeDocument/2006/relationships/oleObject" Target="../embeddings/oleObject145.bin"/><Relationship Id="rId14" Type="http://schemas.openxmlformats.org/officeDocument/2006/relationships/tags" Target="../tags/tag579.xml"/><Relationship Id="rId13" Type="http://schemas.openxmlformats.org/officeDocument/2006/relationships/image" Target="../media/image108.wmf"/><Relationship Id="rId12" Type="http://schemas.openxmlformats.org/officeDocument/2006/relationships/oleObject" Target="../embeddings/oleObject144.bin"/><Relationship Id="rId11" Type="http://schemas.openxmlformats.org/officeDocument/2006/relationships/tags" Target="../tags/tag578.xml"/><Relationship Id="rId10" Type="http://schemas.openxmlformats.org/officeDocument/2006/relationships/tags" Target="../tags/tag57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7" Type="http://schemas.openxmlformats.org/officeDocument/2006/relationships/vmlDrawing" Target="../drawings/vmlDrawing1.vml"/><Relationship Id="rId26" Type="http://schemas.openxmlformats.org/officeDocument/2006/relationships/slideLayout" Target="../slideLayouts/slideLayout7.xml"/><Relationship Id="rId25" Type="http://schemas.openxmlformats.org/officeDocument/2006/relationships/image" Target="../media/image12.wmf"/><Relationship Id="rId24" Type="http://schemas.openxmlformats.org/officeDocument/2006/relationships/oleObject" Target="../embeddings/oleObject5.bin"/><Relationship Id="rId23" Type="http://schemas.openxmlformats.org/officeDocument/2006/relationships/tags" Target="../tags/tag15.xml"/><Relationship Id="rId22" Type="http://schemas.openxmlformats.org/officeDocument/2006/relationships/image" Target="../media/image11.wmf"/><Relationship Id="rId21" Type="http://schemas.openxmlformats.org/officeDocument/2006/relationships/oleObject" Target="../embeddings/oleObject4.bin"/><Relationship Id="rId20" Type="http://schemas.openxmlformats.org/officeDocument/2006/relationships/tags" Target="../tags/tag14.xml"/><Relationship Id="rId2" Type="http://schemas.openxmlformats.org/officeDocument/2006/relationships/image" Target="../media/image2.png"/><Relationship Id="rId19" Type="http://schemas.openxmlformats.org/officeDocument/2006/relationships/image" Target="../media/image10.wmf"/><Relationship Id="rId18" Type="http://schemas.openxmlformats.org/officeDocument/2006/relationships/oleObject" Target="../embeddings/oleObject3.bin"/><Relationship Id="rId17" Type="http://schemas.openxmlformats.org/officeDocument/2006/relationships/tags" Target="../tags/tag13.xml"/><Relationship Id="rId16" Type="http://schemas.openxmlformats.org/officeDocument/2006/relationships/image" Target="../media/image9.wmf"/><Relationship Id="rId15" Type="http://schemas.openxmlformats.org/officeDocument/2006/relationships/oleObject" Target="../embeddings/oleObject2.bin"/><Relationship Id="rId14" Type="http://schemas.openxmlformats.org/officeDocument/2006/relationships/tags" Target="../tags/tag12.xml"/><Relationship Id="rId13" Type="http://schemas.openxmlformats.org/officeDocument/2006/relationships/image" Target="../media/image8.wmf"/><Relationship Id="rId12" Type="http://schemas.openxmlformats.org/officeDocument/2006/relationships/oleObject" Target="../embeddings/oleObject1.bin"/><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tags" Target="../tags/tag583.xml"/><Relationship Id="rId8" Type="http://schemas.openxmlformats.org/officeDocument/2006/relationships/tags" Target="../tags/tag582.xml"/><Relationship Id="rId7" Type="http://schemas.openxmlformats.org/officeDocument/2006/relationships/tags" Target="../tags/tag58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5" Type="http://schemas.openxmlformats.org/officeDocument/2006/relationships/vmlDrawing" Target="../drawings/vmlDrawing26.vml"/><Relationship Id="rId24" Type="http://schemas.openxmlformats.org/officeDocument/2006/relationships/slideLayout" Target="../slideLayouts/slideLayout7.xml"/><Relationship Id="rId23" Type="http://schemas.openxmlformats.org/officeDocument/2006/relationships/image" Target="../media/image114.wmf"/><Relationship Id="rId22" Type="http://schemas.openxmlformats.org/officeDocument/2006/relationships/oleObject" Target="../embeddings/oleObject149.bin"/><Relationship Id="rId21" Type="http://schemas.openxmlformats.org/officeDocument/2006/relationships/tags" Target="../tags/tag589.xml"/><Relationship Id="rId20" Type="http://schemas.openxmlformats.org/officeDocument/2006/relationships/image" Target="../media/image113.wmf"/><Relationship Id="rId2" Type="http://schemas.openxmlformats.org/officeDocument/2006/relationships/image" Target="../media/image2.png"/><Relationship Id="rId19" Type="http://schemas.openxmlformats.org/officeDocument/2006/relationships/oleObject" Target="../embeddings/oleObject148.bin"/><Relationship Id="rId18" Type="http://schemas.openxmlformats.org/officeDocument/2006/relationships/tags" Target="../tags/tag588.xml"/><Relationship Id="rId17" Type="http://schemas.openxmlformats.org/officeDocument/2006/relationships/image" Target="../media/image112.wmf"/><Relationship Id="rId16" Type="http://schemas.openxmlformats.org/officeDocument/2006/relationships/oleObject" Target="../embeddings/oleObject147.bin"/><Relationship Id="rId15" Type="http://schemas.openxmlformats.org/officeDocument/2006/relationships/tags" Target="../tags/tag587.xml"/><Relationship Id="rId14" Type="http://schemas.openxmlformats.org/officeDocument/2006/relationships/image" Target="../media/image111.wmf"/><Relationship Id="rId13" Type="http://schemas.openxmlformats.org/officeDocument/2006/relationships/oleObject" Target="../embeddings/oleObject146.bin"/><Relationship Id="rId12" Type="http://schemas.openxmlformats.org/officeDocument/2006/relationships/tags" Target="../tags/tag586.xml"/><Relationship Id="rId11" Type="http://schemas.openxmlformats.org/officeDocument/2006/relationships/tags" Target="../tags/tag585.xml"/><Relationship Id="rId10" Type="http://schemas.openxmlformats.org/officeDocument/2006/relationships/tags" Target="../tags/tag584.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9" Type="http://schemas.openxmlformats.org/officeDocument/2006/relationships/tags" Target="../tags/tag592.xml"/><Relationship Id="rId8" Type="http://schemas.openxmlformats.org/officeDocument/2006/relationships/tags" Target="../tags/tag591.xml"/><Relationship Id="rId7" Type="http://schemas.openxmlformats.org/officeDocument/2006/relationships/tags" Target="../tags/tag59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594.xml"/><Relationship Id="rId10" Type="http://schemas.openxmlformats.org/officeDocument/2006/relationships/tags" Target="../tags/tag593.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9" Type="http://schemas.openxmlformats.org/officeDocument/2006/relationships/tags" Target="../tags/tag597.xml"/><Relationship Id="rId8" Type="http://schemas.openxmlformats.org/officeDocument/2006/relationships/tags" Target="../tags/tag596.xml"/><Relationship Id="rId7" Type="http://schemas.openxmlformats.org/officeDocument/2006/relationships/tags" Target="../tags/tag595.xml"/><Relationship Id="rId6" Type="http://schemas.openxmlformats.org/officeDocument/2006/relationships/image" Target="../media/image7.png"/><Relationship Id="rId5" Type="http://schemas.openxmlformats.org/officeDocument/2006/relationships/image" Target="../media/image5.png"/><Relationship Id="rId43" Type="http://schemas.openxmlformats.org/officeDocument/2006/relationships/vmlDrawing" Target="../drawings/vmlDrawing27.vml"/><Relationship Id="rId42" Type="http://schemas.openxmlformats.org/officeDocument/2006/relationships/slideLayout" Target="../slideLayouts/slideLayout7.xml"/><Relationship Id="rId41" Type="http://schemas.openxmlformats.org/officeDocument/2006/relationships/image" Target="../media/image124.wmf"/><Relationship Id="rId40" Type="http://schemas.openxmlformats.org/officeDocument/2006/relationships/oleObject" Target="../embeddings/oleObject159.bin"/><Relationship Id="rId4" Type="http://schemas.openxmlformats.org/officeDocument/2006/relationships/image" Target="../media/image4.png"/><Relationship Id="rId39" Type="http://schemas.openxmlformats.org/officeDocument/2006/relationships/tags" Target="../tags/tag609.xml"/><Relationship Id="rId38" Type="http://schemas.openxmlformats.org/officeDocument/2006/relationships/image" Target="../media/image123.wmf"/><Relationship Id="rId37" Type="http://schemas.openxmlformats.org/officeDocument/2006/relationships/oleObject" Target="../embeddings/oleObject158.bin"/><Relationship Id="rId36" Type="http://schemas.openxmlformats.org/officeDocument/2006/relationships/tags" Target="../tags/tag608.xml"/><Relationship Id="rId35" Type="http://schemas.openxmlformats.org/officeDocument/2006/relationships/image" Target="../media/image122.wmf"/><Relationship Id="rId34" Type="http://schemas.openxmlformats.org/officeDocument/2006/relationships/oleObject" Target="../embeddings/oleObject157.bin"/><Relationship Id="rId33" Type="http://schemas.openxmlformats.org/officeDocument/2006/relationships/tags" Target="../tags/tag607.xml"/><Relationship Id="rId32" Type="http://schemas.openxmlformats.org/officeDocument/2006/relationships/image" Target="../media/image121.wmf"/><Relationship Id="rId31" Type="http://schemas.openxmlformats.org/officeDocument/2006/relationships/oleObject" Target="../embeddings/oleObject156.bin"/><Relationship Id="rId30" Type="http://schemas.openxmlformats.org/officeDocument/2006/relationships/tags" Target="../tags/tag606.xml"/><Relationship Id="rId3" Type="http://schemas.openxmlformats.org/officeDocument/2006/relationships/image" Target="../media/image3.png"/><Relationship Id="rId29" Type="http://schemas.openxmlformats.org/officeDocument/2006/relationships/image" Target="../media/image120.emf"/><Relationship Id="rId28" Type="http://schemas.openxmlformats.org/officeDocument/2006/relationships/oleObject" Target="../embeddings/oleObject155.bin"/><Relationship Id="rId27" Type="http://schemas.openxmlformats.org/officeDocument/2006/relationships/tags" Target="../tags/tag605.xml"/><Relationship Id="rId26" Type="http://schemas.openxmlformats.org/officeDocument/2006/relationships/image" Target="../media/image119.wmf"/><Relationship Id="rId25" Type="http://schemas.openxmlformats.org/officeDocument/2006/relationships/oleObject" Target="../embeddings/oleObject154.bin"/><Relationship Id="rId24" Type="http://schemas.openxmlformats.org/officeDocument/2006/relationships/tags" Target="../tags/tag604.xml"/><Relationship Id="rId23" Type="http://schemas.openxmlformats.org/officeDocument/2006/relationships/image" Target="../media/image118.emf"/><Relationship Id="rId22" Type="http://schemas.openxmlformats.org/officeDocument/2006/relationships/oleObject" Target="../embeddings/oleObject153.bin"/><Relationship Id="rId21" Type="http://schemas.openxmlformats.org/officeDocument/2006/relationships/tags" Target="../tags/tag603.xml"/><Relationship Id="rId20" Type="http://schemas.openxmlformats.org/officeDocument/2006/relationships/image" Target="../media/image117.wmf"/><Relationship Id="rId2" Type="http://schemas.openxmlformats.org/officeDocument/2006/relationships/image" Target="../media/image2.png"/><Relationship Id="rId19" Type="http://schemas.openxmlformats.org/officeDocument/2006/relationships/oleObject" Target="../embeddings/oleObject152.bin"/><Relationship Id="rId18" Type="http://schemas.openxmlformats.org/officeDocument/2006/relationships/tags" Target="../tags/tag602.xml"/><Relationship Id="rId17" Type="http://schemas.openxmlformats.org/officeDocument/2006/relationships/image" Target="../media/image116.emf"/><Relationship Id="rId16" Type="http://schemas.openxmlformats.org/officeDocument/2006/relationships/oleObject" Target="../embeddings/oleObject151.bin"/><Relationship Id="rId15" Type="http://schemas.openxmlformats.org/officeDocument/2006/relationships/tags" Target="../tags/tag601.xml"/><Relationship Id="rId14" Type="http://schemas.openxmlformats.org/officeDocument/2006/relationships/image" Target="../media/image115.wmf"/><Relationship Id="rId13" Type="http://schemas.openxmlformats.org/officeDocument/2006/relationships/oleObject" Target="../embeddings/oleObject150.bin"/><Relationship Id="rId12" Type="http://schemas.openxmlformats.org/officeDocument/2006/relationships/tags" Target="../tags/tag600.xml"/><Relationship Id="rId11" Type="http://schemas.openxmlformats.org/officeDocument/2006/relationships/tags" Target="../tags/tag599.xml"/><Relationship Id="rId10" Type="http://schemas.openxmlformats.org/officeDocument/2006/relationships/tags" Target="../tags/tag598.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9" Type="http://schemas.openxmlformats.org/officeDocument/2006/relationships/tags" Target="../tags/tag612.xml"/><Relationship Id="rId8" Type="http://schemas.openxmlformats.org/officeDocument/2006/relationships/tags" Target="../tags/tag611.xml"/><Relationship Id="rId7" Type="http://schemas.openxmlformats.org/officeDocument/2006/relationships/tags" Target="../tags/tag6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8" Type="http://schemas.openxmlformats.org/officeDocument/2006/relationships/vmlDrawing" Target="../drawings/vmlDrawing28.vml"/><Relationship Id="rId27" Type="http://schemas.openxmlformats.org/officeDocument/2006/relationships/slideLayout" Target="../slideLayouts/slideLayout7.xml"/><Relationship Id="rId26" Type="http://schemas.openxmlformats.org/officeDocument/2006/relationships/tags" Target="../tags/tag621.xml"/><Relationship Id="rId25" Type="http://schemas.openxmlformats.org/officeDocument/2006/relationships/tags" Target="../tags/tag620.xml"/><Relationship Id="rId24" Type="http://schemas.openxmlformats.org/officeDocument/2006/relationships/tags" Target="../tags/tag619.xml"/><Relationship Id="rId23" Type="http://schemas.openxmlformats.org/officeDocument/2006/relationships/image" Target="../media/image128.wmf"/><Relationship Id="rId22" Type="http://schemas.openxmlformats.org/officeDocument/2006/relationships/oleObject" Target="../embeddings/oleObject163.bin"/><Relationship Id="rId21" Type="http://schemas.openxmlformats.org/officeDocument/2006/relationships/tags" Target="../tags/tag618.xml"/><Relationship Id="rId20" Type="http://schemas.openxmlformats.org/officeDocument/2006/relationships/image" Target="../media/image127.wmf"/><Relationship Id="rId2" Type="http://schemas.openxmlformats.org/officeDocument/2006/relationships/image" Target="../media/image2.png"/><Relationship Id="rId19" Type="http://schemas.openxmlformats.org/officeDocument/2006/relationships/oleObject" Target="../embeddings/oleObject162.bin"/><Relationship Id="rId18" Type="http://schemas.openxmlformats.org/officeDocument/2006/relationships/tags" Target="../tags/tag617.xml"/><Relationship Id="rId17" Type="http://schemas.openxmlformats.org/officeDocument/2006/relationships/image" Target="../media/image126.wmf"/><Relationship Id="rId16" Type="http://schemas.openxmlformats.org/officeDocument/2006/relationships/oleObject" Target="../embeddings/oleObject161.bin"/><Relationship Id="rId15" Type="http://schemas.openxmlformats.org/officeDocument/2006/relationships/tags" Target="../tags/tag616.xml"/><Relationship Id="rId14" Type="http://schemas.openxmlformats.org/officeDocument/2006/relationships/image" Target="../media/image125.wmf"/><Relationship Id="rId13" Type="http://schemas.openxmlformats.org/officeDocument/2006/relationships/oleObject" Target="../embeddings/oleObject160.bin"/><Relationship Id="rId12" Type="http://schemas.openxmlformats.org/officeDocument/2006/relationships/tags" Target="../tags/tag615.xml"/><Relationship Id="rId11" Type="http://schemas.openxmlformats.org/officeDocument/2006/relationships/tags" Target="../tags/tag614.xml"/><Relationship Id="rId10" Type="http://schemas.openxmlformats.org/officeDocument/2006/relationships/tags" Target="../tags/tag613.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9" Type="http://schemas.openxmlformats.org/officeDocument/2006/relationships/tags" Target="../tags/tag624.xml"/><Relationship Id="rId8" Type="http://schemas.openxmlformats.org/officeDocument/2006/relationships/tags" Target="../tags/tag623.xml"/><Relationship Id="rId7" Type="http://schemas.openxmlformats.org/officeDocument/2006/relationships/tags" Target="../tags/tag62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626.xml"/><Relationship Id="rId10" Type="http://schemas.openxmlformats.org/officeDocument/2006/relationships/tags" Target="../tags/tag625.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9" Type="http://schemas.openxmlformats.org/officeDocument/2006/relationships/tags" Target="../tags/tag629.xml"/><Relationship Id="rId8" Type="http://schemas.openxmlformats.org/officeDocument/2006/relationships/tags" Target="../tags/tag628.xml"/><Relationship Id="rId7" Type="http://schemas.openxmlformats.org/officeDocument/2006/relationships/tags" Target="../tags/tag627.xml"/><Relationship Id="rId6" Type="http://schemas.openxmlformats.org/officeDocument/2006/relationships/image" Target="../media/image7.png"/><Relationship Id="rId54" Type="http://schemas.openxmlformats.org/officeDocument/2006/relationships/vmlDrawing" Target="../drawings/vmlDrawing29.vml"/><Relationship Id="rId53" Type="http://schemas.openxmlformats.org/officeDocument/2006/relationships/slideLayout" Target="../slideLayouts/slideLayout7.xml"/><Relationship Id="rId52" Type="http://schemas.openxmlformats.org/officeDocument/2006/relationships/tags" Target="../tags/tag652.xml"/><Relationship Id="rId51" Type="http://schemas.openxmlformats.org/officeDocument/2006/relationships/tags" Target="../tags/tag651.xml"/><Relationship Id="rId50" Type="http://schemas.openxmlformats.org/officeDocument/2006/relationships/image" Target="../media/image138.wmf"/><Relationship Id="rId5" Type="http://schemas.openxmlformats.org/officeDocument/2006/relationships/image" Target="../media/image5.png"/><Relationship Id="rId49" Type="http://schemas.openxmlformats.org/officeDocument/2006/relationships/oleObject" Target="../embeddings/oleObject173.bin"/><Relationship Id="rId48" Type="http://schemas.openxmlformats.org/officeDocument/2006/relationships/tags" Target="../tags/tag650.xml"/><Relationship Id="rId47" Type="http://schemas.openxmlformats.org/officeDocument/2006/relationships/tags" Target="../tags/tag649.xml"/><Relationship Id="rId46" Type="http://schemas.openxmlformats.org/officeDocument/2006/relationships/image" Target="../media/image137.wmf"/><Relationship Id="rId45" Type="http://schemas.openxmlformats.org/officeDocument/2006/relationships/oleObject" Target="../embeddings/oleObject172.bin"/><Relationship Id="rId44" Type="http://schemas.openxmlformats.org/officeDocument/2006/relationships/tags" Target="../tags/tag648.xml"/><Relationship Id="rId43" Type="http://schemas.openxmlformats.org/officeDocument/2006/relationships/tags" Target="../tags/tag647.xml"/><Relationship Id="rId42" Type="http://schemas.openxmlformats.org/officeDocument/2006/relationships/tags" Target="../tags/tag646.xml"/><Relationship Id="rId41" Type="http://schemas.openxmlformats.org/officeDocument/2006/relationships/image" Target="../media/image136.wmf"/><Relationship Id="rId40" Type="http://schemas.openxmlformats.org/officeDocument/2006/relationships/oleObject" Target="../embeddings/oleObject171.bin"/><Relationship Id="rId4" Type="http://schemas.openxmlformats.org/officeDocument/2006/relationships/image" Target="../media/image4.png"/><Relationship Id="rId39" Type="http://schemas.openxmlformats.org/officeDocument/2006/relationships/tags" Target="../tags/tag645.xml"/><Relationship Id="rId38" Type="http://schemas.openxmlformats.org/officeDocument/2006/relationships/image" Target="../media/image135.wmf"/><Relationship Id="rId37" Type="http://schemas.openxmlformats.org/officeDocument/2006/relationships/oleObject" Target="../embeddings/oleObject170.bin"/><Relationship Id="rId36" Type="http://schemas.openxmlformats.org/officeDocument/2006/relationships/tags" Target="../tags/tag644.xml"/><Relationship Id="rId35" Type="http://schemas.openxmlformats.org/officeDocument/2006/relationships/tags" Target="../tags/tag643.xml"/><Relationship Id="rId34" Type="http://schemas.openxmlformats.org/officeDocument/2006/relationships/tags" Target="../tags/tag642.xml"/><Relationship Id="rId33" Type="http://schemas.openxmlformats.org/officeDocument/2006/relationships/tags" Target="../tags/tag641.xml"/><Relationship Id="rId32" Type="http://schemas.openxmlformats.org/officeDocument/2006/relationships/tags" Target="../tags/tag640.xml"/><Relationship Id="rId31" Type="http://schemas.openxmlformats.org/officeDocument/2006/relationships/image" Target="../media/image134.wmf"/><Relationship Id="rId30" Type="http://schemas.openxmlformats.org/officeDocument/2006/relationships/oleObject" Target="../embeddings/oleObject169.bin"/><Relationship Id="rId3" Type="http://schemas.openxmlformats.org/officeDocument/2006/relationships/image" Target="../media/image3.png"/><Relationship Id="rId29" Type="http://schemas.openxmlformats.org/officeDocument/2006/relationships/tags" Target="../tags/tag639.xml"/><Relationship Id="rId28" Type="http://schemas.openxmlformats.org/officeDocument/2006/relationships/image" Target="../media/image133.wmf"/><Relationship Id="rId27" Type="http://schemas.openxmlformats.org/officeDocument/2006/relationships/oleObject" Target="../embeddings/oleObject168.bin"/><Relationship Id="rId26" Type="http://schemas.openxmlformats.org/officeDocument/2006/relationships/tags" Target="../tags/tag638.xml"/><Relationship Id="rId25" Type="http://schemas.openxmlformats.org/officeDocument/2006/relationships/image" Target="../media/image132.wmf"/><Relationship Id="rId24" Type="http://schemas.openxmlformats.org/officeDocument/2006/relationships/oleObject" Target="../embeddings/oleObject167.bin"/><Relationship Id="rId23" Type="http://schemas.openxmlformats.org/officeDocument/2006/relationships/tags" Target="../tags/tag637.xml"/><Relationship Id="rId22" Type="http://schemas.openxmlformats.org/officeDocument/2006/relationships/image" Target="../media/image131.wmf"/><Relationship Id="rId21" Type="http://schemas.openxmlformats.org/officeDocument/2006/relationships/oleObject" Target="../embeddings/oleObject166.bin"/><Relationship Id="rId20" Type="http://schemas.openxmlformats.org/officeDocument/2006/relationships/tags" Target="../tags/tag636.xml"/><Relationship Id="rId2" Type="http://schemas.openxmlformats.org/officeDocument/2006/relationships/image" Target="../media/image2.png"/><Relationship Id="rId19" Type="http://schemas.openxmlformats.org/officeDocument/2006/relationships/tags" Target="../tags/tag635.xml"/><Relationship Id="rId18" Type="http://schemas.openxmlformats.org/officeDocument/2006/relationships/image" Target="../media/image130.wmf"/><Relationship Id="rId17" Type="http://schemas.openxmlformats.org/officeDocument/2006/relationships/oleObject" Target="../embeddings/oleObject165.bin"/><Relationship Id="rId16" Type="http://schemas.openxmlformats.org/officeDocument/2006/relationships/tags" Target="../tags/tag634.xml"/><Relationship Id="rId15" Type="http://schemas.openxmlformats.org/officeDocument/2006/relationships/tags" Target="../tags/tag633.xml"/><Relationship Id="rId14" Type="http://schemas.openxmlformats.org/officeDocument/2006/relationships/image" Target="../media/image129.wmf"/><Relationship Id="rId13" Type="http://schemas.openxmlformats.org/officeDocument/2006/relationships/oleObject" Target="../embeddings/oleObject164.bin"/><Relationship Id="rId12" Type="http://schemas.openxmlformats.org/officeDocument/2006/relationships/tags" Target="../tags/tag632.xml"/><Relationship Id="rId11" Type="http://schemas.openxmlformats.org/officeDocument/2006/relationships/tags" Target="../tags/tag631.xml"/><Relationship Id="rId10" Type="http://schemas.openxmlformats.org/officeDocument/2006/relationships/tags" Target="../tags/tag630.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9" Type="http://schemas.openxmlformats.org/officeDocument/2006/relationships/tags" Target="../tags/tag655.xml"/><Relationship Id="rId8" Type="http://schemas.openxmlformats.org/officeDocument/2006/relationships/tags" Target="../tags/tag654.xml"/><Relationship Id="rId7" Type="http://schemas.openxmlformats.org/officeDocument/2006/relationships/tags" Target="../tags/tag653.xml"/><Relationship Id="rId6" Type="http://schemas.openxmlformats.org/officeDocument/2006/relationships/image" Target="../media/image7.png"/><Relationship Id="rId5" Type="http://schemas.openxmlformats.org/officeDocument/2006/relationships/image" Target="../media/image5.png"/><Relationship Id="rId49" Type="http://schemas.openxmlformats.org/officeDocument/2006/relationships/vmlDrawing" Target="../drawings/vmlDrawing30.vml"/><Relationship Id="rId48" Type="http://schemas.openxmlformats.org/officeDocument/2006/relationships/slideLayout" Target="../slideLayouts/slideLayout7.xml"/><Relationship Id="rId47" Type="http://schemas.openxmlformats.org/officeDocument/2006/relationships/image" Target="../media/image148.wmf"/><Relationship Id="rId46" Type="http://schemas.openxmlformats.org/officeDocument/2006/relationships/oleObject" Target="../embeddings/oleObject183.bin"/><Relationship Id="rId45" Type="http://schemas.openxmlformats.org/officeDocument/2006/relationships/tags" Target="../tags/tag673.xml"/><Relationship Id="rId44" Type="http://schemas.openxmlformats.org/officeDocument/2006/relationships/tags" Target="../tags/tag672.xml"/><Relationship Id="rId43" Type="http://schemas.openxmlformats.org/officeDocument/2006/relationships/image" Target="../media/image147.wmf"/><Relationship Id="rId42" Type="http://schemas.openxmlformats.org/officeDocument/2006/relationships/oleObject" Target="../embeddings/oleObject182.bin"/><Relationship Id="rId41" Type="http://schemas.openxmlformats.org/officeDocument/2006/relationships/tags" Target="../tags/tag671.xml"/><Relationship Id="rId40" Type="http://schemas.openxmlformats.org/officeDocument/2006/relationships/tags" Target="../tags/tag670.xml"/><Relationship Id="rId4" Type="http://schemas.openxmlformats.org/officeDocument/2006/relationships/image" Target="../media/image4.png"/><Relationship Id="rId39" Type="http://schemas.openxmlformats.org/officeDocument/2006/relationships/tags" Target="../tags/tag669.xml"/><Relationship Id="rId38" Type="http://schemas.openxmlformats.org/officeDocument/2006/relationships/image" Target="../media/image146.wmf"/><Relationship Id="rId37" Type="http://schemas.openxmlformats.org/officeDocument/2006/relationships/oleObject" Target="../embeddings/oleObject181.bin"/><Relationship Id="rId36" Type="http://schemas.openxmlformats.org/officeDocument/2006/relationships/tags" Target="../tags/tag668.xml"/><Relationship Id="rId35" Type="http://schemas.openxmlformats.org/officeDocument/2006/relationships/tags" Target="../tags/tag667.xml"/><Relationship Id="rId34" Type="http://schemas.openxmlformats.org/officeDocument/2006/relationships/image" Target="../media/image145.wmf"/><Relationship Id="rId33" Type="http://schemas.openxmlformats.org/officeDocument/2006/relationships/oleObject" Target="../embeddings/oleObject180.bin"/><Relationship Id="rId32" Type="http://schemas.openxmlformats.org/officeDocument/2006/relationships/tags" Target="../tags/tag666.xml"/><Relationship Id="rId31" Type="http://schemas.openxmlformats.org/officeDocument/2006/relationships/tags" Target="../tags/tag665.xml"/><Relationship Id="rId30" Type="http://schemas.openxmlformats.org/officeDocument/2006/relationships/image" Target="../media/image144.wmf"/><Relationship Id="rId3" Type="http://schemas.openxmlformats.org/officeDocument/2006/relationships/image" Target="../media/image3.png"/><Relationship Id="rId29" Type="http://schemas.openxmlformats.org/officeDocument/2006/relationships/oleObject" Target="../embeddings/oleObject179.bin"/><Relationship Id="rId28" Type="http://schemas.openxmlformats.org/officeDocument/2006/relationships/tags" Target="../tags/tag664.xml"/><Relationship Id="rId27" Type="http://schemas.openxmlformats.org/officeDocument/2006/relationships/tags" Target="../tags/tag663.xml"/><Relationship Id="rId26" Type="http://schemas.openxmlformats.org/officeDocument/2006/relationships/image" Target="../media/image143.wmf"/><Relationship Id="rId25" Type="http://schemas.openxmlformats.org/officeDocument/2006/relationships/oleObject" Target="../embeddings/oleObject178.bin"/><Relationship Id="rId24" Type="http://schemas.openxmlformats.org/officeDocument/2006/relationships/tags" Target="../tags/tag662.xml"/><Relationship Id="rId23" Type="http://schemas.openxmlformats.org/officeDocument/2006/relationships/image" Target="../media/image142.wmf"/><Relationship Id="rId22" Type="http://schemas.openxmlformats.org/officeDocument/2006/relationships/oleObject" Target="../embeddings/oleObject177.bin"/><Relationship Id="rId21" Type="http://schemas.openxmlformats.org/officeDocument/2006/relationships/tags" Target="../tags/tag661.xml"/><Relationship Id="rId20" Type="http://schemas.openxmlformats.org/officeDocument/2006/relationships/image" Target="../media/image141.wmf"/><Relationship Id="rId2" Type="http://schemas.openxmlformats.org/officeDocument/2006/relationships/image" Target="../media/image2.png"/><Relationship Id="rId19" Type="http://schemas.openxmlformats.org/officeDocument/2006/relationships/oleObject" Target="../embeddings/oleObject176.bin"/><Relationship Id="rId18" Type="http://schemas.openxmlformats.org/officeDocument/2006/relationships/tags" Target="../tags/tag660.xml"/><Relationship Id="rId17" Type="http://schemas.openxmlformats.org/officeDocument/2006/relationships/tags" Target="../tags/tag659.xml"/><Relationship Id="rId16" Type="http://schemas.openxmlformats.org/officeDocument/2006/relationships/tags" Target="../tags/tag658.xml"/><Relationship Id="rId15" Type="http://schemas.openxmlformats.org/officeDocument/2006/relationships/image" Target="../media/image140.wmf"/><Relationship Id="rId14" Type="http://schemas.openxmlformats.org/officeDocument/2006/relationships/oleObject" Target="../embeddings/oleObject175.bin"/><Relationship Id="rId13" Type="http://schemas.openxmlformats.org/officeDocument/2006/relationships/tags" Target="../tags/tag657.xml"/><Relationship Id="rId12" Type="http://schemas.openxmlformats.org/officeDocument/2006/relationships/image" Target="../media/image139.wmf"/><Relationship Id="rId11" Type="http://schemas.openxmlformats.org/officeDocument/2006/relationships/oleObject" Target="../embeddings/oleObject174.bin"/><Relationship Id="rId10" Type="http://schemas.openxmlformats.org/officeDocument/2006/relationships/tags" Target="../tags/tag656.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9" Type="http://schemas.openxmlformats.org/officeDocument/2006/relationships/tags" Target="../tags/tag676.xml"/><Relationship Id="rId8" Type="http://schemas.openxmlformats.org/officeDocument/2006/relationships/tags" Target="../tags/tag675.xml"/><Relationship Id="rId7" Type="http://schemas.openxmlformats.org/officeDocument/2006/relationships/tags" Target="../tags/tag67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8" Type="http://schemas.openxmlformats.org/officeDocument/2006/relationships/vmlDrawing" Target="../drawings/vmlDrawing31.vml"/><Relationship Id="rId27" Type="http://schemas.openxmlformats.org/officeDocument/2006/relationships/slideLayout" Target="../slideLayouts/slideLayout7.xml"/><Relationship Id="rId26" Type="http://schemas.openxmlformats.org/officeDocument/2006/relationships/tags" Target="../tags/tag685.xml"/><Relationship Id="rId25" Type="http://schemas.openxmlformats.org/officeDocument/2006/relationships/tags" Target="../tags/tag684.xml"/><Relationship Id="rId24" Type="http://schemas.openxmlformats.org/officeDocument/2006/relationships/tags" Target="../tags/tag683.xml"/><Relationship Id="rId23" Type="http://schemas.openxmlformats.org/officeDocument/2006/relationships/tags" Target="../tags/tag682.xml"/><Relationship Id="rId22" Type="http://schemas.openxmlformats.org/officeDocument/2006/relationships/image" Target="../media/image152.wmf"/><Relationship Id="rId21" Type="http://schemas.openxmlformats.org/officeDocument/2006/relationships/oleObject" Target="../embeddings/oleObject187.bin"/><Relationship Id="rId20" Type="http://schemas.openxmlformats.org/officeDocument/2006/relationships/tags" Target="../tags/tag681.xml"/><Relationship Id="rId2" Type="http://schemas.openxmlformats.org/officeDocument/2006/relationships/image" Target="../media/image2.png"/><Relationship Id="rId19" Type="http://schemas.openxmlformats.org/officeDocument/2006/relationships/image" Target="../media/image151.wmf"/><Relationship Id="rId18" Type="http://schemas.openxmlformats.org/officeDocument/2006/relationships/oleObject" Target="../embeddings/oleObject186.bin"/><Relationship Id="rId17" Type="http://schemas.openxmlformats.org/officeDocument/2006/relationships/tags" Target="../tags/tag680.xml"/><Relationship Id="rId16" Type="http://schemas.openxmlformats.org/officeDocument/2006/relationships/image" Target="../media/image150.wmf"/><Relationship Id="rId15" Type="http://schemas.openxmlformats.org/officeDocument/2006/relationships/oleObject" Target="../embeddings/oleObject185.bin"/><Relationship Id="rId14" Type="http://schemas.openxmlformats.org/officeDocument/2006/relationships/tags" Target="../tags/tag679.xml"/><Relationship Id="rId13" Type="http://schemas.openxmlformats.org/officeDocument/2006/relationships/image" Target="../media/image149.wmf"/><Relationship Id="rId12" Type="http://schemas.openxmlformats.org/officeDocument/2006/relationships/oleObject" Target="../embeddings/oleObject184.bin"/><Relationship Id="rId11" Type="http://schemas.openxmlformats.org/officeDocument/2006/relationships/tags" Target="../tags/tag678.xml"/><Relationship Id="rId10" Type="http://schemas.openxmlformats.org/officeDocument/2006/relationships/tags" Target="../tags/tag677.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9" Type="http://schemas.openxmlformats.org/officeDocument/2006/relationships/tags" Target="../tags/tag688.xml"/><Relationship Id="rId8" Type="http://schemas.openxmlformats.org/officeDocument/2006/relationships/tags" Target="../tags/tag687.xml"/><Relationship Id="rId7" Type="http://schemas.openxmlformats.org/officeDocument/2006/relationships/tags" Target="../tags/tag68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8" Type="http://schemas.openxmlformats.org/officeDocument/2006/relationships/vmlDrawing" Target="../drawings/vmlDrawing32.vml"/><Relationship Id="rId37" Type="http://schemas.openxmlformats.org/officeDocument/2006/relationships/slideLayout" Target="../slideLayouts/slideLayout7.xml"/><Relationship Id="rId36" Type="http://schemas.openxmlformats.org/officeDocument/2006/relationships/image" Target="../media/image157.wmf"/><Relationship Id="rId35" Type="http://schemas.openxmlformats.org/officeDocument/2006/relationships/oleObject" Target="../embeddings/oleObject194.bin"/><Relationship Id="rId34" Type="http://schemas.openxmlformats.org/officeDocument/2006/relationships/tags" Target="../tags/tag703.xml"/><Relationship Id="rId33" Type="http://schemas.openxmlformats.org/officeDocument/2006/relationships/oleObject" Target="../embeddings/oleObject193.bin"/><Relationship Id="rId32" Type="http://schemas.openxmlformats.org/officeDocument/2006/relationships/tags" Target="../tags/tag702.xml"/><Relationship Id="rId31" Type="http://schemas.openxmlformats.org/officeDocument/2006/relationships/oleObject" Target="../embeddings/oleObject192.bin"/><Relationship Id="rId30" Type="http://schemas.openxmlformats.org/officeDocument/2006/relationships/tags" Target="../tags/tag701.xml"/><Relationship Id="rId3" Type="http://schemas.openxmlformats.org/officeDocument/2006/relationships/image" Target="../media/image3.png"/><Relationship Id="rId29" Type="http://schemas.openxmlformats.org/officeDocument/2006/relationships/image" Target="../media/image156.wmf"/><Relationship Id="rId28" Type="http://schemas.openxmlformats.org/officeDocument/2006/relationships/oleObject" Target="../embeddings/oleObject191.bin"/><Relationship Id="rId27" Type="http://schemas.openxmlformats.org/officeDocument/2006/relationships/tags" Target="../tags/tag700.xml"/><Relationship Id="rId26" Type="http://schemas.openxmlformats.org/officeDocument/2006/relationships/image" Target="../media/image155.emf"/><Relationship Id="rId25" Type="http://schemas.openxmlformats.org/officeDocument/2006/relationships/oleObject" Target="../embeddings/oleObject190.bin"/><Relationship Id="rId24" Type="http://schemas.openxmlformats.org/officeDocument/2006/relationships/tags" Target="../tags/tag699.xml"/><Relationship Id="rId23" Type="http://schemas.openxmlformats.org/officeDocument/2006/relationships/tags" Target="../tags/tag698.xml"/><Relationship Id="rId22" Type="http://schemas.openxmlformats.org/officeDocument/2006/relationships/tags" Target="../tags/tag697.xml"/><Relationship Id="rId21" Type="http://schemas.openxmlformats.org/officeDocument/2006/relationships/tags" Target="../tags/tag696.xml"/><Relationship Id="rId20" Type="http://schemas.openxmlformats.org/officeDocument/2006/relationships/tags" Target="../tags/tag695.xml"/><Relationship Id="rId2" Type="http://schemas.openxmlformats.org/officeDocument/2006/relationships/image" Target="../media/image2.png"/><Relationship Id="rId19" Type="http://schemas.openxmlformats.org/officeDocument/2006/relationships/tags" Target="../tags/tag694.xml"/><Relationship Id="rId18" Type="http://schemas.openxmlformats.org/officeDocument/2006/relationships/tags" Target="../tags/tag693.xml"/><Relationship Id="rId17" Type="http://schemas.openxmlformats.org/officeDocument/2006/relationships/tags" Target="../tags/tag692.xml"/><Relationship Id="rId16" Type="http://schemas.openxmlformats.org/officeDocument/2006/relationships/image" Target="../media/image154.wmf"/><Relationship Id="rId15" Type="http://schemas.openxmlformats.org/officeDocument/2006/relationships/oleObject" Target="../embeddings/oleObject189.bin"/><Relationship Id="rId14" Type="http://schemas.openxmlformats.org/officeDocument/2006/relationships/tags" Target="../tags/tag691.xml"/><Relationship Id="rId13" Type="http://schemas.openxmlformats.org/officeDocument/2006/relationships/image" Target="../media/image153.wmf"/><Relationship Id="rId12" Type="http://schemas.openxmlformats.org/officeDocument/2006/relationships/oleObject" Target="../embeddings/oleObject188.bin"/><Relationship Id="rId11" Type="http://schemas.openxmlformats.org/officeDocument/2006/relationships/tags" Target="../tags/tag690.xml"/><Relationship Id="rId10" Type="http://schemas.openxmlformats.org/officeDocument/2006/relationships/tags" Target="../tags/tag689.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9" Type="http://schemas.openxmlformats.org/officeDocument/2006/relationships/tags" Target="../tags/tag706.xml"/><Relationship Id="rId8" Type="http://schemas.openxmlformats.org/officeDocument/2006/relationships/tags" Target="../tags/tag705.xml"/><Relationship Id="rId7" Type="http://schemas.openxmlformats.org/officeDocument/2006/relationships/tags" Target="../tags/tag70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4" Type="http://schemas.openxmlformats.org/officeDocument/2006/relationships/vmlDrawing" Target="../drawings/vmlDrawing33.vml"/><Relationship Id="rId33" Type="http://schemas.openxmlformats.org/officeDocument/2006/relationships/slideLayout" Target="../slideLayouts/slideLayout7.xml"/><Relationship Id="rId32" Type="http://schemas.openxmlformats.org/officeDocument/2006/relationships/tags" Target="../tags/tag719.xml"/><Relationship Id="rId31" Type="http://schemas.openxmlformats.org/officeDocument/2006/relationships/image" Target="../media/image114.wmf"/><Relationship Id="rId30" Type="http://schemas.openxmlformats.org/officeDocument/2006/relationships/oleObject" Target="../embeddings/oleObject199.bin"/><Relationship Id="rId3" Type="http://schemas.openxmlformats.org/officeDocument/2006/relationships/image" Target="../media/image3.png"/><Relationship Id="rId29" Type="http://schemas.openxmlformats.org/officeDocument/2006/relationships/tags" Target="../tags/tag718.xml"/><Relationship Id="rId28" Type="http://schemas.openxmlformats.org/officeDocument/2006/relationships/image" Target="../media/image113.wmf"/><Relationship Id="rId27" Type="http://schemas.openxmlformats.org/officeDocument/2006/relationships/oleObject" Target="../embeddings/oleObject198.bin"/><Relationship Id="rId26" Type="http://schemas.openxmlformats.org/officeDocument/2006/relationships/tags" Target="../tags/tag717.xml"/><Relationship Id="rId25" Type="http://schemas.openxmlformats.org/officeDocument/2006/relationships/image" Target="../media/image112.wmf"/><Relationship Id="rId24" Type="http://schemas.openxmlformats.org/officeDocument/2006/relationships/oleObject" Target="../embeddings/oleObject197.bin"/><Relationship Id="rId23" Type="http://schemas.openxmlformats.org/officeDocument/2006/relationships/tags" Target="../tags/tag716.xml"/><Relationship Id="rId22" Type="http://schemas.openxmlformats.org/officeDocument/2006/relationships/tags" Target="../tags/tag715.xml"/><Relationship Id="rId21" Type="http://schemas.openxmlformats.org/officeDocument/2006/relationships/tags" Target="../tags/tag714.xml"/><Relationship Id="rId20" Type="http://schemas.openxmlformats.org/officeDocument/2006/relationships/tags" Target="../tags/tag713.xml"/><Relationship Id="rId2" Type="http://schemas.openxmlformats.org/officeDocument/2006/relationships/image" Target="../media/image2.png"/><Relationship Id="rId19" Type="http://schemas.openxmlformats.org/officeDocument/2006/relationships/tags" Target="../tags/tag712.xml"/><Relationship Id="rId18" Type="http://schemas.openxmlformats.org/officeDocument/2006/relationships/tags" Target="../tags/tag711.xml"/><Relationship Id="rId17" Type="http://schemas.openxmlformats.org/officeDocument/2006/relationships/tags" Target="../tags/tag710.xml"/><Relationship Id="rId16" Type="http://schemas.openxmlformats.org/officeDocument/2006/relationships/tags" Target="../tags/tag709.xml"/><Relationship Id="rId15" Type="http://schemas.openxmlformats.org/officeDocument/2006/relationships/image" Target="../media/image154.wmf"/><Relationship Id="rId14" Type="http://schemas.openxmlformats.org/officeDocument/2006/relationships/oleObject" Target="../embeddings/oleObject196.bin"/><Relationship Id="rId13" Type="http://schemas.openxmlformats.org/officeDocument/2006/relationships/tags" Target="../tags/tag708.xml"/><Relationship Id="rId12" Type="http://schemas.openxmlformats.org/officeDocument/2006/relationships/image" Target="../media/image153.wmf"/><Relationship Id="rId11" Type="http://schemas.openxmlformats.org/officeDocument/2006/relationships/oleObject" Target="../embeddings/oleObject195.bin"/><Relationship Id="rId10" Type="http://schemas.openxmlformats.org/officeDocument/2006/relationships/tags" Target="../tags/tag70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2.vml"/><Relationship Id="rId17" Type="http://schemas.openxmlformats.org/officeDocument/2006/relationships/slideLayout" Target="../slideLayouts/slideLayout7.xml"/><Relationship Id="rId16" Type="http://schemas.openxmlformats.org/officeDocument/2006/relationships/image" Target="../media/image14.wmf"/><Relationship Id="rId15" Type="http://schemas.openxmlformats.org/officeDocument/2006/relationships/oleObject" Target="../embeddings/oleObject7.bin"/><Relationship Id="rId14" Type="http://schemas.openxmlformats.org/officeDocument/2006/relationships/tags" Target="../tags/tag21.xml"/><Relationship Id="rId13" Type="http://schemas.openxmlformats.org/officeDocument/2006/relationships/image" Target="../media/image13.wmf"/><Relationship Id="rId12" Type="http://schemas.openxmlformats.org/officeDocument/2006/relationships/oleObject" Target="../embeddings/oleObject6.bin"/><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9" Type="http://schemas.openxmlformats.org/officeDocument/2006/relationships/tags" Target="../tags/tag722.xml"/><Relationship Id="rId8" Type="http://schemas.openxmlformats.org/officeDocument/2006/relationships/tags" Target="../tags/tag721.xml"/><Relationship Id="rId7" Type="http://schemas.openxmlformats.org/officeDocument/2006/relationships/tags" Target="../tags/tag720.xml"/><Relationship Id="rId6" Type="http://schemas.openxmlformats.org/officeDocument/2006/relationships/image" Target="../media/image7.png"/><Relationship Id="rId5" Type="http://schemas.openxmlformats.org/officeDocument/2006/relationships/image" Target="../media/image5.png"/><Relationship Id="rId47" Type="http://schemas.openxmlformats.org/officeDocument/2006/relationships/vmlDrawing" Target="../drawings/vmlDrawing34.vml"/><Relationship Id="rId46" Type="http://schemas.openxmlformats.org/officeDocument/2006/relationships/slideLayout" Target="../slideLayouts/slideLayout7.xml"/><Relationship Id="rId45" Type="http://schemas.openxmlformats.org/officeDocument/2006/relationships/image" Target="../media/image165.wmf"/><Relationship Id="rId44" Type="http://schemas.openxmlformats.org/officeDocument/2006/relationships/oleObject" Target="../embeddings/oleObject207.bin"/><Relationship Id="rId43" Type="http://schemas.openxmlformats.org/officeDocument/2006/relationships/tags" Target="../tags/tag742.xml"/><Relationship Id="rId42" Type="http://schemas.openxmlformats.org/officeDocument/2006/relationships/tags" Target="../tags/tag741.xml"/><Relationship Id="rId41" Type="http://schemas.openxmlformats.org/officeDocument/2006/relationships/tags" Target="../tags/tag740.xml"/><Relationship Id="rId40" Type="http://schemas.openxmlformats.org/officeDocument/2006/relationships/tags" Target="../tags/tag739.xml"/><Relationship Id="rId4" Type="http://schemas.openxmlformats.org/officeDocument/2006/relationships/image" Target="../media/image4.png"/><Relationship Id="rId39" Type="http://schemas.openxmlformats.org/officeDocument/2006/relationships/image" Target="../media/image164.wmf"/><Relationship Id="rId38" Type="http://schemas.openxmlformats.org/officeDocument/2006/relationships/oleObject" Target="../embeddings/oleObject206.bin"/><Relationship Id="rId37" Type="http://schemas.openxmlformats.org/officeDocument/2006/relationships/tags" Target="../tags/tag738.xml"/><Relationship Id="rId36" Type="http://schemas.openxmlformats.org/officeDocument/2006/relationships/tags" Target="../tags/tag737.xml"/><Relationship Id="rId35" Type="http://schemas.openxmlformats.org/officeDocument/2006/relationships/image" Target="../media/image163.wmf"/><Relationship Id="rId34" Type="http://schemas.openxmlformats.org/officeDocument/2006/relationships/oleObject" Target="../embeddings/oleObject205.bin"/><Relationship Id="rId33" Type="http://schemas.openxmlformats.org/officeDocument/2006/relationships/tags" Target="../tags/tag736.xml"/><Relationship Id="rId32" Type="http://schemas.openxmlformats.org/officeDocument/2006/relationships/tags" Target="../tags/tag735.xml"/><Relationship Id="rId31" Type="http://schemas.openxmlformats.org/officeDocument/2006/relationships/image" Target="../media/image162.wmf"/><Relationship Id="rId30" Type="http://schemas.openxmlformats.org/officeDocument/2006/relationships/oleObject" Target="../embeddings/oleObject204.bin"/><Relationship Id="rId3" Type="http://schemas.openxmlformats.org/officeDocument/2006/relationships/image" Target="../media/image3.png"/><Relationship Id="rId29" Type="http://schemas.openxmlformats.org/officeDocument/2006/relationships/tags" Target="../tags/tag734.xml"/><Relationship Id="rId28" Type="http://schemas.openxmlformats.org/officeDocument/2006/relationships/image" Target="../media/image161.wmf"/><Relationship Id="rId27" Type="http://schemas.openxmlformats.org/officeDocument/2006/relationships/oleObject" Target="../embeddings/oleObject203.bin"/><Relationship Id="rId26" Type="http://schemas.openxmlformats.org/officeDocument/2006/relationships/tags" Target="../tags/tag733.xml"/><Relationship Id="rId25" Type="http://schemas.openxmlformats.org/officeDocument/2006/relationships/tags" Target="../tags/tag732.xml"/><Relationship Id="rId24" Type="http://schemas.openxmlformats.org/officeDocument/2006/relationships/image" Target="../media/image160.wmf"/><Relationship Id="rId23" Type="http://schemas.openxmlformats.org/officeDocument/2006/relationships/oleObject" Target="../embeddings/oleObject202.bin"/><Relationship Id="rId22" Type="http://schemas.openxmlformats.org/officeDocument/2006/relationships/tags" Target="../tags/tag731.xml"/><Relationship Id="rId21" Type="http://schemas.openxmlformats.org/officeDocument/2006/relationships/image" Target="../media/image159.wmf"/><Relationship Id="rId20" Type="http://schemas.openxmlformats.org/officeDocument/2006/relationships/oleObject" Target="../embeddings/oleObject201.bin"/><Relationship Id="rId2" Type="http://schemas.openxmlformats.org/officeDocument/2006/relationships/image" Target="../media/image2.png"/><Relationship Id="rId19" Type="http://schemas.openxmlformats.org/officeDocument/2006/relationships/tags" Target="../tags/tag730.xml"/><Relationship Id="rId18" Type="http://schemas.openxmlformats.org/officeDocument/2006/relationships/tags" Target="../tags/tag729.xml"/><Relationship Id="rId17" Type="http://schemas.openxmlformats.org/officeDocument/2006/relationships/tags" Target="../tags/tag728.xml"/><Relationship Id="rId16" Type="http://schemas.openxmlformats.org/officeDocument/2006/relationships/image" Target="../media/image158.wmf"/><Relationship Id="rId15" Type="http://schemas.openxmlformats.org/officeDocument/2006/relationships/oleObject" Target="../embeddings/oleObject200.bin"/><Relationship Id="rId14" Type="http://schemas.openxmlformats.org/officeDocument/2006/relationships/tags" Target="../tags/tag727.xml"/><Relationship Id="rId13" Type="http://schemas.openxmlformats.org/officeDocument/2006/relationships/tags" Target="../tags/tag726.xml"/><Relationship Id="rId12" Type="http://schemas.openxmlformats.org/officeDocument/2006/relationships/tags" Target="../tags/tag725.xml"/><Relationship Id="rId11" Type="http://schemas.openxmlformats.org/officeDocument/2006/relationships/tags" Target="../tags/tag724.xml"/><Relationship Id="rId10" Type="http://schemas.openxmlformats.org/officeDocument/2006/relationships/tags" Target="../tags/tag723.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9" Type="http://schemas.openxmlformats.org/officeDocument/2006/relationships/tags" Target="../tags/tag745.xml"/><Relationship Id="rId8" Type="http://schemas.openxmlformats.org/officeDocument/2006/relationships/tags" Target="../tags/tag744.xml"/><Relationship Id="rId7" Type="http://schemas.openxmlformats.org/officeDocument/2006/relationships/tags" Target="../tags/tag74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9" Type="http://schemas.openxmlformats.org/officeDocument/2006/relationships/vmlDrawing" Target="../drawings/vmlDrawing35.vml"/><Relationship Id="rId28" Type="http://schemas.openxmlformats.org/officeDocument/2006/relationships/slideLayout" Target="../slideLayouts/slideLayout7.xml"/><Relationship Id="rId27" Type="http://schemas.openxmlformats.org/officeDocument/2006/relationships/tags" Target="../tags/tag753.xml"/><Relationship Id="rId26" Type="http://schemas.openxmlformats.org/officeDocument/2006/relationships/image" Target="../media/image170.wmf"/><Relationship Id="rId25" Type="http://schemas.openxmlformats.org/officeDocument/2006/relationships/oleObject" Target="../embeddings/oleObject212.bin"/><Relationship Id="rId24" Type="http://schemas.openxmlformats.org/officeDocument/2006/relationships/tags" Target="../tags/tag752.xml"/><Relationship Id="rId23" Type="http://schemas.openxmlformats.org/officeDocument/2006/relationships/tags" Target="../tags/tag751.xml"/><Relationship Id="rId22" Type="http://schemas.openxmlformats.org/officeDocument/2006/relationships/image" Target="../media/image169.wmf"/><Relationship Id="rId21" Type="http://schemas.openxmlformats.org/officeDocument/2006/relationships/oleObject" Target="../embeddings/oleObject211.bin"/><Relationship Id="rId20" Type="http://schemas.openxmlformats.org/officeDocument/2006/relationships/tags" Target="../tags/tag750.xml"/><Relationship Id="rId2" Type="http://schemas.openxmlformats.org/officeDocument/2006/relationships/image" Target="../media/image2.png"/><Relationship Id="rId19" Type="http://schemas.openxmlformats.org/officeDocument/2006/relationships/tags" Target="../tags/tag749.xml"/><Relationship Id="rId18" Type="http://schemas.openxmlformats.org/officeDocument/2006/relationships/image" Target="../media/image168.wmf"/><Relationship Id="rId17" Type="http://schemas.openxmlformats.org/officeDocument/2006/relationships/oleObject" Target="../embeddings/oleObject210.bin"/><Relationship Id="rId16" Type="http://schemas.openxmlformats.org/officeDocument/2006/relationships/tags" Target="../tags/tag748.xml"/><Relationship Id="rId15" Type="http://schemas.openxmlformats.org/officeDocument/2006/relationships/image" Target="../media/image167.wmf"/><Relationship Id="rId14" Type="http://schemas.openxmlformats.org/officeDocument/2006/relationships/oleObject" Target="../embeddings/oleObject209.bin"/><Relationship Id="rId13" Type="http://schemas.openxmlformats.org/officeDocument/2006/relationships/tags" Target="../tags/tag747.xml"/><Relationship Id="rId12" Type="http://schemas.openxmlformats.org/officeDocument/2006/relationships/image" Target="../media/image166.wmf"/><Relationship Id="rId11" Type="http://schemas.openxmlformats.org/officeDocument/2006/relationships/oleObject" Target="../embeddings/oleObject208.bin"/><Relationship Id="rId10" Type="http://schemas.openxmlformats.org/officeDocument/2006/relationships/tags" Target="../tags/tag746.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9" Type="http://schemas.openxmlformats.org/officeDocument/2006/relationships/tags" Target="../tags/tag756.xml"/><Relationship Id="rId8" Type="http://schemas.openxmlformats.org/officeDocument/2006/relationships/tags" Target="../tags/tag755.xml"/><Relationship Id="rId7" Type="http://schemas.openxmlformats.org/officeDocument/2006/relationships/tags" Target="../tags/tag754.xml"/><Relationship Id="rId6" Type="http://schemas.openxmlformats.org/officeDocument/2006/relationships/image" Target="../media/image7.png"/><Relationship Id="rId5" Type="http://schemas.openxmlformats.org/officeDocument/2006/relationships/image" Target="../media/image5.png"/><Relationship Id="rId40" Type="http://schemas.openxmlformats.org/officeDocument/2006/relationships/vmlDrawing" Target="../drawings/vmlDrawing36.vml"/><Relationship Id="rId4" Type="http://schemas.openxmlformats.org/officeDocument/2006/relationships/image" Target="../media/image4.png"/><Relationship Id="rId39" Type="http://schemas.openxmlformats.org/officeDocument/2006/relationships/slideLayout" Target="../slideLayouts/slideLayout7.xml"/><Relationship Id="rId38" Type="http://schemas.openxmlformats.org/officeDocument/2006/relationships/tags" Target="../tags/tag767.xml"/><Relationship Id="rId37" Type="http://schemas.openxmlformats.org/officeDocument/2006/relationships/image" Target="../media/image175.wmf"/><Relationship Id="rId36" Type="http://schemas.openxmlformats.org/officeDocument/2006/relationships/oleObject" Target="../embeddings/oleObject221.bin"/><Relationship Id="rId35" Type="http://schemas.openxmlformats.org/officeDocument/2006/relationships/tags" Target="../tags/tag766.xml"/><Relationship Id="rId34" Type="http://schemas.openxmlformats.org/officeDocument/2006/relationships/image" Target="../media/image174.wmf"/><Relationship Id="rId33" Type="http://schemas.openxmlformats.org/officeDocument/2006/relationships/oleObject" Target="../embeddings/oleObject220.bin"/><Relationship Id="rId32" Type="http://schemas.openxmlformats.org/officeDocument/2006/relationships/tags" Target="../tags/tag765.xml"/><Relationship Id="rId31" Type="http://schemas.openxmlformats.org/officeDocument/2006/relationships/image" Target="../media/image173.wmf"/><Relationship Id="rId30" Type="http://schemas.openxmlformats.org/officeDocument/2006/relationships/oleObject" Target="../embeddings/oleObject219.bin"/><Relationship Id="rId3" Type="http://schemas.openxmlformats.org/officeDocument/2006/relationships/image" Target="../media/image3.png"/><Relationship Id="rId29" Type="http://schemas.openxmlformats.org/officeDocument/2006/relationships/tags" Target="../tags/tag764.xml"/><Relationship Id="rId28" Type="http://schemas.openxmlformats.org/officeDocument/2006/relationships/image" Target="../media/image114.wmf"/><Relationship Id="rId27" Type="http://schemas.openxmlformats.org/officeDocument/2006/relationships/oleObject" Target="../embeddings/oleObject218.bin"/><Relationship Id="rId26" Type="http://schemas.openxmlformats.org/officeDocument/2006/relationships/tags" Target="../tags/tag763.xml"/><Relationship Id="rId25" Type="http://schemas.openxmlformats.org/officeDocument/2006/relationships/image" Target="../media/image113.wmf"/><Relationship Id="rId24" Type="http://schemas.openxmlformats.org/officeDocument/2006/relationships/oleObject" Target="../embeddings/oleObject217.bin"/><Relationship Id="rId23" Type="http://schemas.openxmlformats.org/officeDocument/2006/relationships/tags" Target="../tags/tag762.xml"/><Relationship Id="rId22" Type="http://schemas.openxmlformats.org/officeDocument/2006/relationships/image" Target="../media/image112.wmf"/><Relationship Id="rId21" Type="http://schemas.openxmlformats.org/officeDocument/2006/relationships/oleObject" Target="../embeddings/oleObject216.bin"/><Relationship Id="rId20" Type="http://schemas.openxmlformats.org/officeDocument/2006/relationships/tags" Target="../tags/tag761.xml"/><Relationship Id="rId2" Type="http://schemas.openxmlformats.org/officeDocument/2006/relationships/image" Target="../media/image2.png"/><Relationship Id="rId19" Type="http://schemas.openxmlformats.org/officeDocument/2006/relationships/image" Target="../media/image172.wmf"/><Relationship Id="rId18" Type="http://schemas.openxmlformats.org/officeDocument/2006/relationships/oleObject" Target="../embeddings/oleObject215.bin"/><Relationship Id="rId17" Type="http://schemas.openxmlformats.org/officeDocument/2006/relationships/tags" Target="../tags/tag760.xml"/><Relationship Id="rId16" Type="http://schemas.openxmlformats.org/officeDocument/2006/relationships/image" Target="../media/image171.wmf"/><Relationship Id="rId15" Type="http://schemas.openxmlformats.org/officeDocument/2006/relationships/oleObject" Target="../embeddings/oleObject214.bin"/><Relationship Id="rId14" Type="http://schemas.openxmlformats.org/officeDocument/2006/relationships/tags" Target="../tags/tag759.xml"/><Relationship Id="rId13" Type="http://schemas.openxmlformats.org/officeDocument/2006/relationships/image" Target="../media/image111.wmf"/><Relationship Id="rId12" Type="http://schemas.openxmlformats.org/officeDocument/2006/relationships/oleObject" Target="../embeddings/oleObject213.bin"/><Relationship Id="rId11" Type="http://schemas.openxmlformats.org/officeDocument/2006/relationships/tags" Target="../tags/tag758.xml"/><Relationship Id="rId10" Type="http://schemas.openxmlformats.org/officeDocument/2006/relationships/tags" Target="../tags/tag757.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9" Type="http://schemas.openxmlformats.org/officeDocument/2006/relationships/tags" Target="../tags/tag770.xml"/><Relationship Id="rId8" Type="http://schemas.openxmlformats.org/officeDocument/2006/relationships/tags" Target="../tags/tag769.xml"/><Relationship Id="rId7" Type="http://schemas.openxmlformats.org/officeDocument/2006/relationships/tags" Target="../tags/tag76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4" Type="http://schemas.openxmlformats.org/officeDocument/2006/relationships/vmlDrawing" Target="../drawings/vmlDrawing37.vml"/><Relationship Id="rId33" Type="http://schemas.openxmlformats.org/officeDocument/2006/relationships/slideLayout" Target="../slideLayouts/slideLayout7.xml"/><Relationship Id="rId32" Type="http://schemas.openxmlformats.org/officeDocument/2006/relationships/image" Target="../media/image180.emf"/><Relationship Id="rId31" Type="http://schemas.openxmlformats.org/officeDocument/2006/relationships/oleObject" Target="../embeddings/oleObject227.bin"/><Relationship Id="rId30" Type="http://schemas.openxmlformats.org/officeDocument/2006/relationships/tags" Target="../tags/tag781.xml"/><Relationship Id="rId3" Type="http://schemas.openxmlformats.org/officeDocument/2006/relationships/image" Target="../media/image3.png"/><Relationship Id="rId29" Type="http://schemas.openxmlformats.org/officeDocument/2006/relationships/tags" Target="../tags/tag780.xml"/><Relationship Id="rId28" Type="http://schemas.openxmlformats.org/officeDocument/2006/relationships/tags" Target="../tags/tag779.xml"/><Relationship Id="rId27" Type="http://schemas.openxmlformats.org/officeDocument/2006/relationships/image" Target="../media/image172.wmf"/><Relationship Id="rId26" Type="http://schemas.openxmlformats.org/officeDocument/2006/relationships/oleObject" Target="../embeddings/oleObject226.bin"/><Relationship Id="rId25" Type="http://schemas.openxmlformats.org/officeDocument/2006/relationships/tags" Target="../tags/tag778.xml"/><Relationship Id="rId24" Type="http://schemas.openxmlformats.org/officeDocument/2006/relationships/image" Target="../media/image179.wmf"/><Relationship Id="rId23" Type="http://schemas.openxmlformats.org/officeDocument/2006/relationships/oleObject" Target="../embeddings/oleObject225.bin"/><Relationship Id="rId22" Type="http://schemas.openxmlformats.org/officeDocument/2006/relationships/tags" Target="../tags/tag777.xml"/><Relationship Id="rId21" Type="http://schemas.openxmlformats.org/officeDocument/2006/relationships/image" Target="../media/image178.wmf"/><Relationship Id="rId20" Type="http://schemas.openxmlformats.org/officeDocument/2006/relationships/oleObject" Target="../embeddings/oleObject224.bin"/><Relationship Id="rId2" Type="http://schemas.openxmlformats.org/officeDocument/2006/relationships/image" Target="../media/image2.png"/><Relationship Id="rId19" Type="http://schemas.openxmlformats.org/officeDocument/2006/relationships/tags" Target="../tags/tag776.xml"/><Relationship Id="rId18" Type="http://schemas.openxmlformats.org/officeDocument/2006/relationships/tags" Target="../tags/tag775.xml"/><Relationship Id="rId17" Type="http://schemas.openxmlformats.org/officeDocument/2006/relationships/image" Target="../media/image177.wmf"/><Relationship Id="rId16" Type="http://schemas.openxmlformats.org/officeDocument/2006/relationships/oleObject" Target="../embeddings/oleObject223.bin"/><Relationship Id="rId15" Type="http://schemas.openxmlformats.org/officeDocument/2006/relationships/tags" Target="../tags/tag774.xml"/><Relationship Id="rId14" Type="http://schemas.openxmlformats.org/officeDocument/2006/relationships/tags" Target="../tags/tag773.xml"/><Relationship Id="rId13" Type="http://schemas.openxmlformats.org/officeDocument/2006/relationships/image" Target="../media/image176.wmf"/><Relationship Id="rId12" Type="http://schemas.openxmlformats.org/officeDocument/2006/relationships/oleObject" Target="../embeddings/oleObject222.bin"/><Relationship Id="rId11" Type="http://schemas.openxmlformats.org/officeDocument/2006/relationships/tags" Target="../tags/tag772.xml"/><Relationship Id="rId10" Type="http://schemas.openxmlformats.org/officeDocument/2006/relationships/tags" Target="../tags/tag771.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9" Type="http://schemas.openxmlformats.org/officeDocument/2006/relationships/tags" Target="../tags/tag784.xml"/><Relationship Id="rId8" Type="http://schemas.openxmlformats.org/officeDocument/2006/relationships/tags" Target="../tags/tag783.xml"/><Relationship Id="rId7" Type="http://schemas.openxmlformats.org/officeDocument/2006/relationships/tags" Target="../tags/tag78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4" Type="http://schemas.openxmlformats.org/officeDocument/2006/relationships/vmlDrawing" Target="../drawings/vmlDrawing38.vml"/><Relationship Id="rId33" Type="http://schemas.openxmlformats.org/officeDocument/2006/relationships/slideLayout" Target="../slideLayouts/slideLayout7.xml"/><Relationship Id="rId32" Type="http://schemas.openxmlformats.org/officeDocument/2006/relationships/tags" Target="../tags/tag795.xml"/><Relationship Id="rId31" Type="http://schemas.openxmlformats.org/officeDocument/2006/relationships/image" Target="../media/image172.wmf"/><Relationship Id="rId30" Type="http://schemas.openxmlformats.org/officeDocument/2006/relationships/oleObject" Target="../embeddings/oleObject233.bin"/><Relationship Id="rId3" Type="http://schemas.openxmlformats.org/officeDocument/2006/relationships/image" Target="../media/image3.png"/><Relationship Id="rId29" Type="http://schemas.openxmlformats.org/officeDocument/2006/relationships/tags" Target="../tags/tag794.xml"/><Relationship Id="rId28" Type="http://schemas.openxmlformats.org/officeDocument/2006/relationships/image" Target="../media/image179.wmf"/><Relationship Id="rId27" Type="http://schemas.openxmlformats.org/officeDocument/2006/relationships/oleObject" Target="../embeddings/oleObject232.bin"/><Relationship Id="rId26" Type="http://schemas.openxmlformats.org/officeDocument/2006/relationships/tags" Target="../tags/tag793.xml"/><Relationship Id="rId25" Type="http://schemas.openxmlformats.org/officeDocument/2006/relationships/tags" Target="../tags/tag792.xml"/><Relationship Id="rId24" Type="http://schemas.openxmlformats.org/officeDocument/2006/relationships/image" Target="../media/image184.wmf"/><Relationship Id="rId23" Type="http://schemas.openxmlformats.org/officeDocument/2006/relationships/oleObject" Target="../embeddings/oleObject231.bin"/><Relationship Id="rId22" Type="http://schemas.openxmlformats.org/officeDocument/2006/relationships/tags" Target="../tags/tag791.xml"/><Relationship Id="rId21" Type="http://schemas.openxmlformats.org/officeDocument/2006/relationships/image" Target="../media/image183.wmf"/><Relationship Id="rId20" Type="http://schemas.openxmlformats.org/officeDocument/2006/relationships/oleObject" Target="../embeddings/oleObject230.bin"/><Relationship Id="rId2" Type="http://schemas.openxmlformats.org/officeDocument/2006/relationships/image" Target="../media/image2.png"/><Relationship Id="rId19" Type="http://schemas.openxmlformats.org/officeDocument/2006/relationships/tags" Target="../tags/tag790.xml"/><Relationship Id="rId18" Type="http://schemas.openxmlformats.org/officeDocument/2006/relationships/tags" Target="../tags/tag789.xml"/><Relationship Id="rId17" Type="http://schemas.openxmlformats.org/officeDocument/2006/relationships/image" Target="../media/image182.wmf"/><Relationship Id="rId16" Type="http://schemas.openxmlformats.org/officeDocument/2006/relationships/oleObject" Target="../embeddings/oleObject229.bin"/><Relationship Id="rId15" Type="http://schemas.openxmlformats.org/officeDocument/2006/relationships/tags" Target="../tags/tag788.xml"/><Relationship Id="rId14" Type="http://schemas.openxmlformats.org/officeDocument/2006/relationships/tags" Target="../tags/tag787.xml"/><Relationship Id="rId13" Type="http://schemas.openxmlformats.org/officeDocument/2006/relationships/tags" Target="../tags/tag786.xml"/><Relationship Id="rId12" Type="http://schemas.openxmlformats.org/officeDocument/2006/relationships/image" Target="../media/image181.wmf"/><Relationship Id="rId11" Type="http://schemas.openxmlformats.org/officeDocument/2006/relationships/oleObject" Target="../embeddings/oleObject228.bin"/><Relationship Id="rId10" Type="http://schemas.openxmlformats.org/officeDocument/2006/relationships/tags" Target="../tags/tag785.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9" Type="http://schemas.openxmlformats.org/officeDocument/2006/relationships/tags" Target="../tags/tag798.xml"/><Relationship Id="rId8" Type="http://schemas.openxmlformats.org/officeDocument/2006/relationships/tags" Target="../tags/tag797.xml"/><Relationship Id="rId7" Type="http://schemas.openxmlformats.org/officeDocument/2006/relationships/tags" Target="../tags/tag79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5" Type="http://schemas.openxmlformats.org/officeDocument/2006/relationships/vmlDrawing" Target="../drawings/vmlDrawing39.vml"/><Relationship Id="rId34" Type="http://schemas.openxmlformats.org/officeDocument/2006/relationships/slideLayout" Target="../slideLayouts/slideLayout7.xml"/><Relationship Id="rId33" Type="http://schemas.openxmlformats.org/officeDocument/2006/relationships/image" Target="../media/image172.wmf"/><Relationship Id="rId32" Type="http://schemas.openxmlformats.org/officeDocument/2006/relationships/oleObject" Target="../embeddings/oleObject239.bin"/><Relationship Id="rId31" Type="http://schemas.openxmlformats.org/officeDocument/2006/relationships/tags" Target="../tags/tag810.xml"/><Relationship Id="rId30" Type="http://schemas.openxmlformats.org/officeDocument/2006/relationships/image" Target="../media/image176.wmf"/><Relationship Id="rId3" Type="http://schemas.openxmlformats.org/officeDocument/2006/relationships/image" Target="../media/image3.png"/><Relationship Id="rId29" Type="http://schemas.openxmlformats.org/officeDocument/2006/relationships/oleObject" Target="../embeddings/oleObject238.bin"/><Relationship Id="rId28" Type="http://schemas.openxmlformats.org/officeDocument/2006/relationships/tags" Target="../tags/tag809.xml"/><Relationship Id="rId27" Type="http://schemas.openxmlformats.org/officeDocument/2006/relationships/tags" Target="../tags/tag808.xml"/><Relationship Id="rId26" Type="http://schemas.openxmlformats.org/officeDocument/2006/relationships/image" Target="../media/image188.wmf"/><Relationship Id="rId25" Type="http://schemas.openxmlformats.org/officeDocument/2006/relationships/oleObject" Target="../embeddings/oleObject237.bin"/><Relationship Id="rId24" Type="http://schemas.openxmlformats.org/officeDocument/2006/relationships/tags" Target="../tags/tag807.xml"/><Relationship Id="rId23" Type="http://schemas.openxmlformats.org/officeDocument/2006/relationships/tags" Target="../tags/tag806.xml"/><Relationship Id="rId22" Type="http://schemas.openxmlformats.org/officeDocument/2006/relationships/tags" Target="../tags/tag805.xml"/><Relationship Id="rId21" Type="http://schemas.openxmlformats.org/officeDocument/2006/relationships/image" Target="../media/image187.wmf"/><Relationship Id="rId20" Type="http://schemas.openxmlformats.org/officeDocument/2006/relationships/oleObject" Target="../embeddings/oleObject236.bin"/><Relationship Id="rId2" Type="http://schemas.openxmlformats.org/officeDocument/2006/relationships/image" Target="../media/image2.png"/><Relationship Id="rId19" Type="http://schemas.openxmlformats.org/officeDocument/2006/relationships/tags" Target="../tags/tag804.xml"/><Relationship Id="rId18" Type="http://schemas.openxmlformats.org/officeDocument/2006/relationships/image" Target="../media/image186.wmf"/><Relationship Id="rId17" Type="http://schemas.openxmlformats.org/officeDocument/2006/relationships/oleObject" Target="../embeddings/oleObject235.bin"/><Relationship Id="rId16" Type="http://schemas.openxmlformats.org/officeDocument/2006/relationships/tags" Target="../tags/tag803.xml"/><Relationship Id="rId15" Type="http://schemas.openxmlformats.org/officeDocument/2006/relationships/image" Target="../media/image185.wmf"/><Relationship Id="rId14" Type="http://schemas.openxmlformats.org/officeDocument/2006/relationships/oleObject" Target="../embeddings/oleObject234.bin"/><Relationship Id="rId13" Type="http://schemas.openxmlformats.org/officeDocument/2006/relationships/tags" Target="../tags/tag802.xml"/><Relationship Id="rId12" Type="http://schemas.openxmlformats.org/officeDocument/2006/relationships/tags" Target="../tags/tag801.xml"/><Relationship Id="rId11" Type="http://schemas.openxmlformats.org/officeDocument/2006/relationships/tags" Target="../tags/tag800.xml"/><Relationship Id="rId10" Type="http://schemas.openxmlformats.org/officeDocument/2006/relationships/tags" Target="../tags/tag799.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9" Type="http://schemas.openxmlformats.org/officeDocument/2006/relationships/tags" Target="../tags/tag813.xml"/><Relationship Id="rId8" Type="http://schemas.openxmlformats.org/officeDocument/2006/relationships/tags" Target="../tags/tag812.xml"/><Relationship Id="rId7" Type="http://schemas.openxmlformats.org/officeDocument/2006/relationships/tags" Target="../tags/tag8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4" Type="http://schemas.openxmlformats.org/officeDocument/2006/relationships/vmlDrawing" Target="../drawings/vmlDrawing40.vml"/><Relationship Id="rId33" Type="http://schemas.openxmlformats.org/officeDocument/2006/relationships/slideLayout" Target="../slideLayouts/slideLayout7.xml"/><Relationship Id="rId32" Type="http://schemas.openxmlformats.org/officeDocument/2006/relationships/image" Target="../media/image193.wmf"/><Relationship Id="rId31" Type="http://schemas.openxmlformats.org/officeDocument/2006/relationships/oleObject" Target="../embeddings/oleObject244.bin"/><Relationship Id="rId30" Type="http://schemas.openxmlformats.org/officeDocument/2006/relationships/tags" Target="../tags/tag826.xml"/><Relationship Id="rId3" Type="http://schemas.openxmlformats.org/officeDocument/2006/relationships/image" Target="../media/image3.png"/><Relationship Id="rId29" Type="http://schemas.openxmlformats.org/officeDocument/2006/relationships/tags" Target="../tags/tag825.xml"/><Relationship Id="rId28" Type="http://schemas.openxmlformats.org/officeDocument/2006/relationships/image" Target="../media/image192.wmf"/><Relationship Id="rId27" Type="http://schemas.openxmlformats.org/officeDocument/2006/relationships/oleObject" Target="../embeddings/oleObject243.bin"/><Relationship Id="rId26" Type="http://schemas.openxmlformats.org/officeDocument/2006/relationships/tags" Target="../tags/tag824.xml"/><Relationship Id="rId25" Type="http://schemas.openxmlformats.org/officeDocument/2006/relationships/tags" Target="../tags/tag823.xml"/><Relationship Id="rId24" Type="http://schemas.openxmlformats.org/officeDocument/2006/relationships/tags" Target="../tags/tag822.xml"/><Relationship Id="rId23" Type="http://schemas.openxmlformats.org/officeDocument/2006/relationships/image" Target="../media/image191.wmf"/><Relationship Id="rId22" Type="http://schemas.openxmlformats.org/officeDocument/2006/relationships/oleObject" Target="../embeddings/oleObject242.bin"/><Relationship Id="rId21" Type="http://schemas.openxmlformats.org/officeDocument/2006/relationships/tags" Target="../tags/tag821.xml"/><Relationship Id="rId20" Type="http://schemas.openxmlformats.org/officeDocument/2006/relationships/tags" Target="../tags/tag820.xml"/><Relationship Id="rId2" Type="http://schemas.openxmlformats.org/officeDocument/2006/relationships/image" Target="../media/image2.png"/><Relationship Id="rId19" Type="http://schemas.openxmlformats.org/officeDocument/2006/relationships/tags" Target="../tags/tag819.xml"/><Relationship Id="rId18" Type="http://schemas.openxmlformats.org/officeDocument/2006/relationships/image" Target="../media/image190.wmf"/><Relationship Id="rId17" Type="http://schemas.openxmlformats.org/officeDocument/2006/relationships/oleObject" Target="../embeddings/oleObject241.bin"/><Relationship Id="rId16" Type="http://schemas.openxmlformats.org/officeDocument/2006/relationships/tags" Target="../tags/tag818.xml"/><Relationship Id="rId15" Type="http://schemas.openxmlformats.org/officeDocument/2006/relationships/tags" Target="../tags/tag817.xml"/><Relationship Id="rId14" Type="http://schemas.openxmlformats.org/officeDocument/2006/relationships/tags" Target="../tags/tag816.xml"/><Relationship Id="rId13" Type="http://schemas.openxmlformats.org/officeDocument/2006/relationships/image" Target="../media/image189.wmf"/><Relationship Id="rId12" Type="http://schemas.openxmlformats.org/officeDocument/2006/relationships/oleObject" Target="../embeddings/oleObject240.bin"/><Relationship Id="rId11" Type="http://schemas.openxmlformats.org/officeDocument/2006/relationships/tags" Target="../tags/tag815.xml"/><Relationship Id="rId10" Type="http://schemas.openxmlformats.org/officeDocument/2006/relationships/tags" Target="../tags/tag814.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9" Type="http://schemas.openxmlformats.org/officeDocument/2006/relationships/tags" Target="../tags/tag829.xml"/><Relationship Id="rId8" Type="http://schemas.openxmlformats.org/officeDocument/2006/relationships/tags" Target="../tags/tag828.xml"/><Relationship Id="rId7" Type="http://schemas.openxmlformats.org/officeDocument/2006/relationships/tags" Target="../tags/tag82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9" Type="http://schemas.openxmlformats.org/officeDocument/2006/relationships/vmlDrawing" Target="../drawings/vmlDrawing41.vml"/><Relationship Id="rId38" Type="http://schemas.openxmlformats.org/officeDocument/2006/relationships/slideLayout" Target="../slideLayouts/slideLayout7.xml"/><Relationship Id="rId37" Type="http://schemas.openxmlformats.org/officeDocument/2006/relationships/image" Target="../media/image172.wmf"/><Relationship Id="rId36" Type="http://schemas.openxmlformats.org/officeDocument/2006/relationships/oleObject" Target="../embeddings/oleObject251.bin"/><Relationship Id="rId35" Type="http://schemas.openxmlformats.org/officeDocument/2006/relationships/tags" Target="../tags/tag843.xml"/><Relationship Id="rId34" Type="http://schemas.openxmlformats.org/officeDocument/2006/relationships/tags" Target="../tags/tag842.xml"/><Relationship Id="rId33" Type="http://schemas.openxmlformats.org/officeDocument/2006/relationships/tags" Target="../tags/tag841.xml"/><Relationship Id="rId32" Type="http://schemas.openxmlformats.org/officeDocument/2006/relationships/image" Target="../media/image187.wmf"/><Relationship Id="rId31" Type="http://schemas.openxmlformats.org/officeDocument/2006/relationships/oleObject" Target="../embeddings/oleObject250.bin"/><Relationship Id="rId30" Type="http://schemas.openxmlformats.org/officeDocument/2006/relationships/tags" Target="../tags/tag840.xml"/><Relationship Id="rId3" Type="http://schemas.openxmlformats.org/officeDocument/2006/relationships/image" Target="../media/image3.png"/><Relationship Id="rId29" Type="http://schemas.openxmlformats.org/officeDocument/2006/relationships/image" Target="../media/image186.wmf"/><Relationship Id="rId28" Type="http://schemas.openxmlformats.org/officeDocument/2006/relationships/oleObject" Target="../embeddings/oleObject249.bin"/><Relationship Id="rId27" Type="http://schemas.openxmlformats.org/officeDocument/2006/relationships/tags" Target="../tags/tag839.xml"/><Relationship Id="rId26" Type="http://schemas.openxmlformats.org/officeDocument/2006/relationships/tags" Target="../tags/tag838.xml"/><Relationship Id="rId25" Type="http://schemas.openxmlformats.org/officeDocument/2006/relationships/image" Target="../media/image195.wmf"/><Relationship Id="rId24" Type="http://schemas.openxmlformats.org/officeDocument/2006/relationships/oleObject" Target="../embeddings/oleObject248.bin"/><Relationship Id="rId23" Type="http://schemas.openxmlformats.org/officeDocument/2006/relationships/tags" Target="../tags/tag837.xml"/><Relationship Id="rId22" Type="http://schemas.openxmlformats.org/officeDocument/2006/relationships/tags" Target="../tags/tag836.xml"/><Relationship Id="rId21" Type="http://schemas.openxmlformats.org/officeDocument/2006/relationships/image" Target="../media/image190.wmf"/><Relationship Id="rId20" Type="http://schemas.openxmlformats.org/officeDocument/2006/relationships/oleObject" Target="../embeddings/oleObject247.bin"/><Relationship Id="rId2" Type="http://schemas.openxmlformats.org/officeDocument/2006/relationships/image" Target="../media/image2.png"/><Relationship Id="rId19" Type="http://schemas.openxmlformats.org/officeDocument/2006/relationships/tags" Target="../tags/tag835.xml"/><Relationship Id="rId18" Type="http://schemas.openxmlformats.org/officeDocument/2006/relationships/tags" Target="../tags/tag834.xml"/><Relationship Id="rId17" Type="http://schemas.openxmlformats.org/officeDocument/2006/relationships/image" Target="../media/image189.wmf"/><Relationship Id="rId16" Type="http://schemas.openxmlformats.org/officeDocument/2006/relationships/oleObject" Target="../embeddings/oleObject246.bin"/><Relationship Id="rId15" Type="http://schemas.openxmlformats.org/officeDocument/2006/relationships/tags" Target="../tags/tag833.xml"/><Relationship Id="rId14" Type="http://schemas.openxmlformats.org/officeDocument/2006/relationships/image" Target="../media/image194.wmf"/><Relationship Id="rId13" Type="http://schemas.openxmlformats.org/officeDocument/2006/relationships/oleObject" Target="../embeddings/oleObject245.bin"/><Relationship Id="rId12" Type="http://schemas.openxmlformats.org/officeDocument/2006/relationships/tags" Target="../tags/tag832.xml"/><Relationship Id="rId11" Type="http://schemas.openxmlformats.org/officeDocument/2006/relationships/tags" Target="../tags/tag831.xml"/><Relationship Id="rId10" Type="http://schemas.openxmlformats.org/officeDocument/2006/relationships/tags" Target="../tags/tag830.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9" Type="http://schemas.openxmlformats.org/officeDocument/2006/relationships/tags" Target="../tags/tag846.xml"/><Relationship Id="rId8" Type="http://schemas.openxmlformats.org/officeDocument/2006/relationships/tags" Target="../tags/tag845.xml"/><Relationship Id="rId7" Type="http://schemas.openxmlformats.org/officeDocument/2006/relationships/tags" Target="../tags/tag844.xml"/><Relationship Id="rId6" Type="http://schemas.openxmlformats.org/officeDocument/2006/relationships/image" Target="../media/image7.png"/><Relationship Id="rId5" Type="http://schemas.openxmlformats.org/officeDocument/2006/relationships/image" Target="../media/image5.png"/><Relationship Id="rId41" Type="http://schemas.openxmlformats.org/officeDocument/2006/relationships/vmlDrawing" Target="../drawings/vmlDrawing42.vml"/><Relationship Id="rId40" Type="http://schemas.openxmlformats.org/officeDocument/2006/relationships/slideLayout" Target="../slideLayouts/slideLayout7.xml"/><Relationship Id="rId4" Type="http://schemas.openxmlformats.org/officeDocument/2006/relationships/image" Target="../media/image4.png"/><Relationship Id="rId39" Type="http://schemas.openxmlformats.org/officeDocument/2006/relationships/image" Target="../media/image172.wmf"/><Relationship Id="rId38" Type="http://schemas.openxmlformats.org/officeDocument/2006/relationships/oleObject" Target="../embeddings/oleObject259.bin"/><Relationship Id="rId37" Type="http://schemas.openxmlformats.org/officeDocument/2006/relationships/tags" Target="../tags/tag860.xml"/><Relationship Id="rId36" Type="http://schemas.openxmlformats.org/officeDocument/2006/relationships/tags" Target="../tags/tag859.xml"/><Relationship Id="rId35" Type="http://schemas.openxmlformats.org/officeDocument/2006/relationships/tags" Target="../tags/tag858.xml"/><Relationship Id="rId34" Type="http://schemas.openxmlformats.org/officeDocument/2006/relationships/image" Target="../media/image187.wmf"/><Relationship Id="rId33" Type="http://schemas.openxmlformats.org/officeDocument/2006/relationships/oleObject" Target="../embeddings/oleObject258.bin"/><Relationship Id="rId32" Type="http://schemas.openxmlformats.org/officeDocument/2006/relationships/tags" Target="../tags/tag857.xml"/><Relationship Id="rId31" Type="http://schemas.openxmlformats.org/officeDocument/2006/relationships/image" Target="../media/image186.wmf"/><Relationship Id="rId30" Type="http://schemas.openxmlformats.org/officeDocument/2006/relationships/oleObject" Target="../embeddings/oleObject257.bin"/><Relationship Id="rId3" Type="http://schemas.openxmlformats.org/officeDocument/2006/relationships/image" Target="../media/image3.png"/><Relationship Id="rId29" Type="http://schemas.openxmlformats.org/officeDocument/2006/relationships/tags" Target="../tags/tag856.xml"/><Relationship Id="rId28" Type="http://schemas.openxmlformats.org/officeDocument/2006/relationships/tags" Target="../tags/tag855.xml"/><Relationship Id="rId27" Type="http://schemas.openxmlformats.org/officeDocument/2006/relationships/image" Target="../media/image199.wmf"/><Relationship Id="rId26" Type="http://schemas.openxmlformats.org/officeDocument/2006/relationships/oleObject" Target="../embeddings/oleObject256.bin"/><Relationship Id="rId25" Type="http://schemas.openxmlformats.org/officeDocument/2006/relationships/tags" Target="../tags/tag854.xml"/><Relationship Id="rId24" Type="http://schemas.openxmlformats.org/officeDocument/2006/relationships/image" Target="../media/image189.wmf"/><Relationship Id="rId23" Type="http://schemas.openxmlformats.org/officeDocument/2006/relationships/oleObject" Target="../embeddings/oleObject255.bin"/><Relationship Id="rId22" Type="http://schemas.openxmlformats.org/officeDocument/2006/relationships/tags" Target="../tags/tag853.xml"/><Relationship Id="rId21" Type="http://schemas.openxmlformats.org/officeDocument/2006/relationships/tags" Target="../tags/tag852.xml"/><Relationship Id="rId20" Type="http://schemas.openxmlformats.org/officeDocument/2006/relationships/image" Target="../media/image198.wmf"/><Relationship Id="rId2" Type="http://schemas.openxmlformats.org/officeDocument/2006/relationships/image" Target="../media/image2.png"/><Relationship Id="rId19" Type="http://schemas.openxmlformats.org/officeDocument/2006/relationships/oleObject" Target="../embeddings/oleObject254.bin"/><Relationship Id="rId18" Type="http://schemas.openxmlformats.org/officeDocument/2006/relationships/tags" Target="../tags/tag851.xml"/><Relationship Id="rId17" Type="http://schemas.openxmlformats.org/officeDocument/2006/relationships/tags" Target="../tags/tag850.xml"/><Relationship Id="rId16" Type="http://schemas.openxmlformats.org/officeDocument/2006/relationships/image" Target="../media/image197.wmf"/><Relationship Id="rId15" Type="http://schemas.openxmlformats.org/officeDocument/2006/relationships/oleObject" Target="../embeddings/oleObject253.bin"/><Relationship Id="rId14" Type="http://schemas.openxmlformats.org/officeDocument/2006/relationships/tags" Target="../tags/tag849.xml"/><Relationship Id="rId13" Type="http://schemas.openxmlformats.org/officeDocument/2006/relationships/image" Target="../media/image196.wmf"/><Relationship Id="rId12" Type="http://schemas.openxmlformats.org/officeDocument/2006/relationships/oleObject" Target="../embeddings/oleObject252.bin"/><Relationship Id="rId11" Type="http://schemas.openxmlformats.org/officeDocument/2006/relationships/tags" Target="../tags/tag848.xml"/><Relationship Id="rId10" Type="http://schemas.openxmlformats.org/officeDocument/2006/relationships/tags" Target="../tags/tag847.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9" Type="http://schemas.openxmlformats.org/officeDocument/2006/relationships/tags" Target="../tags/tag863.xml"/><Relationship Id="rId8" Type="http://schemas.openxmlformats.org/officeDocument/2006/relationships/tags" Target="../tags/tag862.xml"/><Relationship Id="rId7" Type="http://schemas.openxmlformats.org/officeDocument/2006/relationships/tags" Target="../tags/tag861.xml"/><Relationship Id="rId6" Type="http://schemas.openxmlformats.org/officeDocument/2006/relationships/image" Target="../media/image7.png"/><Relationship Id="rId5" Type="http://schemas.openxmlformats.org/officeDocument/2006/relationships/image" Target="../media/image5.png"/><Relationship Id="rId43" Type="http://schemas.openxmlformats.org/officeDocument/2006/relationships/vmlDrawing" Target="../drawings/vmlDrawing43.vml"/><Relationship Id="rId42" Type="http://schemas.openxmlformats.org/officeDocument/2006/relationships/slideLayout" Target="../slideLayouts/slideLayout7.xml"/><Relationship Id="rId41" Type="http://schemas.openxmlformats.org/officeDocument/2006/relationships/tags" Target="../tags/tag881.xml"/><Relationship Id="rId40" Type="http://schemas.openxmlformats.org/officeDocument/2006/relationships/image" Target="../media/image206.wmf"/><Relationship Id="rId4" Type="http://schemas.openxmlformats.org/officeDocument/2006/relationships/image" Target="../media/image4.png"/><Relationship Id="rId39" Type="http://schemas.openxmlformats.org/officeDocument/2006/relationships/oleObject" Target="../embeddings/oleObject266.bin"/><Relationship Id="rId38" Type="http://schemas.openxmlformats.org/officeDocument/2006/relationships/tags" Target="../tags/tag880.xml"/><Relationship Id="rId37" Type="http://schemas.openxmlformats.org/officeDocument/2006/relationships/tags" Target="../tags/tag879.xml"/><Relationship Id="rId36" Type="http://schemas.openxmlformats.org/officeDocument/2006/relationships/tags" Target="../tags/tag878.xml"/><Relationship Id="rId35" Type="http://schemas.openxmlformats.org/officeDocument/2006/relationships/image" Target="../media/image205.wmf"/><Relationship Id="rId34" Type="http://schemas.openxmlformats.org/officeDocument/2006/relationships/oleObject" Target="../embeddings/oleObject265.bin"/><Relationship Id="rId33" Type="http://schemas.openxmlformats.org/officeDocument/2006/relationships/tags" Target="../tags/tag877.xml"/><Relationship Id="rId32" Type="http://schemas.openxmlformats.org/officeDocument/2006/relationships/tags" Target="../tags/tag876.xml"/><Relationship Id="rId31" Type="http://schemas.openxmlformats.org/officeDocument/2006/relationships/tags" Target="../tags/tag875.xml"/><Relationship Id="rId30" Type="http://schemas.openxmlformats.org/officeDocument/2006/relationships/image" Target="../media/image204.wmf"/><Relationship Id="rId3" Type="http://schemas.openxmlformats.org/officeDocument/2006/relationships/image" Target="../media/image3.png"/><Relationship Id="rId29" Type="http://schemas.openxmlformats.org/officeDocument/2006/relationships/oleObject" Target="../embeddings/oleObject264.bin"/><Relationship Id="rId28" Type="http://schemas.openxmlformats.org/officeDocument/2006/relationships/tags" Target="../tags/tag874.xml"/><Relationship Id="rId27" Type="http://schemas.openxmlformats.org/officeDocument/2006/relationships/tags" Target="../tags/tag873.xml"/><Relationship Id="rId26" Type="http://schemas.openxmlformats.org/officeDocument/2006/relationships/image" Target="../media/image203.wmf"/><Relationship Id="rId25" Type="http://schemas.openxmlformats.org/officeDocument/2006/relationships/oleObject" Target="../embeddings/oleObject263.bin"/><Relationship Id="rId24" Type="http://schemas.openxmlformats.org/officeDocument/2006/relationships/tags" Target="../tags/tag872.xml"/><Relationship Id="rId23" Type="http://schemas.openxmlformats.org/officeDocument/2006/relationships/image" Target="../media/image202.wmf"/><Relationship Id="rId22" Type="http://schemas.openxmlformats.org/officeDocument/2006/relationships/oleObject" Target="../embeddings/oleObject262.bin"/><Relationship Id="rId21" Type="http://schemas.openxmlformats.org/officeDocument/2006/relationships/tags" Target="../tags/tag871.xml"/><Relationship Id="rId20" Type="http://schemas.openxmlformats.org/officeDocument/2006/relationships/tags" Target="../tags/tag870.xml"/><Relationship Id="rId2" Type="http://schemas.openxmlformats.org/officeDocument/2006/relationships/image" Target="../media/image2.png"/><Relationship Id="rId19" Type="http://schemas.openxmlformats.org/officeDocument/2006/relationships/tags" Target="../tags/tag869.xml"/><Relationship Id="rId18" Type="http://schemas.openxmlformats.org/officeDocument/2006/relationships/image" Target="../media/image201.wmf"/><Relationship Id="rId17" Type="http://schemas.openxmlformats.org/officeDocument/2006/relationships/oleObject" Target="../embeddings/oleObject261.bin"/><Relationship Id="rId16" Type="http://schemas.openxmlformats.org/officeDocument/2006/relationships/tags" Target="../tags/tag868.xml"/><Relationship Id="rId15" Type="http://schemas.openxmlformats.org/officeDocument/2006/relationships/tags" Target="../tags/tag867.xml"/><Relationship Id="rId14" Type="http://schemas.openxmlformats.org/officeDocument/2006/relationships/image" Target="../media/image200.wmf"/><Relationship Id="rId13" Type="http://schemas.openxmlformats.org/officeDocument/2006/relationships/oleObject" Target="../embeddings/oleObject260.bin"/><Relationship Id="rId12" Type="http://schemas.openxmlformats.org/officeDocument/2006/relationships/tags" Target="../tags/tag866.xml"/><Relationship Id="rId11" Type="http://schemas.openxmlformats.org/officeDocument/2006/relationships/tags" Target="../tags/tag865.xml"/><Relationship Id="rId10" Type="http://schemas.openxmlformats.org/officeDocument/2006/relationships/tags" Target="../tags/tag86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3.vml"/><Relationship Id="rId17" Type="http://schemas.openxmlformats.org/officeDocument/2006/relationships/slideLayout" Target="../slideLayouts/slideLayout7.xml"/><Relationship Id="rId16" Type="http://schemas.openxmlformats.org/officeDocument/2006/relationships/image" Target="../media/image16.wmf"/><Relationship Id="rId15" Type="http://schemas.openxmlformats.org/officeDocument/2006/relationships/oleObject" Target="../embeddings/oleObject9.bin"/><Relationship Id="rId14" Type="http://schemas.openxmlformats.org/officeDocument/2006/relationships/tags" Target="../tags/tag27.xml"/><Relationship Id="rId13" Type="http://schemas.openxmlformats.org/officeDocument/2006/relationships/image" Target="../media/image15.wmf"/><Relationship Id="rId12" Type="http://schemas.openxmlformats.org/officeDocument/2006/relationships/oleObject" Target="../embeddings/oleObject8.bin"/><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9" Type="http://schemas.openxmlformats.org/officeDocument/2006/relationships/tags" Target="../tags/tag884.xml"/><Relationship Id="rId8" Type="http://schemas.openxmlformats.org/officeDocument/2006/relationships/tags" Target="../tags/tag883.xml"/><Relationship Id="rId7" Type="http://schemas.openxmlformats.org/officeDocument/2006/relationships/tags" Target="../tags/tag882.xml"/><Relationship Id="rId6" Type="http://schemas.openxmlformats.org/officeDocument/2006/relationships/image" Target="../media/image7.png"/><Relationship Id="rId5" Type="http://schemas.openxmlformats.org/officeDocument/2006/relationships/image" Target="../media/image5.png"/><Relationship Id="rId41" Type="http://schemas.openxmlformats.org/officeDocument/2006/relationships/vmlDrawing" Target="../drawings/vmlDrawing44.vml"/><Relationship Id="rId40" Type="http://schemas.openxmlformats.org/officeDocument/2006/relationships/slideLayout" Target="../slideLayouts/slideLayout7.xml"/><Relationship Id="rId4" Type="http://schemas.openxmlformats.org/officeDocument/2006/relationships/image" Target="../media/image4.png"/><Relationship Id="rId39" Type="http://schemas.openxmlformats.org/officeDocument/2006/relationships/image" Target="../media/image210.wmf"/><Relationship Id="rId38" Type="http://schemas.openxmlformats.org/officeDocument/2006/relationships/oleObject" Target="../embeddings/oleObject276.bin"/><Relationship Id="rId37" Type="http://schemas.openxmlformats.org/officeDocument/2006/relationships/tags" Target="../tags/tag896.xml"/><Relationship Id="rId36" Type="http://schemas.openxmlformats.org/officeDocument/2006/relationships/image" Target="../media/image203.wmf"/><Relationship Id="rId35" Type="http://schemas.openxmlformats.org/officeDocument/2006/relationships/oleObject" Target="../embeddings/oleObject275.bin"/><Relationship Id="rId34" Type="http://schemas.openxmlformats.org/officeDocument/2006/relationships/tags" Target="../tags/tag895.xml"/><Relationship Id="rId33" Type="http://schemas.openxmlformats.org/officeDocument/2006/relationships/oleObject" Target="../embeddings/oleObject274.bin"/><Relationship Id="rId32" Type="http://schemas.openxmlformats.org/officeDocument/2006/relationships/tags" Target="../tags/tag894.xml"/><Relationship Id="rId31" Type="http://schemas.openxmlformats.org/officeDocument/2006/relationships/image" Target="../media/image209.wmf"/><Relationship Id="rId30" Type="http://schemas.openxmlformats.org/officeDocument/2006/relationships/oleObject" Target="../embeddings/oleObject273.bin"/><Relationship Id="rId3" Type="http://schemas.openxmlformats.org/officeDocument/2006/relationships/image" Target="../media/image3.png"/><Relationship Id="rId29" Type="http://schemas.openxmlformats.org/officeDocument/2006/relationships/tags" Target="../tags/tag893.xml"/><Relationship Id="rId28" Type="http://schemas.openxmlformats.org/officeDocument/2006/relationships/image" Target="../media/image202.wmf"/><Relationship Id="rId27" Type="http://schemas.openxmlformats.org/officeDocument/2006/relationships/oleObject" Target="../embeddings/oleObject272.bin"/><Relationship Id="rId26" Type="http://schemas.openxmlformats.org/officeDocument/2006/relationships/tags" Target="../tags/tag892.xml"/><Relationship Id="rId25" Type="http://schemas.openxmlformats.org/officeDocument/2006/relationships/image" Target="../media/image208.wmf"/><Relationship Id="rId24" Type="http://schemas.openxmlformats.org/officeDocument/2006/relationships/oleObject" Target="../embeddings/oleObject271.bin"/><Relationship Id="rId23" Type="http://schemas.openxmlformats.org/officeDocument/2006/relationships/tags" Target="../tags/tag891.xml"/><Relationship Id="rId22" Type="http://schemas.openxmlformats.org/officeDocument/2006/relationships/tags" Target="../tags/tag890.xml"/><Relationship Id="rId21" Type="http://schemas.openxmlformats.org/officeDocument/2006/relationships/image" Target="../media/image207.wmf"/><Relationship Id="rId20" Type="http://schemas.openxmlformats.org/officeDocument/2006/relationships/oleObject" Target="../embeddings/oleObject270.bin"/><Relationship Id="rId2" Type="http://schemas.openxmlformats.org/officeDocument/2006/relationships/image" Target="../media/image2.png"/><Relationship Id="rId19" Type="http://schemas.openxmlformats.org/officeDocument/2006/relationships/tags" Target="../tags/tag889.xml"/><Relationship Id="rId18" Type="http://schemas.openxmlformats.org/officeDocument/2006/relationships/oleObject" Target="../embeddings/oleObject269.bin"/><Relationship Id="rId17" Type="http://schemas.openxmlformats.org/officeDocument/2006/relationships/tags" Target="../tags/tag888.xml"/><Relationship Id="rId16" Type="http://schemas.openxmlformats.org/officeDocument/2006/relationships/tags" Target="../tags/tag887.xml"/><Relationship Id="rId15" Type="http://schemas.openxmlformats.org/officeDocument/2006/relationships/image" Target="../media/image172.wmf"/><Relationship Id="rId14" Type="http://schemas.openxmlformats.org/officeDocument/2006/relationships/oleObject" Target="../embeddings/oleObject268.bin"/><Relationship Id="rId13" Type="http://schemas.openxmlformats.org/officeDocument/2006/relationships/tags" Target="../tags/tag886.xml"/><Relationship Id="rId12" Type="http://schemas.openxmlformats.org/officeDocument/2006/relationships/image" Target="../media/image179.wmf"/><Relationship Id="rId11" Type="http://schemas.openxmlformats.org/officeDocument/2006/relationships/oleObject" Target="../embeddings/oleObject267.bin"/><Relationship Id="rId10" Type="http://schemas.openxmlformats.org/officeDocument/2006/relationships/tags" Target="../tags/tag885.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9" Type="http://schemas.openxmlformats.org/officeDocument/2006/relationships/tags" Target="../tags/tag899.xml"/><Relationship Id="rId8" Type="http://schemas.openxmlformats.org/officeDocument/2006/relationships/tags" Target="../tags/tag898.xml"/><Relationship Id="rId7" Type="http://schemas.openxmlformats.org/officeDocument/2006/relationships/tags" Target="../tags/tag897.xml"/><Relationship Id="rId6" Type="http://schemas.openxmlformats.org/officeDocument/2006/relationships/image" Target="../media/image7.png"/><Relationship Id="rId5" Type="http://schemas.openxmlformats.org/officeDocument/2006/relationships/image" Target="../media/image5.png"/><Relationship Id="rId41" Type="http://schemas.openxmlformats.org/officeDocument/2006/relationships/vmlDrawing" Target="../drawings/vmlDrawing45.vml"/><Relationship Id="rId40" Type="http://schemas.openxmlformats.org/officeDocument/2006/relationships/slideLayout" Target="../slideLayouts/slideLayout7.xml"/><Relationship Id="rId4" Type="http://schemas.openxmlformats.org/officeDocument/2006/relationships/image" Target="../media/image4.png"/><Relationship Id="rId39" Type="http://schemas.openxmlformats.org/officeDocument/2006/relationships/image" Target="../media/image216.wmf"/><Relationship Id="rId38" Type="http://schemas.openxmlformats.org/officeDocument/2006/relationships/oleObject" Target="../embeddings/oleObject286.bin"/><Relationship Id="rId37" Type="http://schemas.openxmlformats.org/officeDocument/2006/relationships/tags" Target="../tags/tag911.xml"/><Relationship Id="rId36" Type="http://schemas.openxmlformats.org/officeDocument/2006/relationships/oleObject" Target="../embeddings/oleObject285.bin"/><Relationship Id="rId35" Type="http://schemas.openxmlformats.org/officeDocument/2006/relationships/tags" Target="../tags/tag910.xml"/><Relationship Id="rId34" Type="http://schemas.openxmlformats.org/officeDocument/2006/relationships/image" Target="../media/image210.wmf"/><Relationship Id="rId33" Type="http://schemas.openxmlformats.org/officeDocument/2006/relationships/oleObject" Target="../embeddings/oleObject284.bin"/><Relationship Id="rId32" Type="http://schemas.openxmlformats.org/officeDocument/2006/relationships/tags" Target="../tags/tag909.xml"/><Relationship Id="rId31" Type="http://schemas.openxmlformats.org/officeDocument/2006/relationships/image" Target="../media/image215.wmf"/><Relationship Id="rId30" Type="http://schemas.openxmlformats.org/officeDocument/2006/relationships/oleObject" Target="../embeddings/oleObject283.bin"/><Relationship Id="rId3" Type="http://schemas.openxmlformats.org/officeDocument/2006/relationships/image" Target="../media/image3.png"/><Relationship Id="rId29" Type="http://schemas.openxmlformats.org/officeDocument/2006/relationships/tags" Target="../tags/tag908.xml"/><Relationship Id="rId28" Type="http://schemas.openxmlformats.org/officeDocument/2006/relationships/image" Target="../media/image214.wmf"/><Relationship Id="rId27" Type="http://schemas.openxmlformats.org/officeDocument/2006/relationships/oleObject" Target="../embeddings/oleObject282.bin"/><Relationship Id="rId26" Type="http://schemas.openxmlformats.org/officeDocument/2006/relationships/tags" Target="../tags/tag907.xml"/><Relationship Id="rId25" Type="http://schemas.openxmlformats.org/officeDocument/2006/relationships/image" Target="../media/image213.wmf"/><Relationship Id="rId24" Type="http://schemas.openxmlformats.org/officeDocument/2006/relationships/oleObject" Target="../embeddings/oleObject281.bin"/><Relationship Id="rId23" Type="http://schemas.openxmlformats.org/officeDocument/2006/relationships/tags" Target="../tags/tag906.xml"/><Relationship Id="rId22" Type="http://schemas.openxmlformats.org/officeDocument/2006/relationships/tags" Target="../tags/tag905.xml"/><Relationship Id="rId21" Type="http://schemas.openxmlformats.org/officeDocument/2006/relationships/image" Target="../media/image212.wmf"/><Relationship Id="rId20" Type="http://schemas.openxmlformats.org/officeDocument/2006/relationships/oleObject" Target="../embeddings/oleObject280.bin"/><Relationship Id="rId2" Type="http://schemas.openxmlformats.org/officeDocument/2006/relationships/image" Target="../media/image2.png"/><Relationship Id="rId19" Type="http://schemas.openxmlformats.org/officeDocument/2006/relationships/tags" Target="../tags/tag904.xml"/><Relationship Id="rId18" Type="http://schemas.openxmlformats.org/officeDocument/2006/relationships/oleObject" Target="../embeddings/oleObject279.bin"/><Relationship Id="rId17" Type="http://schemas.openxmlformats.org/officeDocument/2006/relationships/tags" Target="../tags/tag903.xml"/><Relationship Id="rId16" Type="http://schemas.openxmlformats.org/officeDocument/2006/relationships/tags" Target="../tags/tag902.xml"/><Relationship Id="rId15" Type="http://schemas.openxmlformats.org/officeDocument/2006/relationships/image" Target="../media/image211.wmf"/><Relationship Id="rId14" Type="http://schemas.openxmlformats.org/officeDocument/2006/relationships/oleObject" Target="../embeddings/oleObject278.bin"/><Relationship Id="rId13" Type="http://schemas.openxmlformats.org/officeDocument/2006/relationships/tags" Target="../tags/tag901.xml"/><Relationship Id="rId12" Type="http://schemas.openxmlformats.org/officeDocument/2006/relationships/image" Target="../media/image179.wmf"/><Relationship Id="rId11" Type="http://schemas.openxmlformats.org/officeDocument/2006/relationships/oleObject" Target="../embeddings/oleObject277.bin"/><Relationship Id="rId10" Type="http://schemas.openxmlformats.org/officeDocument/2006/relationships/tags" Target="../tags/tag900.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9" Type="http://schemas.openxmlformats.org/officeDocument/2006/relationships/tags" Target="../tags/tag914.xml"/><Relationship Id="rId8" Type="http://schemas.openxmlformats.org/officeDocument/2006/relationships/tags" Target="../tags/tag913.xml"/><Relationship Id="rId7" Type="http://schemas.openxmlformats.org/officeDocument/2006/relationships/tags" Target="../tags/tag9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7" Type="http://schemas.openxmlformats.org/officeDocument/2006/relationships/vmlDrawing" Target="../drawings/vmlDrawing46.vml"/><Relationship Id="rId36" Type="http://schemas.openxmlformats.org/officeDocument/2006/relationships/slideLayout" Target="../slideLayouts/slideLayout7.xml"/><Relationship Id="rId35" Type="http://schemas.openxmlformats.org/officeDocument/2006/relationships/tags" Target="../tags/tag928.xml"/><Relationship Id="rId34" Type="http://schemas.openxmlformats.org/officeDocument/2006/relationships/tags" Target="../tags/tag927.xml"/><Relationship Id="rId33" Type="http://schemas.openxmlformats.org/officeDocument/2006/relationships/tags" Target="../tags/tag926.xml"/><Relationship Id="rId32" Type="http://schemas.openxmlformats.org/officeDocument/2006/relationships/image" Target="../media/image222.wmf"/><Relationship Id="rId31" Type="http://schemas.openxmlformats.org/officeDocument/2006/relationships/oleObject" Target="../embeddings/oleObject292.bin"/><Relationship Id="rId30" Type="http://schemas.openxmlformats.org/officeDocument/2006/relationships/tags" Target="../tags/tag925.xml"/><Relationship Id="rId3" Type="http://schemas.openxmlformats.org/officeDocument/2006/relationships/image" Target="../media/image3.png"/><Relationship Id="rId29" Type="http://schemas.openxmlformats.org/officeDocument/2006/relationships/image" Target="../media/image221.wmf"/><Relationship Id="rId28" Type="http://schemas.openxmlformats.org/officeDocument/2006/relationships/oleObject" Target="../embeddings/oleObject291.bin"/><Relationship Id="rId27" Type="http://schemas.openxmlformats.org/officeDocument/2006/relationships/tags" Target="../tags/tag924.xml"/><Relationship Id="rId26" Type="http://schemas.openxmlformats.org/officeDocument/2006/relationships/tags" Target="../tags/tag923.xml"/><Relationship Id="rId25" Type="http://schemas.openxmlformats.org/officeDocument/2006/relationships/image" Target="../media/image220.wmf"/><Relationship Id="rId24" Type="http://schemas.openxmlformats.org/officeDocument/2006/relationships/oleObject" Target="../embeddings/oleObject290.bin"/><Relationship Id="rId23" Type="http://schemas.openxmlformats.org/officeDocument/2006/relationships/tags" Target="../tags/tag922.xml"/><Relationship Id="rId22" Type="http://schemas.openxmlformats.org/officeDocument/2006/relationships/image" Target="../media/image219.wmf"/><Relationship Id="rId21" Type="http://schemas.openxmlformats.org/officeDocument/2006/relationships/oleObject" Target="../embeddings/oleObject289.bin"/><Relationship Id="rId20" Type="http://schemas.openxmlformats.org/officeDocument/2006/relationships/tags" Target="../tags/tag921.xml"/><Relationship Id="rId2" Type="http://schemas.openxmlformats.org/officeDocument/2006/relationships/image" Target="../media/image2.png"/><Relationship Id="rId19" Type="http://schemas.openxmlformats.org/officeDocument/2006/relationships/tags" Target="../tags/tag920.xml"/><Relationship Id="rId18" Type="http://schemas.openxmlformats.org/officeDocument/2006/relationships/tags" Target="../tags/tag919.xml"/><Relationship Id="rId17" Type="http://schemas.openxmlformats.org/officeDocument/2006/relationships/tags" Target="../tags/tag918.xml"/><Relationship Id="rId16" Type="http://schemas.openxmlformats.org/officeDocument/2006/relationships/image" Target="../media/image218.wmf"/><Relationship Id="rId15" Type="http://schemas.openxmlformats.org/officeDocument/2006/relationships/oleObject" Target="../embeddings/oleObject288.bin"/><Relationship Id="rId14" Type="http://schemas.openxmlformats.org/officeDocument/2006/relationships/tags" Target="../tags/tag917.xml"/><Relationship Id="rId13" Type="http://schemas.openxmlformats.org/officeDocument/2006/relationships/image" Target="../media/image217.wmf"/><Relationship Id="rId12" Type="http://schemas.openxmlformats.org/officeDocument/2006/relationships/oleObject" Target="../embeddings/oleObject287.bin"/><Relationship Id="rId11" Type="http://schemas.openxmlformats.org/officeDocument/2006/relationships/tags" Target="../tags/tag916.xml"/><Relationship Id="rId10" Type="http://schemas.openxmlformats.org/officeDocument/2006/relationships/tags" Target="../tags/tag915.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9" Type="http://schemas.openxmlformats.org/officeDocument/2006/relationships/tags" Target="../tags/tag931.xml"/><Relationship Id="rId8" Type="http://schemas.openxmlformats.org/officeDocument/2006/relationships/tags" Target="../tags/tag930.xml"/><Relationship Id="rId7" Type="http://schemas.openxmlformats.org/officeDocument/2006/relationships/tags" Target="../tags/tag92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9" Type="http://schemas.openxmlformats.org/officeDocument/2006/relationships/vmlDrawing" Target="../drawings/vmlDrawing47.vml"/><Relationship Id="rId28" Type="http://schemas.openxmlformats.org/officeDocument/2006/relationships/slideLayout" Target="../slideLayouts/slideLayout7.xml"/><Relationship Id="rId27" Type="http://schemas.openxmlformats.org/officeDocument/2006/relationships/image" Target="../media/image167.wmf"/><Relationship Id="rId26" Type="http://schemas.openxmlformats.org/officeDocument/2006/relationships/oleObject" Target="../embeddings/oleObject296.bin"/><Relationship Id="rId25" Type="http://schemas.openxmlformats.org/officeDocument/2006/relationships/tags" Target="../tags/tag941.xml"/><Relationship Id="rId24" Type="http://schemas.openxmlformats.org/officeDocument/2006/relationships/tags" Target="../tags/tag940.xml"/><Relationship Id="rId23" Type="http://schemas.openxmlformats.org/officeDocument/2006/relationships/tags" Target="../tags/tag939.xml"/><Relationship Id="rId22" Type="http://schemas.openxmlformats.org/officeDocument/2006/relationships/image" Target="../media/image225.wmf"/><Relationship Id="rId21" Type="http://schemas.openxmlformats.org/officeDocument/2006/relationships/oleObject" Target="../embeddings/oleObject295.bin"/><Relationship Id="rId20" Type="http://schemas.openxmlformats.org/officeDocument/2006/relationships/tags" Target="../tags/tag938.xml"/><Relationship Id="rId2" Type="http://schemas.openxmlformats.org/officeDocument/2006/relationships/image" Target="../media/image2.png"/><Relationship Id="rId19" Type="http://schemas.openxmlformats.org/officeDocument/2006/relationships/image" Target="../media/image224.wmf"/><Relationship Id="rId18" Type="http://schemas.openxmlformats.org/officeDocument/2006/relationships/oleObject" Target="../embeddings/oleObject294.bin"/><Relationship Id="rId17" Type="http://schemas.openxmlformats.org/officeDocument/2006/relationships/tags" Target="../tags/tag937.xml"/><Relationship Id="rId16" Type="http://schemas.openxmlformats.org/officeDocument/2006/relationships/tags" Target="../tags/tag936.xml"/><Relationship Id="rId15" Type="http://schemas.openxmlformats.org/officeDocument/2006/relationships/image" Target="../media/image223.wmf"/><Relationship Id="rId14" Type="http://schemas.openxmlformats.org/officeDocument/2006/relationships/oleObject" Target="../embeddings/oleObject293.bin"/><Relationship Id="rId13" Type="http://schemas.openxmlformats.org/officeDocument/2006/relationships/tags" Target="../tags/tag935.xml"/><Relationship Id="rId12" Type="http://schemas.openxmlformats.org/officeDocument/2006/relationships/tags" Target="../tags/tag934.xml"/><Relationship Id="rId11" Type="http://schemas.openxmlformats.org/officeDocument/2006/relationships/tags" Target="../tags/tag933.xml"/><Relationship Id="rId10" Type="http://schemas.openxmlformats.org/officeDocument/2006/relationships/tags" Target="../tags/tag932.xml"/><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9" Type="http://schemas.openxmlformats.org/officeDocument/2006/relationships/tags" Target="../tags/tag944.xml"/><Relationship Id="rId8" Type="http://schemas.openxmlformats.org/officeDocument/2006/relationships/tags" Target="../tags/tag943.xml"/><Relationship Id="rId7" Type="http://schemas.openxmlformats.org/officeDocument/2006/relationships/tags" Target="../tags/tag94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8" Type="http://schemas.openxmlformats.org/officeDocument/2006/relationships/vmlDrawing" Target="../drawings/vmlDrawing48.vml"/><Relationship Id="rId27" Type="http://schemas.openxmlformats.org/officeDocument/2006/relationships/slideLayout" Target="../slideLayouts/slideLayout7.xml"/><Relationship Id="rId26" Type="http://schemas.openxmlformats.org/officeDocument/2006/relationships/tags" Target="../tags/tag955.xml"/><Relationship Id="rId25" Type="http://schemas.openxmlformats.org/officeDocument/2006/relationships/tags" Target="../tags/tag954.xml"/><Relationship Id="rId24" Type="http://schemas.openxmlformats.org/officeDocument/2006/relationships/image" Target="../media/image228.wmf"/><Relationship Id="rId23" Type="http://schemas.openxmlformats.org/officeDocument/2006/relationships/oleObject" Target="../embeddings/oleObject299.bin"/><Relationship Id="rId22" Type="http://schemas.openxmlformats.org/officeDocument/2006/relationships/tags" Target="../tags/tag953.xml"/><Relationship Id="rId21" Type="http://schemas.openxmlformats.org/officeDocument/2006/relationships/tags" Target="../tags/tag952.xml"/><Relationship Id="rId20" Type="http://schemas.openxmlformats.org/officeDocument/2006/relationships/tags" Target="../tags/tag951.xml"/><Relationship Id="rId2" Type="http://schemas.openxmlformats.org/officeDocument/2006/relationships/image" Target="../media/image2.png"/><Relationship Id="rId19" Type="http://schemas.openxmlformats.org/officeDocument/2006/relationships/tags" Target="../tags/tag950.xml"/><Relationship Id="rId18" Type="http://schemas.openxmlformats.org/officeDocument/2006/relationships/image" Target="../media/image227.wmf"/><Relationship Id="rId17" Type="http://schemas.openxmlformats.org/officeDocument/2006/relationships/oleObject" Target="../embeddings/oleObject298.bin"/><Relationship Id="rId16" Type="http://schemas.openxmlformats.org/officeDocument/2006/relationships/tags" Target="../tags/tag949.xml"/><Relationship Id="rId15" Type="http://schemas.openxmlformats.org/officeDocument/2006/relationships/image" Target="../media/image226.wmf"/><Relationship Id="rId14" Type="http://schemas.openxmlformats.org/officeDocument/2006/relationships/oleObject" Target="../embeddings/oleObject297.bin"/><Relationship Id="rId13" Type="http://schemas.openxmlformats.org/officeDocument/2006/relationships/tags" Target="../tags/tag948.xml"/><Relationship Id="rId12" Type="http://schemas.openxmlformats.org/officeDocument/2006/relationships/tags" Target="../tags/tag947.xml"/><Relationship Id="rId11" Type="http://schemas.openxmlformats.org/officeDocument/2006/relationships/tags" Target="../tags/tag946.xml"/><Relationship Id="rId10" Type="http://schemas.openxmlformats.org/officeDocument/2006/relationships/tags" Target="../tags/tag945.xml"/><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9" Type="http://schemas.openxmlformats.org/officeDocument/2006/relationships/tags" Target="../tags/tag958.xml"/><Relationship Id="rId8" Type="http://schemas.openxmlformats.org/officeDocument/2006/relationships/tags" Target="../tags/tag957.xml"/><Relationship Id="rId7" Type="http://schemas.openxmlformats.org/officeDocument/2006/relationships/tags" Target="../tags/tag95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7" Type="http://schemas.openxmlformats.org/officeDocument/2006/relationships/vmlDrawing" Target="../drawings/vmlDrawing49.vml"/><Relationship Id="rId26" Type="http://schemas.openxmlformats.org/officeDocument/2006/relationships/slideLayout" Target="../slideLayouts/slideLayout7.xml"/><Relationship Id="rId25" Type="http://schemas.openxmlformats.org/officeDocument/2006/relationships/image" Target="../media/image232.wmf"/><Relationship Id="rId24" Type="http://schemas.openxmlformats.org/officeDocument/2006/relationships/oleObject" Target="../embeddings/oleObject303.bin"/><Relationship Id="rId23" Type="http://schemas.openxmlformats.org/officeDocument/2006/relationships/tags" Target="../tags/tag966.xml"/><Relationship Id="rId22" Type="http://schemas.openxmlformats.org/officeDocument/2006/relationships/tags" Target="../tags/tag965.xml"/><Relationship Id="rId21" Type="http://schemas.openxmlformats.org/officeDocument/2006/relationships/image" Target="../media/image231.wmf"/><Relationship Id="rId20" Type="http://schemas.openxmlformats.org/officeDocument/2006/relationships/oleObject" Target="../embeddings/oleObject302.bin"/><Relationship Id="rId2" Type="http://schemas.openxmlformats.org/officeDocument/2006/relationships/image" Target="../media/image2.png"/><Relationship Id="rId19" Type="http://schemas.openxmlformats.org/officeDocument/2006/relationships/tags" Target="../tags/tag964.xml"/><Relationship Id="rId18" Type="http://schemas.openxmlformats.org/officeDocument/2006/relationships/image" Target="../media/image230.wmf"/><Relationship Id="rId17" Type="http://schemas.openxmlformats.org/officeDocument/2006/relationships/oleObject" Target="../embeddings/oleObject301.bin"/><Relationship Id="rId16" Type="http://schemas.openxmlformats.org/officeDocument/2006/relationships/tags" Target="../tags/tag963.xml"/><Relationship Id="rId15" Type="http://schemas.openxmlformats.org/officeDocument/2006/relationships/tags" Target="../tags/tag962.xml"/><Relationship Id="rId14" Type="http://schemas.openxmlformats.org/officeDocument/2006/relationships/tags" Target="../tags/tag961.xml"/><Relationship Id="rId13" Type="http://schemas.openxmlformats.org/officeDocument/2006/relationships/image" Target="../media/image229.wmf"/><Relationship Id="rId12" Type="http://schemas.openxmlformats.org/officeDocument/2006/relationships/oleObject" Target="../embeddings/oleObject300.bin"/><Relationship Id="rId11" Type="http://schemas.openxmlformats.org/officeDocument/2006/relationships/tags" Target="../tags/tag960.xml"/><Relationship Id="rId10" Type="http://schemas.openxmlformats.org/officeDocument/2006/relationships/tags" Target="../tags/tag959.xml"/><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9" Type="http://schemas.openxmlformats.org/officeDocument/2006/relationships/tags" Target="../tags/tag969.xml"/><Relationship Id="rId8" Type="http://schemas.openxmlformats.org/officeDocument/2006/relationships/tags" Target="../tags/tag968.xml"/><Relationship Id="rId7" Type="http://schemas.openxmlformats.org/officeDocument/2006/relationships/tags" Target="../tags/tag96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8" Type="http://schemas.openxmlformats.org/officeDocument/2006/relationships/vmlDrawing" Target="../drawings/vmlDrawing50.vml"/><Relationship Id="rId27" Type="http://schemas.openxmlformats.org/officeDocument/2006/relationships/slideLayout" Target="../slideLayouts/slideLayout7.xml"/><Relationship Id="rId26" Type="http://schemas.openxmlformats.org/officeDocument/2006/relationships/image" Target="../media/image237.wmf"/><Relationship Id="rId25" Type="http://schemas.openxmlformats.org/officeDocument/2006/relationships/oleObject" Target="../embeddings/oleObject307.bin"/><Relationship Id="rId24" Type="http://schemas.openxmlformats.org/officeDocument/2006/relationships/tags" Target="../tags/tag977.xml"/><Relationship Id="rId23" Type="http://schemas.openxmlformats.org/officeDocument/2006/relationships/image" Target="../media/image236.wmf"/><Relationship Id="rId22" Type="http://schemas.openxmlformats.org/officeDocument/2006/relationships/oleObject" Target="../embeddings/oleObject306.bin"/><Relationship Id="rId21" Type="http://schemas.openxmlformats.org/officeDocument/2006/relationships/tags" Target="../tags/tag976.xml"/><Relationship Id="rId20" Type="http://schemas.openxmlformats.org/officeDocument/2006/relationships/image" Target="../media/image235.wmf"/><Relationship Id="rId2" Type="http://schemas.openxmlformats.org/officeDocument/2006/relationships/image" Target="../media/image2.png"/><Relationship Id="rId19" Type="http://schemas.openxmlformats.org/officeDocument/2006/relationships/oleObject" Target="../embeddings/oleObject305.bin"/><Relationship Id="rId18" Type="http://schemas.openxmlformats.org/officeDocument/2006/relationships/tags" Target="../tags/tag975.xml"/><Relationship Id="rId17" Type="http://schemas.openxmlformats.org/officeDocument/2006/relationships/image" Target="../media/image234.wmf"/><Relationship Id="rId16" Type="http://schemas.openxmlformats.org/officeDocument/2006/relationships/oleObject" Target="../embeddings/oleObject304.bin"/><Relationship Id="rId15" Type="http://schemas.openxmlformats.org/officeDocument/2006/relationships/tags" Target="../tags/tag974.xml"/><Relationship Id="rId14" Type="http://schemas.openxmlformats.org/officeDocument/2006/relationships/tags" Target="../tags/tag973.xml"/><Relationship Id="rId13" Type="http://schemas.openxmlformats.org/officeDocument/2006/relationships/tags" Target="../tags/tag972.xml"/><Relationship Id="rId12" Type="http://schemas.openxmlformats.org/officeDocument/2006/relationships/tags" Target="../tags/tag971.xml"/><Relationship Id="rId11" Type="http://schemas.openxmlformats.org/officeDocument/2006/relationships/image" Target="../media/image233.wmf"/><Relationship Id="rId10" Type="http://schemas.openxmlformats.org/officeDocument/2006/relationships/tags" Target="../tags/tag970.xml"/><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9" Type="http://schemas.openxmlformats.org/officeDocument/2006/relationships/tags" Target="../tags/tag980.xml"/><Relationship Id="rId8" Type="http://schemas.openxmlformats.org/officeDocument/2006/relationships/tags" Target="../tags/tag979.xml"/><Relationship Id="rId7" Type="http://schemas.openxmlformats.org/officeDocument/2006/relationships/tags" Target="../tags/tag97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3" Type="http://schemas.openxmlformats.org/officeDocument/2006/relationships/vmlDrawing" Target="../drawings/vmlDrawing51.vml"/><Relationship Id="rId22" Type="http://schemas.openxmlformats.org/officeDocument/2006/relationships/slideLayout" Target="../slideLayouts/slideLayout7.xml"/><Relationship Id="rId21" Type="http://schemas.openxmlformats.org/officeDocument/2006/relationships/image" Target="../media/image239.wmf"/><Relationship Id="rId20" Type="http://schemas.openxmlformats.org/officeDocument/2006/relationships/oleObject" Target="../embeddings/oleObject310.bin"/><Relationship Id="rId2" Type="http://schemas.openxmlformats.org/officeDocument/2006/relationships/image" Target="../media/image2.png"/><Relationship Id="rId19" Type="http://schemas.openxmlformats.org/officeDocument/2006/relationships/tags" Target="../tags/tag986.xml"/><Relationship Id="rId18" Type="http://schemas.openxmlformats.org/officeDocument/2006/relationships/tags" Target="../tags/tag985.xml"/><Relationship Id="rId17" Type="http://schemas.openxmlformats.org/officeDocument/2006/relationships/tags" Target="../tags/tag984.xml"/><Relationship Id="rId16" Type="http://schemas.openxmlformats.org/officeDocument/2006/relationships/image" Target="../media/image238.wmf"/><Relationship Id="rId15" Type="http://schemas.openxmlformats.org/officeDocument/2006/relationships/oleObject" Target="../embeddings/oleObject309.bin"/><Relationship Id="rId14" Type="http://schemas.openxmlformats.org/officeDocument/2006/relationships/tags" Target="../tags/tag983.xml"/><Relationship Id="rId13" Type="http://schemas.openxmlformats.org/officeDocument/2006/relationships/tags" Target="../tags/tag982.xml"/><Relationship Id="rId12" Type="http://schemas.openxmlformats.org/officeDocument/2006/relationships/tags" Target="../tags/tag981.xml"/><Relationship Id="rId11" Type="http://schemas.openxmlformats.org/officeDocument/2006/relationships/image" Target="../media/image234.wmf"/><Relationship Id="rId10" Type="http://schemas.openxmlformats.org/officeDocument/2006/relationships/oleObject" Target="../embeddings/oleObject308.bin"/><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9" Type="http://schemas.openxmlformats.org/officeDocument/2006/relationships/tags" Target="../tags/tag989.xml"/><Relationship Id="rId8" Type="http://schemas.openxmlformats.org/officeDocument/2006/relationships/tags" Target="../tags/tag988.xml"/><Relationship Id="rId7" Type="http://schemas.openxmlformats.org/officeDocument/2006/relationships/tags" Target="../tags/tag98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52.vml"/><Relationship Id="rId23" Type="http://schemas.openxmlformats.org/officeDocument/2006/relationships/slideLayout" Target="../slideLayouts/slideLayout7.xml"/><Relationship Id="rId22" Type="http://schemas.openxmlformats.org/officeDocument/2006/relationships/image" Target="../media/image243.wmf"/><Relationship Id="rId21" Type="http://schemas.openxmlformats.org/officeDocument/2006/relationships/oleObject" Target="../embeddings/oleObject314.bin"/><Relationship Id="rId20" Type="http://schemas.openxmlformats.org/officeDocument/2006/relationships/tags" Target="../tags/tag994.xml"/><Relationship Id="rId2" Type="http://schemas.openxmlformats.org/officeDocument/2006/relationships/image" Target="../media/image2.png"/><Relationship Id="rId19" Type="http://schemas.openxmlformats.org/officeDocument/2006/relationships/image" Target="../media/image242.wmf"/><Relationship Id="rId18" Type="http://schemas.openxmlformats.org/officeDocument/2006/relationships/oleObject" Target="../embeddings/oleObject313.bin"/><Relationship Id="rId17" Type="http://schemas.openxmlformats.org/officeDocument/2006/relationships/tags" Target="../tags/tag993.xml"/><Relationship Id="rId16" Type="http://schemas.openxmlformats.org/officeDocument/2006/relationships/tags" Target="../tags/tag992.xml"/><Relationship Id="rId15" Type="http://schemas.openxmlformats.org/officeDocument/2006/relationships/image" Target="../media/image241.wmf"/><Relationship Id="rId14" Type="http://schemas.openxmlformats.org/officeDocument/2006/relationships/oleObject" Target="../embeddings/oleObject312.bin"/><Relationship Id="rId13" Type="http://schemas.openxmlformats.org/officeDocument/2006/relationships/tags" Target="../tags/tag991.xml"/><Relationship Id="rId12" Type="http://schemas.openxmlformats.org/officeDocument/2006/relationships/tags" Target="../tags/tag990.xml"/><Relationship Id="rId11" Type="http://schemas.openxmlformats.org/officeDocument/2006/relationships/image" Target="../media/image240.wmf"/><Relationship Id="rId10" Type="http://schemas.openxmlformats.org/officeDocument/2006/relationships/oleObject" Target="../embeddings/oleObject311.bin"/><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9" Type="http://schemas.openxmlformats.org/officeDocument/2006/relationships/tags" Target="../tags/tag997.xml"/><Relationship Id="rId8" Type="http://schemas.openxmlformats.org/officeDocument/2006/relationships/tags" Target="../tags/tag996.xml"/><Relationship Id="rId7" Type="http://schemas.openxmlformats.org/officeDocument/2006/relationships/tags" Target="../tags/tag99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5" Type="http://schemas.openxmlformats.org/officeDocument/2006/relationships/vmlDrawing" Target="../drawings/vmlDrawing53.vml"/><Relationship Id="rId34" Type="http://schemas.openxmlformats.org/officeDocument/2006/relationships/slideLayout" Target="../slideLayouts/slideLayout7.xml"/><Relationship Id="rId33" Type="http://schemas.openxmlformats.org/officeDocument/2006/relationships/image" Target="../media/image249.wmf"/><Relationship Id="rId32" Type="http://schemas.openxmlformats.org/officeDocument/2006/relationships/oleObject" Target="../embeddings/oleObject320.bin"/><Relationship Id="rId31" Type="http://schemas.openxmlformats.org/officeDocument/2006/relationships/tags" Target="../tags/tag1009.xml"/><Relationship Id="rId30" Type="http://schemas.openxmlformats.org/officeDocument/2006/relationships/tags" Target="../tags/tag1008.xml"/><Relationship Id="rId3" Type="http://schemas.openxmlformats.org/officeDocument/2006/relationships/image" Target="../media/image3.png"/><Relationship Id="rId29" Type="http://schemas.openxmlformats.org/officeDocument/2006/relationships/tags" Target="../tags/tag1007.xml"/><Relationship Id="rId28" Type="http://schemas.openxmlformats.org/officeDocument/2006/relationships/image" Target="../media/image248.wmf"/><Relationship Id="rId27" Type="http://schemas.openxmlformats.org/officeDocument/2006/relationships/oleObject" Target="../embeddings/oleObject319.bin"/><Relationship Id="rId26" Type="http://schemas.openxmlformats.org/officeDocument/2006/relationships/tags" Target="../tags/tag1006.xml"/><Relationship Id="rId25" Type="http://schemas.openxmlformats.org/officeDocument/2006/relationships/image" Target="../media/image247.wmf"/><Relationship Id="rId24" Type="http://schemas.openxmlformats.org/officeDocument/2006/relationships/oleObject" Target="../embeddings/oleObject318.bin"/><Relationship Id="rId23" Type="http://schemas.openxmlformats.org/officeDocument/2006/relationships/tags" Target="../tags/tag1005.xml"/><Relationship Id="rId22" Type="http://schemas.openxmlformats.org/officeDocument/2006/relationships/tags" Target="../tags/tag1004.xml"/><Relationship Id="rId21" Type="http://schemas.openxmlformats.org/officeDocument/2006/relationships/image" Target="../media/image246.wmf"/><Relationship Id="rId20" Type="http://schemas.openxmlformats.org/officeDocument/2006/relationships/oleObject" Target="../embeddings/oleObject317.bin"/><Relationship Id="rId2" Type="http://schemas.openxmlformats.org/officeDocument/2006/relationships/image" Target="../media/image2.png"/><Relationship Id="rId19" Type="http://schemas.openxmlformats.org/officeDocument/2006/relationships/tags" Target="../tags/tag1003.xml"/><Relationship Id="rId18" Type="http://schemas.openxmlformats.org/officeDocument/2006/relationships/tags" Target="../tags/tag1002.xml"/><Relationship Id="rId17" Type="http://schemas.openxmlformats.org/officeDocument/2006/relationships/tags" Target="../tags/tag1001.xml"/><Relationship Id="rId16" Type="http://schemas.openxmlformats.org/officeDocument/2006/relationships/tags" Target="../tags/tag1000.xml"/><Relationship Id="rId15" Type="http://schemas.openxmlformats.org/officeDocument/2006/relationships/image" Target="../media/image245.wmf"/><Relationship Id="rId14" Type="http://schemas.openxmlformats.org/officeDocument/2006/relationships/oleObject" Target="../embeddings/oleObject316.bin"/><Relationship Id="rId13" Type="http://schemas.openxmlformats.org/officeDocument/2006/relationships/tags" Target="../tags/tag999.xml"/><Relationship Id="rId12" Type="http://schemas.openxmlformats.org/officeDocument/2006/relationships/image" Target="../media/image244.wmf"/><Relationship Id="rId11" Type="http://schemas.openxmlformats.org/officeDocument/2006/relationships/oleObject" Target="../embeddings/oleObject315.bin"/><Relationship Id="rId10" Type="http://schemas.openxmlformats.org/officeDocument/2006/relationships/tags" Target="../tags/tag998.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0" Type="http://schemas.openxmlformats.org/officeDocument/2006/relationships/vmlDrawing" Target="../drawings/vmlDrawing4.vml"/><Relationship Id="rId3" Type="http://schemas.openxmlformats.org/officeDocument/2006/relationships/image" Target="../media/image3.png"/><Relationship Id="rId29" Type="http://schemas.openxmlformats.org/officeDocument/2006/relationships/slideLayout" Target="../slideLayouts/slideLayout7.xml"/><Relationship Id="rId28" Type="http://schemas.openxmlformats.org/officeDocument/2006/relationships/image" Target="../media/image22.emf"/><Relationship Id="rId27" Type="http://schemas.openxmlformats.org/officeDocument/2006/relationships/oleObject" Target="../embeddings/oleObject15.bin"/><Relationship Id="rId26" Type="http://schemas.openxmlformats.org/officeDocument/2006/relationships/tags" Target="../tags/tag37.xml"/><Relationship Id="rId25" Type="http://schemas.openxmlformats.org/officeDocument/2006/relationships/image" Target="../media/image21.wmf"/><Relationship Id="rId24" Type="http://schemas.openxmlformats.org/officeDocument/2006/relationships/oleObject" Target="../embeddings/oleObject14.bin"/><Relationship Id="rId23" Type="http://schemas.openxmlformats.org/officeDocument/2006/relationships/tags" Target="../tags/tag36.xml"/><Relationship Id="rId22" Type="http://schemas.openxmlformats.org/officeDocument/2006/relationships/image" Target="../media/image20.wmf"/><Relationship Id="rId21" Type="http://schemas.openxmlformats.org/officeDocument/2006/relationships/oleObject" Target="../embeddings/oleObject13.bin"/><Relationship Id="rId20" Type="http://schemas.openxmlformats.org/officeDocument/2006/relationships/tags" Target="../tags/tag35.xml"/><Relationship Id="rId2" Type="http://schemas.openxmlformats.org/officeDocument/2006/relationships/image" Target="../media/image2.png"/><Relationship Id="rId19" Type="http://schemas.openxmlformats.org/officeDocument/2006/relationships/image" Target="../media/image19.wmf"/><Relationship Id="rId18" Type="http://schemas.openxmlformats.org/officeDocument/2006/relationships/oleObject" Target="../embeddings/oleObject12.bin"/><Relationship Id="rId17" Type="http://schemas.openxmlformats.org/officeDocument/2006/relationships/tags" Target="../tags/tag34.xml"/><Relationship Id="rId16" Type="http://schemas.openxmlformats.org/officeDocument/2006/relationships/image" Target="../media/image18.wmf"/><Relationship Id="rId15" Type="http://schemas.openxmlformats.org/officeDocument/2006/relationships/oleObject" Target="../embeddings/oleObject11.bin"/><Relationship Id="rId14" Type="http://schemas.openxmlformats.org/officeDocument/2006/relationships/tags" Target="../tags/tag33.xml"/><Relationship Id="rId13" Type="http://schemas.openxmlformats.org/officeDocument/2006/relationships/image" Target="../media/image17.wmf"/><Relationship Id="rId12" Type="http://schemas.openxmlformats.org/officeDocument/2006/relationships/oleObject" Target="../embeddings/oleObject10.bin"/><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9" Type="http://schemas.openxmlformats.org/officeDocument/2006/relationships/tags" Target="../tags/tag1012.xml"/><Relationship Id="rId8" Type="http://schemas.openxmlformats.org/officeDocument/2006/relationships/tags" Target="../tags/tag1011.xml"/><Relationship Id="rId7" Type="http://schemas.openxmlformats.org/officeDocument/2006/relationships/tags" Target="../tags/tag10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3" Type="http://schemas.openxmlformats.org/officeDocument/2006/relationships/vmlDrawing" Target="../drawings/vmlDrawing54.vml"/><Relationship Id="rId32" Type="http://schemas.openxmlformats.org/officeDocument/2006/relationships/slideLayout" Target="../slideLayouts/slideLayout7.xml"/><Relationship Id="rId31" Type="http://schemas.openxmlformats.org/officeDocument/2006/relationships/tags" Target="../tags/tag1024.xml"/><Relationship Id="rId30" Type="http://schemas.openxmlformats.org/officeDocument/2006/relationships/image" Target="../media/image253.wmf"/><Relationship Id="rId3" Type="http://schemas.openxmlformats.org/officeDocument/2006/relationships/image" Target="../media/image3.png"/><Relationship Id="rId29" Type="http://schemas.openxmlformats.org/officeDocument/2006/relationships/oleObject" Target="../embeddings/oleObject325.bin"/><Relationship Id="rId28" Type="http://schemas.openxmlformats.org/officeDocument/2006/relationships/tags" Target="../tags/tag1023.xml"/><Relationship Id="rId27" Type="http://schemas.openxmlformats.org/officeDocument/2006/relationships/tags" Target="../tags/tag1022.xml"/><Relationship Id="rId26" Type="http://schemas.openxmlformats.org/officeDocument/2006/relationships/image" Target="../media/image252.wmf"/><Relationship Id="rId25" Type="http://schemas.openxmlformats.org/officeDocument/2006/relationships/oleObject" Target="../embeddings/oleObject324.bin"/><Relationship Id="rId24" Type="http://schemas.openxmlformats.org/officeDocument/2006/relationships/tags" Target="../tags/tag1021.xml"/><Relationship Id="rId23" Type="http://schemas.openxmlformats.org/officeDocument/2006/relationships/image" Target="../media/image251.wmf"/><Relationship Id="rId22" Type="http://schemas.openxmlformats.org/officeDocument/2006/relationships/oleObject" Target="../embeddings/oleObject323.bin"/><Relationship Id="rId21" Type="http://schemas.openxmlformats.org/officeDocument/2006/relationships/tags" Target="../tags/tag1020.xml"/><Relationship Id="rId20" Type="http://schemas.openxmlformats.org/officeDocument/2006/relationships/tags" Target="../tags/tag1019.xml"/><Relationship Id="rId2" Type="http://schemas.openxmlformats.org/officeDocument/2006/relationships/image" Target="../media/image2.png"/><Relationship Id="rId19" Type="http://schemas.openxmlformats.org/officeDocument/2006/relationships/tags" Target="../tags/tag1018.xml"/><Relationship Id="rId18" Type="http://schemas.openxmlformats.org/officeDocument/2006/relationships/tags" Target="../tags/tag1017.xml"/><Relationship Id="rId17" Type="http://schemas.openxmlformats.org/officeDocument/2006/relationships/tags" Target="../tags/tag1016.xml"/><Relationship Id="rId16" Type="http://schemas.openxmlformats.org/officeDocument/2006/relationships/image" Target="../media/image250.wmf"/><Relationship Id="rId15" Type="http://schemas.openxmlformats.org/officeDocument/2006/relationships/oleObject" Target="../embeddings/oleObject322.bin"/><Relationship Id="rId14" Type="http://schemas.openxmlformats.org/officeDocument/2006/relationships/tags" Target="../tags/tag1015.xml"/><Relationship Id="rId13" Type="http://schemas.openxmlformats.org/officeDocument/2006/relationships/tags" Target="../tags/tag1014.xml"/><Relationship Id="rId12" Type="http://schemas.openxmlformats.org/officeDocument/2006/relationships/image" Target="../media/image249.wmf"/><Relationship Id="rId11" Type="http://schemas.openxmlformats.org/officeDocument/2006/relationships/oleObject" Target="../embeddings/oleObject321.bin"/><Relationship Id="rId10" Type="http://schemas.openxmlformats.org/officeDocument/2006/relationships/tags" Target="../tags/tag1013.xml"/><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9" Type="http://schemas.openxmlformats.org/officeDocument/2006/relationships/tags" Target="../tags/tag1027.xml"/><Relationship Id="rId8" Type="http://schemas.openxmlformats.org/officeDocument/2006/relationships/tags" Target="../tags/tag1026.xml"/><Relationship Id="rId7" Type="http://schemas.openxmlformats.org/officeDocument/2006/relationships/tags" Target="../tags/tag102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1" Type="http://schemas.openxmlformats.org/officeDocument/2006/relationships/vmlDrawing" Target="../drawings/vmlDrawing55.vml"/><Relationship Id="rId30" Type="http://schemas.openxmlformats.org/officeDocument/2006/relationships/slideLayout" Target="../slideLayouts/slideLayout7.xml"/><Relationship Id="rId3" Type="http://schemas.openxmlformats.org/officeDocument/2006/relationships/image" Target="../media/image3.png"/><Relationship Id="rId29" Type="http://schemas.openxmlformats.org/officeDocument/2006/relationships/image" Target="../media/image259.wmf"/><Relationship Id="rId28" Type="http://schemas.openxmlformats.org/officeDocument/2006/relationships/oleObject" Target="../embeddings/oleObject331.bin"/><Relationship Id="rId27" Type="http://schemas.openxmlformats.org/officeDocument/2006/relationships/tags" Target="../tags/tag1035.xml"/><Relationship Id="rId26" Type="http://schemas.openxmlformats.org/officeDocument/2006/relationships/tags" Target="../tags/tag1034.xml"/><Relationship Id="rId25" Type="http://schemas.openxmlformats.org/officeDocument/2006/relationships/image" Target="../media/image258.wmf"/><Relationship Id="rId24" Type="http://schemas.openxmlformats.org/officeDocument/2006/relationships/oleObject" Target="../embeddings/oleObject330.bin"/><Relationship Id="rId23" Type="http://schemas.openxmlformats.org/officeDocument/2006/relationships/tags" Target="../tags/tag1033.xml"/><Relationship Id="rId22" Type="http://schemas.openxmlformats.org/officeDocument/2006/relationships/image" Target="../media/image257.wmf"/><Relationship Id="rId21" Type="http://schemas.openxmlformats.org/officeDocument/2006/relationships/oleObject" Target="../embeddings/oleObject329.bin"/><Relationship Id="rId20" Type="http://schemas.openxmlformats.org/officeDocument/2006/relationships/tags" Target="../tags/tag1032.xml"/><Relationship Id="rId2" Type="http://schemas.openxmlformats.org/officeDocument/2006/relationships/image" Target="../media/image2.png"/><Relationship Id="rId19" Type="http://schemas.openxmlformats.org/officeDocument/2006/relationships/image" Target="../media/image256.wmf"/><Relationship Id="rId18" Type="http://schemas.openxmlformats.org/officeDocument/2006/relationships/oleObject" Target="../embeddings/oleObject328.bin"/><Relationship Id="rId17" Type="http://schemas.openxmlformats.org/officeDocument/2006/relationships/tags" Target="../tags/tag1031.xml"/><Relationship Id="rId16" Type="http://schemas.openxmlformats.org/officeDocument/2006/relationships/image" Target="../media/image255.wmf"/><Relationship Id="rId15" Type="http://schemas.openxmlformats.org/officeDocument/2006/relationships/oleObject" Target="../embeddings/oleObject327.bin"/><Relationship Id="rId14" Type="http://schemas.openxmlformats.org/officeDocument/2006/relationships/tags" Target="../tags/tag1030.xml"/><Relationship Id="rId13" Type="http://schemas.openxmlformats.org/officeDocument/2006/relationships/tags" Target="../tags/tag1029.xml"/><Relationship Id="rId12" Type="http://schemas.openxmlformats.org/officeDocument/2006/relationships/image" Target="../media/image254.wmf"/><Relationship Id="rId11" Type="http://schemas.openxmlformats.org/officeDocument/2006/relationships/oleObject" Target="../embeddings/oleObject326.bin"/><Relationship Id="rId10" Type="http://schemas.openxmlformats.org/officeDocument/2006/relationships/tags" Target="../tags/tag1028.xml"/><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9" Type="http://schemas.openxmlformats.org/officeDocument/2006/relationships/tags" Target="../tags/tag1038.xml"/><Relationship Id="rId8" Type="http://schemas.openxmlformats.org/officeDocument/2006/relationships/tags" Target="../tags/tag1037.xml"/><Relationship Id="rId7" Type="http://schemas.openxmlformats.org/officeDocument/2006/relationships/tags" Target="../tags/tag103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4" Type="http://schemas.openxmlformats.org/officeDocument/2006/relationships/vmlDrawing" Target="../drawings/vmlDrawing56.vml"/><Relationship Id="rId33" Type="http://schemas.openxmlformats.org/officeDocument/2006/relationships/slideLayout" Target="../slideLayouts/slideLayout7.xml"/><Relationship Id="rId32" Type="http://schemas.openxmlformats.org/officeDocument/2006/relationships/tags" Target="../tags/tag1051.xml"/><Relationship Id="rId31" Type="http://schemas.openxmlformats.org/officeDocument/2006/relationships/image" Target="../media/image251.wmf"/><Relationship Id="rId30" Type="http://schemas.openxmlformats.org/officeDocument/2006/relationships/oleObject" Target="../embeddings/oleObject336.bin"/><Relationship Id="rId3" Type="http://schemas.openxmlformats.org/officeDocument/2006/relationships/image" Target="../media/image3.png"/><Relationship Id="rId29" Type="http://schemas.openxmlformats.org/officeDocument/2006/relationships/tags" Target="../tags/tag1050.xml"/><Relationship Id="rId28" Type="http://schemas.openxmlformats.org/officeDocument/2006/relationships/tags" Target="../tags/tag1049.xml"/><Relationship Id="rId27" Type="http://schemas.openxmlformats.org/officeDocument/2006/relationships/tags" Target="../tags/tag1048.xml"/><Relationship Id="rId26" Type="http://schemas.openxmlformats.org/officeDocument/2006/relationships/image" Target="../media/image262.wmf"/><Relationship Id="rId25" Type="http://schemas.openxmlformats.org/officeDocument/2006/relationships/oleObject" Target="../embeddings/oleObject335.bin"/><Relationship Id="rId24" Type="http://schemas.openxmlformats.org/officeDocument/2006/relationships/tags" Target="../tags/tag1047.xml"/><Relationship Id="rId23" Type="http://schemas.openxmlformats.org/officeDocument/2006/relationships/tags" Target="../tags/tag1046.xml"/><Relationship Id="rId22" Type="http://schemas.openxmlformats.org/officeDocument/2006/relationships/tags" Target="../tags/tag1045.xml"/><Relationship Id="rId21" Type="http://schemas.openxmlformats.org/officeDocument/2006/relationships/image" Target="../media/image261.wmf"/><Relationship Id="rId20" Type="http://schemas.openxmlformats.org/officeDocument/2006/relationships/oleObject" Target="../embeddings/oleObject334.bin"/><Relationship Id="rId2" Type="http://schemas.openxmlformats.org/officeDocument/2006/relationships/image" Target="../media/image2.png"/><Relationship Id="rId19" Type="http://schemas.openxmlformats.org/officeDocument/2006/relationships/tags" Target="../tags/tag1044.xml"/><Relationship Id="rId18" Type="http://schemas.openxmlformats.org/officeDocument/2006/relationships/tags" Target="../tags/tag1043.xml"/><Relationship Id="rId17" Type="http://schemas.openxmlformats.org/officeDocument/2006/relationships/image" Target="../media/image260.wmf"/><Relationship Id="rId16" Type="http://schemas.openxmlformats.org/officeDocument/2006/relationships/oleObject" Target="../embeddings/oleObject333.bin"/><Relationship Id="rId15" Type="http://schemas.openxmlformats.org/officeDocument/2006/relationships/tags" Target="../tags/tag1042.xml"/><Relationship Id="rId14" Type="http://schemas.openxmlformats.org/officeDocument/2006/relationships/tags" Target="../tags/tag1041.xml"/><Relationship Id="rId13" Type="http://schemas.openxmlformats.org/officeDocument/2006/relationships/tags" Target="../tags/tag1040.xml"/><Relationship Id="rId12" Type="http://schemas.openxmlformats.org/officeDocument/2006/relationships/image" Target="../media/image249.wmf"/><Relationship Id="rId11" Type="http://schemas.openxmlformats.org/officeDocument/2006/relationships/oleObject" Target="../embeddings/oleObject332.bin"/><Relationship Id="rId10" Type="http://schemas.openxmlformats.org/officeDocument/2006/relationships/tags" Target="../tags/tag1039.xml"/><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9" Type="http://schemas.openxmlformats.org/officeDocument/2006/relationships/tags" Target="../tags/tag1054.xml"/><Relationship Id="rId8" Type="http://schemas.openxmlformats.org/officeDocument/2006/relationships/tags" Target="../tags/tag1053.xml"/><Relationship Id="rId7" Type="http://schemas.openxmlformats.org/officeDocument/2006/relationships/tags" Target="../tags/tag1052.xml"/><Relationship Id="rId6" Type="http://schemas.openxmlformats.org/officeDocument/2006/relationships/image" Target="../media/image7.png"/><Relationship Id="rId5" Type="http://schemas.openxmlformats.org/officeDocument/2006/relationships/image" Target="../media/image5.png"/><Relationship Id="rId41" Type="http://schemas.openxmlformats.org/officeDocument/2006/relationships/vmlDrawing" Target="../drawings/vmlDrawing57.vml"/><Relationship Id="rId40" Type="http://schemas.openxmlformats.org/officeDocument/2006/relationships/slideLayout" Target="../slideLayouts/slideLayout7.xml"/><Relationship Id="rId4" Type="http://schemas.openxmlformats.org/officeDocument/2006/relationships/image" Target="../media/image4.png"/><Relationship Id="rId39" Type="http://schemas.openxmlformats.org/officeDocument/2006/relationships/tags" Target="../tags/tag1070.xml"/><Relationship Id="rId38" Type="http://schemas.openxmlformats.org/officeDocument/2006/relationships/image" Target="../media/image269.wmf"/><Relationship Id="rId37" Type="http://schemas.openxmlformats.org/officeDocument/2006/relationships/oleObject" Target="../embeddings/oleObject343.bin"/><Relationship Id="rId36" Type="http://schemas.openxmlformats.org/officeDocument/2006/relationships/tags" Target="../tags/tag1069.xml"/><Relationship Id="rId35" Type="http://schemas.openxmlformats.org/officeDocument/2006/relationships/image" Target="../media/image268.wmf"/><Relationship Id="rId34" Type="http://schemas.openxmlformats.org/officeDocument/2006/relationships/oleObject" Target="../embeddings/oleObject342.bin"/><Relationship Id="rId33" Type="http://schemas.openxmlformats.org/officeDocument/2006/relationships/tags" Target="../tags/tag1068.xml"/><Relationship Id="rId32" Type="http://schemas.openxmlformats.org/officeDocument/2006/relationships/tags" Target="../tags/tag1067.xml"/><Relationship Id="rId31" Type="http://schemas.openxmlformats.org/officeDocument/2006/relationships/image" Target="../media/image267.wmf"/><Relationship Id="rId30" Type="http://schemas.openxmlformats.org/officeDocument/2006/relationships/oleObject" Target="../embeddings/oleObject341.bin"/><Relationship Id="rId3" Type="http://schemas.openxmlformats.org/officeDocument/2006/relationships/image" Target="../media/image3.png"/><Relationship Id="rId29" Type="http://schemas.openxmlformats.org/officeDocument/2006/relationships/tags" Target="../tags/tag1066.xml"/><Relationship Id="rId28" Type="http://schemas.openxmlformats.org/officeDocument/2006/relationships/tags" Target="../tags/tag1065.xml"/><Relationship Id="rId27" Type="http://schemas.openxmlformats.org/officeDocument/2006/relationships/image" Target="../media/image266.wmf"/><Relationship Id="rId26" Type="http://schemas.openxmlformats.org/officeDocument/2006/relationships/oleObject" Target="../embeddings/oleObject340.bin"/><Relationship Id="rId25" Type="http://schemas.openxmlformats.org/officeDocument/2006/relationships/tags" Target="../tags/tag1064.xml"/><Relationship Id="rId24" Type="http://schemas.openxmlformats.org/officeDocument/2006/relationships/tags" Target="../tags/tag1063.xml"/><Relationship Id="rId23" Type="http://schemas.openxmlformats.org/officeDocument/2006/relationships/tags" Target="../tags/tag1062.xml"/><Relationship Id="rId22" Type="http://schemas.openxmlformats.org/officeDocument/2006/relationships/image" Target="../media/image265.wmf"/><Relationship Id="rId21" Type="http://schemas.openxmlformats.org/officeDocument/2006/relationships/oleObject" Target="../embeddings/oleObject339.bin"/><Relationship Id="rId20" Type="http://schemas.openxmlformats.org/officeDocument/2006/relationships/tags" Target="../tags/tag1061.xml"/><Relationship Id="rId2" Type="http://schemas.openxmlformats.org/officeDocument/2006/relationships/image" Target="../media/image2.png"/><Relationship Id="rId19" Type="http://schemas.openxmlformats.org/officeDocument/2006/relationships/tags" Target="../tags/tag1060.xml"/><Relationship Id="rId18" Type="http://schemas.openxmlformats.org/officeDocument/2006/relationships/image" Target="../media/image264.wmf"/><Relationship Id="rId17" Type="http://schemas.openxmlformats.org/officeDocument/2006/relationships/oleObject" Target="../embeddings/oleObject338.bin"/><Relationship Id="rId16" Type="http://schemas.openxmlformats.org/officeDocument/2006/relationships/tags" Target="../tags/tag1059.xml"/><Relationship Id="rId15" Type="http://schemas.openxmlformats.org/officeDocument/2006/relationships/tags" Target="../tags/tag1058.xml"/><Relationship Id="rId14" Type="http://schemas.openxmlformats.org/officeDocument/2006/relationships/tags" Target="../tags/tag1057.xml"/><Relationship Id="rId13" Type="http://schemas.openxmlformats.org/officeDocument/2006/relationships/tags" Target="../tags/tag1056.xml"/><Relationship Id="rId12" Type="http://schemas.openxmlformats.org/officeDocument/2006/relationships/image" Target="../media/image263.wmf"/><Relationship Id="rId11" Type="http://schemas.openxmlformats.org/officeDocument/2006/relationships/oleObject" Target="../embeddings/oleObject337.bin"/><Relationship Id="rId10" Type="http://schemas.openxmlformats.org/officeDocument/2006/relationships/tags" Target="../tags/tag1055.xml"/><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9" Type="http://schemas.openxmlformats.org/officeDocument/2006/relationships/tags" Target="../tags/tag1073.xml"/><Relationship Id="rId8" Type="http://schemas.openxmlformats.org/officeDocument/2006/relationships/tags" Target="../tags/tag1072.xml"/><Relationship Id="rId7" Type="http://schemas.openxmlformats.org/officeDocument/2006/relationships/tags" Target="../tags/tag1071.xml"/><Relationship Id="rId66" Type="http://schemas.openxmlformats.org/officeDocument/2006/relationships/vmlDrawing" Target="../drawings/vmlDrawing58.vml"/><Relationship Id="rId65" Type="http://schemas.openxmlformats.org/officeDocument/2006/relationships/slideLayout" Target="../slideLayouts/slideLayout7.xml"/><Relationship Id="rId64" Type="http://schemas.openxmlformats.org/officeDocument/2006/relationships/image" Target="../media/image249.wmf"/><Relationship Id="rId63" Type="http://schemas.openxmlformats.org/officeDocument/2006/relationships/oleObject" Target="../embeddings/oleObject355.bin"/><Relationship Id="rId62" Type="http://schemas.openxmlformats.org/officeDocument/2006/relationships/tags" Target="../tags/tag1104.xml"/><Relationship Id="rId61" Type="http://schemas.openxmlformats.org/officeDocument/2006/relationships/tags" Target="../tags/tag1103.xml"/><Relationship Id="rId60" Type="http://schemas.openxmlformats.org/officeDocument/2006/relationships/tags" Target="../tags/tag1102.xml"/><Relationship Id="rId6" Type="http://schemas.openxmlformats.org/officeDocument/2006/relationships/image" Target="../media/image7.png"/><Relationship Id="rId59" Type="http://schemas.openxmlformats.org/officeDocument/2006/relationships/image" Target="../media/image280.wmf"/><Relationship Id="rId58" Type="http://schemas.openxmlformats.org/officeDocument/2006/relationships/oleObject" Target="../embeddings/oleObject354.bin"/><Relationship Id="rId57" Type="http://schemas.openxmlformats.org/officeDocument/2006/relationships/tags" Target="../tags/tag1101.xml"/><Relationship Id="rId56" Type="http://schemas.openxmlformats.org/officeDocument/2006/relationships/image" Target="../media/image279.wmf"/><Relationship Id="rId55" Type="http://schemas.openxmlformats.org/officeDocument/2006/relationships/oleObject" Target="../embeddings/oleObject353.bin"/><Relationship Id="rId54" Type="http://schemas.openxmlformats.org/officeDocument/2006/relationships/tags" Target="../tags/tag1100.xml"/><Relationship Id="rId53" Type="http://schemas.openxmlformats.org/officeDocument/2006/relationships/tags" Target="../tags/tag1099.xml"/><Relationship Id="rId52" Type="http://schemas.openxmlformats.org/officeDocument/2006/relationships/image" Target="../media/image278.wmf"/><Relationship Id="rId51" Type="http://schemas.openxmlformats.org/officeDocument/2006/relationships/oleObject" Target="../embeddings/oleObject352.bin"/><Relationship Id="rId50" Type="http://schemas.openxmlformats.org/officeDocument/2006/relationships/tags" Target="../tags/tag1098.xml"/><Relationship Id="rId5" Type="http://schemas.openxmlformats.org/officeDocument/2006/relationships/image" Target="../media/image5.png"/><Relationship Id="rId49" Type="http://schemas.openxmlformats.org/officeDocument/2006/relationships/tags" Target="../tags/tag1097.xml"/><Relationship Id="rId48" Type="http://schemas.openxmlformats.org/officeDocument/2006/relationships/image" Target="../media/image277.wmf"/><Relationship Id="rId47" Type="http://schemas.openxmlformats.org/officeDocument/2006/relationships/oleObject" Target="../embeddings/oleObject351.bin"/><Relationship Id="rId46" Type="http://schemas.openxmlformats.org/officeDocument/2006/relationships/tags" Target="../tags/tag1096.xml"/><Relationship Id="rId45" Type="http://schemas.openxmlformats.org/officeDocument/2006/relationships/tags" Target="../tags/tag1095.xml"/><Relationship Id="rId44" Type="http://schemas.openxmlformats.org/officeDocument/2006/relationships/image" Target="../media/image276.wmf"/><Relationship Id="rId43" Type="http://schemas.openxmlformats.org/officeDocument/2006/relationships/oleObject" Target="../embeddings/oleObject350.bin"/><Relationship Id="rId42" Type="http://schemas.openxmlformats.org/officeDocument/2006/relationships/tags" Target="../tags/tag1094.xml"/><Relationship Id="rId41" Type="http://schemas.openxmlformats.org/officeDocument/2006/relationships/tags" Target="../tags/tag1093.xml"/><Relationship Id="rId40" Type="http://schemas.openxmlformats.org/officeDocument/2006/relationships/image" Target="../media/image275.wmf"/><Relationship Id="rId4" Type="http://schemas.openxmlformats.org/officeDocument/2006/relationships/image" Target="../media/image4.png"/><Relationship Id="rId39" Type="http://schemas.openxmlformats.org/officeDocument/2006/relationships/oleObject" Target="../embeddings/oleObject349.bin"/><Relationship Id="rId38" Type="http://schemas.openxmlformats.org/officeDocument/2006/relationships/tags" Target="../tags/tag1092.xml"/><Relationship Id="rId37" Type="http://schemas.openxmlformats.org/officeDocument/2006/relationships/tags" Target="../tags/tag1091.xml"/><Relationship Id="rId36" Type="http://schemas.openxmlformats.org/officeDocument/2006/relationships/image" Target="../media/image274.wmf"/><Relationship Id="rId35" Type="http://schemas.openxmlformats.org/officeDocument/2006/relationships/oleObject" Target="../embeddings/oleObject348.bin"/><Relationship Id="rId34" Type="http://schemas.openxmlformats.org/officeDocument/2006/relationships/tags" Target="../tags/tag1090.xml"/><Relationship Id="rId33" Type="http://schemas.openxmlformats.org/officeDocument/2006/relationships/tags" Target="../tags/tag1089.xml"/><Relationship Id="rId32" Type="http://schemas.openxmlformats.org/officeDocument/2006/relationships/tags" Target="../tags/tag1088.xml"/><Relationship Id="rId31" Type="http://schemas.openxmlformats.org/officeDocument/2006/relationships/tags" Target="../tags/tag1087.xml"/><Relationship Id="rId30" Type="http://schemas.openxmlformats.org/officeDocument/2006/relationships/tags" Target="../tags/tag1086.xml"/><Relationship Id="rId3" Type="http://schemas.openxmlformats.org/officeDocument/2006/relationships/image" Target="../media/image3.png"/><Relationship Id="rId29" Type="http://schemas.openxmlformats.org/officeDocument/2006/relationships/tags" Target="../tags/tag1085.xml"/><Relationship Id="rId28" Type="http://schemas.openxmlformats.org/officeDocument/2006/relationships/tags" Target="../tags/tag1084.xml"/><Relationship Id="rId27" Type="http://schemas.openxmlformats.org/officeDocument/2006/relationships/tags" Target="../tags/tag1083.xml"/><Relationship Id="rId26" Type="http://schemas.openxmlformats.org/officeDocument/2006/relationships/tags" Target="../tags/tag1082.xml"/><Relationship Id="rId25" Type="http://schemas.openxmlformats.org/officeDocument/2006/relationships/image" Target="../media/image273.wmf"/><Relationship Id="rId24" Type="http://schemas.openxmlformats.org/officeDocument/2006/relationships/oleObject" Target="../embeddings/oleObject347.bin"/><Relationship Id="rId23" Type="http://schemas.openxmlformats.org/officeDocument/2006/relationships/tags" Target="../tags/tag1081.xml"/><Relationship Id="rId22" Type="http://schemas.openxmlformats.org/officeDocument/2006/relationships/tags" Target="../tags/tag1080.xml"/><Relationship Id="rId21" Type="http://schemas.openxmlformats.org/officeDocument/2006/relationships/image" Target="../media/image272.wmf"/><Relationship Id="rId20" Type="http://schemas.openxmlformats.org/officeDocument/2006/relationships/oleObject" Target="../embeddings/oleObject346.bin"/><Relationship Id="rId2" Type="http://schemas.openxmlformats.org/officeDocument/2006/relationships/image" Target="../media/image2.png"/><Relationship Id="rId19" Type="http://schemas.openxmlformats.org/officeDocument/2006/relationships/tags" Target="../tags/tag1079.xml"/><Relationship Id="rId18" Type="http://schemas.openxmlformats.org/officeDocument/2006/relationships/tags" Target="../tags/tag1078.xml"/><Relationship Id="rId17" Type="http://schemas.openxmlformats.org/officeDocument/2006/relationships/image" Target="../media/image271.wmf"/><Relationship Id="rId16" Type="http://schemas.openxmlformats.org/officeDocument/2006/relationships/oleObject" Target="../embeddings/oleObject345.bin"/><Relationship Id="rId15" Type="http://schemas.openxmlformats.org/officeDocument/2006/relationships/tags" Target="../tags/tag1077.xml"/><Relationship Id="rId14" Type="http://schemas.openxmlformats.org/officeDocument/2006/relationships/tags" Target="../tags/tag1076.xml"/><Relationship Id="rId13" Type="http://schemas.openxmlformats.org/officeDocument/2006/relationships/tags" Target="../tags/tag1075.xml"/><Relationship Id="rId12" Type="http://schemas.openxmlformats.org/officeDocument/2006/relationships/tags" Target="../tags/tag1074.xml"/><Relationship Id="rId11" Type="http://schemas.openxmlformats.org/officeDocument/2006/relationships/image" Target="../media/image270.wmf"/><Relationship Id="rId10" Type="http://schemas.openxmlformats.org/officeDocument/2006/relationships/oleObject" Target="../embeddings/oleObject344.bin"/><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9" Type="http://schemas.openxmlformats.org/officeDocument/2006/relationships/tags" Target="../tags/tag1107.xml"/><Relationship Id="rId8" Type="http://schemas.openxmlformats.org/officeDocument/2006/relationships/tags" Target="../tags/tag1106.xml"/><Relationship Id="rId7" Type="http://schemas.openxmlformats.org/officeDocument/2006/relationships/tags" Target="../tags/tag110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5" Type="http://schemas.openxmlformats.org/officeDocument/2006/relationships/vmlDrawing" Target="../drawings/vmlDrawing59.vml"/><Relationship Id="rId34" Type="http://schemas.openxmlformats.org/officeDocument/2006/relationships/slideLayout" Target="../slideLayouts/slideLayout7.xml"/><Relationship Id="rId33" Type="http://schemas.openxmlformats.org/officeDocument/2006/relationships/image" Target="../media/image285.wmf"/><Relationship Id="rId32" Type="http://schemas.openxmlformats.org/officeDocument/2006/relationships/oleObject" Target="../embeddings/oleObject361.bin"/><Relationship Id="rId31" Type="http://schemas.openxmlformats.org/officeDocument/2006/relationships/tags" Target="../tags/tag1119.xml"/><Relationship Id="rId30" Type="http://schemas.openxmlformats.org/officeDocument/2006/relationships/tags" Target="../tags/tag1118.xml"/><Relationship Id="rId3" Type="http://schemas.openxmlformats.org/officeDocument/2006/relationships/image" Target="../media/image3.png"/><Relationship Id="rId29" Type="http://schemas.openxmlformats.org/officeDocument/2006/relationships/image" Target="../media/image284.wmf"/><Relationship Id="rId28" Type="http://schemas.openxmlformats.org/officeDocument/2006/relationships/oleObject" Target="../embeddings/oleObject360.bin"/><Relationship Id="rId27" Type="http://schemas.openxmlformats.org/officeDocument/2006/relationships/tags" Target="../tags/tag1117.xml"/><Relationship Id="rId26" Type="http://schemas.openxmlformats.org/officeDocument/2006/relationships/tags" Target="../tags/tag1116.xml"/><Relationship Id="rId25" Type="http://schemas.openxmlformats.org/officeDocument/2006/relationships/tags" Target="../tags/tag1115.xml"/><Relationship Id="rId24" Type="http://schemas.openxmlformats.org/officeDocument/2006/relationships/tags" Target="../tags/tag1114.xml"/><Relationship Id="rId23" Type="http://schemas.openxmlformats.org/officeDocument/2006/relationships/tags" Target="../tags/tag1113.xml"/><Relationship Id="rId22" Type="http://schemas.openxmlformats.org/officeDocument/2006/relationships/tags" Target="../tags/tag1112.xml"/><Relationship Id="rId21" Type="http://schemas.openxmlformats.org/officeDocument/2006/relationships/image" Target="../media/image283.wmf"/><Relationship Id="rId20" Type="http://schemas.openxmlformats.org/officeDocument/2006/relationships/oleObject" Target="../embeddings/oleObject359.bin"/><Relationship Id="rId2" Type="http://schemas.openxmlformats.org/officeDocument/2006/relationships/image" Target="../media/image2.png"/><Relationship Id="rId19" Type="http://schemas.openxmlformats.org/officeDocument/2006/relationships/tags" Target="../tags/tag1111.xml"/><Relationship Id="rId18" Type="http://schemas.openxmlformats.org/officeDocument/2006/relationships/tags" Target="../tags/tag1110.xml"/><Relationship Id="rId17" Type="http://schemas.openxmlformats.org/officeDocument/2006/relationships/image" Target="../media/image265.wmf"/><Relationship Id="rId16" Type="http://schemas.openxmlformats.org/officeDocument/2006/relationships/oleObject" Target="../embeddings/oleObject358.bin"/><Relationship Id="rId15" Type="http://schemas.openxmlformats.org/officeDocument/2006/relationships/tags" Target="../tags/tag1109.xml"/><Relationship Id="rId14" Type="http://schemas.openxmlformats.org/officeDocument/2006/relationships/image" Target="../media/image282.wmf"/><Relationship Id="rId13" Type="http://schemas.openxmlformats.org/officeDocument/2006/relationships/oleObject" Target="../embeddings/oleObject357.bin"/><Relationship Id="rId12" Type="http://schemas.openxmlformats.org/officeDocument/2006/relationships/tags" Target="../tags/tag1108.xml"/><Relationship Id="rId11" Type="http://schemas.openxmlformats.org/officeDocument/2006/relationships/image" Target="../media/image281.wmf"/><Relationship Id="rId10" Type="http://schemas.openxmlformats.org/officeDocument/2006/relationships/oleObject" Target="../embeddings/oleObject356.bin"/><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9" Type="http://schemas.openxmlformats.org/officeDocument/2006/relationships/tags" Target="../tags/tag1122.xml"/><Relationship Id="rId8" Type="http://schemas.openxmlformats.org/officeDocument/2006/relationships/tags" Target="../tags/tag1121.xml"/><Relationship Id="rId7" Type="http://schemas.openxmlformats.org/officeDocument/2006/relationships/tags" Target="../tags/tag112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0" Type="http://schemas.openxmlformats.org/officeDocument/2006/relationships/vmlDrawing" Target="../drawings/vmlDrawing60.vml"/><Relationship Id="rId3" Type="http://schemas.openxmlformats.org/officeDocument/2006/relationships/image" Target="../media/image3.png"/><Relationship Id="rId29" Type="http://schemas.openxmlformats.org/officeDocument/2006/relationships/slideLayout" Target="../slideLayouts/slideLayout7.xml"/><Relationship Id="rId28" Type="http://schemas.openxmlformats.org/officeDocument/2006/relationships/image" Target="../media/image249.wmf"/><Relationship Id="rId27" Type="http://schemas.openxmlformats.org/officeDocument/2006/relationships/oleObject" Target="../embeddings/oleObject367.bin"/><Relationship Id="rId26" Type="http://schemas.openxmlformats.org/officeDocument/2006/relationships/tags" Target="../tags/tag1129.xml"/><Relationship Id="rId25" Type="http://schemas.openxmlformats.org/officeDocument/2006/relationships/image" Target="../media/image289.wmf"/><Relationship Id="rId24" Type="http://schemas.openxmlformats.org/officeDocument/2006/relationships/oleObject" Target="../embeddings/oleObject366.bin"/><Relationship Id="rId23" Type="http://schemas.openxmlformats.org/officeDocument/2006/relationships/tags" Target="../tags/tag1128.xml"/><Relationship Id="rId22" Type="http://schemas.openxmlformats.org/officeDocument/2006/relationships/tags" Target="../tags/tag1127.xml"/><Relationship Id="rId21" Type="http://schemas.openxmlformats.org/officeDocument/2006/relationships/image" Target="../media/image288.wmf"/><Relationship Id="rId20" Type="http://schemas.openxmlformats.org/officeDocument/2006/relationships/oleObject" Target="../embeddings/oleObject365.bin"/><Relationship Id="rId2" Type="http://schemas.openxmlformats.org/officeDocument/2006/relationships/image" Target="../media/image2.png"/><Relationship Id="rId19" Type="http://schemas.openxmlformats.org/officeDocument/2006/relationships/tags" Target="../tags/tag1126.xml"/><Relationship Id="rId18" Type="http://schemas.openxmlformats.org/officeDocument/2006/relationships/image" Target="../media/image287.wmf"/><Relationship Id="rId17" Type="http://schemas.openxmlformats.org/officeDocument/2006/relationships/oleObject" Target="../embeddings/oleObject364.bin"/><Relationship Id="rId16" Type="http://schemas.openxmlformats.org/officeDocument/2006/relationships/tags" Target="../tags/tag1125.xml"/><Relationship Id="rId15" Type="http://schemas.openxmlformats.org/officeDocument/2006/relationships/tags" Target="../tags/tag1124.xml"/><Relationship Id="rId14" Type="http://schemas.openxmlformats.org/officeDocument/2006/relationships/image" Target="../media/image286.wmf"/><Relationship Id="rId13" Type="http://schemas.openxmlformats.org/officeDocument/2006/relationships/oleObject" Target="../embeddings/oleObject363.bin"/><Relationship Id="rId12" Type="http://schemas.openxmlformats.org/officeDocument/2006/relationships/tags" Target="../tags/tag1123.xml"/><Relationship Id="rId11" Type="http://schemas.openxmlformats.org/officeDocument/2006/relationships/image" Target="../media/image252.wmf"/><Relationship Id="rId10" Type="http://schemas.openxmlformats.org/officeDocument/2006/relationships/oleObject" Target="../embeddings/oleObject362.bin"/><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9" Type="http://schemas.openxmlformats.org/officeDocument/2006/relationships/tags" Target="../tags/tag1132.xml"/><Relationship Id="rId8" Type="http://schemas.openxmlformats.org/officeDocument/2006/relationships/tags" Target="../tags/tag1131.xml"/><Relationship Id="rId7" Type="http://schemas.openxmlformats.org/officeDocument/2006/relationships/tags" Target="../tags/tag113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0" Type="http://schemas.openxmlformats.org/officeDocument/2006/relationships/vmlDrawing" Target="../drawings/vmlDrawing61.vml"/><Relationship Id="rId3" Type="http://schemas.openxmlformats.org/officeDocument/2006/relationships/image" Target="../media/image3.png"/><Relationship Id="rId29" Type="http://schemas.openxmlformats.org/officeDocument/2006/relationships/slideLayout" Target="../slideLayouts/slideLayout7.xml"/><Relationship Id="rId28" Type="http://schemas.openxmlformats.org/officeDocument/2006/relationships/image" Target="../media/image292.wmf"/><Relationship Id="rId27" Type="http://schemas.openxmlformats.org/officeDocument/2006/relationships/oleObject" Target="../embeddings/oleObject373.bin"/><Relationship Id="rId26" Type="http://schemas.openxmlformats.org/officeDocument/2006/relationships/tags" Target="../tags/tag1139.xml"/><Relationship Id="rId25" Type="http://schemas.openxmlformats.org/officeDocument/2006/relationships/tags" Target="../tags/tag1138.xml"/><Relationship Id="rId24" Type="http://schemas.openxmlformats.org/officeDocument/2006/relationships/image" Target="../media/image291.wmf"/><Relationship Id="rId23" Type="http://schemas.openxmlformats.org/officeDocument/2006/relationships/oleObject" Target="../embeddings/oleObject372.bin"/><Relationship Id="rId22" Type="http://schemas.openxmlformats.org/officeDocument/2006/relationships/tags" Target="../tags/tag1137.xml"/><Relationship Id="rId21" Type="http://schemas.openxmlformats.org/officeDocument/2006/relationships/image" Target="../media/image290.wmf"/><Relationship Id="rId20" Type="http://schemas.openxmlformats.org/officeDocument/2006/relationships/oleObject" Target="../embeddings/oleObject371.bin"/><Relationship Id="rId2" Type="http://schemas.openxmlformats.org/officeDocument/2006/relationships/image" Target="../media/image2.png"/><Relationship Id="rId19" Type="http://schemas.openxmlformats.org/officeDocument/2006/relationships/tags" Target="../tags/tag1136.xml"/><Relationship Id="rId18" Type="http://schemas.openxmlformats.org/officeDocument/2006/relationships/image" Target="../media/image249.wmf"/><Relationship Id="rId17" Type="http://schemas.openxmlformats.org/officeDocument/2006/relationships/oleObject" Target="../embeddings/oleObject370.bin"/><Relationship Id="rId16" Type="http://schemas.openxmlformats.org/officeDocument/2006/relationships/tags" Target="../tags/tag1135.xml"/><Relationship Id="rId15" Type="http://schemas.openxmlformats.org/officeDocument/2006/relationships/image" Target="../media/image288.wmf"/><Relationship Id="rId14" Type="http://schemas.openxmlformats.org/officeDocument/2006/relationships/oleObject" Target="../embeddings/oleObject369.bin"/><Relationship Id="rId13" Type="http://schemas.openxmlformats.org/officeDocument/2006/relationships/tags" Target="../tags/tag1134.xml"/><Relationship Id="rId12" Type="http://schemas.openxmlformats.org/officeDocument/2006/relationships/image" Target="../media/image287.wmf"/><Relationship Id="rId11" Type="http://schemas.openxmlformats.org/officeDocument/2006/relationships/oleObject" Target="../embeddings/oleObject368.bin"/><Relationship Id="rId10" Type="http://schemas.openxmlformats.org/officeDocument/2006/relationships/tags" Target="../tags/tag1133.xml"/><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9" Type="http://schemas.openxmlformats.org/officeDocument/2006/relationships/tags" Target="../tags/tag1142.xml"/><Relationship Id="rId8" Type="http://schemas.openxmlformats.org/officeDocument/2006/relationships/tags" Target="../tags/tag1141.xml"/><Relationship Id="rId7" Type="http://schemas.openxmlformats.org/officeDocument/2006/relationships/tags" Target="../tags/tag114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1" Type="http://schemas.openxmlformats.org/officeDocument/2006/relationships/vmlDrawing" Target="../drawings/vmlDrawing62.vml"/><Relationship Id="rId30" Type="http://schemas.openxmlformats.org/officeDocument/2006/relationships/slideLayout" Target="../slideLayouts/slideLayout7.xml"/><Relationship Id="rId3" Type="http://schemas.openxmlformats.org/officeDocument/2006/relationships/image" Target="../media/image3.png"/><Relationship Id="rId29" Type="http://schemas.openxmlformats.org/officeDocument/2006/relationships/image" Target="../media/image295.wmf"/><Relationship Id="rId28" Type="http://schemas.openxmlformats.org/officeDocument/2006/relationships/oleObject" Target="../embeddings/oleObject379.bin"/><Relationship Id="rId27" Type="http://schemas.openxmlformats.org/officeDocument/2006/relationships/tags" Target="../tags/tag1150.xml"/><Relationship Id="rId26" Type="http://schemas.openxmlformats.org/officeDocument/2006/relationships/tags" Target="../tags/tag1149.xml"/><Relationship Id="rId25" Type="http://schemas.openxmlformats.org/officeDocument/2006/relationships/tags" Target="../tags/tag1148.xml"/><Relationship Id="rId24" Type="http://schemas.openxmlformats.org/officeDocument/2006/relationships/image" Target="../media/image294.wmf"/><Relationship Id="rId23" Type="http://schemas.openxmlformats.org/officeDocument/2006/relationships/oleObject" Target="../embeddings/oleObject378.bin"/><Relationship Id="rId22" Type="http://schemas.openxmlformats.org/officeDocument/2006/relationships/tags" Target="../tags/tag1147.xml"/><Relationship Id="rId21" Type="http://schemas.openxmlformats.org/officeDocument/2006/relationships/image" Target="../media/image293.wmf"/><Relationship Id="rId20" Type="http://schemas.openxmlformats.org/officeDocument/2006/relationships/oleObject" Target="../embeddings/oleObject377.bin"/><Relationship Id="rId2" Type="http://schemas.openxmlformats.org/officeDocument/2006/relationships/image" Target="../media/image2.png"/><Relationship Id="rId19" Type="http://schemas.openxmlformats.org/officeDocument/2006/relationships/tags" Target="../tags/tag1146.xml"/><Relationship Id="rId18" Type="http://schemas.openxmlformats.org/officeDocument/2006/relationships/image" Target="../media/image249.wmf"/><Relationship Id="rId17" Type="http://schemas.openxmlformats.org/officeDocument/2006/relationships/oleObject" Target="../embeddings/oleObject376.bin"/><Relationship Id="rId16" Type="http://schemas.openxmlformats.org/officeDocument/2006/relationships/tags" Target="../tags/tag1145.xml"/><Relationship Id="rId15" Type="http://schemas.openxmlformats.org/officeDocument/2006/relationships/image" Target="../media/image288.wmf"/><Relationship Id="rId14" Type="http://schemas.openxmlformats.org/officeDocument/2006/relationships/oleObject" Target="../embeddings/oleObject375.bin"/><Relationship Id="rId13" Type="http://schemas.openxmlformats.org/officeDocument/2006/relationships/tags" Target="../tags/tag1144.xml"/><Relationship Id="rId12" Type="http://schemas.openxmlformats.org/officeDocument/2006/relationships/image" Target="../media/image287.wmf"/><Relationship Id="rId11" Type="http://schemas.openxmlformats.org/officeDocument/2006/relationships/oleObject" Target="../embeddings/oleObject374.bin"/><Relationship Id="rId10" Type="http://schemas.openxmlformats.org/officeDocument/2006/relationships/tags" Target="../tags/tag1143.xml"/><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9" Type="http://schemas.openxmlformats.org/officeDocument/2006/relationships/tags" Target="../tags/tag1153.xml"/><Relationship Id="rId8" Type="http://schemas.openxmlformats.org/officeDocument/2006/relationships/tags" Target="../tags/tag1152.xml"/><Relationship Id="rId7" Type="http://schemas.openxmlformats.org/officeDocument/2006/relationships/tags" Target="../tags/tag115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vmlDrawing" Target="../drawings/vmlDrawing63.vml"/><Relationship Id="rId13" Type="http://schemas.openxmlformats.org/officeDocument/2006/relationships/slideLayout" Target="../slideLayouts/slideLayout7.xml"/><Relationship Id="rId12" Type="http://schemas.openxmlformats.org/officeDocument/2006/relationships/image" Target="../media/image296.wmf"/><Relationship Id="rId11" Type="http://schemas.openxmlformats.org/officeDocument/2006/relationships/oleObject" Target="../embeddings/oleObject380.bin"/><Relationship Id="rId10" Type="http://schemas.openxmlformats.org/officeDocument/2006/relationships/tags" Target="../tags/tag115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5.vml"/><Relationship Id="rId23" Type="http://schemas.openxmlformats.org/officeDocument/2006/relationships/slideLayout" Target="../slideLayouts/slideLayout7.xml"/><Relationship Id="rId22" Type="http://schemas.openxmlformats.org/officeDocument/2006/relationships/image" Target="../media/image22.emf"/><Relationship Id="rId21" Type="http://schemas.openxmlformats.org/officeDocument/2006/relationships/oleObject" Target="../embeddings/oleObject19.bin"/><Relationship Id="rId20" Type="http://schemas.openxmlformats.org/officeDocument/2006/relationships/tags" Target="../tags/tag45.xml"/><Relationship Id="rId2" Type="http://schemas.openxmlformats.org/officeDocument/2006/relationships/image" Target="../media/image2.png"/><Relationship Id="rId19" Type="http://schemas.openxmlformats.org/officeDocument/2006/relationships/image" Target="../media/image24.wmf"/><Relationship Id="rId18" Type="http://schemas.openxmlformats.org/officeDocument/2006/relationships/oleObject" Target="../embeddings/oleObject18.bin"/><Relationship Id="rId17" Type="http://schemas.openxmlformats.org/officeDocument/2006/relationships/tags" Target="../tags/tag44.xml"/><Relationship Id="rId16" Type="http://schemas.openxmlformats.org/officeDocument/2006/relationships/image" Target="../media/image23.wmf"/><Relationship Id="rId15" Type="http://schemas.openxmlformats.org/officeDocument/2006/relationships/oleObject" Target="../embeddings/oleObject17.bin"/><Relationship Id="rId14" Type="http://schemas.openxmlformats.org/officeDocument/2006/relationships/tags" Target="../tags/tag43.xml"/><Relationship Id="rId13" Type="http://schemas.openxmlformats.org/officeDocument/2006/relationships/image" Target="../media/image20.wmf"/><Relationship Id="rId12" Type="http://schemas.openxmlformats.org/officeDocument/2006/relationships/oleObject" Target="../embeddings/oleObject16.bin"/><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9" Type="http://schemas.openxmlformats.org/officeDocument/2006/relationships/tags" Target="../tags/tag1157.xml"/><Relationship Id="rId8" Type="http://schemas.openxmlformats.org/officeDocument/2006/relationships/tags" Target="../tags/tag1156.xml"/><Relationship Id="rId7" Type="http://schemas.openxmlformats.org/officeDocument/2006/relationships/tags" Target="../tags/tag115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9" Type="http://schemas.openxmlformats.org/officeDocument/2006/relationships/tags" Target="../tags/tag1160.xml"/><Relationship Id="rId8" Type="http://schemas.openxmlformats.org/officeDocument/2006/relationships/tags" Target="../tags/tag1159.xml"/><Relationship Id="rId7" Type="http://schemas.openxmlformats.org/officeDocument/2006/relationships/tags" Target="../tags/tag115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3" Type="http://schemas.openxmlformats.org/officeDocument/2006/relationships/vmlDrawing" Target="../drawings/vmlDrawing64.vml"/><Relationship Id="rId22" Type="http://schemas.openxmlformats.org/officeDocument/2006/relationships/slideLayout" Target="../slideLayouts/slideLayout7.xml"/><Relationship Id="rId21" Type="http://schemas.openxmlformats.org/officeDocument/2006/relationships/image" Target="../media/image299.wmf"/><Relationship Id="rId20" Type="http://schemas.openxmlformats.org/officeDocument/2006/relationships/oleObject" Target="../embeddings/oleObject383.bin"/><Relationship Id="rId2" Type="http://schemas.openxmlformats.org/officeDocument/2006/relationships/image" Target="../media/image2.png"/><Relationship Id="rId19" Type="http://schemas.openxmlformats.org/officeDocument/2006/relationships/tags" Target="../tags/tag1166.xml"/><Relationship Id="rId18" Type="http://schemas.openxmlformats.org/officeDocument/2006/relationships/tags" Target="../tags/tag1165.xml"/><Relationship Id="rId17" Type="http://schemas.openxmlformats.org/officeDocument/2006/relationships/tags" Target="../tags/tag1164.xml"/><Relationship Id="rId16" Type="http://schemas.openxmlformats.org/officeDocument/2006/relationships/image" Target="../media/image298.wmf"/><Relationship Id="rId15" Type="http://schemas.openxmlformats.org/officeDocument/2006/relationships/oleObject" Target="../embeddings/oleObject382.bin"/><Relationship Id="rId14" Type="http://schemas.openxmlformats.org/officeDocument/2006/relationships/tags" Target="../tags/tag1163.xml"/><Relationship Id="rId13" Type="http://schemas.openxmlformats.org/officeDocument/2006/relationships/tags" Target="../tags/tag1162.xml"/><Relationship Id="rId12" Type="http://schemas.openxmlformats.org/officeDocument/2006/relationships/image" Target="../media/image297.wmf"/><Relationship Id="rId11" Type="http://schemas.openxmlformats.org/officeDocument/2006/relationships/oleObject" Target="../embeddings/oleObject381.bin"/><Relationship Id="rId10" Type="http://schemas.openxmlformats.org/officeDocument/2006/relationships/tags" Target="../tags/tag1161.xml"/><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9" Type="http://schemas.openxmlformats.org/officeDocument/2006/relationships/tags" Target="../tags/tag1169.xml"/><Relationship Id="rId8" Type="http://schemas.openxmlformats.org/officeDocument/2006/relationships/tags" Target="../tags/tag1168.xml"/><Relationship Id="rId7" Type="http://schemas.openxmlformats.org/officeDocument/2006/relationships/tags" Target="../tags/tag1167.xml"/><Relationship Id="rId6" Type="http://schemas.openxmlformats.org/officeDocument/2006/relationships/image" Target="../media/image7.png"/><Relationship Id="rId5" Type="http://schemas.openxmlformats.org/officeDocument/2006/relationships/image" Target="../media/image5.png"/><Relationship Id="rId43" Type="http://schemas.openxmlformats.org/officeDocument/2006/relationships/vmlDrawing" Target="../drawings/vmlDrawing65.vml"/><Relationship Id="rId42" Type="http://schemas.openxmlformats.org/officeDocument/2006/relationships/slideLayout" Target="../slideLayouts/slideLayout7.xml"/><Relationship Id="rId41" Type="http://schemas.openxmlformats.org/officeDocument/2006/relationships/image" Target="../media/image305.wmf"/><Relationship Id="rId40" Type="http://schemas.openxmlformats.org/officeDocument/2006/relationships/oleObject" Target="../embeddings/oleObject392.bin"/><Relationship Id="rId4" Type="http://schemas.openxmlformats.org/officeDocument/2006/relationships/image" Target="../media/image4.png"/><Relationship Id="rId39" Type="http://schemas.openxmlformats.org/officeDocument/2006/relationships/tags" Target="../tags/tag1186.xml"/><Relationship Id="rId38" Type="http://schemas.openxmlformats.org/officeDocument/2006/relationships/tags" Target="../tags/tag1185.xml"/><Relationship Id="rId37" Type="http://schemas.openxmlformats.org/officeDocument/2006/relationships/tags" Target="../tags/tag1184.xml"/><Relationship Id="rId36" Type="http://schemas.openxmlformats.org/officeDocument/2006/relationships/tags" Target="../tags/tag1183.xml"/><Relationship Id="rId35" Type="http://schemas.openxmlformats.org/officeDocument/2006/relationships/image" Target="../media/image304.wmf"/><Relationship Id="rId34" Type="http://schemas.openxmlformats.org/officeDocument/2006/relationships/oleObject" Target="../embeddings/oleObject391.bin"/><Relationship Id="rId33" Type="http://schemas.openxmlformats.org/officeDocument/2006/relationships/tags" Target="../tags/tag1182.xml"/><Relationship Id="rId32" Type="http://schemas.openxmlformats.org/officeDocument/2006/relationships/tags" Target="../tags/tag1181.xml"/><Relationship Id="rId31" Type="http://schemas.openxmlformats.org/officeDocument/2006/relationships/oleObject" Target="../embeddings/oleObject390.bin"/><Relationship Id="rId30" Type="http://schemas.openxmlformats.org/officeDocument/2006/relationships/tags" Target="../tags/tag1180.xml"/><Relationship Id="rId3" Type="http://schemas.openxmlformats.org/officeDocument/2006/relationships/image" Target="../media/image3.png"/><Relationship Id="rId29" Type="http://schemas.openxmlformats.org/officeDocument/2006/relationships/oleObject" Target="../embeddings/oleObject389.bin"/><Relationship Id="rId28" Type="http://schemas.openxmlformats.org/officeDocument/2006/relationships/tags" Target="../tags/tag1179.xml"/><Relationship Id="rId27" Type="http://schemas.openxmlformats.org/officeDocument/2006/relationships/oleObject" Target="../embeddings/oleObject388.bin"/><Relationship Id="rId26" Type="http://schemas.openxmlformats.org/officeDocument/2006/relationships/tags" Target="../tags/tag1178.xml"/><Relationship Id="rId25" Type="http://schemas.openxmlformats.org/officeDocument/2006/relationships/image" Target="../media/image303.wmf"/><Relationship Id="rId24" Type="http://schemas.openxmlformats.org/officeDocument/2006/relationships/oleObject" Target="../embeddings/oleObject387.bin"/><Relationship Id="rId23" Type="http://schemas.openxmlformats.org/officeDocument/2006/relationships/tags" Target="../tags/tag1177.xml"/><Relationship Id="rId22" Type="http://schemas.openxmlformats.org/officeDocument/2006/relationships/tags" Target="../tags/tag1176.xml"/><Relationship Id="rId21" Type="http://schemas.openxmlformats.org/officeDocument/2006/relationships/image" Target="../media/image302.wmf"/><Relationship Id="rId20" Type="http://schemas.openxmlformats.org/officeDocument/2006/relationships/oleObject" Target="../embeddings/oleObject386.bin"/><Relationship Id="rId2" Type="http://schemas.openxmlformats.org/officeDocument/2006/relationships/image" Target="../media/image2.png"/><Relationship Id="rId19" Type="http://schemas.openxmlformats.org/officeDocument/2006/relationships/tags" Target="../tags/tag1175.xml"/><Relationship Id="rId18" Type="http://schemas.openxmlformats.org/officeDocument/2006/relationships/image" Target="../media/image301.wmf"/><Relationship Id="rId17" Type="http://schemas.openxmlformats.org/officeDocument/2006/relationships/oleObject" Target="../embeddings/oleObject385.bin"/><Relationship Id="rId16" Type="http://schemas.openxmlformats.org/officeDocument/2006/relationships/tags" Target="../tags/tag1174.xml"/><Relationship Id="rId15" Type="http://schemas.openxmlformats.org/officeDocument/2006/relationships/tags" Target="../tags/tag1173.xml"/><Relationship Id="rId14" Type="http://schemas.openxmlformats.org/officeDocument/2006/relationships/tags" Target="../tags/tag1172.xml"/><Relationship Id="rId13" Type="http://schemas.openxmlformats.org/officeDocument/2006/relationships/image" Target="../media/image300.wmf"/><Relationship Id="rId12" Type="http://schemas.openxmlformats.org/officeDocument/2006/relationships/oleObject" Target="../embeddings/oleObject384.bin"/><Relationship Id="rId11" Type="http://schemas.openxmlformats.org/officeDocument/2006/relationships/tags" Target="../tags/tag1171.xml"/><Relationship Id="rId10" Type="http://schemas.openxmlformats.org/officeDocument/2006/relationships/tags" Target="../tags/tag1170.xml"/><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9" Type="http://schemas.openxmlformats.org/officeDocument/2006/relationships/tags" Target="../tags/tag1189.xml"/><Relationship Id="rId8" Type="http://schemas.openxmlformats.org/officeDocument/2006/relationships/tags" Target="../tags/tag1188.xml"/><Relationship Id="rId7" Type="http://schemas.openxmlformats.org/officeDocument/2006/relationships/tags" Target="../tags/tag118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8" Type="http://schemas.openxmlformats.org/officeDocument/2006/relationships/vmlDrawing" Target="../drawings/vmlDrawing66.vml"/><Relationship Id="rId37" Type="http://schemas.openxmlformats.org/officeDocument/2006/relationships/slideLayout" Target="../slideLayouts/slideLayout7.xml"/><Relationship Id="rId36" Type="http://schemas.openxmlformats.org/officeDocument/2006/relationships/tags" Target="../tags/tag1204.xml"/><Relationship Id="rId35" Type="http://schemas.openxmlformats.org/officeDocument/2006/relationships/image" Target="../media/image310.wmf"/><Relationship Id="rId34" Type="http://schemas.openxmlformats.org/officeDocument/2006/relationships/oleObject" Target="../embeddings/oleObject398.bin"/><Relationship Id="rId33" Type="http://schemas.openxmlformats.org/officeDocument/2006/relationships/tags" Target="../tags/tag1203.xml"/><Relationship Id="rId32" Type="http://schemas.openxmlformats.org/officeDocument/2006/relationships/tags" Target="../tags/tag1202.xml"/><Relationship Id="rId31" Type="http://schemas.openxmlformats.org/officeDocument/2006/relationships/image" Target="../media/image309.wmf"/><Relationship Id="rId30" Type="http://schemas.openxmlformats.org/officeDocument/2006/relationships/oleObject" Target="../embeddings/oleObject397.bin"/><Relationship Id="rId3" Type="http://schemas.openxmlformats.org/officeDocument/2006/relationships/image" Target="../media/image3.png"/><Relationship Id="rId29" Type="http://schemas.openxmlformats.org/officeDocument/2006/relationships/tags" Target="../tags/tag1201.xml"/><Relationship Id="rId28" Type="http://schemas.openxmlformats.org/officeDocument/2006/relationships/tags" Target="../tags/tag1200.xml"/><Relationship Id="rId27" Type="http://schemas.openxmlformats.org/officeDocument/2006/relationships/image" Target="../media/image308.wmf"/><Relationship Id="rId26" Type="http://schemas.openxmlformats.org/officeDocument/2006/relationships/oleObject" Target="../embeddings/oleObject396.bin"/><Relationship Id="rId25" Type="http://schemas.openxmlformats.org/officeDocument/2006/relationships/tags" Target="../tags/tag1199.xml"/><Relationship Id="rId24" Type="http://schemas.openxmlformats.org/officeDocument/2006/relationships/tags" Target="../tags/tag1198.xml"/><Relationship Id="rId23" Type="http://schemas.openxmlformats.org/officeDocument/2006/relationships/image" Target="../media/image303.wmf"/><Relationship Id="rId22" Type="http://schemas.openxmlformats.org/officeDocument/2006/relationships/oleObject" Target="../embeddings/oleObject395.bin"/><Relationship Id="rId21" Type="http://schemas.openxmlformats.org/officeDocument/2006/relationships/tags" Target="../tags/tag1197.xml"/><Relationship Id="rId20" Type="http://schemas.openxmlformats.org/officeDocument/2006/relationships/tags" Target="../tags/tag1196.xml"/><Relationship Id="rId2" Type="http://schemas.openxmlformats.org/officeDocument/2006/relationships/image" Target="../media/image2.png"/><Relationship Id="rId19" Type="http://schemas.openxmlformats.org/officeDocument/2006/relationships/image" Target="../media/image307.wmf"/><Relationship Id="rId18" Type="http://schemas.openxmlformats.org/officeDocument/2006/relationships/oleObject" Target="../embeddings/oleObject394.bin"/><Relationship Id="rId17" Type="http://schemas.openxmlformats.org/officeDocument/2006/relationships/tags" Target="../tags/tag1195.xml"/><Relationship Id="rId16" Type="http://schemas.openxmlformats.org/officeDocument/2006/relationships/tags" Target="../tags/tag1194.xml"/><Relationship Id="rId15" Type="http://schemas.openxmlformats.org/officeDocument/2006/relationships/tags" Target="../tags/tag1193.xml"/><Relationship Id="rId14" Type="http://schemas.openxmlformats.org/officeDocument/2006/relationships/tags" Target="../tags/tag1192.xml"/><Relationship Id="rId13" Type="http://schemas.openxmlformats.org/officeDocument/2006/relationships/image" Target="../media/image306.wmf"/><Relationship Id="rId12" Type="http://schemas.openxmlformats.org/officeDocument/2006/relationships/oleObject" Target="../embeddings/oleObject393.bin"/><Relationship Id="rId11" Type="http://schemas.openxmlformats.org/officeDocument/2006/relationships/tags" Target="../tags/tag1191.xml"/><Relationship Id="rId10" Type="http://schemas.openxmlformats.org/officeDocument/2006/relationships/tags" Target="../tags/tag1190.xml"/><Relationship Id="rId1" Type="http://schemas.openxmlformats.org/officeDocument/2006/relationships/image" Target="../media/image1.png"/></Relationships>
</file>

<file path=ppt/slides/_rels/slide74.xml.rels><?xml version="1.0" encoding="UTF-8" standalone="yes"?>
<Relationships xmlns="http://schemas.openxmlformats.org/package/2006/relationships"><Relationship Id="rId9" Type="http://schemas.openxmlformats.org/officeDocument/2006/relationships/tags" Target="../tags/tag1207.xml"/><Relationship Id="rId8" Type="http://schemas.openxmlformats.org/officeDocument/2006/relationships/tags" Target="../tags/tag1206.xml"/><Relationship Id="rId7" Type="http://schemas.openxmlformats.org/officeDocument/2006/relationships/tags" Target="../tags/tag120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6" Type="http://schemas.openxmlformats.org/officeDocument/2006/relationships/vmlDrawing" Target="../drawings/vmlDrawing67.vml"/><Relationship Id="rId35" Type="http://schemas.openxmlformats.org/officeDocument/2006/relationships/slideLayout" Target="../slideLayouts/slideLayout7.xml"/><Relationship Id="rId34" Type="http://schemas.openxmlformats.org/officeDocument/2006/relationships/tags" Target="../tags/tag1222.xml"/><Relationship Id="rId33" Type="http://schemas.openxmlformats.org/officeDocument/2006/relationships/image" Target="../media/image315.wmf"/><Relationship Id="rId32" Type="http://schemas.openxmlformats.org/officeDocument/2006/relationships/oleObject" Target="../embeddings/oleObject403.bin"/><Relationship Id="rId31" Type="http://schemas.openxmlformats.org/officeDocument/2006/relationships/tags" Target="../tags/tag1221.xml"/><Relationship Id="rId30" Type="http://schemas.openxmlformats.org/officeDocument/2006/relationships/tags" Target="../tags/tag1220.xml"/><Relationship Id="rId3" Type="http://schemas.openxmlformats.org/officeDocument/2006/relationships/image" Target="../media/image3.png"/><Relationship Id="rId29" Type="http://schemas.openxmlformats.org/officeDocument/2006/relationships/tags" Target="../tags/tag1219.xml"/><Relationship Id="rId28" Type="http://schemas.openxmlformats.org/officeDocument/2006/relationships/image" Target="../media/image314.wmf"/><Relationship Id="rId27" Type="http://schemas.openxmlformats.org/officeDocument/2006/relationships/oleObject" Target="../embeddings/oleObject402.bin"/><Relationship Id="rId26" Type="http://schemas.openxmlformats.org/officeDocument/2006/relationships/tags" Target="../tags/tag1218.xml"/><Relationship Id="rId25" Type="http://schemas.openxmlformats.org/officeDocument/2006/relationships/tags" Target="../tags/tag1217.xml"/><Relationship Id="rId24" Type="http://schemas.openxmlformats.org/officeDocument/2006/relationships/tags" Target="../tags/tag1216.xml"/><Relationship Id="rId23" Type="http://schemas.openxmlformats.org/officeDocument/2006/relationships/image" Target="../media/image313.wmf"/><Relationship Id="rId22" Type="http://schemas.openxmlformats.org/officeDocument/2006/relationships/oleObject" Target="../embeddings/oleObject401.bin"/><Relationship Id="rId21" Type="http://schemas.openxmlformats.org/officeDocument/2006/relationships/tags" Target="../tags/tag1215.xml"/><Relationship Id="rId20" Type="http://schemas.openxmlformats.org/officeDocument/2006/relationships/tags" Target="../tags/tag1214.xml"/><Relationship Id="rId2" Type="http://schemas.openxmlformats.org/officeDocument/2006/relationships/image" Target="../media/image2.png"/><Relationship Id="rId19" Type="http://schemas.openxmlformats.org/officeDocument/2006/relationships/tags" Target="../tags/tag1213.xml"/><Relationship Id="rId18" Type="http://schemas.openxmlformats.org/officeDocument/2006/relationships/image" Target="../media/image312.wmf"/><Relationship Id="rId17" Type="http://schemas.openxmlformats.org/officeDocument/2006/relationships/oleObject" Target="../embeddings/oleObject400.bin"/><Relationship Id="rId16" Type="http://schemas.openxmlformats.org/officeDocument/2006/relationships/tags" Target="../tags/tag1212.xml"/><Relationship Id="rId15" Type="http://schemas.openxmlformats.org/officeDocument/2006/relationships/tags" Target="../tags/tag1211.xml"/><Relationship Id="rId14" Type="http://schemas.openxmlformats.org/officeDocument/2006/relationships/tags" Target="../tags/tag1210.xml"/><Relationship Id="rId13" Type="http://schemas.openxmlformats.org/officeDocument/2006/relationships/image" Target="../media/image311.wmf"/><Relationship Id="rId12" Type="http://schemas.openxmlformats.org/officeDocument/2006/relationships/oleObject" Target="../embeddings/oleObject399.bin"/><Relationship Id="rId11" Type="http://schemas.openxmlformats.org/officeDocument/2006/relationships/tags" Target="../tags/tag1209.xml"/><Relationship Id="rId10" Type="http://schemas.openxmlformats.org/officeDocument/2006/relationships/tags" Target="../tags/tag1208.xml"/><Relationship Id="rId1" Type="http://schemas.openxmlformats.org/officeDocument/2006/relationships/image" Target="../media/image1.png"/></Relationships>
</file>

<file path=ppt/slides/_rels/slide75.xml.rels><?xml version="1.0" encoding="UTF-8" standalone="yes"?>
<Relationships xmlns="http://schemas.openxmlformats.org/package/2006/relationships"><Relationship Id="rId9" Type="http://schemas.openxmlformats.org/officeDocument/2006/relationships/tags" Target="../tags/tag1225.xml"/><Relationship Id="rId8" Type="http://schemas.openxmlformats.org/officeDocument/2006/relationships/tags" Target="../tags/tag1224.xml"/><Relationship Id="rId7" Type="http://schemas.openxmlformats.org/officeDocument/2006/relationships/tags" Target="../tags/tag122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68.vml"/><Relationship Id="rId23" Type="http://schemas.openxmlformats.org/officeDocument/2006/relationships/slideLayout" Target="../slideLayouts/slideLayout7.xml"/><Relationship Id="rId22" Type="http://schemas.openxmlformats.org/officeDocument/2006/relationships/image" Target="../media/image310.wmf"/><Relationship Id="rId21" Type="http://schemas.openxmlformats.org/officeDocument/2006/relationships/oleObject" Target="../embeddings/oleObject406.bin"/><Relationship Id="rId20" Type="http://schemas.openxmlformats.org/officeDocument/2006/relationships/tags" Target="../tags/tag1232.xml"/><Relationship Id="rId2" Type="http://schemas.openxmlformats.org/officeDocument/2006/relationships/image" Target="../media/image2.png"/><Relationship Id="rId19" Type="http://schemas.openxmlformats.org/officeDocument/2006/relationships/image" Target="../media/image317.wmf"/><Relationship Id="rId18" Type="http://schemas.openxmlformats.org/officeDocument/2006/relationships/oleObject" Target="../embeddings/oleObject405.bin"/><Relationship Id="rId17" Type="http://schemas.openxmlformats.org/officeDocument/2006/relationships/tags" Target="../tags/tag1231.xml"/><Relationship Id="rId16" Type="http://schemas.openxmlformats.org/officeDocument/2006/relationships/tags" Target="../tags/tag1230.xml"/><Relationship Id="rId15" Type="http://schemas.openxmlformats.org/officeDocument/2006/relationships/tags" Target="../tags/tag1229.xml"/><Relationship Id="rId14" Type="http://schemas.openxmlformats.org/officeDocument/2006/relationships/image" Target="../media/image316.wmf"/><Relationship Id="rId13" Type="http://schemas.openxmlformats.org/officeDocument/2006/relationships/oleObject" Target="../embeddings/oleObject404.bin"/><Relationship Id="rId12" Type="http://schemas.openxmlformats.org/officeDocument/2006/relationships/tags" Target="../tags/tag1228.xml"/><Relationship Id="rId11" Type="http://schemas.openxmlformats.org/officeDocument/2006/relationships/tags" Target="../tags/tag1227.xml"/><Relationship Id="rId10" Type="http://schemas.openxmlformats.org/officeDocument/2006/relationships/tags" Target="../tags/tag1226.xml"/><Relationship Id="rId1" Type="http://schemas.openxmlformats.org/officeDocument/2006/relationships/image" Target="../media/image1.png"/></Relationships>
</file>

<file path=ppt/slides/_rels/slide76.xml.rels><?xml version="1.0" encoding="UTF-8" standalone="yes"?>
<Relationships xmlns="http://schemas.openxmlformats.org/package/2006/relationships"><Relationship Id="rId9" Type="http://schemas.openxmlformats.org/officeDocument/2006/relationships/tags" Target="../tags/tag1235.xml"/><Relationship Id="rId8" Type="http://schemas.openxmlformats.org/officeDocument/2006/relationships/tags" Target="../tags/tag1234.xml"/><Relationship Id="rId7" Type="http://schemas.openxmlformats.org/officeDocument/2006/relationships/tags" Target="../tags/tag123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5" Type="http://schemas.openxmlformats.org/officeDocument/2006/relationships/vmlDrawing" Target="../drawings/vmlDrawing69.vml"/><Relationship Id="rId24" Type="http://schemas.openxmlformats.org/officeDocument/2006/relationships/slideLayout" Target="../slideLayouts/slideLayout7.xml"/><Relationship Id="rId23" Type="http://schemas.openxmlformats.org/officeDocument/2006/relationships/image" Target="../media/image319.wmf"/><Relationship Id="rId22" Type="http://schemas.openxmlformats.org/officeDocument/2006/relationships/oleObject" Target="../embeddings/oleObject409.bin"/><Relationship Id="rId21" Type="http://schemas.openxmlformats.org/officeDocument/2006/relationships/tags" Target="../tags/tag1243.xml"/><Relationship Id="rId20" Type="http://schemas.openxmlformats.org/officeDocument/2006/relationships/tags" Target="../tags/tag1242.xml"/><Relationship Id="rId2" Type="http://schemas.openxmlformats.org/officeDocument/2006/relationships/image" Target="../media/image2.png"/><Relationship Id="rId19" Type="http://schemas.openxmlformats.org/officeDocument/2006/relationships/tags" Target="../tags/tag1241.xml"/><Relationship Id="rId18" Type="http://schemas.openxmlformats.org/officeDocument/2006/relationships/image" Target="../media/image318.wmf"/><Relationship Id="rId17" Type="http://schemas.openxmlformats.org/officeDocument/2006/relationships/oleObject" Target="../embeddings/oleObject408.bin"/><Relationship Id="rId16" Type="http://schemas.openxmlformats.org/officeDocument/2006/relationships/tags" Target="../tags/tag1240.xml"/><Relationship Id="rId15" Type="http://schemas.openxmlformats.org/officeDocument/2006/relationships/tags" Target="../tags/tag1239.xml"/><Relationship Id="rId14" Type="http://schemas.openxmlformats.org/officeDocument/2006/relationships/tags" Target="../tags/tag1238.xml"/><Relationship Id="rId13" Type="http://schemas.openxmlformats.org/officeDocument/2006/relationships/tags" Target="../tags/tag1237.xml"/><Relationship Id="rId12" Type="http://schemas.openxmlformats.org/officeDocument/2006/relationships/image" Target="../media/image316.wmf"/><Relationship Id="rId11" Type="http://schemas.openxmlformats.org/officeDocument/2006/relationships/oleObject" Target="../embeddings/oleObject407.bin"/><Relationship Id="rId10" Type="http://schemas.openxmlformats.org/officeDocument/2006/relationships/tags" Target="../tags/tag1236.xml"/><Relationship Id="rId1" Type="http://schemas.openxmlformats.org/officeDocument/2006/relationships/image" Target="../media/image1.png"/></Relationships>
</file>

<file path=ppt/slides/_rels/slide77.xml.rels><?xml version="1.0" encoding="UTF-8" standalone="yes"?>
<Relationships xmlns="http://schemas.openxmlformats.org/package/2006/relationships"><Relationship Id="rId9" Type="http://schemas.openxmlformats.org/officeDocument/2006/relationships/tags" Target="../tags/tag1246.xml"/><Relationship Id="rId8" Type="http://schemas.openxmlformats.org/officeDocument/2006/relationships/tags" Target="../tags/tag1245.xml"/><Relationship Id="rId7" Type="http://schemas.openxmlformats.org/officeDocument/2006/relationships/tags" Target="../tags/tag124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70.vml"/><Relationship Id="rId23" Type="http://schemas.openxmlformats.org/officeDocument/2006/relationships/slideLayout" Target="../slideLayouts/slideLayout7.xml"/><Relationship Id="rId22" Type="http://schemas.openxmlformats.org/officeDocument/2006/relationships/image" Target="../media/image321.wmf"/><Relationship Id="rId21" Type="http://schemas.openxmlformats.org/officeDocument/2006/relationships/oleObject" Target="../embeddings/oleObject412.bin"/><Relationship Id="rId20" Type="http://schemas.openxmlformats.org/officeDocument/2006/relationships/tags" Target="../tags/tag1253.xml"/><Relationship Id="rId2" Type="http://schemas.openxmlformats.org/officeDocument/2006/relationships/image" Target="../media/image2.png"/><Relationship Id="rId19" Type="http://schemas.openxmlformats.org/officeDocument/2006/relationships/tags" Target="../tags/tag1252.xml"/><Relationship Id="rId18" Type="http://schemas.openxmlformats.org/officeDocument/2006/relationships/tags" Target="../tags/tag1251.xml"/><Relationship Id="rId17" Type="http://schemas.openxmlformats.org/officeDocument/2006/relationships/image" Target="../media/image310.wmf"/><Relationship Id="rId16" Type="http://schemas.openxmlformats.org/officeDocument/2006/relationships/oleObject" Target="../embeddings/oleObject411.bin"/><Relationship Id="rId15" Type="http://schemas.openxmlformats.org/officeDocument/2006/relationships/tags" Target="../tags/tag1250.xml"/><Relationship Id="rId14" Type="http://schemas.openxmlformats.org/officeDocument/2006/relationships/tags" Target="../tags/tag1249.xml"/><Relationship Id="rId13" Type="http://schemas.openxmlformats.org/officeDocument/2006/relationships/tags" Target="../tags/tag1248.xml"/><Relationship Id="rId12" Type="http://schemas.openxmlformats.org/officeDocument/2006/relationships/image" Target="../media/image320.wmf"/><Relationship Id="rId11" Type="http://schemas.openxmlformats.org/officeDocument/2006/relationships/oleObject" Target="../embeddings/oleObject410.bin"/><Relationship Id="rId10" Type="http://schemas.openxmlformats.org/officeDocument/2006/relationships/tags" Target="../tags/tag1247.xml"/><Relationship Id="rId1" Type="http://schemas.openxmlformats.org/officeDocument/2006/relationships/image" Target="../media/image1.png"/></Relationships>
</file>

<file path=ppt/slides/_rels/slide78.xml.rels><?xml version="1.0" encoding="UTF-8" standalone="yes"?>
<Relationships xmlns="http://schemas.openxmlformats.org/package/2006/relationships"><Relationship Id="rId9" Type="http://schemas.openxmlformats.org/officeDocument/2006/relationships/tags" Target="../tags/tag1256.xml"/><Relationship Id="rId8" Type="http://schemas.openxmlformats.org/officeDocument/2006/relationships/tags" Target="../tags/tag1255.xml"/><Relationship Id="rId7" Type="http://schemas.openxmlformats.org/officeDocument/2006/relationships/tags" Target="../tags/tag125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6" Type="http://schemas.openxmlformats.org/officeDocument/2006/relationships/vmlDrawing" Target="../drawings/vmlDrawing71.vml"/><Relationship Id="rId25" Type="http://schemas.openxmlformats.org/officeDocument/2006/relationships/slideLayout" Target="../slideLayouts/slideLayout7.xml"/><Relationship Id="rId24" Type="http://schemas.openxmlformats.org/officeDocument/2006/relationships/image" Target="../media/image324.wmf"/><Relationship Id="rId23" Type="http://schemas.openxmlformats.org/officeDocument/2006/relationships/oleObject" Target="../embeddings/oleObject415.bin"/><Relationship Id="rId22" Type="http://schemas.openxmlformats.org/officeDocument/2006/relationships/tags" Target="../tags/tag1265.xml"/><Relationship Id="rId21" Type="http://schemas.openxmlformats.org/officeDocument/2006/relationships/tags" Target="../tags/tag1264.xml"/><Relationship Id="rId20" Type="http://schemas.openxmlformats.org/officeDocument/2006/relationships/tags" Target="../tags/tag1263.xml"/><Relationship Id="rId2" Type="http://schemas.openxmlformats.org/officeDocument/2006/relationships/image" Target="../media/image2.png"/><Relationship Id="rId19" Type="http://schemas.openxmlformats.org/officeDocument/2006/relationships/tags" Target="../tags/tag1262.xml"/><Relationship Id="rId18" Type="http://schemas.openxmlformats.org/officeDocument/2006/relationships/tags" Target="../tags/tag1261.xml"/><Relationship Id="rId17" Type="http://schemas.openxmlformats.org/officeDocument/2006/relationships/image" Target="../media/image323.wmf"/><Relationship Id="rId16" Type="http://schemas.openxmlformats.org/officeDocument/2006/relationships/oleObject" Target="../embeddings/oleObject414.bin"/><Relationship Id="rId15" Type="http://schemas.openxmlformats.org/officeDocument/2006/relationships/tags" Target="../tags/tag1260.xml"/><Relationship Id="rId14" Type="http://schemas.openxmlformats.org/officeDocument/2006/relationships/tags" Target="../tags/tag1259.xml"/><Relationship Id="rId13" Type="http://schemas.openxmlformats.org/officeDocument/2006/relationships/image" Target="../media/image322.wmf"/><Relationship Id="rId12" Type="http://schemas.openxmlformats.org/officeDocument/2006/relationships/oleObject" Target="../embeddings/oleObject413.bin"/><Relationship Id="rId11" Type="http://schemas.openxmlformats.org/officeDocument/2006/relationships/tags" Target="../tags/tag1258.xml"/><Relationship Id="rId10" Type="http://schemas.openxmlformats.org/officeDocument/2006/relationships/tags" Target="../tags/tag1257.xml"/><Relationship Id="rId1" Type="http://schemas.openxmlformats.org/officeDocument/2006/relationships/image" Target="../media/image1.png"/></Relationships>
</file>

<file path=ppt/slides/_rels/slide79.xml.rels><?xml version="1.0" encoding="UTF-8" standalone="yes"?>
<Relationships xmlns="http://schemas.openxmlformats.org/package/2006/relationships"><Relationship Id="rId9" Type="http://schemas.openxmlformats.org/officeDocument/2006/relationships/tags" Target="../tags/tag1268.xml"/><Relationship Id="rId8" Type="http://schemas.openxmlformats.org/officeDocument/2006/relationships/tags" Target="../tags/tag1267.xml"/><Relationship Id="rId7" Type="http://schemas.openxmlformats.org/officeDocument/2006/relationships/tags" Target="../tags/tag126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6" Type="http://schemas.openxmlformats.org/officeDocument/2006/relationships/vmlDrawing" Target="../drawings/vmlDrawing72.vml"/><Relationship Id="rId35" Type="http://schemas.openxmlformats.org/officeDocument/2006/relationships/slideLayout" Target="../slideLayouts/slideLayout7.xml"/><Relationship Id="rId34" Type="http://schemas.openxmlformats.org/officeDocument/2006/relationships/image" Target="../media/image317.wmf"/><Relationship Id="rId33" Type="http://schemas.openxmlformats.org/officeDocument/2006/relationships/oleObject" Target="../embeddings/oleObject421.bin"/><Relationship Id="rId32" Type="http://schemas.openxmlformats.org/officeDocument/2006/relationships/tags" Target="../tags/tag1281.xml"/><Relationship Id="rId31" Type="http://schemas.openxmlformats.org/officeDocument/2006/relationships/tags" Target="../tags/tag1280.xml"/><Relationship Id="rId30" Type="http://schemas.openxmlformats.org/officeDocument/2006/relationships/tags" Target="../tags/tag1279.xml"/><Relationship Id="rId3" Type="http://schemas.openxmlformats.org/officeDocument/2006/relationships/image" Target="../media/image3.png"/><Relationship Id="rId29" Type="http://schemas.openxmlformats.org/officeDocument/2006/relationships/tags" Target="../tags/tag1278.xml"/><Relationship Id="rId28" Type="http://schemas.openxmlformats.org/officeDocument/2006/relationships/image" Target="../media/image304.wmf"/><Relationship Id="rId27" Type="http://schemas.openxmlformats.org/officeDocument/2006/relationships/oleObject" Target="../embeddings/oleObject420.bin"/><Relationship Id="rId26" Type="http://schemas.openxmlformats.org/officeDocument/2006/relationships/tags" Target="../tags/tag1277.xml"/><Relationship Id="rId25" Type="http://schemas.openxmlformats.org/officeDocument/2006/relationships/image" Target="../media/image326.wmf"/><Relationship Id="rId24" Type="http://schemas.openxmlformats.org/officeDocument/2006/relationships/oleObject" Target="../embeddings/oleObject419.bin"/><Relationship Id="rId23" Type="http://schemas.openxmlformats.org/officeDocument/2006/relationships/tags" Target="../tags/tag1276.xml"/><Relationship Id="rId22" Type="http://schemas.openxmlformats.org/officeDocument/2006/relationships/tags" Target="../tags/tag1275.xml"/><Relationship Id="rId21" Type="http://schemas.openxmlformats.org/officeDocument/2006/relationships/image" Target="../media/image321.wmf"/><Relationship Id="rId20" Type="http://schemas.openxmlformats.org/officeDocument/2006/relationships/oleObject" Target="../embeddings/oleObject418.bin"/><Relationship Id="rId2" Type="http://schemas.openxmlformats.org/officeDocument/2006/relationships/image" Target="../media/image2.png"/><Relationship Id="rId19" Type="http://schemas.openxmlformats.org/officeDocument/2006/relationships/tags" Target="../tags/tag1274.xml"/><Relationship Id="rId18" Type="http://schemas.openxmlformats.org/officeDocument/2006/relationships/tags" Target="../tags/tag1273.xml"/><Relationship Id="rId17" Type="http://schemas.openxmlformats.org/officeDocument/2006/relationships/tags" Target="../tags/tag1272.xml"/><Relationship Id="rId16" Type="http://schemas.openxmlformats.org/officeDocument/2006/relationships/image" Target="../media/image325.wmf"/><Relationship Id="rId15" Type="http://schemas.openxmlformats.org/officeDocument/2006/relationships/oleObject" Target="../embeddings/oleObject417.bin"/><Relationship Id="rId14" Type="http://schemas.openxmlformats.org/officeDocument/2006/relationships/tags" Target="../tags/tag1271.xml"/><Relationship Id="rId13" Type="http://schemas.openxmlformats.org/officeDocument/2006/relationships/tags" Target="../tags/tag1270.xml"/><Relationship Id="rId12" Type="http://schemas.openxmlformats.org/officeDocument/2006/relationships/image" Target="../media/image320.wmf"/><Relationship Id="rId11" Type="http://schemas.openxmlformats.org/officeDocument/2006/relationships/oleObject" Target="../embeddings/oleObject416.bin"/><Relationship Id="rId10" Type="http://schemas.openxmlformats.org/officeDocument/2006/relationships/tags" Target="../tags/tag126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4" Type="http://schemas.openxmlformats.org/officeDocument/2006/relationships/vmlDrawing" Target="../drawings/vmlDrawing6.vml"/><Relationship Id="rId23" Type="http://schemas.openxmlformats.org/officeDocument/2006/relationships/slideLayout" Target="../slideLayouts/slideLayout7.xml"/><Relationship Id="rId22" Type="http://schemas.openxmlformats.org/officeDocument/2006/relationships/image" Target="../media/image28.wmf"/><Relationship Id="rId21" Type="http://schemas.openxmlformats.org/officeDocument/2006/relationships/oleObject" Target="../embeddings/oleObject23.bin"/><Relationship Id="rId20" Type="http://schemas.openxmlformats.org/officeDocument/2006/relationships/tags" Target="../tags/tag53.xml"/><Relationship Id="rId2" Type="http://schemas.openxmlformats.org/officeDocument/2006/relationships/image" Target="../media/image2.png"/><Relationship Id="rId19" Type="http://schemas.openxmlformats.org/officeDocument/2006/relationships/image" Target="../media/image27.wmf"/><Relationship Id="rId18" Type="http://schemas.openxmlformats.org/officeDocument/2006/relationships/oleObject" Target="../embeddings/oleObject22.bin"/><Relationship Id="rId17" Type="http://schemas.openxmlformats.org/officeDocument/2006/relationships/tags" Target="../tags/tag52.xml"/><Relationship Id="rId16" Type="http://schemas.openxmlformats.org/officeDocument/2006/relationships/image" Target="../media/image26.wmf"/><Relationship Id="rId15" Type="http://schemas.openxmlformats.org/officeDocument/2006/relationships/oleObject" Target="../embeddings/oleObject21.bin"/><Relationship Id="rId14" Type="http://schemas.openxmlformats.org/officeDocument/2006/relationships/tags" Target="../tags/tag51.xml"/><Relationship Id="rId13" Type="http://schemas.openxmlformats.org/officeDocument/2006/relationships/image" Target="../media/image25.wmf"/><Relationship Id="rId12" Type="http://schemas.openxmlformats.org/officeDocument/2006/relationships/oleObject" Target="../embeddings/oleObject20.bin"/><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image" Target="../media/image1.png"/></Relationships>
</file>

<file path=ppt/slides/_rels/slide80.xml.rels><?xml version="1.0" encoding="UTF-8" standalone="yes"?>
<Relationships xmlns="http://schemas.openxmlformats.org/package/2006/relationships"><Relationship Id="rId9" Type="http://schemas.openxmlformats.org/officeDocument/2006/relationships/tags" Target="../tags/tag1284.xml"/><Relationship Id="rId8" Type="http://schemas.openxmlformats.org/officeDocument/2006/relationships/tags" Target="../tags/tag1283.xml"/><Relationship Id="rId7" Type="http://schemas.openxmlformats.org/officeDocument/2006/relationships/tags" Target="../tags/tag128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81.xml.rels><?xml version="1.0" encoding="UTF-8" standalone="yes"?>
<Relationships xmlns="http://schemas.openxmlformats.org/package/2006/relationships"><Relationship Id="rId9" Type="http://schemas.openxmlformats.org/officeDocument/2006/relationships/tags" Target="../tags/tag1287.xml"/><Relationship Id="rId8" Type="http://schemas.openxmlformats.org/officeDocument/2006/relationships/tags" Target="../tags/tag1286.xml"/><Relationship Id="rId7" Type="http://schemas.openxmlformats.org/officeDocument/2006/relationships/tags" Target="../tags/tag128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1288.xml"/><Relationship Id="rId1" Type="http://schemas.openxmlformats.org/officeDocument/2006/relationships/image" Target="../media/image1.png"/></Relationships>
</file>

<file path=ppt/slides/_rels/slide82.xml.rels><?xml version="1.0" encoding="UTF-8" standalone="yes"?>
<Relationships xmlns="http://schemas.openxmlformats.org/package/2006/relationships"><Relationship Id="rId9" Type="http://schemas.openxmlformats.org/officeDocument/2006/relationships/tags" Target="../tags/tag1291.xml"/><Relationship Id="rId8" Type="http://schemas.openxmlformats.org/officeDocument/2006/relationships/tags" Target="../tags/tag1290.xml"/><Relationship Id="rId7" Type="http://schemas.openxmlformats.org/officeDocument/2006/relationships/tags" Target="../tags/tag128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7" Type="http://schemas.openxmlformats.org/officeDocument/2006/relationships/vmlDrawing" Target="../drawings/vmlDrawing73.vml"/><Relationship Id="rId36" Type="http://schemas.openxmlformats.org/officeDocument/2006/relationships/slideLayout" Target="../slideLayouts/slideLayout7.xml"/><Relationship Id="rId35" Type="http://schemas.openxmlformats.org/officeDocument/2006/relationships/image" Target="../media/image330.wmf"/><Relationship Id="rId34" Type="http://schemas.openxmlformats.org/officeDocument/2006/relationships/oleObject" Target="../embeddings/oleObject425.bin"/><Relationship Id="rId33" Type="http://schemas.openxmlformats.org/officeDocument/2006/relationships/tags" Target="../tags/tag1309.xml"/><Relationship Id="rId32" Type="http://schemas.openxmlformats.org/officeDocument/2006/relationships/tags" Target="../tags/tag1308.xml"/><Relationship Id="rId31" Type="http://schemas.openxmlformats.org/officeDocument/2006/relationships/tags" Target="../tags/tag1307.xml"/><Relationship Id="rId30" Type="http://schemas.openxmlformats.org/officeDocument/2006/relationships/image" Target="../media/image329.wmf"/><Relationship Id="rId3" Type="http://schemas.openxmlformats.org/officeDocument/2006/relationships/image" Target="../media/image3.png"/><Relationship Id="rId29" Type="http://schemas.openxmlformats.org/officeDocument/2006/relationships/oleObject" Target="../embeddings/oleObject424.bin"/><Relationship Id="rId28" Type="http://schemas.openxmlformats.org/officeDocument/2006/relationships/tags" Target="../tags/tag1306.xml"/><Relationship Id="rId27" Type="http://schemas.openxmlformats.org/officeDocument/2006/relationships/image" Target="../media/image328.wmf"/><Relationship Id="rId26" Type="http://schemas.openxmlformats.org/officeDocument/2006/relationships/oleObject" Target="../embeddings/oleObject423.bin"/><Relationship Id="rId25" Type="http://schemas.openxmlformats.org/officeDocument/2006/relationships/tags" Target="../tags/tag1305.xml"/><Relationship Id="rId24" Type="http://schemas.openxmlformats.org/officeDocument/2006/relationships/tags" Target="../tags/tag1304.xml"/><Relationship Id="rId23" Type="http://schemas.openxmlformats.org/officeDocument/2006/relationships/tags" Target="../tags/tag1303.xml"/><Relationship Id="rId22" Type="http://schemas.openxmlformats.org/officeDocument/2006/relationships/tags" Target="../tags/tag1302.xml"/><Relationship Id="rId21" Type="http://schemas.openxmlformats.org/officeDocument/2006/relationships/tags" Target="../tags/tag1301.xml"/><Relationship Id="rId20" Type="http://schemas.openxmlformats.org/officeDocument/2006/relationships/tags" Target="../tags/tag1300.xml"/><Relationship Id="rId2" Type="http://schemas.openxmlformats.org/officeDocument/2006/relationships/image" Target="../media/image2.png"/><Relationship Id="rId19" Type="http://schemas.openxmlformats.org/officeDocument/2006/relationships/tags" Target="../tags/tag1299.xml"/><Relationship Id="rId18" Type="http://schemas.openxmlformats.org/officeDocument/2006/relationships/tags" Target="../tags/tag1298.xml"/><Relationship Id="rId17" Type="http://schemas.openxmlformats.org/officeDocument/2006/relationships/tags" Target="../tags/tag1297.xml"/><Relationship Id="rId16" Type="http://schemas.openxmlformats.org/officeDocument/2006/relationships/tags" Target="../tags/tag1296.xml"/><Relationship Id="rId15" Type="http://schemas.openxmlformats.org/officeDocument/2006/relationships/tags" Target="../tags/tag1295.xml"/><Relationship Id="rId14" Type="http://schemas.openxmlformats.org/officeDocument/2006/relationships/tags" Target="../tags/tag1294.xml"/><Relationship Id="rId13" Type="http://schemas.openxmlformats.org/officeDocument/2006/relationships/image" Target="../media/image327.wmf"/><Relationship Id="rId12" Type="http://schemas.openxmlformats.org/officeDocument/2006/relationships/oleObject" Target="../embeddings/oleObject422.bin"/><Relationship Id="rId11" Type="http://schemas.openxmlformats.org/officeDocument/2006/relationships/tags" Target="../tags/tag1293.xml"/><Relationship Id="rId10" Type="http://schemas.openxmlformats.org/officeDocument/2006/relationships/tags" Target="../tags/tag1292.xml"/><Relationship Id="rId1" Type="http://schemas.openxmlformats.org/officeDocument/2006/relationships/image" Target="../media/image1.png"/></Relationships>
</file>

<file path=ppt/slides/_rels/slide83.xml.rels><?xml version="1.0" encoding="UTF-8" standalone="yes"?>
<Relationships xmlns="http://schemas.openxmlformats.org/package/2006/relationships"><Relationship Id="rId9" Type="http://schemas.openxmlformats.org/officeDocument/2006/relationships/tags" Target="../tags/tag1312.xml"/><Relationship Id="rId8" Type="http://schemas.openxmlformats.org/officeDocument/2006/relationships/tags" Target="../tags/tag1311.xml"/><Relationship Id="rId7" Type="http://schemas.openxmlformats.org/officeDocument/2006/relationships/tags" Target="../tags/tag1310.xml"/><Relationship Id="rId6" Type="http://schemas.openxmlformats.org/officeDocument/2006/relationships/image" Target="../media/image7.png"/><Relationship Id="rId58" Type="http://schemas.openxmlformats.org/officeDocument/2006/relationships/vmlDrawing" Target="../drawings/vmlDrawing74.vml"/><Relationship Id="rId57" Type="http://schemas.openxmlformats.org/officeDocument/2006/relationships/slideLayout" Target="../slideLayouts/slideLayout7.xml"/><Relationship Id="rId56" Type="http://schemas.openxmlformats.org/officeDocument/2006/relationships/tags" Target="../tags/tag1341.xml"/><Relationship Id="rId55" Type="http://schemas.openxmlformats.org/officeDocument/2006/relationships/image" Target="../media/image339.wmf"/><Relationship Id="rId54" Type="http://schemas.openxmlformats.org/officeDocument/2006/relationships/oleObject" Target="../embeddings/oleObject434.bin"/><Relationship Id="rId53" Type="http://schemas.openxmlformats.org/officeDocument/2006/relationships/tags" Target="../tags/tag1340.xml"/><Relationship Id="rId52" Type="http://schemas.openxmlformats.org/officeDocument/2006/relationships/tags" Target="../tags/tag1339.xml"/><Relationship Id="rId51" Type="http://schemas.openxmlformats.org/officeDocument/2006/relationships/tags" Target="../tags/tag1338.xml"/><Relationship Id="rId50" Type="http://schemas.openxmlformats.org/officeDocument/2006/relationships/tags" Target="../tags/tag1337.xml"/><Relationship Id="rId5" Type="http://schemas.openxmlformats.org/officeDocument/2006/relationships/image" Target="../media/image5.png"/><Relationship Id="rId49" Type="http://schemas.openxmlformats.org/officeDocument/2006/relationships/image" Target="../media/image338.wmf"/><Relationship Id="rId48" Type="http://schemas.openxmlformats.org/officeDocument/2006/relationships/oleObject" Target="../embeddings/oleObject433.bin"/><Relationship Id="rId47" Type="http://schemas.openxmlformats.org/officeDocument/2006/relationships/tags" Target="../tags/tag1336.xml"/><Relationship Id="rId46" Type="http://schemas.openxmlformats.org/officeDocument/2006/relationships/tags" Target="../tags/tag1335.xml"/><Relationship Id="rId45" Type="http://schemas.openxmlformats.org/officeDocument/2006/relationships/tags" Target="../tags/tag1334.xml"/><Relationship Id="rId44" Type="http://schemas.openxmlformats.org/officeDocument/2006/relationships/image" Target="../media/image337.wmf"/><Relationship Id="rId43" Type="http://schemas.openxmlformats.org/officeDocument/2006/relationships/oleObject" Target="../embeddings/oleObject432.bin"/><Relationship Id="rId42" Type="http://schemas.openxmlformats.org/officeDocument/2006/relationships/tags" Target="../tags/tag1333.xml"/><Relationship Id="rId41" Type="http://schemas.openxmlformats.org/officeDocument/2006/relationships/tags" Target="../tags/tag1332.xml"/><Relationship Id="rId40" Type="http://schemas.openxmlformats.org/officeDocument/2006/relationships/tags" Target="../tags/tag1331.xml"/><Relationship Id="rId4" Type="http://schemas.openxmlformats.org/officeDocument/2006/relationships/image" Target="../media/image4.png"/><Relationship Id="rId39" Type="http://schemas.openxmlformats.org/officeDocument/2006/relationships/image" Target="../media/image336.wmf"/><Relationship Id="rId38" Type="http://schemas.openxmlformats.org/officeDocument/2006/relationships/oleObject" Target="../embeddings/oleObject431.bin"/><Relationship Id="rId37" Type="http://schemas.openxmlformats.org/officeDocument/2006/relationships/tags" Target="../tags/tag1330.xml"/><Relationship Id="rId36" Type="http://schemas.openxmlformats.org/officeDocument/2006/relationships/tags" Target="../tags/tag1329.xml"/><Relationship Id="rId35" Type="http://schemas.openxmlformats.org/officeDocument/2006/relationships/tags" Target="../tags/tag1328.xml"/><Relationship Id="rId34" Type="http://schemas.openxmlformats.org/officeDocument/2006/relationships/image" Target="../media/image335.wmf"/><Relationship Id="rId33" Type="http://schemas.openxmlformats.org/officeDocument/2006/relationships/oleObject" Target="../embeddings/oleObject430.bin"/><Relationship Id="rId32" Type="http://schemas.openxmlformats.org/officeDocument/2006/relationships/tags" Target="../tags/tag1327.xml"/><Relationship Id="rId31" Type="http://schemas.openxmlformats.org/officeDocument/2006/relationships/tags" Target="../tags/tag1326.xml"/><Relationship Id="rId30" Type="http://schemas.openxmlformats.org/officeDocument/2006/relationships/tags" Target="../tags/tag1325.xml"/><Relationship Id="rId3" Type="http://schemas.openxmlformats.org/officeDocument/2006/relationships/image" Target="../media/image3.png"/><Relationship Id="rId29" Type="http://schemas.openxmlformats.org/officeDocument/2006/relationships/image" Target="../media/image334.wmf"/><Relationship Id="rId28" Type="http://schemas.openxmlformats.org/officeDocument/2006/relationships/oleObject" Target="../embeddings/oleObject429.bin"/><Relationship Id="rId27" Type="http://schemas.openxmlformats.org/officeDocument/2006/relationships/tags" Target="../tags/tag1324.xml"/><Relationship Id="rId26" Type="http://schemas.openxmlformats.org/officeDocument/2006/relationships/tags" Target="../tags/tag1323.xml"/><Relationship Id="rId25" Type="http://schemas.openxmlformats.org/officeDocument/2006/relationships/tags" Target="../tags/tag1322.xml"/><Relationship Id="rId24" Type="http://schemas.openxmlformats.org/officeDocument/2006/relationships/image" Target="../media/image333.wmf"/><Relationship Id="rId23" Type="http://schemas.openxmlformats.org/officeDocument/2006/relationships/oleObject" Target="../embeddings/oleObject428.bin"/><Relationship Id="rId22" Type="http://schemas.openxmlformats.org/officeDocument/2006/relationships/tags" Target="../tags/tag1321.xml"/><Relationship Id="rId21" Type="http://schemas.openxmlformats.org/officeDocument/2006/relationships/tags" Target="../tags/tag1320.xml"/><Relationship Id="rId20" Type="http://schemas.openxmlformats.org/officeDocument/2006/relationships/tags" Target="../tags/tag1319.xml"/><Relationship Id="rId2" Type="http://schemas.openxmlformats.org/officeDocument/2006/relationships/image" Target="../media/image2.png"/><Relationship Id="rId19" Type="http://schemas.openxmlformats.org/officeDocument/2006/relationships/image" Target="../media/image332.wmf"/><Relationship Id="rId18" Type="http://schemas.openxmlformats.org/officeDocument/2006/relationships/oleObject" Target="../embeddings/oleObject427.bin"/><Relationship Id="rId17" Type="http://schemas.openxmlformats.org/officeDocument/2006/relationships/tags" Target="../tags/tag1318.xml"/><Relationship Id="rId16" Type="http://schemas.openxmlformats.org/officeDocument/2006/relationships/tags" Target="../tags/tag1317.xml"/><Relationship Id="rId15" Type="http://schemas.openxmlformats.org/officeDocument/2006/relationships/tags" Target="../tags/tag1316.xml"/><Relationship Id="rId14" Type="http://schemas.openxmlformats.org/officeDocument/2006/relationships/image" Target="../media/image331.wmf"/><Relationship Id="rId13" Type="http://schemas.openxmlformats.org/officeDocument/2006/relationships/oleObject" Target="../embeddings/oleObject426.bin"/><Relationship Id="rId12" Type="http://schemas.openxmlformats.org/officeDocument/2006/relationships/tags" Target="../tags/tag1315.xml"/><Relationship Id="rId11" Type="http://schemas.openxmlformats.org/officeDocument/2006/relationships/tags" Target="../tags/tag1314.xml"/><Relationship Id="rId10" Type="http://schemas.openxmlformats.org/officeDocument/2006/relationships/tags" Target="../tags/tag1313.xml"/><Relationship Id="rId1" Type="http://schemas.openxmlformats.org/officeDocument/2006/relationships/image" Target="../media/image1.png"/></Relationships>
</file>

<file path=ppt/slides/_rels/slide84.xml.rels><?xml version="1.0" encoding="UTF-8" standalone="yes"?>
<Relationships xmlns="http://schemas.openxmlformats.org/package/2006/relationships"><Relationship Id="rId9" Type="http://schemas.openxmlformats.org/officeDocument/2006/relationships/tags" Target="../tags/tag1344.xml"/><Relationship Id="rId8" Type="http://schemas.openxmlformats.org/officeDocument/2006/relationships/tags" Target="../tags/tag1343.xml"/><Relationship Id="rId7" Type="http://schemas.openxmlformats.org/officeDocument/2006/relationships/tags" Target="../tags/tag134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7" Type="http://schemas.openxmlformats.org/officeDocument/2006/relationships/vmlDrawing" Target="../drawings/vmlDrawing75.vml"/><Relationship Id="rId16" Type="http://schemas.openxmlformats.org/officeDocument/2006/relationships/slideLayout" Target="../slideLayouts/slideLayout7.xml"/><Relationship Id="rId15" Type="http://schemas.openxmlformats.org/officeDocument/2006/relationships/tags" Target="../tags/tag1348.xml"/><Relationship Id="rId14" Type="http://schemas.openxmlformats.org/officeDocument/2006/relationships/image" Target="../media/image340.wmf"/><Relationship Id="rId13" Type="http://schemas.openxmlformats.org/officeDocument/2006/relationships/oleObject" Target="../embeddings/oleObject435.bin"/><Relationship Id="rId12" Type="http://schemas.openxmlformats.org/officeDocument/2006/relationships/tags" Target="../tags/tag1347.xml"/><Relationship Id="rId11" Type="http://schemas.openxmlformats.org/officeDocument/2006/relationships/tags" Target="../tags/tag1346.xml"/><Relationship Id="rId10" Type="http://schemas.openxmlformats.org/officeDocument/2006/relationships/tags" Target="../tags/tag1345.xml"/><Relationship Id="rId1" Type="http://schemas.openxmlformats.org/officeDocument/2006/relationships/image" Target="../media/image1.png"/></Relationships>
</file>

<file path=ppt/slides/_rels/slide85.xml.rels><?xml version="1.0" encoding="UTF-8" standalone="yes"?>
<Relationships xmlns="http://schemas.openxmlformats.org/package/2006/relationships"><Relationship Id="rId9" Type="http://schemas.openxmlformats.org/officeDocument/2006/relationships/tags" Target="../tags/tag1351.xml"/><Relationship Id="rId8" Type="http://schemas.openxmlformats.org/officeDocument/2006/relationships/tags" Target="../tags/tag1350.xml"/><Relationship Id="rId7" Type="http://schemas.openxmlformats.org/officeDocument/2006/relationships/tags" Target="../tags/tag134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vmlDrawing" Target="../drawings/vmlDrawing76.vml"/><Relationship Id="rId17" Type="http://schemas.openxmlformats.org/officeDocument/2006/relationships/slideLayout" Target="../slideLayouts/slideLayout7.xml"/><Relationship Id="rId16" Type="http://schemas.openxmlformats.org/officeDocument/2006/relationships/image" Target="../media/image342.wmf"/><Relationship Id="rId15" Type="http://schemas.openxmlformats.org/officeDocument/2006/relationships/oleObject" Target="../embeddings/oleObject437.bin"/><Relationship Id="rId14" Type="http://schemas.openxmlformats.org/officeDocument/2006/relationships/tags" Target="../tags/tag1354.xml"/><Relationship Id="rId13" Type="http://schemas.openxmlformats.org/officeDocument/2006/relationships/tags" Target="../tags/tag1353.xml"/><Relationship Id="rId12" Type="http://schemas.openxmlformats.org/officeDocument/2006/relationships/image" Target="../media/image341.wmf"/><Relationship Id="rId11" Type="http://schemas.openxmlformats.org/officeDocument/2006/relationships/oleObject" Target="../embeddings/oleObject436.bin"/><Relationship Id="rId10" Type="http://schemas.openxmlformats.org/officeDocument/2006/relationships/tags" Target="../tags/tag1352.xml"/><Relationship Id="rId1" Type="http://schemas.openxmlformats.org/officeDocument/2006/relationships/image" Target="../media/image1.png"/></Relationships>
</file>

<file path=ppt/slides/_rels/slide86.xml.rels><?xml version="1.0" encoding="UTF-8" standalone="yes"?>
<Relationships xmlns="http://schemas.openxmlformats.org/package/2006/relationships"><Relationship Id="rId9" Type="http://schemas.openxmlformats.org/officeDocument/2006/relationships/tags" Target="../tags/tag1357.xml"/><Relationship Id="rId8" Type="http://schemas.openxmlformats.org/officeDocument/2006/relationships/tags" Target="../tags/tag1356.xml"/><Relationship Id="rId7" Type="http://schemas.openxmlformats.org/officeDocument/2006/relationships/tags" Target="../tags/tag135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3" Type="http://schemas.openxmlformats.org/officeDocument/2006/relationships/vmlDrawing" Target="../drawings/vmlDrawing77.vml"/><Relationship Id="rId22" Type="http://schemas.openxmlformats.org/officeDocument/2006/relationships/slideLayout" Target="../slideLayouts/slideLayout7.xml"/><Relationship Id="rId21" Type="http://schemas.openxmlformats.org/officeDocument/2006/relationships/image" Target="../media/image345.wmf"/><Relationship Id="rId20" Type="http://schemas.openxmlformats.org/officeDocument/2006/relationships/oleObject" Target="../embeddings/oleObject440.bin"/><Relationship Id="rId2" Type="http://schemas.openxmlformats.org/officeDocument/2006/relationships/image" Target="../media/image2.png"/><Relationship Id="rId19" Type="http://schemas.openxmlformats.org/officeDocument/2006/relationships/tags" Target="../tags/tag1363.xml"/><Relationship Id="rId18" Type="http://schemas.openxmlformats.org/officeDocument/2006/relationships/tags" Target="../tags/tag1362.xml"/><Relationship Id="rId17" Type="http://schemas.openxmlformats.org/officeDocument/2006/relationships/image" Target="../media/image344.wmf"/><Relationship Id="rId16" Type="http://schemas.openxmlformats.org/officeDocument/2006/relationships/oleObject" Target="../embeddings/oleObject439.bin"/><Relationship Id="rId15" Type="http://schemas.openxmlformats.org/officeDocument/2006/relationships/tags" Target="../tags/tag1361.xml"/><Relationship Id="rId14" Type="http://schemas.openxmlformats.org/officeDocument/2006/relationships/tags" Target="../tags/tag1360.xml"/><Relationship Id="rId13" Type="http://schemas.openxmlformats.org/officeDocument/2006/relationships/image" Target="../media/image343.wmf"/><Relationship Id="rId12" Type="http://schemas.openxmlformats.org/officeDocument/2006/relationships/oleObject" Target="../embeddings/oleObject438.bin"/><Relationship Id="rId11" Type="http://schemas.openxmlformats.org/officeDocument/2006/relationships/tags" Target="../tags/tag1359.xml"/><Relationship Id="rId10" Type="http://schemas.openxmlformats.org/officeDocument/2006/relationships/tags" Target="../tags/tag1358.xml"/><Relationship Id="rId1" Type="http://schemas.openxmlformats.org/officeDocument/2006/relationships/image" Target="../media/image1.png"/></Relationships>
</file>

<file path=ppt/slides/_rels/slide87.xml.rels><?xml version="1.0" encoding="UTF-8" standalone="yes"?>
<Relationships xmlns="http://schemas.openxmlformats.org/package/2006/relationships"><Relationship Id="rId9" Type="http://schemas.openxmlformats.org/officeDocument/2006/relationships/tags" Target="../tags/tag1366.xml"/><Relationship Id="rId8" Type="http://schemas.openxmlformats.org/officeDocument/2006/relationships/tags" Target="../tags/tag1365.xml"/><Relationship Id="rId7" Type="http://schemas.openxmlformats.org/officeDocument/2006/relationships/tags" Target="../tags/tag136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9" Type="http://schemas.openxmlformats.org/officeDocument/2006/relationships/vmlDrawing" Target="../drawings/vmlDrawing78.vml"/><Relationship Id="rId38" Type="http://schemas.openxmlformats.org/officeDocument/2006/relationships/slideLayout" Target="../slideLayouts/slideLayout7.xml"/><Relationship Id="rId37" Type="http://schemas.openxmlformats.org/officeDocument/2006/relationships/tags" Target="../tags/tag1384.xml"/><Relationship Id="rId36" Type="http://schemas.openxmlformats.org/officeDocument/2006/relationships/tags" Target="../tags/tag1383.xml"/><Relationship Id="rId35" Type="http://schemas.openxmlformats.org/officeDocument/2006/relationships/tags" Target="../tags/tag1382.xml"/><Relationship Id="rId34" Type="http://schemas.openxmlformats.org/officeDocument/2006/relationships/image" Target="../media/image350.wmf"/><Relationship Id="rId33" Type="http://schemas.openxmlformats.org/officeDocument/2006/relationships/oleObject" Target="../embeddings/oleObject445.bin"/><Relationship Id="rId32" Type="http://schemas.openxmlformats.org/officeDocument/2006/relationships/tags" Target="../tags/tag1381.xml"/><Relationship Id="rId31" Type="http://schemas.openxmlformats.org/officeDocument/2006/relationships/tags" Target="../tags/tag1380.xml"/><Relationship Id="rId30" Type="http://schemas.openxmlformats.org/officeDocument/2006/relationships/tags" Target="../tags/tag1379.xml"/><Relationship Id="rId3" Type="http://schemas.openxmlformats.org/officeDocument/2006/relationships/image" Target="../media/image3.png"/><Relationship Id="rId29" Type="http://schemas.openxmlformats.org/officeDocument/2006/relationships/image" Target="../media/image349.wmf"/><Relationship Id="rId28" Type="http://schemas.openxmlformats.org/officeDocument/2006/relationships/oleObject" Target="../embeddings/oleObject444.bin"/><Relationship Id="rId27" Type="http://schemas.openxmlformats.org/officeDocument/2006/relationships/tags" Target="../tags/tag1378.xml"/><Relationship Id="rId26" Type="http://schemas.openxmlformats.org/officeDocument/2006/relationships/tags" Target="../tags/tag1377.xml"/><Relationship Id="rId25" Type="http://schemas.openxmlformats.org/officeDocument/2006/relationships/tags" Target="../tags/tag1376.xml"/><Relationship Id="rId24" Type="http://schemas.openxmlformats.org/officeDocument/2006/relationships/image" Target="../media/image348.wmf"/><Relationship Id="rId23" Type="http://schemas.openxmlformats.org/officeDocument/2006/relationships/oleObject" Target="../embeddings/oleObject443.bin"/><Relationship Id="rId22" Type="http://schemas.openxmlformats.org/officeDocument/2006/relationships/tags" Target="../tags/tag1375.xml"/><Relationship Id="rId21" Type="http://schemas.openxmlformats.org/officeDocument/2006/relationships/tags" Target="../tags/tag1374.xml"/><Relationship Id="rId20" Type="http://schemas.openxmlformats.org/officeDocument/2006/relationships/tags" Target="../tags/tag1373.xml"/><Relationship Id="rId2" Type="http://schemas.openxmlformats.org/officeDocument/2006/relationships/image" Target="../media/image2.png"/><Relationship Id="rId19" Type="http://schemas.openxmlformats.org/officeDocument/2006/relationships/image" Target="../media/image347.wmf"/><Relationship Id="rId18" Type="http://schemas.openxmlformats.org/officeDocument/2006/relationships/oleObject" Target="../embeddings/oleObject442.bin"/><Relationship Id="rId17" Type="http://schemas.openxmlformats.org/officeDocument/2006/relationships/tags" Target="../tags/tag1372.xml"/><Relationship Id="rId16" Type="http://schemas.openxmlformats.org/officeDocument/2006/relationships/tags" Target="../tags/tag1371.xml"/><Relationship Id="rId15" Type="http://schemas.openxmlformats.org/officeDocument/2006/relationships/tags" Target="../tags/tag1370.xml"/><Relationship Id="rId14" Type="http://schemas.openxmlformats.org/officeDocument/2006/relationships/tags" Target="../tags/tag1369.xml"/><Relationship Id="rId13" Type="http://schemas.openxmlformats.org/officeDocument/2006/relationships/image" Target="../media/image346.wmf"/><Relationship Id="rId12" Type="http://schemas.openxmlformats.org/officeDocument/2006/relationships/oleObject" Target="../embeddings/oleObject441.bin"/><Relationship Id="rId11" Type="http://schemas.openxmlformats.org/officeDocument/2006/relationships/tags" Target="../tags/tag1368.xml"/><Relationship Id="rId10" Type="http://schemas.openxmlformats.org/officeDocument/2006/relationships/tags" Target="../tags/tag1367.xml"/><Relationship Id="rId1" Type="http://schemas.openxmlformats.org/officeDocument/2006/relationships/image" Target="../media/image1.png"/></Relationships>
</file>

<file path=ppt/slides/_rels/slide88.xml.rels><?xml version="1.0" encoding="UTF-8" standalone="yes"?>
<Relationships xmlns="http://schemas.openxmlformats.org/package/2006/relationships"><Relationship Id="rId9" Type="http://schemas.openxmlformats.org/officeDocument/2006/relationships/tags" Target="../tags/tag1387.xml"/><Relationship Id="rId8" Type="http://schemas.openxmlformats.org/officeDocument/2006/relationships/tags" Target="../tags/tag1386.xml"/><Relationship Id="rId7" Type="http://schemas.openxmlformats.org/officeDocument/2006/relationships/tags" Target="../tags/tag1385.xml"/><Relationship Id="rId6" Type="http://schemas.openxmlformats.org/officeDocument/2006/relationships/image" Target="../media/image7.png"/><Relationship Id="rId5" Type="http://schemas.openxmlformats.org/officeDocument/2006/relationships/image" Target="../media/image5.png"/><Relationship Id="rId42" Type="http://schemas.openxmlformats.org/officeDocument/2006/relationships/vmlDrawing" Target="../drawings/vmlDrawing79.vml"/><Relationship Id="rId41" Type="http://schemas.openxmlformats.org/officeDocument/2006/relationships/slideLayout" Target="../slideLayouts/slideLayout7.xml"/><Relationship Id="rId40" Type="http://schemas.openxmlformats.org/officeDocument/2006/relationships/tags" Target="../tags/tag1406.xml"/><Relationship Id="rId4" Type="http://schemas.openxmlformats.org/officeDocument/2006/relationships/image" Target="../media/image4.png"/><Relationship Id="rId39" Type="http://schemas.openxmlformats.org/officeDocument/2006/relationships/image" Target="../media/image356.wmf"/><Relationship Id="rId38" Type="http://schemas.openxmlformats.org/officeDocument/2006/relationships/oleObject" Target="../embeddings/oleObject451.bin"/><Relationship Id="rId37" Type="http://schemas.openxmlformats.org/officeDocument/2006/relationships/tags" Target="../tags/tag1405.xml"/><Relationship Id="rId36" Type="http://schemas.openxmlformats.org/officeDocument/2006/relationships/tags" Target="../tags/tag1404.xml"/><Relationship Id="rId35" Type="http://schemas.openxmlformats.org/officeDocument/2006/relationships/tags" Target="../tags/tag1403.xml"/><Relationship Id="rId34" Type="http://schemas.openxmlformats.org/officeDocument/2006/relationships/image" Target="../media/image355.wmf"/><Relationship Id="rId33" Type="http://schemas.openxmlformats.org/officeDocument/2006/relationships/oleObject" Target="../embeddings/oleObject450.bin"/><Relationship Id="rId32" Type="http://schemas.openxmlformats.org/officeDocument/2006/relationships/tags" Target="../tags/tag1402.xml"/><Relationship Id="rId31" Type="http://schemas.openxmlformats.org/officeDocument/2006/relationships/tags" Target="../tags/tag1401.xml"/><Relationship Id="rId30" Type="http://schemas.openxmlformats.org/officeDocument/2006/relationships/tags" Target="../tags/tag1400.xml"/><Relationship Id="rId3" Type="http://schemas.openxmlformats.org/officeDocument/2006/relationships/image" Target="../media/image3.png"/><Relationship Id="rId29" Type="http://schemas.openxmlformats.org/officeDocument/2006/relationships/image" Target="../media/image354.wmf"/><Relationship Id="rId28" Type="http://schemas.openxmlformats.org/officeDocument/2006/relationships/oleObject" Target="../embeddings/oleObject449.bin"/><Relationship Id="rId27" Type="http://schemas.openxmlformats.org/officeDocument/2006/relationships/tags" Target="../tags/tag1399.xml"/><Relationship Id="rId26" Type="http://schemas.openxmlformats.org/officeDocument/2006/relationships/tags" Target="../tags/tag1398.xml"/><Relationship Id="rId25" Type="http://schemas.openxmlformats.org/officeDocument/2006/relationships/tags" Target="../tags/tag1397.xml"/><Relationship Id="rId24" Type="http://schemas.openxmlformats.org/officeDocument/2006/relationships/tags" Target="../tags/tag1396.xml"/><Relationship Id="rId23" Type="http://schemas.openxmlformats.org/officeDocument/2006/relationships/image" Target="../media/image353.wmf"/><Relationship Id="rId22" Type="http://schemas.openxmlformats.org/officeDocument/2006/relationships/oleObject" Target="../embeddings/oleObject448.bin"/><Relationship Id="rId21" Type="http://schemas.openxmlformats.org/officeDocument/2006/relationships/tags" Target="../tags/tag1395.xml"/><Relationship Id="rId20" Type="http://schemas.openxmlformats.org/officeDocument/2006/relationships/tags" Target="../tags/tag1394.xml"/><Relationship Id="rId2" Type="http://schemas.openxmlformats.org/officeDocument/2006/relationships/image" Target="../media/image2.png"/><Relationship Id="rId19" Type="http://schemas.openxmlformats.org/officeDocument/2006/relationships/tags" Target="../tags/tag1393.xml"/><Relationship Id="rId18" Type="http://schemas.openxmlformats.org/officeDocument/2006/relationships/image" Target="../media/image352.wmf"/><Relationship Id="rId17" Type="http://schemas.openxmlformats.org/officeDocument/2006/relationships/oleObject" Target="../embeddings/oleObject447.bin"/><Relationship Id="rId16" Type="http://schemas.openxmlformats.org/officeDocument/2006/relationships/tags" Target="../tags/tag1392.xml"/><Relationship Id="rId15" Type="http://schemas.openxmlformats.org/officeDocument/2006/relationships/tags" Target="../tags/tag1391.xml"/><Relationship Id="rId14" Type="http://schemas.openxmlformats.org/officeDocument/2006/relationships/tags" Target="../tags/tag1390.xml"/><Relationship Id="rId13" Type="http://schemas.openxmlformats.org/officeDocument/2006/relationships/image" Target="../media/image351.wmf"/><Relationship Id="rId12" Type="http://schemas.openxmlformats.org/officeDocument/2006/relationships/oleObject" Target="../embeddings/oleObject446.bin"/><Relationship Id="rId11" Type="http://schemas.openxmlformats.org/officeDocument/2006/relationships/tags" Target="../tags/tag1389.xml"/><Relationship Id="rId10" Type="http://schemas.openxmlformats.org/officeDocument/2006/relationships/tags" Target="../tags/tag1388.xml"/><Relationship Id="rId1" Type="http://schemas.openxmlformats.org/officeDocument/2006/relationships/image" Target="../media/image1.png"/></Relationships>
</file>

<file path=ppt/slides/_rels/slide89.xml.rels><?xml version="1.0" encoding="UTF-8" standalone="yes"?>
<Relationships xmlns="http://schemas.openxmlformats.org/package/2006/relationships"><Relationship Id="rId9" Type="http://schemas.openxmlformats.org/officeDocument/2006/relationships/tags" Target="../tags/tag1409.xml"/><Relationship Id="rId8" Type="http://schemas.openxmlformats.org/officeDocument/2006/relationships/tags" Target="../tags/tag1408.xml"/><Relationship Id="rId7" Type="http://schemas.openxmlformats.org/officeDocument/2006/relationships/tags" Target="../tags/tag140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6" Type="http://schemas.openxmlformats.org/officeDocument/2006/relationships/vmlDrawing" Target="../drawings/vmlDrawing80.vml"/><Relationship Id="rId25" Type="http://schemas.openxmlformats.org/officeDocument/2006/relationships/slideLayout" Target="../slideLayouts/slideLayout7.xml"/><Relationship Id="rId24" Type="http://schemas.openxmlformats.org/officeDocument/2006/relationships/image" Target="../media/image359.wmf"/><Relationship Id="rId23" Type="http://schemas.openxmlformats.org/officeDocument/2006/relationships/oleObject" Target="../embeddings/oleObject454.bin"/><Relationship Id="rId22" Type="http://schemas.openxmlformats.org/officeDocument/2006/relationships/tags" Target="../tags/tag1418.xml"/><Relationship Id="rId21" Type="http://schemas.openxmlformats.org/officeDocument/2006/relationships/tags" Target="../tags/tag1417.xml"/><Relationship Id="rId20" Type="http://schemas.openxmlformats.org/officeDocument/2006/relationships/tags" Target="../tags/tag1416.xml"/><Relationship Id="rId2" Type="http://schemas.openxmlformats.org/officeDocument/2006/relationships/image" Target="../media/image2.png"/><Relationship Id="rId19" Type="http://schemas.openxmlformats.org/officeDocument/2006/relationships/image" Target="../media/image358.wmf"/><Relationship Id="rId18" Type="http://schemas.openxmlformats.org/officeDocument/2006/relationships/oleObject" Target="../embeddings/oleObject453.bin"/><Relationship Id="rId17" Type="http://schemas.openxmlformats.org/officeDocument/2006/relationships/tags" Target="../tags/tag1415.xml"/><Relationship Id="rId16" Type="http://schemas.openxmlformats.org/officeDocument/2006/relationships/tags" Target="../tags/tag1414.xml"/><Relationship Id="rId15" Type="http://schemas.openxmlformats.org/officeDocument/2006/relationships/tags" Target="../tags/tag1413.xml"/><Relationship Id="rId14" Type="http://schemas.openxmlformats.org/officeDocument/2006/relationships/image" Target="../media/image357.wmf"/><Relationship Id="rId13" Type="http://schemas.openxmlformats.org/officeDocument/2006/relationships/oleObject" Target="../embeddings/oleObject452.bin"/><Relationship Id="rId12" Type="http://schemas.openxmlformats.org/officeDocument/2006/relationships/tags" Target="../tags/tag1412.xml"/><Relationship Id="rId11" Type="http://schemas.openxmlformats.org/officeDocument/2006/relationships/tags" Target="../tags/tag1411.xml"/><Relationship Id="rId10" Type="http://schemas.openxmlformats.org/officeDocument/2006/relationships/tags" Target="../tags/tag1410.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57.xml"/><Relationship Id="rId1" Type="http://schemas.openxmlformats.org/officeDocument/2006/relationships/image" Target="../media/image1.png"/></Relationships>
</file>

<file path=ppt/slides/_rels/slide90.xml.rels><?xml version="1.0" encoding="UTF-8" standalone="yes"?>
<Relationships xmlns="http://schemas.openxmlformats.org/package/2006/relationships"><Relationship Id="rId9" Type="http://schemas.openxmlformats.org/officeDocument/2006/relationships/tags" Target="../tags/tag1421.xml"/><Relationship Id="rId8" Type="http://schemas.openxmlformats.org/officeDocument/2006/relationships/tags" Target="../tags/tag1420.xml"/><Relationship Id="rId7" Type="http://schemas.openxmlformats.org/officeDocument/2006/relationships/tags" Target="../tags/tag141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2" Type="http://schemas.openxmlformats.org/officeDocument/2006/relationships/vmlDrawing" Target="../drawings/vmlDrawing81.vml"/><Relationship Id="rId21" Type="http://schemas.openxmlformats.org/officeDocument/2006/relationships/slideLayout" Target="../slideLayouts/slideLayout7.xml"/><Relationship Id="rId20" Type="http://schemas.openxmlformats.org/officeDocument/2006/relationships/image" Target="../media/image361.wmf"/><Relationship Id="rId2" Type="http://schemas.openxmlformats.org/officeDocument/2006/relationships/image" Target="../media/image2.png"/><Relationship Id="rId19" Type="http://schemas.openxmlformats.org/officeDocument/2006/relationships/oleObject" Target="../embeddings/oleObject456.bin"/><Relationship Id="rId18" Type="http://schemas.openxmlformats.org/officeDocument/2006/relationships/tags" Target="../tags/tag1428.xml"/><Relationship Id="rId17" Type="http://schemas.openxmlformats.org/officeDocument/2006/relationships/tags" Target="../tags/tag1427.xml"/><Relationship Id="rId16" Type="http://schemas.openxmlformats.org/officeDocument/2006/relationships/tags" Target="../tags/tag1426.xml"/><Relationship Id="rId15" Type="http://schemas.openxmlformats.org/officeDocument/2006/relationships/image" Target="../media/image360.wmf"/><Relationship Id="rId14" Type="http://schemas.openxmlformats.org/officeDocument/2006/relationships/oleObject" Target="../embeddings/oleObject455.bin"/><Relationship Id="rId13" Type="http://schemas.openxmlformats.org/officeDocument/2006/relationships/tags" Target="../tags/tag1425.xml"/><Relationship Id="rId12" Type="http://schemas.openxmlformats.org/officeDocument/2006/relationships/tags" Target="../tags/tag1424.xml"/><Relationship Id="rId11" Type="http://schemas.openxmlformats.org/officeDocument/2006/relationships/tags" Target="../tags/tag1423.xml"/><Relationship Id="rId10" Type="http://schemas.openxmlformats.org/officeDocument/2006/relationships/tags" Target="../tags/tag1422.xml"/><Relationship Id="rId1" Type="http://schemas.openxmlformats.org/officeDocument/2006/relationships/image" Target="../media/image1.png"/></Relationships>
</file>

<file path=ppt/slides/_rels/slide91.xml.rels><?xml version="1.0" encoding="UTF-8" standalone="yes"?>
<Relationships xmlns="http://schemas.openxmlformats.org/package/2006/relationships"><Relationship Id="rId9" Type="http://schemas.openxmlformats.org/officeDocument/2006/relationships/tags" Target="../tags/tag1431.xml"/><Relationship Id="rId8" Type="http://schemas.openxmlformats.org/officeDocument/2006/relationships/tags" Target="../tags/tag1430.xml"/><Relationship Id="rId7" Type="http://schemas.openxmlformats.org/officeDocument/2006/relationships/tags" Target="../tags/tag142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0" Type="http://schemas.openxmlformats.org/officeDocument/2006/relationships/vmlDrawing" Target="../drawings/vmlDrawing82.vml"/><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tags" Target="../tags/tag1438.xml"/><Relationship Id="rId17" Type="http://schemas.openxmlformats.org/officeDocument/2006/relationships/tags" Target="../tags/tag1437.xml"/><Relationship Id="rId16" Type="http://schemas.openxmlformats.org/officeDocument/2006/relationships/tags" Target="../tags/tag1436.xml"/><Relationship Id="rId15" Type="http://schemas.openxmlformats.org/officeDocument/2006/relationships/tags" Target="../tags/tag1435.xml"/><Relationship Id="rId14" Type="http://schemas.openxmlformats.org/officeDocument/2006/relationships/image" Target="../media/image362.wmf"/><Relationship Id="rId13" Type="http://schemas.openxmlformats.org/officeDocument/2006/relationships/oleObject" Target="../embeddings/oleObject457.bin"/><Relationship Id="rId12" Type="http://schemas.openxmlformats.org/officeDocument/2006/relationships/tags" Target="../tags/tag1434.xml"/><Relationship Id="rId11" Type="http://schemas.openxmlformats.org/officeDocument/2006/relationships/tags" Target="../tags/tag1433.xml"/><Relationship Id="rId10" Type="http://schemas.openxmlformats.org/officeDocument/2006/relationships/tags" Target="../tags/tag1432.xml"/><Relationship Id="rId1" Type="http://schemas.openxmlformats.org/officeDocument/2006/relationships/image" Target="../media/image1.png"/></Relationships>
</file>

<file path=ppt/slides/_rels/slide92.xml.rels><?xml version="1.0" encoding="UTF-8" standalone="yes"?>
<Relationships xmlns="http://schemas.openxmlformats.org/package/2006/relationships"><Relationship Id="rId9" Type="http://schemas.openxmlformats.org/officeDocument/2006/relationships/tags" Target="../tags/tag1441.xml"/><Relationship Id="rId8" Type="http://schemas.openxmlformats.org/officeDocument/2006/relationships/tags" Target="../tags/tag1440.xml"/><Relationship Id="rId7" Type="http://schemas.openxmlformats.org/officeDocument/2006/relationships/tags" Target="../tags/tag143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1443.xml"/><Relationship Id="rId10" Type="http://schemas.openxmlformats.org/officeDocument/2006/relationships/tags" Target="../tags/tag1442.xml"/><Relationship Id="rId1" Type="http://schemas.openxmlformats.org/officeDocument/2006/relationships/image" Target="../media/image1.png"/></Relationships>
</file>

<file path=ppt/slides/_rels/slide93.xml.rels><?xml version="1.0" encoding="UTF-8" standalone="yes"?>
<Relationships xmlns="http://schemas.openxmlformats.org/package/2006/relationships"><Relationship Id="rId9" Type="http://schemas.openxmlformats.org/officeDocument/2006/relationships/tags" Target="../tags/tag1446.xml"/><Relationship Id="rId8" Type="http://schemas.openxmlformats.org/officeDocument/2006/relationships/tags" Target="../tags/tag1445.xml"/><Relationship Id="rId7" Type="http://schemas.openxmlformats.org/officeDocument/2006/relationships/tags" Target="../tags/tag144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image" Target="../media/image366.emf"/><Relationship Id="rId17" Type="http://schemas.openxmlformats.org/officeDocument/2006/relationships/tags" Target="../tags/tag1451.xml"/><Relationship Id="rId16" Type="http://schemas.openxmlformats.org/officeDocument/2006/relationships/image" Target="../media/image365.emf"/><Relationship Id="rId15" Type="http://schemas.openxmlformats.org/officeDocument/2006/relationships/tags" Target="../tags/tag1450.xml"/><Relationship Id="rId14" Type="http://schemas.openxmlformats.org/officeDocument/2006/relationships/image" Target="../media/image364.emf"/><Relationship Id="rId13" Type="http://schemas.openxmlformats.org/officeDocument/2006/relationships/tags" Target="../tags/tag1449.xml"/><Relationship Id="rId12" Type="http://schemas.openxmlformats.org/officeDocument/2006/relationships/image" Target="../media/image363.emf"/><Relationship Id="rId11" Type="http://schemas.openxmlformats.org/officeDocument/2006/relationships/tags" Target="../tags/tag1448.xml"/><Relationship Id="rId10" Type="http://schemas.openxmlformats.org/officeDocument/2006/relationships/tags" Target="../tags/tag1447.xml"/><Relationship Id="rId1" Type="http://schemas.openxmlformats.org/officeDocument/2006/relationships/image" Target="../media/image1.png"/></Relationships>
</file>

<file path=ppt/slides/_rels/slide94.xml.rels><?xml version="1.0" encoding="UTF-8" standalone="yes"?>
<Relationships xmlns="http://schemas.openxmlformats.org/package/2006/relationships"><Relationship Id="rId9" Type="http://schemas.openxmlformats.org/officeDocument/2006/relationships/tags" Target="../tags/tag1454.xml"/><Relationship Id="rId8" Type="http://schemas.openxmlformats.org/officeDocument/2006/relationships/tags" Target="../tags/tag1453.xml"/><Relationship Id="rId7" Type="http://schemas.openxmlformats.org/officeDocument/2006/relationships/tags" Target="../tags/tag145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image" Target="../media/image367.emf"/><Relationship Id="rId11" Type="http://schemas.openxmlformats.org/officeDocument/2006/relationships/tags" Target="../tags/tag1456.xml"/><Relationship Id="rId10" Type="http://schemas.openxmlformats.org/officeDocument/2006/relationships/tags" Target="../tags/tag1455.xml"/><Relationship Id="rId1" Type="http://schemas.openxmlformats.org/officeDocument/2006/relationships/image" Target="../media/image1.png"/></Relationships>
</file>

<file path=ppt/slides/_rels/slide95.xml.rels><?xml version="1.0" encoding="UTF-8" standalone="yes"?>
<Relationships xmlns="http://schemas.openxmlformats.org/package/2006/relationships"><Relationship Id="rId9" Type="http://schemas.openxmlformats.org/officeDocument/2006/relationships/tags" Target="../tags/tag1459.xml"/><Relationship Id="rId8" Type="http://schemas.openxmlformats.org/officeDocument/2006/relationships/tags" Target="../tags/tag1458.xml"/><Relationship Id="rId7" Type="http://schemas.openxmlformats.org/officeDocument/2006/relationships/tags" Target="../tags/tag145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image" Target="../media/image368.emf"/><Relationship Id="rId11" Type="http://schemas.openxmlformats.org/officeDocument/2006/relationships/tags" Target="../tags/tag1461.xml"/><Relationship Id="rId10" Type="http://schemas.openxmlformats.org/officeDocument/2006/relationships/tags" Target="../tags/tag1460.xml"/><Relationship Id="rId1" Type="http://schemas.openxmlformats.org/officeDocument/2006/relationships/image" Target="../media/image1.png"/></Relationships>
</file>

<file path=ppt/slides/_rels/slide96.xml.rels><?xml version="1.0" encoding="UTF-8" standalone="yes"?>
<Relationships xmlns="http://schemas.openxmlformats.org/package/2006/relationships"><Relationship Id="rId9" Type="http://schemas.openxmlformats.org/officeDocument/2006/relationships/tags" Target="../tags/tag1464.xml"/><Relationship Id="rId8" Type="http://schemas.openxmlformats.org/officeDocument/2006/relationships/tags" Target="../tags/tag1463.xml"/><Relationship Id="rId7" Type="http://schemas.openxmlformats.org/officeDocument/2006/relationships/tags" Target="../tags/tag146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6" Type="http://schemas.openxmlformats.org/officeDocument/2006/relationships/vmlDrawing" Target="../drawings/vmlDrawing83.vml"/><Relationship Id="rId15" Type="http://schemas.openxmlformats.org/officeDocument/2006/relationships/slideLayout" Target="../slideLayouts/slideLayout7.xml"/><Relationship Id="rId14" Type="http://schemas.openxmlformats.org/officeDocument/2006/relationships/image" Target="../media/image370.wmf"/><Relationship Id="rId13" Type="http://schemas.openxmlformats.org/officeDocument/2006/relationships/oleObject" Target="../embeddings/oleObject458.bin"/><Relationship Id="rId12" Type="http://schemas.openxmlformats.org/officeDocument/2006/relationships/image" Target="../media/image369.png"/><Relationship Id="rId11" Type="http://schemas.openxmlformats.org/officeDocument/2006/relationships/tags" Target="../tags/tag1466.xml"/><Relationship Id="rId10" Type="http://schemas.openxmlformats.org/officeDocument/2006/relationships/tags" Target="../tags/tag1465.xml"/><Relationship Id="rId1" Type="http://schemas.openxmlformats.org/officeDocument/2006/relationships/image" Target="../media/image1.png"/></Relationships>
</file>

<file path=ppt/slides/_rels/slide97.xml.rels><?xml version="1.0" encoding="UTF-8" standalone="yes"?>
<Relationships xmlns="http://schemas.openxmlformats.org/package/2006/relationships"><Relationship Id="rId9" Type="http://schemas.openxmlformats.org/officeDocument/2006/relationships/tags" Target="../tags/tag1469.xml"/><Relationship Id="rId8" Type="http://schemas.openxmlformats.org/officeDocument/2006/relationships/tags" Target="../tags/tag1468.xml"/><Relationship Id="rId7" Type="http://schemas.openxmlformats.org/officeDocument/2006/relationships/tags" Target="../tags/tag146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1470.xml"/><Relationship Id="rId1" Type="http://schemas.openxmlformats.org/officeDocument/2006/relationships/image" Target="../media/image1.png"/></Relationships>
</file>

<file path=ppt/slides/_rels/slide98.xml.rels><?xml version="1.0" encoding="UTF-8" standalone="yes"?>
<Relationships xmlns="http://schemas.openxmlformats.org/package/2006/relationships"><Relationship Id="rId9" Type="http://schemas.openxmlformats.org/officeDocument/2006/relationships/tags" Target="../tags/tag1473.xml"/><Relationship Id="rId8" Type="http://schemas.openxmlformats.org/officeDocument/2006/relationships/tags" Target="../tags/tag1472.xml"/><Relationship Id="rId7" Type="http://schemas.openxmlformats.org/officeDocument/2006/relationships/tags" Target="../tags/tag147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image" Target="../media/image371.emf"/><Relationship Id="rId11" Type="http://schemas.openxmlformats.org/officeDocument/2006/relationships/tags" Target="../tags/tag1475.xml"/><Relationship Id="rId10" Type="http://schemas.openxmlformats.org/officeDocument/2006/relationships/tags" Target="../tags/tag1474.xml"/><Relationship Id="rId1" Type="http://schemas.openxmlformats.org/officeDocument/2006/relationships/image" Target="../media/image1.png"/></Relationships>
</file>

<file path=ppt/slides/_rels/slide99.xml.rels><?xml version="1.0" encoding="UTF-8" standalone="yes"?>
<Relationships xmlns="http://schemas.openxmlformats.org/package/2006/relationships"><Relationship Id="rId9" Type="http://schemas.openxmlformats.org/officeDocument/2006/relationships/tags" Target="../tags/tag1478.xml"/><Relationship Id="rId8" Type="http://schemas.openxmlformats.org/officeDocument/2006/relationships/tags" Target="../tags/tag1477.xml"/><Relationship Id="rId7" Type="http://schemas.openxmlformats.org/officeDocument/2006/relationships/tags" Target="../tags/tag147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0" Type="http://schemas.openxmlformats.org/officeDocument/2006/relationships/vmlDrawing" Target="../drawings/vmlDrawing84.vml"/><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image" Target="../media/image375.wmf"/><Relationship Id="rId17" Type="http://schemas.openxmlformats.org/officeDocument/2006/relationships/oleObject" Target="../embeddings/oleObject460.bin"/><Relationship Id="rId16" Type="http://schemas.openxmlformats.org/officeDocument/2006/relationships/image" Target="../media/image374.wmf"/><Relationship Id="rId15" Type="http://schemas.openxmlformats.org/officeDocument/2006/relationships/oleObject" Target="../embeddings/oleObject459.bin"/><Relationship Id="rId14" Type="http://schemas.openxmlformats.org/officeDocument/2006/relationships/image" Target="../media/image373.png"/><Relationship Id="rId13" Type="http://schemas.openxmlformats.org/officeDocument/2006/relationships/tags" Target="../tags/tag1481.xml"/><Relationship Id="rId12" Type="http://schemas.openxmlformats.org/officeDocument/2006/relationships/image" Target="../media/image372.png"/><Relationship Id="rId11" Type="http://schemas.openxmlformats.org/officeDocument/2006/relationships/tags" Target="../tags/tag1480.xml"/><Relationship Id="rId10" Type="http://schemas.openxmlformats.org/officeDocument/2006/relationships/tags" Target="../tags/tag1479.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350" y="6454485"/>
            <a:ext cx="12192000" cy="415497"/>
            <a:chOff x="0" y="6477345"/>
            <a:chExt cx="12192000" cy="415497"/>
          </a:xfrm>
        </p:grpSpPr>
        <p:sp>
          <p:nvSpPr>
            <p:cNvPr id="2" name="文本框 1"/>
            <p:cNvSpPr txBox="1"/>
            <p:nvPr/>
          </p:nvSpPr>
          <p:spPr>
            <a:xfrm>
              <a:off x="0" y="6477345"/>
              <a:ext cx="12192000" cy="400109"/>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24" name="组合 23"/>
            <p:cNvGrpSpPr/>
            <p:nvPr/>
          </p:nvGrpSpPr>
          <p:grpSpPr>
            <a:xfrm>
              <a:off x="5284670" y="6492733"/>
              <a:ext cx="1843236" cy="400109"/>
              <a:chOff x="76140" y="6477345"/>
              <a:chExt cx="1947504" cy="400109"/>
            </a:xfrm>
          </p:grpSpPr>
          <p:pic>
            <p:nvPicPr>
              <p:cNvPr id="12" name="图片 11"/>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4" name="图片 13"/>
              <p:cNvPicPr>
                <a:picLocks noChangeAspect="1"/>
              </p:cNvPicPr>
              <p:nvPr/>
            </p:nvPicPr>
            <p:blipFill rotWithShape="1">
              <a:blip r:embed="rId2">
                <a:biLevel thresh="25000"/>
              </a:blip>
              <a:srcRect l="1" t="6582" r="-25334" b="26979"/>
              <a:stretch>
                <a:fillRect/>
              </a:stretch>
            </p:blipFill>
            <p:spPr>
              <a:xfrm rot="200163">
                <a:off x="414610" y="6477345"/>
                <a:ext cx="724874" cy="380655"/>
              </a:xfrm>
              <a:prstGeom prst="rect">
                <a:avLst/>
              </a:prstGeom>
            </p:spPr>
          </p:pic>
          <p:pic>
            <p:nvPicPr>
              <p:cNvPr id="16" name="图片 15"/>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20" name="图片 19"/>
              <p:cNvPicPr>
                <a:picLocks noChangeAspect="1"/>
              </p:cNvPicPr>
              <p:nvPr/>
            </p:nvPicPr>
            <p:blipFill rotWithShape="1">
              <a:blip r:embed="rId4" cstate="print"/>
              <a:srcRect t="-1" b="16526"/>
              <a:stretch>
                <a:fillRect/>
              </a:stretch>
            </p:blipFill>
            <p:spPr>
              <a:xfrm rot="436491">
                <a:off x="1256498" y="6481317"/>
                <a:ext cx="388026" cy="326437"/>
              </a:xfrm>
              <a:prstGeom prst="rect">
                <a:avLst/>
              </a:prstGeom>
            </p:spPr>
          </p:pic>
          <p:pic>
            <p:nvPicPr>
              <p:cNvPr id="23" name="图片 22"/>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grpSp>
      <p:sp>
        <p:nvSpPr>
          <p:cNvPr id="3" name="文本框 2"/>
          <p:cNvSpPr txBox="1"/>
          <p:nvPr/>
        </p:nvSpPr>
        <p:spPr>
          <a:xfrm>
            <a:off x="3590925" y="2745105"/>
            <a:ext cx="5435600" cy="858520"/>
          </a:xfrm>
          <a:prstGeom prst="rect">
            <a:avLst/>
          </a:prstGeom>
          <a:noFill/>
        </p:spPr>
        <p:txBody>
          <a:bodyPr wrap="square" rtlCol="0">
            <a:noAutofit/>
          </a:bodyPr>
          <a:p>
            <a:pPr algn="ctr"/>
            <a:r>
              <a:rPr lang="zh-CN" altLang="en-US" sz="3600" b="1"/>
              <a:t>第</a:t>
            </a:r>
            <a:r>
              <a:rPr lang="en-US" altLang="zh-CN" sz="3600" b="1"/>
              <a:t>4</a:t>
            </a:r>
            <a:r>
              <a:rPr lang="zh-CN" altLang="en-US" sz="3600" b="1"/>
              <a:t>章</a:t>
            </a:r>
            <a:endParaRPr lang="zh-CN" altLang="en-US" sz="3600" b="1"/>
          </a:p>
          <a:p>
            <a:pPr algn="ctr"/>
            <a:endParaRPr lang="zh-CN" altLang="en-US" sz="3600" b="1"/>
          </a:p>
          <a:p>
            <a:pPr algn="ctr"/>
            <a:r>
              <a:rPr lang="zh-CN" altLang="en-US" sz="3600" b="1"/>
              <a:t>静态场的解法</a:t>
            </a:r>
            <a:r>
              <a:rPr lang="en-US" altLang="zh-CN" sz="3600" b="1"/>
              <a:t> </a:t>
            </a:r>
            <a:endParaRPr lang="en-US" altLang="zh-CN" sz="3600" b="1"/>
          </a:p>
        </p:txBody>
      </p:sp>
      <p:pic>
        <p:nvPicPr>
          <p:cNvPr id="5" name="图片 4"/>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0" y="-13970"/>
            <a:ext cx="12197715" cy="26562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 </a:t>
            </a:r>
            <a:r>
              <a:rPr lang="zh-CN" sz="2400" b="1" kern="0">
                <a:sym typeface="+mn-ea"/>
              </a:rPr>
              <a:t>镜像法</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sz="2400" b="1" strike="noStrike" noProof="1" dirty="0">
                <a:effectLst/>
              </a:rPr>
              <a:t>依据：</a:t>
            </a:r>
            <a:r>
              <a:rPr lang="zh-CN" sz="2400" strike="noStrike" noProof="1" dirty="0">
                <a:effectLst/>
              </a:rPr>
              <a:t>唯一性定理，若能找到一个函数既满足该问题的微分方程，又满足该问题的边界条件，则它一定是场的真解，且唯一</a:t>
            </a:r>
            <a:r>
              <a:rPr sz="2400" strike="noStrike" noProof="1" dirty="0">
                <a:effectLst/>
              </a:rPr>
              <a:t>。</a:t>
            </a: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r>
              <a:rPr sz="2400" b="1" strike="noStrike" noProof="1" dirty="0">
                <a:effectLst/>
              </a:rPr>
              <a:t>基本思想：</a:t>
            </a:r>
            <a:r>
              <a:rPr sz="2400" strike="noStrike" noProof="1" dirty="0">
                <a:effectLst/>
              </a:rPr>
              <a:t>在研究的区域外，用一些假想电荷（电流）代替边界面处复杂的、未知的感应电荷、极化电荷或电流。用假想电荷（电流）与原有电荷（电流）一起产生的场来满足原来的边界条件，那么它们的电位（磁矢位）的叠加就是解</a:t>
            </a:r>
            <a:endParaRPr sz="2400" strike="noStrike" noProof="1" dirty="0">
              <a:effectLst/>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7.3 </a:t>
            </a:r>
            <a:r>
              <a:rPr lang="zh-CN" altLang="en-US" sz="2400" b="1" kern="0" noProof="0" dirty="0" smtClean="0">
                <a:ln>
                  <a:noFill/>
                </a:ln>
                <a:effectLst/>
                <a:uLnTx/>
                <a:uFillTx/>
                <a:latin typeface="宋体" panose="02010600030101010101" pitchFamily="2" charset="-122"/>
                <a:ea typeface="楷体_GB2312"/>
                <a:sym typeface="+mn-ea"/>
              </a:rPr>
              <a:t>各向异性的直流电型幻觉装置</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4841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sz="2400" strike="noStrike" noProof="1" dirty="0">
                <a:effectLst/>
              </a:rPr>
              <a:t>原始物体模型的各个区域中的电势分布如下：</a:t>
            </a: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r>
              <a:rPr lang="en-US" altLang="zh-CN" sz="2400" dirty="0">
                <a:effectLst/>
                <a:sym typeface="+mn-ea"/>
              </a:rPr>
              <a:t>        </a:t>
            </a:r>
            <a:r>
              <a:rPr sz="2400" strike="noStrike" noProof="1" dirty="0">
                <a:effectLst/>
              </a:rPr>
              <a:t>幻觉物体模型的电势分布如下：</a:t>
            </a:r>
            <a:endParaRPr sz="2400" strike="noStrike" noProof="1" dirty="0">
              <a:effectLst/>
            </a:endParaRPr>
          </a:p>
          <a:p>
            <a:pPr marL="0" indent="0">
              <a:lnSpc>
                <a:spcPct val="150000"/>
              </a:lnSpc>
              <a:spcBef>
                <a:spcPts val="0"/>
              </a:spcBef>
              <a:buNone/>
            </a:pPr>
            <a:endParaRPr sz="2400" strike="noStrike" noProof="1" dirty="0">
              <a:effectLst/>
            </a:endParaRPr>
          </a:p>
        </p:txBody>
      </p:sp>
      <p:graphicFrame>
        <p:nvGraphicFramePr>
          <p:cNvPr id="2" name="对象 1">
            <a:hlinkClick r:id="" action="ppaction://ole?verb="/>
          </p:cNvPr>
          <p:cNvGraphicFramePr>
            <a:graphicFrameLocks noChangeAspect="1"/>
          </p:cNvGraphicFramePr>
          <p:nvPr/>
        </p:nvGraphicFramePr>
        <p:xfrm>
          <a:off x="4961890" y="1917383"/>
          <a:ext cx="2630864" cy="2124000"/>
        </p:xfrm>
        <a:graphic>
          <a:graphicData uri="http://schemas.openxmlformats.org/presentationml/2006/ole">
            <mc:AlternateContent xmlns:mc="http://schemas.openxmlformats.org/markup-compatibility/2006">
              <mc:Choice xmlns:v="urn:schemas-microsoft-com:vml" Requires="v">
                <p:oleObj spid="_x0000_s3073" name="" r:id="rId11" imgW="1384300" imgH="1117600" progId="Equation.DSMT4">
                  <p:embed/>
                </p:oleObj>
              </mc:Choice>
              <mc:Fallback>
                <p:oleObj name="" r:id="rId11" imgW="1384300" imgH="1117600" progId="Equation.DSMT4">
                  <p:embed/>
                  <p:pic>
                    <p:nvPicPr>
                      <p:cNvPr id="0" name="图片 3072"/>
                      <p:cNvPicPr/>
                      <p:nvPr/>
                    </p:nvPicPr>
                    <p:blipFill>
                      <a:blip r:embed="rId12"/>
                      <a:stretch>
                        <a:fillRect/>
                      </a:stretch>
                    </p:blipFill>
                    <p:spPr>
                      <a:xfrm>
                        <a:off x="4961890" y="1917383"/>
                        <a:ext cx="2630864" cy="212400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946015" y="4569778"/>
          <a:ext cx="2561539" cy="1332000"/>
        </p:xfrm>
        <a:graphic>
          <a:graphicData uri="http://schemas.openxmlformats.org/presentationml/2006/ole">
            <mc:AlternateContent xmlns:mc="http://schemas.openxmlformats.org/markup-compatibility/2006">
              <mc:Choice xmlns:v="urn:schemas-microsoft-com:vml" Requires="v">
                <p:oleObj spid="_x0000_s3074" name="" r:id="rId13" imgW="1270000" imgH="660400" progId="Equation.DSMT4">
                  <p:embed/>
                </p:oleObj>
              </mc:Choice>
              <mc:Fallback>
                <p:oleObj name="" r:id="rId13" imgW="1270000" imgH="660400" progId="Equation.DSMT4">
                  <p:embed/>
                  <p:pic>
                    <p:nvPicPr>
                      <p:cNvPr id="0" name="图片 3073"/>
                      <p:cNvPicPr/>
                      <p:nvPr/>
                    </p:nvPicPr>
                    <p:blipFill>
                      <a:blip r:embed="rId14"/>
                      <a:stretch>
                        <a:fillRect/>
                      </a:stretch>
                    </p:blipFill>
                    <p:spPr>
                      <a:xfrm>
                        <a:off x="4946015" y="4569778"/>
                        <a:ext cx="2561539" cy="1332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7.3 </a:t>
            </a:r>
            <a:r>
              <a:rPr lang="zh-CN" altLang="en-US" sz="2400" b="1" kern="0" noProof="0" dirty="0" smtClean="0">
                <a:ln>
                  <a:noFill/>
                </a:ln>
                <a:effectLst/>
                <a:uLnTx/>
                <a:uFillTx/>
                <a:latin typeface="宋体" panose="02010600030101010101" pitchFamily="2" charset="-122"/>
                <a:ea typeface="楷体_GB2312"/>
                <a:sym typeface="+mn-ea"/>
              </a:rPr>
              <a:t>各向异性的直流电型幻觉装置</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4841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将各个区域的电势表达式代入边界条件。要实现幻觉，即要求          ；可求解出幻觉装置电导率的表达式为：</a:t>
            </a:r>
            <a:endParaRPr lang="en-US" altLang="zh-CN" sz="2400" strike="noStrike" noProof="1" dirty="0">
              <a:effectLst/>
            </a:endParaRPr>
          </a:p>
          <a:p>
            <a:pPr marL="0" indent="0">
              <a:lnSpc>
                <a:spcPct val="150000"/>
              </a:lnSpc>
              <a:spcBef>
                <a:spcPts val="0"/>
              </a:spcBef>
              <a:buNone/>
            </a:pPr>
            <a:endParaRPr lang="en-US" altLang="zh-CN" sz="2400" strike="noStrike" noProof="1" dirty="0">
              <a:effectLst/>
            </a:endParaRPr>
          </a:p>
          <a:p>
            <a:pPr marL="0" indent="0">
              <a:lnSpc>
                <a:spcPct val="150000"/>
              </a:lnSpc>
              <a:spcBef>
                <a:spcPts val="0"/>
              </a:spcBef>
              <a:buNone/>
            </a:pPr>
            <a:endParaRPr lang="en-US" altLang="zh-CN" sz="2400" strike="noStrike" noProof="1" dirty="0">
              <a:effectLst/>
            </a:endParaRPr>
          </a:p>
          <a:p>
            <a:pPr marL="0" indent="0">
              <a:lnSpc>
                <a:spcPct val="150000"/>
              </a:lnSpc>
              <a:spcBef>
                <a:spcPts val="0"/>
              </a:spcBef>
              <a:buNone/>
            </a:pPr>
            <a:r>
              <a:rPr lang="en-US" altLang="zh-CN" sz="2400" strike="noStrike" noProof="1" dirty="0">
                <a:effectLst/>
              </a:rPr>
              <a:t>其中，                  </a:t>
            </a:r>
            <a:r>
              <a:rPr lang="zh-CN" altLang="en-US" sz="2400" strike="noStrike" noProof="1" dirty="0">
                <a:effectLst/>
              </a:rPr>
              <a:t>，</a:t>
            </a:r>
            <a:endParaRPr lang="en-US" altLang="zh-CN" sz="2400" strike="noStrike" noProof="1" dirty="0">
              <a:effectLst/>
            </a:endParaRPr>
          </a:p>
          <a:p>
            <a:pPr marL="0" indent="0">
              <a:lnSpc>
                <a:spcPct val="150000"/>
              </a:lnSpc>
              <a:spcBef>
                <a:spcPts val="0"/>
              </a:spcBef>
              <a:buNone/>
            </a:pPr>
            <a:r>
              <a:rPr lang="en-US" altLang="zh-CN" sz="2400" strike="noStrike" noProof="1" dirty="0">
                <a:effectLst/>
              </a:rPr>
              <a:t>        仿真时，</a:t>
            </a:r>
            <a:r>
              <a:rPr lang="zh-CN" altLang="en-US" sz="2400" i="1" strike="noStrike" noProof="1" dirty="0">
                <a:effectLst/>
                <a:latin typeface="Times New Roman" panose="02020603050405020304" charset="0"/>
                <a:cs typeface="Times New Roman" panose="02020603050405020304" charset="0"/>
              </a:rPr>
              <a:t>a</a:t>
            </a:r>
            <a:r>
              <a:rPr lang="en-US" altLang="zh-CN" sz="2400" strike="noStrike" noProof="1" dirty="0">
                <a:effectLst/>
              </a:rPr>
              <a:t>=5mm，</a:t>
            </a:r>
            <a:r>
              <a:rPr lang="zh-CN" altLang="en-US" sz="2400" i="1" strike="noStrike" noProof="1" dirty="0">
                <a:effectLst/>
                <a:latin typeface="Times New Roman" panose="02020603050405020304" charset="0"/>
                <a:cs typeface="Times New Roman" panose="02020603050405020304" charset="0"/>
              </a:rPr>
              <a:t>b</a:t>
            </a:r>
            <a:r>
              <a:rPr lang="en-US" altLang="zh-CN" sz="2400" strike="noStrike" noProof="1" dirty="0">
                <a:effectLst/>
              </a:rPr>
              <a:t>=10mm，        ，       ，         。</a:t>
            </a:r>
            <a:endParaRPr lang="en-US" altLang="zh-CN" sz="2400" strike="noStrike" noProof="1" dirty="0">
              <a:effectLst/>
            </a:endParaRPr>
          </a:p>
          <a:p>
            <a:pPr marL="0" indent="0">
              <a:lnSpc>
                <a:spcPct val="150000"/>
              </a:lnSpc>
              <a:spcBef>
                <a:spcPts val="0"/>
              </a:spcBef>
              <a:buNone/>
            </a:pPr>
            <a:r>
              <a:rPr lang="en-US" altLang="zh-CN" sz="2400" strike="noStrike" noProof="1" dirty="0">
                <a:effectLst/>
              </a:rPr>
              <a:t>        对于各向异性的情况，设                          ，计算可得              </a:t>
            </a:r>
            <a:r>
              <a:rPr lang="zh-CN" altLang="en-US" sz="2400" strike="noStrike" noProof="1" dirty="0">
                <a:effectLst/>
              </a:rPr>
              <a:t>，</a:t>
            </a:r>
            <a:r>
              <a:rPr lang="en-US" altLang="zh-CN" sz="2400" strike="noStrike" noProof="1" dirty="0">
                <a:effectLst/>
              </a:rPr>
              <a:t>            ，</a:t>
            </a:r>
            <a:endParaRPr lang="en-US" altLang="zh-CN" sz="2400" strike="noStrike" noProof="1" dirty="0">
              <a:effectLst/>
            </a:endParaRPr>
          </a:p>
          <a:p>
            <a:pPr marL="0" indent="0">
              <a:lnSpc>
                <a:spcPct val="150000"/>
              </a:lnSpc>
              <a:spcBef>
                <a:spcPts val="0"/>
              </a:spcBef>
              <a:buNone/>
            </a:pPr>
            <a:r>
              <a:rPr lang="en-US" altLang="zh-CN" sz="2400" strike="noStrike" noProof="1" dirty="0">
                <a:effectLst/>
              </a:rPr>
              <a:t>              </a:t>
            </a:r>
            <a:r>
              <a:rPr lang="zh-CN" altLang="en-US" sz="2400" strike="noStrike" noProof="1" dirty="0">
                <a:effectLst/>
              </a:rPr>
              <a:t>。</a:t>
            </a:r>
            <a:endParaRPr lang="zh-CN" altLang="en-US" sz="2400" strike="noStrike" noProof="1" dirty="0">
              <a:effectLst/>
            </a:endParaRPr>
          </a:p>
        </p:txBody>
      </p:sp>
      <p:graphicFrame>
        <p:nvGraphicFramePr>
          <p:cNvPr id="4" name="对象 3">
            <a:hlinkClick r:id="" action="ppaction://ole?verb="/>
          </p:cNvPr>
          <p:cNvGraphicFramePr>
            <a:graphicFrameLocks noChangeAspect="1"/>
          </p:cNvGraphicFramePr>
          <p:nvPr/>
        </p:nvGraphicFramePr>
        <p:xfrm>
          <a:off x="9787255" y="1410018"/>
          <a:ext cx="748000" cy="396000"/>
        </p:xfrm>
        <a:graphic>
          <a:graphicData uri="http://schemas.openxmlformats.org/presentationml/2006/ole">
            <mc:AlternateContent xmlns:mc="http://schemas.openxmlformats.org/markup-compatibility/2006">
              <mc:Choice xmlns:v="urn:schemas-microsoft-com:vml" Requires="v">
                <p:oleObj spid="_x0000_s4097" name="" r:id="rId11" imgW="431800" imgH="228600" progId="Equation.DSMT4">
                  <p:embed/>
                </p:oleObj>
              </mc:Choice>
              <mc:Fallback>
                <p:oleObj name="" r:id="rId11" imgW="431800" imgH="228600" progId="Equation.DSMT4">
                  <p:embed/>
                  <p:pic>
                    <p:nvPicPr>
                      <p:cNvPr id="0" name="图片 4096"/>
                      <p:cNvPicPr/>
                      <p:nvPr/>
                    </p:nvPicPr>
                    <p:blipFill>
                      <a:blip r:embed="rId12"/>
                      <a:stretch>
                        <a:fillRect/>
                      </a:stretch>
                    </p:blipFill>
                    <p:spPr>
                      <a:xfrm>
                        <a:off x="9787255" y="1410018"/>
                        <a:ext cx="748000" cy="3960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466783" y="2542858"/>
          <a:ext cx="5258678" cy="792000"/>
        </p:xfrm>
        <a:graphic>
          <a:graphicData uri="http://schemas.openxmlformats.org/presentationml/2006/ole">
            <mc:AlternateContent xmlns:mc="http://schemas.openxmlformats.org/markup-compatibility/2006">
              <mc:Choice xmlns:v="urn:schemas-microsoft-com:vml" Requires="v">
                <p:oleObj spid="_x0000_s4098" name="" r:id="rId13" imgW="3288665" imgH="495300" progId="Equation.DSMT4">
                  <p:embed/>
                </p:oleObj>
              </mc:Choice>
              <mc:Fallback>
                <p:oleObj name="" r:id="rId13" imgW="3288665" imgH="495300" progId="Equation.DSMT4">
                  <p:embed/>
                  <p:pic>
                    <p:nvPicPr>
                      <p:cNvPr id="0" name="图片 4097"/>
                      <p:cNvPicPr/>
                      <p:nvPr/>
                    </p:nvPicPr>
                    <p:blipFill>
                      <a:blip r:embed="rId14"/>
                      <a:stretch>
                        <a:fillRect/>
                      </a:stretch>
                    </p:blipFill>
                    <p:spPr>
                      <a:xfrm>
                        <a:off x="3466783" y="2542858"/>
                        <a:ext cx="5258678" cy="7920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731645" y="3428683"/>
          <a:ext cx="1478572" cy="828000"/>
        </p:xfrm>
        <a:graphic>
          <a:graphicData uri="http://schemas.openxmlformats.org/presentationml/2006/ole">
            <mc:AlternateContent xmlns:mc="http://schemas.openxmlformats.org/markup-compatibility/2006">
              <mc:Choice xmlns:v="urn:schemas-microsoft-com:vml" Requires="v">
                <p:oleObj spid="_x0000_s4099" name="" r:id="rId15" imgW="952500" imgH="533400" progId="Equation.DSMT4">
                  <p:embed/>
                </p:oleObj>
              </mc:Choice>
              <mc:Fallback>
                <p:oleObj name="" r:id="rId15" imgW="952500" imgH="533400" progId="Equation.DSMT4">
                  <p:embed/>
                  <p:pic>
                    <p:nvPicPr>
                      <p:cNvPr id="0" name="图片 4098"/>
                      <p:cNvPicPr/>
                      <p:nvPr/>
                    </p:nvPicPr>
                    <p:blipFill>
                      <a:blip r:embed="rId16"/>
                      <a:stretch>
                        <a:fillRect/>
                      </a:stretch>
                    </p:blipFill>
                    <p:spPr>
                      <a:xfrm>
                        <a:off x="1731645" y="3428683"/>
                        <a:ext cx="1478572" cy="8280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3467100" y="3453448"/>
          <a:ext cx="890526" cy="720000"/>
        </p:xfrm>
        <a:graphic>
          <a:graphicData uri="http://schemas.openxmlformats.org/presentationml/2006/ole">
            <mc:AlternateContent xmlns:mc="http://schemas.openxmlformats.org/markup-compatibility/2006">
              <mc:Choice xmlns:v="urn:schemas-microsoft-com:vml" Requires="v">
                <p:oleObj spid="_x0000_s4100" name="" r:id="rId17" imgW="596900" imgH="482600" progId="Equation.DSMT4">
                  <p:embed/>
                </p:oleObj>
              </mc:Choice>
              <mc:Fallback>
                <p:oleObj name="" r:id="rId17" imgW="596900" imgH="482600" progId="Equation.DSMT4">
                  <p:embed/>
                  <p:pic>
                    <p:nvPicPr>
                      <p:cNvPr id="0" name="图片 4099"/>
                      <p:cNvPicPr/>
                      <p:nvPr/>
                    </p:nvPicPr>
                    <p:blipFill>
                      <a:blip r:embed="rId18"/>
                      <a:stretch>
                        <a:fillRect/>
                      </a:stretch>
                    </p:blipFill>
                    <p:spPr>
                      <a:xfrm>
                        <a:off x="3467100" y="3453448"/>
                        <a:ext cx="890526" cy="72000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5311140" y="4223068"/>
          <a:ext cx="726000" cy="396000"/>
        </p:xfrm>
        <a:graphic>
          <a:graphicData uri="http://schemas.openxmlformats.org/presentationml/2006/ole">
            <mc:AlternateContent xmlns:mc="http://schemas.openxmlformats.org/markup-compatibility/2006">
              <mc:Choice xmlns:v="urn:schemas-microsoft-com:vml" Requires="v">
                <p:oleObj spid="_x0000_s4101" name="" r:id="rId19" imgW="419100" imgH="228600" progId="Equation.DSMT4">
                  <p:embed/>
                </p:oleObj>
              </mc:Choice>
              <mc:Fallback>
                <p:oleObj name="" r:id="rId19" imgW="419100" imgH="228600" progId="Equation.DSMT4">
                  <p:embed/>
                  <p:pic>
                    <p:nvPicPr>
                      <p:cNvPr id="0" name="图片 4100"/>
                      <p:cNvPicPr/>
                      <p:nvPr/>
                    </p:nvPicPr>
                    <p:blipFill>
                      <a:blip r:embed="rId20"/>
                      <a:stretch>
                        <a:fillRect/>
                      </a:stretch>
                    </p:blipFill>
                    <p:spPr>
                      <a:xfrm>
                        <a:off x="5311140" y="4223068"/>
                        <a:ext cx="726000" cy="39600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custDataLst>
              <p:tags r:id="rId21"/>
            </p:custDataLst>
          </p:nvPr>
        </p:nvGraphicFramePr>
        <p:xfrm>
          <a:off x="6185632" y="4222631"/>
          <a:ext cx="682625" cy="395605"/>
        </p:xfrm>
        <a:graphic>
          <a:graphicData uri="http://schemas.openxmlformats.org/presentationml/2006/ole">
            <mc:AlternateContent xmlns:mc="http://schemas.openxmlformats.org/markup-compatibility/2006">
              <mc:Choice xmlns:v="urn:schemas-microsoft-com:vml" Requires="v">
                <p:oleObj spid="_x0000_s2" name="" r:id="rId22" imgW="393700" imgH="228600" progId="Equation.DSMT4">
                  <p:embed/>
                </p:oleObj>
              </mc:Choice>
              <mc:Fallback>
                <p:oleObj name="" r:id="rId22" imgW="393700" imgH="228600" progId="Equation.DSMT4">
                  <p:embed/>
                  <p:pic>
                    <p:nvPicPr>
                      <p:cNvPr id="0" name="图片 4100"/>
                      <p:cNvPicPr/>
                      <p:nvPr/>
                    </p:nvPicPr>
                    <p:blipFill>
                      <a:blip r:embed="rId23"/>
                      <a:stretch>
                        <a:fillRect/>
                      </a:stretch>
                    </p:blipFill>
                    <p:spPr>
                      <a:xfrm>
                        <a:off x="6185632" y="4222631"/>
                        <a:ext cx="682625" cy="39560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custDataLst>
              <p:tags r:id="rId24"/>
            </p:custDataLst>
          </p:nvPr>
        </p:nvGraphicFramePr>
        <p:xfrm>
          <a:off x="6967000" y="4222631"/>
          <a:ext cx="881380" cy="395605"/>
        </p:xfrm>
        <a:graphic>
          <a:graphicData uri="http://schemas.openxmlformats.org/presentationml/2006/ole">
            <mc:AlternateContent xmlns:mc="http://schemas.openxmlformats.org/markup-compatibility/2006">
              <mc:Choice xmlns:v="urn:schemas-microsoft-com:vml" Requires="v">
                <p:oleObj spid="_x0000_s24" name="" r:id="rId25" imgW="508000" imgH="228600" progId="Equation.DSMT4">
                  <p:embed/>
                </p:oleObj>
              </mc:Choice>
              <mc:Fallback>
                <p:oleObj name="" r:id="rId25" imgW="508000" imgH="228600" progId="Equation.DSMT4">
                  <p:embed/>
                  <p:pic>
                    <p:nvPicPr>
                      <p:cNvPr id="0" name="图片 4100"/>
                      <p:cNvPicPr/>
                      <p:nvPr/>
                    </p:nvPicPr>
                    <p:blipFill>
                      <a:blip r:embed="rId26"/>
                      <a:stretch>
                        <a:fillRect/>
                      </a:stretch>
                    </p:blipFill>
                    <p:spPr>
                      <a:xfrm>
                        <a:off x="6967000" y="4222631"/>
                        <a:ext cx="881380" cy="39560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4921250" y="4732338"/>
          <a:ext cx="1938857" cy="468000"/>
        </p:xfrm>
        <a:graphic>
          <a:graphicData uri="http://schemas.openxmlformats.org/presentationml/2006/ole">
            <mc:AlternateContent xmlns:mc="http://schemas.openxmlformats.org/markup-compatibility/2006">
              <mc:Choice xmlns:v="urn:schemas-microsoft-com:vml" Requires="v">
                <p:oleObj spid="_x0000_s4102" name="" r:id="rId27" imgW="1104900" imgH="266700" progId="Equation.DSMT4">
                  <p:embed/>
                </p:oleObj>
              </mc:Choice>
              <mc:Fallback>
                <p:oleObj name="" r:id="rId27" imgW="1104900" imgH="266700" progId="Equation.DSMT4">
                  <p:embed/>
                  <p:pic>
                    <p:nvPicPr>
                      <p:cNvPr id="0" name="图片 4101"/>
                      <p:cNvPicPr/>
                      <p:nvPr/>
                    </p:nvPicPr>
                    <p:blipFill>
                      <a:blip r:embed="rId28"/>
                      <a:stretch>
                        <a:fillRect/>
                      </a:stretch>
                    </p:blipFill>
                    <p:spPr>
                      <a:xfrm>
                        <a:off x="4921250" y="4732338"/>
                        <a:ext cx="1938857" cy="468000"/>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custDataLst>
              <p:tags r:id="rId29"/>
            </p:custDataLst>
          </p:nvPr>
        </p:nvGraphicFramePr>
        <p:xfrm>
          <a:off x="8418610" y="4732536"/>
          <a:ext cx="1078230" cy="395605"/>
        </p:xfrm>
        <a:graphic>
          <a:graphicData uri="http://schemas.openxmlformats.org/presentationml/2006/ole">
            <mc:AlternateContent xmlns:mc="http://schemas.openxmlformats.org/markup-compatibility/2006">
              <mc:Choice xmlns:v="urn:schemas-microsoft-com:vml" Requires="v">
                <p:oleObj spid="_x0000_s27" name="" r:id="rId30" imgW="622300" imgH="228600" progId="Equation.DSMT4">
                  <p:embed/>
                </p:oleObj>
              </mc:Choice>
              <mc:Fallback>
                <p:oleObj name="" r:id="rId30" imgW="622300" imgH="228600" progId="Equation.DSMT4">
                  <p:embed/>
                  <p:pic>
                    <p:nvPicPr>
                      <p:cNvPr id="0" name="图片 4100"/>
                      <p:cNvPicPr/>
                      <p:nvPr/>
                    </p:nvPicPr>
                    <p:blipFill>
                      <a:blip r:embed="rId31"/>
                      <a:stretch>
                        <a:fillRect/>
                      </a:stretch>
                    </p:blipFill>
                    <p:spPr>
                      <a:xfrm>
                        <a:off x="8418610" y="4732536"/>
                        <a:ext cx="1078230" cy="39560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custDataLst>
              <p:tags r:id="rId32"/>
            </p:custDataLst>
          </p:nvPr>
        </p:nvGraphicFramePr>
        <p:xfrm>
          <a:off x="9568595" y="4732536"/>
          <a:ext cx="1188720" cy="395605"/>
        </p:xfrm>
        <a:graphic>
          <a:graphicData uri="http://schemas.openxmlformats.org/presentationml/2006/ole">
            <mc:AlternateContent xmlns:mc="http://schemas.openxmlformats.org/markup-compatibility/2006">
              <mc:Choice xmlns:v="urn:schemas-microsoft-com:vml" Requires="v">
                <p:oleObj spid="_x0000_s29" name="" r:id="rId33" imgW="685800" imgH="228600" progId="Equation.DSMT4">
                  <p:embed/>
                </p:oleObj>
              </mc:Choice>
              <mc:Fallback>
                <p:oleObj name="" r:id="rId33" imgW="685800" imgH="228600" progId="Equation.DSMT4">
                  <p:embed/>
                  <p:pic>
                    <p:nvPicPr>
                      <p:cNvPr id="0" name="图片 4100"/>
                      <p:cNvPicPr/>
                      <p:nvPr/>
                    </p:nvPicPr>
                    <p:blipFill>
                      <a:blip r:embed="rId34"/>
                      <a:stretch>
                        <a:fillRect/>
                      </a:stretch>
                    </p:blipFill>
                    <p:spPr>
                      <a:xfrm>
                        <a:off x="9568595" y="4732536"/>
                        <a:ext cx="1188720" cy="39560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custDataLst>
              <p:tags r:id="rId35"/>
            </p:custDataLst>
          </p:nvPr>
        </p:nvGraphicFramePr>
        <p:xfrm>
          <a:off x="890050" y="5279906"/>
          <a:ext cx="1122680" cy="395605"/>
        </p:xfrm>
        <a:graphic>
          <a:graphicData uri="http://schemas.openxmlformats.org/presentationml/2006/ole">
            <mc:AlternateContent xmlns:mc="http://schemas.openxmlformats.org/markup-compatibility/2006">
              <mc:Choice xmlns:v="urn:schemas-microsoft-com:vml" Requires="v">
                <p:oleObj spid="_x0000_s31" name="" r:id="rId36" imgW="647700" imgH="228600" progId="Equation.DSMT4">
                  <p:embed/>
                </p:oleObj>
              </mc:Choice>
              <mc:Fallback>
                <p:oleObj name="" r:id="rId36" imgW="647700" imgH="228600" progId="Equation.DSMT4">
                  <p:embed/>
                  <p:pic>
                    <p:nvPicPr>
                      <p:cNvPr id="0" name="图片 4100"/>
                      <p:cNvPicPr/>
                      <p:nvPr/>
                    </p:nvPicPr>
                    <p:blipFill>
                      <a:blip r:embed="rId37"/>
                      <a:stretch>
                        <a:fillRect/>
                      </a:stretch>
                    </p:blipFill>
                    <p:spPr>
                      <a:xfrm>
                        <a:off x="890050" y="5279906"/>
                        <a:ext cx="1122680" cy="39560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7.3 </a:t>
            </a:r>
            <a:r>
              <a:rPr lang="zh-CN" altLang="en-US" sz="2400" b="1" kern="0" noProof="0" dirty="0" smtClean="0">
                <a:ln>
                  <a:noFill/>
                </a:ln>
                <a:effectLst/>
                <a:uLnTx/>
                <a:uFillTx/>
                <a:latin typeface="宋体" panose="02010600030101010101" pitchFamily="2" charset="-122"/>
                <a:ea typeface="楷体_GB2312"/>
                <a:sym typeface="+mn-ea"/>
              </a:rPr>
              <a:t>各向异性的直流电型幻觉装置</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4841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使用PDETool仿真，可以看出在外加匀强</a:t>
            </a:r>
            <a:r>
              <a:rPr lang="zh-CN" altLang="en-US" sz="2400" strike="noStrike" noProof="1" dirty="0">
                <a:effectLst/>
              </a:rPr>
              <a:t>磁</a:t>
            </a:r>
            <a:r>
              <a:rPr lang="en-US" altLang="zh-CN" sz="2400" strike="noStrike" noProof="1" dirty="0">
                <a:effectLst/>
              </a:rPr>
              <a:t>场的作用下，</a:t>
            </a:r>
            <a:r>
              <a:rPr lang="zh-CN" altLang="en-US" sz="2400" strike="noStrike" noProof="1" dirty="0">
                <a:effectLst/>
              </a:rPr>
              <a:t>金属柱体呈现出了与目标幻觉物体相同的磁场分布</a:t>
            </a:r>
            <a:r>
              <a:rPr lang="en-US" altLang="zh-CN" sz="2400" strike="noStrike" noProof="1" dirty="0">
                <a:effectLst/>
              </a:rPr>
              <a:t>。  </a:t>
            </a:r>
            <a:endParaRPr lang="en-US" altLang="zh-CN" sz="2400" strike="noStrike" noProof="1" dirty="0">
              <a:effectLst/>
            </a:endParaRPr>
          </a:p>
        </p:txBody>
      </p:sp>
      <p:pic>
        <p:nvPicPr>
          <p:cNvPr id="21" name="图片 20"/>
          <p:cNvPicPr>
            <a:picLocks noChangeAspect="1"/>
          </p:cNvPicPr>
          <p:nvPr>
            <p:custDataLst>
              <p:tags r:id="rId11"/>
            </p:custDataLst>
          </p:nvPr>
        </p:nvPicPr>
        <p:blipFill>
          <a:blip r:embed="rId12"/>
          <a:stretch>
            <a:fillRect/>
          </a:stretch>
        </p:blipFill>
        <p:spPr>
          <a:xfrm>
            <a:off x="1970405" y="2562225"/>
            <a:ext cx="3960000" cy="3178336"/>
          </a:xfrm>
          <a:prstGeom prst="rect">
            <a:avLst/>
          </a:prstGeom>
        </p:spPr>
      </p:pic>
      <p:pic>
        <p:nvPicPr>
          <p:cNvPr id="32" name="图片 31"/>
          <p:cNvPicPr>
            <a:picLocks noChangeAspect="1"/>
          </p:cNvPicPr>
          <p:nvPr>
            <p:custDataLst>
              <p:tags r:id="rId13"/>
            </p:custDataLst>
          </p:nvPr>
        </p:nvPicPr>
        <p:blipFill>
          <a:blip r:embed="rId14"/>
          <a:stretch>
            <a:fillRect/>
          </a:stretch>
        </p:blipFill>
        <p:spPr>
          <a:xfrm>
            <a:off x="6575425" y="2562225"/>
            <a:ext cx="3960000" cy="3183530"/>
          </a:xfrm>
          <a:prstGeom prst="rect">
            <a:avLst/>
          </a:prstGeom>
        </p:spPr>
      </p:pic>
      <p:sp>
        <p:nvSpPr>
          <p:cNvPr id="33" name="文本框 32"/>
          <p:cNvSpPr txBox="1"/>
          <p:nvPr>
            <p:custDataLst>
              <p:tags r:id="rId15"/>
            </p:custDataLst>
          </p:nvPr>
        </p:nvSpPr>
        <p:spPr>
          <a:xfrm>
            <a:off x="1800860" y="5810885"/>
            <a:ext cx="4064000" cy="306705"/>
          </a:xfrm>
          <a:prstGeom prst="rect">
            <a:avLst/>
          </a:prstGeom>
          <a:noFill/>
        </p:spPr>
        <p:txBody>
          <a:bodyPr wrap="square" rtlCol="0">
            <a:spAutoFit/>
          </a:bodyPr>
          <a:p>
            <a:pPr algn="ctr"/>
            <a:r>
              <a:rPr lang="zh-CN" altLang="en-US" sz="1400"/>
              <a:t>幻形目标模型的磁势分布</a:t>
            </a:r>
            <a:endParaRPr lang="zh-CN" altLang="en-US" sz="1400"/>
          </a:p>
        </p:txBody>
      </p:sp>
      <p:sp>
        <p:nvSpPr>
          <p:cNvPr id="34" name="文本框 33"/>
          <p:cNvSpPr txBox="1"/>
          <p:nvPr>
            <p:custDataLst>
              <p:tags r:id="rId16"/>
            </p:custDataLst>
          </p:nvPr>
        </p:nvSpPr>
        <p:spPr>
          <a:xfrm>
            <a:off x="6511290" y="5791835"/>
            <a:ext cx="4064000" cy="306705"/>
          </a:xfrm>
          <a:prstGeom prst="rect">
            <a:avLst/>
          </a:prstGeom>
          <a:noFill/>
        </p:spPr>
        <p:txBody>
          <a:bodyPr wrap="square" rtlCol="0">
            <a:spAutoFit/>
          </a:bodyPr>
          <a:p>
            <a:pPr algn="ctr"/>
            <a:r>
              <a:rPr lang="zh-CN" altLang="en-US" sz="1400"/>
              <a:t>使用幻形材料包裹金属柱的磁势分布</a:t>
            </a:r>
            <a:endParaRPr lang="zh-CN" altLang="en-US" sz="140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7.4 </a:t>
            </a:r>
            <a:r>
              <a:rPr lang="zh-CN" altLang="en-US" sz="2400" b="1" kern="0" noProof="0" dirty="0" smtClean="0">
                <a:ln>
                  <a:noFill/>
                </a:ln>
                <a:effectLst/>
                <a:uLnTx/>
                <a:uFillTx/>
                <a:latin typeface="宋体" panose="02010600030101010101" pitchFamily="2" charset="-122"/>
                <a:ea typeface="楷体_GB2312"/>
                <a:sym typeface="+mn-ea"/>
              </a:rPr>
              <a:t>各向异性的静磁幻觉装置</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65555"/>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lang="zh-CN" sz="2400" strike="noStrike" noProof="1" dirty="0">
                <a:effectLst/>
              </a:rPr>
              <a:t>同理，</a:t>
            </a:r>
            <a:r>
              <a:rPr lang="en-US" altLang="zh-CN" sz="2400" strike="noStrike" noProof="1" dirty="0">
                <a:effectLst/>
              </a:rPr>
              <a:t> </a:t>
            </a:r>
            <a:endParaRPr lang="en-US" altLang="zh-CN" sz="2400" strike="noStrike" noProof="1" dirty="0">
              <a:effectLst/>
            </a:endParaRPr>
          </a:p>
          <a:p>
            <a:pPr marL="0" indent="0">
              <a:lnSpc>
                <a:spcPct val="150000"/>
              </a:lnSpc>
              <a:spcBef>
                <a:spcPts val="0"/>
              </a:spcBef>
              <a:buNone/>
            </a:pPr>
            <a:r>
              <a:rPr lang="en-US" altLang="zh-CN" sz="2400" dirty="0">
                <a:effectLst/>
                <a:sym typeface="+mn-ea"/>
              </a:rPr>
              <a:t>        </a:t>
            </a:r>
            <a:r>
              <a:rPr lang="zh-CN" altLang="en-US" sz="2400" strike="noStrike" noProof="1" dirty="0">
                <a:effectLst/>
              </a:rPr>
              <a:t>使用</a:t>
            </a:r>
            <a:r>
              <a:rPr lang="en-US" altLang="zh-CN" sz="2400" strike="noStrike" noProof="1" dirty="0">
                <a:effectLst/>
              </a:rPr>
              <a:t>PDETool</a:t>
            </a:r>
            <a:r>
              <a:rPr lang="zh-CN" altLang="en-US" sz="2400" strike="noStrike" noProof="1" dirty="0">
                <a:effectLst/>
              </a:rPr>
              <a:t>仿真，对比可知两图中在区域内的磁场分布与幻觉物体的磁场分布一模一样。</a:t>
            </a:r>
            <a:endParaRPr lang="zh-CN" altLang="en-US" sz="2400" strike="noStrike" noProof="1" dirty="0">
              <a:effectLst/>
            </a:endParaRPr>
          </a:p>
        </p:txBody>
      </p:sp>
      <p:graphicFrame>
        <p:nvGraphicFramePr>
          <p:cNvPr id="2" name="对象 1">
            <a:hlinkClick r:id="" action="ppaction://ole?verb="/>
          </p:cNvPr>
          <p:cNvGraphicFramePr>
            <a:graphicFrameLocks noChangeAspect="1"/>
          </p:cNvGraphicFramePr>
          <p:nvPr/>
        </p:nvGraphicFramePr>
        <p:xfrm>
          <a:off x="2559050" y="1245553"/>
          <a:ext cx="4943077" cy="756000"/>
        </p:xfrm>
        <a:graphic>
          <a:graphicData uri="http://schemas.openxmlformats.org/presentationml/2006/ole">
            <mc:AlternateContent xmlns:mc="http://schemas.openxmlformats.org/markup-compatibility/2006">
              <mc:Choice xmlns:v="urn:schemas-microsoft-com:vml" Requires="v">
                <p:oleObj spid="_x0000_s5121" name="" r:id="rId11" imgW="3238500" imgH="495300" progId="Equation.DSMT4">
                  <p:embed/>
                </p:oleObj>
              </mc:Choice>
              <mc:Fallback>
                <p:oleObj name="" r:id="rId11" imgW="3238500" imgH="495300" progId="Equation.DSMT4">
                  <p:embed/>
                  <p:pic>
                    <p:nvPicPr>
                      <p:cNvPr id="0" name="图片 5120"/>
                      <p:cNvPicPr/>
                      <p:nvPr/>
                    </p:nvPicPr>
                    <p:blipFill>
                      <a:blip r:embed="rId12"/>
                      <a:stretch>
                        <a:fillRect/>
                      </a:stretch>
                    </p:blipFill>
                    <p:spPr>
                      <a:xfrm>
                        <a:off x="2559050" y="1245553"/>
                        <a:ext cx="4943077" cy="756000"/>
                      </a:xfrm>
                      <a:prstGeom prst="rect">
                        <a:avLst/>
                      </a:prstGeom>
                    </p:spPr>
                  </p:pic>
                </p:oleObj>
              </mc:Fallback>
            </mc:AlternateContent>
          </a:graphicData>
        </a:graphic>
      </p:graphicFrame>
      <p:pic>
        <p:nvPicPr>
          <p:cNvPr id="4" name="图片 3"/>
          <p:cNvPicPr>
            <a:picLocks noChangeAspect="1"/>
          </p:cNvPicPr>
          <p:nvPr>
            <p:custDataLst>
              <p:tags r:id="rId13"/>
            </p:custDataLst>
          </p:nvPr>
        </p:nvPicPr>
        <p:blipFill>
          <a:blip r:embed="rId14"/>
          <a:stretch>
            <a:fillRect/>
          </a:stretch>
        </p:blipFill>
        <p:spPr>
          <a:xfrm>
            <a:off x="2357755" y="2945765"/>
            <a:ext cx="3960000" cy="3173160"/>
          </a:xfrm>
          <a:prstGeom prst="rect">
            <a:avLst/>
          </a:prstGeom>
        </p:spPr>
      </p:pic>
      <p:pic>
        <p:nvPicPr>
          <p:cNvPr id="6" name="图片 5"/>
          <p:cNvPicPr>
            <a:picLocks noChangeAspect="1"/>
          </p:cNvPicPr>
          <p:nvPr>
            <p:custDataLst>
              <p:tags r:id="rId15"/>
            </p:custDataLst>
          </p:nvPr>
        </p:nvPicPr>
        <p:blipFill>
          <a:blip r:embed="rId16"/>
          <a:stretch>
            <a:fillRect/>
          </a:stretch>
        </p:blipFill>
        <p:spPr>
          <a:xfrm>
            <a:off x="6575425" y="2939415"/>
            <a:ext cx="3960000" cy="3179609"/>
          </a:xfrm>
          <a:prstGeom prst="rect">
            <a:avLst/>
          </a:prstGeom>
        </p:spPr>
      </p:pic>
      <p:graphicFrame>
        <p:nvGraphicFramePr>
          <p:cNvPr id="19" name="对象 18">
            <a:hlinkClick r:id="" action="ppaction://ole?verb="/>
          </p:cNvPr>
          <p:cNvGraphicFramePr>
            <a:graphicFrameLocks noChangeAspect="1"/>
          </p:cNvGraphicFramePr>
          <p:nvPr/>
        </p:nvGraphicFramePr>
        <p:xfrm>
          <a:off x="7908608" y="1245553"/>
          <a:ext cx="1399757" cy="684000"/>
        </p:xfrm>
        <a:graphic>
          <a:graphicData uri="http://schemas.openxmlformats.org/presentationml/2006/ole">
            <mc:AlternateContent xmlns:mc="http://schemas.openxmlformats.org/markup-compatibility/2006">
              <mc:Choice xmlns:v="urn:schemas-microsoft-com:vml" Requires="v">
                <p:oleObj spid="_x0000_s5122" name="" r:id="rId17" imgW="1091565" imgH="533400" progId="Equation.DSMT4">
                  <p:embed/>
                </p:oleObj>
              </mc:Choice>
              <mc:Fallback>
                <p:oleObj name="" r:id="rId17" imgW="1091565" imgH="533400" progId="Equation.DSMT4">
                  <p:embed/>
                  <p:pic>
                    <p:nvPicPr>
                      <p:cNvPr id="0" name="图片 5121"/>
                      <p:cNvPicPr/>
                      <p:nvPr/>
                    </p:nvPicPr>
                    <p:blipFill>
                      <a:blip r:embed="rId18"/>
                      <a:stretch>
                        <a:fillRect/>
                      </a:stretch>
                    </p:blipFill>
                    <p:spPr>
                      <a:xfrm>
                        <a:off x="7908608" y="1245553"/>
                        <a:ext cx="1399757" cy="68400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9886315" y="1245553"/>
          <a:ext cx="801474" cy="648000"/>
        </p:xfrm>
        <a:graphic>
          <a:graphicData uri="http://schemas.openxmlformats.org/presentationml/2006/ole">
            <mc:AlternateContent xmlns:mc="http://schemas.openxmlformats.org/markup-compatibility/2006">
              <mc:Choice xmlns:v="urn:schemas-microsoft-com:vml" Requires="v">
                <p:oleObj spid="_x0000_s5123" name="" r:id="rId19" imgW="596900" imgH="482600" progId="Equation.DSMT4">
                  <p:embed/>
                </p:oleObj>
              </mc:Choice>
              <mc:Fallback>
                <p:oleObj name="" r:id="rId19" imgW="596900" imgH="482600" progId="Equation.DSMT4">
                  <p:embed/>
                  <p:pic>
                    <p:nvPicPr>
                      <p:cNvPr id="0" name="图片 5122"/>
                      <p:cNvPicPr/>
                      <p:nvPr/>
                    </p:nvPicPr>
                    <p:blipFill>
                      <a:blip r:embed="rId20"/>
                      <a:stretch>
                        <a:fillRect/>
                      </a:stretch>
                    </p:blipFill>
                    <p:spPr>
                      <a:xfrm>
                        <a:off x="9886315" y="1245553"/>
                        <a:ext cx="801474" cy="648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7.5 </a:t>
            </a:r>
            <a:r>
              <a:rPr lang="zh-CN" altLang="en-US" sz="2400" b="1" kern="0" noProof="0" dirty="0" smtClean="0">
                <a:ln>
                  <a:noFill/>
                </a:ln>
                <a:effectLst/>
                <a:uLnTx/>
                <a:uFillTx/>
                <a:latin typeface="宋体" panose="02010600030101010101" pitchFamily="2" charset="-122"/>
                <a:ea typeface="楷体_GB2312"/>
                <a:sym typeface="+mn-ea"/>
              </a:rPr>
              <a:t>各向异性的静磁隐形装置</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4841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sz="2400" strike="noStrike" noProof="1" dirty="0">
                <a:effectLst/>
              </a:rPr>
              <a:t>由于隐形是一种特殊的幻觉。在上一小节的基础上，将各向异性的静磁幻觉装置中的幻觉物体用磁导率</a:t>
            </a:r>
            <a:r>
              <a:rPr lang="zh-CN" sz="2400" strike="noStrike" noProof="1" dirty="0">
                <a:effectLst/>
              </a:rPr>
              <a:t>为</a:t>
            </a:r>
            <a:r>
              <a:rPr lang="en-US" altLang="zh-CN" sz="2400" strike="noStrike" noProof="1" dirty="0">
                <a:effectLst/>
              </a:rPr>
              <a:t>         </a:t>
            </a:r>
            <a:r>
              <a:rPr sz="2400" strike="noStrike" noProof="1" dirty="0">
                <a:effectLst/>
              </a:rPr>
              <a:t>的背景代替即可得到隐形装置。</a:t>
            </a: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r>
              <a:rPr sz="2400" strike="noStrike" noProof="1" dirty="0">
                <a:effectLst/>
              </a:rPr>
              <a:t>仿真中设</a:t>
            </a:r>
            <a:r>
              <a:rPr lang="en-US" sz="2400" strike="noStrike" noProof="1" dirty="0">
                <a:effectLst/>
              </a:rPr>
              <a:t>               </a:t>
            </a:r>
            <a:r>
              <a:rPr lang="zh-CN" altLang="en-US" sz="2400" strike="noStrike" noProof="1" dirty="0">
                <a:effectLst/>
              </a:rPr>
              <a:t>，</a:t>
            </a:r>
            <a:r>
              <a:rPr lang="en-US" altLang="zh-CN" sz="2400" strike="noStrike" noProof="1" dirty="0">
                <a:effectLst/>
              </a:rPr>
              <a:t>             </a:t>
            </a:r>
            <a:r>
              <a:rPr lang="zh-CN" altLang="en-US" sz="2400" strike="noStrike" noProof="1" dirty="0">
                <a:effectLst/>
              </a:rPr>
              <a:t>，</a:t>
            </a:r>
            <a:r>
              <a:rPr lang="en-US" altLang="zh-CN" sz="2400" strike="noStrike" noProof="1" dirty="0">
                <a:effectLst/>
              </a:rPr>
              <a:t>         </a:t>
            </a:r>
            <a:r>
              <a:rPr lang="zh-CN" altLang="en-US" sz="2400" strike="noStrike" noProof="1" dirty="0">
                <a:effectLst/>
              </a:rPr>
              <a:t>，</a:t>
            </a:r>
            <a:r>
              <a:rPr lang="en-US" altLang="zh-CN" sz="2400" strike="noStrike" noProof="1" dirty="0">
                <a:effectLst/>
              </a:rPr>
              <a:t>              </a:t>
            </a:r>
            <a:r>
              <a:rPr lang="zh-CN" altLang="en-US" sz="2400" strike="noStrike" noProof="1" dirty="0">
                <a:effectLst/>
              </a:rPr>
              <a:t>。对各向异性的情况，设</a:t>
            </a:r>
            <a:r>
              <a:rPr lang="en-US" altLang="zh-CN" sz="2400" strike="noStrike" noProof="1" dirty="0">
                <a:effectLst/>
              </a:rPr>
              <a:t>                </a:t>
            </a:r>
            <a:r>
              <a:rPr lang="zh-CN" altLang="en-US" sz="2400" strike="noStrike" noProof="1" dirty="0">
                <a:effectLst/>
              </a:rPr>
              <a:t>计算可得</a:t>
            </a:r>
            <a:r>
              <a:rPr lang="en-US" altLang="zh-CN" sz="2400" strike="noStrike" noProof="1" dirty="0">
                <a:effectLst/>
              </a:rPr>
              <a:t>                            </a:t>
            </a:r>
            <a:r>
              <a:rPr lang="zh-CN" altLang="en-US" sz="2400" strike="noStrike" noProof="1" dirty="0">
                <a:effectLst/>
              </a:rPr>
              <a:t>，</a:t>
            </a:r>
            <a:r>
              <a:rPr lang="en-US" altLang="zh-CN" sz="2400" strike="noStrike" noProof="1" dirty="0">
                <a:effectLst/>
              </a:rPr>
              <a:t>                          </a:t>
            </a:r>
            <a:r>
              <a:rPr lang="zh-CN" altLang="en-US" sz="2400" strike="noStrike" noProof="1" dirty="0">
                <a:effectLst/>
              </a:rPr>
              <a:t>，</a:t>
            </a:r>
            <a:r>
              <a:rPr lang="en-US" altLang="zh-CN" sz="2400" strike="noStrike" noProof="1" dirty="0">
                <a:effectLst/>
              </a:rPr>
              <a:t>                           </a:t>
            </a:r>
            <a:r>
              <a:rPr lang="zh-CN" altLang="en-US" sz="2400" strike="noStrike" noProof="1" dirty="0">
                <a:effectLst/>
              </a:rPr>
              <a:t>。</a:t>
            </a:r>
            <a:endParaRPr lang="zh-CN" altLang="en-US" sz="2400" strike="noStrike" noProof="1" dirty="0">
              <a:effectLst/>
            </a:endParaRPr>
          </a:p>
        </p:txBody>
      </p:sp>
      <p:graphicFrame>
        <p:nvGraphicFramePr>
          <p:cNvPr id="7" name="对象 6">
            <a:hlinkClick r:id="" action="ppaction://ole?verb="/>
          </p:cNvPr>
          <p:cNvGraphicFramePr>
            <a:graphicFrameLocks noChangeAspect="1"/>
          </p:cNvGraphicFramePr>
          <p:nvPr/>
        </p:nvGraphicFramePr>
        <p:xfrm>
          <a:off x="5217160" y="2009458"/>
          <a:ext cx="682000" cy="396000"/>
        </p:xfrm>
        <a:graphic>
          <a:graphicData uri="http://schemas.openxmlformats.org/presentationml/2006/ole">
            <mc:AlternateContent xmlns:mc="http://schemas.openxmlformats.org/markup-compatibility/2006">
              <mc:Choice xmlns:v="urn:schemas-microsoft-com:vml" Requires="v">
                <p:oleObj spid="_x0000_s6145" name="" r:id="rId11" imgW="393700" imgH="228600" progId="Equation.DSMT4">
                  <p:embed/>
                </p:oleObj>
              </mc:Choice>
              <mc:Fallback>
                <p:oleObj name="" r:id="rId11" imgW="393700" imgH="228600" progId="Equation.DSMT4">
                  <p:embed/>
                  <p:pic>
                    <p:nvPicPr>
                      <p:cNvPr id="0" name="图片 6144"/>
                      <p:cNvPicPr/>
                      <p:nvPr/>
                    </p:nvPicPr>
                    <p:blipFill>
                      <a:blip r:embed="rId12"/>
                      <a:stretch>
                        <a:fillRect/>
                      </a:stretch>
                    </p:blipFill>
                    <p:spPr>
                      <a:xfrm>
                        <a:off x="5217160" y="2009458"/>
                        <a:ext cx="682000" cy="39600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custDataLst>
              <p:tags r:id="rId13"/>
            </p:custDataLst>
          </p:nvPr>
        </p:nvGraphicFramePr>
        <p:xfrm>
          <a:off x="1767840" y="2485708"/>
          <a:ext cx="4943077" cy="756000"/>
        </p:xfrm>
        <a:graphic>
          <a:graphicData uri="http://schemas.openxmlformats.org/presentationml/2006/ole">
            <mc:AlternateContent xmlns:mc="http://schemas.openxmlformats.org/markup-compatibility/2006">
              <mc:Choice xmlns:v="urn:schemas-microsoft-com:vml" Requires="v">
                <p:oleObj spid="_x0000_s19" name="" r:id="rId14" imgW="3238500" imgH="495300" progId="Equation.DSMT4">
                  <p:embed/>
                </p:oleObj>
              </mc:Choice>
              <mc:Fallback>
                <p:oleObj name="" r:id="rId14" imgW="3238500" imgH="495300" progId="Equation.DSMT4">
                  <p:embed/>
                  <p:pic>
                    <p:nvPicPr>
                      <p:cNvPr id="0" name="图片 5120"/>
                      <p:cNvPicPr/>
                      <p:nvPr/>
                    </p:nvPicPr>
                    <p:blipFill>
                      <a:blip r:embed="rId15"/>
                      <a:stretch>
                        <a:fillRect/>
                      </a:stretch>
                    </p:blipFill>
                    <p:spPr>
                      <a:xfrm>
                        <a:off x="1767840" y="2485708"/>
                        <a:ext cx="4943077" cy="75600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custDataLst>
              <p:tags r:id="rId16"/>
            </p:custDataLst>
          </p:nvPr>
        </p:nvGraphicFramePr>
        <p:xfrm>
          <a:off x="7480618" y="2551113"/>
          <a:ext cx="1399757" cy="684000"/>
        </p:xfrm>
        <a:graphic>
          <a:graphicData uri="http://schemas.openxmlformats.org/presentationml/2006/ole">
            <mc:AlternateContent xmlns:mc="http://schemas.openxmlformats.org/markup-compatibility/2006">
              <mc:Choice xmlns:v="urn:schemas-microsoft-com:vml" Requires="v">
                <p:oleObj spid="_x0000_s5122" name="" r:id="rId17" imgW="1091565" imgH="533400" progId="Equation.DSMT4">
                  <p:embed/>
                </p:oleObj>
              </mc:Choice>
              <mc:Fallback>
                <p:oleObj name="" r:id="rId17" imgW="1091565" imgH="533400" progId="Equation.DSMT4">
                  <p:embed/>
                  <p:pic>
                    <p:nvPicPr>
                      <p:cNvPr id="0" name="图片 5121"/>
                      <p:cNvPicPr/>
                      <p:nvPr/>
                    </p:nvPicPr>
                    <p:blipFill>
                      <a:blip r:embed="rId18"/>
                      <a:stretch>
                        <a:fillRect/>
                      </a:stretch>
                    </p:blipFill>
                    <p:spPr>
                      <a:xfrm>
                        <a:off x="7480618" y="2551113"/>
                        <a:ext cx="1399757" cy="68400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custDataLst>
              <p:tags r:id="rId19"/>
            </p:custDataLst>
          </p:nvPr>
        </p:nvGraphicFramePr>
        <p:xfrm>
          <a:off x="9458325" y="2551113"/>
          <a:ext cx="801474" cy="648000"/>
        </p:xfrm>
        <a:graphic>
          <a:graphicData uri="http://schemas.openxmlformats.org/presentationml/2006/ole">
            <mc:AlternateContent xmlns:mc="http://schemas.openxmlformats.org/markup-compatibility/2006">
              <mc:Choice xmlns:v="urn:schemas-microsoft-com:vml" Requires="v">
                <p:oleObj spid="_x0000_s5123" name="" r:id="rId20" imgW="596900" imgH="482600" progId="Equation.DSMT4">
                  <p:embed/>
                </p:oleObj>
              </mc:Choice>
              <mc:Fallback>
                <p:oleObj name="" r:id="rId20" imgW="596900" imgH="482600" progId="Equation.DSMT4">
                  <p:embed/>
                  <p:pic>
                    <p:nvPicPr>
                      <p:cNvPr id="0" name="图片 5122"/>
                      <p:cNvPicPr/>
                      <p:nvPr/>
                    </p:nvPicPr>
                    <p:blipFill>
                      <a:blip r:embed="rId21"/>
                      <a:stretch>
                        <a:fillRect/>
                      </a:stretch>
                    </p:blipFill>
                    <p:spPr>
                      <a:xfrm>
                        <a:off x="9458325" y="2551113"/>
                        <a:ext cx="801474" cy="64800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2202180" y="3624263"/>
          <a:ext cx="1122000" cy="396000"/>
        </p:xfrm>
        <a:graphic>
          <a:graphicData uri="http://schemas.openxmlformats.org/presentationml/2006/ole">
            <mc:AlternateContent xmlns:mc="http://schemas.openxmlformats.org/markup-compatibility/2006">
              <mc:Choice xmlns:v="urn:schemas-microsoft-com:vml" Requires="v">
                <p:oleObj spid="_x0000_s6146" name="" r:id="rId22" imgW="647700" imgH="228600" progId="Equation.DSMT4">
                  <p:embed/>
                </p:oleObj>
              </mc:Choice>
              <mc:Fallback>
                <p:oleObj name="" r:id="rId22" imgW="647700" imgH="228600" progId="Equation.DSMT4">
                  <p:embed/>
                  <p:pic>
                    <p:nvPicPr>
                      <p:cNvPr id="0" name="图片 6145"/>
                      <p:cNvPicPr/>
                      <p:nvPr/>
                    </p:nvPicPr>
                    <p:blipFill>
                      <a:blip r:embed="rId23"/>
                      <a:stretch>
                        <a:fillRect/>
                      </a:stretch>
                    </p:blipFill>
                    <p:spPr>
                      <a:xfrm>
                        <a:off x="2202180" y="3624263"/>
                        <a:ext cx="1122000" cy="39600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custDataLst>
              <p:tags r:id="rId24"/>
            </p:custDataLst>
          </p:nvPr>
        </p:nvGraphicFramePr>
        <p:xfrm>
          <a:off x="3385163" y="3623826"/>
          <a:ext cx="1254125" cy="395605"/>
        </p:xfrm>
        <a:graphic>
          <a:graphicData uri="http://schemas.openxmlformats.org/presentationml/2006/ole">
            <mc:AlternateContent xmlns:mc="http://schemas.openxmlformats.org/markup-compatibility/2006">
              <mc:Choice xmlns:v="urn:schemas-microsoft-com:vml" Requires="v">
                <p:oleObj spid="_x0000_s2" name="" r:id="rId25" imgW="723900" imgH="228600" progId="Equation.DSMT4">
                  <p:embed/>
                </p:oleObj>
              </mc:Choice>
              <mc:Fallback>
                <p:oleObj name="" r:id="rId25" imgW="723900" imgH="228600" progId="Equation.DSMT4">
                  <p:embed/>
                  <p:pic>
                    <p:nvPicPr>
                      <p:cNvPr id="0" name="图片 6145"/>
                      <p:cNvPicPr/>
                      <p:nvPr/>
                    </p:nvPicPr>
                    <p:blipFill>
                      <a:blip r:embed="rId26"/>
                      <a:stretch>
                        <a:fillRect/>
                      </a:stretch>
                    </p:blipFill>
                    <p:spPr>
                      <a:xfrm>
                        <a:off x="3385163" y="3623826"/>
                        <a:ext cx="1254125" cy="39560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4822825" y="3619818"/>
          <a:ext cx="748000" cy="396000"/>
        </p:xfrm>
        <a:graphic>
          <a:graphicData uri="http://schemas.openxmlformats.org/presentationml/2006/ole">
            <mc:AlternateContent xmlns:mc="http://schemas.openxmlformats.org/markup-compatibility/2006">
              <mc:Choice xmlns:v="urn:schemas-microsoft-com:vml" Requires="v">
                <p:oleObj spid="_x0000_s6148" name="" r:id="rId27" imgW="431800" imgH="228600" progId="Equation.DSMT4">
                  <p:embed/>
                </p:oleObj>
              </mc:Choice>
              <mc:Fallback>
                <p:oleObj name="" r:id="rId27" imgW="431800" imgH="228600" progId="Equation.DSMT4">
                  <p:embed/>
                  <p:pic>
                    <p:nvPicPr>
                      <p:cNvPr id="0" name="图片 6147"/>
                      <p:cNvPicPr/>
                      <p:nvPr/>
                    </p:nvPicPr>
                    <p:blipFill>
                      <a:blip r:embed="rId28"/>
                      <a:stretch>
                        <a:fillRect/>
                      </a:stretch>
                    </p:blipFill>
                    <p:spPr>
                      <a:xfrm>
                        <a:off x="4822825" y="3619818"/>
                        <a:ext cx="748000" cy="396000"/>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custDataLst>
              <p:tags r:id="rId29"/>
            </p:custDataLst>
          </p:nvPr>
        </p:nvGraphicFramePr>
        <p:xfrm>
          <a:off x="5787051" y="3619381"/>
          <a:ext cx="1188720" cy="395605"/>
        </p:xfrm>
        <a:graphic>
          <a:graphicData uri="http://schemas.openxmlformats.org/presentationml/2006/ole">
            <mc:AlternateContent xmlns:mc="http://schemas.openxmlformats.org/markup-compatibility/2006">
              <mc:Choice xmlns:v="urn:schemas-microsoft-com:vml" Requires="v">
                <p:oleObj spid="_x0000_s28" name="" r:id="rId30" imgW="685800" imgH="228600" progId="Equation.DSMT4">
                  <p:embed/>
                </p:oleObj>
              </mc:Choice>
              <mc:Fallback>
                <p:oleObj name="" r:id="rId30" imgW="685800" imgH="228600" progId="Equation.DSMT4">
                  <p:embed/>
                  <p:pic>
                    <p:nvPicPr>
                      <p:cNvPr id="0" name="图片 6145"/>
                      <p:cNvPicPr/>
                      <p:nvPr/>
                    </p:nvPicPr>
                    <p:blipFill>
                      <a:blip r:embed="rId31"/>
                      <a:stretch>
                        <a:fillRect/>
                      </a:stretch>
                    </p:blipFill>
                    <p:spPr>
                      <a:xfrm>
                        <a:off x="5787051" y="3619381"/>
                        <a:ext cx="1188720" cy="395605"/>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10313670" y="3624263"/>
          <a:ext cx="1789714" cy="432000"/>
        </p:xfrm>
        <a:graphic>
          <a:graphicData uri="http://schemas.openxmlformats.org/presentationml/2006/ole">
            <mc:AlternateContent xmlns:mc="http://schemas.openxmlformats.org/markup-compatibility/2006">
              <mc:Choice xmlns:v="urn:schemas-microsoft-com:vml" Requires="v">
                <p:oleObj spid="_x0000_s6149" name="" r:id="rId32" imgW="1104900" imgH="266700" progId="Equation.DSMT4">
                  <p:embed/>
                </p:oleObj>
              </mc:Choice>
              <mc:Fallback>
                <p:oleObj name="" r:id="rId32" imgW="1104900" imgH="266700" progId="Equation.DSMT4">
                  <p:embed/>
                  <p:pic>
                    <p:nvPicPr>
                      <p:cNvPr id="0" name="图片 6148"/>
                      <p:cNvPicPr/>
                      <p:nvPr/>
                    </p:nvPicPr>
                    <p:blipFill>
                      <a:blip r:embed="rId33"/>
                      <a:stretch>
                        <a:fillRect/>
                      </a:stretch>
                    </p:blipFill>
                    <p:spPr>
                      <a:xfrm>
                        <a:off x="10313670" y="3624263"/>
                        <a:ext cx="1789714" cy="432000"/>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2201863" y="4179253"/>
          <a:ext cx="2132900" cy="396000"/>
        </p:xfrm>
        <a:graphic>
          <a:graphicData uri="http://schemas.openxmlformats.org/presentationml/2006/ole">
            <mc:AlternateContent xmlns:mc="http://schemas.openxmlformats.org/markup-compatibility/2006">
              <mc:Choice xmlns:v="urn:schemas-microsoft-com:vml" Requires="v">
                <p:oleObj spid="_x0000_s6150" name="" r:id="rId34" imgW="1231265" imgH="228600" progId="Equation.DSMT4">
                  <p:embed/>
                </p:oleObj>
              </mc:Choice>
              <mc:Fallback>
                <p:oleObj name="" r:id="rId34" imgW="1231265" imgH="228600" progId="Equation.DSMT4">
                  <p:embed/>
                  <p:pic>
                    <p:nvPicPr>
                      <p:cNvPr id="0" name="图片 6149"/>
                      <p:cNvPicPr/>
                      <p:nvPr/>
                    </p:nvPicPr>
                    <p:blipFill>
                      <a:blip r:embed="rId35"/>
                      <a:stretch>
                        <a:fillRect/>
                      </a:stretch>
                    </p:blipFill>
                    <p:spPr>
                      <a:xfrm>
                        <a:off x="2201863" y="4179253"/>
                        <a:ext cx="2132900" cy="396000"/>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4524375" y="4162743"/>
          <a:ext cx="2068000" cy="396000"/>
        </p:xfrm>
        <a:graphic>
          <a:graphicData uri="http://schemas.openxmlformats.org/presentationml/2006/ole">
            <mc:AlternateContent xmlns:mc="http://schemas.openxmlformats.org/markup-compatibility/2006">
              <mc:Choice xmlns:v="urn:schemas-microsoft-com:vml" Requires="v">
                <p:oleObj spid="_x0000_s6151" name="" r:id="rId36" imgW="1193800" imgH="228600" progId="Equation.DSMT4">
                  <p:embed/>
                </p:oleObj>
              </mc:Choice>
              <mc:Fallback>
                <p:oleObj name="" r:id="rId36" imgW="1193800" imgH="228600" progId="Equation.DSMT4">
                  <p:embed/>
                  <p:pic>
                    <p:nvPicPr>
                      <p:cNvPr id="0" name="图片 6150"/>
                      <p:cNvPicPr/>
                      <p:nvPr/>
                    </p:nvPicPr>
                    <p:blipFill>
                      <a:blip r:embed="rId37"/>
                      <a:stretch>
                        <a:fillRect/>
                      </a:stretch>
                    </p:blipFill>
                    <p:spPr>
                      <a:xfrm>
                        <a:off x="4524375" y="4162743"/>
                        <a:ext cx="2068000" cy="396000"/>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6782435" y="4179253"/>
          <a:ext cx="2200000" cy="396000"/>
        </p:xfrm>
        <a:graphic>
          <a:graphicData uri="http://schemas.openxmlformats.org/presentationml/2006/ole">
            <mc:AlternateContent xmlns:mc="http://schemas.openxmlformats.org/markup-compatibility/2006">
              <mc:Choice xmlns:v="urn:schemas-microsoft-com:vml" Requires="v">
                <p:oleObj spid="_x0000_s6152" name="" r:id="rId38" imgW="1270000" imgH="228600" progId="Equation.DSMT4">
                  <p:embed/>
                </p:oleObj>
              </mc:Choice>
              <mc:Fallback>
                <p:oleObj name="" r:id="rId38" imgW="1270000" imgH="228600" progId="Equation.DSMT4">
                  <p:embed/>
                  <p:pic>
                    <p:nvPicPr>
                      <p:cNvPr id="0" name="图片 6151"/>
                      <p:cNvPicPr/>
                      <p:nvPr/>
                    </p:nvPicPr>
                    <p:blipFill>
                      <a:blip r:embed="rId39"/>
                      <a:stretch>
                        <a:fillRect/>
                      </a:stretch>
                    </p:blipFill>
                    <p:spPr>
                      <a:xfrm>
                        <a:off x="6782435" y="4179253"/>
                        <a:ext cx="2200000" cy="396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7.5 </a:t>
            </a:r>
            <a:r>
              <a:rPr lang="zh-CN" altLang="en-US" sz="2400" b="1" kern="0" noProof="0" dirty="0" smtClean="0">
                <a:ln>
                  <a:noFill/>
                </a:ln>
                <a:effectLst/>
                <a:uLnTx/>
                <a:uFillTx/>
                <a:latin typeface="宋体" panose="02010600030101010101" pitchFamily="2" charset="-122"/>
                <a:ea typeface="楷体_GB2312"/>
                <a:sym typeface="+mn-ea"/>
              </a:rPr>
              <a:t>各向异性的静磁隐形装置</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4841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sz="2400" strike="noStrike" noProof="1" dirty="0">
                <a:effectLst/>
              </a:rPr>
              <a:t>使用PDETool仿真，当采用了隐形材料包裹超导柱之后，空间背景中的磁势分布又变得均匀，所有扰动都发生在柱套内部。因此，达到了隐形的目的。</a:t>
            </a:r>
            <a:endParaRPr sz="2400" strike="noStrike" noProof="1" dirty="0">
              <a:effectLst/>
            </a:endParaRPr>
          </a:p>
        </p:txBody>
      </p:sp>
      <p:pic>
        <p:nvPicPr>
          <p:cNvPr id="4" name="图片 3"/>
          <p:cNvPicPr>
            <a:picLocks noChangeAspect="1"/>
          </p:cNvPicPr>
          <p:nvPr>
            <p:custDataLst>
              <p:tags r:id="rId11"/>
            </p:custDataLst>
          </p:nvPr>
        </p:nvPicPr>
        <p:blipFill>
          <a:blip r:embed="rId12"/>
          <a:stretch>
            <a:fillRect/>
          </a:stretch>
        </p:blipFill>
        <p:spPr>
          <a:xfrm>
            <a:off x="3844290" y="2464435"/>
            <a:ext cx="4764724" cy="3852000"/>
          </a:xfrm>
          <a:prstGeom prst="rect">
            <a:avLst/>
          </a:prstGeom>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7.6 </a:t>
            </a:r>
            <a:r>
              <a:rPr lang="zh-CN" altLang="en-US" sz="2400" b="1" kern="0" noProof="0" dirty="0" smtClean="0">
                <a:ln>
                  <a:noFill/>
                </a:ln>
                <a:effectLst/>
                <a:uLnTx/>
                <a:uFillTx/>
                <a:latin typeface="宋体" panose="02010600030101010101" pitchFamily="2" charset="-122"/>
                <a:ea typeface="楷体_GB2312"/>
                <a:sym typeface="+mn-ea"/>
              </a:rPr>
              <a:t>利用PDE求解各类静态场问题</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4841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sz="2400" strike="noStrike" noProof="1" dirty="0">
                <a:effectLst/>
              </a:rPr>
              <a:t>考虑一个静态场问题，其对应的定解问题如下：</a:t>
            </a: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r>
              <a:rPr sz="2400" strike="noStrike" noProof="1" dirty="0">
                <a:effectLst/>
              </a:rPr>
              <a:t>已知正方形边界四边上的电势分布值，然后计算正方形内部的电势分布。</a:t>
            </a:r>
            <a:endParaRPr sz="2400" strike="noStrike" noProof="1" dirty="0">
              <a:effectLst/>
            </a:endParaRPr>
          </a:p>
          <a:p>
            <a:pPr marL="0" indent="0">
              <a:lnSpc>
                <a:spcPct val="150000"/>
              </a:lnSpc>
              <a:spcBef>
                <a:spcPts val="0"/>
              </a:spcBef>
              <a:buNone/>
            </a:pPr>
            <a:r>
              <a:rPr sz="2400" strike="noStrike" noProof="1" dirty="0">
                <a:effectLst/>
              </a:rPr>
              <a:t>        用分离变量法得到的解析解为：</a:t>
            </a: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endParaRPr sz="2400" strike="noStrike" noProof="1" dirty="0">
              <a:effectLst/>
            </a:endParaRPr>
          </a:p>
        </p:txBody>
      </p:sp>
      <p:graphicFrame>
        <p:nvGraphicFramePr>
          <p:cNvPr id="2" name="对象 1">
            <a:hlinkClick r:id="" action="ppaction://ole?verb="/>
          </p:cNvPr>
          <p:cNvGraphicFramePr>
            <a:graphicFrameLocks noChangeAspect="1"/>
          </p:cNvGraphicFramePr>
          <p:nvPr/>
        </p:nvGraphicFramePr>
        <p:xfrm>
          <a:off x="5059680" y="1944053"/>
          <a:ext cx="2434909" cy="1080000"/>
        </p:xfrm>
        <a:graphic>
          <a:graphicData uri="http://schemas.openxmlformats.org/presentationml/2006/ole">
            <mc:AlternateContent xmlns:mc="http://schemas.openxmlformats.org/markup-compatibility/2006">
              <mc:Choice xmlns:v="urn:schemas-microsoft-com:vml" Requires="v">
                <p:oleObj spid="_x0000_s7169" name="" r:id="rId11" imgW="1574800" imgH="698500" progId="Equation.DSMT4">
                  <p:embed/>
                </p:oleObj>
              </mc:Choice>
              <mc:Fallback>
                <p:oleObj name="" r:id="rId11" imgW="1574800" imgH="698500" progId="Equation.DSMT4">
                  <p:embed/>
                  <p:pic>
                    <p:nvPicPr>
                      <p:cNvPr id="0" name="图片 7168"/>
                      <p:cNvPicPr/>
                      <p:nvPr/>
                    </p:nvPicPr>
                    <p:blipFill>
                      <a:blip r:embed="rId12"/>
                      <a:stretch>
                        <a:fillRect/>
                      </a:stretch>
                    </p:blipFill>
                    <p:spPr>
                      <a:xfrm>
                        <a:off x="5059680" y="1944053"/>
                        <a:ext cx="2434909" cy="10800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505960" y="4176078"/>
          <a:ext cx="2937600" cy="612000"/>
        </p:xfrm>
        <a:graphic>
          <a:graphicData uri="http://schemas.openxmlformats.org/presentationml/2006/ole">
            <mc:AlternateContent xmlns:mc="http://schemas.openxmlformats.org/markup-compatibility/2006">
              <mc:Choice xmlns:v="urn:schemas-microsoft-com:vml" Requires="v">
                <p:oleObj spid="_x0000_s7170" name="" r:id="rId13" imgW="2133600" imgH="444500" progId="Equation.DSMT4">
                  <p:embed/>
                </p:oleObj>
              </mc:Choice>
              <mc:Fallback>
                <p:oleObj name="" r:id="rId13" imgW="2133600" imgH="444500" progId="Equation.DSMT4">
                  <p:embed/>
                  <p:pic>
                    <p:nvPicPr>
                      <p:cNvPr id="0" name="图片 7169"/>
                      <p:cNvPicPr/>
                      <p:nvPr/>
                    </p:nvPicPr>
                    <p:blipFill>
                      <a:blip r:embed="rId14"/>
                      <a:stretch>
                        <a:fillRect/>
                      </a:stretch>
                    </p:blipFill>
                    <p:spPr>
                      <a:xfrm>
                        <a:off x="4505960" y="4176078"/>
                        <a:ext cx="2937600" cy="612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7.6 </a:t>
            </a:r>
            <a:r>
              <a:rPr lang="zh-CN" altLang="en-US" sz="2400" b="1" kern="0" noProof="0" dirty="0" smtClean="0">
                <a:ln>
                  <a:noFill/>
                </a:ln>
                <a:effectLst/>
                <a:uLnTx/>
                <a:uFillTx/>
                <a:latin typeface="宋体" panose="02010600030101010101" pitchFamily="2" charset="-122"/>
                <a:ea typeface="楷体_GB2312"/>
                <a:sym typeface="+mn-ea"/>
              </a:rPr>
              <a:t>利用PDE求解各类静态场问题</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4841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lang="zh-CN" sz="2400" strike="noStrike" noProof="1" dirty="0">
                <a:effectLst/>
              </a:rPr>
              <a:t>由解析解可绘制电势分布如下：</a:t>
            </a: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endParaRPr sz="2400" strike="noStrike" noProof="1" dirty="0">
              <a:effectLst/>
            </a:endParaRPr>
          </a:p>
        </p:txBody>
      </p:sp>
      <p:pic>
        <p:nvPicPr>
          <p:cNvPr id="4" name="图片 3"/>
          <p:cNvPicPr>
            <a:picLocks noChangeAspect="1"/>
          </p:cNvPicPr>
          <p:nvPr>
            <p:custDataLst>
              <p:tags r:id="rId11"/>
            </p:custDataLst>
          </p:nvPr>
        </p:nvPicPr>
        <p:blipFill>
          <a:blip r:embed="rId12"/>
          <a:stretch>
            <a:fillRect/>
          </a:stretch>
        </p:blipFill>
        <p:spPr>
          <a:xfrm>
            <a:off x="1138555" y="2208530"/>
            <a:ext cx="4813300" cy="3605530"/>
          </a:xfrm>
          <a:prstGeom prst="rect">
            <a:avLst/>
          </a:prstGeom>
        </p:spPr>
      </p:pic>
      <p:pic>
        <p:nvPicPr>
          <p:cNvPr id="7" name="图片 6"/>
          <p:cNvPicPr>
            <a:picLocks noChangeAspect="1"/>
          </p:cNvPicPr>
          <p:nvPr>
            <p:custDataLst>
              <p:tags r:id="rId13"/>
            </p:custDataLst>
          </p:nvPr>
        </p:nvPicPr>
        <p:blipFill>
          <a:blip r:embed="rId14"/>
          <a:stretch>
            <a:fillRect/>
          </a:stretch>
        </p:blipFill>
        <p:spPr>
          <a:xfrm>
            <a:off x="6821170" y="2186305"/>
            <a:ext cx="4657090" cy="3627755"/>
          </a:xfrm>
          <a:prstGeom prst="rect">
            <a:avLst/>
          </a:prstGeom>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7.6 </a:t>
            </a:r>
            <a:r>
              <a:rPr lang="zh-CN" altLang="en-US" sz="2400" b="1" kern="0" noProof="0" dirty="0" smtClean="0">
                <a:ln>
                  <a:noFill/>
                </a:ln>
                <a:effectLst/>
                <a:uLnTx/>
                <a:uFillTx/>
                <a:latin typeface="宋体" panose="02010600030101010101" pitchFamily="2" charset="-122"/>
                <a:ea typeface="楷体_GB2312"/>
                <a:sym typeface="+mn-ea"/>
              </a:rPr>
              <a:t>利用PDE求解各类静态场问题</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4841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lang="zh-CN" sz="2400" strike="noStrike" noProof="1" dirty="0">
                <a:effectLst/>
              </a:rPr>
              <a:t>也可以利用</a:t>
            </a:r>
            <a:r>
              <a:rPr lang="en-US" altLang="zh-CN" sz="2400" strike="noStrike" noProof="1" dirty="0">
                <a:effectLst/>
              </a:rPr>
              <a:t>PDETool</a:t>
            </a:r>
            <a:r>
              <a:rPr lang="zh-CN" altLang="en-US" sz="2400" strike="noStrike" noProof="1" dirty="0">
                <a:effectLst/>
              </a:rPr>
              <a:t>进行仿真，步骤如下：</a:t>
            </a:r>
            <a:endParaRPr lang="zh-CN" altLang="en-US" sz="2400" strike="noStrike" noProof="1" dirty="0">
              <a:effectLst/>
            </a:endParaRPr>
          </a:p>
          <a:p>
            <a:pPr marL="0" indent="0">
              <a:lnSpc>
                <a:spcPct val="150000"/>
              </a:lnSpc>
              <a:spcBef>
                <a:spcPts val="0"/>
              </a:spcBef>
              <a:buNone/>
            </a:pPr>
            <a:r>
              <a:rPr sz="2400" strike="noStrike" noProof="1" dirty="0">
                <a:effectLst/>
              </a:rPr>
              <a:t>        ①在matlab的命令行，输入PDETool，进入图形界面</a:t>
            </a:r>
            <a:endParaRPr sz="2400" strike="noStrike" noProof="1" dirty="0">
              <a:effectLst/>
            </a:endParaRPr>
          </a:p>
          <a:p>
            <a:pPr marL="0" indent="0">
              <a:lnSpc>
                <a:spcPct val="150000"/>
              </a:lnSpc>
              <a:spcBef>
                <a:spcPts val="0"/>
              </a:spcBef>
              <a:buNone/>
            </a:pPr>
            <a:r>
              <a:rPr sz="2400" strike="noStrike" noProof="1" dirty="0">
                <a:effectLst/>
              </a:rPr>
              <a:t>        ②在工具栏单击矩形绘制按钮，绘制一个边长为1的正方形，R1</a:t>
            </a:r>
            <a:endParaRPr sz="2400" strike="noStrike" noProof="1" dirty="0">
              <a:effectLst/>
            </a:endParaRPr>
          </a:p>
          <a:p>
            <a:pPr marL="0" indent="0">
              <a:lnSpc>
                <a:spcPct val="150000"/>
              </a:lnSpc>
              <a:spcBef>
                <a:spcPts val="0"/>
              </a:spcBef>
              <a:buNone/>
            </a:pPr>
            <a:r>
              <a:rPr sz="2400" strike="noStrike" noProof="1" dirty="0">
                <a:effectLst/>
              </a:rPr>
              <a:t>        ③在工具栏单击边界条件设定按钮，根据题目设置狄氏边界条件</a:t>
            </a:r>
            <a:endParaRPr sz="2400" strike="noStrike" noProof="1" dirty="0">
              <a:effectLst/>
            </a:endParaRPr>
          </a:p>
          <a:p>
            <a:pPr marL="0" indent="0">
              <a:lnSpc>
                <a:spcPct val="150000"/>
              </a:lnSpc>
              <a:spcBef>
                <a:spcPts val="0"/>
              </a:spcBef>
              <a:buNone/>
            </a:pPr>
            <a:r>
              <a:rPr sz="2400" strike="noStrike" noProof="1" dirty="0">
                <a:effectLst/>
              </a:rPr>
              <a:t>        ④单击方程类型设置按钮，选择椭圆类型，并设置f为0，表示齐次方程</a:t>
            </a:r>
            <a:endParaRPr sz="2400" strike="noStrike" noProof="1" dirty="0">
              <a:effectLst/>
            </a:endParaRPr>
          </a:p>
          <a:p>
            <a:pPr marL="0" indent="0">
              <a:lnSpc>
                <a:spcPct val="150000"/>
              </a:lnSpc>
              <a:spcBef>
                <a:spcPts val="0"/>
              </a:spcBef>
              <a:buNone/>
            </a:pPr>
            <a:r>
              <a:rPr sz="2400" strike="noStrike" noProof="1" dirty="0">
                <a:effectLst/>
              </a:rPr>
              <a:t>        ⑤单击网格生成按钮，产生有限元网络</a:t>
            </a:r>
            <a:endParaRPr sz="2400" strike="noStrike" noProof="1" dirty="0">
              <a:effectLst/>
            </a:endParaRPr>
          </a:p>
          <a:p>
            <a:pPr marL="0" indent="0">
              <a:lnSpc>
                <a:spcPct val="150000"/>
              </a:lnSpc>
              <a:spcBef>
                <a:spcPts val="0"/>
              </a:spcBef>
              <a:buNone/>
            </a:pPr>
            <a:r>
              <a:rPr sz="2400" strike="noStrike" noProof="1" dirty="0">
                <a:effectLst/>
              </a:rPr>
              <a:t>        ⑥单击细化网格按钮二次，对产生的网格进行细化</a:t>
            </a:r>
            <a:endParaRPr sz="2400" strike="noStrike" noProof="1" dirty="0">
              <a:effectLst/>
            </a:endParaRPr>
          </a:p>
          <a:p>
            <a:pPr marL="0" indent="0">
              <a:lnSpc>
                <a:spcPct val="150000"/>
              </a:lnSpc>
              <a:spcBef>
                <a:spcPts val="0"/>
              </a:spcBef>
              <a:buNone/>
            </a:pPr>
            <a:r>
              <a:rPr sz="2400" strike="noStrike" noProof="1" dirty="0">
                <a:effectLst/>
              </a:rPr>
              <a:t>        ⑦单击求解按钮，给出所得解的伪彩色示意图</a:t>
            </a:r>
            <a:endParaRPr sz="2400" strike="noStrike" noProof="1" dirty="0">
              <a:effectLst/>
            </a:endParaRPr>
          </a:p>
          <a:p>
            <a:pPr marL="0" indent="0">
              <a:lnSpc>
                <a:spcPct val="150000"/>
              </a:lnSpc>
              <a:spcBef>
                <a:spcPts val="0"/>
              </a:spcBef>
              <a:buNone/>
            </a:pPr>
            <a:r>
              <a:rPr sz="2400" strike="noStrike" noProof="1" dirty="0">
                <a:effectLst/>
              </a:rPr>
              <a:t>        ⑧单击绘图按钮，选择Height，可以得到解的高度图，即曲面图</a:t>
            </a:r>
            <a:endParaRPr sz="2400" strike="noStrike" noProof="1" dirty="0">
              <a:effectLst/>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7.6 </a:t>
            </a:r>
            <a:r>
              <a:rPr lang="zh-CN" altLang="en-US" sz="2400" b="1" kern="0" noProof="0" dirty="0" smtClean="0">
                <a:ln>
                  <a:noFill/>
                </a:ln>
                <a:effectLst/>
                <a:uLnTx/>
                <a:uFillTx/>
                <a:latin typeface="宋体" panose="02010600030101010101" pitchFamily="2" charset="-122"/>
                <a:ea typeface="楷体_GB2312"/>
                <a:sym typeface="+mn-ea"/>
              </a:rPr>
              <a:t>利用PDE求解各类静态场问题</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4841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PDETool</a:t>
            </a:r>
            <a:r>
              <a:rPr lang="zh-CN" altLang="en-US" sz="2400" strike="noStrike" noProof="1" dirty="0">
                <a:effectLst/>
              </a:rPr>
              <a:t>仿真的结果如下，对比解析法和数值法得到的图形，可以看出二者几乎一致。</a:t>
            </a:r>
            <a:endParaRPr lang="zh-CN" altLang="en-US" sz="2400" strike="noStrike" noProof="1" dirty="0">
              <a:effectLst/>
            </a:endParaRPr>
          </a:p>
          <a:p>
            <a:pPr marL="0" indent="0">
              <a:lnSpc>
                <a:spcPct val="150000"/>
              </a:lnSpc>
              <a:spcBef>
                <a:spcPts val="0"/>
              </a:spcBef>
              <a:buNone/>
            </a:pPr>
            <a:r>
              <a:rPr sz="2400" strike="noStrike" noProof="1" dirty="0">
                <a:effectLst/>
              </a:rPr>
              <a:t>        </a:t>
            </a: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endParaRPr sz="2400" strike="noStrike" noProof="1" dirty="0">
              <a:effectLst/>
            </a:endParaRPr>
          </a:p>
        </p:txBody>
      </p:sp>
      <p:pic>
        <p:nvPicPr>
          <p:cNvPr id="2" name="图片 1"/>
          <p:cNvPicPr>
            <a:picLocks noChangeAspect="1"/>
          </p:cNvPicPr>
          <p:nvPr>
            <p:custDataLst>
              <p:tags r:id="rId11"/>
            </p:custDataLst>
          </p:nvPr>
        </p:nvPicPr>
        <p:blipFill>
          <a:blip r:embed="rId12"/>
          <a:stretch>
            <a:fillRect/>
          </a:stretch>
        </p:blipFill>
        <p:spPr>
          <a:xfrm>
            <a:off x="2979420" y="2087245"/>
            <a:ext cx="6596380" cy="42291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4.2.1 </a:t>
            </a:r>
            <a:r>
              <a:rPr lang="zh-CN" sz="2400" b="1" kern="0">
                <a:sym typeface="+mn-ea"/>
              </a:rPr>
              <a:t>平面边界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660336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考虑在距离无限大导体平面h处有一点电荷Q，</a:t>
            </a:r>
            <a:endParaRPr sz="2400" b="1" strike="noStrike" noProof="1" dirty="0">
              <a:effectLst/>
            </a:endParaRPr>
          </a:p>
          <a:p>
            <a:pPr marL="0" indent="0">
              <a:lnSpc>
                <a:spcPct val="150000"/>
              </a:lnSpc>
              <a:spcBef>
                <a:spcPts val="0"/>
              </a:spcBef>
              <a:buNone/>
            </a:pPr>
            <a:r>
              <a:rPr sz="2400" b="1" strike="noStrike" noProof="1" dirty="0">
                <a:effectLst/>
              </a:rPr>
              <a:t>其周围是介电常数为      的介质，如图所示，</a:t>
            </a:r>
            <a:endParaRPr sz="2400" b="1" strike="noStrike" noProof="1" dirty="0">
              <a:effectLst/>
            </a:endParaRPr>
          </a:p>
          <a:p>
            <a:pPr marL="0" indent="0">
              <a:lnSpc>
                <a:spcPct val="150000"/>
              </a:lnSpc>
              <a:spcBef>
                <a:spcPts val="0"/>
              </a:spcBef>
              <a:buNone/>
            </a:pPr>
            <a:r>
              <a:rPr sz="2400" b="1" strike="noStrike" noProof="1" dirty="0">
                <a:effectLst/>
              </a:rPr>
              <a:t>求介质中任一点的电场。</a:t>
            </a:r>
            <a:endParaRPr sz="2400" b="1" strike="noStrike" noProof="1" dirty="0">
              <a:effectLst/>
            </a:endParaRPr>
          </a:p>
          <a:p>
            <a:pPr marL="0" indent="0">
              <a:lnSpc>
                <a:spcPct val="150000"/>
              </a:lnSpc>
              <a:spcBef>
                <a:spcPts val="0"/>
              </a:spcBef>
              <a:buNone/>
            </a:pPr>
            <a:r>
              <a:rPr sz="2400" b="1" strike="noStrike" noProof="1" dirty="0">
                <a:effectLst/>
              </a:rPr>
              <a:t>所求的场除直接由点电荷Q产生外，还应考虑无限大导体表面上反号的感应电荷的场。依镜像法，在与点电荷Q的对称位置上放一个镜像电荷</a:t>
            </a:r>
            <a:endParaRPr sz="2400" b="1" strike="noStrike" noProof="1" dirty="0">
              <a:effectLst/>
            </a:endParaRPr>
          </a:p>
          <a:p>
            <a:pPr marL="0" indent="0">
              <a:lnSpc>
                <a:spcPct val="150000"/>
              </a:lnSpc>
              <a:spcBef>
                <a:spcPts val="0"/>
              </a:spcBef>
              <a:buNone/>
            </a:pPr>
            <a:r>
              <a:rPr sz="2400" b="1" strike="noStrike" noProof="1" dirty="0">
                <a:effectLst/>
              </a:rPr>
              <a:t>        </a:t>
            </a:r>
            <a:r>
              <a:rPr lang="en-US" sz="2400" b="1" strike="noStrike" noProof="1" dirty="0">
                <a:effectLst/>
              </a:rPr>
              <a:t>         </a:t>
            </a:r>
            <a:r>
              <a:rPr sz="2400" b="1" strike="noStrike" noProof="1" dirty="0">
                <a:effectLst/>
              </a:rPr>
              <a:t> ，撤去导体平面，</a:t>
            </a:r>
            <a:r>
              <a:rPr sz="2400" b="1" dirty="0">
                <a:effectLst/>
                <a:sym typeface="+mn-ea"/>
              </a:rPr>
              <a:t>使其介质充满整个空间，</a:t>
            </a:r>
            <a:r>
              <a:rPr sz="2400" b="1" strike="noStrike" noProof="1" dirty="0">
                <a:effectLst/>
              </a:rPr>
              <a:t>如右图所示。 </a:t>
            </a:r>
            <a:endParaRPr sz="2400" b="1" strike="noStrike" noProof="1" dirty="0">
              <a:effectLst/>
            </a:endParaRPr>
          </a:p>
        </p:txBody>
      </p:sp>
      <p:grpSp>
        <p:nvGrpSpPr>
          <p:cNvPr id="7187" name="组合 22547"/>
          <p:cNvGrpSpPr/>
          <p:nvPr/>
        </p:nvGrpSpPr>
        <p:grpSpPr>
          <a:xfrm>
            <a:off x="8614728" y="625475"/>
            <a:ext cx="3352800" cy="1752600"/>
            <a:chOff x="0" y="0"/>
            <a:chExt cx="2112" cy="1104"/>
          </a:xfrm>
        </p:grpSpPr>
        <p:grpSp>
          <p:nvGrpSpPr>
            <p:cNvPr id="7188" name="组合 22548"/>
            <p:cNvGrpSpPr/>
            <p:nvPr/>
          </p:nvGrpSpPr>
          <p:grpSpPr>
            <a:xfrm>
              <a:off x="0" y="960"/>
              <a:ext cx="2112" cy="144"/>
              <a:chOff x="0" y="0"/>
              <a:chExt cx="2112" cy="144"/>
            </a:xfrm>
          </p:grpSpPr>
          <p:sp>
            <p:nvSpPr>
              <p:cNvPr id="7189" name="直接连接符 22549"/>
              <p:cNvSpPr/>
              <p:nvPr>
                <p:custDataLst>
                  <p:tags r:id="rId11"/>
                </p:custDataLst>
              </p:nvPr>
            </p:nvSpPr>
            <p:spPr>
              <a:xfrm>
                <a:off x="48" y="0"/>
                <a:ext cx="2064"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nvGrpSpPr>
              <p:cNvPr id="7190" name="组合 22550"/>
              <p:cNvGrpSpPr/>
              <p:nvPr/>
            </p:nvGrpSpPr>
            <p:grpSpPr>
              <a:xfrm>
                <a:off x="0" y="0"/>
                <a:ext cx="2112" cy="144"/>
                <a:chOff x="0" y="0"/>
                <a:chExt cx="2112" cy="144"/>
              </a:xfrm>
            </p:grpSpPr>
            <p:sp>
              <p:nvSpPr>
                <p:cNvPr id="7191" name="直接连接符 22551"/>
                <p:cNvSpPr/>
                <p:nvPr>
                  <p:custDataLst>
                    <p:tags r:id="rId12"/>
                  </p:custDataLst>
                </p:nvPr>
              </p:nvSpPr>
              <p:spPr>
                <a:xfrm flipH="1">
                  <a:off x="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192" name="直接连接符 22552"/>
                <p:cNvSpPr/>
                <p:nvPr>
                  <p:custDataLst>
                    <p:tags r:id="rId13"/>
                  </p:custDataLst>
                </p:nvPr>
              </p:nvSpPr>
              <p:spPr>
                <a:xfrm flipH="1">
                  <a:off x="9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193" name="直接连接符 22553"/>
                <p:cNvSpPr/>
                <p:nvPr>
                  <p:custDataLst>
                    <p:tags r:id="rId14"/>
                  </p:custDataLst>
                </p:nvPr>
              </p:nvSpPr>
              <p:spPr>
                <a:xfrm flipH="1">
                  <a:off x="19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194" name="直接连接符 22554"/>
                <p:cNvSpPr/>
                <p:nvPr>
                  <p:custDataLst>
                    <p:tags r:id="rId15"/>
                  </p:custDataLst>
                </p:nvPr>
              </p:nvSpPr>
              <p:spPr>
                <a:xfrm flipH="1">
                  <a:off x="28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195" name="直接连接符 22555"/>
                <p:cNvSpPr/>
                <p:nvPr>
                  <p:custDataLst>
                    <p:tags r:id="rId16"/>
                  </p:custDataLst>
                </p:nvPr>
              </p:nvSpPr>
              <p:spPr>
                <a:xfrm flipH="1">
                  <a:off x="38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196" name="直接连接符 22556"/>
                <p:cNvSpPr/>
                <p:nvPr>
                  <p:custDataLst>
                    <p:tags r:id="rId17"/>
                  </p:custDataLst>
                </p:nvPr>
              </p:nvSpPr>
              <p:spPr>
                <a:xfrm flipH="1">
                  <a:off x="48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197" name="直接连接符 22557"/>
                <p:cNvSpPr/>
                <p:nvPr>
                  <p:custDataLst>
                    <p:tags r:id="rId18"/>
                  </p:custDataLst>
                </p:nvPr>
              </p:nvSpPr>
              <p:spPr>
                <a:xfrm flipH="1">
                  <a:off x="57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198" name="直接连接符 22558"/>
                <p:cNvSpPr/>
                <p:nvPr>
                  <p:custDataLst>
                    <p:tags r:id="rId19"/>
                  </p:custDataLst>
                </p:nvPr>
              </p:nvSpPr>
              <p:spPr>
                <a:xfrm flipH="1">
                  <a:off x="67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199" name="直接连接符 22559"/>
                <p:cNvSpPr/>
                <p:nvPr>
                  <p:custDataLst>
                    <p:tags r:id="rId20"/>
                  </p:custDataLst>
                </p:nvPr>
              </p:nvSpPr>
              <p:spPr>
                <a:xfrm flipH="1">
                  <a:off x="76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200" name="直接连接符 22560"/>
                <p:cNvSpPr/>
                <p:nvPr>
                  <p:custDataLst>
                    <p:tags r:id="rId21"/>
                  </p:custDataLst>
                </p:nvPr>
              </p:nvSpPr>
              <p:spPr>
                <a:xfrm flipH="1">
                  <a:off x="86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201" name="直接连接符 22561"/>
                <p:cNvSpPr/>
                <p:nvPr>
                  <p:custDataLst>
                    <p:tags r:id="rId22"/>
                  </p:custDataLst>
                </p:nvPr>
              </p:nvSpPr>
              <p:spPr>
                <a:xfrm flipH="1">
                  <a:off x="96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202" name="直接连接符 22562"/>
                <p:cNvSpPr/>
                <p:nvPr>
                  <p:custDataLst>
                    <p:tags r:id="rId23"/>
                  </p:custDataLst>
                </p:nvPr>
              </p:nvSpPr>
              <p:spPr>
                <a:xfrm flipH="1">
                  <a:off x="105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203" name="直接连接符 22563"/>
                <p:cNvSpPr/>
                <p:nvPr>
                  <p:custDataLst>
                    <p:tags r:id="rId24"/>
                  </p:custDataLst>
                </p:nvPr>
              </p:nvSpPr>
              <p:spPr>
                <a:xfrm flipH="1">
                  <a:off x="115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204" name="直接连接符 22564"/>
                <p:cNvSpPr/>
                <p:nvPr>
                  <p:custDataLst>
                    <p:tags r:id="rId25"/>
                  </p:custDataLst>
                </p:nvPr>
              </p:nvSpPr>
              <p:spPr>
                <a:xfrm flipH="1">
                  <a:off x="124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205" name="直接连接符 22565"/>
                <p:cNvSpPr/>
                <p:nvPr>
                  <p:custDataLst>
                    <p:tags r:id="rId26"/>
                  </p:custDataLst>
                </p:nvPr>
              </p:nvSpPr>
              <p:spPr>
                <a:xfrm flipH="1">
                  <a:off x="134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206" name="直接连接符 22566"/>
                <p:cNvSpPr/>
                <p:nvPr>
                  <p:custDataLst>
                    <p:tags r:id="rId27"/>
                  </p:custDataLst>
                </p:nvPr>
              </p:nvSpPr>
              <p:spPr>
                <a:xfrm flipH="1">
                  <a:off x="144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207" name="直接连接符 22567"/>
                <p:cNvSpPr/>
                <p:nvPr>
                  <p:custDataLst>
                    <p:tags r:id="rId28"/>
                  </p:custDataLst>
                </p:nvPr>
              </p:nvSpPr>
              <p:spPr>
                <a:xfrm flipH="1">
                  <a:off x="153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208" name="直接连接符 22568"/>
                <p:cNvSpPr/>
                <p:nvPr>
                  <p:custDataLst>
                    <p:tags r:id="rId29"/>
                  </p:custDataLst>
                </p:nvPr>
              </p:nvSpPr>
              <p:spPr>
                <a:xfrm flipH="1">
                  <a:off x="163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209" name="直接连接符 22569"/>
                <p:cNvSpPr/>
                <p:nvPr>
                  <p:custDataLst>
                    <p:tags r:id="rId30"/>
                  </p:custDataLst>
                </p:nvPr>
              </p:nvSpPr>
              <p:spPr>
                <a:xfrm flipH="1">
                  <a:off x="172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210" name="直接连接符 22570"/>
                <p:cNvSpPr/>
                <p:nvPr>
                  <p:custDataLst>
                    <p:tags r:id="rId31"/>
                  </p:custDataLst>
                </p:nvPr>
              </p:nvSpPr>
              <p:spPr>
                <a:xfrm flipH="1">
                  <a:off x="182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211" name="直接连接符 22571"/>
                <p:cNvSpPr/>
                <p:nvPr>
                  <p:custDataLst>
                    <p:tags r:id="rId32"/>
                  </p:custDataLst>
                </p:nvPr>
              </p:nvSpPr>
              <p:spPr>
                <a:xfrm flipH="1">
                  <a:off x="192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7212" name="直接连接符 22572"/>
                <p:cNvSpPr/>
                <p:nvPr>
                  <p:custDataLst>
                    <p:tags r:id="rId33"/>
                  </p:custDataLst>
                </p:nvPr>
              </p:nvSpPr>
              <p:spPr>
                <a:xfrm flipH="1">
                  <a:off x="201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grpSp>
        <p:sp>
          <p:nvSpPr>
            <p:cNvPr id="7213" name="矩形 22573"/>
            <p:cNvSpPr/>
            <p:nvPr>
              <p:custDataLst>
                <p:tags r:id="rId34"/>
              </p:custDataLst>
            </p:nvPr>
          </p:nvSpPr>
          <p:spPr>
            <a:xfrm>
              <a:off x="912" y="0"/>
              <a:ext cx="301" cy="365"/>
            </a:xfrm>
            <a:prstGeom prst="rect">
              <a:avLst/>
            </a:prstGeom>
            <a:noFill/>
            <a:ln w="9525">
              <a:noFill/>
            </a:ln>
          </p:spPr>
          <p:txBody>
            <a:bodyPr wrap="none" anchor="t" anchorCtr="0">
              <a:spAutoFit/>
            </a:bodyPr>
            <a:p>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graphicFrame>
          <p:nvGraphicFramePr>
            <p:cNvPr id="7214" name="对象 22574"/>
            <p:cNvGraphicFramePr>
              <a:graphicFrameLocks noChangeAspect="1"/>
            </p:cNvGraphicFramePr>
            <p:nvPr>
              <p:custDataLst>
                <p:tags r:id="rId35"/>
              </p:custDataLst>
            </p:nvPr>
          </p:nvGraphicFramePr>
          <p:xfrm>
            <a:off x="888" y="168"/>
            <a:ext cx="72" cy="72"/>
          </p:xfrm>
          <a:graphic>
            <a:graphicData uri="http://schemas.openxmlformats.org/presentationml/2006/ole">
              <mc:AlternateContent xmlns:mc="http://schemas.openxmlformats.org/markup-compatibility/2006">
                <mc:Choice xmlns:v="urn:schemas-microsoft-com:vml" Requires="v">
                  <p:oleObj spid="_x0000_s3092" name="" r:id="rId36" imgW="115570" imgH="115570" progId="Equation.3">
                    <p:embed/>
                  </p:oleObj>
                </mc:Choice>
                <mc:Fallback>
                  <p:oleObj name="" r:id="rId36" imgW="115570" imgH="115570" progId="Equation.3">
                    <p:embed/>
                    <p:pic>
                      <p:nvPicPr>
                        <p:cNvPr id="0" name="图片 3091"/>
                        <p:cNvPicPr/>
                        <p:nvPr/>
                      </p:nvPicPr>
                      <p:blipFill>
                        <a:blip r:embed="rId37">
                          <a:lum bright="100000"/>
                        </a:blip>
                        <a:stretch>
                          <a:fillRect/>
                        </a:stretch>
                      </p:blipFill>
                      <p:spPr>
                        <a:xfrm>
                          <a:off x="888" y="168"/>
                          <a:ext cx="72" cy="72"/>
                        </a:xfrm>
                        <a:prstGeom prst="rect">
                          <a:avLst/>
                        </a:prstGeom>
                        <a:noFill/>
                        <a:ln w="38100">
                          <a:noFill/>
                          <a:miter/>
                        </a:ln>
                      </p:spPr>
                    </p:pic>
                  </p:oleObj>
                </mc:Fallback>
              </mc:AlternateContent>
            </a:graphicData>
          </a:graphic>
        </p:graphicFrame>
        <p:grpSp>
          <p:nvGrpSpPr>
            <p:cNvPr id="7215" name="组合 22575"/>
            <p:cNvGrpSpPr/>
            <p:nvPr/>
          </p:nvGrpSpPr>
          <p:grpSpPr>
            <a:xfrm>
              <a:off x="912" y="240"/>
              <a:ext cx="0" cy="720"/>
              <a:chOff x="0" y="0"/>
              <a:chExt cx="0" cy="720"/>
            </a:xfrm>
          </p:grpSpPr>
          <p:sp>
            <p:nvSpPr>
              <p:cNvPr id="7216" name="直接连接符 22576"/>
              <p:cNvSpPr/>
              <p:nvPr>
                <p:custDataLst>
                  <p:tags r:id="rId38"/>
                </p:custDataLst>
              </p:nvPr>
            </p:nvSpPr>
            <p:spPr>
              <a:xfrm>
                <a:off x="0" y="0"/>
                <a:ext cx="0" cy="72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7217" name="直接连接符 22577"/>
              <p:cNvSpPr/>
              <p:nvPr>
                <p:custDataLst>
                  <p:tags r:id="rId39"/>
                </p:custDataLst>
              </p:nvPr>
            </p:nvSpPr>
            <p:spPr>
              <a:xfrm flipV="1">
                <a:off x="0" y="0"/>
                <a:ext cx="0" cy="48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grpSp>
        <p:sp>
          <p:nvSpPr>
            <p:cNvPr id="7218" name="矩形 22578"/>
            <p:cNvSpPr/>
            <p:nvPr>
              <p:custDataLst>
                <p:tags r:id="rId40"/>
              </p:custDataLst>
            </p:nvPr>
          </p:nvSpPr>
          <p:spPr>
            <a:xfrm>
              <a:off x="960" y="432"/>
              <a:ext cx="244" cy="365"/>
            </a:xfrm>
            <a:prstGeom prst="rect">
              <a:avLst/>
            </a:prstGeom>
            <a:noFill/>
            <a:ln w="9525">
              <a:noFill/>
            </a:ln>
          </p:spPr>
          <p:txBody>
            <a:bodyPr wrap="none" anchor="t" anchorCtr="0">
              <a:spAutoFit/>
            </a:bodyPr>
            <a:p>
              <a:r>
                <a:rPr lang="en-US" altLang="zh-CN" sz="3200" i="1" dirty="0">
                  <a:latin typeface="Times New Roman" panose="02020603050405020304" charset="0"/>
                  <a:sym typeface="Wingdings" panose="05000000000000000000" pitchFamily="2" charset="2"/>
                </a:rPr>
                <a:t>h</a:t>
              </a:r>
              <a:endParaRPr lang="zh-CN" altLang="en-US" sz="3200" i="1" dirty="0">
                <a:latin typeface="Times New Roman" panose="02020603050405020304" charset="0"/>
                <a:sym typeface="Wingdings" panose="05000000000000000000" pitchFamily="2" charset="2"/>
              </a:endParaRPr>
            </a:p>
          </p:txBody>
        </p:sp>
      </p:grpSp>
      <p:graphicFrame>
        <p:nvGraphicFramePr>
          <p:cNvPr id="7220" name="对象 22580"/>
          <p:cNvGraphicFramePr>
            <a:graphicFrameLocks noChangeAspect="1"/>
          </p:cNvGraphicFramePr>
          <p:nvPr>
            <p:custDataLst>
              <p:tags r:id="rId41"/>
            </p:custDataLst>
          </p:nvPr>
        </p:nvGraphicFramePr>
        <p:xfrm>
          <a:off x="3863975" y="2074863"/>
          <a:ext cx="461963" cy="533400"/>
        </p:xfrm>
        <a:graphic>
          <a:graphicData uri="http://schemas.openxmlformats.org/presentationml/2006/ole">
            <mc:AlternateContent xmlns:mc="http://schemas.openxmlformats.org/markup-compatibility/2006">
              <mc:Choice xmlns:v="urn:schemas-microsoft-com:vml" Requires="v">
                <p:oleObj spid="_x0000_s3093" name="" r:id="rId42" imgW="127635" imgH="140970" progId="Equation.3">
                  <p:embed/>
                </p:oleObj>
              </mc:Choice>
              <mc:Fallback>
                <p:oleObj name="" r:id="rId42" imgW="127635" imgH="140970" progId="Equation.3">
                  <p:embed/>
                  <p:pic>
                    <p:nvPicPr>
                      <p:cNvPr id="0" name="图片 3092"/>
                      <p:cNvPicPr/>
                      <p:nvPr/>
                    </p:nvPicPr>
                    <p:blipFill>
                      <a:blip r:embed="rId43"/>
                      <a:stretch>
                        <a:fillRect/>
                      </a:stretch>
                    </p:blipFill>
                    <p:spPr>
                      <a:xfrm>
                        <a:off x="3863975" y="2074863"/>
                        <a:ext cx="461963" cy="533400"/>
                      </a:xfrm>
                      <a:prstGeom prst="rect">
                        <a:avLst/>
                      </a:prstGeom>
                      <a:noFill/>
                      <a:ln w="38100">
                        <a:noFill/>
                        <a:miter/>
                      </a:ln>
                    </p:spPr>
                  </p:pic>
                </p:oleObj>
              </mc:Fallback>
            </mc:AlternateContent>
          </a:graphicData>
        </a:graphic>
      </p:graphicFrame>
      <p:graphicFrame>
        <p:nvGraphicFramePr>
          <p:cNvPr id="8211" name="对象 23571"/>
          <p:cNvGraphicFramePr>
            <a:graphicFrameLocks noChangeAspect="1"/>
          </p:cNvGraphicFramePr>
          <p:nvPr>
            <p:custDataLst>
              <p:tags r:id="rId44"/>
            </p:custDataLst>
          </p:nvPr>
        </p:nvGraphicFramePr>
        <p:xfrm>
          <a:off x="1275715" y="4778058"/>
          <a:ext cx="1205277" cy="504000"/>
        </p:xfrm>
        <a:graphic>
          <a:graphicData uri="http://schemas.openxmlformats.org/presentationml/2006/ole">
            <mc:AlternateContent xmlns:mc="http://schemas.openxmlformats.org/markup-compatibility/2006">
              <mc:Choice xmlns:v="urn:schemas-microsoft-com:vml" Requires="v">
                <p:oleObj spid="_x0000_s3094" name="" r:id="rId45" imgW="546735" imgH="228600" progId="Equation.3">
                  <p:embed/>
                </p:oleObj>
              </mc:Choice>
              <mc:Fallback>
                <p:oleObj name="" r:id="rId45" imgW="546735" imgH="228600" progId="Equation.3">
                  <p:embed/>
                  <p:pic>
                    <p:nvPicPr>
                      <p:cNvPr id="0" name="图片 3093"/>
                      <p:cNvPicPr/>
                      <p:nvPr/>
                    </p:nvPicPr>
                    <p:blipFill>
                      <a:blip r:embed="rId46"/>
                      <a:stretch>
                        <a:fillRect/>
                      </a:stretch>
                    </p:blipFill>
                    <p:spPr>
                      <a:xfrm>
                        <a:off x="1275715" y="4778058"/>
                        <a:ext cx="1205277" cy="504000"/>
                      </a:xfrm>
                      <a:prstGeom prst="rect">
                        <a:avLst/>
                      </a:prstGeom>
                      <a:noFill/>
                      <a:ln w="38100">
                        <a:noFill/>
                        <a:miter/>
                      </a:ln>
                    </p:spPr>
                  </p:pic>
                </p:oleObj>
              </mc:Fallback>
            </mc:AlternateContent>
          </a:graphicData>
        </a:graphic>
      </p:graphicFrame>
      <p:grpSp>
        <p:nvGrpSpPr>
          <p:cNvPr id="8213" name="组合 23573"/>
          <p:cNvGrpSpPr/>
          <p:nvPr/>
        </p:nvGrpSpPr>
        <p:grpSpPr>
          <a:xfrm>
            <a:off x="8462645" y="2542223"/>
            <a:ext cx="3352800" cy="3773487"/>
            <a:chOff x="0" y="0"/>
            <a:chExt cx="2112" cy="2377"/>
          </a:xfrm>
        </p:grpSpPr>
        <p:graphicFrame>
          <p:nvGraphicFramePr>
            <p:cNvPr id="8214" name="对象 23574"/>
            <p:cNvGraphicFramePr>
              <a:graphicFrameLocks noChangeAspect="1"/>
            </p:cNvGraphicFramePr>
            <p:nvPr>
              <p:custDataLst>
                <p:tags r:id="rId47"/>
              </p:custDataLst>
            </p:nvPr>
          </p:nvGraphicFramePr>
          <p:xfrm>
            <a:off x="896" y="856"/>
            <a:ext cx="72" cy="72"/>
          </p:xfrm>
          <a:graphic>
            <a:graphicData uri="http://schemas.openxmlformats.org/presentationml/2006/ole">
              <mc:AlternateContent xmlns:mc="http://schemas.openxmlformats.org/markup-compatibility/2006">
                <mc:Choice xmlns:v="urn:schemas-microsoft-com:vml" Requires="v">
                  <p:oleObj spid="_x0000_s3095" name="" r:id="rId48" imgW="115570" imgH="115570" progId="Equation.3">
                    <p:embed/>
                  </p:oleObj>
                </mc:Choice>
                <mc:Fallback>
                  <p:oleObj name="" r:id="rId48" imgW="115570" imgH="115570" progId="Equation.3">
                    <p:embed/>
                    <p:pic>
                      <p:nvPicPr>
                        <p:cNvPr id="0" name="图片 3094"/>
                        <p:cNvPicPr/>
                        <p:nvPr/>
                      </p:nvPicPr>
                      <p:blipFill>
                        <a:blip r:embed="rId49">
                          <a:lum bright="100000"/>
                        </a:blip>
                        <a:stretch>
                          <a:fillRect/>
                        </a:stretch>
                      </p:blipFill>
                      <p:spPr>
                        <a:xfrm>
                          <a:off x="896" y="856"/>
                          <a:ext cx="72" cy="72"/>
                        </a:xfrm>
                        <a:prstGeom prst="rect">
                          <a:avLst/>
                        </a:prstGeom>
                        <a:noFill/>
                        <a:ln w="38100">
                          <a:noFill/>
                          <a:miter/>
                        </a:ln>
                      </p:spPr>
                    </p:pic>
                  </p:oleObj>
                </mc:Fallback>
              </mc:AlternateContent>
            </a:graphicData>
          </a:graphic>
        </p:graphicFrame>
        <p:sp>
          <p:nvSpPr>
            <p:cNvPr id="8215" name="矩形 23575"/>
            <p:cNvSpPr/>
            <p:nvPr>
              <p:custDataLst>
                <p:tags r:id="rId50"/>
              </p:custDataLst>
            </p:nvPr>
          </p:nvSpPr>
          <p:spPr>
            <a:xfrm>
              <a:off x="920" y="1648"/>
              <a:ext cx="244" cy="365"/>
            </a:xfrm>
            <a:prstGeom prst="rect">
              <a:avLst/>
            </a:prstGeom>
            <a:noFill/>
            <a:ln w="9525">
              <a:noFill/>
            </a:ln>
          </p:spPr>
          <p:txBody>
            <a:bodyPr wrap="none" anchor="t" anchorCtr="0">
              <a:spAutoFit/>
            </a:bodyPr>
            <a:p>
              <a:r>
                <a:rPr lang="en-US" altLang="zh-CN" sz="3200" i="1" dirty="0">
                  <a:latin typeface="Times New Roman" panose="02020603050405020304" charset="0"/>
                  <a:sym typeface="Wingdings" panose="05000000000000000000" pitchFamily="2" charset="2"/>
                </a:rPr>
                <a:t>h</a:t>
              </a:r>
              <a:endParaRPr lang="zh-CN" altLang="en-US" sz="3200" i="1" dirty="0">
                <a:latin typeface="Times New Roman" panose="02020603050405020304" charset="0"/>
                <a:sym typeface="Wingdings" panose="05000000000000000000" pitchFamily="2" charset="2"/>
              </a:endParaRPr>
            </a:p>
          </p:txBody>
        </p:sp>
        <p:graphicFrame>
          <p:nvGraphicFramePr>
            <p:cNvPr id="8216" name="对象 23576"/>
            <p:cNvGraphicFramePr>
              <a:graphicFrameLocks noChangeAspect="1"/>
            </p:cNvGraphicFramePr>
            <p:nvPr>
              <p:custDataLst>
                <p:tags r:id="rId51"/>
              </p:custDataLst>
            </p:nvPr>
          </p:nvGraphicFramePr>
          <p:xfrm>
            <a:off x="864" y="2152"/>
            <a:ext cx="232" cy="77"/>
          </p:xfrm>
          <a:graphic>
            <a:graphicData uri="http://schemas.openxmlformats.org/presentationml/2006/ole">
              <mc:AlternateContent xmlns:mc="http://schemas.openxmlformats.org/markup-compatibility/2006">
                <mc:Choice xmlns:v="urn:schemas-microsoft-com:vml" Requires="v">
                  <p:oleObj spid="_x0000_s3096" name="" r:id="rId52" imgW="115570" imgH="115570" progId="Equation.3">
                    <p:embed/>
                  </p:oleObj>
                </mc:Choice>
                <mc:Fallback>
                  <p:oleObj name="" r:id="rId52" imgW="115570" imgH="115570" progId="Equation.3">
                    <p:embed/>
                    <p:pic>
                      <p:nvPicPr>
                        <p:cNvPr id="0" name="图片 3095"/>
                        <p:cNvPicPr/>
                        <p:nvPr/>
                      </p:nvPicPr>
                      <p:blipFill>
                        <a:blip r:embed="rId53">
                          <a:lum bright="100000"/>
                        </a:blip>
                        <a:stretch>
                          <a:fillRect/>
                        </a:stretch>
                      </p:blipFill>
                      <p:spPr>
                        <a:xfrm>
                          <a:off x="864" y="2152"/>
                          <a:ext cx="232" cy="77"/>
                        </a:xfrm>
                        <a:prstGeom prst="rect">
                          <a:avLst/>
                        </a:prstGeom>
                        <a:noFill/>
                        <a:ln w="38100">
                          <a:noFill/>
                          <a:miter/>
                        </a:ln>
                      </p:spPr>
                    </p:pic>
                  </p:oleObj>
                </mc:Fallback>
              </mc:AlternateContent>
            </a:graphicData>
          </a:graphic>
        </p:graphicFrame>
        <p:grpSp>
          <p:nvGrpSpPr>
            <p:cNvPr id="8217" name="组合 23577"/>
            <p:cNvGrpSpPr/>
            <p:nvPr/>
          </p:nvGrpSpPr>
          <p:grpSpPr>
            <a:xfrm>
              <a:off x="912" y="1486"/>
              <a:ext cx="0" cy="666"/>
              <a:chOff x="0" y="0"/>
              <a:chExt cx="0" cy="624"/>
            </a:xfrm>
          </p:grpSpPr>
          <p:sp>
            <p:nvSpPr>
              <p:cNvPr id="8218" name="直接连接符 23578"/>
              <p:cNvSpPr/>
              <p:nvPr>
                <p:custDataLst>
                  <p:tags r:id="rId54"/>
                </p:custDataLst>
              </p:nvPr>
            </p:nvSpPr>
            <p:spPr>
              <a:xfrm>
                <a:off x="0" y="0"/>
                <a:ext cx="0" cy="624"/>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8219" name="直接连接符 23579"/>
              <p:cNvSpPr/>
              <p:nvPr>
                <p:custDataLst>
                  <p:tags r:id="rId55"/>
                </p:custDataLst>
              </p:nvPr>
            </p:nvSpPr>
            <p:spPr>
              <a:xfrm flipV="1">
                <a:off x="0" y="0"/>
                <a:ext cx="0" cy="432"/>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grpSp>
        <p:sp>
          <p:nvSpPr>
            <p:cNvPr id="8220" name="直接连接符 23580"/>
            <p:cNvSpPr/>
            <p:nvPr>
              <p:custDataLst>
                <p:tags r:id="rId56"/>
              </p:custDataLst>
            </p:nvPr>
          </p:nvSpPr>
          <p:spPr>
            <a:xfrm flipV="1">
              <a:off x="912" y="154"/>
              <a:ext cx="960" cy="1998"/>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8221" name="直接连接符 23581"/>
            <p:cNvSpPr/>
            <p:nvPr>
              <p:custDataLst>
                <p:tags r:id="rId57"/>
              </p:custDataLst>
            </p:nvPr>
          </p:nvSpPr>
          <p:spPr>
            <a:xfrm>
              <a:off x="912" y="864"/>
              <a:ext cx="0" cy="666"/>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grpSp>
          <p:nvGrpSpPr>
            <p:cNvPr id="8222" name="组合 23582"/>
            <p:cNvGrpSpPr/>
            <p:nvPr/>
          </p:nvGrpSpPr>
          <p:grpSpPr>
            <a:xfrm>
              <a:off x="0" y="1486"/>
              <a:ext cx="2112" cy="154"/>
              <a:chOff x="0" y="0"/>
              <a:chExt cx="2112" cy="144"/>
            </a:xfrm>
          </p:grpSpPr>
          <p:sp>
            <p:nvSpPr>
              <p:cNvPr id="8223" name="直接连接符 23583"/>
              <p:cNvSpPr/>
              <p:nvPr>
                <p:custDataLst>
                  <p:tags r:id="rId58"/>
                </p:custDataLst>
              </p:nvPr>
            </p:nvSpPr>
            <p:spPr>
              <a:xfrm>
                <a:off x="48" y="0"/>
                <a:ext cx="2064"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nvGrpSpPr>
              <p:cNvPr id="8224" name="组合 23584"/>
              <p:cNvGrpSpPr/>
              <p:nvPr/>
            </p:nvGrpSpPr>
            <p:grpSpPr>
              <a:xfrm>
                <a:off x="0" y="0"/>
                <a:ext cx="2112" cy="144"/>
                <a:chOff x="0" y="0"/>
                <a:chExt cx="2112" cy="144"/>
              </a:xfrm>
            </p:grpSpPr>
            <p:sp>
              <p:nvSpPr>
                <p:cNvPr id="8225" name="直接连接符 23585"/>
                <p:cNvSpPr/>
                <p:nvPr>
                  <p:custDataLst>
                    <p:tags r:id="rId59"/>
                  </p:custDataLst>
                </p:nvPr>
              </p:nvSpPr>
              <p:spPr>
                <a:xfrm flipH="1">
                  <a:off x="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26" name="直接连接符 23586"/>
                <p:cNvSpPr/>
                <p:nvPr>
                  <p:custDataLst>
                    <p:tags r:id="rId60"/>
                  </p:custDataLst>
                </p:nvPr>
              </p:nvSpPr>
              <p:spPr>
                <a:xfrm flipH="1">
                  <a:off x="9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27" name="直接连接符 23587"/>
                <p:cNvSpPr/>
                <p:nvPr>
                  <p:custDataLst>
                    <p:tags r:id="rId61"/>
                  </p:custDataLst>
                </p:nvPr>
              </p:nvSpPr>
              <p:spPr>
                <a:xfrm flipH="1">
                  <a:off x="19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28" name="直接连接符 23588"/>
                <p:cNvSpPr/>
                <p:nvPr>
                  <p:custDataLst>
                    <p:tags r:id="rId62"/>
                  </p:custDataLst>
                </p:nvPr>
              </p:nvSpPr>
              <p:spPr>
                <a:xfrm flipH="1">
                  <a:off x="28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29" name="直接连接符 23589"/>
                <p:cNvSpPr/>
                <p:nvPr>
                  <p:custDataLst>
                    <p:tags r:id="rId63"/>
                  </p:custDataLst>
                </p:nvPr>
              </p:nvSpPr>
              <p:spPr>
                <a:xfrm flipH="1">
                  <a:off x="38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30" name="直接连接符 23590"/>
                <p:cNvSpPr/>
                <p:nvPr>
                  <p:custDataLst>
                    <p:tags r:id="rId64"/>
                  </p:custDataLst>
                </p:nvPr>
              </p:nvSpPr>
              <p:spPr>
                <a:xfrm flipH="1">
                  <a:off x="48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31" name="直接连接符 23591"/>
                <p:cNvSpPr/>
                <p:nvPr>
                  <p:custDataLst>
                    <p:tags r:id="rId65"/>
                  </p:custDataLst>
                </p:nvPr>
              </p:nvSpPr>
              <p:spPr>
                <a:xfrm flipH="1">
                  <a:off x="57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32" name="直接连接符 23592"/>
                <p:cNvSpPr/>
                <p:nvPr>
                  <p:custDataLst>
                    <p:tags r:id="rId66"/>
                  </p:custDataLst>
                </p:nvPr>
              </p:nvSpPr>
              <p:spPr>
                <a:xfrm flipH="1">
                  <a:off x="67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33" name="直接连接符 23593"/>
                <p:cNvSpPr/>
                <p:nvPr>
                  <p:custDataLst>
                    <p:tags r:id="rId67"/>
                  </p:custDataLst>
                </p:nvPr>
              </p:nvSpPr>
              <p:spPr>
                <a:xfrm flipH="1">
                  <a:off x="76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34" name="直接连接符 23594"/>
                <p:cNvSpPr/>
                <p:nvPr>
                  <p:custDataLst>
                    <p:tags r:id="rId68"/>
                  </p:custDataLst>
                </p:nvPr>
              </p:nvSpPr>
              <p:spPr>
                <a:xfrm flipH="1">
                  <a:off x="86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35" name="直接连接符 23595"/>
                <p:cNvSpPr/>
                <p:nvPr>
                  <p:custDataLst>
                    <p:tags r:id="rId69"/>
                  </p:custDataLst>
                </p:nvPr>
              </p:nvSpPr>
              <p:spPr>
                <a:xfrm flipH="1">
                  <a:off x="96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36" name="直接连接符 23596"/>
                <p:cNvSpPr/>
                <p:nvPr>
                  <p:custDataLst>
                    <p:tags r:id="rId70"/>
                  </p:custDataLst>
                </p:nvPr>
              </p:nvSpPr>
              <p:spPr>
                <a:xfrm flipH="1">
                  <a:off x="105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37" name="直接连接符 23597"/>
                <p:cNvSpPr/>
                <p:nvPr>
                  <p:custDataLst>
                    <p:tags r:id="rId71"/>
                  </p:custDataLst>
                </p:nvPr>
              </p:nvSpPr>
              <p:spPr>
                <a:xfrm flipH="1">
                  <a:off x="115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38" name="直接连接符 23598"/>
                <p:cNvSpPr/>
                <p:nvPr>
                  <p:custDataLst>
                    <p:tags r:id="rId72"/>
                  </p:custDataLst>
                </p:nvPr>
              </p:nvSpPr>
              <p:spPr>
                <a:xfrm flipH="1">
                  <a:off x="124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39" name="直接连接符 23599"/>
                <p:cNvSpPr/>
                <p:nvPr>
                  <p:custDataLst>
                    <p:tags r:id="rId73"/>
                  </p:custDataLst>
                </p:nvPr>
              </p:nvSpPr>
              <p:spPr>
                <a:xfrm flipH="1">
                  <a:off x="134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40" name="直接连接符 23600"/>
                <p:cNvSpPr/>
                <p:nvPr>
                  <p:custDataLst>
                    <p:tags r:id="rId74"/>
                  </p:custDataLst>
                </p:nvPr>
              </p:nvSpPr>
              <p:spPr>
                <a:xfrm flipH="1">
                  <a:off x="144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41" name="直接连接符 23601"/>
                <p:cNvSpPr/>
                <p:nvPr>
                  <p:custDataLst>
                    <p:tags r:id="rId75"/>
                  </p:custDataLst>
                </p:nvPr>
              </p:nvSpPr>
              <p:spPr>
                <a:xfrm flipH="1">
                  <a:off x="153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42" name="直接连接符 23602"/>
                <p:cNvSpPr/>
                <p:nvPr>
                  <p:custDataLst>
                    <p:tags r:id="rId76"/>
                  </p:custDataLst>
                </p:nvPr>
              </p:nvSpPr>
              <p:spPr>
                <a:xfrm flipH="1">
                  <a:off x="163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43" name="直接连接符 23603"/>
                <p:cNvSpPr/>
                <p:nvPr>
                  <p:custDataLst>
                    <p:tags r:id="rId77"/>
                  </p:custDataLst>
                </p:nvPr>
              </p:nvSpPr>
              <p:spPr>
                <a:xfrm flipH="1">
                  <a:off x="172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44" name="直接连接符 23604"/>
                <p:cNvSpPr/>
                <p:nvPr>
                  <p:custDataLst>
                    <p:tags r:id="rId78"/>
                  </p:custDataLst>
                </p:nvPr>
              </p:nvSpPr>
              <p:spPr>
                <a:xfrm flipH="1">
                  <a:off x="182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45" name="直接连接符 23605"/>
                <p:cNvSpPr/>
                <p:nvPr>
                  <p:custDataLst>
                    <p:tags r:id="rId79"/>
                  </p:custDataLst>
                </p:nvPr>
              </p:nvSpPr>
              <p:spPr>
                <a:xfrm flipH="1">
                  <a:off x="192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8246" name="直接连接符 23606"/>
                <p:cNvSpPr/>
                <p:nvPr>
                  <p:custDataLst>
                    <p:tags r:id="rId80"/>
                  </p:custDataLst>
                </p:nvPr>
              </p:nvSpPr>
              <p:spPr>
                <a:xfrm flipH="1">
                  <a:off x="201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grpSp>
        <p:sp>
          <p:nvSpPr>
            <p:cNvPr id="8247" name="矩形 23607"/>
            <p:cNvSpPr/>
            <p:nvPr>
              <p:custDataLst>
                <p:tags r:id="rId81"/>
              </p:custDataLst>
            </p:nvPr>
          </p:nvSpPr>
          <p:spPr>
            <a:xfrm>
              <a:off x="960" y="922"/>
              <a:ext cx="144" cy="365"/>
            </a:xfrm>
            <a:prstGeom prst="rect">
              <a:avLst/>
            </a:prstGeom>
            <a:noFill/>
            <a:ln w="9525">
              <a:noFill/>
            </a:ln>
          </p:spPr>
          <p:txBody>
            <a:bodyPr anchor="t" anchorCtr="0">
              <a:spAutoFit/>
            </a:bodyPr>
            <a:p>
              <a:r>
                <a:rPr lang="en-US" altLang="zh-CN" sz="3200" i="1" dirty="0">
                  <a:latin typeface="Times New Roman" panose="02020603050405020304" charset="0"/>
                  <a:sym typeface="Wingdings" panose="05000000000000000000" pitchFamily="2" charset="2"/>
                </a:rPr>
                <a:t>h</a:t>
              </a:r>
              <a:endParaRPr lang="zh-CN" altLang="en-US" sz="3200" i="1" dirty="0">
                <a:latin typeface="Times New Roman" panose="02020603050405020304" charset="0"/>
                <a:sym typeface="Wingdings" panose="05000000000000000000" pitchFamily="2" charset="2"/>
              </a:endParaRPr>
            </a:p>
          </p:txBody>
        </p:sp>
        <p:graphicFrame>
          <p:nvGraphicFramePr>
            <p:cNvPr id="8248" name="对象 23608"/>
            <p:cNvGraphicFramePr>
              <a:graphicFrameLocks noChangeAspect="1"/>
            </p:cNvGraphicFramePr>
            <p:nvPr>
              <p:custDataLst>
                <p:tags r:id="rId82"/>
              </p:custDataLst>
            </p:nvPr>
          </p:nvGraphicFramePr>
          <p:xfrm>
            <a:off x="1003" y="2055"/>
            <a:ext cx="721" cy="322"/>
          </p:xfrm>
          <a:graphic>
            <a:graphicData uri="http://schemas.openxmlformats.org/presentationml/2006/ole">
              <mc:AlternateContent xmlns:mc="http://schemas.openxmlformats.org/markup-compatibility/2006">
                <mc:Choice xmlns:v="urn:schemas-microsoft-com:vml" Requires="v">
                  <p:oleObj spid="_x0000_s3097" name="" r:id="rId83" imgW="546735" imgH="228600" progId="Equation.3">
                    <p:embed/>
                  </p:oleObj>
                </mc:Choice>
                <mc:Fallback>
                  <p:oleObj name="" r:id="rId83" imgW="546735" imgH="228600" progId="Equation.3">
                    <p:embed/>
                    <p:pic>
                      <p:nvPicPr>
                        <p:cNvPr id="0" name="图片 3096"/>
                        <p:cNvPicPr/>
                        <p:nvPr/>
                      </p:nvPicPr>
                      <p:blipFill>
                        <a:blip r:embed="rId46"/>
                        <a:stretch>
                          <a:fillRect/>
                        </a:stretch>
                      </p:blipFill>
                      <p:spPr>
                        <a:xfrm>
                          <a:off x="1003" y="2055"/>
                          <a:ext cx="721" cy="322"/>
                        </a:xfrm>
                        <a:prstGeom prst="rect">
                          <a:avLst/>
                        </a:prstGeom>
                        <a:noFill/>
                        <a:ln w="38100">
                          <a:noFill/>
                          <a:miter/>
                        </a:ln>
                      </p:spPr>
                    </p:pic>
                  </p:oleObj>
                </mc:Fallback>
              </mc:AlternateContent>
            </a:graphicData>
          </a:graphic>
        </p:graphicFrame>
        <p:sp>
          <p:nvSpPr>
            <p:cNvPr id="8249" name="矩形 23609"/>
            <p:cNvSpPr/>
            <p:nvPr>
              <p:custDataLst>
                <p:tags r:id="rId84"/>
              </p:custDataLst>
            </p:nvPr>
          </p:nvSpPr>
          <p:spPr>
            <a:xfrm>
              <a:off x="1824" y="0"/>
              <a:ext cx="228" cy="327"/>
            </a:xfrm>
            <a:prstGeom prst="rect">
              <a:avLst/>
            </a:prstGeom>
            <a:noFill/>
            <a:ln w="9525">
              <a:noFill/>
            </a:ln>
          </p:spPr>
          <p:txBody>
            <a:bodyPr wrap="none" anchor="t" anchorCtr="0">
              <a:spAutoFit/>
            </a:bodyPr>
            <a:p>
              <a:r>
                <a:rPr lang="en-US" altLang="zh-CN" sz="2800" i="1" dirty="0">
                  <a:latin typeface="宋体" panose="02010600030101010101" pitchFamily="2" charset="-122"/>
                  <a:sym typeface="Wingdings" panose="05000000000000000000" pitchFamily="2" charset="2"/>
                </a:rPr>
                <a:t>P</a:t>
              </a:r>
              <a:endParaRPr lang="zh-CN" altLang="en-US" sz="2800" i="1" dirty="0">
                <a:latin typeface="宋体" panose="02010600030101010101" pitchFamily="2" charset="-122"/>
                <a:sym typeface="Wingdings" panose="05000000000000000000" pitchFamily="2" charset="2"/>
              </a:endParaRPr>
            </a:p>
          </p:txBody>
        </p:sp>
        <p:sp>
          <p:nvSpPr>
            <p:cNvPr id="8250" name="矩形 23610"/>
            <p:cNvSpPr/>
            <p:nvPr>
              <p:custDataLst>
                <p:tags r:id="rId85"/>
              </p:custDataLst>
            </p:nvPr>
          </p:nvSpPr>
          <p:spPr>
            <a:xfrm>
              <a:off x="768" y="336"/>
              <a:ext cx="301" cy="365"/>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8251" name="直接连接符 23611"/>
            <p:cNvSpPr/>
            <p:nvPr>
              <p:custDataLst>
                <p:tags r:id="rId86"/>
              </p:custDataLst>
            </p:nvPr>
          </p:nvSpPr>
          <p:spPr>
            <a:xfrm flipV="1">
              <a:off x="912" y="192"/>
              <a:ext cx="960" cy="672"/>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8252" name="文本框 23612"/>
            <p:cNvSpPr txBox="1"/>
            <p:nvPr>
              <p:custDataLst>
                <p:tags r:id="rId87"/>
              </p:custDataLst>
            </p:nvPr>
          </p:nvSpPr>
          <p:spPr>
            <a:xfrm>
              <a:off x="1470" y="916"/>
              <a:ext cx="299" cy="288"/>
            </a:xfrm>
            <a:prstGeom prst="rect">
              <a:avLst/>
            </a:prstGeom>
            <a:noFill/>
            <a:ln w="9525">
              <a:noFill/>
            </a:ln>
          </p:spPr>
          <p:txBody>
            <a:bodyPr wrap="none" anchor="t" anchorCtr="0">
              <a:spAutoFit/>
            </a:bodyPr>
            <a:p>
              <a:pPr algn="ctr"/>
              <a:r>
                <a:rPr lang="en-US" altLang="zh-CN" sz="2400" dirty="0">
                  <a:latin typeface="Tahoma" panose="020B0604030504040204" pitchFamily="2" charset="0"/>
                </a:rPr>
                <a:t>R’</a:t>
              </a:r>
              <a:endParaRPr lang="en-US" altLang="zh-CN" sz="2400" dirty="0">
                <a:latin typeface="Tahoma" panose="020B0604030504040204" pitchFamily="2" charset="0"/>
              </a:endParaRPr>
            </a:p>
          </p:txBody>
        </p:sp>
        <p:sp>
          <p:nvSpPr>
            <p:cNvPr id="8253" name="文本框 23613"/>
            <p:cNvSpPr txBox="1"/>
            <p:nvPr>
              <p:custDataLst>
                <p:tags r:id="rId88"/>
              </p:custDataLst>
            </p:nvPr>
          </p:nvSpPr>
          <p:spPr>
            <a:xfrm>
              <a:off x="1121" y="225"/>
              <a:ext cx="235" cy="288"/>
            </a:xfrm>
            <a:prstGeom prst="rect">
              <a:avLst/>
            </a:prstGeom>
            <a:noFill/>
            <a:ln w="9525">
              <a:noFill/>
            </a:ln>
          </p:spPr>
          <p:txBody>
            <a:bodyPr wrap="none" anchor="t" anchorCtr="0">
              <a:spAutoFit/>
            </a:bodyPr>
            <a:p>
              <a:pPr algn="ctr"/>
              <a:r>
                <a:rPr lang="en-US" altLang="zh-CN" sz="2400" dirty="0">
                  <a:latin typeface="Tahoma" panose="020B0604030504040204" pitchFamily="2" charset="0"/>
                </a:rPr>
                <a:t>R</a:t>
              </a:r>
              <a:endParaRPr lang="en-US" altLang="zh-CN" sz="2400" dirty="0">
                <a:latin typeface="Tahoma" panose="020B0604030504040204" pitchFamily="2" charset="0"/>
              </a:endParaRPr>
            </a:p>
          </p:txBody>
        </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7.6 </a:t>
            </a:r>
            <a:r>
              <a:rPr lang="zh-CN" altLang="en-US" sz="2400" b="1" kern="0" noProof="0" dirty="0" smtClean="0">
                <a:ln>
                  <a:noFill/>
                </a:ln>
                <a:effectLst/>
                <a:uLnTx/>
                <a:uFillTx/>
                <a:latin typeface="宋体" panose="02010600030101010101" pitchFamily="2" charset="-122"/>
                <a:ea typeface="楷体_GB2312"/>
                <a:sym typeface="+mn-ea"/>
              </a:rPr>
              <a:t>利用PDE求解各类静态场问题</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48410"/>
            <a:ext cx="554609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lang="zh-CN" altLang="en-US" sz="2400" strike="noStrike" noProof="1" dirty="0">
                <a:effectLst/>
              </a:rPr>
              <a:t>在示例程序中给出了直角坐标系下任意边界条件的静态场问题求解。例如输入下图的边界条件，可自动运行出右图的</a:t>
            </a:r>
            <a:r>
              <a:rPr lang="zh-CN" altLang="en-US" sz="2400" strike="noStrike" noProof="1" dirty="0">
                <a:effectLst/>
              </a:rPr>
              <a:t>结果。</a:t>
            </a:r>
            <a:endParaRPr lang="zh-CN" altLang="en-US" sz="2400" strike="noStrike" noProof="1" dirty="0">
              <a:effectLst/>
            </a:endParaRPr>
          </a:p>
          <a:p>
            <a:pPr marL="0" indent="0">
              <a:lnSpc>
                <a:spcPct val="150000"/>
              </a:lnSpc>
              <a:spcBef>
                <a:spcPts val="0"/>
              </a:spcBef>
              <a:buNone/>
            </a:pPr>
            <a:r>
              <a:rPr sz="2400" strike="noStrike" noProof="1" dirty="0">
                <a:effectLst/>
              </a:rPr>
              <a:t>        </a:t>
            </a:r>
            <a:endParaRPr sz="2400" strike="noStrike" noProof="1" dirty="0">
              <a:effectLst/>
            </a:endParaRPr>
          </a:p>
          <a:p>
            <a:pPr marL="0" indent="0">
              <a:lnSpc>
                <a:spcPct val="150000"/>
              </a:lnSpc>
              <a:spcBef>
                <a:spcPts val="0"/>
              </a:spcBef>
              <a:buNone/>
            </a:pPr>
            <a:endParaRPr sz="2400" strike="noStrike" noProof="1" dirty="0">
              <a:effectLst/>
            </a:endParaRPr>
          </a:p>
          <a:p>
            <a:pPr marL="0" indent="0">
              <a:lnSpc>
                <a:spcPct val="150000"/>
              </a:lnSpc>
              <a:spcBef>
                <a:spcPts val="0"/>
              </a:spcBef>
              <a:buNone/>
            </a:pPr>
            <a:endParaRPr sz="2400" strike="noStrike" noProof="1" dirty="0">
              <a:effectLst/>
            </a:endParaRPr>
          </a:p>
        </p:txBody>
      </p:sp>
      <p:pic>
        <p:nvPicPr>
          <p:cNvPr id="4" name="图片 3"/>
          <p:cNvPicPr>
            <a:picLocks noChangeAspect="1"/>
          </p:cNvPicPr>
          <p:nvPr>
            <p:custDataLst>
              <p:tags r:id="rId11"/>
            </p:custDataLst>
          </p:nvPr>
        </p:nvPicPr>
        <p:blipFill>
          <a:blip r:embed="rId12"/>
          <a:stretch>
            <a:fillRect/>
          </a:stretch>
        </p:blipFill>
        <p:spPr>
          <a:xfrm>
            <a:off x="2501265" y="3046730"/>
            <a:ext cx="2461895" cy="3269615"/>
          </a:xfrm>
          <a:prstGeom prst="rect">
            <a:avLst/>
          </a:prstGeom>
        </p:spPr>
      </p:pic>
      <p:pic>
        <p:nvPicPr>
          <p:cNvPr id="6" name="图片 5"/>
          <p:cNvPicPr>
            <a:picLocks noChangeAspect="1"/>
          </p:cNvPicPr>
          <p:nvPr>
            <p:custDataLst>
              <p:tags r:id="rId13"/>
            </p:custDataLst>
          </p:nvPr>
        </p:nvPicPr>
        <p:blipFill>
          <a:blip r:embed="rId14"/>
          <a:stretch>
            <a:fillRect/>
          </a:stretch>
        </p:blipFill>
        <p:spPr>
          <a:xfrm>
            <a:off x="6454775" y="1349375"/>
            <a:ext cx="5737225" cy="35706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4.2.1 </a:t>
            </a:r>
            <a:r>
              <a:rPr lang="zh-CN" sz="2400" b="1" kern="0">
                <a:sym typeface="+mn-ea"/>
              </a:rPr>
              <a:t>平面边界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若选择无穷远处为电势参考点，则无限大导体平面上的电势为零。于是在原来有介质的上半空间中任一点P处的电势将由点电荷及其镜像电荷共同确定，即</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式中R与R</a:t>
            </a:r>
            <a:r>
              <a:rPr lang="en-US" sz="2400" b="1" strike="noStrike" noProof="1" dirty="0">
                <a:effectLst/>
                <a:cs typeface="+mn-lt"/>
              </a:rPr>
              <a:t>’</a:t>
            </a:r>
            <a:r>
              <a:rPr sz="2400" b="1" strike="noStrike" noProof="1" dirty="0">
                <a:effectLst/>
              </a:rPr>
              <a:t>分别是点电荷Q与镜像电荷Q</a:t>
            </a:r>
            <a:r>
              <a:rPr lang="en-US" sz="2400" b="1" strike="noStrike" noProof="1" dirty="0">
                <a:effectLst/>
              </a:rPr>
              <a:t>’</a:t>
            </a:r>
            <a:r>
              <a:rPr sz="2400" b="1" strike="noStrike" noProof="1" dirty="0">
                <a:effectLst/>
              </a:rPr>
              <a:t>到场点的离。点电荷Q受到导体平面的作用力为</a:t>
            </a:r>
            <a:endParaRPr sz="2400" b="1" strike="noStrike" noProof="1" dirty="0">
              <a:effectLst/>
            </a:endParaRPr>
          </a:p>
          <a:p>
            <a:pPr marL="0" indent="0">
              <a:lnSpc>
                <a:spcPct val="150000"/>
              </a:lnSpc>
              <a:spcBef>
                <a:spcPts val="0"/>
              </a:spcBef>
              <a:buNone/>
            </a:pPr>
            <a:endParaRPr sz="2400" b="1" strike="noStrike" noProof="1" dirty="0">
              <a:effectLst/>
            </a:endParaRPr>
          </a:p>
        </p:txBody>
      </p:sp>
      <p:graphicFrame>
        <p:nvGraphicFramePr>
          <p:cNvPr id="9236" name="对象 24596"/>
          <p:cNvGraphicFramePr>
            <a:graphicFrameLocks noChangeAspect="1"/>
          </p:cNvGraphicFramePr>
          <p:nvPr>
            <p:custDataLst>
              <p:tags r:id="rId11"/>
            </p:custDataLst>
          </p:nvPr>
        </p:nvGraphicFramePr>
        <p:xfrm>
          <a:off x="4641215" y="2871470"/>
          <a:ext cx="2667000" cy="935038"/>
        </p:xfrm>
        <a:graphic>
          <a:graphicData uri="http://schemas.openxmlformats.org/presentationml/2006/ole">
            <mc:AlternateContent xmlns:mc="http://schemas.openxmlformats.org/markup-compatibility/2006">
              <mc:Choice xmlns:v="urn:schemas-microsoft-com:vml" Requires="v">
                <p:oleObj spid="_x0000_s3098" name="" r:id="rId12" imgW="1118870" imgH="394335" progId="Equation.3">
                  <p:embed/>
                </p:oleObj>
              </mc:Choice>
              <mc:Fallback>
                <p:oleObj name="" r:id="rId12" imgW="1118870" imgH="394335" progId="Equation.3">
                  <p:embed/>
                  <p:pic>
                    <p:nvPicPr>
                      <p:cNvPr id="0" name="图片 3097"/>
                      <p:cNvPicPr/>
                      <p:nvPr/>
                    </p:nvPicPr>
                    <p:blipFill>
                      <a:blip r:embed="rId13"/>
                      <a:stretch>
                        <a:fillRect/>
                      </a:stretch>
                    </p:blipFill>
                    <p:spPr>
                      <a:xfrm>
                        <a:off x="4641215" y="2871470"/>
                        <a:ext cx="2667000" cy="935038"/>
                      </a:xfrm>
                      <a:prstGeom prst="rect">
                        <a:avLst/>
                      </a:prstGeom>
                      <a:noFill/>
                      <a:ln w="38100">
                        <a:noFill/>
                        <a:miter/>
                      </a:ln>
                    </p:spPr>
                  </p:pic>
                </p:oleObj>
              </mc:Fallback>
            </mc:AlternateContent>
          </a:graphicData>
        </a:graphic>
      </p:graphicFrame>
      <p:graphicFrame>
        <p:nvGraphicFramePr>
          <p:cNvPr id="9237" name="对象 24597"/>
          <p:cNvGraphicFramePr>
            <a:graphicFrameLocks noChangeAspect="1"/>
          </p:cNvGraphicFramePr>
          <p:nvPr>
            <p:custDataLst>
              <p:tags r:id="rId14"/>
            </p:custDataLst>
          </p:nvPr>
        </p:nvGraphicFramePr>
        <p:xfrm>
          <a:off x="4807585" y="4975543"/>
          <a:ext cx="2576513" cy="1062037"/>
        </p:xfrm>
        <a:graphic>
          <a:graphicData uri="http://schemas.openxmlformats.org/presentationml/2006/ole">
            <mc:AlternateContent xmlns:mc="http://schemas.openxmlformats.org/markup-compatibility/2006">
              <mc:Choice xmlns:v="urn:schemas-microsoft-com:vml" Requires="v">
                <p:oleObj spid="_x0000_s3099" name="" r:id="rId15" imgW="1017905" imgH="419735" progId="Equation.3">
                  <p:embed/>
                </p:oleObj>
              </mc:Choice>
              <mc:Fallback>
                <p:oleObj name="" r:id="rId15" imgW="1017905" imgH="419735" progId="Equation.3">
                  <p:embed/>
                  <p:pic>
                    <p:nvPicPr>
                      <p:cNvPr id="0" name="图片 3098"/>
                      <p:cNvPicPr/>
                      <p:nvPr/>
                    </p:nvPicPr>
                    <p:blipFill>
                      <a:blip r:embed="rId16"/>
                      <a:stretch>
                        <a:fillRect/>
                      </a:stretch>
                    </p:blipFill>
                    <p:spPr>
                      <a:xfrm>
                        <a:off x="4807585" y="4975543"/>
                        <a:ext cx="2576513" cy="10620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4.2.1 </a:t>
            </a:r>
            <a:r>
              <a:rPr lang="zh-CN" sz="2400" b="1" kern="0">
                <a:sym typeface="+mn-ea"/>
              </a:rPr>
              <a:t>平面边界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设                                            </a:t>
            </a:r>
            <a:endParaRPr sz="2400" b="1" strike="noStrike" noProof="1" dirty="0">
              <a:effectLst/>
            </a:endParaRPr>
          </a:p>
          <a:p>
            <a:pPr marL="0" indent="0">
              <a:lnSpc>
                <a:spcPct val="150000"/>
              </a:lnSpc>
              <a:spcBef>
                <a:spcPts val="0"/>
              </a:spcBef>
              <a:buNone/>
            </a:pPr>
            <a:r>
              <a:rPr sz="2400" b="1" strike="noStrike" noProof="1" dirty="0">
                <a:effectLst/>
              </a:rPr>
              <a:t>在z=0平面上，</a:t>
            </a:r>
            <a:endParaRPr sz="2400" b="1" strike="noStrike" noProof="1" dirty="0">
              <a:effectLst/>
            </a:endParaRPr>
          </a:p>
          <a:p>
            <a:pPr marL="0" indent="0">
              <a:lnSpc>
                <a:spcPct val="150000"/>
              </a:lnSpc>
              <a:spcBef>
                <a:spcPts val="0"/>
              </a:spcBef>
              <a:buNone/>
            </a:pPr>
            <a:r>
              <a:rPr sz="2400" b="1" strike="noStrike" noProof="1" dirty="0">
                <a:effectLst/>
              </a:rPr>
              <a:t>只有       ，即只有法向分量</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根据导体表面的边界条件，</a:t>
            </a:r>
            <a:endParaRPr sz="2400" b="1" strike="noStrike" noProof="1" dirty="0">
              <a:effectLst/>
            </a:endParaRPr>
          </a:p>
          <a:p>
            <a:pPr marL="0" indent="0">
              <a:lnSpc>
                <a:spcPct val="150000"/>
              </a:lnSpc>
              <a:spcBef>
                <a:spcPts val="0"/>
              </a:spcBef>
              <a:buNone/>
            </a:pPr>
            <a:r>
              <a:rPr sz="2400" b="1" strike="noStrike" noProof="1" dirty="0">
                <a:effectLst/>
              </a:rPr>
              <a:t>感应电荷面密度为</a:t>
            </a:r>
            <a:endParaRPr sz="2400" b="1" strike="noStrike" noProof="1" dirty="0">
              <a:effectLst/>
            </a:endParaRPr>
          </a:p>
          <a:p>
            <a:pPr marL="0" indent="0">
              <a:lnSpc>
                <a:spcPct val="150000"/>
              </a:lnSpc>
              <a:spcBef>
                <a:spcPts val="0"/>
              </a:spcBef>
              <a:buNone/>
            </a:pPr>
            <a:endParaRPr sz="2400" b="1" strike="noStrike" noProof="1" dirty="0">
              <a:effectLst/>
            </a:endParaRPr>
          </a:p>
        </p:txBody>
      </p:sp>
      <p:graphicFrame>
        <p:nvGraphicFramePr>
          <p:cNvPr id="10260" name="对象 25620"/>
          <p:cNvGraphicFramePr>
            <a:graphicFrameLocks noChangeAspect="1"/>
          </p:cNvGraphicFramePr>
          <p:nvPr>
            <p:custDataLst>
              <p:tags r:id="rId11"/>
            </p:custDataLst>
          </p:nvPr>
        </p:nvGraphicFramePr>
        <p:xfrm>
          <a:off x="3077210" y="1530350"/>
          <a:ext cx="1600200" cy="533400"/>
        </p:xfrm>
        <a:graphic>
          <a:graphicData uri="http://schemas.openxmlformats.org/presentationml/2006/ole">
            <mc:AlternateContent xmlns:mc="http://schemas.openxmlformats.org/markup-compatibility/2006">
              <mc:Choice xmlns:v="urn:schemas-microsoft-com:vml" Requires="v">
                <p:oleObj spid="_x0000_s3079" name="" r:id="rId12" imgW="687070" imgH="229235" progId="Equation.3">
                  <p:embed/>
                </p:oleObj>
              </mc:Choice>
              <mc:Fallback>
                <p:oleObj name="" r:id="rId12" imgW="687070" imgH="229235" progId="Equation.3">
                  <p:embed/>
                  <p:pic>
                    <p:nvPicPr>
                      <p:cNvPr id="0" name="图片 3078"/>
                      <p:cNvPicPr/>
                      <p:nvPr/>
                    </p:nvPicPr>
                    <p:blipFill>
                      <a:blip r:embed="rId13"/>
                      <a:stretch>
                        <a:fillRect/>
                      </a:stretch>
                    </p:blipFill>
                    <p:spPr>
                      <a:xfrm>
                        <a:off x="3077210" y="1530350"/>
                        <a:ext cx="1600200" cy="533400"/>
                      </a:xfrm>
                      <a:prstGeom prst="rect">
                        <a:avLst/>
                      </a:prstGeom>
                      <a:noFill/>
                      <a:ln w="38100">
                        <a:noFill/>
                        <a:miter/>
                      </a:ln>
                    </p:spPr>
                  </p:pic>
                </p:oleObj>
              </mc:Fallback>
            </mc:AlternateContent>
          </a:graphicData>
        </a:graphic>
      </p:graphicFrame>
      <p:graphicFrame>
        <p:nvGraphicFramePr>
          <p:cNvPr id="10261" name="对象 25621"/>
          <p:cNvGraphicFramePr>
            <a:graphicFrameLocks noChangeAspect="1"/>
          </p:cNvGraphicFramePr>
          <p:nvPr>
            <p:custDataLst>
              <p:tags r:id="rId14"/>
            </p:custDataLst>
          </p:nvPr>
        </p:nvGraphicFramePr>
        <p:xfrm>
          <a:off x="3076893" y="2129790"/>
          <a:ext cx="1905000" cy="509588"/>
        </p:xfrm>
        <a:graphic>
          <a:graphicData uri="http://schemas.openxmlformats.org/presentationml/2006/ole">
            <mc:AlternateContent xmlns:mc="http://schemas.openxmlformats.org/markup-compatibility/2006">
              <mc:Choice xmlns:v="urn:schemas-microsoft-com:vml" Requires="v">
                <p:oleObj spid="_x0000_s3081" name="" r:id="rId15" imgW="763270" imgH="241300" progId="Equation.3">
                  <p:embed/>
                </p:oleObj>
              </mc:Choice>
              <mc:Fallback>
                <p:oleObj name="" r:id="rId15" imgW="763270" imgH="241300" progId="Equation.3">
                  <p:embed/>
                  <p:pic>
                    <p:nvPicPr>
                      <p:cNvPr id="0" name="图片 3080"/>
                      <p:cNvPicPr/>
                      <p:nvPr/>
                    </p:nvPicPr>
                    <p:blipFill>
                      <a:blip r:embed="rId16"/>
                      <a:stretch>
                        <a:fillRect/>
                      </a:stretch>
                    </p:blipFill>
                    <p:spPr>
                      <a:xfrm>
                        <a:off x="3076893" y="2129790"/>
                        <a:ext cx="1905000" cy="509588"/>
                      </a:xfrm>
                      <a:prstGeom prst="rect">
                        <a:avLst/>
                      </a:prstGeom>
                      <a:noFill/>
                      <a:ln w="38100">
                        <a:noFill/>
                        <a:miter/>
                      </a:ln>
                    </p:spPr>
                  </p:pic>
                </p:oleObj>
              </mc:Fallback>
            </mc:AlternateContent>
          </a:graphicData>
        </a:graphic>
      </p:graphicFrame>
      <p:graphicFrame>
        <p:nvGraphicFramePr>
          <p:cNvPr id="10262" name="对象 25622"/>
          <p:cNvGraphicFramePr>
            <a:graphicFrameLocks noChangeAspect="1"/>
          </p:cNvGraphicFramePr>
          <p:nvPr>
            <p:custDataLst>
              <p:tags r:id="rId17"/>
            </p:custDataLst>
          </p:nvPr>
        </p:nvGraphicFramePr>
        <p:xfrm>
          <a:off x="1724343" y="2626678"/>
          <a:ext cx="476250" cy="539750"/>
        </p:xfrm>
        <a:graphic>
          <a:graphicData uri="http://schemas.openxmlformats.org/presentationml/2006/ole">
            <mc:AlternateContent xmlns:mc="http://schemas.openxmlformats.org/markup-compatibility/2006">
              <mc:Choice xmlns:v="urn:schemas-microsoft-com:vml" Requires="v">
                <p:oleObj spid="_x0000_s3082" name="" r:id="rId18" imgW="191135" imgH="216535" progId="Equation.3">
                  <p:embed/>
                </p:oleObj>
              </mc:Choice>
              <mc:Fallback>
                <p:oleObj name="" r:id="rId18" imgW="191135" imgH="216535" progId="Equation.3">
                  <p:embed/>
                  <p:pic>
                    <p:nvPicPr>
                      <p:cNvPr id="0" name="图片 3081"/>
                      <p:cNvPicPr/>
                      <p:nvPr/>
                    </p:nvPicPr>
                    <p:blipFill>
                      <a:blip r:embed="rId19"/>
                      <a:stretch>
                        <a:fillRect/>
                      </a:stretch>
                    </p:blipFill>
                    <p:spPr>
                      <a:xfrm>
                        <a:off x="1724343" y="2626678"/>
                        <a:ext cx="476250" cy="539750"/>
                      </a:xfrm>
                      <a:prstGeom prst="rect">
                        <a:avLst/>
                      </a:prstGeom>
                      <a:noFill/>
                      <a:ln w="38100">
                        <a:noFill/>
                        <a:miter/>
                      </a:ln>
                    </p:spPr>
                  </p:pic>
                </p:oleObj>
              </mc:Fallback>
            </mc:AlternateContent>
          </a:graphicData>
        </a:graphic>
      </p:graphicFrame>
      <p:graphicFrame>
        <p:nvGraphicFramePr>
          <p:cNvPr id="10263" name="对象 25623"/>
          <p:cNvGraphicFramePr>
            <a:graphicFrameLocks noChangeAspect="1"/>
          </p:cNvGraphicFramePr>
          <p:nvPr>
            <p:custDataLst>
              <p:tags r:id="rId20"/>
            </p:custDataLst>
          </p:nvPr>
        </p:nvGraphicFramePr>
        <p:xfrm>
          <a:off x="4764088" y="2595245"/>
          <a:ext cx="476250" cy="571500"/>
        </p:xfrm>
        <a:graphic>
          <a:graphicData uri="http://schemas.openxmlformats.org/presentationml/2006/ole">
            <mc:AlternateContent xmlns:mc="http://schemas.openxmlformats.org/markup-compatibility/2006">
              <mc:Choice xmlns:v="urn:schemas-microsoft-com:vml" Requires="v">
                <p:oleObj spid="_x0000_s3083" name="" r:id="rId21" imgW="191135" imgH="229870" progId="Equation.3">
                  <p:embed/>
                </p:oleObj>
              </mc:Choice>
              <mc:Fallback>
                <p:oleObj name="" r:id="rId21" imgW="191135" imgH="229870" progId="Equation.3">
                  <p:embed/>
                  <p:pic>
                    <p:nvPicPr>
                      <p:cNvPr id="0" name="图片 3082"/>
                      <p:cNvPicPr/>
                      <p:nvPr/>
                    </p:nvPicPr>
                    <p:blipFill>
                      <a:blip r:embed="rId22"/>
                      <a:stretch>
                        <a:fillRect/>
                      </a:stretch>
                    </p:blipFill>
                    <p:spPr>
                      <a:xfrm>
                        <a:off x="4764088" y="2595245"/>
                        <a:ext cx="476250" cy="571500"/>
                      </a:xfrm>
                      <a:prstGeom prst="rect">
                        <a:avLst/>
                      </a:prstGeom>
                      <a:noFill/>
                      <a:ln w="38100">
                        <a:noFill/>
                        <a:miter/>
                      </a:ln>
                    </p:spPr>
                  </p:pic>
                </p:oleObj>
              </mc:Fallback>
            </mc:AlternateContent>
          </a:graphicData>
        </a:graphic>
      </p:graphicFrame>
      <p:graphicFrame>
        <p:nvGraphicFramePr>
          <p:cNvPr id="10264" name="对象 25624"/>
          <p:cNvGraphicFramePr>
            <a:graphicFrameLocks noChangeAspect="1"/>
          </p:cNvGraphicFramePr>
          <p:nvPr>
            <p:custDataLst>
              <p:tags r:id="rId23"/>
            </p:custDataLst>
          </p:nvPr>
        </p:nvGraphicFramePr>
        <p:xfrm>
          <a:off x="3084513" y="3223578"/>
          <a:ext cx="5334000" cy="911225"/>
        </p:xfrm>
        <a:graphic>
          <a:graphicData uri="http://schemas.openxmlformats.org/presentationml/2006/ole">
            <mc:AlternateContent xmlns:mc="http://schemas.openxmlformats.org/markup-compatibility/2006">
              <mc:Choice xmlns:v="urn:schemas-microsoft-com:vml" Requires="v">
                <p:oleObj spid="_x0000_s3084" name="" r:id="rId24" imgW="2451100" imgH="419100" progId="Equation.3">
                  <p:embed/>
                </p:oleObj>
              </mc:Choice>
              <mc:Fallback>
                <p:oleObj name="" r:id="rId24" imgW="2451100" imgH="419100" progId="Equation.3">
                  <p:embed/>
                  <p:pic>
                    <p:nvPicPr>
                      <p:cNvPr id="0" name="图片 3083"/>
                      <p:cNvPicPr/>
                      <p:nvPr/>
                    </p:nvPicPr>
                    <p:blipFill>
                      <a:blip r:embed="rId25"/>
                      <a:stretch>
                        <a:fillRect/>
                      </a:stretch>
                    </p:blipFill>
                    <p:spPr>
                      <a:xfrm>
                        <a:off x="3084513" y="3223578"/>
                        <a:ext cx="5334000" cy="911225"/>
                      </a:xfrm>
                      <a:prstGeom prst="rect">
                        <a:avLst/>
                      </a:prstGeom>
                      <a:noFill/>
                      <a:ln w="38100">
                        <a:noFill/>
                        <a:miter/>
                      </a:ln>
                    </p:spPr>
                  </p:pic>
                </p:oleObj>
              </mc:Fallback>
            </mc:AlternateContent>
          </a:graphicData>
        </a:graphic>
      </p:graphicFrame>
      <p:graphicFrame>
        <p:nvGraphicFramePr>
          <p:cNvPr id="10321" name="对象 25681"/>
          <p:cNvGraphicFramePr>
            <a:graphicFrameLocks noChangeAspect="1"/>
          </p:cNvGraphicFramePr>
          <p:nvPr>
            <p:custDataLst>
              <p:tags r:id="rId26"/>
            </p:custDataLst>
          </p:nvPr>
        </p:nvGraphicFramePr>
        <p:xfrm>
          <a:off x="1492885" y="1530350"/>
          <a:ext cx="1450975" cy="533400"/>
        </p:xfrm>
        <a:graphic>
          <a:graphicData uri="http://schemas.openxmlformats.org/presentationml/2006/ole">
            <mc:AlternateContent xmlns:mc="http://schemas.openxmlformats.org/markup-compatibility/2006">
              <mc:Choice xmlns:v="urn:schemas-microsoft-com:vml" Requires="v">
                <p:oleObj spid="_x0000_s3088" name="" r:id="rId27" imgW="622935" imgH="228600" progId="Equation.3">
                  <p:embed/>
                </p:oleObj>
              </mc:Choice>
              <mc:Fallback>
                <p:oleObj name="" r:id="rId27" imgW="622935" imgH="228600" progId="Equation.3">
                  <p:embed/>
                  <p:pic>
                    <p:nvPicPr>
                      <p:cNvPr id="0" name="图片 3087"/>
                      <p:cNvPicPr/>
                      <p:nvPr/>
                    </p:nvPicPr>
                    <p:blipFill>
                      <a:blip r:embed="rId28"/>
                      <a:stretch>
                        <a:fillRect/>
                      </a:stretch>
                    </p:blipFill>
                    <p:spPr>
                      <a:xfrm>
                        <a:off x="1492885" y="1530350"/>
                        <a:ext cx="1450975" cy="533400"/>
                      </a:xfrm>
                      <a:prstGeom prst="rect">
                        <a:avLst/>
                      </a:prstGeom>
                      <a:noFill/>
                      <a:ln w="38100">
                        <a:noFill/>
                        <a:miter/>
                      </a:ln>
                    </p:spPr>
                  </p:pic>
                </p:oleObj>
              </mc:Fallback>
            </mc:AlternateContent>
          </a:graphicData>
        </a:graphic>
      </p:graphicFrame>
      <p:grpSp>
        <p:nvGrpSpPr>
          <p:cNvPr id="10265" name="组合 25625"/>
          <p:cNvGrpSpPr/>
          <p:nvPr/>
        </p:nvGrpSpPr>
        <p:grpSpPr>
          <a:xfrm>
            <a:off x="8218488" y="1404620"/>
            <a:ext cx="3571875" cy="3516313"/>
            <a:chOff x="0" y="0"/>
            <a:chExt cx="2946" cy="2595"/>
          </a:xfrm>
        </p:grpSpPr>
        <p:sp>
          <p:nvSpPr>
            <p:cNvPr id="10266" name="矩形 25626"/>
            <p:cNvSpPr/>
            <p:nvPr>
              <p:custDataLst>
                <p:tags r:id="rId29"/>
              </p:custDataLst>
            </p:nvPr>
          </p:nvSpPr>
          <p:spPr>
            <a:xfrm>
              <a:off x="0" y="2187"/>
              <a:ext cx="282" cy="383"/>
            </a:xfrm>
            <a:prstGeom prst="rect">
              <a:avLst/>
            </a:prstGeom>
            <a:noFill/>
            <a:ln w="9525">
              <a:noFill/>
            </a:ln>
          </p:spPr>
          <p:txBody>
            <a:bodyPr wrap="none" anchor="t" anchorCtr="0">
              <a:spAutoFit/>
            </a:bodyPr>
            <a:p>
              <a:r>
                <a:rPr lang="en-US" altLang="zh-CN" sz="2800" i="1" dirty="0">
                  <a:latin typeface="Times New Roman" panose="02020603050405020304" charset="0"/>
                  <a:sym typeface="Wingdings" panose="05000000000000000000" pitchFamily="2" charset="2"/>
                </a:rPr>
                <a:t>x</a:t>
              </a:r>
              <a:endParaRPr lang="zh-CN" altLang="en-US" sz="2800" i="1" dirty="0">
                <a:latin typeface="Times New Roman" panose="02020603050405020304" charset="0"/>
                <a:sym typeface="Wingdings" panose="05000000000000000000" pitchFamily="2" charset="2"/>
              </a:endParaRPr>
            </a:p>
          </p:txBody>
        </p:sp>
        <p:sp>
          <p:nvSpPr>
            <p:cNvPr id="10267" name="矩形 25627"/>
            <p:cNvSpPr/>
            <p:nvPr>
              <p:custDataLst>
                <p:tags r:id="rId30"/>
              </p:custDataLst>
            </p:nvPr>
          </p:nvSpPr>
          <p:spPr>
            <a:xfrm>
              <a:off x="1105" y="0"/>
              <a:ext cx="266" cy="383"/>
            </a:xfrm>
            <a:prstGeom prst="rect">
              <a:avLst/>
            </a:prstGeom>
            <a:noFill/>
            <a:ln w="9525">
              <a:noFill/>
            </a:ln>
          </p:spPr>
          <p:txBody>
            <a:bodyPr wrap="none" anchor="t" anchorCtr="0">
              <a:spAutoFit/>
            </a:bodyPr>
            <a:p>
              <a:r>
                <a:rPr lang="en-US" altLang="zh-CN" sz="2800" i="1" dirty="0">
                  <a:latin typeface="Times New Roman" panose="02020603050405020304" charset="0"/>
                  <a:sym typeface="Wingdings" panose="05000000000000000000" pitchFamily="2" charset="2"/>
                </a:rPr>
                <a:t>z</a:t>
              </a:r>
              <a:endParaRPr lang="zh-CN" altLang="en-US" sz="2800" i="1" dirty="0">
                <a:latin typeface="Times New Roman" panose="02020603050405020304" charset="0"/>
                <a:sym typeface="Wingdings" panose="05000000000000000000" pitchFamily="2" charset="2"/>
              </a:endParaRPr>
            </a:p>
          </p:txBody>
        </p:sp>
        <p:sp>
          <p:nvSpPr>
            <p:cNvPr id="10268" name="矩形 25628"/>
            <p:cNvSpPr/>
            <p:nvPr>
              <p:custDataLst>
                <p:tags r:id="rId31"/>
              </p:custDataLst>
            </p:nvPr>
          </p:nvSpPr>
          <p:spPr>
            <a:xfrm>
              <a:off x="2665" y="1202"/>
              <a:ext cx="281" cy="383"/>
            </a:xfrm>
            <a:prstGeom prst="rect">
              <a:avLst/>
            </a:prstGeom>
            <a:noFill/>
            <a:ln w="9525">
              <a:noFill/>
            </a:ln>
          </p:spPr>
          <p:txBody>
            <a:bodyPr wrap="none" anchor="t" anchorCtr="0">
              <a:spAutoFit/>
            </a:bodyPr>
            <a:p>
              <a:r>
                <a:rPr lang="en-US" altLang="zh-CN" sz="2800" i="1" dirty="0">
                  <a:latin typeface="Times New Roman" panose="02020603050405020304" charset="0"/>
                  <a:sym typeface="Wingdings" panose="05000000000000000000" pitchFamily="2" charset="2"/>
                </a:rPr>
                <a:t>y</a:t>
              </a:r>
              <a:endParaRPr lang="zh-CN" altLang="en-US" sz="2800" i="1" dirty="0">
                <a:latin typeface="Times New Roman" panose="02020603050405020304" charset="0"/>
                <a:sym typeface="Wingdings" panose="05000000000000000000" pitchFamily="2" charset="2"/>
              </a:endParaRPr>
            </a:p>
          </p:txBody>
        </p:sp>
        <p:sp>
          <p:nvSpPr>
            <p:cNvPr id="10269" name="直接连接符 25629"/>
            <p:cNvSpPr/>
            <p:nvPr>
              <p:custDataLst>
                <p:tags r:id="rId32"/>
              </p:custDataLst>
            </p:nvPr>
          </p:nvSpPr>
          <p:spPr>
            <a:xfrm>
              <a:off x="774" y="1539"/>
              <a:ext cx="2064"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0270" name="直接连接符 25630"/>
            <p:cNvSpPr/>
            <p:nvPr>
              <p:custDataLst>
                <p:tags r:id="rId33"/>
              </p:custDataLst>
            </p:nvPr>
          </p:nvSpPr>
          <p:spPr>
            <a:xfrm flipV="1">
              <a:off x="1062" y="195"/>
              <a:ext cx="0" cy="1392"/>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0271" name="直接连接符 25631"/>
            <p:cNvSpPr/>
            <p:nvPr>
              <p:custDataLst>
                <p:tags r:id="rId34"/>
              </p:custDataLst>
            </p:nvPr>
          </p:nvSpPr>
          <p:spPr>
            <a:xfrm flipH="1">
              <a:off x="198" y="1539"/>
              <a:ext cx="864" cy="1056"/>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0272" name="矩形 25632"/>
            <p:cNvSpPr/>
            <p:nvPr>
              <p:custDataLst>
                <p:tags r:id="rId35"/>
              </p:custDataLst>
            </p:nvPr>
          </p:nvSpPr>
          <p:spPr>
            <a:xfrm>
              <a:off x="1062" y="1683"/>
              <a:ext cx="319" cy="428"/>
            </a:xfrm>
            <a:prstGeom prst="rect">
              <a:avLst/>
            </a:prstGeom>
            <a:noFill/>
            <a:ln w="9525">
              <a:noFill/>
            </a:ln>
          </p:spPr>
          <p:txBody>
            <a:bodyPr wrap="none" anchor="t" anchorCtr="0">
              <a:spAutoFit/>
            </a:bodyPr>
            <a:p>
              <a:r>
                <a:rPr lang="en-US" altLang="zh-CN" sz="3200" i="1" dirty="0">
                  <a:latin typeface="Times New Roman" panose="02020603050405020304" charset="0"/>
                  <a:sym typeface="Wingdings" panose="05000000000000000000" pitchFamily="2" charset="2"/>
                </a:rPr>
                <a:t>h</a:t>
              </a:r>
              <a:endParaRPr lang="zh-CN" altLang="en-US" sz="3200" i="1" dirty="0">
                <a:latin typeface="Times New Roman" panose="02020603050405020304" charset="0"/>
                <a:sym typeface="Wingdings" panose="05000000000000000000" pitchFamily="2" charset="2"/>
              </a:endParaRPr>
            </a:p>
          </p:txBody>
        </p:sp>
        <p:sp>
          <p:nvSpPr>
            <p:cNvPr id="10273" name="直接连接符 25633"/>
            <p:cNvSpPr/>
            <p:nvPr>
              <p:custDataLst>
                <p:tags r:id="rId36"/>
              </p:custDataLst>
            </p:nvPr>
          </p:nvSpPr>
          <p:spPr>
            <a:xfrm>
              <a:off x="1062" y="1537"/>
              <a:ext cx="0" cy="666"/>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0274" name="直接连接符 25634"/>
            <p:cNvSpPr/>
            <p:nvPr>
              <p:custDataLst>
                <p:tags r:id="rId37"/>
              </p:custDataLst>
            </p:nvPr>
          </p:nvSpPr>
          <p:spPr>
            <a:xfrm flipV="1">
              <a:off x="1062" y="1537"/>
              <a:ext cx="0" cy="461"/>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0275" name="直接连接符 25635"/>
            <p:cNvSpPr/>
            <p:nvPr>
              <p:custDataLst>
                <p:tags r:id="rId38"/>
              </p:custDataLst>
            </p:nvPr>
          </p:nvSpPr>
          <p:spPr>
            <a:xfrm flipV="1">
              <a:off x="1062" y="1529"/>
              <a:ext cx="1167" cy="67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76" name="直接连接符 25636"/>
            <p:cNvSpPr/>
            <p:nvPr>
              <p:custDataLst>
                <p:tags r:id="rId39"/>
              </p:custDataLst>
            </p:nvPr>
          </p:nvSpPr>
          <p:spPr>
            <a:xfrm>
              <a:off x="1062" y="915"/>
              <a:ext cx="0" cy="666"/>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0277" name="直接连接符 25637"/>
            <p:cNvSpPr/>
            <p:nvPr>
              <p:custDataLst>
                <p:tags r:id="rId40"/>
              </p:custDataLst>
            </p:nvPr>
          </p:nvSpPr>
          <p:spPr>
            <a:xfrm flipV="1">
              <a:off x="1062" y="915"/>
              <a:ext cx="0" cy="461"/>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grpSp>
          <p:nvGrpSpPr>
            <p:cNvPr id="10278" name="组合 25638"/>
            <p:cNvGrpSpPr/>
            <p:nvPr/>
          </p:nvGrpSpPr>
          <p:grpSpPr>
            <a:xfrm>
              <a:off x="150" y="1537"/>
              <a:ext cx="2112" cy="154"/>
              <a:chOff x="0" y="0"/>
              <a:chExt cx="2112" cy="144"/>
            </a:xfrm>
          </p:grpSpPr>
          <p:sp>
            <p:nvSpPr>
              <p:cNvPr id="10279" name="直接连接符 25639"/>
              <p:cNvSpPr/>
              <p:nvPr>
                <p:custDataLst>
                  <p:tags r:id="rId41"/>
                </p:custDataLst>
              </p:nvPr>
            </p:nvSpPr>
            <p:spPr>
              <a:xfrm>
                <a:off x="48" y="0"/>
                <a:ext cx="2064"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nvGrpSpPr>
              <p:cNvPr id="10280" name="组合 25640"/>
              <p:cNvGrpSpPr/>
              <p:nvPr/>
            </p:nvGrpSpPr>
            <p:grpSpPr>
              <a:xfrm>
                <a:off x="0" y="0"/>
                <a:ext cx="2112" cy="144"/>
                <a:chOff x="0" y="0"/>
                <a:chExt cx="2112" cy="144"/>
              </a:xfrm>
            </p:grpSpPr>
            <p:sp>
              <p:nvSpPr>
                <p:cNvPr id="10281" name="直接连接符 25641"/>
                <p:cNvSpPr/>
                <p:nvPr>
                  <p:custDataLst>
                    <p:tags r:id="rId42"/>
                  </p:custDataLst>
                </p:nvPr>
              </p:nvSpPr>
              <p:spPr>
                <a:xfrm flipH="1">
                  <a:off x="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82" name="直接连接符 25642"/>
                <p:cNvSpPr/>
                <p:nvPr>
                  <p:custDataLst>
                    <p:tags r:id="rId43"/>
                  </p:custDataLst>
                </p:nvPr>
              </p:nvSpPr>
              <p:spPr>
                <a:xfrm flipH="1">
                  <a:off x="9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83" name="直接连接符 25643"/>
                <p:cNvSpPr/>
                <p:nvPr>
                  <p:custDataLst>
                    <p:tags r:id="rId44"/>
                  </p:custDataLst>
                </p:nvPr>
              </p:nvSpPr>
              <p:spPr>
                <a:xfrm flipH="1">
                  <a:off x="19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84" name="直接连接符 25644"/>
                <p:cNvSpPr/>
                <p:nvPr>
                  <p:custDataLst>
                    <p:tags r:id="rId45"/>
                  </p:custDataLst>
                </p:nvPr>
              </p:nvSpPr>
              <p:spPr>
                <a:xfrm flipH="1">
                  <a:off x="28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85" name="直接连接符 25645"/>
                <p:cNvSpPr/>
                <p:nvPr>
                  <p:custDataLst>
                    <p:tags r:id="rId46"/>
                  </p:custDataLst>
                </p:nvPr>
              </p:nvSpPr>
              <p:spPr>
                <a:xfrm flipH="1">
                  <a:off x="38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86" name="直接连接符 25646"/>
                <p:cNvSpPr/>
                <p:nvPr>
                  <p:custDataLst>
                    <p:tags r:id="rId47"/>
                  </p:custDataLst>
                </p:nvPr>
              </p:nvSpPr>
              <p:spPr>
                <a:xfrm flipH="1">
                  <a:off x="48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87" name="直接连接符 25647"/>
                <p:cNvSpPr/>
                <p:nvPr>
                  <p:custDataLst>
                    <p:tags r:id="rId48"/>
                  </p:custDataLst>
                </p:nvPr>
              </p:nvSpPr>
              <p:spPr>
                <a:xfrm flipH="1">
                  <a:off x="57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88" name="直接连接符 25648"/>
                <p:cNvSpPr/>
                <p:nvPr>
                  <p:custDataLst>
                    <p:tags r:id="rId49"/>
                  </p:custDataLst>
                </p:nvPr>
              </p:nvSpPr>
              <p:spPr>
                <a:xfrm flipH="1">
                  <a:off x="67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89" name="直接连接符 25649"/>
                <p:cNvSpPr/>
                <p:nvPr>
                  <p:custDataLst>
                    <p:tags r:id="rId50"/>
                  </p:custDataLst>
                </p:nvPr>
              </p:nvSpPr>
              <p:spPr>
                <a:xfrm flipH="1">
                  <a:off x="76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90" name="直接连接符 25650"/>
                <p:cNvSpPr/>
                <p:nvPr>
                  <p:custDataLst>
                    <p:tags r:id="rId51"/>
                  </p:custDataLst>
                </p:nvPr>
              </p:nvSpPr>
              <p:spPr>
                <a:xfrm flipH="1">
                  <a:off x="86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91" name="直接连接符 25651"/>
                <p:cNvSpPr/>
                <p:nvPr>
                  <p:custDataLst>
                    <p:tags r:id="rId52"/>
                  </p:custDataLst>
                </p:nvPr>
              </p:nvSpPr>
              <p:spPr>
                <a:xfrm flipH="1">
                  <a:off x="96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92" name="直接连接符 25652"/>
                <p:cNvSpPr/>
                <p:nvPr>
                  <p:custDataLst>
                    <p:tags r:id="rId53"/>
                  </p:custDataLst>
                </p:nvPr>
              </p:nvSpPr>
              <p:spPr>
                <a:xfrm flipH="1">
                  <a:off x="105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93" name="直接连接符 25653"/>
                <p:cNvSpPr/>
                <p:nvPr>
                  <p:custDataLst>
                    <p:tags r:id="rId54"/>
                  </p:custDataLst>
                </p:nvPr>
              </p:nvSpPr>
              <p:spPr>
                <a:xfrm flipH="1">
                  <a:off x="115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94" name="直接连接符 25654"/>
                <p:cNvSpPr/>
                <p:nvPr>
                  <p:custDataLst>
                    <p:tags r:id="rId55"/>
                  </p:custDataLst>
                </p:nvPr>
              </p:nvSpPr>
              <p:spPr>
                <a:xfrm flipH="1">
                  <a:off x="124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95" name="直接连接符 25655"/>
                <p:cNvSpPr/>
                <p:nvPr>
                  <p:custDataLst>
                    <p:tags r:id="rId56"/>
                  </p:custDataLst>
                </p:nvPr>
              </p:nvSpPr>
              <p:spPr>
                <a:xfrm flipH="1">
                  <a:off x="134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96" name="直接连接符 25656"/>
                <p:cNvSpPr/>
                <p:nvPr>
                  <p:custDataLst>
                    <p:tags r:id="rId57"/>
                  </p:custDataLst>
                </p:nvPr>
              </p:nvSpPr>
              <p:spPr>
                <a:xfrm flipH="1">
                  <a:off x="144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97" name="直接连接符 25657"/>
                <p:cNvSpPr/>
                <p:nvPr>
                  <p:custDataLst>
                    <p:tags r:id="rId58"/>
                  </p:custDataLst>
                </p:nvPr>
              </p:nvSpPr>
              <p:spPr>
                <a:xfrm flipH="1">
                  <a:off x="153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98" name="直接连接符 25658"/>
                <p:cNvSpPr/>
                <p:nvPr>
                  <p:custDataLst>
                    <p:tags r:id="rId59"/>
                  </p:custDataLst>
                </p:nvPr>
              </p:nvSpPr>
              <p:spPr>
                <a:xfrm flipH="1">
                  <a:off x="163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299" name="直接连接符 25659"/>
                <p:cNvSpPr/>
                <p:nvPr>
                  <p:custDataLst>
                    <p:tags r:id="rId60"/>
                  </p:custDataLst>
                </p:nvPr>
              </p:nvSpPr>
              <p:spPr>
                <a:xfrm flipH="1">
                  <a:off x="172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300" name="直接连接符 25660"/>
                <p:cNvSpPr/>
                <p:nvPr>
                  <p:custDataLst>
                    <p:tags r:id="rId61"/>
                  </p:custDataLst>
                </p:nvPr>
              </p:nvSpPr>
              <p:spPr>
                <a:xfrm flipH="1">
                  <a:off x="182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301" name="直接连接符 25661"/>
                <p:cNvSpPr/>
                <p:nvPr>
                  <p:custDataLst>
                    <p:tags r:id="rId62"/>
                  </p:custDataLst>
                </p:nvPr>
              </p:nvSpPr>
              <p:spPr>
                <a:xfrm flipH="1">
                  <a:off x="192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0302" name="直接连接符 25662"/>
                <p:cNvSpPr/>
                <p:nvPr>
                  <p:custDataLst>
                    <p:tags r:id="rId63"/>
                  </p:custDataLst>
                </p:nvPr>
              </p:nvSpPr>
              <p:spPr>
                <a:xfrm flipH="1">
                  <a:off x="201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grpSp>
        <p:sp>
          <p:nvSpPr>
            <p:cNvPr id="10303" name="矩形 25663"/>
            <p:cNvSpPr/>
            <p:nvPr>
              <p:custDataLst>
                <p:tags r:id="rId64"/>
              </p:custDataLst>
            </p:nvPr>
          </p:nvSpPr>
          <p:spPr>
            <a:xfrm>
              <a:off x="1055" y="973"/>
              <a:ext cx="251" cy="428"/>
            </a:xfrm>
            <a:prstGeom prst="rect">
              <a:avLst/>
            </a:prstGeom>
            <a:noFill/>
            <a:ln w="9525">
              <a:noFill/>
            </a:ln>
          </p:spPr>
          <p:txBody>
            <a:bodyPr anchor="t" anchorCtr="0">
              <a:spAutoFit/>
            </a:bodyPr>
            <a:p>
              <a:r>
                <a:rPr lang="en-US" altLang="zh-CN" sz="3200" i="1" dirty="0">
                  <a:latin typeface="Times New Roman" panose="02020603050405020304" charset="0"/>
                  <a:sym typeface="Wingdings" panose="05000000000000000000" pitchFamily="2" charset="2"/>
                </a:rPr>
                <a:t>h</a:t>
              </a:r>
              <a:endParaRPr lang="zh-CN" altLang="en-US" sz="3200" i="1" dirty="0">
                <a:latin typeface="Times New Roman" panose="02020603050405020304" charset="0"/>
                <a:sym typeface="Wingdings" panose="05000000000000000000" pitchFamily="2" charset="2"/>
              </a:endParaRPr>
            </a:p>
          </p:txBody>
        </p:sp>
        <p:graphicFrame>
          <p:nvGraphicFramePr>
            <p:cNvPr id="10304" name="对象 25664"/>
            <p:cNvGraphicFramePr>
              <a:graphicFrameLocks noChangeAspect="1"/>
            </p:cNvGraphicFramePr>
            <p:nvPr>
              <p:custDataLst>
                <p:tags r:id="rId65"/>
              </p:custDataLst>
            </p:nvPr>
          </p:nvGraphicFramePr>
          <p:xfrm>
            <a:off x="1153" y="2187"/>
            <a:ext cx="713" cy="318"/>
          </p:xfrm>
          <a:graphic>
            <a:graphicData uri="http://schemas.openxmlformats.org/presentationml/2006/ole">
              <mc:AlternateContent xmlns:mc="http://schemas.openxmlformats.org/markup-compatibility/2006">
                <mc:Choice xmlns:v="urn:schemas-microsoft-com:vml" Requires="v">
                  <p:oleObj spid="_x0000_s3085" name="" r:id="rId66" imgW="546735" imgH="228600" progId="Equation.3">
                    <p:embed/>
                  </p:oleObj>
                </mc:Choice>
                <mc:Fallback>
                  <p:oleObj name="" r:id="rId66" imgW="546735" imgH="228600" progId="Equation.3">
                    <p:embed/>
                    <p:pic>
                      <p:nvPicPr>
                        <p:cNvPr id="0" name="图片 3084"/>
                        <p:cNvPicPr/>
                        <p:nvPr/>
                      </p:nvPicPr>
                      <p:blipFill>
                        <a:blip r:embed="rId67">
                          <a:lum bright="100000"/>
                        </a:blip>
                        <a:stretch>
                          <a:fillRect/>
                        </a:stretch>
                      </p:blipFill>
                      <p:spPr>
                        <a:xfrm>
                          <a:off x="1153" y="2187"/>
                          <a:ext cx="713" cy="318"/>
                        </a:xfrm>
                        <a:prstGeom prst="rect">
                          <a:avLst/>
                        </a:prstGeom>
                        <a:noFill/>
                        <a:ln w="38100">
                          <a:noFill/>
                          <a:miter/>
                        </a:ln>
                      </p:spPr>
                    </p:pic>
                  </p:oleObj>
                </mc:Fallback>
              </mc:AlternateContent>
            </a:graphicData>
          </a:graphic>
        </p:graphicFrame>
        <p:sp>
          <p:nvSpPr>
            <p:cNvPr id="10305" name="矩形 25665"/>
            <p:cNvSpPr/>
            <p:nvPr>
              <p:custDataLst>
                <p:tags r:id="rId68"/>
              </p:custDataLst>
            </p:nvPr>
          </p:nvSpPr>
          <p:spPr>
            <a:xfrm>
              <a:off x="2138" y="1166"/>
              <a:ext cx="299" cy="383"/>
            </a:xfrm>
            <a:prstGeom prst="rect">
              <a:avLst/>
            </a:prstGeom>
            <a:noFill/>
            <a:ln w="9525">
              <a:noFill/>
            </a:ln>
          </p:spPr>
          <p:txBody>
            <a:bodyPr wrap="none" anchor="t" anchorCtr="0">
              <a:spAutoFit/>
            </a:bodyPr>
            <a:p>
              <a:r>
                <a:rPr lang="en-US" altLang="zh-CN" sz="2800" i="1" dirty="0">
                  <a:latin typeface="宋体" panose="02010600030101010101" pitchFamily="2" charset="-122"/>
                  <a:sym typeface="Wingdings" panose="05000000000000000000" pitchFamily="2" charset="2"/>
                </a:rPr>
                <a:t>P</a:t>
              </a:r>
              <a:endParaRPr lang="zh-CN" altLang="en-US" sz="2800" i="1" dirty="0">
                <a:latin typeface="宋体" panose="02010600030101010101" pitchFamily="2" charset="-122"/>
                <a:sym typeface="Wingdings" panose="05000000000000000000" pitchFamily="2" charset="2"/>
              </a:endParaRPr>
            </a:p>
          </p:txBody>
        </p:sp>
        <p:sp>
          <p:nvSpPr>
            <p:cNvPr id="10306" name="矩形 25666"/>
            <p:cNvSpPr/>
            <p:nvPr>
              <p:custDataLst>
                <p:tags r:id="rId69"/>
              </p:custDataLst>
            </p:nvPr>
          </p:nvSpPr>
          <p:spPr>
            <a:xfrm>
              <a:off x="1049" y="599"/>
              <a:ext cx="394" cy="427"/>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10307" name="直接连接符 25667"/>
            <p:cNvSpPr/>
            <p:nvPr>
              <p:custDataLst>
                <p:tags r:id="rId70"/>
              </p:custDataLst>
            </p:nvPr>
          </p:nvSpPr>
          <p:spPr>
            <a:xfrm>
              <a:off x="1062" y="915"/>
              <a:ext cx="1167" cy="61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nvGrpSpPr>
            <p:cNvPr id="10308" name="组合 25668"/>
            <p:cNvGrpSpPr>
              <a:grpSpLocks noChangeAspect="1"/>
            </p:cNvGrpSpPr>
            <p:nvPr/>
          </p:nvGrpSpPr>
          <p:grpSpPr>
            <a:xfrm>
              <a:off x="1639" y="1846"/>
              <a:ext cx="227" cy="343"/>
              <a:chOff x="0" y="0"/>
              <a:chExt cx="227" cy="343"/>
            </a:xfrm>
          </p:grpSpPr>
          <p:sp>
            <p:nvSpPr>
              <p:cNvPr id="10309" name="矩形 25669"/>
              <p:cNvSpPr>
                <a:spLocks noChangeAspect="1" noTextEdit="1"/>
              </p:cNvSpPr>
              <p:nvPr>
                <p:custDataLst>
                  <p:tags r:id="rId71"/>
                </p:custDataLst>
              </p:nvPr>
            </p:nvSpPr>
            <p:spPr>
              <a:xfrm>
                <a:off x="0" y="0"/>
                <a:ext cx="218" cy="268"/>
              </a:xfrm>
              <a:prstGeom prst="rect">
                <a:avLst/>
              </a:prstGeom>
              <a:noFill/>
              <a:ln w="9525">
                <a:noFill/>
              </a:ln>
            </p:spPr>
            <p:txBody>
              <a:bodyPr anchor="t" anchorCtr="0"/>
              <a:p>
                <a:endParaRPr lang="zh-CN" altLang="en-US">
                  <a:latin typeface="Arial" panose="020B0604020202020204" pitchFamily="34" charset="0"/>
                </a:endParaRPr>
              </a:p>
            </p:txBody>
          </p:sp>
          <p:sp>
            <p:nvSpPr>
              <p:cNvPr id="10310" name="矩形 25670"/>
              <p:cNvSpPr/>
              <p:nvPr>
                <p:custDataLst>
                  <p:tags r:id="rId72"/>
                </p:custDataLst>
              </p:nvPr>
            </p:nvSpPr>
            <p:spPr>
              <a:xfrm>
                <a:off x="191" y="23"/>
                <a:ext cx="31" cy="181"/>
              </a:xfrm>
              <a:prstGeom prst="rect">
                <a:avLst/>
              </a:prstGeom>
              <a:noFill/>
              <a:ln w="9525">
                <a:noFill/>
              </a:ln>
            </p:spPr>
            <p:txBody>
              <a:bodyPr wrap="none" lIns="0" tIns="0" rIns="0" bIns="0" anchor="t" anchorCtr="0">
                <a:spAutoFit/>
              </a:bodyPr>
              <a:p>
                <a:pPr algn="ctr"/>
                <a:r>
                  <a:rPr lang="en-US" altLang="zh-CN" sz="1600" dirty="0">
                    <a:solidFill>
                      <a:srgbClr val="000000"/>
                    </a:solidFill>
                    <a:latin typeface="Times New Roman" panose="02020603050405020304" charset="0"/>
                  </a:rPr>
                  <a:t>'</a:t>
                </a:r>
                <a:endParaRPr lang="en-US" altLang="zh-CN" sz="2400" dirty="0">
                  <a:latin typeface="Tahoma" panose="020B0604030504040204" pitchFamily="2" charset="0"/>
                </a:endParaRPr>
              </a:p>
            </p:txBody>
          </p:sp>
          <p:sp>
            <p:nvSpPr>
              <p:cNvPr id="10311" name="矩形 25671"/>
              <p:cNvSpPr/>
              <p:nvPr>
                <p:custDataLst>
                  <p:tags r:id="rId73"/>
                </p:custDataLst>
              </p:nvPr>
            </p:nvSpPr>
            <p:spPr>
              <a:xfrm>
                <a:off x="54" y="40"/>
                <a:ext cx="173" cy="303"/>
              </a:xfrm>
              <a:prstGeom prst="rect">
                <a:avLst/>
              </a:prstGeom>
              <a:noFill/>
              <a:ln w="9525">
                <a:noFill/>
              </a:ln>
            </p:spPr>
            <p:txBody>
              <a:bodyPr wrap="none" lIns="0" tIns="0" rIns="0" bIns="0" anchor="t" anchorCtr="0">
                <a:spAutoFit/>
              </a:bodyPr>
              <a:p>
                <a:pPr algn="ctr"/>
                <a:r>
                  <a:rPr lang="en-US" altLang="zh-CN" sz="2700" i="1" dirty="0">
                    <a:latin typeface="Times New Roman" panose="02020603050405020304" charset="0"/>
                  </a:rPr>
                  <a:t>R</a:t>
                </a:r>
                <a:endParaRPr lang="en-US" altLang="zh-CN" sz="2400" dirty="0">
                  <a:latin typeface="Tahoma" panose="020B0604030504040204" pitchFamily="2" charset="0"/>
                </a:endParaRPr>
              </a:p>
            </p:txBody>
          </p:sp>
        </p:grpSp>
        <p:sp>
          <p:nvSpPr>
            <p:cNvPr id="10312" name="矩形 25672"/>
            <p:cNvSpPr>
              <a:spLocks noChangeAspect="1" noTextEdit="1"/>
            </p:cNvSpPr>
            <p:nvPr>
              <p:custDataLst>
                <p:tags r:id="rId74"/>
              </p:custDataLst>
            </p:nvPr>
          </p:nvSpPr>
          <p:spPr>
            <a:xfrm>
              <a:off x="1458" y="123"/>
              <a:ext cx="218" cy="268"/>
            </a:xfrm>
            <a:prstGeom prst="rect">
              <a:avLst/>
            </a:prstGeom>
            <a:noFill/>
            <a:ln w="9525">
              <a:noFill/>
            </a:ln>
          </p:spPr>
          <p:txBody>
            <a:bodyPr anchor="t" anchorCtr="0"/>
            <a:p>
              <a:endParaRPr lang="zh-CN" altLang="en-US">
                <a:latin typeface="Arial" panose="020B0604020202020204" pitchFamily="34" charset="0"/>
              </a:endParaRPr>
            </a:p>
          </p:txBody>
        </p:sp>
        <p:sp>
          <p:nvSpPr>
            <p:cNvPr id="10313" name="矩形 25673"/>
            <p:cNvSpPr/>
            <p:nvPr>
              <p:custDataLst>
                <p:tags r:id="rId75"/>
              </p:custDataLst>
            </p:nvPr>
          </p:nvSpPr>
          <p:spPr>
            <a:xfrm>
              <a:off x="1664" y="985"/>
              <a:ext cx="173" cy="304"/>
            </a:xfrm>
            <a:prstGeom prst="rect">
              <a:avLst/>
            </a:prstGeom>
            <a:noFill/>
            <a:ln w="9525">
              <a:noFill/>
            </a:ln>
          </p:spPr>
          <p:txBody>
            <a:bodyPr wrap="none" lIns="0" tIns="0" rIns="0" bIns="0" anchor="t" anchorCtr="0">
              <a:spAutoFit/>
            </a:bodyPr>
            <a:p>
              <a:pPr algn="ctr"/>
              <a:r>
                <a:rPr lang="en-US" altLang="zh-CN" sz="2700" i="1" dirty="0">
                  <a:latin typeface="Times New Roman" panose="02020603050405020304" charset="0"/>
                </a:rPr>
                <a:t>R</a:t>
              </a:r>
              <a:endParaRPr lang="en-US" altLang="zh-CN" sz="2400" dirty="0">
                <a:latin typeface="Tahoma" panose="020B0604030504040204" pitchFamily="2" charset="0"/>
              </a:endParaRPr>
            </a:p>
          </p:txBody>
        </p:sp>
        <p:sp>
          <p:nvSpPr>
            <p:cNvPr id="10314" name="直接连接符 25674"/>
            <p:cNvSpPr/>
            <p:nvPr>
              <p:custDataLst>
                <p:tags r:id="rId76"/>
              </p:custDataLst>
            </p:nvPr>
          </p:nvSpPr>
          <p:spPr>
            <a:xfrm>
              <a:off x="2229" y="1529"/>
              <a:ext cx="362" cy="181"/>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0315" name="直接连接符 25675"/>
            <p:cNvSpPr/>
            <p:nvPr>
              <p:custDataLst>
                <p:tags r:id="rId77"/>
              </p:custDataLst>
            </p:nvPr>
          </p:nvSpPr>
          <p:spPr>
            <a:xfrm flipH="1">
              <a:off x="1911" y="1529"/>
              <a:ext cx="318" cy="199"/>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0316" name="直接连接符 25676"/>
            <p:cNvSpPr/>
            <p:nvPr>
              <p:custDataLst>
                <p:tags r:id="rId78"/>
              </p:custDataLst>
            </p:nvPr>
          </p:nvSpPr>
          <p:spPr>
            <a:xfrm>
              <a:off x="2229" y="1529"/>
              <a:ext cx="0" cy="544"/>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0317" name="任意多边形 25677"/>
            <p:cNvSpPr/>
            <p:nvPr>
              <p:custDataLst>
                <p:tags r:id="rId79"/>
              </p:custDataLst>
            </p:nvPr>
          </p:nvSpPr>
          <p:spPr>
            <a:xfrm>
              <a:off x="2139" y="1593"/>
              <a:ext cx="90" cy="27"/>
            </a:xfrm>
            <a:custGeom>
              <a:avLst/>
              <a:gdLst/>
              <a:ahLst/>
              <a:cxnLst/>
              <a:pathLst>
                <a:path w="90" h="27">
                  <a:moveTo>
                    <a:pt x="0" y="0"/>
                  </a:moveTo>
                  <a:cubicBezTo>
                    <a:pt x="24" y="8"/>
                    <a:pt x="62" y="27"/>
                    <a:pt x="90" y="27"/>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0318" name="任意多边形 25678"/>
            <p:cNvSpPr/>
            <p:nvPr>
              <p:custDataLst>
                <p:tags r:id="rId80"/>
              </p:custDataLst>
            </p:nvPr>
          </p:nvSpPr>
          <p:spPr>
            <a:xfrm>
              <a:off x="2247" y="1584"/>
              <a:ext cx="72" cy="54"/>
            </a:xfrm>
            <a:custGeom>
              <a:avLst/>
              <a:gdLst/>
              <a:ahLst/>
              <a:cxnLst/>
              <a:pathLst>
                <a:path w="72" h="54">
                  <a:moveTo>
                    <a:pt x="72" y="0"/>
                  </a:moveTo>
                  <a:cubicBezTo>
                    <a:pt x="69" y="9"/>
                    <a:pt x="71" y="21"/>
                    <a:pt x="63" y="27"/>
                  </a:cubicBezTo>
                  <a:cubicBezTo>
                    <a:pt x="48" y="38"/>
                    <a:pt x="22" y="32"/>
                    <a:pt x="9" y="45"/>
                  </a:cubicBezTo>
                  <a:cubicBezTo>
                    <a:pt x="6" y="48"/>
                    <a:pt x="3" y="51"/>
                    <a:pt x="0" y="54"/>
                  </a:cubicBezTo>
                </a:path>
              </a:pathLst>
            </a:custGeom>
            <a:noFill/>
            <a:ln w="9525" cap="flat" cmpd="sng">
              <a:solidFill>
                <a:schemeClr val="tx1"/>
              </a:solidFill>
              <a:prstDash val="solid"/>
              <a:round/>
              <a:headEnd type="none" w="med" len="med"/>
              <a:tailEnd type="none" w="med" len="med"/>
            </a:ln>
          </p:spPr>
          <p:txBody>
            <a:bodyPr/>
            <a:p>
              <a:endParaRPr lang="zh-CN" altLang="en-US"/>
            </a:p>
          </p:txBody>
        </p:sp>
        <p:graphicFrame>
          <p:nvGraphicFramePr>
            <p:cNvPr id="10319" name="对象 25679"/>
            <p:cNvGraphicFramePr>
              <a:graphicFrameLocks noChangeAspect="1"/>
            </p:cNvGraphicFramePr>
            <p:nvPr>
              <p:custDataLst>
                <p:tags r:id="rId81"/>
              </p:custDataLst>
            </p:nvPr>
          </p:nvGraphicFramePr>
          <p:xfrm>
            <a:off x="1023" y="886"/>
            <a:ext cx="232" cy="77"/>
          </p:xfrm>
          <a:graphic>
            <a:graphicData uri="http://schemas.openxmlformats.org/presentationml/2006/ole">
              <mc:AlternateContent xmlns:mc="http://schemas.openxmlformats.org/markup-compatibility/2006">
                <mc:Choice xmlns:v="urn:schemas-microsoft-com:vml" Requires="v">
                  <p:oleObj spid="_x0000_s3087" name="" r:id="rId82" imgW="115570" imgH="115570" progId="Equation.3">
                    <p:embed/>
                  </p:oleObj>
                </mc:Choice>
                <mc:Fallback>
                  <p:oleObj name="" r:id="rId82" imgW="115570" imgH="115570" progId="Equation.3">
                    <p:embed/>
                    <p:pic>
                      <p:nvPicPr>
                        <p:cNvPr id="0" name="图片 3086"/>
                        <p:cNvPicPr/>
                        <p:nvPr/>
                      </p:nvPicPr>
                      <p:blipFill>
                        <a:blip r:embed="rId83">
                          <a:lum bright="95996"/>
                        </a:blip>
                        <a:stretch>
                          <a:fillRect/>
                        </a:stretch>
                      </p:blipFill>
                      <p:spPr>
                        <a:xfrm>
                          <a:off x="1023" y="886"/>
                          <a:ext cx="232" cy="77"/>
                        </a:xfrm>
                        <a:prstGeom prst="rect">
                          <a:avLst/>
                        </a:prstGeom>
                        <a:noFill/>
                        <a:ln w="38100">
                          <a:noFill/>
                          <a:miter/>
                        </a:ln>
                      </p:spPr>
                    </p:pic>
                  </p:oleObj>
                </mc:Fallback>
              </mc:AlternateContent>
            </a:graphicData>
          </a:graphic>
        </p:graphicFrame>
        <p:graphicFrame>
          <p:nvGraphicFramePr>
            <p:cNvPr id="10320" name="内容占位符 25680"/>
            <p:cNvGraphicFramePr>
              <a:graphicFrameLocks noChangeAspect="1"/>
            </p:cNvGraphicFramePr>
            <p:nvPr>
              <p:ph sz="half" idx="4294967295"/>
              <p:custDataLst>
                <p:tags r:id="rId84"/>
              </p:custDataLst>
            </p:nvPr>
          </p:nvGraphicFramePr>
          <p:xfrm>
            <a:off x="1044" y="2195"/>
            <a:ext cx="72" cy="72"/>
          </p:xfrm>
          <a:graphic>
            <a:graphicData uri="http://schemas.openxmlformats.org/presentationml/2006/ole">
              <mc:AlternateContent xmlns:mc="http://schemas.openxmlformats.org/markup-compatibility/2006">
                <mc:Choice xmlns:v="urn:schemas-microsoft-com:vml" Requires="v">
                  <p:oleObj spid="_x0000_s3086" name="" r:id="rId85" imgW="115570" imgH="115570" progId="Equation.3">
                    <p:embed/>
                  </p:oleObj>
                </mc:Choice>
                <mc:Fallback>
                  <p:oleObj name="" r:id="rId85" imgW="115570" imgH="115570" progId="Equation.3">
                    <p:embed/>
                    <p:pic>
                      <p:nvPicPr>
                        <p:cNvPr id="0" name="图片 3085"/>
                        <p:cNvPicPr/>
                        <p:nvPr/>
                      </p:nvPicPr>
                      <p:blipFill>
                        <a:blip r:embed="rId83">
                          <a:lum bright="95996"/>
                        </a:blip>
                        <a:stretch>
                          <a:fillRect/>
                        </a:stretch>
                      </p:blipFill>
                      <p:spPr>
                        <a:xfrm>
                          <a:off x="1044" y="2195"/>
                          <a:ext cx="72" cy="72"/>
                        </a:xfrm>
                        <a:prstGeom prst="rect">
                          <a:avLst/>
                        </a:prstGeom>
                        <a:noFill/>
                        <a:ln w="38100"/>
                      </p:spPr>
                    </p:pic>
                  </p:oleObj>
                </mc:Fallback>
              </mc:AlternateContent>
            </a:graphicData>
          </a:graphic>
        </p:graphicFrame>
      </p:grpSp>
      <p:graphicFrame>
        <p:nvGraphicFramePr>
          <p:cNvPr id="11283" name="对象 26643"/>
          <p:cNvGraphicFramePr>
            <a:graphicFrameLocks noChangeAspect="1"/>
          </p:cNvGraphicFramePr>
          <p:nvPr>
            <p:custDataLst>
              <p:tags r:id="rId86"/>
            </p:custDataLst>
          </p:nvPr>
        </p:nvGraphicFramePr>
        <p:xfrm>
          <a:off x="4091305" y="5253990"/>
          <a:ext cx="4367213" cy="911225"/>
        </p:xfrm>
        <a:graphic>
          <a:graphicData uri="http://schemas.openxmlformats.org/presentationml/2006/ole">
            <mc:AlternateContent xmlns:mc="http://schemas.openxmlformats.org/markup-compatibility/2006">
              <mc:Choice xmlns:v="urn:schemas-microsoft-com:vml" Requires="v">
                <p:oleObj spid="_x0000_s3089" name="" r:id="rId87" imgW="2006600" imgH="419100" progId="Equation.3">
                  <p:embed/>
                </p:oleObj>
              </mc:Choice>
              <mc:Fallback>
                <p:oleObj name="" r:id="rId87" imgW="2006600" imgH="419100" progId="Equation.3">
                  <p:embed/>
                  <p:pic>
                    <p:nvPicPr>
                      <p:cNvPr id="0" name="图片 3088"/>
                      <p:cNvPicPr/>
                      <p:nvPr/>
                    </p:nvPicPr>
                    <p:blipFill>
                      <a:blip r:embed="rId88"/>
                      <a:stretch>
                        <a:fillRect/>
                      </a:stretch>
                    </p:blipFill>
                    <p:spPr>
                      <a:xfrm>
                        <a:off x="4091305" y="5253990"/>
                        <a:ext cx="4367213" cy="9112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4.2.1 </a:t>
            </a:r>
            <a:r>
              <a:rPr lang="zh-CN" sz="2400" b="1" kern="0">
                <a:sym typeface="+mn-ea"/>
              </a:rPr>
              <a:t>平面边界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sz="2400" b="1" strike="noStrike" noProof="1" dirty="0">
                <a:effectLst/>
              </a:rPr>
              <a:t>这就</a:t>
            </a:r>
            <a:r>
              <a:rPr sz="2400" b="1" strike="noStrike" noProof="1" dirty="0">
                <a:effectLst/>
              </a:rPr>
              <a:t>表明，在导体表面上电荷面密度并不均匀，但总电荷量</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恰好等于场源电荷量。这一结果是合理的，因为点电荷Q所发出的电力线全部终止于无限大的接地导体平面上。</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solidFill>
                  <a:srgbClr val="FF0000"/>
                </a:solidFill>
                <a:effectLst/>
              </a:rPr>
              <a:t>必须注意：</a:t>
            </a:r>
            <a:r>
              <a:rPr sz="2400" b="1" strike="noStrike" noProof="1" dirty="0">
                <a:effectLst/>
              </a:rPr>
              <a:t>镜像电荷不能出现在待求位场的区域内。</a:t>
            </a:r>
            <a:endParaRPr sz="2400" b="1" strike="noStrike" noProof="1" dirty="0">
              <a:effectLst/>
            </a:endParaRPr>
          </a:p>
        </p:txBody>
      </p:sp>
      <p:graphicFrame>
        <p:nvGraphicFramePr>
          <p:cNvPr id="11284" name="对象 26644"/>
          <p:cNvGraphicFramePr>
            <a:graphicFrameLocks noChangeAspect="1"/>
          </p:cNvGraphicFramePr>
          <p:nvPr>
            <p:custDataLst>
              <p:tags r:id="rId11"/>
            </p:custDataLst>
          </p:nvPr>
        </p:nvGraphicFramePr>
        <p:xfrm>
          <a:off x="2524125" y="2072005"/>
          <a:ext cx="7518400" cy="911225"/>
        </p:xfrm>
        <a:graphic>
          <a:graphicData uri="http://schemas.openxmlformats.org/presentationml/2006/ole">
            <mc:AlternateContent xmlns:mc="http://schemas.openxmlformats.org/markup-compatibility/2006">
              <mc:Choice xmlns:v="urn:schemas-microsoft-com:vml" Requires="v">
                <p:oleObj spid="_x0000_s3080" name="" r:id="rId12" imgW="3454400" imgH="419100" progId="Equation.3">
                  <p:embed/>
                </p:oleObj>
              </mc:Choice>
              <mc:Fallback>
                <p:oleObj name="" r:id="rId12" imgW="3454400" imgH="419100" progId="Equation.3">
                  <p:embed/>
                  <p:pic>
                    <p:nvPicPr>
                      <p:cNvPr id="0" name="图片 3079"/>
                      <p:cNvPicPr/>
                      <p:nvPr/>
                    </p:nvPicPr>
                    <p:blipFill>
                      <a:blip r:embed="rId13"/>
                      <a:stretch>
                        <a:fillRect/>
                      </a:stretch>
                    </p:blipFill>
                    <p:spPr>
                      <a:xfrm>
                        <a:off x="2524125" y="2072005"/>
                        <a:ext cx="7518400" cy="9112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4.2.1 </a:t>
            </a:r>
            <a:r>
              <a:rPr lang="zh-CN" sz="2400" b="1" kern="0">
                <a:sym typeface="+mn-ea"/>
              </a:rPr>
              <a:t>平面边界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上述情况可以认为是由两个半无限大导体平面相交，且其夹角           。于是可将上述结果推广到两半无限大导体平面相交成                   (N为正整数)的情形。</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下图示出了这时镜像电荷的分布情况，镜像电荷数2N −1，由此可以计算角形域内任一点的电场强度。</a:t>
            </a:r>
            <a:endParaRPr sz="2400" b="1" strike="noStrike" noProof="1" dirty="0">
              <a:effectLst/>
            </a:endParaRPr>
          </a:p>
        </p:txBody>
      </p:sp>
      <p:graphicFrame>
        <p:nvGraphicFramePr>
          <p:cNvPr id="13331" name="对象 28691"/>
          <p:cNvGraphicFramePr>
            <a:graphicFrameLocks noChangeAspect="1"/>
          </p:cNvGraphicFramePr>
          <p:nvPr>
            <p:custDataLst>
              <p:tags r:id="rId11"/>
            </p:custDataLst>
          </p:nvPr>
        </p:nvGraphicFramePr>
        <p:xfrm>
          <a:off x="9346248" y="1613535"/>
          <a:ext cx="979487" cy="390525"/>
        </p:xfrm>
        <a:graphic>
          <a:graphicData uri="http://schemas.openxmlformats.org/presentationml/2006/ole">
            <mc:AlternateContent xmlns:mc="http://schemas.openxmlformats.org/markup-compatibility/2006">
              <mc:Choice xmlns:v="urn:schemas-microsoft-com:vml" Requires="v">
                <p:oleObj spid="_x0000_s3076" name="" r:id="rId12" imgW="394970" imgH="140335" progId="Equation.DSMT4">
                  <p:embed/>
                </p:oleObj>
              </mc:Choice>
              <mc:Fallback>
                <p:oleObj name="" r:id="rId12" imgW="394970" imgH="140335" progId="Equation.DSMT4">
                  <p:embed/>
                  <p:pic>
                    <p:nvPicPr>
                      <p:cNvPr id="0" name="图片 3075"/>
                      <p:cNvPicPr/>
                      <p:nvPr/>
                    </p:nvPicPr>
                    <p:blipFill>
                      <a:blip r:embed="rId13"/>
                      <a:stretch>
                        <a:fillRect/>
                      </a:stretch>
                    </p:blipFill>
                    <p:spPr>
                      <a:xfrm>
                        <a:off x="9346248" y="1613535"/>
                        <a:ext cx="979487" cy="390525"/>
                      </a:xfrm>
                      <a:prstGeom prst="rect">
                        <a:avLst/>
                      </a:prstGeom>
                      <a:noFill/>
                      <a:ln w="38100">
                        <a:noFill/>
                        <a:miter/>
                      </a:ln>
                    </p:spPr>
                  </p:pic>
                </p:oleObj>
              </mc:Fallback>
            </mc:AlternateContent>
          </a:graphicData>
        </a:graphic>
      </p:graphicFrame>
      <p:graphicFrame>
        <p:nvGraphicFramePr>
          <p:cNvPr id="13334" name="对象 28694"/>
          <p:cNvGraphicFramePr>
            <a:graphicFrameLocks noChangeAspect="1"/>
          </p:cNvGraphicFramePr>
          <p:nvPr>
            <p:custDataLst>
              <p:tags r:id="rId14"/>
            </p:custDataLst>
          </p:nvPr>
        </p:nvGraphicFramePr>
        <p:xfrm>
          <a:off x="7195820" y="2137728"/>
          <a:ext cx="1541463" cy="407987"/>
        </p:xfrm>
        <a:graphic>
          <a:graphicData uri="http://schemas.openxmlformats.org/presentationml/2006/ole">
            <mc:AlternateContent xmlns:mc="http://schemas.openxmlformats.org/markup-compatibility/2006">
              <mc:Choice xmlns:v="urn:schemas-microsoft-com:vml" Requires="v">
                <p:oleObj spid="_x0000_s3078" name="" r:id="rId15" imgW="622300" imgH="177800" progId="Equation.3">
                  <p:embed/>
                </p:oleObj>
              </mc:Choice>
              <mc:Fallback>
                <p:oleObj name="" r:id="rId15" imgW="622300" imgH="177800" progId="Equation.3">
                  <p:embed/>
                  <p:pic>
                    <p:nvPicPr>
                      <p:cNvPr id="0" name="图片 3077"/>
                      <p:cNvPicPr/>
                      <p:nvPr/>
                    </p:nvPicPr>
                    <p:blipFill>
                      <a:blip r:embed="rId16"/>
                      <a:stretch>
                        <a:fillRect/>
                      </a:stretch>
                    </p:blipFill>
                    <p:spPr>
                      <a:xfrm>
                        <a:off x="7195820" y="2137728"/>
                        <a:ext cx="1541463" cy="4079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4.2.1 </a:t>
            </a:r>
            <a:r>
              <a:rPr lang="zh-CN" sz="2400" b="1" kern="0">
                <a:sym typeface="+mn-ea"/>
              </a:rPr>
              <a:t>平面边界</a:t>
            </a:r>
            <a:endParaRPr lang="zh-CN" sz="2400" b="1" kern="0">
              <a:sym typeface="+mn-ea"/>
            </a:endParaRPr>
          </a:p>
        </p:txBody>
      </p:sp>
      <p:sp>
        <p:nvSpPr>
          <p:cNvPr id="14347" name="矩形 29707"/>
          <p:cNvSpPr/>
          <p:nvPr>
            <p:custDataLst>
              <p:tags r:id="rId10"/>
            </p:custDataLst>
          </p:nvPr>
        </p:nvSpPr>
        <p:spPr>
          <a:xfrm>
            <a:off x="2800350" y="2325688"/>
            <a:ext cx="9144000" cy="0"/>
          </a:xfrm>
          <a:prstGeom prst="rect">
            <a:avLst/>
          </a:prstGeom>
          <a:noFill/>
          <a:ln w="9525">
            <a:noFill/>
          </a:ln>
        </p:spPr>
        <p:txBody>
          <a:bodyPr anchor="t" anchorCtr="0"/>
          <a:p>
            <a:endParaRPr lang="zh-CN" altLang="en-US">
              <a:latin typeface="Arial" panose="020B0604020202020204" pitchFamily="34" charset="0"/>
            </a:endParaRPr>
          </a:p>
        </p:txBody>
      </p:sp>
      <p:grpSp>
        <p:nvGrpSpPr>
          <p:cNvPr id="14355" name="组合 29715"/>
          <p:cNvGrpSpPr/>
          <p:nvPr/>
        </p:nvGrpSpPr>
        <p:grpSpPr>
          <a:xfrm>
            <a:off x="1602105" y="1844993"/>
            <a:ext cx="2819400" cy="2819400"/>
            <a:chOff x="0" y="0"/>
            <a:chExt cx="2256" cy="2064"/>
          </a:xfrm>
        </p:grpSpPr>
        <p:grpSp>
          <p:nvGrpSpPr>
            <p:cNvPr id="14356" name="组合 29716"/>
            <p:cNvGrpSpPr/>
            <p:nvPr/>
          </p:nvGrpSpPr>
          <p:grpSpPr>
            <a:xfrm>
              <a:off x="960" y="0"/>
              <a:ext cx="1296" cy="1296"/>
              <a:chOff x="0" y="0"/>
              <a:chExt cx="1296" cy="1296"/>
            </a:xfrm>
          </p:grpSpPr>
          <p:grpSp>
            <p:nvGrpSpPr>
              <p:cNvPr id="14357" name="组合 29717"/>
              <p:cNvGrpSpPr/>
              <p:nvPr/>
            </p:nvGrpSpPr>
            <p:grpSpPr>
              <a:xfrm>
                <a:off x="48" y="1152"/>
                <a:ext cx="1248" cy="144"/>
                <a:chOff x="0" y="0"/>
                <a:chExt cx="1248" cy="144"/>
              </a:xfrm>
            </p:grpSpPr>
            <p:sp>
              <p:nvSpPr>
                <p:cNvPr id="14358" name="直接连接符 29718"/>
                <p:cNvSpPr/>
                <p:nvPr>
                  <p:custDataLst>
                    <p:tags r:id="rId11"/>
                  </p:custDataLst>
                </p:nvPr>
              </p:nvSpPr>
              <p:spPr>
                <a:xfrm>
                  <a:off x="96" y="0"/>
                  <a:ext cx="1152"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nvGrpSpPr>
                <p:cNvPr id="14359" name="组合 29719"/>
                <p:cNvGrpSpPr/>
                <p:nvPr/>
              </p:nvGrpSpPr>
              <p:grpSpPr>
                <a:xfrm>
                  <a:off x="0" y="0"/>
                  <a:ext cx="1248" cy="144"/>
                  <a:chOff x="0" y="0"/>
                  <a:chExt cx="1248" cy="144"/>
                </a:xfrm>
              </p:grpSpPr>
              <p:sp>
                <p:nvSpPr>
                  <p:cNvPr id="14360" name="直接连接符 29720"/>
                  <p:cNvSpPr/>
                  <p:nvPr>
                    <p:custDataLst>
                      <p:tags r:id="rId12"/>
                    </p:custDataLst>
                  </p:nvPr>
                </p:nvSpPr>
                <p:spPr>
                  <a:xfrm flipV="1">
                    <a:off x="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61" name="直接连接符 29721"/>
                  <p:cNvSpPr/>
                  <p:nvPr>
                    <p:custDataLst>
                      <p:tags r:id="rId13"/>
                    </p:custDataLst>
                  </p:nvPr>
                </p:nvSpPr>
                <p:spPr>
                  <a:xfrm flipV="1">
                    <a:off x="9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62" name="直接连接符 29722"/>
                  <p:cNvSpPr/>
                  <p:nvPr>
                    <p:custDataLst>
                      <p:tags r:id="rId14"/>
                    </p:custDataLst>
                  </p:nvPr>
                </p:nvSpPr>
                <p:spPr>
                  <a:xfrm flipV="1">
                    <a:off x="19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63" name="直接连接符 29723"/>
                  <p:cNvSpPr/>
                  <p:nvPr>
                    <p:custDataLst>
                      <p:tags r:id="rId15"/>
                    </p:custDataLst>
                  </p:nvPr>
                </p:nvSpPr>
                <p:spPr>
                  <a:xfrm flipV="1">
                    <a:off x="28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64" name="直接连接符 29724"/>
                  <p:cNvSpPr/>
                  <p:nvPr>
                    <p:custDataLst>
                      <p:tags r:id="rId16"/>
                    </p:custDataLst>
                  </p:nvPr>
                </p:nvSpPr>
                <p:spPr>
                  <a:xfrm flipV="1">
                    <a:off x="38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65" name="直接连接符 29725"/>
                  <p:cNvSpPr/>
                  <p:nvPr>
                    <p:custDataLst>
                      <p:tags r:id="rId17"/>
                    </p:custDataLst>
                  </p:nvPr>
                </p:nvSpPr>
                <p:spPr>
                  <a:xfrm flipV="1">
                    <a:off x="48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66" name="直接连接符 29726"/>
                  <p:cNvSpPr/>
                  <p:nvPr>
                    <p:custDataLst>
                      <p:tags r:id="rId18"/>
                    </p:custDataLst>
                  </p:nvPr>
                </p:nvSpPr>
                <p:spPr>
                  <a:xfrm flipV="1">
                    <a:off x="57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67" name="直接连接符 29727"/>
                  <p:cNvSpPr/>
                  <p:nvPr>
                    <p:custDataLst>
                      <p:tags r:id="rId19"/>
                    </p:custDataLst>
                  </p:nvPr>
                </p:nvSpPr>
                <p:spPr>
                  <a:xfrm flipV="1">
                    <a:off x="67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68" name="直接连接符 29728"/>
                  <p:cNvSpPr/>
                  <p:nvPr>
                    <p:custDataLst>
                      <p:tags r:id="rId20"/>
                    </p:custDataLst>
                  </p:nvPr>
                </p:nvSpPr>
                <p:spPr>
                  <a:xfrm flipV="1">
                    <a:off x="76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69" name="直接连接符 29729"/>
                  <p:cNvSpPr/>
                  <p:nvPr>
                    <p:custDataLst>
                      <p:tags r:id="rId21"/>
                    </p:custDataLst>
                  </p:nvPr>
                </p:nvSpPr>
                <p:spPr>
                  <a:xfrm flipV="1">
                    <a:off x="86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70" name="直接连接符 29730"/>
                  <p:cNvSpPr/>
                  <p:nvPr>
                    <p:custDataLst>
                      <p:tags r:id="rId22"/>
                    </p:custDataLst>
                  </p:nvPr>
                </p:nvSpPr>
                <p:spPr>
                  <a:xfrm flipV="1">
                    <a:off x="96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71" name="直接连接符 29731"/>
                  <p:cNvSpPr/>
                  <p:nvPr>
                    <p:custDataLst>
                      <p:tags r:id="rId23"/>
                    </p:custDataLst>
                  </p:nvPr>
                </p:nvSpPr>
                <p:spPr>
                  <a:xfrm flipV="1">
                    <a:off x="105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72" name="直接连接符 29732"/>
                  <p:cNvSpPr/>
                  <p:nvPr>
                    <p:custDataLst>
                      <p:tags r:id="rId24"/>
                    </p:custDataLst>
                  </p:nvPr>
                </p:nvSpPr>
                <p:spPr>
                  <a:xfrm flipV="1">
                    <a:off x="115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grpSp>
          <p:grpSp>
            <p:nvGrpSpPr>
              <p:cNvPr id="14373" name="组合 29733"/>
              <p:cNvGrpSpPr/>
              <p:nvPr/>
            </p:nvGrpSpPr>
            <p:grpSpPr>
              <a:xfrm rot="5400000">
                <a:off x="-552" y="552"/>
                <a:ext cx="1248" cy="144"/>
                <a:chOff x="0" y="0"/>
                <a:chExt cx="1248" cy="144"/>
              </a:xfrm>
            </p:grpSpPr>
            <p:sp>
              <p:nvSpPr>
                <p:cNvPr id="14374" name="直接连接符 29734"/>
                <p:cNvSpPr/>
                <p:nvPr>
                  <p:custDataLst>
                    <p:tags r:id="rId25"/>
                  </p:custDataLst>
                </p:nvPr>
              </p:nvSpPr>
              <p:spPr>
                <a:xfrm>
                  <a:off x="96" y="0"/>
                  <a:ext cx="1152"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nvGrpSpPr>
                <p:cNvPr id="14375" name="组合 29735"/>
                <p:cNvGrpSpPr/>
                <p:nvPr/>
              </p:nvGrpSpPr>
              <p:grpSpPr>
                <a:xfrm>
                  <a:off x="0" y="0"/>
                  <a:ext cx="1248" cy="144"/>
                  <a:chOff x="0" y="0"/>
                  <a:chExt cx="1248" cy="144"/>
                </a:xfrm>
              </p:grpSpPr>
              <p:sp>
                <p:nvSpPr>
                  <p:cNvPr id="14376" name="直接连接符 29736"/>
                  <p:cNvSpPr/>
                  <p:nvPr>
                    <p:custDataLst>
                      <p:tags r:id="rId26"/>
                    </p:custDataLst>
                  </p:nvPr>
                </p:nvSpPr>
                <p:spPr>
                  <a:xfrm flipV="1">
                    <a:off x="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77" name="直接连接符 29737"/>
                  <p:cNvSpPr/>
                  <p:nvPr>
                    <p:custDataLst>
                      <p:tags r:id="rId27"/>
                    </p:custDataLst>
                  </p:nvPr>
                </p:nvSpPr>
                <p:spPr>
                  <a:xfrm flipV="1">
                    <a:off x="9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78" name="直接连接符 29738"/>
                  <p:cNvSpPr/>
                  <p:nvPr>
                    <p:custDataLst>
                      <p:tags r:id="rId28"/>
                    </p:custDataLst>
                  </p:nvPr>
                </p:nvSpPr>
                <p:spPr>
                  <a:xfrm flipV="1">
                    <a:off x="19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79" name="直接连接符 29739"/>
                  <p:cNvSpPr/>
                  <p:nvPr>
                    <p:custDataLst>
                      <p:tags r:id="rId29"/>
                    </p:custDataLst>
                  </p:nvPr>
                </p:nvSpPr>
                <p:spPr>
                  <a:xfrm flipV="1">
                    <a:off x="28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80" name="直接连接符 29740"/>
                  <p:cNvSpPr/>
                  <p:nvPr>
                    <p:custDataLst>
                      <p:tags r:id="rId30"/>
                    </p:custDataLst>
                  </p:nvPr>
                </p:nvSpPr>
                <p:spPr>
                  <a:xfrm flipV="1">
                    <a:off x="38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81" name="直接连接符 29741"/>
                  <p:cNvSpPr/>
                  <p:nvPr>
                    <p:custDataLst>
                      <p:tags r:id="rId31"/>
                    </p:custDataLst>
                  </p:nvPr>
                </p:nvSpPr>
                <p:spPr>
                  <a:xfrm flipV="1">
                    <a:off x="48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82" name="直接连接符 29742"/>
                  <p:cNvSpPr/>
                  <p:nvPr>
                    <p:custDataLst>
                      <p:tags r:id="rId32"/>
                    </p:custDataLst>
                  </p:nvPr>
                </p:nvSpPr>
                <p:spPr>
                  <a:xfrm flipV="1">
                    <a:off x="57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83" name="直接连接符 29743"/>
                  <p:cNvSpPr/>
                  <p:nvPr>
                    <p:custDataLst>
                      <p:tags r:id="rId33"/>
                    </p:custDataLst>
                  </p:nvPr>
                </p:nvSpPr>
                <p:spPr>
                  <a:xfrm flipV="1">
                    <a:off x="67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84" name="直接连接符 29744"/>
                  <p:cNvSpPr/>
                  <p:nvPr>
                    <p:custDataLst>
                      <p:tags r:id="rId34"/>
                    </p:custDataLst>
                  </p:nvPr>
                </p:nvSpPr>
                <p:spPr>
                  <a:xfrm flipV="1">
                    <a:off x="76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85" name="直接连接符 29745"/>
                  <p:cNvSpPr/>
                  <p:nvPr>
                    <p:custDataLst>
                      <p:tags r:id="rId35"/>
                    </p:custDataLst>
                  </p:nvPr>
                </p:nvSpPr>
                <p:spPr>
                  <a:xfrm flipV="1">
                    <a:off x="86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86" name="直接连接符 29746"/>
                  <p:cNvSpPr/>
                  <p:nvPr>
                    <p:custDataLst>
                      <p:tags r:id="rId36"/>
                    </p:custDataLst>
                  </p:nvPr>
                </p:nvSpPr>
                <p:spPr>
                  <a:xfrm flipV="1">
                    <a:off x="96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87" name="直接连接符 29747"/>
                  <p:cNvSpPr/>
                  <p:nvPr>
                    <p:custDataLst>
                      <p:tags r:id="rId37"/>
                    </p:custDataLst>
                  </p:nvPr>
                </p:nvSpPr>
                <p:spPr>
                  <a:xfrm flipV="1">
                    <a:off x="105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88" name="直接连接符 29748"/>
                  <p:cNvSpPr/>
                  <p:nvPr>
                    <p:custDataLst>
                      <p:tags r:id="rId38"/>
                    </p:custDataLst>
                  </p:nvPr>
                </p:nvSpPr>
                <p:spPr>
                  <a:xfrm flipV="1">
                    <a:off x="115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grpSp>
        </p:grpSp>
        <p:sp>
          <p:nvSpPr>
            <p:cNvPr id="14389" name="直接连接符 29749"/>
            <p:cNvSpPr/>
            <p:nvPr>
              <p:custDataLst>
                <p:tags r:id="rId39"/>
              </p:custDataLst>
            </p:nvPr>
          </p:nvSpPr>
          <p:spPr>
            <a:xfrm flipH="1">
              <a:off x="0" y="1152"/>
              <a:ext cx="1104" cy="0"/>
            </a:xfrm>
            <a:prstGeom prst="line">
              <a:avLst/>
            </a:prstGeom>
            <a:ln w="9525" cap="flat" cmpd="sng">
              <a:solidFill>
                <a:schemeClr val="tx1"/>
              </a:solidFill>
              <a:prstDash val="dash"/>
              <a:round/>
              <a:headEnd type="none" w="med" len="med"/>
              <a:tailEnd type="none" w="med" len="med"/>
            </a:ln>
          </p:spPr>
          <p:txBody>
            <a:bodyPr anchor="t" anchorCtr="0"/>
            <a:p>
              <a:endParaRPr lang="zh-CN" altLang="en-US">
                <a:latin typeface="Arial" panose="020B0604020202020204" pitchFamily="34" charset="0"/>
              </a:endParaRPr>
            </a:p>
          </p:txBody>
        </p:sp>
        <p:sp>
          <p:nvSpPr>
            <p:cNvPr id="14390" name="直接连接符 29750"/>
            <p:cNvSpPr/>
            <p:nvPr>
              <p:custDataLst>
                <p:tags r:id="rId40"/>
              </p:custDataLst>
            </p:nvPr>
          </p:nvSpPr>
          <p:spPr>
            <a:xfrm>
              <a:off x="1104" y="1104"/>
              <a:ext cx="0" cy="960"/>
            </a:xfrm>
            <a:prstGeom prst="line">
              <a:avLst/>
            </a:prstGeom>
            <a:ln w="9525" cap="flat" cmpd="sng">
              <a:solidFill>
                <a:schemeClr val="tx1"/>
              </a:solidFill>
              <a:prstDash val="dash"/>
              <a:round/>
              <a:headEnd type="none" w="med" len="med"/>
              <a:tailEnd type="none" w="med" len="med"/>
            </a:ln>
          </p:spPr>
          <p:txBody>
            <a:bodyPr anchor="t" anchorCtr="0"/>
            <a:p>
              <a:endParaRPr lang="zh-CN" altLang="en-US">
                <a:latin typeface="Arial" panose="020B0604020202020204" pitchFamily="34" charset="0"/>
              </a:endParaRPr>
            </a:p>
          </p:txBody>
        </p:sp>
      </p:grpSp>
      <p:sp>
        <p:nvSpPr>
          <p:cNvPr id="2" name="矩形 29751"/>
          <p:cNvSpPr/>
          <p:nvPr>
            <p:custDataLst>
              <p:tags r:id="rId41"/>
            </p:custDataLst>
          </p:nvPr>
        </p:nvSpPr>
        <p:spPr>
          <a:xfrm>
            <a:off x="3408680" y="2032635"/>
            <a:ext cx="477838" cy="579438"/>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4" name="矩形 29752"/>
          <p:cNvSpPr/>
          <p:nvPr>
            <p:custDataLst>
              <p:tags r:id="rId42"/>
            </p:custDataLst>
          </p:nvPr>
        </p:nvSpPr>
        <p:spPr>
          <a:xfrm>
            <a:off x="2092643" y="2037398"/>
            <a:ext cx="612775" cy="579437"/>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6" name="矩形 29753"/>
          <p:cNvSpPr/>
          <p:nvPr>
            <p:custDataLst>
              <p:tags r:id="rId43"/>
            </p:custDataLst>
          </p:nvPr>
        </p:nvSpPr>
        <p:spPr>
          <a:xfrm>
            <a:off x="2218055" y="4094798"/>
            <a:ext cx="479425" cy="579437"/>
          </a:xfrm>
          <a:prstGeom prst="rect">
            <a:avLst/>
          </a:prstGeom>
          <a:noFill/>
          <a:ln w="9525">
            <a:noFill/>
          </a:ln>
        </p:spPr>
        <p:txBody>
          <a:bodyPr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7" name="矩形 29754"/>
          <p:cNvSpPr/>
          <p:nvPr>
            <p:custDataLst>
              <p:tags r:id="rId44"/>
            </p:custDataLst>
          </p:nvPr>
        </p:nvSpPr>
        <p:spPr>
          <a:xfrm>
            <a:off x="3229293" y="4094798"/>
            <a:ext cx="612775" cy="581025"/>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graphicFrame>
        <p:nvGraphicFramePr>
          <p:cNvPr id="18" name="对象 29755"/>
          <p:cNvGraphicFramePr>
            <a:graphicFrameLocks noChangeAspect="1"/>
          </p:cNvGraphicFramePr>
          <p:nvPr>
            <p:custDataLst>
              <p:tags r:id="rId45"/>
            </p:custDataLst>
          </p:nvPr>
        </p:nvGraphicFramePr>
        <p:xfrm>
          <a:off x="3507105" y="2561273"/>
          <a:ext cx="90488" cy="98425"/>
        </p:xfrm>
        <a:graphic>
          <a:graphicData uri="http://schemas.openxmlformats.org/presentationml/2006/ole">
            <mc:AlternateContent xmlns:mc="http://schemas.openxmlformats.org/markup-compatibility/2006">
              <mc:Choice xmlns:v="urn:schemas-microsoft-com:vml" Requires="v">
                <p:oleObj spid="_x0000_s19" name="" r:id="rId46" imgW="115570" imgH="115570" progId="Equation.3">
                  <p:embed/>
                </p:oleObj>
              </mc:Choice>
              <mc:Fallback>
                <p:oleObj name="" r:id="rId46" imgW="115570" imgH="115570" progId="Equation.3">
                  <p:embed/>
                  <p:pic>
                    <p:nvPicPr>
                      <p:cNvPr id="0" name="图片 3163"/>
                      <p:cNvPicPr/>
                      <p:nvPr/>
                    </p:nvPicPr>
                    <p:blipFill>
                      <a:blip r:embed="rId47"/>
                      <a:stretch>
                        <a:fillRect/>
                      </a:stretch>
                    </p:blipFill>
                    <p:spPr>
                      <a:xfrm>
                        <a:off x="3507105" y="2561273"/>
                        <a:ext cx="90488" cy="98425"/>
                      </a:xfrm>
                      <a:prstGeom prst="rect">
                        <a:avLst/>
                      </a:prstGeom>
                      <a:noFill/>
                      <a:ln w="38100">
                        <a:noFill/>
                        <a:miter/>
                      </a:ln>
                    </p:spPr>
                  </p:pic>
                </p:oleObj>
              </mc:Fallback>
            </mc:AlternateContent>
          </a:graphicData>
        </a:graphic>
      </p:graphicFrame>
      <p:graphicFrame>
        <p:nvGraphicFramePr>
          <p:cNvPr id="20" name="对象 29756"/>
          <p:cNvGraphicFramePr>
            <a:graphicFrameLocks noChangeAspect="1"/>
          </p:cNvGraphicFramePr>
          <p:nvPr>
            <p:custDataLst>
              <p:tags r:id="rId48"/>
            </p:custDataLst>
          </p:nvPr>
        </p:nvGraphicFramePr>
        <p:xfrm>
          <a:off x="2427605" y="2561273"/>
          <a:ext cx="90488" cy="98425"/>
        </p:xfrm>
        <a:graphic>
          <a:graphicData uri="http://schemas.openxmlformats.org/presentationml/2006/ole">
            <mc:AlternateContent xmlns:mc="http://schemas.openxmlformats.org/markup-compatibility/2006">
              <mc:Choice xmlns:v="urn:schemas-microsoft-com:vml" Requires="v">
                <p:oleObj spid="_x0000_s21" name="" r:id="rId49" imgW="115570" imgH="115570" progId="Equation.3">
                  <p:embed/>
                </p:oleObj>
              </mc:Choice>
              <mc:Fallback>
                <p:oleObj name="" r:id="rId49" imgW="115570" imgH="115570" progId="Equation.3">
                  <p:embed/>
                  <p:pic>
                    <p:nvPicPr>
                      <p:cNvPr id="0" name="图片 3166"/>
                      <p:cNvPicPr/>
                      <p:nvPr/>
                    </p:nvPicPr>
                    <p:blipFill>
                      <a:blip r:embed="rId50"/>
                      <a:stretch>
                        <a:fillRect/>
                      </a:stretch>
                    </p:blipFill>
                    <p:spPr>
                      <a:xfrm>
                        <a:off x="2427605" y="2561273"/>
                        <a:ext cx="90488" cy="98425"/>
                      </a:xfrm>
                      <a:prstGeom prst="rect">
                        <a:avLst/>
                      </a:prstGeom>
                      <a:noFill/>
                      <a:ln w="38100">
                        <a:noFill/>
                        <a:miter/>
                      </a:ln>
                    </p:spPr>
                  </p:pic>
                </p:oleObj>
              </mc:Fallback>
            </mc:AlternateContent>
          </a:graphicData>
        </a:graphic>
      </p:graphicFrame>
      <p:graphicFrame>
        <p:nvGraphicFramePr>
          <p:cNvPr id="22" name="对象 29757"/>
          <p:cNvGraphicFramePr>
            <a:graphicFrameLocks noChangeAspect="1"/>
          </p:cNvGraphicFramePr>
          <p:nvPr>
            <p:custDataLst>
              <p:tags r:id="rId51"/>
            </p:custDataLst>
          </p:nvPr>
        </p:nvGraphicFramePr>
        <p:xfrm>
          <a:off x="2427605" y="4167823"/>
          <a:ext cx="90488" cy="98425"/>
        </p:xfrm>
        <a:graphic>
          <a:graphicData uri="http://schemas.openxmlformats.org/presentationml/2006/ole">
            <mc:AlternateContent xmlns:mc="http://schemas.openxmlformats.org/markup-compatibility/2006">
              <mc:Choice xmlns:v="urn:schemas-microsoft-com:vml" Requires="v">
                <p:oleObj spid="_x0000_s23" name="" r:id="rId52" imgW="115570" imgH="115570" progId="Equation.3">
                  <p:embed/>
                </p:oleObj>
              </mc:Choice>
              <mc:Fallback>
                <p:oleObj name="" r:id="rId52" imgW="115570" imgH="115570" progId="Equation.3">
                  <p:embed/>
                  <p:pic>
                    <p:nvPicPr>
                      <p:cNvPr id="0" name="图片 3164"/>
                      <p:cNvPicPr/>
                      <p:nvPr/>
                    </p:nvPicPr>
                    <p:blipFill>
                      <a:blip r:embed="rId53"/>
                      <a:stretch>
                        <a:fillRect/>
                      </a:stretch>
                    </p:blipFill>
                    <p:spPr>
                      <a:xfrm>
                        <a:off x="2427605" y="4167823"/>
                        <a:ext cx="90488" cy="98425"/>
                      </a:xfrm>
                      <a:prstGeom prst="rect">
                        <a:avLst/>
                      </a:prstGeom>
                      <a:noFill/>
                      <a:ln w="38100">
                        <a:noFill/>
                        <a:miter/>
                      </a:ln>
                    </p:spPr>
                  </p:pic>
                </p:oleObj>
              </mc:Fallback>
            </mc:AlternateContent>
          </a:graphicData>
        </a:graphic>
      </p:graphicFrame>
      <p:graphicFrame>
        <p:nvGraphicFramePr>
          <p:cNvPr id="24" name="对象 29758"/>
          <p:cNvGraphicFramePr>
            <a:graphicFrameLocks noChangeAspect="1"/>
          </p:cNvGraphicFramePr>
          <p:nvPr>
            <p:custDataLst>
              <p:tags r:id="rId54"/>
            </p:custDataLst>
          </p:nvPr>
        </p:nvGraphicFramePr>
        <p:xfrm>
          <a:off x="3476943" y="4167823"/>
          <a:ext cx="90487" cy="98425"/>
        </p:xfrm>
        <a:graphic>
          <a:graphicData uri="http://schemas.openxmlformats.org/presentationml/2006/ole">
            <mc:AlternateContent xmlns:mc="http://schemas.openxmlformats.org/markup-compatibility/2006">
              <mc:Choice xmlns:v="urn:schemas-microsoft-com:vml" Requires="v">
                <p:oleObj spid="_x0000_s25" name="" r:id="rId55" imgW="115570" imgH="115570" progId="Equation.3">
                  <p:embed/>
                </p:oleObj>
              </mc:Choice>
              <mc:Fallback>
                <p:oleObj name="" r:id="rId55" imgW="115570" imgH="115570" progId="Equation.3">
                  <p:embed/>
                  <p:pic>
                    <p:nvPicPr>
                      <p:cNvPr id="0" name="图片 3165"/>
                      <p:cNvPicPr/>
                      <p:nvPr/>
                    </p:nvPicPr>
                    <p:blipFill>
                      <a:blip r:embed="rId50"/>
                      <a:stretch>
                        <a:fillRect/>
                      </a:stretch>
                    </p:blipFill>
                    <p:spPr>
                      <a:xfrm>
                        <a:off x="3476943" y="4167823"/>
                        <a:ext cx="90487" cy="98425"/>
                      </a:xfrm>
                      <a:prstGeom prst="rect">
                        <a:avLst/>
                      </a:prstGeom>
                      <a:noFill/>
                      <a:ln w="38100">
                        <a:noFill/>
                        <a:miter/>
                      </a:ln>
                    </p:spPr>
                  </p:pic>
                </p:oleObj>
              </mc:Fallback>
            </mc:AlternateContent>
          </a:graphicData>
        </a:graphic>
      </p:graphicFrame>
      <p:grpSp>
        <p:nvGrpSpPr>
          <p:cNvPr id="27" name="组合 29760"/>
          <p:cNvGrpSpPr/>
          <p:nvPr/>
        </p:nvGrpSpPr>
        <p:grpSpPr>
          <a:xfrm>
            <a:off x="4665980" y="1916748"/>
            <a:ext cx="3148013" cy="2743200"/>
            <a:chOff x="0" y="0"/>
            <a:chExt cx="2304" cy="2304"/>
          </a:xfrm>
        </p:grpSpPr>
        <p:grpSp>
          <p:nvGrpSpPr>
            <p:cNvPr id="28" name="组合 29761"/>
            <p:cNvGrpSpPr/>
            <p:nvPr/>
          </p:nvGrpSpPr>
          <p:grpSpPr>
            <a:xfrm rot="7167732">
              <a:off x="792" y="552"/>
              <a:ext cx="1248" cy="144"/>
              <a:chOff x="0" y="0"/>
              <a:chExt cx="1248" cy="144"/>
            </a:xfrm>
          </p:grpSpPr>
          <p:sp>
            <p:nvSpPr>
              <p:cNvPr id="29" name="直接连接符 29762"/>
              <p:cNvSpPr/>
              <p:nvPr>
                <p:custDataLst>
                  <p:tags r:id="rId56"/>
                </p:custDataLst>
              </p:nvPr>
            </p:nvSpPr>
            <p:spPr>
              <a:xfrm>
                <a:off x="96" y="0"/>
                <a:ext cx="1152"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nvGrpSpPr>
              <p:cNvPr id="30" name="组合 29763"/>
              <p:cNvGrpSpPr/>
              <p:nvPr/>
            </p:nvGrpSpPr>
            <p:grpSpPr>
              <a:xfrm>
                <a:off x="0" y="0"/>
                <a:ext cx="1248" cy="144"/>
                <a:chOff x="0" y="0"/>
                <a:chExt cx="1248" cy="144"/>
              </a:xfrm>
            </p:grpSpPr>
            <p:sp>
              <p:nvSpPr>
                <p:cNvPr id="31" name="直接连接符 29764"/>
                <p:cNvSpPr/>
                <p:nvPr>
                  <p:custDataLst>
                    <p:tags r:id="rId57"/>
                  </p:custDataLst>
                </p:nvPr>
              </p:nvSpPr>
              <p:spPr>
                <a:xfrm flipV="1">
                  <a:off x="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32" name="直接连接符 29765"/>
                <p:cNvSpPr/>
                <p:nvPr>
                  <p:custDataLst>
                    <p:tags r:id="rId58"/>
                  </p:custDataLst>
                </p:nvPr>
              </p:nvSpPr>
              <p:spPr>
                <a:xfrm flipV="1">
                  <a:off x="9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33" name="直接连接符 29766"/>
                <p:cNvSpPr/>
                <p:nvPr>
                  <p:custDataLst>
                    <p:tags r:id="rId59"/>
                  </p:custDataLst>
                </p:nvPr>
              </p:nvSpPr>
              <p:spPr>
                <a:xfrm flipV="1">
                  <a:off x="19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34" name="直接连接符 29767"/>
                <p:cNvSpPr/>
                <p:nvPr>
                  <p:custDataLst>
                    <p:tags r:id="rId60"/>
                  </p:custDataLst>
                </p:nvPr>
              </p:nvSpPr>
              <p:spPr>
                <a:xfrm flipV="1">
                  <a:off x="28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35" name="直接连接符 29768"/>
                <p:cNvSpPr/>
                <p:nvPr>
                  <p:custDataLst>
                    <p:tags r:id="rId61"/>
                  </p:custDataLst>
                </p:nvPr>
              </p:nvSpPr>
              <p:spPr>
                <a:xfrm flipV="1">
                  <a:off x="38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36" name="直接连接符 29769"/>
                <p:cNvSpPr/>
                <p:nvPr>
                  <p:custDataLst>
                    <p:tags r:id="rId62"/>
                  </p:custDataLst>
                </p:nvPr>
              </p:nvSpPr>
              <p:spPr>
                <a:xfrm flipV="1">
                  <a:off x="48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37" name="直接连接符 29770"/>
                <p:cNvSpPr/>
                <p:nvPr>
                  <p:custDataLst>
                    <p:tags r:id="rId63"/>
                  </p:custDataLst>
                </p:nvPr>
              </p:nvSpPr>
              <p:spPr>
                <a:xfrm flipV="1">
                  <a:off x="57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38" name="直接连接符 29771"/>
                <p:cNvSpPr/>
                <p:nvPr>
                  <p:custDataLst>
                    <p:tags r:id="rId64"/>
                  </p:custDataLst>
                </p:nvPr>
              </p:nvSpPr>
              <p:spPr>
                <a:xfrm flipV="1">
                  <a:off x="67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39" name="直接连接符 29772"/>
                <p:cNvSpPr/>
                <p:nvPr>
                  <p:custDataLst>
                    <p:tags r:id="rId65"/>
                  </p:custDataLst>
                </p:nvPr>
              </p:nvSpPr>
              <p:spPr>
                <a:xfrm flipV="1">
                  <a:off x="76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40" name="直接连接符 29773"/>
                <p:cNvSpPr/>
                <p:nvPr>
                  <p:custDataLst>
                    <p:tags r:id="rId66"/>
                  </p:custDataLst>
                </p:nvPr>
              </p:nvSpPr>
              <p:spPr>
                <a:xfrm flipV="1">
                  <a:off x="86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41" name="直接连接符 29774"/>
                <p:cNvSpPr/>
                <p:nvPr>
                  <p:custDataLst>
                    <p:tags r:id="rId67"/>
                  </p:custDataLst>
                </p:nvPr>
              </p:nvSpPr>
              <p:spPr>
                <a:xfrm flipV="1">
                  <a:off x="96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42" name="直接连接符 29775"/>
                <p:cNvSpPr/>
                <p:nvPr>
                  <p:custDataLst>
                    <p:tags r:id="rId68"/>
                  </p:custDataLst>
                </p:nvPr>
              </p:nvSpPr>
              <p:spPr>
                <a:xfrm flipV="1">
                  <a:off x="105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43" name="直接连接符 29776"/>
                <p:cNvSpPr/>
                <p:nvPr>
                  <p:custDataLst>
                    <p:tags r:id="rId69"/>
                  </p:custDataLst>
                </p:nvPr>
              </p:nvSpPr>
              <p:spPr>
                <a:xfrm flipV="1">
                  <a:off x="115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grpSp>
        <p:grpSp>
          <p:nvGrpSpPr>
            <p:cNvPr id="44" name="组合 29777"/>
            <p:cNvGrpSpPr/>
            <p:nvPr/>
          </p:nvGrpSpPr>
          <p:grpSpPr>
            <a:xfrm rot="-16787">
              <a:off x="1056" y="1248"/>
              <a:ext cx="1248" cy="144"/>
              <a:chOff x="0" y="0"/>
              <a:chExt cx="1248" cy="144"/>
            </a:xfrm>
          </p:grpSpPr>
          <p:sp>
            <p:nvSpPr>
              <p:cNvPr id="45" name="直接连接符 29778"/>
              <p:cNvSpPr/>
              <p:nvPr>
                <p:custDataLst>
                  <p:tags r:id="rId70"/>
                </p:custDataLst>
              </p:nvPr>
            </p:nvSpPr>
            <p:spPr>
              <a:xfrm>
                <a:off x="96" y="0"/>
                <a:ext cx="1152"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nvGrpSpPr>
              <p:cNvPr id="46" name="组合 29779"/>
              <p:cNvGrpSpPr/>
              <p:nvPr/>
            </p:nvGrpSpPr>
            <p:grpSpPr>
              <a:xfrm>
                <a:off x="0" y="0"/>
                <a:ext cx="1248" cy="144"/>
                <a:chOff x="0" y="0"/>
                <a:chExt cx="1248" cy="144"/>
              </a:xfrm>
            </p:grpSpPr>
            <p:sp>
              <p:nvSpPr>
                <p:cNvPr id="47" name="直接连接符 29780"/>
                <p:cNvSpPr/>
                <p:nvPr>
                  <p:custDataLst>
                    <p:tags r:id="rId71"/>
                  </p:custDataLst>
                </p:nvPr>
              </p:nvSpPr>
              <p:spPr>
                <a:xfrm flipV="1">
                  <a:off x="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48" name="直接连接符 29781"/>
                <p:cNvSpPr/>
                <p:nvPr>
                  <p:custDataLst>
                    <p:tags r:id="rId72"/>
                  </p:custDataLst>
                </p:nvPr>
              </p:nvSpPr>
              <p:spPr>
                <a:xfrm flipV="1">
                  <a:off x="9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49" name="直接连接符 29782"/>
                <p:cNvSpPr/>
                <p:nvPr>
                  <p:custDataLst>
                    <p:tags r:id="rId73"/>
                  </p:custDataLst>
                </p:nvPr>
              </p:nvSpPr>
              <p:spPr>
                <a:xfrm flipV="1">
                  <a:off x="19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50" name="直接连接符 29783"/>
                <p:cNvSpPr/>
                <p:nvPr>
                  <p:custDataLst>
                    <p:tags r:id="rId74"/>
                  </p:custDataLst>
                </p:nvPr>
              </p:nvSpPr>
              <p:spPr>
                <a:xfrm flipV="1">
                  <a:off x="28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51" name="直接连接符 29784"/>
                <p:cNvSpPr/>
                <p:nvPr>
                  <p:custDataLst>
                    <p:tags r:id="rId75"/>
                  </p:custDataLst>
                </p:nvPr>
              </p:nvSpPr>
              <p:spPr>
                <a:xfrm flipV="1">
                  <a:off x="38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52" name="直接连接符 29785"/>
                <p:cNvSpPr/>
                <p:nvPr>
                  <p:custDataLst>
                    <p:tags r:id="rId76"/>
                  </p:custDataLst>
                </p:nvPr>
              </p:nvSpPr>
              <p:spPr>
                <a:xfrm flipV="1">
                  <a:off x="48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53" name="直接连接符 29786"/>
                <p:cNvSpPr/>
                <p:nvPr>
                  <p:custDataLst>
                    <p:tags r:id="rId77"/>
                  </p:custDataLst>
                </p:nvPr>
              </p:nvSpPr>
              <p:spPr>
                <a:xfrm flipV="1">
                  <a:off x="57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54" name="直接连接符 29787"/>
                <p:cNvSpPr/>
                <p:nvPr>
                  <p:custDataLst>
                    <p:tags r:id="rId78"/>
                  </p:custDataLst>
                </p:nvPr>
              </p:nvSpPr>
              <p:spPr>
                <a:xfrm flipV="1">
                  <a:off x="67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55" name="直接连接符 29788"/>
                <p:cNvSpPr/>
                <p:nvPr>
                  <p:custDataLst>
                    <p:tags r:id="rId79"/>
                  </p:custDataLst>
                </p:nvPr>
              </p:nvSpPr>
              <p:spPr>
                <a:xfrm flipV="1">
                  <a:off x="76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56" name="直接连接符 29789"/>
                <p:cNvSpPr/>
                <p:nvPr>
                  <p:custDataLst>
                    <p:tags r:id="rId80"/>
                  </p:custDataLst>
                </p:nvPr>
              </p:nvSpPr>
              <p:spPr>
                <a:xfrm flipV="1">
                  <a:off x="86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57" name="直接连接符 29790"/>
                <p:cNvSpPr/>
                <p:nvPr>
                  <p:custDataLst>
                    <p:tags r:id="rId81"/>
                  </p:custDataLst>
                </p:nvPr>
              </p:nvSpPr>
              <p:spPr>
                <a:xfrm flipV="1">
                  <a:off x="96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58" name="直接连接符 29791"/>
                <p:cNvSpPr/>
                <p:nvPr>
                  <p:custDataLst>
                    <p:tags r:id="rId82"/>
                  </p:custDataLst>
                </p:nvPr>
              </p:nvSpPr>
              <p:spPr>
                <a:xfrm flipV="1">
                  <a:off x="105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59" name="直接连接符 29792"/>
                <p:cNvSpPr/>
                <p:nvPr>
                  <p:custDataLst>
                    <p:tags r:id="rId83"/>
                  </p:custDataLst>
                </p:nvPr>
              </p:nvSpPr>
              <p:spPr>
                <a:xfrm flipV="1">
                  <a:off x="115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grpSp>
        <p:sp>
          <p:nvSpPr>
            <p:cNvPr id="60" name="直接连接符 29793"/>
            <p:cNvSpPr/>
            <p:nvPr>
              <p:custDataLst>
                <p:tags r:id="rId84"/>
              </p:custDataLst>
            </p:nvPr>
          </p:nvSpPr>
          <p:spPr>
            <a:xfrm>
              <a:off x="1152" y="1248"/>
              <a:ext cx="624" cy="1056"/>
            </a:xfrm>
            <a:prstGeom prst="line">
              <a:avLst/>
            </a:prstGeom>
            <a:ln w="9525" cap="flat" cmpd="sng">
              <a:solidFill>
                <a:schemeClr val="tx1"/>
              </a:solidFill>
              <a:prstDash val="dash"/>
              <a:round/>
              <a:headEnd type="none" w="med" len="med"/>
              <a:tailEnd type="none" w="med" len="med"/>
            </a:ln>
          </p:spPr>
          <p:txBody>
            <a:bodyPr anchor="t" anchorCtr="0"/>
            <a:p>
              <a:endParaRPr lang="zh-CN" altLang="en-US">
                <a:latin typeface="Arial" panose="020B0604020202020204" pitchFamily="34" charset="0"/>
              </a:endParaRPr>
            </a:p>
          </p:txBody>
        </p:sp>
        <p:sp>
          <p:nvSpPr>
            <p:cNvPr id="61" name="直接连接符 29794"/>
            <p:cNvSpPr/>
            <p:nvPr>
              <p:custDataLst>
                <p:tags r:id="rId85"/>
              </p:custDataLst>
            </p:nvPr>
          </p:nvSpPr>
          <p:spPr>
            <a:xfrm flipH="1">
              <a:off x="528" y="1248"/>
              <a:ext cx="624" cy="1008"/>
            </a:xfrm>
            <a:prstGeom prst="line">
              <a:avLst/>
            </a:prstGeom>
            <a:ln w="9525" cap="flat" cmpd="sng">
              <a:solidFill>
                <a:schemeClr val="tx1"/>
              </a:solidFill>
              <a:prstDash val="dash"/>
              <a:round/>
              <a:headEnd type="none" w="med" len="med"/>
              <a:tailEnd type="none" w="med" len="med"/>
            </a:ln>
          </p:spPr>
          <p:txBody>
            <a:bodyPr anchor="t" anchorCtr="0"/>
            <a:p>
              <a:endParaRPr lang="zh-CN" altLang="en-US">
                <a:latin typeface="Arial" panose="020B0604020202020204" pitchFamily="34" charset="0"/>
              </a:endParaRPr>
            </a:p>
          </p:txBody>
        </p:sp>
        <p:sp>
          <p:nvSpPr>
            <p:cNvPr id="62" name="直接连接符 29795"/>
            <p:cNvSpPr/>
            <p:nvPr>
              <p:custDataLst>
                <p:tags r:id="rId86"/>
              </p:custDataLst>
            </p:nvPr>
          </p:nvSpPr>
          <p:spPr>
            <a:xfrm flipH="1" flipV="1">
              <a:off x="480" y="192"/>
              <a:ext cx="672" cy="1056"/>
            </a:xfrm>
            <a:prstGeom prst="line">
              <a:avLst/>
            </a:prstGeom>
            <a:ln w="9525" cap="flat" cmpd="sng">
              <a:solidFill>
                <a:schemeClr val="tx1"/>
              </a:solidFill>
              <a:prstDash val="dash"/>
              <a:round/>
              <a:headEnd type="none" w="med" len="med"/>
              <a:tailEnd type="none" w="med" len="med"/>
            </a:ln>
          </p:spPr>
          <p:txBody>
            <a:bodyPr anchor="t" anchorCtr="0"/>
            <a:p>
              <a:endParaRPr lang="zh-CN" altLang="en-US">
                <a:latin typeface="Arial" panose="020B0604020202020204" pitchFamily="34" charset="0"/>
              </a:endParaRPr>
            </a:p>
          </p:txBody>
        </p:sp>
        <p:sp>
          <p:nvSpPr>
            <p:cNvPr id="63" name="直接连接符 29796"/>
            <p:cNvSpPr/>
            <p:nvPr>
              <p:custDataLst>
                <p:tags r:id="rId87"/>
              </p:custDataLst>
            </p:nvPr>
          </p:nvSpPr>
          <p:spPr>
            <a:xfrm flipH="1">
              <a:off x="0" y="1248"/>
              <a:ext cx="1152" cy="0"/>
            </a:xfrm>
            <a:prstGeom prst="line">
              <a:avLst/>
            </a:prstGeom>
            <a:ln w="9525" cap="flat" cmpd="sng">
              <a:solidFill>
                <a:schemeClr val="tx1"/>
              </a:solidFill>
              <a:prstDash val="dash"/>
              <a:round/>
              <a:headEnd type="none" w="med" len="med"/>
              <a:tailEnd type="none" w="med" len="med"/>
            </a:ln>
          </p:spPr>
          <p:txBody>
            <a:bodyPr anchor="t" anchorCtr="0"/>
            <a:p>
              <a:endParaRPr lang="zh-CN" altLang="en-US">
                <a:latin typeface="Arial" panose="020B0604020202020204" pitchFamily="34" charset="0"/>
              </a:endParaRPr>
            </a:p>
          </p:txBody>
        </p:sp>
      </p:grpSp>
      <p:graphicFrame>
        <p:nvGraphicFramePr>
          <p:cNvPr id="64" name="对象 29797"/>
          <p:cNvGraphicFramePr>
            <a:graphicFrameLocks noChangeAspect="1"/>
          </p:cNvGraphicFramePr>
          <p:nvPr>
            <p:custDataLst>
              <p:tags r:id="rId88"/>
            </p:custDataLst>
          </p:nvPr>
        </p:nvGraphicFramePr>
        <p:xfrm>
          <a:off x="7026593" y="3859848"/>
          <a:ext cx="98425" cy="85725"/>
        </p:xfrm>
        <a:graphic>
          <a:graphicData uri="http://schemas.openxmlformats.org/presentationml/2006/ole">
            <mc:AlternateContent xmlns:mc="http://schemas.openxmlformats.org/markup-compatibility/2006">
              <mc:Choice xmlns:v="urn:schemas-microsoft-com:vml" Requires="v">
                <p:oleObj spid="_x0000_s65" name="" r:id="rId89" imgW="115570" imgH="115570" progId="Equation.3">
                  <p:embed/>
                </p:oleObj>
              </mc:Choice>
              <mc:Fallback>
                <p:oleObj name="" r:id="rId89" imgW="115570" imgH="115570" progId="Equation.3">
                  <p:embed/>
                  <p:pic>
                    <p:nvPicPr>
                      <p:cNvPr id="0" name="图片 3172"/>
                      <p:cNvPicPr/>
                      <p:nvPr/>
                    </p:nvPicPr>
                    <p:blipFill>
                      <a:blip r:embed="rId50"/>
                      <a:stretch>
                        <a:fillRect/>
                      </a:stretch>
                    </p:blipFill>
                    <p:spPr>
                      <a:xfrm>
                        <a:off x="7026593" y="3859848"/>
                        <a:ext cx="98425" cy="85725"/>
                      </a:xfrm>
                      <a:prstGeom prst="rect">
                        <a:avLst/>
                      </a:prstGeom>
                      <a:noFill/>
                      <a:ln w="38100">
                        <a:noFill/>
                        <a:miter/>
                      </a:ln>
                    </p:spPr>
                  </p:pic>
                </p:oleObj>
              </mc:Fallback>
            </mc:AlternateContent>
          </a:graphicData>
        </a:graphic>
      </p:graphicFrame>
      <p:graphicFrame>
        <p:nvGraphicFramePr>
          <p:cNvPr id="66" name="对象 29798"/>
          <p:cNvGraphicFramePr>
            <a:graphicFrameLocks noChangeAspect="1"/>
          </p:cNvGraphicFramePr>
          <p:nvPr>
            <p:custDataLst>
              <p:tags r:id="rId90"/>
            </p:custDataLst>
          </p:nvPr>
        </p:nvGraphicFramePr>
        <p:xfrm>
          <a:off x="6305868" y="4174173"/>
          <a:ext cx="98425" cy="85725"/>
        </p:xfrm>
        <a:graphic>
          <a:graphicData uri="http://schemas.openxmlformats.org/presentationml/2006/ole">
            <mc:AlternateContent xmlns:mc="http://schemas.openxmlformats.org/markup-compatibility/2006">
              <mc:Choice xmlns:v="urn:schemas-microsoft-com:vml" Requires="v">
                <p:oleObj spid="_x0000_s67" name="" r:id="rId91" imgW="115570" imgH="115570" progId="Equation.3">
                  <p:embed/>
                </p:oleObj>
              </mc:Choice>
              <mc:Fallback>
                <p:oleObj name="" r:id="rId91" imgW="115570" imgH="115570" progId="Equation.3">
                  <p:embed/>
                  <p:pic>
                    <p:nvPicPr>
                      <p:cNvPr id="0" name="图片 3170"/>
                      <p:cNvPicPr/>
                      <p:nvPr/>
                    </p:nvPicPr>
                    <p:blipFill>
                      <a:blip r:embed="rId50"/>
                      <a:stretch>
                        <a:fillRect/>
                      </a:stretch>
                    </p:blipFill>
                    <p:spPr>
                      <a:xfrm>
                        <a:off x="6305868" y="4174173"/>
                        <a:ext cx="98425" cy="85725"/>
                      </a:xfrm>
                      <a:prstGeom prst="rect">
                        <a:avLst/>
                      </a:prstGeom>
                      <a:noFill/>
                      <a:ln w="38100">
                        <a:noFill/>
                        <a:miter/>
                      </a:ln>
                    </p:spPr>
                  </p:pic>
                </p:oleObj>
              </mc:Fallback>
            </mc:AlternateContent>
          </a:graphicData>
        </a:graphic>
      </p:graphicFrame>
      <p:graphicFrame>
        <p:nvGraphicFramePr>
          <p:cNvPr id="68" name="对象 29799"/>
          <p:cNvGraphicFramePr>
            <a:graphicFrameLocks noChangeAspect="1"/>
          </p:cNvGraphicFramePr>
          <p:nvPr>
            <p:custDataLst>
              <p:tags r:id="rId92"/>
            </p:custDataLst>
          </p:nvPr>
        </p:nvGraphicFramePr>
        <p:xfrm>
          <a:off x="5321618" y="3631248"/>
          <a:ext cx="98425" cy="85725"/>
        </p:xfrm>
        <a:graphic>
          <a:graphicData uri="http://schemas.openxmlformats.org/presentationml/2006/ole">
            <mc:AlternateContent xmlns:mc="http://schemas.openxmlformats.org/markup-compatibility/2006">
              <mc:Choice xmlns:v="urn:schemas-microsoft-com:vml" Requires="v">
                <p:oleObj spid="_x0000_s69" name="" r:id="rId93" imgW="115570" imgH="115570" progId="Equation.3">
                  <p:embed/>
                </p:oleObj>
              </mc:Choice>
              <mc:Fallback>
                <p:oleObj name="" r:id="rId93" imgW="115570" imgH="115570" progId="Equation.3">
                  <p:embed/>
                  <p:pic>
                    <p:nvPicPr>
                      <p:cNvPr id="0" name="图片 3171"/>
                      <p:cNvPicPr/>
                      <p:nvPr/>
                    </p:nvPicPr>
                    <p:blipFill>
                      <a:blip r:embed="rId50"/>
                      <a:stretch>
                        <a:fillRect/>
                      </a:stretch>
                    </p:blipFill>
                    <p:spPr>
                      <a:xfrm>
                        <a:off x="5321618" y="3631248"/>
                        <a:ext cx="98425" cy="85725"/>
                      </a:xfrm>
                      <a:prstGeom prst="rect">
                        <a:avLst/>
                      </a:prstGeom>
                      <a:noFill/>
                      <a:ln w="38100">
                        <a:noFill/>
                        <a:miter/>
                      </a:ln>
                    </p:spPr>
                  </p:pic>
                </p:oleObj>
              </mc:Fallback>
            </mc:AlternateContent>
          </a:graphicData>
        </a:graphic>
      </p:graphicFrame>
      <p:graphicFrame>
        <p:nvGraphicFramePr>
          <p:cNvPr id="70" name="对象 29800"/>
          <p:cNvGraphicFramePr>
            <a:graphicFrameLocks noChangeAspect="1"/>
          </p:cNvGraphicFramePr>
          <p:nvPr>
            <p:custDataLst>
              <p:tags r:id="rId94"/>
            </p:custDataLst>
          </p:nvPr>
        </p:nvGraphicFramePr>
        <p:xfrm>
          <a:off x="5354955" y="3145473"/>
          <a:ext cx="98425" cy="85725"/>
        </p:xfrm>
        <a:graphic>
          <a:graphicData uri="http://schemas.openxmlformats.org/presentationml/2006/ole">
            <mc:AlternateContent xmlns:mc="http://schemas.openxmlformats.org/markup-compatibility/2006">
              <mc:Choice xmlns:v="urn:schemas-microsoft-com:vml" Requires="v">
                <p:oleObj spid="_x0000_s71" name="" r:id="rId95" imgW="115570" imgH="115570" progId="Equation.3">
                  <p:embed/>
                </p:oleObj>
              </mc:Choice>
              <mc:Fallback>
                <p:oleObj name="" r:id="rId95" imgW="115570" imgH="115570" progId="Equation.3">
                  <p:embed/>
                  <p:pic>
                    <p:nvPicPr>
                      <p:cNvPr id="0" name="图片 3169"/>
                      <p:cNvPicPr/>
                      <p:nvPr/>
                    </p:nvPicPr>
                    <p:blipFill>
                      <a:blip r:embed="rId50"/>
                      <a:stretch>
                        <a:fillRect/>
                      </a:stretch>
                    </p:blipFill>
                    <p:spPr>
                      <a:xfrm>
                        <a:off x="5354955" y="3145473"/>
                        <a:ext cx="98425" cy="85725"/>
                      </a:xfrm>
                      <a:prstGeom prst="rect">
                        <a:avLst/>
                      </a:prstGeom>
                      <a:noFill/>
                      <a:ln w="38100">
                        <a:noFill/>
                        <a:miter/>
                      </a:ln>
                    </p:spPr>
                  </p:pic>
                </p:oleObj>
              </mc:Fallback>
            </mc:AlternateContent>
          </a:graphicData>
        </a:graphic>
      </p:graphicFrame>
      <p:graphicFrame>
        <p:nvGraphicFramePr>
          <p:cNvPr id="72" name="对象 29801"/>
          <p:cNvGraphicFramePr>
            <a:graphicFrameLocks noChangeAspect="1"/>
          </p:cNvGraphicFramePr>
          <p:nvPr>
            <p:custDataLst>
              <p:tags r:id="rId96"/>
            </p:custDataLst>
          </p:nvPr>
        </p:nvGraphicFramePr>
        <p:xfrm>
          <a:off x="6305868" y="2488248"/>
          <a:ext cx="98425" cy="85725"/>
        </p:xfrm>
        <a:graphic>
          <a:graphicData uri="http://schemas.openxmlformats.org/presentationml/2006/ole">
            <mc:AlternateContent xmlns:mc="http://schemas.openxmlformats.org/markup-compatibility/2006">
              <mc:Choice xmlns:v="urn:schemas-microsoft-com:vml" Requires="v">
                <p:oleObj spid="_x0000_s73" name="" r:id="rId97" imgW="115570" imgH="115570" progId="Equation.3">
                  <p:embed/>
                </p:oleObj>
              </mc:Choice>
              <mc:Fallback>
                <p:oleObj name="" r:id="rId97" imgW="115570" imgH="115570" progId="Equation.3">
                  <p:embed/>
                  <p:pic>
                    <p:nvPicPr>
                      <p:cNvPr id="0" name="图片 3173"/>
                      <p:cNvPicPr/>
                      <p:nvPr/>
                    </p:nvPicPr>
                    <p:blipFill>
                      <a:blip r:embed="rId50"/>
                      <a:stretch>
                        <a:fillRect/>
                      </a:stretch>
                    </p:blipFill>
                    <p:spPr>
                      <a:xfrm>
                        <a:off x="6305868" y="2488248"/>
                        <a:ext cx="98425" cy="85725"/>
                      </a:xfrm>
                      <a:prstGeom prst="rect">
                        <a:avLst/>
                      </a:prstGeom>
                      <a:noFill/>
                      <a:ln w="38100">
                        <a:noFill/>
                        <a:miter/>
                      </a:ln>
                    </p:spPr>
                  </p:pic>
                </p:oleObj>
              </mc:Fallback>
            </mc:AlternateContent>
          </a:graphicData>
        </a:graphic>
      </p:graphicFrame>
      <p:graphicFrame>
        <p:nvGraphicFramePr>
          <p:cNvPr id="74" name="对象 29802"/>
          <p:cNvGraphicFramePr>
            <a:graphicFrameLocks noChangeAspect="1"/>
          </p:cNvGraphicFramePr>
          <p:nvPr>
            <p:custDataLst>
              <p:tags r:id="rId98"/>
            </p:custDataLst>
          </p:nvPr>
        </p:nvGraphicFramePr>
        <p:xfrm>
          <a:off x="6961505" y="2802573"/>
          <a:ext cx="98425" cy="85725"/>
        </p:xfrm>
        <a:graphic>
          <a:graphicData uri="http://schemas.openxmlformats.org/presentationml/2006/ole">
            <mc:AlternateContent xmlns:mc="http://schemas.openxmlformats.org/markup-compatibility/2006">
              <mc:Choice xmlns:v="urn:schemas-microsoft-com:vml" Requires="v">
                <p:oleObj spid="_x0000_s75" name="" r:id="rId99" imgW="115570" imgH="115570" progId="Equation.3">
                  <p:embed/>
                </p:oleObj>
              </mc:Choice>
              <mc:Fallback>
                <p:oleObj name="" r:id="rId99" imgW="115570" imgH="115570" progId="Equation.3">
                  <p:embed/>
                  <p:pic>
                    <p:nvPicPr>
                      <p:cNvPr id="0" name="图片 3168"/>
                      <p:cNvPicPr/>
                      <p:nvPr/>
                    </p:nvPicPr>
                    <p:blipFill>
                      <a:blip r:embed="rId50"/>
                      <a:stretch>
                        <a:fillRect/>
                      </a:stretch>
                    </p:blipFill>
                    <p:spPr>
                      <a:xfrm>
                        <a:off x="6961505" y="2802573"/>
                        <a:ext cx="98425" cy="85725"/>
                      </a:xfrm>
                      <a:prstGeom prst="rect">
                        <a:avLst/>
                      </a:prstGeom>
                      <a:noFill/>
                      <a:ln w="38100">
                        <a:noFill/>
                        <a:miter/>
                      </a:ln>
                    </p:spPr>
                  </p:pic>
                </p:oleObj>
              </mc:Fallback>
            </mc:AlternateContent>
          </a:graphicData>
        </a:graphic>
      </p:graphicFrame>
      <p:sp>
        <p:nvSpPr>
          <p:cNvPr id="76" name="矩形 29803"/>
          <p:cNvSpPr/>
          <p:nvPr>
            <p:custDataLst>
              <p:tags r:id="rId100"/>
            </p:custDataLst>
          </p:nvPr>
        </p:nvSpPr>
        <p:spPr>
          <a:xfrm>
            <a:off x="7107555" y="2545398"/>
            <a:ext cx="477838" cy="579437"/>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77" name="矩形 29804"/>
          <p:cNvSpPr/>
          <p:nvPr>
            <p:custDataLst>
              <p:tags r:id="rId101"/>
            </p:custDataLst>
          </p:nvPr>
        </p:nvSpPr>
        <p:spPr>
          <a:xfrm>
            <a:off x="5680393" y="2202498"/>
            <a:ext cx="612775" cy="579437"/>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78" name="矩形 29805"/>
          <p:cNvSpPr/>
          <p:nvPr>
            <p:custDataLst>
              <p:tags r:id="rId102"/>
            </p:custDataLst>
          </p:nvPr>
        </p:nvSpPr>
        <p:spPr>
          <a:xfrm>
            <a:off x="5026343" y="2602548"/>
            <a:ext cx="477837" cy="579437"/>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79" name="矩形 29806"/>
          <p:cNvSpPr/>
          <p:nvPr>
            <p:custDataLst>
              <p:tags r:id="rId103"/>
            </p:custDataLst>
          </p:nvPr>
        </p:nvSpPr>
        <p:spPr>
          <a:xfrm>
            <a:off x="4885055" y="3745548"/>
            <a:ext cx="612775" cy="579437"/>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80" name="矩形 29807"/>
          <p:cNvSpPr/>
          <p:nvPr>
            <p:custDataLst>
              <p:tags r:id="rId104"/>
            </p:custDataLst>
          </p:nvPr>
        </p:nvSpPr>
        <p:spPr>
          <a:xfrm>
            <a:off x="5878830" y="4145598"/>
            <a:ext cx="477838" cy="579437"/>
          </a:xfrm>
          <a:prstGeom prst="rect">
            <a:avLst/>
          </a:prstGeom>
          <a:noFill/>
          <a:ln w="9525">
            <a:noFill/>
          </a:ln>
        </p:spPr>
        <p:txBody>
          <a:bodyPr anchor="t" anchorCtr="0"/>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81" name="矩形 29808"/>
          <p:cNvSpPr/>
          <p:nvPr>
            <p:custDataLst>
              <p:tags r:id="rId105"/>
            </p:custDataLst>
          </p:nvPr>
        </p:nvSpPr>
        <p:spPr>
          <a:xfrm>
            <a:off x="6983730" y="3916998"/>
            <a:ext cx="612775" cy="579437"/>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82" name="文本占位符 29810"/>
          <p:cNvSpPr/>
          <p:nvPr>
            <p:custDataLst>
              <p:tags r:id="rId106"/>
            </p:custDataLst>
          </p:nvPr>
        </p:nvSpPr>
        <p:spPr>
          <a:xfrm>
            <a:off x="473075" y="1595755"/>
            <a:ext cx="4038600" cy="4525963"/>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algn="ctr" fontAlgn="base">
              <a:lnSpc>
                <a:spcPct val="90000"/>
              </a:lnSpc>
              <a:spcBef>
                <a:spcPct val="0"/>
              </a:spcBef>
              <a:buClr>
                <a:srgbClr val="000000"/>
              </a:buClr>
              <a:buNone/>
            </a:pPr>
            <a:endParaRPr lang="en-US" altLang="x-none" sz="2400" i="1" strike="noStrike" kern="1200" noProof="1" dirty="0">
              <a:latin typeface="Times New Roman" panose="02020603050405020304" charset="0"/>
              <a:sym typeface="Wingdings" panose="05000000000000000000" pitchFamily="2" charset="2"/>
            </a:endParaRPr>
          </a:p>
          <a:p>
            <a:pPr algn="ctr" fontAlgn="base">
              <a:lnSpc>
                <a:spcPct val="90000"/>
              </a:lnSpc>
              <a:spcBef>
                <a:spcPct val="0"/>
              </a:spcBef>
              <a:buClr>
                <a:srgbClr val="000000"/>
              </a:buClr>
              <a:buNone/>
            </a:pPr>
            <a:endParaRPr lang="en-US" altLang="x-none" sz="2400" i="1" strike="noStrike" kern="1200" noProof="1" dirty="0">
              <a:latin typeface="Times New Roman" panose="02020603050405020304" charset="0"/>
              <a:sym typeface="Wingdings" panose="05000000000000000000" pitchFamily="2" charset="2"/>
            </a:endParaRPr>
          </a:p>
          <a:p>
            <a:pPr algn="ctr" fontAlgn="base">
              <a:lnSpc>
                <a:spcPct val="90000"/>
              </a:lnSpc>
              <a:spcBef>
                <a:spcPct val="0"/>
              </a:spcBef>
              <a:buClr>
                <a:srgbClr val="000000"/>
              </a:buClr>
              <a:buNone/>
            </a:pPr>
            <a:endParaRPr lang="en-US" altLang="x-none" sz="2400" i="1" strike="noStrike" kern="1200" noProof="1" dirty="0">
              <a:latin typeface="Times New Roman" panose="02020603050405020304" charset="0"/>
              <a:sym typeface="Wingdings" panose="05000000000000000000" pitchFamily="2" charset="2"/>
            </a:endParaRPr>
          </a:p>
          <a:p>
            <a:pPr algn="ctr" fontAlgn="base">
              <a:lnSpc>
                <a:spcPct val="90000"/>
              </a:lnSpc>
              <a:spcBef>
                <a:spcPct val="0"/>
              </a:spcBef>
              <a:buClr>
                <a:srgbClr val="000000"/>
              </a:buClr>
              <a:buNone/>
            </a:pPr>
            <a:endParaRPr lang="en-US" altLang="x-none" sz="2400" i="1" strike="noStrike" kern="1200" noProof="1" dirty="0">
              <a:latin typeface="Times New Roman" panose="02020603050405020304" charset="0"/>
              <a:sym typeface="Wingdings" panose="05000000000000000000" pitchFamily="2" charset="2"/>
            </a:endParaRPr>
          </a:p>
          <a:p>
            <a:pPr algn="ctr" fontAlgn="base">
              <a:lnSpc>
                <a:spcPct val="90000"/>
              </a:lnSpc>
              <a:spcBef>
                <a:spcPct val="0"/>
              </a:spcBef>
              <a:buClr>
                <a:srgbClr val="000000"/>
              </a:buClr>
              <a:buNone/>
            </a:pPr>
            <a:endParaRPr lang="en-US" altLang="x-none" sz="2400" i="1" strike="noStrike" kern="1200" noProof="1" dirty="0">
              <a:latin typeface="Times New Roman" panose="02020603050405020304" charset="0"/>
              <a:sym typeface="Wingdings" panose="05000000000000000000" pitchFamily="2" charset="2"/>
            </a:endParaRPr>
          </a:p>
          <a:p>
            <a:pPr algn="ctr" fontAlgn="base">
              <a:lnSpc>
                <a:spcPct val="90000"/>
              </a:lnSpc>
              <a:spcBef>
                <a:spcPct val="0"/>
              </a:spcBef>
              <a:buClr>
                <a:srgbClr val="000000"/>
              </a:buClr>
              <a:buNone/>
            </a:pPr>
            <a:endParaRPr lang="en-US" altLang="x-none" sz="2400" i="1" strike="noStrike" kern="1200" noProof="1" dirty="0">
              <a:latin typeface="Times New Roman" panose="02020603050405020304" charset="0"/>
              <a:sym typeface="Wingdings" panose="05000000000000000000" pitchFamily="2" charset="2"/>
            </a:endParaRPr>
          </a:p>
          <a:p>
            <a:pPr algn="ctr" fontAlgn="base">
              <a:lnSpc>
                <a:spcPct val="90000"/>
              </a:lnSpc>
              <a:spcBef>
                <a:spcPct val="0"/>
              </a:spcBef>
              <a:buClr>
                <a:srgbClr val="000000"/>
              </a:buClr>
              <a:buNone/>
            </a:pPr>
            <a:endParaRPr lang="en-US" altLang="x-none" sz="2400" i="1" strike="noStrike" kern="1200" noProof="1" dirty="0">
              <a:latin typeface="Times New Roman" panose="02020603050405020304" charset="0"/>
              <a:sym typeface="Wingdings" panose="05000000000000000000" pitchFamily="2" charset="2"/>
            </a:endParaRPr>
          </a:p>
          <a:p>
            <a:pPr algn="ctr" fontAlgn="base">
              <a:lnSpc>
                <a:spcPct val="90000"/>
              </a:lnSpc>
              <a:spcBef>
                <a:spcPct val="0"/>
              </a:spcBef>
              <a:buClr>
                <a:srgbClr val="000000"/>
              </a:buClr>
              <a:buNone/>
            </a:pPr>
            <a:endParaRPr lang="en-US" altLang="x-none" sz="2400" i="1" strike="noStrike" kern="1200" noProof="1" dirty="0">
              <a:latin typeface="Times New Roman" panose="02020603050405020304" charset="0"/>
              <a:sym typeface="Wingdings" panose="05000000000000000000" pitchFamily="2" charset="2"/>
            </a:endParaRPr>
          </a:p>
        </p:txBody>
      </p:sp>
      <p:sp>
        <p:nvSpPr>
          <p:cNvPr id="83" name="矩形 29811"/>
          <p:cNvSpPr/>
          <p:nvPr>
            <p:custDataLst>
              <p:tags r:id="rId107"/>
            </p:custDataLst>
          </p:nvPr>
        </p:nvSpPr>
        <p:spPr>
          <a:xfrm>
            <a:off x="3649980" y="5040948"/>
            <a:ext cx="4806950" cy="519112"/>
          </a:xfrm>
          <a:prstGeom prst="rect">
            <a:avLst/>
          </a:prstGeom>
          <a:noFill/>
          <a:ln w="9525">
            <a:noFill/>
          </a:ln>
        </p:spPr>
        <p:txBody>
          <a:bodyPr wrap="none" anchor="t" anchorCtr="0">
            <a:spAutoFit/>
          </a:bodyPr>
          <a:p>
            <a:pPr algn="ctr"/>
            <a:r>
              <a:rPr lang="zh-CN" altLang="en-US" sz="2800" dirty="0">
                <a:latin typeface="Times New Roman" panose="02020603050405020304" charset="0"/>
                <a:sym typeface="Wingdings" panose="05000000000000000000" pitchFamily="2" charset="2"/>
              </a:rPr>
              <a:t>取不同值镜像电荷的分布情况</a:t>
            </a:r>
            <a:endParaRPr lang="zh-CN" altLang="en-US" sz="2800" dirty="0">
              <a:latin typeface="Times New Roman" panose="02020603050405020304" charset="0"/>
              <a:sym typeface="Wingdings" panose="05000000000000000000" pitchFamily="2" charset="2"/>
            </a:endParaRPr>
          </a:p>
        </p:txBody>
      </p:sp>
      <p:graphicFrame>
        <p:nvGraphicFramePr>
          <p:cNvPr id="84" name="对象 29812"/>
          <p:cNvGraphicFramePr>
            <a:graphicFrameLocks noChangeAspect="1"/>
          </p:cNvGraphicFramePr>
          <p:nvPr>
            <p:custDataLst>
              <p:tags r:id="rId108"/>
            </p:custDataLst>
          </p:nvPr>
        </p:nvGraphicFramePr>
        <p:xfrm>
          <a:off x="3237230" y="5117148"/>
          <a:ext cx="457200" cy="419100"/>
        </p:xfrm>
        <a:graphic>
          <a:graphicData uri="http://schemas.openxmlformats.org/presentationml/2006/ole">
            <mc:AlternateContent xmlns:mc="http://schemas.openxmlformats.org/markup-compatibility/2006">
              <mc:Choice xmlns:v="urn:schemas-microsoft-com:vml" Requires="v">
                <p:oleObj spid="_x0000_s85" name="" r:id="rId109" imgW="153670" imgH="140970" progId="Equation.3">
                  <p:embed/>
                </p:oleObj>
              </mc:Choice>
              <mc:Fallback>
                <p:oleObj name="" r:id="rId109" imgW="153670" imgH="140970" progId="Equation.3">
                  <p:embed/>
                  <p:pic>
                    <p:nvPicPr>
                      <p:cNvPr id="0" name="图片 3167"/>
                      <p:cNvPicPr/>
                      <p:nvPr/>
                    </p:nvPicPr>
                    <p:blipFill>
                      <a:blip r:embed="rId110"/>
                      <a:stretch>
                        <a:fillRect/>
                      </a:stretch>
                    </p:blipFill>
                    <p:spPr>
                      <a:xfrm>
                        <a:off x="3237230" y="5117148"/>
                        <a:ext cx="457200" cy="419100"/>
                      </a:xfrm>
                      <a:prstGeom prst="rect">
                        <a:avLst/>
                      </a:prstGeom>
                      <a:noFill/>
                      <a:ln w="38100">
                        <a:noFill/>
                        <a:miter/>
                      </a:ln>
                    </p:spPr>
                  </p:pic>
                </p:oleObj>
              </mc:Fallback>
            </mc:AlternateContent>
          </a:graphicData>
        </a:graphic>
      </p:graphicFrame>
      <p:graphicFrame>
        <p:nvGraphicFramePr>
          <p:cNvPr id="86" name="对象 29813"/>
          <p:cNvGraphicFramePr>
            <a:graphicFrameLocks noChangeAspect="1"/>
          </p:cNvGraphicFramePr>
          <p:nvPr>
            <p:custDataLst>
              <p:tags r:id="rId111"/>
            </p:custDataLst>
          </p:nvPr>
        </p:nvGraphicFramePr>
        <p:xfrm>
          <a:off x="3061018" y="2680335"/>
          <a:ext cx="320675" cy="615950"/>
        </p:xfrm>
        <a:graphic>
          <a:graphicData uri="http://schemas.openxmlformats.org/presentationml/2006/ole">
            <mc:AlternateContent xmlns:mc="http://schemas.openxmlformats.org/markup-compatibility/2006">
              <mc:Choice xmlns:v="urn:schemas-microsoft-com:vml" Requires="v">
                <p:oleObj spid="_x0000_s87" name="" r:id="rId112" imgW="153035" imgH="394970" progId="Equation.3">
                  <p:embed/>
                </p:oleObj>
              </mc:Choice>
              <mc:Fallback>
                <p:oleObj name="" r:id="rId112" imgW="153035" imgH="394970" progId="Equation.3">
                  <p:embed/>
                  <p:pic>
                    <p:nvPicPr>
                      <p:cNvPr id="0" name="图片 3148"/>
                      <p:cNvPicPr/>
                      <p:nvPr/>
                    </p:nvPicPr>
                    <p:blipFill>
                      <a:blip r:embed="rId113"/>
                      <a:stretch>
                        <a:fillRect/>
                      </a:stretch>
                    </p:blipFill>
                    <p:spPr>
                      <a:xfrm>
                        <a:off x="3061018" y="2680335"/>
                        <a:ext cx="320675" cy="615950"/>
                      </a:xfrm>
                      <a:prstGeom prst="rect">
                        <a:avLst/>
                      </a:prstGeom>
                      <a:noFill/>
                      <a:ln w="38100">
                        <a:noFill/>
                        <a:miter/>
                      </a:ln>
                    </p:spPr>
                  </p:pic>
                </p:oleObj>
              </mc:Fallback>
            </mc:AlternateContent>
          </a:graphicData>
        </a:graphic>
      </p:graphicFrame>
      <p:grpSp>
        <p:nvGrpSpPr>
          <p:cNvPr id="88" name="组合 29814"/>
          <p:cNvGrpSpPr/>
          <p:nvPr/>
        </p:nvGrpSpPr>
        <p:grpSpPr>
          <a:xfrm>
            <a:off x="2989580" y="3288348"/>
            <a:ext cx="152400" cy="152400"/>
            <a:chOff x="0" y="0"/>
            <a:chExt cx="144" cy="240"/>
          </a:xfrm>
        </p:grpSpPr>
        <p:sp>
          <p:nvSpPr>
            <p:cNvPr id="89" name="直接连接符 29815"/>
            <p:cNvSpPr/>
            <p:nvPr>
              <p:custDataLst>
                <p:tags r:id="rId114"/>
              </p:custDataLst>
            </p:nvPr>
          </p:nvSpPr>
          <p:spPr>
            <a:xfrm>
              <a:off x="144" y="0"/>
              <a:ext cx="0" cy="24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90" name="直接连接符 29816"/>
            <p:cNvSpPr/>
            <p:nvPr>
              <p:custDataLst>
                <p:tags r:id="rId115"/>
              </p:custDataLst>
            </p:nvPr>
          </p:nvSpPr>
          <p:spPr>
            <a:xfrm flipH="1">
              <a:off x="0" y="0"/>
              <a:ext cx="144"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graphicFrame>
        <p:nvGraphicFramePr>
          <p:cNvPr id="91" name="对象 29817"/>
          <p:cNvGraphicFramePr>
            <a:graphicFrameLocks noChangeAspect="1"/>
          </p:cNvGraphicFramePr>
          <p:nvPr>
            <p:custDataLst>
              <p:tags r:id="rId116"/>
            </p:custDataLst>
          </p:nvPr>
        </p:nvGraphicFramePr>
        <p:xfrm>
          <a:off x="6626543" y="2896235"/>
          <a:ext cx="265112" cy="468313"/>
        </p:xfrm>
        <a:graphic>
          <a:graphicData uri="http://schemas.openxmlformats.org/presentationml/2006/ole">
            <mc:AlternateContent xmlns:mc="http://schemas.openxmlformats.org/markup-compatibility/2006">
              <mc:Choice xmlns:v="urn:schemas-microsoft-com:vml" Requires="v">
                <p:oleObj spid="_x0000_s92" name="" r:id="rId117" imgW="153035" imgH="394970" progId="Equation.3">
                  <p:embed/>
                </p:oleObj>
              </mc:Choice>
              <mc:Fallback>
                <p:oleObj name="" r:id="rId117" imgW="153035" imgH="394970" progId="Equation.3">
                  <p:embed/>
                  <p:pic>
                    <p:nvPicPr>
                      <p:cNvPr id="0" name="图片 3150"/>
                      <p:cNvPicPr/>
                      <p:nvPr/>
                    </p:nvPicPr>
                    <p:blipFill>
                      <a:blip r:embed="rId118"/>
                      <a:stretch>
                        <a:fillRect/>
                      </a:stretch>
                    </p:blipFill>
                    <p:spPr>
                      <a:xfrm>
                        <a:off x="6626543" y="2896235"/>
                        <a:ext cx="265112" cy="468313"/>
                      </a:xfrm>
                      <a:prstGeom prst="rect">
                        <a:avLst/>
                      </a:prstGeom>
                      <a:noFill/>
                      <a:ln w="38100">
                        <a:noFill/>
                        <a:miter/>
                      </a:ln>
                    </p:spPr>
                  </p:pic>
                </p:oleObj>
              </mc:Fallback>
            </mc:AlternateContent>
          </a:graphicData>
        </a:graphic>
      </p:graphicFrame>
      <p:grpSp>
        <p:nvGrpSpPr>
          <p:cNvPr id="93" name="组合 29818"/>
          <p:cNvGrpSpPr/>
          <p:nvPr/>
        </p:nvGrpSpPr>
        <p:grpSpPr>
          <a:xfrm>
            <a:off x="7928293" y="1764348"/>
            <a:ext cx="2833687" cy="3005137"/>
            <a:chOff x="0" y="0"/>
            <a:chExt cx="1785" cy="1893"/>
          </a:xfrm>
        </p:grpSpPr>
        <p:graphicFrame>
          <p:nvGraphicFramePr>
            <p:cNvPr id="94" name="对象 29819"/>
            <p:cNvGraphicFramePr>
              <a:graphicFrameLocks noChangeAspect="1"/>
            </p:cNvGraphicFramePr>
            <p:nvPr>
              <p:custDataLst>
                <p:tags r:id="rId119"/>
              </p:custDataLst>
            </p:nvPr>
          </p:nvGraphicFramePr>
          <p:xfrm>
            <a:off x="353" y="882"/>
            <a:ext cx="51" cy="44"/>
          </p:xfrm>
          <a:graphic>
            <a:graphicData uri="http://schemas.openxmlformats.org/presentationml/2006/ole">
              <mc:AlternateContent xmlns:mc="http://schemas.openxmlformats.org/markup-compatibility/2006">
                <mc:Choice xmlns:v="urn:schemas-microsoft-com:vml" Requires="v">
                  <p:oleObj spid="_x0000_s95" name="" r:id="rId120" imgW="115570" imgH="115570" progId="Equation.3">
                    <p:embed/>
                  </p:oleObj>
                </mc:Choice>
                <mc:Fallback>
                  <p:oleObj name="" r:id="rId120" imgW="115570" imgH="115570" progId="Equation.3">
                    <p:embed/>
                    <p:pic>
                      <p:nvPicPr>
                        <p:cNvPr id="0" name="图片 3147"/>
                        <p:cNvPicPr/>
                        <p:nvPr/>
                      </p:nvPicPr>
                      <p:blipFill>
                        <a:blip r:embed="rId50"/>
                        <a:stretch>
                          <a:fillRect/>
                        </a:stretch>
                      </p:blipFill>
                      <p:spPr>
                        <a:xfrm>
                          <a:off x="353" y="882"/>
                          <a:ext cx="51" cy="44"/>
                        </a:xfrm>
                        <a:prstGeom prst="rect">
                          <a:avLst/>
                        </a:prstGeom>
                        <a:noFill/>
                        <a:ln w="38100">
                          <a:noFill/>
                          <a:miter/>
                        </a:ln>
                      </p:spPr>
                    </p:pic>
                  </p:oleObj>
                </mc:Fallback>
              </mc:AlternateContent>
            </a:graphicData>
          </a:graphic>
        </p:graphicFrame>
        <p:graphicFrame>
          <p:nvGraphicFramePr>
            <p:cNvPr id="96" name="对象 29820"/>
            <p:cNvGraphicFramePr>
              <a:graphicFrameLocks noChangeAspect="1"/>
            </p:cNvGraphicFramePr>
            <p:nvPr>
              <p:custDataLst>
                <p:tags r:id="rId121"/>
              </p:custDataLst>
            </p:nvPr>
          </p:nvGraphicFramePr>
          <p:xfrm>
            <a:off x="353" y="1156"/>
            <a:ext cx="51" cy="44"/>
          </p:xfrm>
          <a:graphic>
            <a:graphicData uri="http://schemas.openxmlformats.org/presentationml/2006/ole">
              <mc:AlternateContent xmlns:mc="http://schemas.openxmlformats.org/markup-compatibility/2006">
                <mc:Choice xmlns:v="urn:schemas-microsoft-com:vml" Requires="v">
                  <p:oleObj spid="_x0000_s97" name="" r:id="rId122" imgW="115570" imgH="115570" progId="Equation.3">
                    <p:embed/>
                  </p:oleObj>
                </mc:Choice>
                <mc:Fallback>
                  <p:oleObj name="" r:id="rId122" imgW="115570" imgH="115570" progId="Equation.3">
                    <p:embed/>
                    <p:pic>
                      <p:nvPicPr>
                        <p:cNvPr id="0" name="图片 3152"/>
                        <p:cNvPicPr/>
                        <p:nvPr/>
                      </p:nvPicPr>
                      <p:blipFill>
                        <a:blip r:embed="rId50"/>
                        <a:stretch>
                          <a:fillRect/>
                        </a:stretch>
                      </p:blipFill>
                      <p:spPr>
                        <a:xfrm>
                          <a:off x="353" y="1156"/>
                          <a:ext cx="51" cy="44"/>
                        </a:xfrm>
                        <a:prstGeom prst="rect">
                          <a:avLst/>
                        </a:prstGeom>
                        <a:noFill/>
                        <a:ln w="38100">
                          <a:noFill/>
                          <a:miter/>
                        </a:ln>
                      </p:spPr>
                    </p:pic>
                  </p:oleObj>
                </mc:Fallback>
              </mc:AlternateContent>
            </a:graphicData>
          </a:graphic>
        </p:graphicFrame>
        <p:graphicFrame>
          <p:nvGraphicFramePr>
            <p:cNvPr id="98" name="对象 29821"/>
            <p:cNvGraphicFramePr>
              <a:graphicFrameLocks noChangeAspect="1"/>
            </p:cNvGraphicFramePr>
            <p:nvPr>
              <p:custDataLst>
                <p:tags r:id="rId123"/>
              </p:custDataLst>
            </p:nvPr>
          </p:nvGraphicFramePr>
          <p:xfrm>
            <a:off x="752" y="1625"/>
            <a:ext cx="51" cy="44"/>
          </p:xfrm>
          <a:graphic>
            <a:graphicData uri="http://schemas.openxmlformats.org/presentationml/2006/ole">
              <mc:AlternateContent xmlns:mc="http://schemas.openxmlformats.org/markup-compatibility/2006">
                <mc:Choice xmlns:v="urn:schemas-microsoft-com:vml" Requires="v">
                  <p:oleObj spid="_x0000_s99" name="" r:id="rId124" imgW="115570" imgH="115570" progId="Equation.3">
                    <p:embed/>
                  </p:oleObj>
                </mc:Choice>
                <mc:Fallback>
                  <p:oleObj name="" r:id="rId124" imgW="115570" imgH="115570" progId="Equation.3">
                    <p:embed/>
                    <p:pic>
                      <p:nvPicPr>
                        <p:cNvPr id="0" name="图片 3153"/>
                        <p:cNvPicPr/>
                        <p:nvPr/>
                      </p:nvPicPr>
                      <p:blipFill>
                        <a:blip r:embed="rId50"/>
                        <a:stretch>
                          <a:fillRect/>
                        </a:stretch>
                      </p:blipFill>
                      <p:spPr>
                        <a:xfrm>
                          <a:off x="752" y="1625"/>
                          <a:ext cx="51" cy="44"/>
                        </a:xfrm>
                        <a:prstGeom prst="rect">
                          <a:avLst/>
                        </a:prstGeom>
                        <a:noFill/>
                        <a:ln w="38100">
                          <a:noFill/>
                          <a:miter/>
                        </a:ln>
                      </p:spPr>
                    </p:pic>
                  </p:oleObj>
                </mc:Fallback>
              </mc:AlternateContent>
            </a:graphicData>
          </a:graphic>
        </p:graphicFrame>
        <p:graphicFrame>
          <p:nvGraphicFramePr>
            <p:cNvPr id="100" name="对象 29822"/>
            <p:cNvGraphicFramePr>
              <a:graphicFrameLocks noChangeAspect="1"/>
            </p:cNvGraphicFramePr>
            <p:nvPr>
              <p:custDataLst>
                <p:tags r:id="rId125"/>
              </p:custDataLst>
            </p:nvPr>
          </p:nvGraphicFramePr>
          <p:xfrm>
            <a:off x="1071" y="1625"/>
            <a:ext cx="51" cy="44"/>
          </p:xfrm>
          <a:graphic>
            <a:graphicData uri="http://schemas.openxmlformats.org/presentationml/2006/ole">
              <mc:AlternateContent xmlns:mc="http://schemas.openxmlformats.org/markup-compatibility/2006">
                <mc:Choice xmlns:v="urn:schemas-microsoft-com:vml" Requires="v">
                  <p:oleObj spid="_x0000_s101" name="" r:id="rId126" imgW="115570" imgH="115570" progId="Equation.3">
                    <p:embed/>
                  </p:oleObj>
                </mc:Choice>
                <mc:Fallback>
                  <p:oleObj name="" r:id="rId126" imgW="115570" imgH="115570" progId="Equation.3">
                    <p:embed/>
                    <p:pic>
                      <p:nvPicPr>
                        <p:cNvPr id="0" name="图片 3149"/>
                        <p:cNvPicPr/>
                        <p:nvPr/>
                      </p:nvPicPr>
                      <p:blipFill>
                        <a:blip r:embed="rId50"/>
                        <a:stretch>
                          <a:fillRect/>
                        </a:stretch>
                      </p:blipFill>
                      <p:spPr>
                        <a:xfrm>
                          <a:off x="1071" y="1625"/>
                          <a:ext cx="51" cy="44"/>
                        </a:xfrm>
                        <a:prstGeom prst="rect">
                          <a:avLst/>
                        </a:prstGeom>
                        <a:noFill/>
                        <a:ln w="38100">
                          <a:noFill/>
                          <a:miter/>
                        </a:ln>
                      </p:spPr>
                    </p:pic>
                  </p:oleObj>
                </mc:Fallback>
              </mc:AlternateContent>
            </a:graphicData>
          </a:graphic>
        </p:graphicFrame>
        <p:graphicFrame>
          <p:nvGraphicFramePr>
            <p:cNvPr id="102" name="对象 29823"/>
            <p:cNvGraphicFramePr>
              <a:graphicFrameLocks noChangeAspect="1"/>
            </p:cNvGraphicFramePr>
            <p:nvPr>
              <p:custDataLst>
                <p:tags r:id="rId127"/>
              </p:custDataLst>
            </p:nvPr>
          </p:nvGraphicFramePr>
          <p:xfrm>
            <a:off x="1071" y="373"/>
            <a:ext cx="51" cy="44"/>
          </p:xfrm>
          <a:graphic>
            <a:graphicData uri="http://schemas.openxmlformats.org/presentationml/2006/ole">
              <mc:AlternateContent xmlns:mc="http://schemas.openxmlformats.org/markup-compatibility/2006">
                <mc:Choice xmlns:v="urn:schemas-microsoft-com:vml" Requires="v">
                  <p:oleObj spid="_x0000_s103" name="" r:id="rId128" imgW="115570" imgH="115570" progId="Equation.3">
                    <p:embed/>
                  </p:oleObj>
                </mc:Choice>
                <mc:Fallback>
                  <p:oleObj name="" r:id="rId128" imgW="115570" imgH="115570" progId="Equation.3">
                    <p:embed/>
                    <p:pic>
                      <p:nvPicPr>
                        <p:cNvPr id="0" name="图片 3151"/>
                        <p:cNvPicPr/>
                        <p:nvPr/>
                      </p:nvPicPr>
                      <p:blipFill>
                        <a:blip r:embed="rId50"/>
                        <a:stretch>
                          <a:fillRect/>
                        </a:stretch>
                      </p:blipFill>
                      <p:spPr>
                        <a:xfrm>
                          <a:off x="1071" y="373"/>
                          <a:ext cx="51" cy="44"/>
                        </a:xfrm>
                        <a:prstGeom prst="rect">
                          <a:avLst/>
                        </a:prstGeom>
                        <a:noFill/>
                        <a:ln w="38100">
                          <a:noFill/>
                          <a:miter/>
                        </a:ln>
                      </p:spPr>
                    </p:pic>
                  </p:oleObj>
                </mc:Fallback>
              </mc:AlternateContent>
            </a:graphicData>
          </a:graphic>
        </p:graphicFrame>
        <p:graphicFrame>
          <p:nvGraphicFramePr>
            <p:cNvPr id="104" name="对象 29824"/>
            <p:cNvGraphicFramePr>
              <a:graphicFrameLocks noChangeAspect="1"/>
            </p:cNvGraphicFramePr>
            <p:nvPr>
              <p:custDataLst>
                <p:tags r:id="rId129"/>
              </p:custDataLst>
            </p:nvPr>
          </p:nvGraphicFramePr>
          <p:xfrm>
            <a:off x="712" y="373"/>
            <a:ext cx="51" cy="44"/>
          </p:xfrm>
          <a:graphic>
            <a:graphicData uri="http://schemas.openxmlformats.org/presentationml/2006/ole">
              <mc:AlternateContent xmlns:mc="http://schemas.openxmlformats.org/markup-compatibility/2006">
                <mc:Choice xmlns:v="urn:schemas-microsoft-com:vml" Requires="v">
                  <p:oleObj spid="_x0000_s105" name="" r:id="rId130" imgW="115570" imgH="115570" progId="Equation.3">
                    <p:embed/>
                  </p:oleObj>
                </mc:Choice>
                <mc:Fallback>
                  <p:oleObj name="" r:id="rId130" imgW="115570" imgH="115570" progId="Equation.3">
                    <p:embed/>
                    <p:pic>
                      <p:nvPicPr>
                        <p:cNvPr id="0" name="图片 3144"/>
                        <p:cNvPicPr/>
                        <p:nvPr/>
                      </p:nvPicPr>
                      <p:blipFill>
                        <a:blip r:embed="rId50"/>
                        <a:stretch>
                          <a:fillRect/>
                        </a:stretch>
                      </p:blipFill>
                      <p:spPr>
                        <a:xfrm>
                          <a:off x="712" y="373"/>
                          <a:ext cx="51" cy="44"/>
                        </a:xfrm>
                        <a:prstGeom prst="rect">
                          <a:avLst/>
                        </a:prstGeom>
                        <a:noFill/>
                        <a:ln w="38100">
                          <a:noFill/>
                          <a:miter/>
                        </a:ln>
                      </p:spPr>
                    </p:pic>
                  </p:oleObj>
                </mc:Fallback>
              </mc:AlternateContent>
            </a:graphicData>
          </a:graphic>
        </p:graphicFrame>
        <p:graphicFrame>
          <p:nvGraphicFramePr>
            <p:cNvPr id="106" name="对象 29825"/>
            <p:cNvGraphicFramePr>
              <a:graphicFrameLocks noChangeAspect="1"/>
            </p:cNvGraphicFramePr>
            <p:nvPr>
              <p:custDataLst>
                <p:tags r:id="rId131"/>
              </p:custDataLst>
            </p:nvPr>
          </p:nvGraphicFramePr>
          <p:xfrm>
            <a:off x="1510" y="843"/>
            <a:ext cx="51" cy="44"/>
          </p:xfrm>
          <a:graphic>
            <a:graphicData uri="http://schemas.openxmlformats.org/presentationml/2006/ole">
              <mc:AlternateContent xmlns:mc="http://schemas.openxmlformats.org/markup-compatibility/2006">
                <mc:Choice xmlns:v="urn:schemas-microsoft-com:vml" Requires="v">
                  <p:oleObj spid="_x0000_s107" name="" r:id="rId132" imgW="115570" imgH="115570" progId="Equation.3">
                    <p:embed/>
                  </p:oleObj>
                </mc:Choice>
                <mc:Fallback>
                  <p:oleObj name="" r:id="rId132" imgW="115570" imgH="115570" progId="Equation.3">
                    <p:embed/>
                    <p:pic>
                      <p:nvPicPr>
                        <p:cNvPr id="0" name="图片 3146"/>
                        <p:cNvPicPr/>
                        <p:nvPr/>
                      </p:nvPicPr>
                      <p:blipFill>
                        <a:blip r:embed="rId50"/>
                        <a:stretch>
                          <a:fillRect/>
                        </a:stretch>
                      </p:blipFill>
                      <p:spPr>
                        <a:xfrm>
                          <a:off x="1510" y="843"/>
                          <a:ext cx="51" cy="44"/>
                        </a:xfrm>
                        <a:prstGeom prst="rect">
                          <a:avLst/>
                        </a:prstGeom>
                        <a:noFill/>
                        <a:ln w="38100">
                          <a:noFill/>
                          <a:miter/>
                        </a:ln>
                      </p:spPr>
                    </p:pic>
                  </p:oleObj>
                </mc:Fallback>
              </mc:AlternateContent>
            </a:graphicData>
          </a:graphic>
        </p:graphicFrame>
        <p:graphicFrame>
          <p:nvGraphicFramePr>
            <p:cNvPr id="108" name="对象 29826"/>
            <p:cNvGraphicFramePr>
              <a:graphicFrameLocks noChangeAspect="1"/>
            </p:cNvGraphicFramePr>
            <p:nvPr>
              <p:custDataLst>
                <p:tags r:id="rId133"/>
              </p:custDataLst>
            </p:nvPr>
          </p:nvGraphicFramePr>
          <p:xfrm>
            <a:off x="1498" y="1234"/>
            <a:ext cx="52" cy="44"/>
          </p:xfrm>
          <a:graphic>
            <a:graphicData uri="http://schemas.openxmlformats.org/presentationml/2006/ole">
              <mc:AlternateContent xmlns:mc="http://schemas.openxmlformats.org/markup-compatibility/2006">
                <mc:Choice xmlns:v="urn:schemas-microsoft-com:vml" Requires="v">
                  <p:oleObj spid="_x0000_s109" name="" r:id="rId134" imgW="115570" imgH="115570" progId="Equation.3">
                    <p:embed/>
                  </p:oleObj>
                </mc:Choice>
                <mc:Fallback>
                  <p:oleObj name="" r:id="rId134" imgW="115570" imgH="115570" progId="Equation.3">
                    <p:embed/>
                    <p:pic>
                      <p:nvPicPr>
                        <p:cNvPr id="0" name="图片 3143"/>
                        <p:cNvPicPr/>
                        <p:nvPr/>
                      </p:nvPicPr>
                      <p:blipFill>
                        <a:blip r:embed="rId50"/>
                        <a:stretch>
                          <a:fillRect/>
                        </a:stretch>
                      </p:blipFill>
                      <p:spPr>
                        <a:xfrm>
                          <a:off x="1498" y="1234"/>
                          <a:ext cx="52" cy="44"/>
                        </a:xfrm>
                        <a:prstGeom prst="rect">
                          <a:avLst/>
                        </a:prstGeom>
                        <a:noFill/>
                        <a:ln w="38100">
                          <a:noFill/>
                          <a:miter/>
                        </a:ln>
                      </p:spPr>
                    </p:pic>
                  </p:oleObj>
                </mc:Fallback>
              </mc:AlternateContent>
            </a:graphicData>
          </a:graphic>
        </p:graphicFrame>
        <p:graphicFrame>
          <p:nvGraphicFramePr>
            <p:cNvPr id="110" name="对象 29827"/>
            <p:cNvGraphicFramePr>
              <a:graphicFrameLocks noChangeAspect="1"/>
            </p:cNvGraphicFramePr>
            <p:nvPr>
              <p:custDataLst>
                <p:tags r:id="rId135"/>
              </p:custDataLst>
            </p:nvPr>
          </p:nvGraphicFramePr>
          <p:xfrm>
            <a:off x="1214" y="672"/>
            <a:ext cx="130" cy="336"/>
          </p:xfrm>
          <a:graphic>
            <a:graphicData uri="http://schemas.openxmlformats.org/presentationml/2006/ole">
              <mc:AlternateContent xmlns:mc="http://schemas.openxmlformats.org/markup-compatibility/2006">
                <mc:Choice xmlns:v="urn:schemas-microsoft-com:vml" Requires="v">
                  <p:oleObj spid="_x0000_s111" name="" r:id="rId136" imgW="153035" imgH="394970" progId="Equation.3">
                    <p:embed/>
                  </p:oleObj>
                </mc:Choice>
                <mc:Fallback>
                  <p:oleObj name="" r:id="rId136" imgW="153035" imgH="394970" progId="Equation.3">
                    <p:embed/>
                    <p:pic>
                      <p:nvPicPr>
                        <p:cNvPr id="0" name="图片 3145"/>
                        <p:cNvPicPr/>
                        <p:nvPr/>
                      </p:nvPicPr>
                      <p:blipFill>
                        <a:blip r:embed="rId137"/>
                        <a:stretch>
                          <a:fillRect/>
                        </a:stretch>
                      </p:blipFill>
                      <p:spPr>
                        <a:xfrm>
                          <a:off x="1214" y="672"/>
                          <a:ext cx="130" cy="336"/>
                        </a:xfrm>
                        <a:prstGeom prst="rect">
                          <a:avLst/>
                        </a:prstGeom>
                        <a:noFill/>
                        <a:ln w="38100">
                          <a:noFill/>
                          <a:miter/>
                        </a:ln>
                      </p:spPr>
                    </p:pic>
                  </p:oleObj>
                </mc:Fallback>
              </mc:AlternateContent>
            </a:graphicData>
          </a:graphic>
        </p:graphicFrame>
        <p:sp>
          <p:nvSpPr>
            <p:cNvPr id="112" name="矩形 29828"/>
            <p:cNvSpPr/>
            <p:nvPr>
              <p:custDataLst>
                <p:tags r:id="rId138"/>
              </p:custDataLst>
            </p:nvPr>
          </p:nvSpPr>
          <p:spPr>
            <a:xfrm>
              <a:off x="1445" y="441"/>
              <a:ext cx="301" cy="365"/>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113" name="矩形 29829"/>
            <p:cNvSpPr/>
            <p:nvPr>
              <p:custDataLst>
                <p:tags r:id="rId139"/>
              </p:custDataLst>
            </p:nvPr>
          </p:nvSpPr>
          <p:spPr>
            <a:xfrm>
              <a:off x="992" y="215"/>
              <a:ext cx="386" cy="365"/>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114" name="矩形 29830"/>
            <p:cNvSpPr/>
            <p:nvPr>
              <p:custDataLst>
                <p:tags r:id="rId140"/>
              </p:custDataLst>
            </p:nvPr>
          </p:nvSpPr>
          <p:spPr>
            <a:xfrm>
              <a:off x="408" y="169"/>
              <a:ext cx="301" cy="365"/>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115" name="矩形 29831"/>
            <p:cNvSpPr/>
            <p:nvPr>
              <p:custDataLst>
                <p:tags r:id="rId141"/>
              </p:custDataLst>
            </p:nvPr>
          </p:nvSpPr>
          <p:spPr>
            <a:xfrm>
              <a:off x="0" y="638"/>
              <a:ext cx="386" cy="365"/>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116" name="矩形 29832"/>
            <p:cNvSpPr/>
            <p:nvPr>
              <p:custDataLst>
                <p:tags r:id="rId142"/>
              </p:custDataLst>
            </p:nvPr>
          </p:nvSpPr>
          <p:spPr>
            <a:xfrm>
              <a:off x="99" y="1074"/>
              <a:ext cx="303" cy="365"/>
            </a:xfrm>
            <a:prstGeom prst="rect">
              <a:avLst/>
            </a:prstGeom>
            <a:noFill/>
            <a:ln w="9525">
              <a:noFill/>
            </a:ln>
          </p:spPr>
          <p:txBody>
            <a:bodyPr anchor="t" anchorCtr="0"/>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117" name="矩形 29833"/>
            <p:cNvSpPr/>
            <p:nvPr>
              <p:custDataLst>
                <p:tags r:id="rId143"/>
              </p:custDataLst>
            </p:nvPr>
          </p:nvSpPr>
          <p:spPr>
            <a:xfrm>
              <a:off x="399" y="1437"/>
              <a:ext cx="386" cy="365"/>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118" name="直接连接符 29834"/>
            <p:cNvSpPr/>
            <p:nvPr>
              <p:custDataLst>
                <p:tags r:id="rId144"/>
              </p:custDataLst>
            </p:nvPr>
          </p:nvSpPr>
          <p:spPr>
            <a:xfrm flipH="1" flipV="1">
              <a:off x="174" y="247"/>
              <a:ext cx="758" cy="743"/>
            </a:xfrm>
            <a:prstGeom prst="line">
              <a:avLst/>
            </a:prstGeom>
            <a:ln w="9525" cap="flat" cmpd="sng">
              <a:solidFill>
                <a:schemeClr val="tx1"/>
              </a:solidFill>
              <a:prstDash val="dash"/>
              <a:round/>
              <a:headEnd type="none" w="med" len="med"/>
              <a:tailEnd type="none" w="med" len="med"/>
            </a:ln>
          </p:spPr>
          <p:txBody>
            <a:bodyPr anchor="t" anchorCtr="0"/>
            <a:p>
              <a:endParaRPr lang="zh-CN" altLang="en-US">
                <a:latin typeface="Arial" panose="020B0604020202020204" pitchFamily="34" charset="0"/>
              </a:endParaRPr>
            </a:p>
          </p:txBody>
        </p:sp>
        <p:grpSp>
          <p:nvGrpSpPr>
            <p:cNvPr id="119" name="组合 29835"/>
            <p:cNvGrpSpPr/>
            <p:nvPr/>
          </p:nvGrpSpPr>
          <p:grpSpPr>
            <a:xfrm rot="7941297">
              <a:off x="682" y="511"/>
              <a:ext cx="1125" cy="103"/>
              <a:chOff x="0" y="0"/>
              <a:chExt cx="1248" cy="144"/>
            </a:xfrm>
          </p:grpSpPr>
          <p:sp>
            <p:nvSpPr>
              <p:cNvPr id="120" name="直接连接符 29836"/>
              <p:cNvSpPr/>
              <p:nvPr>
                <p:custDataLst>
                  <p:tags r:id="rId145"/>
                </p:custDataLst>
              </p:nvPr>
            </p:nvSpPr>
            <p:spPr>
              <a:xfrm>
                <a:off x="96" y="0"/>
                <a:ext cx="1152"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nvGrpSpPr>
              <p:cNvPr id="121" name="组合 29837"/>
              <p:cNvGrpSpPr/>
              <p:nvPr/>
            </p:nvGrpSpPr>
            <p:grpSpPr>
              <a:xfrm>
                <a:off x="0" y="0"/>
                <a:ext cx="1248" cy="144"/>
                <a:chOff x="0" y="0"/>
                <a:chExt cx="1248" cy="144"/>
              </a:xfrm>
            </p:grpSpPr>
            <p:sp>
              <p:nvSpPr>
                <p:cNvPr id="122" name="直接连接符 29838"/>
                <p:cNvSpPr/>
                <p:nvPr>
                  <p:custDataLst>
                    <p:tags r:id="rId146"/>
                  </p:custDataLst>
                </p:nvPr>
              </p:nvSpPr>
              <p:spPr>
                <a:xfrm flipV="1">
                  <a:off x="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23" name="直接连接符 29839"/>
                <p:cNvSpPr/>
                <p:nvPr>
                  <p:custDataLst>
                    <p:tags r:id="rId147"/>
                  </p:custDataLst>
                </p:nvPr>
              </p:nvSpPr>
              <p:spPr>
                <a:xfrm flipV="1">
                  <a:off x="9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24" name="直接连接符 29840"/>
                <p:cNvSpPr/>
                <p:nvPr>
                  <p:custDataLst>
                    <p:tags r:id="rId148"/>
                  </p:custDataLst>
                </p:nvPr>
              </p:nvSpPr>
              <p:spPr>
                <a:xfrm flipV="1">
                  <a:off x="19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25" name="直接连接符 29841"/>
                <p:cNvSpPr/>
                <p:nvPr>
                  <p:custDataLst>
                    <p:tags r:id="rId149"/>
                  </p:custDataLst>
                </p:nvPr>
              </p:nvSpPr>
              <p:spPr>
                <a:xfrm flipV="1">
                  <a:off x="28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26" name="直接连接符 29842"/>
                <p:cNvSpPr/>
                <p:nvPr>
                  <p:custDataLst>
                    <p:tags r:id="rId150"/>
                  </p:custDataLst>
                </p:nvPr>
              </p:nvSpPr>
              <p:spPr>
                <a:xfrm flipV="1">
                  <a:off x="38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27" name="直接连接符 29843"/>
                <p:cNvSpPr/>
                <p:nvPr>
                  <p:custDataLst>
                    <p:tags r:id="rId151"/>
                  </p:custDataLst>
                </p:nvPr>
              </p:nvSpPr>
              <p:spPr>
                <a:xfrm flipV="1">
                  <a:off x="48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28" name="直接连接符 29844"/>
                <p:cNvSpPr/>
                <p:nvPr>
                  <p:custDataLst>
                    <p:tags r:id="rId152"/>
                  </p:custDataLst>
                </p:nvPr>
              </p:nvSpPr>
              <p:spPr>
                <a:xfrm flipV="1">
                  <a:off x="57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29" name="直接连接符 29845"/>
                <p:cNvSpPr/>
                <p:nvPr>
                  <p:custDataLst>
                    <p:tags r:id="rId153"/>
                  </p:custDataLst>
                </p:nvPr>
              </p:nvSpPr>
              <p:spPr>
                <a:xfrm flipV="1">
                  <a:off x="67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30" name="直接连接符 29846"/>
                <p:cNvSpPr/>
                <p:nvPr>
                  <p:custDataLst>
                    <p:tags r:id="rId154"/>
                  </p:custDataLst>
                </p:nvPr>
              </p:nvSpPr>
              <p:spPr>
                <a:xfrm flipV="1">
                  <a:off x="76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31" name="直接连接符 29847"/>
                <p:cNvSpPr/>
                <p:nvPr>
                  <p:custDataLst>
                    <p:tags r:id="rId155"/>
                  </p:custDataLst>
                </p:nvPr>
              </p:nvSpPr>
              <p:spPr>
                <a:xfrm flipV="1">
                  <a:off x="86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32" name="直接连接符 29848"/>
                <p:cNvSpPr/>
                <p:nvPr>
                  <p:custDataLst>
                    <p:tags r:id="rId156"/>
                  </p:custDataLst>
                </p:nvPr>
              </p:nvSpPr>
              <p:spPr>
                <a:xfrm flipV="1">
                  <a:off x="96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33" name="直接连接符 29849"/>
                <p:cNvSpPr/>
                <p:nvPr>
                  <p:custDataLst>
                    <p:tags r:id="rId157"/>
                  </p:custDataLst>
                </p:nvPr>
              </p:nvSpPr>
              <p:spPr>
                <a:xfrm flipV="1">
                  <a:off x="105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34" name="直接连接符 29850"/>
                <p:cNvSpPr/>
                <p:nvPr>
                  <p:custDataLst>
                    <p:tags r:id="rId158"/>
                  </p:custDataLst>
                </p:nvPr>
              </p:nvSpPr>
              <p:spPr>
                <a:xfrm flipV="1">
                  <a:off x="115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grpSp>
        <p:grpSp>
          <p:nvGrpSpPr>
            <p:cNvPr id="135" name="组合 29851"/>
            <p:cNvGrpSpPr/>
            <p:nvPr/>
          </p:nvGrpSpPr>
          <p:grpSpPr>
            <a:xfrm rot="-16787">
              <a:off x="892" y="990"/>
              <a:ext cx="893" cy="137"/>
              <a:chOff x="0" y="0"/>
              <a:chExt cx="1248" cy="144"/>
            </a:xfrm>
          </p:grpSpPr>
          <p:sp>
            <p:nvSpPr>
              <p:cNvPr id="136" name="直接连接符 29852"/>
              <p:cNvSpPr/>
              <p:nvPr>
                <p:custDataLst>
                  <p:tags r:id="rId159"/>
                </p:custDataLst>
              </p:nvPr>
            </p:nvSpPr>
            <p:spPr>
              <a:xfrm>
                <a:off x="96" y="0"/>
                <a:ext cx="1152"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nvGrpSpPr>
              <p:cNvPr id="137" name="组合 29853"/>
              <p:cNvGrpSpPr/>
              <p:nvPr/>
            </p:nvGrpSpPr>
            <p:grpSpPr>
              <a:xfrm>
                <a:off x="0" y="0"/>
                <a:ext cx="1248" cy="144"/>
                <a:chOff x="0" y="0"/>
                <a:chExt cx="1248" cy="144"/>
              </a:xfrm>
            </p:grpSpPr>
            <p:sp>
              <p:nvSpPr>
                <p:cNvPr id="138" name="直接连接符 29854"/>
                <p:cNvSpPr/>
                <p:nvPr>
                  <p:custDataLst>
                    <p:tags r:id="rId160"/>
                  </p:custDataLst>
                </p:nvPr>
              </p:nvSpPr>
              <p:spPr>
                <a:xfrm flipV="1">
                  <a:off x="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39" name="直接连接符 29855"/>
                <p:cNvSpPr/>
                <p:nvPr>
                  <p:custDataLst>
                    <p:tags r:id="rId161"/>
                  </p:custDataLst>
                </p:nvPr>
              </p:nvSpPr>
              <p:spPr>
                <a:xfrm flipV="1">
                  <a:off x="9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0" name="直接连接符 29856"/>
                <p:cNvSpPr/>
                <p:nvPr>
                  <p:custDataLst>
                    <p:tags r:id="rId162"/>
                  </p:custDataLst>
                </p:nvPr>
              </p:nvSpPr>
              <p:spPr>
                <a:xfrm flipV="1">
                  <a:off x="19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1" name="直接连接符 29857"/>
                <p:cNvSpPr/>
                <p:nvPr>
                  <p:custDataLst>
                    <p:tags r:id="rId163"/>
                  </p:custDataLst>
                </p:nvPr>
              </p:nvSpPr>
              <p:spPr>
                <a:xfrm flipV="1">
                  <a:off x="28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2" name="直接连接符 29858"/>
                <p:cNvSpPr/>
                <p:nvPr>
                  <p:custDataLst>
                    <p:tags r:id="rId164"/>
                  </p:custDataLst>
                </p:nvPr>
              </p:nvSpPr>
              <p:spPr>
                <a:xfrm flipV="1">
                  <a:off x="38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3" name="直接连接符 29859"/>
                <p:cNvSpPr/>
                <p:nvPr>
                  <p:custDataLst>
                    <p:tags r:id="rId165"/>
                  </p:custDataLst>
                </p:nvPr>
              </p:nvSpPr>
              <p:spPr>
                <a:xfrm flipV="1">
                  <a:off x="48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4" name="直接连接符 29860"/>
                <p:cNvSpPr/>
                <p:nvPr>
                  <p:custDataLst>
                    <p:tags r:id="rId166"/>
                  </p:custDataLst>
                </p:nvPr>
              </p:nvSpPr>
              <p:spPr>
                <a:xfrm flipV="1">
                  <a:off x="57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5" name="直接连接符 29861"/>
                <p:cNvSpPr/>
                <p:nvPr>
                  <p:custDataLst>
                    <p:tags r:id="rId167"/>
                  </p:custDataLst>
                </p:nvPr>
              </p:nvSpPr>
              <p:spPr>
                <a:xfrm flipV="1">
                  <a:off x="67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6" name="直接连接符 29862"/>
                <p:cNvSpPr/>
                <p:nvPr>
                  <p:custDataLst>
                    <p:tags r:id="rId168"/>
                  </p:custDataLst>
                </p:nvPr>
              </p:nvSpPr>
              <p:spPr>
                <a:xfrm flipV="1">
                  <a:off x="768"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7" name="直接连接符 29863"/>
                <p:cNvSpPr/>
                <p:nvPr>
                  <p:custDataLst>
                    <p:tags r:id="rId169"/>
                  </p:custDataLst>
                </p:nvPr>
              </p:nvSpPr>
              <p:spPr>
                <a:xfrm flipV="1">
                  <a:off x="864"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8" name="直接连接符 29864"/>
                <p:cNvSpPr/>
                <p:nvPr>
                  <p:custDataLst>
                    <p:tags r:id="rId170"/>
                  </p:custDataLst>
                </p:nvPr>
              </p:nvSpPr>
              <p:spPr>
                <a:xfrm flipV="1">
                  <a:off x="960"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49" name="直接连接符 29865"/>
                <p:cNvSpPr/>
                <p:nvPr>
                  <p:custDataLst>
                    <p:tags r:id="rId171"/>
                  </p:custDataLst>
                </p:nvPr>
              </p:nvSpPr>
              <p:spPr>
                <a:xfrm flipV="1">
                  <a:off x="1056"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50" name="直接连接符 29866"/>
                <p:cNvSpPr/>
                <p:nvPr>
                  <p:custDataLst>
                    <p:tags r:id="rId172"/>
                  </p:custDataLst>
                </p:nvPr>
              </p:nvSpPr>
              <p:spPr>
                <a:xfrm flipV="1">
                  <a:off x="1152" y="0"/>
                  <a:ext cx="96" cy="1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pSp>
        </p:grpSp>
        <p:sp>
          <p:nvSpPr>
            <p:cNvPr id="151" name="直接连接符 29867"/>
            <p:cNvSpPr/>
            <p:nvPr>
              <p:custDataLst>
                <p:tags r:id="rId173"/>
              </p:custDataLst>
            </p:nvPr>
          </p:nvSpPr>
          <p:spPr>
            <a:xfrm flipH="1">
              <a:off x="294" y="990"/>
              <a:ext cx="638" cy="626"/>
            </a:xfrm>
            <a:prstGeom prst="line">
              <a:avLst/>
            </a:prstGeom>
            <a:ln w="9525" cap="flat" cmpd="sng">
              <a:solidFill>
                <a:schemeClr val="tx1"/>
              </a:solidFill>
              <a:prstDash val="dash"/>
              <a:round/>
              <a:headEnd type="none" w="med" len="med"/>
              <a:tailEnd type="none" w="med" len="med"/>
            </a:ln>
          </p:spPr>
          <p:txBody>
            <a:bodyPr anchor="t" anchorCtr="0"/>
            <a:p>
              <a:endParaRPr lang="zh-CN" altLang="en-US">
                <a:latin typeface="Arial" panose="020B0604020202020204" pitchFamily="34" charset="0"/>
              </a:endParaRPr>
            </a:p>
          </p:txBody>
        </p:sp>
        <p:sp>
          <p:nvSpPr>
            <p:cNvPr id="152" name="直接连接符 29868"/>
            <p:cNvSpPr/>
            <p:nvPr>
              <p:custDataLst>
                <p:tags r:id="rId174"/>
              </p:custDataLst>
            </p:nvPr>
          </p:nvSpPr>
          <p:spPr>
            <a:xfrm>
              <a:off x="932" y="1007"/>
              <a:ext cx="718" cy="704"/>
            </a:xfrm>
            <a:prstGeom prst="line">
              <a:avLst/>
            </a:prstGeom>
            <a:ln w="9525" cap="flat" cmpd="sng">
              <a:solidFill>
                <a:schemeClr val="tx1"/>
              </a:solidFill>
              <a:prstDash val="dash"/>
              <a:round/>
              <a:headEnd type="none" w="med" len="med"/>
              <a:tailEnd type="none" w="med" len="med"/>
            </a:ln>
          </p:spPr>
          <p:txBody>
            <a:bodyPr anchor="t" anchorCtr="0"/>
            <a:p>
              <a:endParaRPr lang="zh-CN" altLang="en-US">
                <a:latin typeface="Arial" panose="020B0604020202020204" pitchFamily="34" charset="0"/>
              </a:endParaRPr>
            </a:p>
          </p:txBody>
        </p:sp>
        <p:sp>
          <p:nvSpPr>
            <p:cNvPr id="153" name="矩形 29869"/>
            <p:cNvSpPr/>
            <p:nvPr>
              <p:custDataLst>
                <p:tags r:id="rId175"/>
              </p:custDataLst>
            </p:nvPr>
          </p:nvSpPr>
          <p:spPr>
            <a:xfrm>
              <a:off x="1398" y="1122"/>
              <a:ext cx="386" cy="365"/>
            </a:xfrm>
            <a:prstGeom prst="rect">
              <a:avLst/>
            </a:prstGeom>
            <a:noFill/>
            <a:ln w="9525">
              <a:noFill/>
            </a:ln>
          </p:spPr>
          <p:txBody>
            <a:bodyPr anchor="t" anchorCtr="0"/>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154" name="矩形 29870"/>
            <p:cNvSpPr/>
            <p:nvPr>
              <p:custDataLst>
                <p:tags r:id="rId176"/>
              </p:custDataLst>
            </p:nvPr>
          </p:nvSpPr>
          <p:spPr>
            <a:xfrm>
              <a:off x="1053" y="1528"/>
              <a:ext cx="301" cy="365"/>
            </a:xfrm>
            <a:prstGeom prst="rect">
              <a:avLst/>
            </a:prstGeom>
            <a:noFill/>
            <a:ln w="9525">
              <a:noFill/>
            </a:ln>
          </p:spPr>
          <p:txBody>
            <a:bodyPr wrap="none" anchor="t" anchorCtr="0">
              <a:spAutoFit/>
            </a:bodyPr>
            <a:p>
              <a:pPr algn="ctr"/>
              <a:r>
                <a:rPr lang="en-US" altLang="zh-CN" sz="3200" i="1" dirty="0">
                  <a:latin typeface="Times New Roman" panose="02020603050405020304" charset="0"/>
                  <a:sym typeface="Wingdings" panose="05000000000000000000" pitchFamily="2" charset="2"/>
                </a:rPr>
                <a:t>Q</a:t>
              </a:r>
              <a:endParaRPr lang="zh-CN" altLang="en-US" sz="3200" i="1" dirty="0">
                <a:latin typeface="Times New Roman" panose="02020603050405020304" charset="0"/>
                <a:sym typeface="Wingdings" panose="05000000000000000000" pitchFamily="2" charset="2"/>
              </a:endParaRPr>
            </a:p>
          </p:txBody>
        </p:sp>
        <p:sp>
          <p:nvSpPr>
            <p:cNvPr id="155" name="直接连接符 29871"/>
            <p:cNvSpPr/>
            <p:nvPr>
              <p:custDataLst>
                <p:tags r:id="rId177"/>
              </p:custDataLst>
            </p:nvPr>
          </p:nvSpPr>
          <p:spPr>
            <a:xfrm>
              <a:off x="921" y="0"/>
              <a:ext cx="0" cy="1872"/>
            </a:xfrm>
            <a:prstGeom prst="line">
              <a:avLst/>
            </a:prstGeom>
            <a:ln w="9525" cap="flat" cmpd="sng">
              <a:solidFill>
                <a:schemeClr val="tx1"/>
              </a:solidFill>
              <a:prstDash val="dash"/>
              <a:round/>
              <a:headEnd type="none" w="med" len="med"/>
              <a:tailEnd type="none" w="med" len="med"/>
            </a:ln>
          </p:spPr>
          <p:txBody>
            <a:bodyPr anchor="t" anchorCtr="0"/>
            <a:p>
              <a:endParaRPr lang="zh-CN" altLang="en-US">
                <a:latin typeface="Arial" panose="020B0604020202020204" pitchFamily="34" charset="0"/>
              </a:endParaRPr>
            </a:p>
          </p:txBody>
        </p:sp>
        <p:sp>
          <p:nvSpPr>
            <p:cNvPr id="156" name="直接连接符 29872"/>
            <p:cNvSpPr/>
            <p:nvPr>
              <p:custDataLst>
                <p:tags r:id="rId178"/>
              </p:custDataLst>
            </p:nvPr>
          </p:nvSpPr>
          <p:spPr>
            <a:xfrm flipH="1">
              <a:off x="57" y="1008"/>
              <a:ext cx="1152" cy="0"/>
            </a:xfrm>
            <a:prstGeom prst="line">
              <a:avLst/>
            </a:prstGeom>
            <a:ln w="9525" cap="flat" cmpd="sng">
              <a:solidFill>
                <a:schemeClr val="tx1"/>
              </a:solidFill>
              <a:prstDash val="dash"/>
              <a:round/>
              <a:headEnd type="none" w="med" len="med"/>
              <a:tailEnd type="none" w="med" len="med"/>
            </a:ln>
          </p:spPr>
          <p:txBody>
            <a:bodyPr anchor="t" anchorCtr="0"/>
            <a:p>
              <a:endParaRPr lang="zh-CN" altLang="en-US">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4.2.2 </a:t>
            </a:r>
            <a:r>
              <a:rPr lang="zh-CN" sz="2400" b="1" kern="0">
                <a:sym typeface="+mn-ea"/>
              </a:rPr>
              <a:t>柱面边界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圆柱面边界适用于与圆柱轴线平行的线电荷(或线电流)的情形。电荷密度为      的无限长带电直线在线性介质中静电势的一般表达式为</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lang="zh-CN" sz="2400" b="1" strike="noStrike" noProof="1" dirty="0">
                <a:effectLst/>
              </a:rPr>
              <a:t>或</a:t>
            </a:r>
            <a:endParaRPr lang="zh-CN" sz="2400" b="1" strike="noStrike" noProof="1" dirty="0">
              <a:effectLst/>
            </a:endParaRPr>
          </a:p>
        </p:txBody>
      </p:sp>
      <p:graphicFrame>
        <p:nvGraphicFramePr>
          <p:cNvPr id="15381" name="对象 30741"/>
          <p:cNvGraphicFramePr>
            <a:graphicFrameLocks noChangeAspect="1"/>
          </p:cNvGraphicFramePr>
          <p:nvPr>
            <p:custDataLst>
              <p:tags r:id="rId11"/>
            </p:custDataLst>
          </p:nvPr>
        </p:nvGraphicFramePr>
        <p:xfrm>
          <a:off x="11206163" y="1570355"/>
          <a:ext cx="344487" cy="434975"/>
        </p:xfrm>
        <a:graphic>
          <a:graphicData uri="http://schemas.openxmlformats.org/presentationml/2006/ole">
            <mc:AlternateContent xmlns:mc="http://schemas.openxmlformats.org/markup-compatibility/2006">
              <mc:Choice xmlns:v="urn:schemas-microsoft-com:vml" Requires="v">
                <p:oleObj spid="_x0000_s3156" name="" r:id="rId12" imgW="178435" imgH="229870" progId="Equation.DSMT4">
                  <p:embed/>
                </p:oleObj>
              </mc:Choice>
              <mc:Fallback>
                <p:oleObj name="" r:id="rId12" imgW="178435" imgH="229870" progId="Equation.DSMT4">
                  <p:embed/>
                  <p:pic>
                    <p:nvPicPr>
                      <p:cNvPr id="0" name="图片 3155"/>
                      <p:cNvPicPr/>
                      <p:nvPr/>
                    </p:nvPicPr>
                    <p:blipFill>
                      <a:blip r:embed="rId13"/>
                      <a:stretch>
                        <a:fillRect/>
                      </a:stretch>
                    </p:blipFill>
                    <p:spPr>
                      <a:xfrm>
                        <a:off x="11206163" y="1570355"/>
                        <a:ext cx="344487" cy="434975"/>
                      </a:xfrm>
                      <a:prstGeom prst="rect">
                        <a:avLst/>
                      </a:prstGeom>
                      <a:noFill/>
                      <a:ln w="38100">
                        <a:noFill/>
                        <a:miter/>
                      </a:ln>
                    </p:spPr>
                  </p:pic>
                </p:oleObj>
              </mc:Fallback>
            </mc:AlternateContent>
          </a:graphicData>
        </a:graphic>
      </p:graphicFrame>
      <p:graphicFrame>
        <p:nvGraphicFramePr>
          <p:cNvPr id="2" name="对象 30742"/>
          <p:cNvGraphicFramePr>
            <a:graphicFrameLocks noChangeAspect="1"/>
          </p:cNvGraphicFramePr>
          <p:nvPr>
            <p:custDataLst>
              <p:tags r:id="rId14"/>
            </p:custDataLst>
          </p:nvPr>
        </p:nvGraphicFramePr>
        <p:xfrm>
          <a:off x="4683443" y="2769553"/>
          <a:ext cx="1905000" cy="941387"/>
        </p:xfrm>
        <a:graphic>
          <a:graphicData uri="http://schemas.openxmlformats.org/presentationml/2006/ole">
            <mc:AlternateContent xmlns:mc="http://schemas.openxmlformats.org/markup-compatibility/2006">
              <mc:Choice xmlns:v="urn:schemas-microsoft-com:vml" Requires="v">
                <p:oleObj spid="_x0000_s4" name="" r:id="rId15" imgW="826770" imgH="407035" progId="Equation.3">
                  <p:embed/>
                </p:oleObj>
              </mc:Choice>
              <mc:Fallback>
                <p:oleObj name="" r:id="rId15" imgW="826770" imgH="407035" progId="Equation.3">
                  <p:embed/>
                  <p:pic>
                    <p:nvPicPr>
                      <p:cNvPr id="0" name="图片 3154"/>
                      <p:cNvPicPr/>
                      <p:nvPr/>
                    </p:nvPicPr>
                    <p:blipFill>
                      <a:blip r:embed="rId16"/>
                      <a:stretch>
                        <a:fillRect/>
                      </a:stretch>
                    </p:blipFill>
                    <p:spPr>
                      <a:xfrm>
                        <a:off x="4683443" y="2769553"/>
                        <a:ext cx="1905000" cy="941387"/>
                      </a:xfrm>
                      <a:prstGeom prst="rect">
                        <a:avLst/>
                      </a:prstGeom>
                      <a:noFill/>
                      <a:ln w="38100">
                        <a:noFill/>
                        <a:miter/>
                      </a:ln>
                    </p:spPr>
                  </p:pic>
                </p:oleObj>
              </mc:Fallback>
            </mc:AlternateContent>
          </a:graphicData>
        </a:graphic>
      </p:graphicFrame>
      <p:graphicFrame>
        <p:nvGraphicFramePr>
          <p:cNvPr id="6" name="对象 30745"/>
          <p:cNvGraphicFramePr>
            <a:graphicFrameLocks noChangeAspect="1"/>
          </p:cNvGraphicFramePr>
          <p:nvPr>
            <p:custDataLst>
              <p:tags r:id="rId17"/>
            </p:custDataLst>
          </p:nvPr>
        </p:nvGraphicFramePr>
        <p:xfrm>
          <a:off x="4472305" y="4276090"/>
          <a:ext cx="2714625" cy="963613"/>
        </p:xfrm>
        <a:graphic>
          <a:graphicData uri="http://schemas.openxmlformats.org/presentationml/2006/ole">
            <mc:AlternateContent xmlns:mc="http://schemas.openxmlformats.org/markup-compatibility/2006">
              <mc:Choice xmlns:v="urn:schemas-microsoft-com:vml" Requires="v">
                <p:oleObj spid="_x0000_s7" name="" r:id="rId18" imgW="1118870" imgH="394335" progId="Equation.3">
                  <p:embed/>
                </p:oleObj>
              </mc:Choice>
              <mc:Fallback>
                <p:oleObj name="" r:id="rId18" imgW="1118870" imgH="394335" progId="Equation.3">
                  <p:embed/>
                  <p:pic>
                    <p:nvPicPr>
                      <p:cNvPr id="0" name="图片 3156"/>
                      <p:cNvPicPr/>
                      <p:nvPr/>
                    </p:nvPicPr>
                    <p:blipFill>
                      <a:blip r:embed="rId19"/>
                      <a:stretch>
                        <a:fillRect/>
                      </a:stretch>
                    </p:blipFill>
                    <p:spPr>
                      <a:xfrm>
                        <a:off x="4472305" y="4276090"/>
                        <a:ext cx="2714625" cy="9636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4.2.2 </a:t>
            </a:r>
            <a:r>
              <a:rPr lang="zh-CN" sz="2400" b="1" kern="0">
                <a:sym typeface="+mn-ea"/>
              </a:rPr>
              <a:t>柱面边界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设在半径为R的无限长导体圆柱面外，有一根与圆柱轴线平行的无限长带电直线，其电荷线密度为   ，周围介质的介电常数为     ，</a:t>
            </a:r>
            <a:endParaRPr sz="2400" b="1" strike="noStrike" noProof="1" dirty="0">
              <a:effectLst/>
            </a:endParaRPr>
          </a:p>
          <a:p>
            <a:pPr marL="0" indent="0">
              <a:lnSpc>
                <a:spcPct val="150000"/>
              </a:lnSpc>
              <a:spcBef>
                <a:spcPts val="0"/>
              </a:spcBef>
              <a:buNone/>
            </a:pPr>
            <a:r>
              <a:rPr sz="2400" b="1" strike="noStrike" noProof="1" dirty="0">
                <a:effectLst/>
              </a:rPr>
              <a:t>带电线与圆柱轴线的距离为d，如图所示。</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由镜像法可以求出圆柱面外任一点P处的电势和</a:t>
            </a:r>
            <a:endParaRPr sz="2400" b="1" strike="noStrike" noProof="1" dirty="0">
              <a:effectLst/>
            </a:endParaRPr>
          </a:p>
          <a:p>
            <a:pPr marL="0" indent="0">
              <a:lnSpc>
                <a:spcPct val="150000"/>
              </a:lnSpc>
              <a:spcBef>
                <a:spcPts val="0"/>
              </a:spcBef>
              <a:buNone/>
            </a:pPr>
            <a:r>
              <a:rPr sz="2400" b="1" strike="noStrike" noProof="1" dirty="0">
                <a:effectLst/>
              </a:rPr>
              <a:t>电场强度</a:t>
            </a:r>
            <a:r>
              <a:rPr lang="zh-CN" sz="2400" b="1" strike="noStrike" noProof="1" dirty="0">
                <a:effectLst/>
              </a:rPr>
              <a:t>。</a:t>
            </a:r>
            <a:endParaRPr lang="zh-CN" sz="2400" b="1" strike="noStrike" noProof="1" dirty="0">
              <a:effectLst/>
            </a:endParaRPr>
          </a:p>
        </p:txBody>
      </p:sp>
      <p:grpSp>
        <p:nvGrpSpPr>
          <p:cNvPr id="16407" name="组合 31767"/>
          <p:cNvGrpSpPr/>
          <p:nvPr/>
        </p:nvGrpSpPr>
        <p:grpSpPr>
          <a:xfrm>
            <a:off x="3835718" y="2152650"/>
            <a:ext cx="8286750" cy="3702050"/>
            <a:chOff x="-2776" y="462"/>
            <a:chExt cx="5220" cy="2332"/>
          </a:xfrm>
        </p:grpSpPr>
        <p:graphicFrame>
          <p:nvGraphicFramePr>
            <p:cNvPr id="16408" name="对象 31768"/>
            <p:cNvGraphicFramePr>
              <a:graphicFrameLocks noChangeAspect="1"/>
            </p:cNvGraphicFramePr>
            <p:nvPr>
              <p:custDataLst>
                <p:tags r:id="rId11"/>
              </p:custDataLst>
            </p:nvPr>
          </p:nvGraphicFramePr>
          <p:xfrm>
            <a:off x="-2776" y="462"/>
            <a:ext cx="203" cy="256"/>
          </p:xfrm>
          <a:graphic>
            <a:graphicData uri="http://schemas.openxmlformats.org/presentationml/2006/ole">
              <mc:AlternateContent xmlns:mc="http://schemas.openxmlformats.org/markup-compatibility/2006">
                <mc:Choice xmlns:v="urn:schemas-microsoft-com:vml" Requires="v">
                  <p:oleObj spid="_x0000_s3158" name="" r:id="rId12" imgW="178435" imgH="229870" progId="Equation.DSMT4">
                    <p:embed/>
                  </p:oleObj>
                </mc:Choice>
                <mc:Fallback>
                  <p:oleObj name="" r:id="rId12" imgW="178435" imgH="229870" progId="Equation.DSMT4">
                    <p:embed/>
                    <p:pic>
                      <p:nvPicPr>
                        <p:cNvPr id="0" name="图片 3157"/>
                        <p:cNvPicPr/>
                        <p:nvPr/>
                      </p:nvPicPr>
                      <p:blipFill>
                        <a:blip r:embed="rId13"/>
                        <a:stretch>
                          <a:fillRect/>
                        </a:stretch>
                      </p:blipFill>
                      <p:spPr>
                        <a:xfrm>
                          <a:off x="-2776" y="462"/>
                          <a:ext cx="203" cy="256"/>
                        </a:xfrm>
                        <a:prstGeom prst="rect">
                          <a:avLst/>
                        </a:prstGeom>
                        <a:noFill/>
                        <a:ln w="38100">
                          <a:noFill/>
                          <a:miter/>
                        </a:ln>
                      </p:spPr>
                    </p:pic>
                  </p:oleObj>
                </mc:Fallback>
              </mc:AlternateContent>
            </a:graphicData>
          </a:graphic>
        </p:graphicFrame>
        <p:graphicFrame>
          <p:nvGraphicFramePr>
            <p:cNvPr id="16409" name="对象 31769"/>
            <p:cNvGraphicFramePr>
              <a:graphicFrameLocks noChangeAspect="1"/>
            </p:cNvGraphicFramePr>
            <p:nvPr>
              <p:custDataLst>
                <p:tags r:id="rId14"/>
              </p:custDataLst>
            </p:nvPr>
          </p:nvGraphicFramePr>
          <p:xfrm>
            <a:off x="777" y="1516"/>
            <a:ext cx="132" cy="154"/>
          </p:xfrm>
          <a:graphic>
            <a:graphicData uri="http://schemas.openxmlformats.org/presentationml/2006/ole">
              <mc:AlternateContent xmlns:mc="http://schemas.openxmlformats.org/markup-compatibility/2006">
                <mc:Choice xmlns:v="urn:schemas-microsoft-com:vml" Requires="v">
                  <p:oleObj spid="_x0000_s3159" name="" r:id="rId15" imgW="140335" imgH="165735" progId="Equation.3">
                    <p:embed/>
                  </p:oleObj>
                </mc:Choice>
                <mc:Fallback>
                  <p:oleObj name="" r:id="rId15" imgW="140335" imgH="165735" progId="Equation.3">
                    <p:embed/>
                    <p:pic>
                      <p:nvPicPr>
                        <p:cNvPr id="0" name="图片 3158"/>
                        <p:cNvPicPr/>
                        <p:nvPr/>
                      </p:nvPicPr>
                      <p:blipFill>
                        <a:blip r:embed="rId16"/>
                        <a:stretch>
                          <a:fillRect/>
                        </a:stretch>
                      </p:blipFill>
                      <p:spPr>
                        <a:xfrm>
                          <a:off x="777" y="1516"/>
                          <a:ext cx="132" cy="154"/>
                        </a:xfrm>
                        <a:prstGeom prst="rect">
                          <a:avLst/>
                        </a:prstGeom>
                        <a:noFill/>
                        <a:ln w="38100">
                          <a:noFill/>
                          <a:miter/>
                        </a:ln>
                      </p:spPr>
                    </p:pic>
                  </p:oleObj>
                </mc:Fallback>
              </mc:AlternateContent>
            </a:graphicData>
          </a:graphic>
        </p:graphicFrame>
        <p:sp>
          <p:nvSpPr>
            <p:cNvPr id="16410" name="任意多边形 31770"/>
            <p:cNvSpPr/>
            <p:nvPr>
              <p:custDataLst>
                <p:tags r:id="rId17"/>
              </p:custDataLst>
            </p:nvPr>
          </p:nvSpPr>
          <p:spPr>
            <a:xfrm>
              <a:off x="654" y="1637"/>
              <a:ext cx="139" cy="174"/>
            </a:xfrm>
            <a:custGeom>
              <a:avLst/>
              <a:gdLst/>
              <a:ahLst/>
              <a:cxnLst/>
              <a:pathLst>
                <a:path w="112" h="144">
                  <a:moveTo>
                    <a:pt x="0" y="0"/>
                  </a:moveTo>
                  <a:cubicBezTo>
                    <a:pt x="40" y="12"/>
                    <a:pt x="80" y="24"/>
                    <a:pt x="96" y="48"/>
                  </a:cubicBezTo>
                  <a:cubicBezTo>
                    <a:pt x="112" y="72"/>
                    <a:pt x="96" y="128"/>
                    <a:pt x="96" y="14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16411" name="直接连接符 31771"/>
            <p:cNvSpPr/>
            <p:nvPr>
              <p:custDataLst>
                <p:tags r:id="rId18"/>
              </p:custDataLst>
            </p:nvPr>
          </p:nvSpPr>
          <p:spPr>
            <a:xfrm flipV="1">
              <a:off x="892" y="596"/>
              <a:ext cx="594" cy="1215"/>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6412" name="直接连接符 31772"/>
            <p:cNvSpPr/>
            <p:nvPr>
              <p:custDataLst>
                <p:tags r:id="rId19"/>
              </p:custDataLst>
            </p:nvPr>
          </p:nvSpPr>
          <p:spPr>
            <a:xfrm flipH="1" flipV="1">
              <a:off x="1486" y="653"/>
              <a:ext cx="535" cy="1158"/>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6413" name="直接连接符 31773"/>
            <p:cNvSpPr/>
            <p:nvPr>
              <p:custDataLst>
                <p:tags r:id="rId20"/>
              </p:custDataLst>
            </p:nvPr>
          </p:nvSpPr>
          <p:spPr>
            <a:xfrm flipH="1">
              <a:off x="535" y="596"/>
              <a:ext cx="951" cy="1215"/>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6414" name="直接连接符 31774"/>
            <p:cNvSpPr/>
            <p:nvPr>
              <p:custDataLst>
                <p:tags r:id="rId21"/>
              </p:custDataLst>
            </p:nvPr>
          </p:nvSpPr>
          <p:spPr>
            <a:xfrm>
              <a:off x="892" y="1811"/>
              <a:ext cx="0" cy="69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6415" name="椭圆 31775"/>
            <p:cNvSpPr/>
            <p:nvPr>
              <p:custDataLst>
                <p:tags r:id="rId22"/>
              </p:custDataLst>
            </p:nvPr>
          </p:nvSpPr>
          <p:spPr>
            <a:xfrm>
              <a:off x="0" y="1231"/>
              <a:ext cx="1130" cy="1100"/>
            </a:xfrm>
            <a:prstGeom prst="ellipse">
              <a:avLst/>
            </a:prstGeom>
            <a:noFill/>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6416" name="直接连接符 31776"/>
            <p:cNvSpPr/>
            <p:nvPr>
              <p:custDataLst>
                <p:tags r:id="rId23"/>
              </p:custDataLst>
            </p:nvPr>
          </p:nvSpPr>
          <p:spPr>
            <a:xfrm>
              <a:off x="535" y="1811"/>
              <a:ext cx="1903" cy="0"/>
            </a:xfrm>
            <a:prstGeom prst="line">
              <a:avLst/>
            </a:prstGeom>
            <a:ln w="9525" cap="flat" cmpd="sng">
              <a:solidFill>
                <a:schemeClr val="tx1"/>
              </a:solidFill>
              <a:prstDash val="solid"/>
              <a:round/>
              <a:headEnd type="none" w="med" len="med"/>
              <a:tailEnd type="arrow" w="med" len="med"/>
            </a:ln>
          </p:spPr>
          <p:txBody>
            <a:bodyPr anchor="t" anchorCtr="0"/>
            <a:p>
              <a:endParaRPr lang="zh-CN" altLang="en-US">
                <a:latin typeface="Arial" panose="020B0604020202020204" pitchFamily="34" charset="0"/>
              </a:endParaRPr>
            </a:p>
          </p:txBody>
        </p:sp>
        <p:sp>
          <p:nvSpPr>
            <p:cNvPr id="16417" name="直接连接符 31777"/>
            <p:cNvSpPr/>
            <p:nvPr>
              <p:custDataLst>
                <p:tags r:id="rId24"/>
              </p:custDataLst>
            </p:nvPr>
          </p:nvSpPr>
          <p:spPr>
            <a:xfrm flipH="1" flipV="1">
              <a:off x="119" y="1405"/>
              <a:ext cx="416" cy="406"/>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6418" name="直接连接符 31778"/>
            <p:cNvSpPr/>
            <p:nvPr>
              <p:custDataLst>
                <p:tags r:id="rId25"/>
              </p:custDataLst>
            </p:nvPr>
          </p:nvSpPr>
          <p:spPr>
            <a:xfrm>
              <a:off x="535" y="1811"/>
              <a:ext cx="0" cy="983"/>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6419" name="直接连接符 31779"/>
            <p:cNvSpPr/>
            <p:nvPr>
              <p:custDataLst>
                <p:tags r:id="rId26"/>
              </p:custDataLst>
            </p:nvPr>
          </p:nvSpPr>
          <p:spPr>
            <a:xfrm>
              <a:off x="2021" y="1811"/>
              <a:ext cx="0" cy="983"/>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16420" name="直接连接符 31780"/>
            <p:cNvSpPr/>
            <p:nvPr>
              <p:custDataLst>
                <p:tags r:id="rId27"/>
              </p:custDataLst>
            </p:nvPr>
          </p:nvSpPr>
          <p:spPr>
            <a:xfrm>
              <a:off x="1486" y="2563"/>
              <a:ext cx="535"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6421" name="直接连接符 31781"/>
            <p:cNvSpPr/>
            <p:nvPr>
              <p:custDataLst>
                <p:tags r:id="rId28"/>
              </p:custDataLst>
            </p:nvPr>
          </p:nvSpPr>
          <p:spPr>
            <a:xfrm flipH="1">
              <a:off x="535" y="2563"/>
              <a:ext cx="535"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6422" name="矩形 31782"/>
            <p:cNvSpPr/>
            <p:nvPr>
              <p:custDataLst>
                <p:tags r:id="rId29"/>
              </p:custDataLst>
            </p:nvPr>
          </p:nvSpPr>
          <p:spPr>
            <a:xfrm>
              <a:off x="89" y="1463"/>
              <a:ext cx="253" cy="327"/>
            </a:xfrm>
            <a:prstGeom prst="rect">
              <a:avLst/>
            </a:prstGeom>
            <a:noFill/>
            <a:ln w="9525">
              <a:noFill/>
            </a:ln>
          </p:spPr>
          <p:txBody>
            <a:bodyPr wrap="none" anchor="t" anchorCtr="0">
              <a:spAutoFit/>
            </a:bodyPr>
            <a:p>
              <a:pPr algn="ctr"/>
              <a:r>
                <a:rPr lang="en-US" altLang="zh-CN" sz="2800" i="1" dirty="0">
                  <a:latin typeface="Times New Roman" panose="02020603050405020304" charset="0"/>
                </a:rPr>
                <a:t>R</a:t>
              </a:r>
              <a:endParaRPr lang="zh-CN" altLang="en-US" sz="2800" i="1" dirty="0">
                <a:latin typeface="Times New Roman" panose="02020603050405020304" charset="0"/>
              </a:endParaRPr>
            </a:p>
          </p:txBody>
        </p:sp>
        <p:sp>
          <p:nvSpPr>
            <p:cNvPr id="16423" name="矩形 31783"/>
            <p:cNvSpPr/>
            <p:nvPr>
              <p:custDataLst>
                <p:tags r:id="rId30"/>
              </p:custDataLst>
            </p:nvPr>
          </p:nvSpPr>
          <p:spPr>
            <a:xfrm>
              <a:off x="238" y="1753"/>
              <a:ext cx="165" cy="327"/>
            </a:xfrm>
            <a:prstGeom prst="rect">
              <a:avLst/>
            </a:prstGeom>
            <a:noFill/>
            <a:ln w="9525">
              <a:noFill/>
            </a:ln>
          </p:spPr>
          <p:txBody>
            <a:bodyPr anchor="t" anchorCtr="0">
              <a:spAutoFit/>
            </a:bodyPr>
            <a:p>
              <a:pPr algn="ctr"/>
              <a:r>
                <a:rPr lang="en-US" altLang="zh-CN" sz="2800" dirty="0">
                  <a:latin typeface="Times New Roman" panose="02020603050405020304" charset="0"/>
                </a:rPr>
                <a:t>O</a:t>
              </a:r>
              <a:endParaRPr lang="zh-CN" altLang="en-US" sz="2800" dirty="0">
                <a:latin typeface="Times New Roman" panose="02020603050405020304" charset="0"/>
              </a:endParaRPr>
            </a:p>
          </p:txBody>
        </p:sp>
        <p:sp>
          <p:nvSpPr>
            <p:cNvPr id="16424" name="矩形 31784"/>
            <p:cNvSpPr/>
            <p:nvPr>
              <p:custDataLst>
                <p:tags r:id="rId31"/>
              </p:custDataLst>
            </p:nvPr>
          </p:nvSpPr>
          <p:spPr>
            <a:xfrm>
              <a:off x="1155" y="2389"/>
              <a:ext cx="228" cy="327"/>
            </a:xfrm>
            <a:prstGeom prst="rect">
              <a:avLst/>
            </a:prstGeom>
            <a:noFill/>
            <a:ln w="9525">
              <a:noFill/>
            </a:ln>
          </p:spPr>
          <p:txBody>
            <a:bodyPr wrap="none" anchor="t" anchorCtr="0">
              <a:spAutoFit/>
            </a:bodyPr>
            <a:p>
              <a:pPr algn="ctr"/>
              <a:r>
                <a:rPr lang="en-US" altLang="zh-CN" sz="2800" i="1" dirty="0">
                  <a:latin typeface="Times New Roman" panose="02020603050405020304" charset="0"/>
                </a:rPr>
                <a:t>d</a:t>
              </a:r>
              <a:endParaRPr lang="zh-CN" altLang="en-US" sz="2800" i="1" dirty="0">
                <a:latin typeface="Times New Roman" panose="02020603050405020304" charset="0"/>
              </a:endParaRPr>
            </a:p>
          </p:txBody>
        </p:sp>
        <p:graphicFrame>
          <p:nvGraphicFramePr>
            <p:cNvPr id="16425" name="对象 31785"/>
            <p:cNvGraphicFramePr>
              <a:graphicFrameLocks noChangeAspect="1"/>
            </p:cNvGraphicFramePr>
            <p:nvPr>
              <p:custDataLst>
                <p:tags r:id="rId32"/>
              </p:custDataLst>
            </p:nvPr>
          </p:nvGraphicFramePr>
          <p:xfrm>
            <a:off x="2136" y="1901"/>
            <a:ext cx="173" cy="213"/>
          </p:xfrm>
          <a:graphic>
            <a:graphicData uri="http://schemas.openxmlformats.org/presentationml/2006/ole">
              <mc:AlternateContent xmlns:mc="http://schemas.openxmlformats.org/markup-compatibility/2006">
                <mc:Choice xmlns:v="urn:schemas-microsoft-com:vml" Requires="v">
                  <p:oleObj spid="_x0000_s3136" name="" r:id="rId33" imgW="178435" imgH="229870" progId="Equation.DSMT4">
                    <p:embed/>
                  </p:oleObj>
                </mc:Choice>
                <mc:Fallback>
                  <p:oleObj name="" r:id="rId33" imgW="178435" imgH="229870" progId="Equation.DSMT4">
                    <p:embed/>
                    <p:pic>
                      <p:nvPicPr>
                        <p:cNvPr id="0" name="图片 3135"/>
                        <p:cNvPicPr/>
                        <p:nvPr/>
                      </p:nvPicPr>
                      <p:blipFill>
                        <a:blip r:embed="rId13"/>
                        <a:stretch>
                          <a:fillRect/>
                        </a:stretch>
                      </p:blipFill>
                      <p:spPr>
                        <a:xfrm>
                          <a:off x="2136" y="1901"/>
                          <a:ext cx="173" cy="213"/>
                        </a:xfrm>
                        <a:prstGeom prst="rect">
                          <a:avLst/>
                        </a:prstGeom>
                        <a:noFill/>
                        <a:ln w="38100">
                          <a:noFill/>
                          <a:miter/>
                        </a:ln>
                      </p:spPr>
                    </p:pic>
                  </p:oleObj>
                </mc:Fallback>
              </mc:AlternateContent>
            </a:graphicData>
          </a:graphic>
        </p:graphicFrame>
        <p:graphicFrame>
          <p:nvGraphicFramePr>
            <p:cNvPr id="16426" name="对象 31786"/>
            <p:cNvGraphicFramePr>
              <a:graphicFrameLocks noChangeAspect="1"/>
            </p:cNvGraphicFramePr>
            <p:nvPr>
              <p:custDataLst>
                <p:tags r:id="rId34"/>
              </p:custDataLst>
            </p:nvPr>
          </p:nvGraphicFramePr>
          <p:xfrm>
            <a:off x="1501" y="462"/>
            <a:ext cx="490" cy="206"/>
          </p:xfrm>
          <a:graphic>
            <a:graphicData uri="http://schemas.openxmlformats.org/presentationml/2006/ole">
              <mc:AlternateContent xmlns:mc="http://schemas.openxmlformats.org/markup-compatibility/2006">
                <mc:Choice xmlns:v="urn:schemas-microsoft-com:vml" Requires="v">
                  <p:oleObj spid="_x0000_s3131" name="" r:id="rId35" imgW="471170" imgH="203835" progId="Equation.3">
                    <p:embed/>
                  </p:oleObj>
                </mc:Choice>
                <mc:Fallback>
                  <p:oleObj name="" r:id="rId35" imgW="471170" imgH="203835" progId="Equation.3">
                    <p:embed/>
                    <p:pic>
                      <p:nvPicPr>
                        <p:cNvPr id="0" name="图片 3130"/>
                        <p:cNvPicPr/>
                        <p:nvPr/>
                      </p:nvPicPr>
                      <p:blipFill>
                        <a:blip r:embed="rId36"/>
                        <a:stretch>
                          <a:fillRect/>
                        </a:stretch>
                      </p:blipFill>
                      <p:spPr>
                        <a:xfrm>
                          <a:off x="1501" y="462"/>
                          <a:ext cx="490" cy="206"/>
                        </a:xfrm>
                        <a:prstGeom prst="rect">
                          <a:avLst/>
                        </a:prstGeom>
                        <a:noFill/>
                        <a:ln w="38100">
                          <a:noFill/>
                          <a:miter/>
                        </a:ln>
                      </p:spPr>
                    </p:pic>
                  </p:oleObj>
                </mc:Fallback>
              </mc:AlternateContent>
            </a:graphicData>
          </a:graphic>
        </p:graphicFrame>
        <p:graphicFrame>
          <p:nvGraphicFramePr>
            <p:cNvPr id="16427" name="对象 31787"/>
            <p:cNvGraphicFramePr>
              <a:graphicFrameLocks noChangeAspect="1"/>
            </p:cNvGraphicFramePr>
            <p:nvPr>
              <p:custDataLst>
                <p:tags r:id="rId37"/>
              </p:custDataLst>
            </p:nvPr>
          </p:nvGraphicFramePr>
          <p:xfrm>
            <a:off x="944" y="848"/>
            <a:ext cx="179" cy="193"/>
          </p:xfrm>
          <a:graphic>
            <a:graphicData uri="http://schemas.openxmlformats.org/presentationml/2006/ole">
              <mc:AlternateContent xmlns:mc="http://schemas.openxmlformats.org/markup-compatibility/2006">
                <mc:Choice xmlns:v="urn:schemas-microsoft-com:vml" Requires="v">
                  <p:oleObj spid="_x0000_s3135" name="" r:id="rId38" imgW="114935" imgH="128270" progId="Equation.3">
                    <p:embed/>
                  </p:oleObj>
                </mc:Choice>
                <mc:Fallback>
                  <p:oleObj name="" r:id="rId38" imgW="114935" imgH="128270" progId="Equation.3">
                    <p:embed/>
                    <p:pic>
                      <p:nvPicPr>
                        <p:cNvPr id="0" name="图片 3134"/>
                        <p:cNvPicPr/>
                        <p:nvPr/>
                      </p:nvPicPr>
                      <p:blipFill>
                        <a:blip r:embed="rId39"/>
                        <a:stretch>
                          <a:fillRect/>
                        </a:stretch>
                      </p:blipFill>
                      <p:spPr>
                        <a:xfrm>
                          <a:off x="944" y="848"/>
                          <a:ext cx="179" cy="193"/>
                        </a:xfrm>
                        <a:prstGeom prst="rect">
                          <a:avLst/>
                        </a:prstGeom>
                        <a:noFill/>
                        <a:ln w="38100">
                          <a:noFill/>
                          <a:miter/>
                        </a:ln>
                      </p:spPr>
                    </p:pic>
                  </p:oleObj>
                </mc:Fallback>
              </mc:AlternateContent>
            </a:graphicData>
          </a:graphic>
        </p:graphicFrame>
        <p:graphicFrame>
          <p:nvGraphicFramePr>
            <p:cNvPr id="16428" name="对象 31788"/>
            <p:cNvGraphicFramePr>
              <a:graphicFrameLocks noChangeAspect="1"/>
            </p:cNvGraphicFramePr>
            <p:nvPr>
              <p:custDataLst>
                <p:tags r:id="rId40"/>
              </p:custDataLst>
            </p:nvPr>
          </p:nvGraphicFramePr>
          <p:xfrm>
            <a:off x="1323" y="1174"/>
            <a:ext cx="159" cy="241"/>
          </p:xfrm>
          <a:graphic>
            <a:graphicData uri="http://schemas.openxmlformats.org/presentationml/2006/ole">
              <mc:AlternateContent xmlns:mc="http://schemas.openxmlformats.org/markup-compatibility/2006">
                <mc:Choice xmlns:v="urn:schemas-microsoft-com:vml" Requires="v">
                  <p:oleObj spid="_x0000_s3132" name="" r:id="rId41" imgW="140335" imgH="216535" progId="Equation.3">
                    <p:embed/>
                  </p:oleObj>
                </mc:Choice>
                <mc:Fallback>
                  <p:oleObj name="" r:id="rId41" imgW="140335" imgH="216535" progId="Equation.3">
                    <p:embed/>
                    <p:pic>
                      <p:nvPicPr>
                        <p:cNvPr id="0" name="图片 3131"/>
                        <p:cNvPicPr/>
                        <p:nvPr/>
                      </p:nvPicPr>
                      <p:blipFill>
                        <a:blip r:embed="rId42"/>
                        <a:stretch>
                          <a:fillRect/>
                        </a:stretch>
                      </p:blipFill>
                      <p:spPr>
                        <a:xfrm>
                          <a:off x="1323" y="1174"/>
                          <a:ext cx="159" cy="241"/>
                        </a:xfrm>
                        <a:prstGeom prst="rect">
                          <a:avLst/>
                        </a:prstGeom>
                        <a:noFill/>
                        <a:ln w="38100">
                          <a:noFill/>
                          <a:miter/>
                        </a:ln>
                      </p:spPr>
                    </p:pic>
                  </p:oleObj>
                </mc:Fallback>
              </mc:AlternateContent>
            </a:graphicData>
          </a:graphic>
        </p:graphicFrame>
        <p:graphicFrame>
          <p:nvGraphicFramePr>
            <p:cNvPr id="16429" name="对象 31789"/>
            <p:cNvGraphicFramePr>
              <a:graphicFrameLocks noChangeAspect="1"/>
            </p:cNvGraphicFramePr>
            <p:nvPr>
              <p:custDataLst>
                <p:tags r:id="rId43"/>
              </p:custDataLst>
            </p:nvPr>
          </p:nvGraphicFramePr>
          <p:xfrm>
            <a:off x="1843" y="1010"/>
            <a:ext cx="160" cy="265"/>
          </p:xfrm>
          <a:graphic>
            <a:graphicData uri="http://schemas.openxmlformats.org/presentationml/2006/ole">
              <mc:AlternateContent xmlns:mc="http://schemas.openxmlformats.org/markup-compatibility/2006">
                <mc:Choice xmlns:v="urn:schemas-microsoft-com:vml" Requires="v">
                  <p:oleObj spid="_x0000_s3133" name="" r:id="rId44" imgW="127635" imgH="216535" progId="Equation.3">
                    <p:embed/>
                  </p:oleObj>
                </mc:Choice>
                <mc:Fallback>
                  <p:oleObj name="" r:id="rId44" imgW="127635" imgH="216535" progId="Equation.3">
                    <p:embed/>
                    <p:pic>
                      <p:nvPicPr>
                        <p:cNvPr id="0" name="图片 3132"/>
                        <p:cNvPicPr/>
                        <p:nvPr/>
                      </p:nvPicPr>
                      <p:blipFill>
                        <a:blip r:embed="rId45"/>
                        <a:stretch>
                          <a:fillRect/>
                        </a:stretch>
                      </p:blipFill>
                      <p:spPr>
                        <a:xfrm>
                          <a:off x="1843" y="1010"/>
                          <a:ext cx="160" cy="265"/>
                        </a:xfrm>
                        <a:prstGeom prst="rect">
                          <a:avLst/>
                        </a:prstGeom>
                        <a:noFill/>
                        <a:ln w="38100">
                          <a:noFill/>
                          <a:miter/>
                        </a:ln>
                      </p:spPr>
                    </p:pic>
                  </p:oleObj>
                </mc:Fallback>
              </mc:AlternateContent>
            </a:graphicData>
          </a:graphic>
        </p:graphicFrame>
        <p:graphicFrame>
          <p:nvGraphicFramePr>
            <p:cNvPr id="16430" name="对象 31790"/>
            <p:cNvGraphicFramePr>
              <a:graphicFrameLocks noChangeAspect="1"/>
            </p:cNvGraphicFramePr>
            <p:nvPr>
              <p:custDataLst>
                <p:tags r:id="rId46"/>
              </p:custDataLst>
            </p:nvPr>
          </p:nvGraphicFramePr>
          <p:xfrm>
            <a:off x="1155" y="1901"/>
            <a:ext cx="207" cy="260"/>
          </p:xfrm>
          <a:graphic>
            <a:graphicData uri="http://schemas.openxmlformats.org/presentationml/2006/ole">
              <mc:AlternateContent xmlns:mc="http://schemas.openxmlformats.org/markup-compatibility/2006">
                <mc:Choice xmlns:v="urn:schemas-microsoft-com:vml" Requires="v">
                  <p:oleObj spid="_x0000_s3134" name="" r:id="rId47" imgW="178435" imgH="229235" progId="Equation.3">
                    <p:embed/>
                  </p:oleObj>
                </mc:Choice>
                <mc:Fallback>
                  <p:oleObj name="" r:id="rId47" imgW="178435" imgH="229235" progId="Equation.3">
                    <p:embed/>
                    <p:pic>
                      <p:nvPicPr>
                        <p:cNvPr id="0" name="图片 3133"/>
                        <p:cNvPicPr/>
                        <p:nvPr/>
                      </p:nvPicPr>
                      <p:blipFill>
                        <a:blip r:embed="rId48"/>
                        <a:stretch>
                          <a:fillRect/>
                        </a:stretch>
                      </p:blipFill>
                      <p:spPr>
                        <a:xfrm>
                          <a:off x="1155" y="1901"/>
                          <a:ext cx="207" cy="260"/>
                        </a:xfrm>
                        <a:prstGeom prst="rect">
                          <a:avLst/>
                        </a:prstGeom>
                        <a:noFill/>
                        <a:ln w="38100">
                          <a:noFill/>
                          <a:miter/>
                        </a:ln>
                      </p:spPr>
                    </p:pic>
                  </p:oleObj>
                </mc:Fallback>
              </mc:AlternateContent>
            </a:graphicData>
          </a:graphic>
        </p:graphicFrame>
        <p:sp>
          <p:nvSpPr>
            <p:cNvPr id="16431" name="直接连接符 31791"/>
            <p:cNvSpPr/>
            <p:nvPr>
              <p:custDataLst>
                <p:tags r:id="rId49"/>
              </p:custDataLst>
            </p:nvPr>
          </p:nvSpPr>
          <p:spPr>
            <a:xfrm>
              <a:off x="297" y="2447"/>
              <a:ext cx="238"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16432" name="直接连接符 31792"/>
            <p:cNvSpPr/>
            <p:nvPr>
              <p:custDataLst>
                <p:tags r:id="rId50"/>
              </p:custDataLst>
            </p:nvPr>
          </p:nvSpPr>
          <p:spPr>
            <a:xfrm flipH="1">
              <a:off x="892" y="2447"/>
              <a:ext cx="238"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graphicFrame>
          <p:nvGraphicFramePr>
            <p:cNvPr id="16433" name="对象 31793"/>
            <p:cNvGraphicFramePr>
              <a:graphicFrameLocks noChangeAspect="1"/>
            </p:cNvGraphicFramePr>
            <p:nvPr>
              <p:custDataLst>
                <p:tags r:id="rId51"/>
              </p:custDataLst>
            </p:nvPr>
          </p:nvGraphicFramePr>
          <p:xfrm>
            <a:off x="639" y="2353"/>
            <a:ext cx="153" cy="182"/>
          </p:xfrm>
          <a:graphic>
            <a:graphicData uri="http://schemas.openxmlformats.org/presentationml/2006/ole">
              <mc:AlternateContent xmlns:mc="http://schemas.openxmlformats.org/markup-compatibility/2006">
                <mc:Choice xmlns:v="urn:schemas-microsoft-com:vml" Requires="v">
                  <p:oleObj spid="_x0000_s3137" name="" r:id="rId52" imgW="165735" imgH="204470" progId="Equation.3">
                    <p:embed/>
                  </p:oleObj>
                </mc:Choice>
                <mc:Fallback>
                  <p:oleObj name="" r:id="rId52" imgW="165735" imgH="204470" progId="Equation.3">
                    <p:embed/>
                    <p:pic>
                      <p:nvPicPr>
                        <p:cNvPr id="0" name="图片 3136"/>
                        <p:cNvPicPr/>
                        <p:nvPr/>
                      </p:nvPicPr>
                      <p:blipFill>
                        <a:blip r:embed="rId53"/>
                        <a:stretch>
                          <a:fillRect/>
                        </a:stretch>
                      </p:blipFill>
                      <p:spPr>
                        <a:xfrm>
                          <a:off x="639" y="2353"/>
                          <a:ext cx="153" cy="182"/>
                        </a:xfrm>
                        <a:prstGeom prst="rect">
                          <a:avLst/>
                        </a:prstGeom>
                        <a:noFill/>
                        <a:ln w="38100">
                          <a:noFill/>
                          <a:miter/>
                        </a:ln>
                      </p:spPr>
                    </p:pic>
                  </p:oleObj>
                </mc:Fallback>
              </mc:AlternateContent>
            </a:graphicData>
          </a:graphic>
        </p:graphicFrame>
        <p:sp>
          <p:nvSpPr>
            <p:cNvPr id="16434" name="矩形 31794"/>
            <p:cNvSpPr/>
            <p:nvPr>
              <p:custDataLst>
                <p:tags r:id="rId54"/>
              </p:custDataLst>
            </p:nvPr>
          </p:nvSpPr>
          <p:spPr>
            <a:xfrm>
              <a:off x="2257" y="1573"/>
              <a:ext cx="187" cy="250"/>
            </a:xfrm>
            <a:prstGeom prst="rect">
              <a:avLst/>
            </a:prstGeom>
            <a:noFill/>
            <a:ln w="9525">
              <a:noFill/>
            </a:ln>
          </p:spPr>
          <p:txBody>
            <a:bodyPr wrap="none" anchor="t" anchorCtr="0">
              <a:spAutoFit/>
            </a:bodyPr>
            <a:p>
              <a:pPr algn="ctr"/>
              <a:r>
                <a:rPr lang="en-US" altLang="zh-CN" sz="2000" i="1" dirty="0">
                  <a:latin typeface="Times New Roman" panose="02020603050405020304" charset="0"/>
                </a:rPr>
                <a:t>x</a:t>
              </a:r>
              <a:endParaRPr lang="en-US" altLang="zh-CN" sz="2000" i="1" dirty="0">
                <a:latin typeface="Times New Roman" panose="02020603050405020304" charset="0"/>
              </a:endParaRPr>
            </a:p>
          </p:txBody>
        </p:sp>
      </p:grpSp>
      <p:graphicFrame>
        <p:nvGraphicFramePr>
          <p:cNvPr id="16405" name="对象 31765"/>
          <p:cNvGraphicFramePr>
            <a:graphicFrameLocks noChangeAspect="1"/>
          </p:cNvGraphicFramePr>
          <p:nvPr>
            <p:custDataLst>
              <p:tags r:id="rId55"/>
            </p:custDataLst>
          </p:nvPr>
        </p:nvGraphicFramePr>
        <p:xfrm>
          <a:off x="7456805" y="2152650"/>
          <a:ext cx="330200" cy="381000"/>
        </p:xfrm>
        <a:graphic>
          <a:graphicData uri="http://schemas.openxmlformats.org/presentationml/2006/ole">
            <mc:AlternateContent xmlns:mc="http://schemas.openxmlformats.org/markup-compatibility/2006">
              <mc:Choice xmlns:v="urn:schemas-microsoft-com:vml" Requires="v">
                <p:oleObj spid="_x0000_s3160" name="" r:id="rId56" imgW="127635" imgH="140970" progId="Equation.DSMT4">
                  <p:embed/>
                </p:oleObj>
              </mc:Choice>
              <mc:Fallback>
                <p:oleObj name="" r:id="rId56" imgW="127635" imgH="140970" progId="Equation.DSMT4">
                  <p:embed/>
                  <p:pic>
                    <p:nvPicPr>
                      <p:cNvPr id="0" name="图片 3159"/>
                      <p:cNvPicPr/>
                      <p:nvPr/>
                    </p:nvPicPr>
                    <p:blipFill>
                      <a:blip r:embed="rId57"/>
                      <a:stretch>
                        <a:fillRect/>
                      </a:stretch>
                    </p:blipFill>
                    <p:spPr>
                      <a:xfrm>
                        <a:off x="7456805" y="2152650"/>
                        <a:ext cx="330200" cy="381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4.2.2 </a:t>
            </a:r>
            <a:r>
              <a:rPr lang="zh-CN" sz="2400" b="1" kern="0">
                <a:sym typeface="+mn-ea"/>
              </a:rPr>
              <a:t>柱面边界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根据镜像法，导体圆柱面内应有一密度为且与圆柱轴线平行的线电荷    </a:t>
            </a:r>
            <a:r>
              <a:rPr lang="en-US" sz="2400" b="1" strike="noStrike" noProof="1" dirty="0">
                <a:effectLst/>
              </a:rPr>
              <a:t>    </a:t>
            </a:r>
            <a:r>
              <a:rPr sz="2400" b="1" strike="noStrike" noProof="1" dirty="0">
                <a:effectLst/>
              </a:rPr>
              <a:t>      </a:t>
            </a:r>
            <a:endParaRPr sz="2400" b="1" strike="noStrike" noProof="1" dirty="0">
              <a:effectLst/>
            </a:endParaRPr>
          </a:p>
          <a:p>
            <a:pPr marL="0" indent="0">
              <a:lnSpc>
                <a:spcPct val="150000"/>
              </a:lnSpc>
              <a:spcBef>
                <a:spcPts val="0"/>
              </a:spcBef>
              <a:buNone/>
            </a:pPr>
            <a:r>
              <a:rPr sz="2400" b="1" strike="noStrike" noProof="1" dirty="0">
                <a:effectLst/>
              </a:rPr>
              <a:t>。由于对称性，镜像线电荷应位于带电直线与圆柱轴线所在的平面内，而它与圆柱轴线的距离   </a:t>
            </a:r>
            <a:r>
              <a:rPr lang="en-US" sz="2400" b="1" strike="noStrike" noProof="1" dirty="0">
                <a:effectLst/>
              </a:rPr>
              <a:t> </a:t>
            </a:r>
            <a:r>
              <a:rPr sz="2400" b="1" strike="noStrike" noProof="1" dirty="0">
                <a:effectLst/>
              </a:rPr>
              <a:t>，</a:t>
            </a:r>
            <a:r>
              <a:rPr sz="2400" b="1" strike="noStrike" noProof="1" dirty="0">
                <a:effectLst/>
              </a:rPr>
              <a:t> P处的电势为</a:t>
            </a:r>
            <a:endParaRPr sz="2400" b="1" strike="noStrike" noProof="1" dirty="0">
              <a:effectLst/>
            </a:endParaRPr>
          </a:p>
        </p:txBody>
      </p:sp>
      <p:graphicFrame>
        <p:nvGraphicFramePr>
          <p:cNvPr id="17432" name="对象 32792"/>
          <p:cNvGraphicFramePr>
            <a:graphicFrameLocks noChangeAspect="1"/>
          </p:cNvGraphicFramePr>
          <p:nvPr>
            <p:custDataLst>
              <p:tags r:id="rId11"/>
            </p:custDataLst>
          </p:nvPr>
        </p:nvGraphicFramePr>
        <p:xfrm>
          <a:off x="3212783" y="3344863"/>
          <a:ext cx="6797675" cy="2592387"/>
        </p:xfrm>
        <a:graphic>
          <a:graphicData uri="http://schemas.openxmlformats.org/presentationml/2006/ole">
            <mc:AlternateContent xmlns:mc="http://schemas.openxmlformats.org/markup-compatibility/2006">
              <mc:Choice xmlns:v="urn:schemas-microsoft-com:vml" Requires="v">
                <p:oleObj spid="_x0000_s3140" name="" r:id="rId12" imgW="2476500" imgH="939800" progId="Equation.3">
                  <p:embed/>
                </p:oleObj>
              </mc:Choice>
              <mc:Fallback>
                <p:oleObj name="" r:id="rId12" imgW="2476500" imgH="939800" progId="Equation.3">
                  <p:embed/>
                  <p:pic>
                    <p:nvPicPr>
                      <p:cNvPr id="0" name="图片 3139"/>
                      <p:cNvPicPr/>
                      <p:nvPr/>
                    </p:nvPicPr>
                    <p:blipFill>
                      <a:blip r:embed="rId13"/>
                      <a:stretch>
                        <a:fillRect/>
                      </a:stretch>
                    </p:blipFill>
                    <p:spPr>
                      <a:xfrm>
                        <a:off x="3212783" y="3344863"/>
                        <a:ext cx="6797675" cy="2592387"/>
                      </a:xfrm>
                      <a:prstGeom prst="rect">
                        <a:avLst/>
                      </a:prstGeom>
                      <a:noFill/>
                      <a:ln w="38100">
                        <a:noFill/>
                        <a:miter/>
                      </a:ln>
                    </p:spPr>
                  </p:pic>
                </p:oleObj>
              </mc:Fallback>
            </mc:AlternateContent>
          </a:graphicData>
        </a:graphic>
      </p:graphicFrame>
      <p:graphicFrame>
        <p:nvGraphicFramePr>
          <p:cNvPr id="17429" name="对象 32789"/>
          <p:cNvGraphicFramePr>
            <a:graphicFrameLocks noChangeAspect="1"/>
          </p:cNvGraphicFramePr>
          <p:nvPr>
            <p:custDataLst>
              <p:tags r:id="rId14"/>
            </p:custDataLst>
          </p:nvPr>
        </p:nvGraphicFramePr>
        <p:xfrm>
          <a:off x="10247313" y="1571308"/>
          <a:ext cx="1303337" cy="438150"/>
        </p:xfrm>
        <a:graphic>
          <a:graphicData uri="http://schemas.openxmlformats.org/presentationml/2006/ole">
            <mc:AlternateContent xmlns:mc="http://schemas.openxmlformats.org/markup-compatibility/2006">
              <mc:Choice xmlns:v="urn:schemas-microsoft-com:vml" Requires="v">
                <p:oleObj spid="_x0000_s3138" name="" r:id="rId15" imgW="546735" imgH="241300" progId="Equation.DSMT4">
                  <p:embed/>
                </p:oleObj>
              </mc:Choice>
              <mc:Fallback>
                <p:oleObj name="" r:id="rId15" imgW="546735" imgH="241300" progId="Equation.DSMT4">
                  <p:embed/>
                  <p:pic>
                    <p:nvPicPr>
                      <p:cNvPr id="0" name="图片 3137"/>
                      <p:cNvPicPr/>
                      <p:nvPr/>
                    </p:nvPicPr>
                    <p:blipFill>
                      <a:blip r:embed="rId16"/>
                      <a:stretch>
                        <a:fillRect/>
                      </a:stretch>
                    </p:blipFill>
                    <p:spPr>
                      <a:xfrm>
                        <a:off x="10247313" y="1571308"/>
                        <a:ext cx="1303337" cy="438150"/>
                      </a:xfrm>
                      <a:prstGeom prst="rect">
                        <a:avLst/>
                      </a:prstGeom>
                      <a:noFill/>
                      <a:ln w="38100">
                        <a:noFill/>
                        <a:miter/>
                      </a:ln>
                    </p:spPr>
                  </p:pic>
                </p:oleObj>
              </mc:Fallback>
            </mc:AlternateContent>
          </a:graphicData>
        </a:graphic>
      </p:graphicFrame>
      <p:graphicFrame>
        <p:nvGraphicFramePr>
          <p:cNvPr id="17430" name="对象 32790"/>
          <p:cNvGraphicFramePr>
            <a:graphicFrameLocks noChangeAspect="1"/>
          </p:cNvGraphicFramePr>
          <p:nvPr>
            <p:custDataLst>
              <p:tags r:id="rId17"/>
            </p:custDataLst>
          </p:nvPr>
        </p:nvGraphicFramePr>
        <p:xfrm>
          <a:off x="3504248" y="2688908"/>
          <a:ext cx="412348" cy="396000"/>
        </p:xfrm>
        <a:graphic>
          <a:graphicData uri="http://schemas.openxmlformats.org/presentationml/2006/ole">
            <mc:AlternateContent xmlns:mc="http://schemas.openxmlformats.org/markup-compatibility/2006">
              <mc:Choice xmlns:v="urn:schemas-microsoft-com:vml" Requires="v">
                <p:oleObj spid="_x0000_s3139" name="" r:id="rId18" imgW="166370" imgH="204470" progId="Equation.DSMT4">
                  <p:embed/>
                </p:oleObj>
              </mc:Choice>
              <mc:Fallback>
                <p:oleObj name="" r:id="rId18" imgW="166370" imgH="204470" progId="Equation.DSMT4">
                  <p:embed/>
                  <p:pic>
                    <p:nvPicPr>
                      <p:cNvPr id="0" name="图片 3138"/>
                      <p:cNvPicPr/>
                      <p:nvPr/>
                    </p:nvPicPr>
                    <p:blipFill>
                      <a:blip r:embed="rId19"/>
                      <a:stretch>
                        <a:fillRect/>
                      </a:stretch>
                    </p:blipFill>
                    <p:spPr>
                      <a:xfrm>
                        <a:off x="3504248" y="2688908"/>
                        <a:ext cx="412348" cy="396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cstate="print"/>
          <a:srcRect t="6230"/>
          <a:stretch>
            <a:fillRect/>
          </a:stretch>
        </p:blipFill>
        <p:spPr>
          <a:xfrm>
            <a:off x="10743565" y="137160"/>
            <a:ext cx="1291590" cy="544830"/>
          </a:xfrm>
          <a:prstGeom prst="rect">
            <a:avLst/>
          </a:prstGeom>
        </p:spPr>
      </p:pic>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3">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4">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5"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6" cstate="print"/>
            <a:srcRect t="18211" b="8984"/>
            <a:stretch>
              <a:fillRect/>
            </a:stretch>
          </p:blipFill>
          <p:spPr>
            <a:xfrm>
              <a:off x="1554468" y="6496881"/>
              <a:ext cx="469176" cy="341581"/>
            </a:xfrm>
            <a:prstGeom prst="rect">
              <a:avLst/>
            </a:prstGeom>
          </p:spPr>
        </p:pic>
      </p:grpSp>
      <p:sp>
        <p:nvSpPr>
          <p:cNvPr id="2" name="文本框 1"/>
          <p:cNvSpPr txBox="1"/>
          <p:nvPr/>
        </p:nvSpPr>
        <p:spPr>
          <a:xfrm>
            <a:off x="1524000" y="781685"/>
            <a:ext cx="6012180" cy="521970"/>
          </a:xfrm>
          <a:prstGeom prst="rect">
            <a:avLst/>
          </a:prstGeom>
          <a:noFill/>
        </p:spPr>
        <p:txBody>
          <a:bodyPr wrap="square" rtlCol="0">
            <a:spAutoFit/>
          </a:bodyPr>
          <a:lstStyle/>
          <a:p>
            <a:pPr algn="l">
              <a:buClrTx/>
              <a:buSzTx/>
              <a:buFontTx/>
            </a:pPr>
            <a:r>
              <a:rPr lang="en-US" altLang="zh-CN" dirty="0">
                <a:solidFill>
                  <a:schemeClr val="tx1"/>
                </a:solidFill>
              </a:rPr>
              <a:t>        </a:t>
            </a:r>
            <a:r>
              <a:rPr lang="en-US" altLang="zh-CN" sz="2800" dirty="0">
                <a:sym typeface="+mn-ea"/>
              </a:rPr>
              <a:t>4.</a:t>
            </a:r>
            <a:r>
              <a:rPr lang="en-US" altLang="zh-CN" sz="2800" dirty="0">
                <a:solidFill>
                  <a:schemeClr val="tx1"/>
                </a:solidFill>
              </a:rPr>
              <a:t>1  </a:t>
            </a:r>
            <a:r>
              <a:rPr lang="zh-CN" sz="2800" dirty="0">
                <a:solidFill>
                  <a:schemeClr val="tx1"/>
                </a:solidFill>
              </a:rPr>
              <a:t>唯一性定理</a:t>
            </a:r>
            <a:endParaRPr lang="zh-CN" sz="2800" dirty="0">
              <a:solidFill>
                <a:schemeClr val="tx1"/>
              </a:solidFill>
            </a:endParaRPr>
          </a:p>
        </p:txBody>
      </p:sp>
      <p:sp>
        <p:nvSpPr>
          <p:cNvPr id="24" name="文本框 23"/>
          <p:cNvSpPr txBox="1"/>
          <p:nvPr>
            <p:custDataLst>
              <p:tags r:id="rId7"/>
            </p:custDataLst>
          </p:nvPr>
        </p:nvSpPr>
        <p:spPr>
          <a:xfrm>
            <a:off x="0" y="50800"/>
            <a:ext cx="5406390" cy="521970"/>
          </a:xfrm>
          <a:prstGeom prst="rect">
            <a:avLst/>
          </a:prstGeom>
          <a:noFill/>
        </p:spPr>
        <p:txBody>
          <a:bodyPr wrap="square" rtlCol="0">
            <a:spAutoFit/>
          </a:bodyPr>
          <a:p>
            <a:pPr algn="l">
              <a:buClrTx/>
              <a:buSzTx/>
              <a:buFontTx/>
            </a:pPr>
            <a:r>
              <a:rPr lang="zh-CN" sz="2800" dirty="0" err="1"/>
              <a:t>目录</a:t>
            </a:r>
            <a:endParaRPr lang="zh-CN" sz="2800" dirty="0" err="1"/>
          </a:p>
        </p:txBody>
      </p:sp>
      <p:sp>
        <p:nvSpPr>
          <p:cNvPr id="3" name="文本框 2"/>
          <p:cNvSpPr txBox="1"/>
          <p:nvPr/>
        </p:nvSpPr>
        <p:spPr>
          <a:xfrm>
            <a:off x="1524000" y="1559560"/>
            <a:ext cx="9893300" cy="521970"/>
          </a:xfrm>
          <a:prstGeom prst="rect">
            <a:avLst/>
          </a:prstGeom>
          <a:noFill/>
        </p:spPr>
        <p:txBody>
          <a:bodyPr wrap="square" rtlCol="0">
            <a:spAutoFit/>
          </a:bodyPr>
          <a:lstStyle/>
          <a:p>
            <a:pPr algn="l"/>
            <a:r>
              <a:rPr lang="en-US" altLang="zh-CN" dirty="0">
                <a:sym typeface="+mn-ea"/>
              </a:rPr>
              <a:t>        </a:t>
            </a:r>
            <a:r>
              <a:rPr lang="en-US" altLang="zh-CN" sz="2800" dirty="0"/>
              <a:t>4.2  </a:t>
            </a:r>
            <a:r>
              <a:rPr lang="zh-CN" altLang="en-US" sz="2800" dirty="0"/>
              <a:t>镜像法</a:t>
            </a:r>
            <a:endParaRPr lang="zh-CN" altLang="en-US" sz="2800" dirty="0"/>
          </a:p>
        </p:txBody>
      </p:sp>
      <p:sp>
        <p:nvSpPr>
          <p:cNvPr id="4" name="文本框 3"/>
          <p:cNvSpPr txBox="1"/>
          <p:nvPr/>
        </p:nvSpPr>
        <p:spPr>
          <a:xfrm>
            <a:off x="1524000" y="2337435"/>
            <a:ext cx="6012180" cy="521970"/>
          </a:xfrm>
          <a:prstGeom prst="rect">
            <a:avLst/>
          </a:prstGeom>
          <a:noFill/>
        </p:spPr>
        <p:txBody>
          <a:bodyPr wrap="square" rtlCol="0">
            <a:spAutoFit/>
          </a:bodyPr>
          <a:p>
            <a:pPr algn="l"/>
            <a:r>
              <a:rPr lang="en-US" altLang="zh-CN" dirty="0">
                <a:sym typeface="+mn-ea"/>
              </a:rPr>
              <a:t>        </a:t>
            </a:r>
            <a:r>
              <a:rPr lang="en-US" altLang="zh-CN" sz="2800" dirty="0"/>
              <a:t>4.</a:t>
            </a:r>
            <a:r>
              <a:rPr lang="en-US" altLang="zh-CN" sz="2800" dirty="0"/>
              <a:t>3  </a:t>
            </a:r>
            <a:r>
              <a:rPr lang="zh-CN" sz="2800" dirty="0"/>
              <a:t>直角坐标系分离变量</a:t>
            </a:r>
            <a:endParaRPr lang="zh-CN" sz="2800" dirty="0"/>
          </a:p>
        </p:txBody>
      </p:sp>
      <p:sp>
        <p:nvSpPr>
          <p:cNvPr id="7" name="文本框 6"/>
          <p:cNvSpPr txBox="1"/>
          <p:nvPr>
            <p:custDataLst>
              <p:tags r:id="rId8"/>
            </p:custDataLst>
          </p:nvPr>
        </p:nvSpPr>
        <p:spPr>
          <a:xfrm>
            <a:off x="1524000" y="3115310"/>
            <a:ext cx="6012180" cy="521970"/>
          </a:xfrm>
          <a:prstGeom prst="rect">
            <a:avLst/>
          </a:prstGeom>
          <a:noFill/>
        </p:spPr>
        <p:txBody>
          <a:bodyPr wrap="square" rtlCol="0">
            <a:spAutoFit/>
          </a:bodyPr>
          <a:p>
            <a:pPr algn="l"/>
            <a:r>
              <a:rPr lang="en-US" altLang="zh-CN" dirty="0">
                <a:sym typeface="+mn-ea"/>
              </a:rPr>
              <a:t>        </a:t>
            </a:r>
            <a:r>
              <a:rPr lang="en-US" altLang="zh-CN" sz="2800" dirty="0"/>
              <a:t>4.</a:t>
            </a:r>
            <a:r>
              <a:rPr lang="en-US" altLang="zh-CN" sz="2800" dirty="0"/>
              <a:t>4  </a:t>
            </a:r>
            <a:r>
              <a:rPr lang="zh-CN" sz="2800" dirty="0"/>
              <a:t>柱坐标系分离变量</a:t>
            </a:r>
            <a:endParaRPr lang="zh-CN" sz="2800" dirty="0"/>
          </a:p>
        </p:txBody>
      </p:sp>
      <p:sp>
        <p:nvSpPr>
          <p:cNvPr id="19" name="文本框 18"/>
          <p:cNvSpPr txBox="1"/>
          <p:nvPr>
            <p:custDataLst>
              <p:tags r:id="rId9"/>
            </p:custDataLst>
          </p:nvPr>
        </p:nvSpPr>
        <p:spPr>
          <a:xfrm>
            <a:off x="1524000" y="3893185"/>
            <a:ext cx="7042785" cy="521970"/>
          </a:xfrm>
          <a:prstGeom prst="rect">
            <a:avLst/>
          </a:prstGeom>
          <a:noFill/>
        </p:spPr>
        <p:txBody>
          <a:bodyPr wrap="square" rtlCol="0">
            <a:spAutoFit/>
          </a:bodyPr>
          <a:p>
            <a:pPr algn="l"/>
            <a:r>
              <a:rPr lang="en-US" altLang="zh-CN" dirty="0">
                <a:sym typeface="+mn-ea"/>
              </a:rPr>
              <a:t>        </a:t>
            </a:r>
            <a:r>
              <a:rPr lang="en-US" altLang="zh-CN" sz="2800" dirty="0"/>
              <a:t>4.</a:t>
            </a:r>
            <a:r>
              <a:rPr lang="en-US" altLang="zh-CN" sz="2800" dirty="0"/>
              <a:t>5  </a:t>
            </a:r>
            <a:r>
              <a:rPr lang="zh-CN" sz="2800" dirty="0"/>
              <a:t>球坐标系分离变量</a:t>
            </a:r>
            <a:endParaRPr lang="zh-CN" sz="2800" dirty="0"/>
          </a:p>
        </p:txBody>
      </p:sp>
      <p:sp>
        <p:nvSpPr>
          <p:cNvPr id="15" name="文本框 14"/>
          <p:cNvSpPr txBox="1"/>
          <p:nvPr>
            <p:custDataLst>
              <p:tags r:id="rId10"/>
            </p:custDataLst>
          </p:nvPr>
        </p:nvSpPr>
        <p:spPr>
          <a:xfrm>
            <a:off x="1524000" y="4671060"/>
            <a:ext cx="7042785" cy="521970"/>
          </a:xfrm>
          <a:prstGeom prst="rect">
            <a:avLst/>
          </a:prstGeom>
          <a:noFill/>
        </p:spPr>
        <p:txBody>
          <a:bodyPr wrap="square" rtlCol="0">
            <a:spAutoFit/>
          </a:bodyPr>
          <a:p>
            <a:pPr algn="l"/>
            <a:r>
              <a:rPr lang="en-US" altLang="zh-CN" dirty="0">
                <a:sym typeface="+mn-ea"/>
              </a:rPr>
              <a:t>        </a:t>
            </a:r>
            <a:r>
              <a:rPr lang="en-US" altLang="zh-CN" sz="2800" dirty="0"/>
              <a:t>4.</a:t>
            </a:r>
            <a:r>
              <a:rPr lang="en-US" altLang="zh-CN" sz="2800" dirty="0"/>
              <a:t>6  </a:t>
            </a:r>
            <a:r>
              <a:rPr lang="zh-CN" sz="2800" dirty="0"/>
              <a:t>保角变换</a:t>
            </a:r>
            <a:endParaRPr lang="zh-CN" sz="2800" dirty="0"/>
          </a:p>
        </p:txBody>
      </p:sp>
      <p:sp>
        <p:nvSpPr>
          <p:cNvPr id="16" name="文本框 15"/>
          <p:cNvSpPr txBox="1"/>
          <p:nvPr>
            <p:custDataLst>
              <p:tags r:id="rId11"/>
            </p:custDataLst>
          </p:nvPr>
        </p:nvSpPr>
        <p:spPr>
          <a:xfrm>
            <a:off x="1524000" y="5448935"/>
            <a:ext cx="7042785" cy="521970"/>
          </a:xfrm>
          <a:prstGeom prst="rect">
            <a:avLst/>
          </a:prstGeom>
          <a:noFill/>
        </p:spPr>
        <p:txBody>
          <a:bodyPr wrap="square" rtlCol="0">
            <a:spAutoFit/>
          </a:bodyPr>
          <a:p>
            <a:pPr algn="l"/>
            <a:r>
              <a:rPr lang="en-US" altLang="zh-CN" dirty="0">
                <a:sym typeface="+mn-ea"/>
              </a:rPr>
              <a:t>        </a:t>
            </a:r>
            <a:r>
              <a:rPr lang="en-US" altLang="zh-CN" sz="2800" dirty="0"/>
              <a:t>4.7  MATLAB</a:t>
            </a:r>
            <a:r>
              <a:rPr lang="zh-CN" altLang="en-US" sz="2800" dirty="0"/>
              <a:t>在求解静态场的应用</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4.2.2 </a:t>
            </a:r>
            <a:r>
              <a:rPr lang="zh-CN" sz="2400" b="1" kern="0">
                <a:sym typeface="+mn-ea"/>
              </a:rPr>
              <a:t>柱面边界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若将点P选在导体圆柱面上，如下图所示，由于导体圆柱面为等势面，必有</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仔细观察可知，如果满足</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则三角形     </a:t>
            </a:r>
            <a:r>
              <a:rPr lang="en-US" sz="2400" b="1" strike="noStrike" noProof="1" dirty="0">
                <a:effectLst/>
              </a:rPr>
              <a:t>      </a:t>
            </a:r>
            <a:r>
              <a:rPr sz="2400" b="1" strike="noStrike" noProof="1" dirty="0">
                <a:effectLst/>
              </a:rPr>
              <a:t>和三角形   </a:t>
            </a:r>
            <a:r>
              <a:rPr lang="en-US" sz="2400" b="1" strike="noStrike" noProof="1" dirty="0">
                <a:effectLst/>
              </a:rPr>
              <a:t>      </a:t>
            </a:r>
            <a:r>
              <a:rPr sz="2400" b="1" strike="noStrike" noProof="1" dirty="0">
                <a:effectLst/>
              </a:rPr>
              <a:t>  相似（边角边），此时有</a:t>
            </a:r>
            <a:endParaRPr sz="2400" b="1" strike="noStrike" noProof="1" dirty="0">
              <a:effectLst/>
            </a:endParaRPr>
          </a:p>
        </p:txBody>
      </p:sp>
      <p:graphicFrame>
        <p:nvGraphicFramePr>
          <p:cNvPr id="18453" name="对象 33813"/>
          <p:cNvGraphicFramePr>
            <a:graphicFrameLocks noChangeAspect="1"/>
          </p:cNvGraphicFramePr>
          <p:nvPr>
            <p:custDataLst>
              <p:tags r:id="rId11"/>
            </p:custDataLst>
          </p:nvPr>
        </p:nvGraphicFramePr>
        <p:xfrm>
          <a:off x="3529330" y="2182813"/>
          <a:ext cx="2160588" cy="885825"/>
        </p:xfrm>
        <a:graphic>
          <a:graphicData uri="http://schemas.openxmlformats.org/presentationml/2006/ole">
            <mc:AlternateContent xmlns:mc="http://schemas.openxmlformats.org/markup-compatibility/2006">
              <mc:Choice xmlns:v="urn:schemas-microsoft-com:vml" Requires="v">
                <p:oleObj spid="_x0000_s3141" name="" r:id="rId12" imgW="1056005" imgH="508635" progId="Equation.3">
                  <p:embed/>
                </p:oleObj>
              </mc:Choice>
              <mc:Fallback>
                <p:oleObj name="" r:id="rId12" imgW="1056005" imgH="508635" progId="Equation.3">
                  <p:embed/>
                  <p:pic>
                    <p:nvPicPr>
                      <p:cNvPr id="0" name="图片 3140"/>
                      <p:cNvPicPr/>
                      <p:nvPr/>
                    </p:nvPicPr>
                    <p:blipFill>
                      <a:blip r:embed="rId13"/>
                      <a:stretch>
                        <a:fillRect/>
                      </a:stretch>
                    </p:blipFill>
                    <p:spPr>
                      <a:xfrm>
                        <a:off x="3529330" y="2182813"/>
                        <a:ext cx="2160588" cy="885825"/>
                      </a:xfrm>
                      <a:prstGeom prst="rect">
                        <a:avLst/>
                      </a:prstGeom>
                      <a:noFill/>
                      <a:ln w="38100">
                        <a:noFill/>
                        <a:miter/>
                      </a:ln>
                    </p:spPr>
                  </p:pic>
                </p:oleObj>
              </mc:Fallback>
            </mc:AlternateContent>
          </a:graphicData>
        </a:graphic>
      </p:graphicFrame>
      <p:graphicFrame>
        <p:nvGraphicFramePr>
          <p:cNvPr id="18484" name="对象 1948"/>
          <p:cNvGraphicFramePr>
            <a:graphicFrameLocks noChangeAspect="1"/>
          </p:cNvGraphicFramePr>
          <p:nvPr>
            <p:custDataLst>
              <p:tags r:id="rId14"/>
            </p:custDataLst>
          </p:nvPr>
        </p:nvGraphicFramePr>
        <p:xfrm>
          <a:off x="1999933" y="3925888"/>
          <a:ext cx="971550" cy="792162"/>
        </p:xfrm>
        <a:graphic>
          <a:graphicData uri="http://schemas.openxmlformats.org/presentationml/2006/ole">
            <mc:AlternateContent xmlns:mc="http://schemas.openxmlformats.org/markup-compatibility/2006">
              <mc:Choice xmlns:v="urn:schemas-microsoft-com:vml" Requires="v">
                <p:oleObj spid="_x0000_s3123" name="" r:id="rId15" imgW="482600" imgH="393700" progId="Equation.KSEE3">
                  <p:embed/>
                </p:oleObj>
              </mc:Choice>
              <mc:Fallback>
                <p:oleObj name="" r:id="rId15" imgW="482600" imgH="393700" progId="Equation.KSEE3">
                  <p:embed/>
                  <p:pic>
                    <p:nvPicPr>
                      <p:cNvPr id="0" name="图片 3122"/>
                      <p:cNvPicPr/>
                      <p:nvPr/>
                    </p:nvPicPr>
                    <p:blipFill>
                      <a:blip r:embed="rId16"/>
                      <a:stretch>
                        <a:fillRect/>
                      </a:stretch>
                    </p:blipFill>
                    <p:spPr>
                      <a:xfrm>
                        <a:off x="1999933" y="3925888"/>
                        <a:ext cx="971550" cy="792162"/>
                      </a:xfrm>
                      <a:prstGeom prst="rect">
                        <a:avLst/>
                      </a:prstGeom>
                      <a:noFill/>
                      <a:ln w="38100">
                        <a:noFill/>
                        <a:miter/>
                      </a:ln>
                    </p:spPr>
                  </p:pic>
                </p:oleObj>
              </mc:Fallback>
            </mc:AlternateContent>
          </a:graphicData>
        </a:graphic>
      </p:graphicFrame>
      <p:graphicFrame>
        <p:nvGraphicFramePr>
          <p:cNvPr id="18485" name="对象 1950"/>
          <p:cNvGraphicFramePr>
            <a:graphicFrameLocks noChangeAspect="1"/>
          </p:cNvGraphicFramePr>
          <p:nvPr>
            <p:custDataLst>
              <p:tags r:id="rId17"/>
            </p:custDataLst>
          </p:nvPr>
        </p:nvGraphicFramePr>
        <p:xfrm>
          <a:off x="3935095" y="3897313"/>
          <a:ext cx="1060450" cy="854075"/>
        </p:xfrm>
        <a:graphic>
          <a:graphicData uri="http://schemas.openxmlformats.org/presentationml/2006/ole">
            <mc:AlternateContent xmlns:mc="http://schemas.openxmlformats.org/markup-compatibility/2006">
              <mc:Choice xmlns:v="urn:schemas-microsoft-com:vml" Requires="v">
                <p:oleObj spid="_x0000_s3124" name="" r:id="rId18" imgW="520700" imgH="419100" progId="Equation.KSEE3">
                  <p:embed/>
                </p:oleObj>
              </mc:Choice>
              <mc:Fallback>
                <p:oleObj name="" r:id="rId18" imgW="520700" imgH="419100" progId="Equation.KSEE3">
                  <p:embed/>
                  <p:pic>
                    <p:nvPicPr>
                      <p:cNvPr id="0" name="图片 3123"/>
                      <p:cNvPicPr/>
                      <p:nvPr/>
                    </p:nvPicPr>
                    <p:blipFill>
                      <a:blip r:embed="rId19"/>
                      <a:stretch>
                        <a:fillRect/>
                      </a:stretch>
                    </p:blipFill>
                    <p:spPr>
                      <a:xfrm>
                        <a:off x="3935095" y="3897313"/>
                        <a:ext cx="1060450" cy="854075"/>
                      </a:xfrm>
                      <a:prstGeom prst="rect">
                        <a:avLst/>
                      </a:prstGeom>
                      <a:noFill/>
                      <a:ln w="38100">
                        <a:noFill/>
                        <a:miter/>
                      </a:ln>
                    </p:spPr>
                  </p:pic>
                </p:oleObj>
              </mc:Fallback>
            </mc:AlternateContent>
          </a:graphicData>
        </a:graphic>
      </p:graphicFrame>
      <p:graphicFrame>
        <p:nvGraphicFramePr>
          <p:cNvPr id="18486" name="对象 1949"/>
          <p:cNvGraphicFramePr>
            <a:graphicFrameLocks noChangeAspect="1"/>
          </p:cNvGraphicFramePr>
          <p:nvPr>
            <p:custDataLst>
              <p:tags r:id="rId20"/>
            </p:custDataLst>
          </p:nvPr>
        </p:nvGraphicFramePr>
        <p:xfrm>
          <a:off x="4486275" y="4921885"/>
          <a:ext cx="622300" cy="373063"/>
        </p:xfrm>
        <a:graphic>
          <a:graphicData uri="http://schemas.openxmlformats.org/presentationml/2006/ole">
            <mc:AlternateContent xmlns:mc="http://schemas.openxmlformats.org/markup-compatibility/2006">
              <mc:Choice xmlns:v="urn:schemas-microsoft-com:vml" Requires="v">
                <p:oleObj spid="_x0000_s3120" name="" r:id="rId21" imgW="381000" imgH="228600" progId="Equation.KSEE3">
                  <p:embed/>
                </p:oleObj>
              </mc:Choice>
              <mc:Fallback>
                <p:oleObj name="" r:id="rId21" imgW="381000" imgH="228600" progId="Equation.KSEE3">
                  <p:embed/>
                  <p:pic>
                    <p:nvPicPr>
                      <p:cNvPr id="0" name="图片 3119"/>
                      <p:cNvPicPr/>
                      <p:nvPr/>
                    </p:nvPicPr>
                    <p:blipFill>
                      <a:blip r:embed="rId22"/>
                      <a:stretch>
                        <a:fillRect/>
                      </a:stretch>
                    </p:blipFill>
                    <p:spPr>
                      <a:xfrm>
                        <a:off x="4486275" y="4921885"/>
                        <a:ext cx="622300" cy="373063"/>
                      </a:xfrm>
                      <a:prstGeom prst="rect">
                        <a:avLst/>
                      </a:prstGeom>
                      <a:noFill/>
                      <a:ln w="38100">
                        <a:noFill/>
                        <a:miter/>
                      </a:ln>
                    </p:spPr>
                  </p:pic>
                </p:oleObj>
              </mc:Fallback>
            </mc:AlternateContent>
          </a:graphicData>
        </a:graphic>
      </p:graphicFrame>
      <p:graphicFrame>
        <p:nvGraphicFramePr>
          <p:cNvPr id="18487" name="对象 1950"/>
          <p:cNvGraphicFramePr>
            <a:graphicFrameLocks noChangeAspect="1"/>
          </p:cNvGraphicFramePr>
          <p:nvPr>
            <p:custDataLst>
              <p:tags r:id="rId23"/>
            </p:custDataLst>
          </p:nvPr>
        </p:nvGraphicFramePr>
        <p:xfrm>
          <a:off x="2424113" y="4921885"/>
          <a:ext cx="690562" cy="414338"/>
        </p:xfrm>
        <a:graphic>
          <a:graphicData uri="http://schemas.openxmlformats.org/presentationml/2006/ole">
            <mc:AlternateContent xmlns:mc="http://schemas.openxmlformats.org/markup-compatibility/2006">
              <mc:Choice xmlns:v="urn:schemas-microsoft-com:vml" Requires="v">
                <p:oleObj spid="_x0000_s3121" name="" r:id="rId24" imgW="381000" imgH="228600" progId="Equation.KSEE3">
                  <p:embed/>
                </p:oleObj>
              </mc:Choice>
              <mc:Fallback>
                <p:oleObj name="" r:id="rId24" imgW="381000" imgH="228600" progId="Equation.KSEE3">
                  <p:embed/>
                  <p:pic>
                    <p:nvPicPr>
                      <p:cNvPr id="0" name="图片 3120"/>
                      <p:cNvPicPr/>
                      <p:nvPr/>
                    </p:nvPicPr>
                    <p:blipFill>
                      <a:blip r:embed="rId25"/>
                      <a:stretch>
                        <a:fillRect/>
                      </a:stretch>
                    </p:blipFill>
                    <p:spPr>
                      <a:xfrm>
                        <a:off x="2424113" y="4921885"/>
                        <a:ext cx="690562" cy="414338"/>
                      </a:xfrm>
                      <a:prstGeom prst="rect">
                        <a:avLst/>
                      </a:prstGeom>
                      <a:noFill/>
                      <a:ln w="38100">
                        <a:noFill/>
                        <a:miter/>
                      </a:ln>
                    </p:spPr>
                  </p:pic>
                </p:oleObj>
              </mc:Fallback>
            </mc:AlternateContent>
          </a:graphicData>
        </a:graphic>
      </p:graphicFrame>
      <p:graphicFrame>
        <p:nvGraphicFramePr>
          <p:cNvPr id="18488" name="对象 1951"/>
          <p:cNvGraphicFramePr>
            <a:graphicFrameLocks noChangeAspect="1"/>
          </p:cNvGraphicFramePr>
          <p:nvPr>
            <p:custDataLst>
              <p:tags r:id="rId26"/>
            </p:custDataLst>
          </p:nvPr>
        </p:nvGraphicFramePr>
        <p:xfrm>
          <a:off x="2914650" y="5487035"/>
          <a:ext cx="2497138" cy="884238"/>
        </p:xfrm>
        <a:graphic>
          <a:graphicData uri="http://schemas.openxmlformats.org/presentationml/2006/ole">
            <mc:AlternateContent xmlns:mc="http://schemas.openxmlformats.org/markup-compatibility/2006">
              <mc:Choice xmlns:v="urn:schemas-microsoft-com:vml" Requires="v">
                <p:oleObj spid="_x0000_s3125" name="" r:id="rId27" imgW="1219200" imgH="431800" progId="Equation.3">
                  <p:embed/>
                </p:oleObj>
              </mc:Choice>
              <mc:Fallback>
                <p:oleObj name="" r:id="rId27" imgW="1219200" imgH="431800" progId="Equation.3">
                  <p:embed/>
                  <p:pic>
                    <p:nvPicPr>
                      <p:cNvPr id="0" name="图片 3124"/>
                      <p:cNvPicPr/>
                      <p:nvPr/>
                    </p:nvPicPr>
                    <p:blipFill>
                      <a:blip r:embed="rId28"/>
                      <a:stretch>
                        <a:fillRect/>
                      </a:stretch>
                    </p:blipFill>
                    <p:spPr>
                      <a:xfrm>
                        <a:off x="2914650" y="5487035"/>
                        <a:ext cx="2497138" cy="884238"/>
                      </a:xfrm>
                      <a:prstGeom prst="rect">
                        <a:avLst/>
                      </a:prstGeom>
                      <a:noFill/>
                      <a:ln w="38100">
                        <a:noFill/>
                        <a:miter/>
                      </a:ln>
                    </p:spPr>
                  </p:pic>
                </p:oleObj>
              </mc:Fallback>
            </mc:AlternateContent>
          </a:graphicData>
        </a:graphic>
      </p:graphicFrame>
      <p:grpSp>
        <p:nvGrpSpPr>
          <p:cNvPr id="4" name="组合 33822"/>
          <p:cNvGrpSpPr/>
          <p:nvPr/>
        </p:nvGrpSpPr>
        <p:grpSpPr>
          <a:xfrm>
            <a:off x="7899400" y="2153920"/>
            <a:ext cx="4321175" cy="3065463"/>
            <a:chOff x="0" y="0"/>
            <a:chExt cx="2722" cy="1931"/>
          </a:xfrm>
        </p:grpSpPr>
        <p:sp>
          <p:nvSpPr>
            <p:cNvPr id="6" name="直接连接符 33823"/>
            <p:cNvSpPr/>
            <p:nvPr>
              <p:custDataLst>
                <p:tags r:id="rId29"/>
              </p:custDataLst>
            </p:nvPr>
          </p:nvSpPr>
          <p:spPr>
            <a:xfrm>
              <a:off x="301" y="1540"/>
              <a:ext cx="260" cy="1"/>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7" name="直接连接符 33824"/>
            <p:cNvSpPr/>
            <p:nvPr>
              <p:custDataLst>
                <p:tags r:id="rId30"/>
              </p:custDataLst>
            </p:nvPr>
          </p:nvSpPr>
          <p:spPr>
            <a:xfrm flipH="1">
              <a:off x="862" y="1540"/>
              <a:ext cx="261" cy="1"/>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graphicFrame>
          <p:nvGraphicFramePr>
            <p:cNvPr id="18" name="对象 33825"/>
            <p:cNvGraphicFramePr>
              <a:graphicFrameLocks noChangeAspect="1"/>
            </p:cNvGraphicFramePr>
            <p:nvPr>
              <p:custDataLst>
                <p:tags r:id="rId31"/>
              </p:custDataLst>
            </p:nvPr>
          </p:nvGraphicFramePr>
          <p:xfrm>
            <a:off x="662" y="638"/>
            <a:ext cx="166" cy="197"/>
          </p:xfrm>
          <a:graphic>
            <a:graphicData uri="http://schemas.openxmlformats.org/presentationml/2006/ole">
              <mc:AlternateContent xmlns:mc="http://schemas.openxmlformats.org/markup-compatibility/2006">
                <mc:Choice xmlns:v="urn:schemas-microsoft-com:vml" Requires="v">
                  <p:oleObj spid="_x0000_s19" name="" r:id="rId32" imgW="140335" imgH="165735" progId="Equation.3">
                    <p:embed/>
                  </p:oleObj>
                </mc:Choice>
                <mc:Fallback>
                  <p:oleObj name="" r:id="rId32" imgW="140335" imgH="165735" progId="Equation.3">
                    <p:embed/>
                    <p:pic>
                      <p:nvPicPr>
                        <p:cNvPr id="0" name="图片 3128"/>
                        <p:cNvPicPr/>
                        <p:nvPr/>
                      </p:nvPicPr>
                      <p:blipFill>
                        <a:blip r:embed="rId33"/>
                        <a:stretch>
                          <a:fillRect/>
                        </a:stretch>
                      </p:blipFill>
                      <p:spPr>
                        <a:xfrm>
                          <a:off x="662" y="638"/>
                          <a:ext cx="166" cy="197"/>
                        </a:xfrm>
                        <a:prstGeom prst="rect">
                          <a:avLst/>
                        </a:prstGeom>
                        <a:noFill/>
                        <a:ln w="38100">
                          <a:noFill/>
                          <a:miter/>
                        </a:ln>
                      </p:spPr>
                    </p:pic>
                  </p:oleObj>
                </mc:Fallback>
              </mc:AlternateContent>
            </a:graphicData>
          </a:graphic>
        </p:graphicFrame>
        <p:sp>
          <p:nvSpPr>
            <p:cNvPr id="20" name="直接连接符 33826"/>
            <p:cNvSpPr/>
            <p:nvPr>
              <p:custDataLst>
                <p:tags r:id="rId34"/>
              </p:custDataLst>
            </p:nvPr>
          </p:nvSpPr>
          <p:spPr>
            <a:xfrm>
              <a:off x="842" y="758"/>
              <a:ext cx="1" cy="89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1" name="椭圆 33827"/>
            <p:cNvSpPr/>
            <p:nvPr>
              <p:custDataLst>
                <p:tags r:id="rId35"/>
              </p:custDataLst>
            </p:nvPr>
          </p:nvSpPr>
          <p:spPr>
            <a:xfrm>
              <a:off x="0" y="157"/>
              <a:ext cx="1248" cy="1248"/>
            </a:xfrm>
            <a:prstGeom prst="ellipse">
              <a:avLst/>
            </a:prstGeom>
            <a:noFill/>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2" name="直接连接符 33828"/>
            <p:cNvSpPr/>
            <p:nvPr>
              <p:custDataLst>
                <p:tags r:id="rId36"/>
              </p:custDataLst>
            </p:nvPr>
          </p:nvSpPr>
          <p:spPr>
            <a:xfrm>
              <a:off x="591" y="813"/>
              <a:ext cx="2103" cy="0"/>
            </a:xfrm>
            <a:prstGeom prst="line">
              <a:avLst/>
            </a:prstGeom>
            <a:ln w="9525" cap="flat" cmpd="sng">
              <a:solidFill>
                <a:schemeClr val="tx1"/>
              </a:solidFill>
              <a:prstDash val="solid"/>
              <a:round/>
              <a:headEnd type="none" w="med" len="med"/>
              <a:tailEnd type="arrow" w="med" len="med"/>
            </a:ln>
          </p:spPr>
          <p:txBody>
            <a:bodyPr anchor="t" anchorCtr="0"/>
            <a:p>
              <a:endParaRPr lang="zh-CN" altLang="en-US">
                <a:latin typeface="Arial" panose="020B0604020202020204" pitchFamily="34" charset="0"/>
              </a:endParaRPr>
            </a:p>
          </p:txBody>
        </p:sp>
        <p:sp>
          <p:nvSpPr>
            <p:cNvPr id="23" name="直接连接符 33829"/>
            <p:cNvSpPr/>
            <p:nvPr>
              <p:custDataLst>
                <p:tags r:id="rId37"/>
              </p:custDataLst>
            </p:nvPr>
          </p:nvSpPr>
          <p:spPr>
            <a:xfrm flipH="1" flipV="1">
              <a:off x="132" y="354"/>
              <a:ext cx="459" cy="459"/>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4" name="直接连接符 33830"/>
            <p:cNvSpPr/>
            <p:nvPr>
              <p:custDataLst>
                <p:tags r:id="rId38"/>
              </p:custDataLst>
            </p:nvPr>
          </p:nvSpPr>
          <p:spPr>
            <a:xfrm>
              <a:off x="591" y="813"/>
              <a:ext cx="0" cy="111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5" name="直接连接符 33831"/>
            <p:cNvSpPr/>
            <p:nvPr>
              <p:custDataLst>
                <p:tags r:id="rId39"/>
              </p:custDataLst>
            </p:nvPr>
          </p:nvSpPr>
          <p:spPr>
            <a:xfrm>
              <a:off x="2234" y="813"/>
              <a:ext cx="0" cy="111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6" name="直接连接符 33832"/>
            <p:cNvSpPr/>
            <p:nvPr>
              <p:custDataLst>
                <p:tags r:id="rId40"/>
              </p:custDataLst>
            </p:nvPr>
          </p:nvSpPr>
          <p:spPr>
            <a:xfrm>
              <a:off x="1643" y="1788"/>
              <a:ext cx="591"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7" name="直接连接符 33833"/>
            <p:cNvSpPr/>
            <p:nvPr>
              <p:custDataLst>
                <p:tags r:id="rId41"/>
              </p:custDataLst>
            </p:nvPr>
          </p:nvSpPr>
          <p:spPr>
            <a:xfrm flipH="1">
              <a:off x="591" y="1788"/>
              <a:ext cx="592"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8" name="矩形 33834"/>
            <p:cNvSpPr/>
            <p:nvPr>
              <p:custDataLst>
                <p:tags r:id="rId42"/>
              </p:custDataLst>
            </p:nvPr>
          </p:nvSpPr>
          <p:spPr>
            <a:xfrm>
              <a:off x="112" y="420"/>
              <a:ext cx="253" cy="327"/>
            </a:xfrm>
            <a:prstGeom prst="rect">
              <a:avLst/>
            </a:prstGeom>
            <a:noFill/>
            <a:ln w="9525">
              <a:noFill/>
            </a:ln>
          </p:spPr>
          <p:txBody>
            <a:bodyPr wrap="none" anchor="t" anchorCtr="0">
              <a:spAutoFit/>
            </a:bodyPr>
            <a:p>
              <a:pPr algn="ctr"/>
              <a:r>
                <a:rPr lang="en-US" altLang="zh-CN" sz="2800" i="1" dirty="0">
                  <a:latin typeface="Times New Roman" panose="02020603050405020304" charset="0"/>
                </a:rPr>
                <a:t>R</a:t>
              </a:r>
              <a:endParaRPr lang="zh-CN" altLang="en-US" sz="2800" i="1" dirty="0">
                <a:latin typeface="Times New Roman" panose="02020603050405020304" charset="0"/>
              </a:endParaRPr>
            </a:p>
          </p:txBody>
        </p:sp>
        <p:sp>
          <p:nvSpPr>
            <p:cNvPr id="29" name="矩形 33835"/>
            <p:cNvSpPr/>
            <p:nvPr>
              <p:custDataLst>
                <p:tags r:id="rId43"/>
              </p:custDataLst>
            </p:nvPr>
          </p:nvSpPr>
          <p:spPr>
            <a:xfrm>
              <a:off x="263" y="748"/>
              <a:ext cx="183" cy="327"/>
            </a:xfrm>
            <a:prstGeom prst="rect">
              <a:avLst/>
            </a:prstGeom>
            <a:noFill/>
            <a:ln w="9525">
              <a:noFill/>
            </a:ln>
          </p:spPr>
          <p:txBody>
            <a:bodyPr anchor="t" anchorCtr="0">
              <a:spAutoFit/>
            </a:bodyPr>
            <a:p>
              <a:pPr algn="ctr"/>
              <a:r>
                <a:rPr lang="en-US" altLang="zh-CN" sz="2800" dirty="0">
                  <a:latin typeface="Times New Roman" panose="02020603050405020304" charset="0"/>
                </a:rPr>
                <a:t>O</a:t>
              </a:r>
              <a:endParaRPr lang="zh-CN" altLang="en-US" sz="2800" dirty="0">
                <a:latin typeface="Times New Roman" panose="02020603050405020304" charset="0"/>
              </a:endParaRPr>
            </a:p>
          </p:txBody>
        </p:sp>
        <p:sp>
          <p:nvSpPr>
            <p:cNvPr id="30" name="矩形 33836"/>
            <p:cNvSpPr/>
            <p:nvPr>
              <p:custDataLst>
                <p:tags r:id="rId44"/>
              </p:custDataLst>
            </p:nvPr>
          </p:nvSpPr>
          <p:spPr>
            <a:xfrm>
              <a:off x="1291" y="1591"/>
              <a:ext cx="226" cy="327"/>
            </a:xfrm>
            <a:prstGeom prst="rect">
              <a:avLst/>
            </a:prstGeom>
            <a:noFill/>
            <a:ln w="9525">
              <a:noFill/>
            </a:ln>
          </p:spPr>
          <p:txBody>
            <a:bodyPr wrap="none" anchor="t" anchorCtr="0">
              <a:spAutoFit/>
            </a:bodyPr>
            <a:p>
              <a:pPr algn="ctr"/>
              <a:r>
                <a:rPr lang="en-US" altLang="zh-CN" sz="2800" i="1" dirty="0">
                  <a:latin typeface="Times New Roman" panose="02020603050405020304" charset="0"/>
                </a:rPr>
                <a:t>d</a:t>
              </a:r>
              <a:endParaRPr lang="zh-CN" altLang="en-US" sz="2800" i="1" dirty="0">
                <a:latin typeface="Times New Roman" panose="02020603050405020304" charset="0"/>
              </a:endParaRPr>
            </a:p>
          </p:txBody>
        </p:sp>
        <p:graphicFrame>
          <p:nvGraphicFramePr>
            <p:cNvPr id="31" name="对象 33837"/>
            <p:cNvGraphicFramePr>
              <a:graphicFrameLocks noChangeAspect="1"/>
            </p:cNvGraphicFramePr>
            <p:nvPr>
              <p:custDataLst>
                <p:tags r:id="rId45"/>
              </p:custDataLst>
            </p:nvPr>
          </p:nvGraphicFramePr>
          <p:xfrm>
            <a:off x="2157" y="490"/>
            <a:ext cx="202" cy="255"/>
          </p:xfrm>
          <a:graphic>
            <a:graphicData uri="http://schemas.openxmlformats.org/presentationml/2006/ole">
              <mc:AlternateContent xmlns:mc="http://schemas.openxmlformats.org/markup-compatibility/2006">
                <mc:Choice xmlns:v="urn:schemas-microsoft-com:vml" Requires="v">
                  <p:oleObj spid="_x0000_s32" name="" r:id="rId46" imgW="178435" imgH="229870" progId="Equation.DSMT4">
                    <p:embed/>
                  </p:oleObj>
                </mc:Choice>
                <mc:Fallback>
                  <p:oleObj name="" r:id="rId46" imgW="178435" imgH="229870" progId="Equation.DSMT4">
                    <p:embed/>
                    <p:pic>
                      <p:nvPicPr>
                        <p:cNvPr id="0" name="图片 3125"/>
                        <p:cNvPicPr/>
                        <p:nvPr/>
                      </p:nvPicPr>
                      <p:blipFill>
                        <a:blip r:embed="rId47"/>
                        <a:stretch>
                          <a:fillRect/>
                        </a:stretch>
                      </p:blipFill>
                      <p:spPr>
                        <a:xfrm>
                          <a:off x="2157" y="490"/>
                          <a:ext cx="202" cy="255"/>
                        </a:xfrm>
                        <a:prstGeom prst="rect">
                          <a:avLst/>
                        </a:prstGeom>
                        <a:noFill/>
                        <a:ln w="38100">
                          <a:noFill/>
                          <a:miter/>
                        </a:ln>
                      </p:spPr>
                    </p:pic>
                  </p:oleObj>
                </mc:Fallback>
              </mc:AlternateContent>
            </a:graphicData>
          </a:graphic>
        </p:graphicFrame>
        <p:graphicFrame>
          <p:nvGraphicFramePr>
            <p:cNvPr id="33" name="对象 33838"/>
            <p:cNvGraphicFramePr>
              <a:graphicFrameLocks noChangeAspect="1"/>
            </p:cNvGraphicFramePr>
            <p:nvPr>
              <p:custDataLst>
                <p:tags r:id="rId48"/>
              </p:custDataLst>
            </p:nvPr>
          </p:nvGraphicFramePr>
          <p:xfrm>
            <a:off x="989" y="0"/>
            <a:ext cx="463" cy="200"/>
          </p:xfrm>
          <a:graphic>
            <a:graphicData uri="http://schemas.openxmlformats.org/presentationml/2006/ole">
              <mc:AlternateContent xmlns:mc="http://schemas.openxmlformats.org/markup-compatibility/2006">
                <mc:Choice xmlns:v="urn:schemas-microsoft-com:vml" Requires="v">
                  <p:oleObj spid="_x0000_s34" name="" r:id="rId49" imgW="471170" imgH="203835" progId="Equation.3">
                    <p:embed/>
                  </p:oleObj>
                </mc:Choice>
                <mc:Fallback>
                  <p:oleObj name="" r:id="rId49" imgW="471170" imgH="203835" progId="Equation.3">
                    <p:embed/>
                    <p:pic>
                      <p:nvPicPr>
                        <p:cNvPr id="0" name="图片 3126"/>
                        <p:cNvPicPr/>
                        <p:nvPr/>
                      </p:nvPicPr>
                      <p:blipFill>
                        <a:blip r:embed="rId50"/>
                        <a:stretch>
                          <a:fillRect/>
                        </a:stretch>
                      </p:blipFill>
                      <p:spPr>
                        <a:xfrm>
                          <a:off x="989" y="0"/>
                          <a:ext cx="463" cy="200"/>
                        </a:xfrm>
                        <a:prstGeom prst="rect">
                          <a:avLst/>
                        </a:prstGeom>
                        <a:noFill/>
                        <a:ln w="38100">
                          <a:noFill/>
                          <a:miter/>
                        </a:ln>
                      </p:spPr>
                    </p:pic>
                  </p:oleObj>
                </mc:Fallback>
              </mc:AlternateContent>
            </a:graphicData>
          </a:graphic>
        </p:graphicFrame>
        <p:graphicFrame>
          <p:nvGraphicFramePr>
            <p:cNvPr id="35" name="对象 33839"/>
            <p:cNvGraphicFramePr>
              <a:graphicFrameLocks noChangeAspect="1"/>
            </p:cNvGraphicFramePr>
            <p:nvPr>
              <p:custDataLst>
                <p:tags r:id="rId51"/>
              </p:custDataLst>
            </p:nvPr>
          </p:nvGraphicFramePr>
          <p:xfrm>
            <a:off x="569" y="317"/>
            <a:ext cx="157" cy="174"/>
          </p:xfrm>
          <a:graphic>
            <a:graphicData uri="http://schemas.openxmlformats.org/presentationml/2006/ole">
              <mc:AlternateContent xmlns:mc="http://schemas.openxmlformats.org/markup-compatibility/2006">
                <mc:Choice xmlns:v="urn:schemas-microsoft-com:vml" Requires="v">
                  <p:oleObj spid="_x0000_s36" name="" r:id="rId52" imgW="114935" imgH="128270" progId="Equation.3">
                    <p:embed/>
                  </p:oleObj>
                </mc:Choice>
                <mc:Fallback>
                  <p:oleObj name="" r:id="rId52" imgW="114935" imgH="128270" progId="Equation.3">
                    <p:embed/>
                    <p:pic>
                      <p:nvPicPr>
                        <p:cNvPr id="0" name="图片 3129"/>
                        <p:cNvPicPr/>
                        <p:nvPr/>
                      </p:nvPicPr>
                      <p:blipFill>
                        <a:blip r:embed="rId53"/>
                        <a:stretch>
                          <a:fillRect/>
                        </a:stretch>
                      </p:blipFill>
                      <p:spPr>
                        <a:xfrm>
                          <a:off x="569" y="317"/>
                          <a:ext cx="157" cy="174"/>
                        </a:xfrm>
                        <a:prstGeom prst="rect">
                          <a:avLst/>
                        </a:prstGeom>
                        <a:noFill/>
                        <a:ln w="38100">
                          <a:noFill/>
                          <a:miter/>
                        </a:ln>
                      </p:spPr>
                    </p:pic>
                  </p:oleObj>
                </mc:Fallback>
              </mc:AlternateContent>
            </a:graphicData>
          </a:graphic>
        </p:graphicFrame>
        <p:graphicFrame>
          <p:nvGraphicFramePr>
            <p:cNvPr id="37" name="对象 33840"/>
            <p:cNvGraphicFramePr>
              <a:graphicFrameLocks noChangeAspect="1"/>
            </p:cNvGraphicFramePr>
            <p:nvPr>
              <p:custDataLst>
                <p:tags r:id="rId54"/>
              </p:custDataLst>
            </p:nvPr>
          </p:nvGraphicFramePr>
          <p:xfrm>
            <a:off x="966" y="488"/>
            <a:ext cx="144" cy="223"/>
          </p:xfrm>
          <a:graphic>
            <a:graphicData uri="http://schemas.openxmlformats.org/presentationml/2006/ole">
              <mc:AlternateContent xmlns:mc="http://schemas.openxmlformats.org/markup-compatibility/2006">
                <mc:Choice xmlns:v="urn:schemas-microsoft-com:vml" Requires="v">
                  <p:oleObj spid="_x0000_s38" name="" r:id="rId55" imgW="140335" imgH="216535" progId="Equation.3">
                    <p:embed/>
                  </p:oleObj>
                </mc:Choice>
                <mc:Fallback>
                  <p:oleObj name="" r:id="rId55" imgW="140335" imgH="216535" progId="Equation.3">
                    <p:embed/>
                    <p:pic>
                      <p:nvPicPr>
                        <p:cNvPr id="0" name="图片 3127"/>
                        <p:cNvPicPr/>
                        <p:nvPr/>
                      </p:nvPicPr>
                      <p:blipFill>
                        <a:blip r:embed="rId56"/>
                        <a:stretch>
                          <a:fillRect/>
                        </a:stretch>
                      </p:blipFill>
                      <p:spPr>
                        <a:xfrm>
                          <a:off x="966" y="488"/>
                          <a:ext cx="144" cy="223"/>
                        </a:xfrm>
                        <a:prstGeom prst="rect">
                          <a:avLst/>
                        </a:prstGeom>
                        <a:noFill/>
                        <a:ln w="38100">
                          <a:noFill/>
                          <a:miter/>
                        </a:ln>
                      </p:spPr>
                    </p:pic>
                  </p:oleObj>
                </mc:Fallback>
              </mc:AlternateContent>
            </a:graphicData>
          </a:graphic>
        </p:graphicFrame>
        <p:graphicFrame>
          <p:nvGraphicFramePr>
            <p:cNvPr id="39" name="对象 33841"/>
            <p:cNvGraphicFramePr>
              <a:graphicFrameLocks noChangeAspect="1"/>
            </p:cNvGraphicFramePr>
            <p:nvPr>
              <p:custDataLst>
                <p:tags r:id="rId57"/>
              </p:custDataLst>
            </p:nvPr>
          </p:nvGraphicFramePr>
          <p:xfrm>
            <a:off x="1518" y="288"/>
            <a:ext cx="206" cy="230"/>
          </p:xfrm>
          <a:graphic>
            <a:graphicData uri="http://schemas.openxmlformats.org/presentationml/2006/ole">
              <mc:AlternateContent xmlns:mc="http://schemas.openxmlformats.org/markup-compatibility/2006">
                <mc:Choice xmlns:v="urn:schemas-microsoft-com:vml" Requires="v">
                  <p:oleObj spid="_x0000_s40" name="" r:id="rId58" imgW="127635" imgH="216535" progId="Equation.3">
                    <p:embed/>
                  </p:oleObj>
                </mc:Choice>
                <mc:Fallback>
                  <p:oleObj name="" r:id="rId58" imgW="127635" imgH="216535" progId="Equation.3">
                    <p:embed/>
                    <p:pic>
                      <p:nvPicPr>
                        <p:cNvPr id="0" name="图片 3141"/>
                        <p:cNvPicPr/>
                        <p:nvPr/>
                      </p:nvPicPr>
                      <p:blipFill>
                        <a:blip r:embed="rId59"/>
                        <a:stretch>
                          <a:fillRect/>
                        </a:stretch>
                      </p:blipFill>
                      <p:spPr>
                        <a:xfrm>
                          <a:off x="1518" y="288"/>
                          <a:ext cx="206" cy="230"/>
                        </a:xfrm>
                        <a:prstGeom prst="rect">
                          <a:avLst/>
                        </a:prstGeom>
                        <a:noFill/>
                        <a:ln w="38100">
                          <a:noFill/>
                          <a:miter/>
                        </a:ln>
                      </p:spPr>
                    </p:pic>
                  </p:oleObj>
                </mc:Fallback>
              </mc:AlternateContent>
            </a:graphicData>
          </a:graphic>
        </p:graphicFrame>
        <p:graphicFrame>
          <p:nvGraphicFramePr>
            <p:cNvPr id="41" name="对象 33842"/>
            <p:cNvGraphicFramePr>
              <a:graphicFrameLocks noChangeAspect="1"/>
            </p:cNvGraphicFramePr>
            <p:nvPr>
              <p:custDataLst>
                <p:tags r:id="rId60"/>
              </p:custDataLst>
            </p:nvPr>
          </p:nvGraphicFramePr>
          <p:xfrm>
            <a:off x="862" y="871"/>
            <a:ext cx="136" cy="176"/>
          </p:xfrm>
          <a:graphic>
            <a:graphicData uri="http://schemas.openxmlformats.org/presentationml/2006/ole">
              <mc:AlternateContent xmlns:mc="http://schemas.openxmlformats.org/markup-compatibility/2006">
                <mc:Choice xmlns:v="urn:schemas-microsoft-com:vml" Requires="v">
                  <p:oleObj spid="_x0000_s42" name="" r:id="rId61" imgW="178435" imgH="229235" progId="Equation.3">
                    <p:embed/>
                  </p:oleObj>
                </mc:Choice>
                <mc:Fallback>
                  <p:oleObj name="" r:id="rId61" imgW="178435" imgH="229235" progId="Equation.3">
                    <p:embed/>
                    <p:pic>
                      <p:nvPicPr>
                        <p:cNvPr id="0" name="图片 3118"/>
                        <p:cNvPicPr/>
                        <p:nvPr/>
                      </p:nvPicPr>
                      <p:blipFill>
                        <a:blip r:embed="rId62"/>
                        <a:stretch>
                          <a:fillRect/>
                        </a:stretch>
                      </p:blipFill>
                      <p:spPr>
                        <a:xfrm>
                          <a:off x="862" y="871"/>
                          <a:ext cx="136" cy="176"/>
                        </a:xfrm>
                        <a:prstGeom prst="rect">
                          <a:avLst/>
                        </a:prstGeom>
                        <a:noFill/>
                        <a:ln w="38100">
                          <a:noFill/>
                          <a:miter/>
                        </a:ln>
                      </p:spPr>
                    </p:pic>
                  </p:oleObj>
                </mc:Fallback>
              </mc:AlternateContent>
            </a:graphicData>
          </a:graphic>
        </p:graphicFrame>
        <p:graphicFrame>
          <p:nvGraphicFramePr>
            <p:cNvPr id="43" name="对象 33843"/>
            <p:cNvGraphicFramePr>
              <a:graphicFrameLocks noChangeAspect="1"/>
            </p:cNvGraphicFramePr>
            <p:nvPr>
              <p:custDataLst>
                <p:tags r:id="rId63"/>
              </p:custDataLst>
            </p:nvPr>
          </p:nvGraphicFramePr>
          <p:xfrm>
            <a:off x="622" y="1436"/>
            <a:ext cx="170" cy="209"/>
          </p:xfrm>
          <a:graphic>
            <a:graphicData uri="http://schemas.openxmlformats.org/presentationml/2006/ole">
              <mc:AlternateContent xmlns:mc="http://schemas.openxmlformats.org/markup-compatibility/2006">
                <mc:Choice xmlns:v="urn:schemas-microsoft-com:vml" Requires="v">
                  <p:oleObj spid="_x0000_s44" name="" r:id="rId64" imgW="165735" imgH="204470" progId="Equation.3">
                    <p:embed/>
                  </p:oleObj>
                </mc:Choice>
                <mc:Fallback>
                  <p:oleObj name="" r:id="rId64" imgW="165735" imgH="204470" progId="Equation.3">
                    <p:embed/>
                    <p:pic>
                      <p:nvPicPr>
                        <p:cNvPr id="0" name="图片 3121"/>
                        <p:cNvPicPr/>
                        <p:nvPr/>
                      </p:nvPicPr>
                      <p:blipFill>
                        <a:blip r:embed="rId65"/>
                        <a:stretch>
                          <a:fillRect/>
                        </a:stretch>
                      </p:blipFill>
                      <p:spPr>
                        <a:xfrm>
                          <a:off x="622" y="1436"/>
                          <a:ext cx="170" cy="209"/>
                        </a:xfrm>
                        <a:prstGeom prst="rect">
                          <a:avLst/>
                        </a:prstGeom>
                        <a:noFill/>
                        <a:ln w="38100">
                          <a:noFill/>
                          <a:miter/>
                        </a:ln>
                      </p:spPr>
                    </p:pic>
                  </p:oleObj>
                </mc:Fallback>
              </mc:AlternateContent>
            </a:graphicData>
          </a:graphic>
        </p:graphicFrame>
        <p:sp>
          <p:nvSpPr>
            <p:cNvPr id="45" name="直接连接符 33844"/>
            <p:cNvSpPr/>
            <p:nvPr>
              <p:custDataLst>
                <p:tags r:id="rId66"/>
              </p:custDataLst>
            </p:nvPr>
          </p:nvSpPr>
          <p:spPr>
            <a:xfrm flipV="1">
              <a:off x="842" y="288"/>
              <a:ext cx="156" cy="509"/>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46" name="直接连接符 33845"/>
            <p:cNvSpPr/>
            <p:nvPr>
              <p:custDataLst>
                <p:tags r:id="rId67"/>
              </p:custDataLst>
            </p:nvPr>
          </p:nvSpPr>
          <p:spPr>
            <a:xfrm flipV="1">
              <a:off x="573" y="288"/>
              <a:ext cx="428" cy="542"/>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47" name="直接连接符 33846"/>
            <p:cNvSpPr/>
            <p:nvPr>
              <p:custDataLst>
                <p:tags r:id="rId68"/>
              </p:custDataLst>
            </p:nvPr>
          </p:nvSpPr>
          <p:spPr>
            <a:xfrm>
              <a:off x="995" y="288"/>
              <a:ext cx="1207" cy="533"/>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48" name="矩形 33847"/>
            <p:cNvSpPr/>
            <p:nvPr>
              <p:custDataLst>
                <p:tags r:id="rId69"/>
              </p:custDataLst>
            </p:nvPr>
          </p:nvSpPr>
          <p:spPr>
            <a:xfrm>
              <a:off x="2535" y="772"/>
              <a:ext cx="187" cy="250"/>
            </a:xfrm>
            <a:prstGeom prst="rect">
              <a:avLst/>
            </a:prstGeom>
            <a:noFill/>
            <a:ln w="9525">
              <a:noFill/>
            </a:ln>
          </p:spPr>
          <p:txBody>
            <a:bodyPr wrap="none" anchor="t" anchorCtr="0">
              <a:spAutoFit/>
            </a:bodyPr>
            <a:p>
              <a:pPr algn="ctr"/>
              <a:r>
                <a:rPr lang="en-US" altLang="zh-CN" sz="2000" i="1" dirty="0">
                  <a:latin typeface="Times New Roman" panose="02020603050405020304" charset="0"/>
                </a:rPr>
                <a:t>x</a:t>
              </a:r>
              <a:endParaRPr lang="en-US" altLang="zh-CN" sz="2000" i="1" dirty="0">
                <a:latin typeface="Times New Roman" panose="02020603050405020304" charset="0"/>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4.2.2 </a:t>
            </a:r>
            <a:r>
              <a:rPr lang="zh-CN" sz="2400" b="1" kern="0">
                <a:sym typeface="+mn-ea"/>
              </a:rPr>
              <a:t>柱面边界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导体圆柱表面的电势为</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若取圆柱面上           </a:t>
            </a:r>
            <a:r>
              <a:rPr lang="en-US" sz="2400" b="1" strike="noStrike" noProof="1" dirty="0">
                <a:effectLst/>
              </a:rPr>
              <a:t>    </a:t>
            </a:r>
            <a:r>
              <a:rPr sz="2400" b="1" strike="noStrike" noProof="1" dirty="0">
                <a:effectLst/>
              </a:rPr>
              <a:t>，</a:t>
            </a:r>
            <a:r>
              <a:rPr sz="2400" b="1" strike="noStrike" noProof="1" dirty="0">
                <a:effectLst/>
              </a:rPr>
              <a:t>则                         </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于是在柱外任一点处的电势：</a:t>
            </a:r>
            <a:endParaRPr sz="2400" b="1" strike="noStrike" noProof="1" dirty="0">
              <a:effectLst/>
            </a:endParaRPr>
          </a:p>
        </p:txBody>
      </p:sp>
      <p:graphicFrame>
        <p:nvGraphicFramePr>
          <p:cNvPr id="19481" name="对象 35865"/>
          <p:cNvGraphicFramePr>
            <a:graphicFrameLocks noChangeAspect="1"/>
          </p:cNvGraphicFramePr>
          <p:nvPr>
            <p:custDataLst>
              <p:tags r:id="rId11"/>
            </p:custDataLst>
          </p:nvPr>
        </p:nvGraphicFramePr>
        <p:xfrm>
          <a:off x="3145155" y="2054225"/>
          <a:ext cx="4964113" cy="869950"/>
        </p:xfrm>
        <a:graphic>
          <a:graphicData uri="http://schemas.openxmlformats.org/presentationml/2006/ole">
            <mc:AlternateContent xmlns:mc="http://schemas.openxmlformats.org/markup-compatibility/2006">
              <mc:Choice xmlns:v="urn:schemas-microsoft-com:vml" Requires="v">
                <p:oleObj spid="_x0000_s3115" name="" r:id="rId12" imgW="2259330" imgH="393700" progId="Equation.3">
                  <p:embed/>
                </p:oleObj>
              </mc:Choice>
              <mc:Fallback>
                <p:oleObj name="" r:id="rId12" imgW="2259330" imgH="393700" progId="Equation.3">
                  <p:embed/>
                  <p:pic>
                    <p:nvPicPr>
                      <p:cNvPr id="0" name="图片 3114"/>
                      <p:cNvPicPr/>
                      <p:nvPr/>
                    </p:nvPicPr>
                    <p:blipFill>
                      <a:blip r:embed="rId13"/>
                      <a:stretch>
                        <a:fillRect/>
                      </a:stretch>
                    </p:blipFill>
                    <p:spPr>
                      <a:xfrm>
                        <a:off x="3145155" y="2054225"/>
                        <a:ext cx="4964113" cy="869950"/>
                      </a:xfrm>
                      <a:prstGeom prst="rect">
                        <a:avLst/>
                      </a:prstGeom>
                      <a:noFill/>
                      <a:ln w="38100">
                        <a:noFill/>
                        <a:miter/>
                      </a:ln>
                    </p:spPr>
                  </p:pic>
                </p:oleObj>
              </mc:Fallback>
            </mc:AlternateContent>
          </a:graphicData>
        </a:graphic>
      </p:graphicFrame>
      <p:graphicFrame>
        <p:nvGraphicFramePr>
          <p:cNvPr id="19483" name="对象 35867"/>
          <p:cNvGraphicFramePr>
            <a:graphicFrameLocks noChangeAspect="1"/>
          </p:cNvGraphicFramePr>
          <p:nvPr>
            <p:custDataLst>
              <p:tags r:id="rId14"/>
            </p:custDataLst>
          </p:nvPr>
        </p:nvGraphicFramePr>
        <p:xfrm>
          <a:off x="2933065" y="3223578"/>
          <a:ext cx="1066800" cy="493712"/>
        </p:xfrm>
        <a:graphic>
          <a:graphicData uri="http://schemas.openxmlformats.org/presentationml/2006/ole">
            <mc:AlternateContent xmlns:mc="http://schemas.openxmlformats.org/markup-compatibility/2006">
              <mc:Choice xmlns:v="urn:schemas-microsoft-com:vml" Requires="v">
                <p:oleObj spid="_x0000_s3114" name="" r:id="rId15" imgW="369570" imgH="203835" progId="Equation.3">
                  <p:embed/>
                </p:oleObj>
              </mc:Choice>
              <mc:Fallback>
                <p:oleObj name="" r:id="rId15" imgW="369570" imgH="203835" progId="Equation.3">
                  <p:embed/>
                  <p:pic>
                    <p:nvPicPr>
                      <p:cNvPr id="0" name="图片 3113"/>
                      <p:cNvPicPr/>
                      <p:nvPr/>
                    </p:nvPicPr>
                    <p:blipFill>
                      <a:blip r:embed="rId16"/>
                      <a:stretch>
                        <a:fillRect/>
                      </a:stretch>
                    </p:blipFill>
                    <p:spPr>
                      <a:xfrm>
                        <a:off x="2933065" y="3223578"/>
                        <a:ext cx="1066800" cy="493712"/>
                      </a:xfrm>
                      <a:prstGeom prst="rect">
                        <a:avLst/>
                      </a:prstGeom>
                      <a:noFill/>
                      <a:ln w="38100">
                        <a:noFill/>
                        <a:miter/>
                      </a:ln>
                    </p:spPr>
                  </p:pic>
                </p:oleObj>
              </mc:Fallback>
            </mc:AlternateContent>
          </a:graphicData>
        </a:graphic>
      </p:graphicFrame>
      <p:graphicFrame>
        <p:nvGraphicFramePr>
          <p:cNvPr id="19485" name="对象 35869"/>
          <p:cNvGraphicFramePr>
            <a:graphicFrameLocks noChangeAspect="1"/>
          </p:cNvGraphicFramePr>
          <p:nvPr>
            <p:custDataLst>
              <p:tags r:id="rId17"/>
            </p:custDataLst>
          </p:nvPr>
        </p:nvGraphicFramePr>
        <p:xfrm>
          <a:off x="4733290" y="2983230"/>
          <a:ext cx="1973263" cy="908050"/>
        </p:xfrm>
        <a:graphic>
          <a:graphicData uri="http://schemas.openxmlformats.org/presentationml/2006/ole">
            <mc:AlternateContent xmlns:mc="http://schemas.openxmlformats.org/markup-compatibility/2006">
              <mc:Choice xmlns:v="urn:schemas-microsoft-com:vml" Requires="v">
                <p:oleObj spid="_x0000_s3118" name="" r:id="rId18" imgW="864870" imgH="394335" progId="Equation.3">
                  <p:embed/>
                </p:oleObj>
              </mc:Choice>
              <mc:Fallback>
                <p:oleObj name="" r:id="rId18" imgW="864870" imgH="394335" progId="Equation.3">
                  <p:embed/>
                  <p:pic>
                    <p:nvPicPr>
                      <p:cNvPr id="0" name="图片 3117"/>
                      <p:cNvPicPr/>
                      <p:nvPr/>
                    </p:nvPicPr>
                    <p:blipFill>
                      <a:blip r:embed="rId19"/>
                      <a:stretch>
                        <a:fillRect/>
                      </a:stretch>
                    </p:blipFill>
                    <p:spPr>
                      <a:xfrm>
                        <a:off x="4733290" y="2983230"/>
                        <a:ext cx="1973263" cy="908050"/>
                      </a:xfrm>
                      <a:prstGeom prst="rect">
                        <a:avLst/>
                      </a:prstGeom>
                      <a:noFill/>
                      <a:ln w="38100">
                        <a:noFill/>
                        <a:miter/>
                      </a:ln>
                    </p:spPr>
                  </p:pic>
                </p:oleObj>
              </mc:Fallback>
            </mc:AlternateContent>
          </a:graphicData>
        </a:graphic>
      </p:graphicFrame>
      <p:graphicFrame>
        <p:nvGraphicFramePr>
          <p:cNvPr id="19487" name="对象 35871"/>
          <p:cNvGraphicFramePr>
            <a:graphicFrameLocks noChangeAspect="1"/>
          </p:cNvGraphicFramePr>
          <p:nvPr>
            <p:custDataLst>
              <p:tags r:id="rId20"/>
            </p:custDataLst>
          </p:nvPr>
        </p:nvGraphicFramePr>
        <p:xfrm>
          <a:off x="5460048" y="5089208"/>
          <a:ext cx="2303462" cy="973137"/>
        </p:xfrm>
        <a:graphic>
          <a:graphicData uri="http://schemas.openxmlformats.org/presentationml/2006/ole">
            <mc:AlternateContent xmlns:mc="http://schemas.openxmlformats.org/markup-compatibility/2006">
              <mc:Choice xmlns:v="urn:schemas-microsoft-com:vml" Requires="v">
                <p:oleObj spid="_x0000_s3117" name="" r:id="rId21" imgW="1029970" imgH="432435" progId="Equation.3">
                  <p:embed/>
                </p:oleObj>
              </mc:Choice>
              <mc:Fallback>
                <p:oleObj name="" r:id="rId21" imgW="1029970" imgH="432435" progId="Equation.3">
                  <p:embed/>
                  <p:pic>
                    <p:nvPicPr>
                      <p:cNvPr id="0" name="图片 3116"/>
                      <p:cNvPicPr/>
                      <p:nvPr/>
                    </p:nvPicPr>
                    <p:blipFill>
                      <a:blip r:embed="rId22"/>
                      <a:stretch>
                        <a:fillRect/>
                      </a:stretch>
                    </p:blipFill>
                    <p:spPr>
                      <a:xfrm>
                        <a:off x="5460048" y="5089208"/>
                        <a:ext cx="2303462" cy="973137"/>
                      </a:xfrm>
                      <a:prstGeom prst="rect">
                        <a:avLst/>
                      </a:prstGeom>
                      <a:noFill/>
                      <a:ln w="38100">
                        <a:noFill/>
                        <a:miter/>
                      </a:ln>
                    </p:spPr>
                  </p:pic>
                </p:oleObj>
              </mc:Fallback>
            </mc:AlternateContent>
          </a:graphicData>
        </a:graphic>
      </p:graphicFrame>
      <p:graphicFrame>
        <p:nvGraphicFramePr>
          <p:cNvPr id="19488" name="内容占位符 35872"/>
          <p:cNvGraphicFramePr>
            <a:graphicFrameLocks noChangeAspect="1"/>
          </p:cNvGraphicFramePr>
          <p:nvPr>
            <p:custDataLst>
              <p:tags r:id="rId23"/>
            </p:custDataLst>
          </p:nvPr>
        </p:nvGraphicFramePr>
        <p:xfrm>
          <a:off x="5311140" y="4094163"/>
          <a:ext cx="2622550" cy="995362"/>
        </p:xfrm>
        <a:graphic>
          <a:graphicData uri="http://schemas.openxmlformats.org/presentationml/2006/ole">
            <mc:AlternateContent xmlns:mc="http://schemas.openxmlformats.org/markup-compatibility/2006">
              <mc:Choice xmlns:v="urn:schemas-microsoft-com:vml" Requires="v">
                <p:oleObj spid="_x0000_s3116" name="" r:id="rId24" imgW="1182370" imgH="432435" progId="Equation.3">
                  <p:embed/>
                </p:oleObj>
              </mc:Choice>
              <mc:Fallback>
                <p:oleObj name="" r:id="rId24" imgW="1182370" imgH="432435" progId="Equation.3">
                  <p:embed/>
                  <p:pic>
                    <p:nvPicPr>
                      <p:cNvPr id="0" name="图片 3115"/>
                      <p:cNvPicPr/>
                      <p:nvPr/>
                    </p:nvPicPr>
                    <p:blipFill>
                      <a:blip r:embed="rId25"/>
                      <a:stretch>
                        <a:fillRect/>
                      </a:stretch>
                    </p:blipFill>
                    <p:spPr>
                      <a:xfrm>
                        <a:off x="5311140" y="4094163"/>
                        <a:ext cx="2622550" cy="995362"/>
                      </a:xfrm>
                      <a:prstGeom prst="rect">
                        <a:avLst/>
                      </a:prstGeom>
                      <a:noFill/>
                      <a:ln w="38100"/>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4.2.3 </a:t>
            </a:r>
            <a:r>
              <a:rPr lang="zh-CN" sz="2400" b="1" kern="0">
                <a:sym typeface="+mn-ea"/>
              </a:rPr>
              <a:t>球</a:t>
            </a:r>
            <a:r>
              <a:rPr lang="zh-CN" sz="2400" b="1" kern="0">
                <a:sym typeface="+mn-ea"/>
              </a:rPr>
              <a:t>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球面边界适用于球外的点电荷。如下图所示，半径为R的接地导体外有一点电荷    ，它与球心的距离为d，周围介质的介电常数为  </a:t>
            </a:r>
            <a:r>
              <a:rPr lang="en-US" sz="2400" b="1" strike="noStrike" noProof="1" dirty="0">
                <a:effectLst/>
              </a:rPr>
              <a:t>   </a:t>
            </a:r>
            <a:r>
              <a:rPr sz="2400" b="1" strike="noStrike" noProof="1" dirty="0">
                <a:effectLst/>
              </a:rPr>
              <a:t>。应用镜像法可以计算球外任一点的电势和电场强度。</a:t>
            </a:r>
            <a:endParaRPr sz="2400" b="1" strike="noStrike" noProof="1" dirty="0">
              <a:effectLst/>
            </a:endParaRPr>
          </a:p>
          <a:p>
            <a:pPr marL="0" indent="0">
              <a:lnSpc>
                <a:spcPct val="150000"/>
              </a:lnSpc>
              <a:spcBef>
                <a:spcPts val="0"/>
              </a:spcBef>
              <a:buNone/>
            </a:pPr>
            <a:endParaRPr sz="2400" b="1" strike="noStrike" noProof="1" dirty="0">
              <a:effectLst/>
            </a:endParaRPr>
          </a:p>
        </p:txBody>
      </p:sp>
      <p:graphicFrame>
        <p:nvGraphicFramePr>
          <p:cNvPr id="21526" name="对象 37910"/>
          <p:cNvGraphicFramePr>
            <a:graphicFrameLocks noChangeAspect="1"/>
          </p:cNvGraphicFramePr>
          <p:nvPr>
            <p:custDataLst>
              <p:tags r:id="rId11"/>
            </p:custDataLst>
          </p:nvPr>
        </p:nvGraphicFramePr>
        <p:xfrm>
          <a:off x="1436370" y="2133600"/>
          <a:ext cx="292100" cy="384175"/>
        </p:xfrm>
        <a:graphic>
          <a:graphicData uri="http://schemas.openxmlformats.org/presentationml/2006/ole">
            <mc:AlternateContent xmlns:mc="http://schemas.openxmlformats.org/markup-compatibility/2006">
              <mc:Choice xmlns:v="urn:schemas-microsoft-com:vml" Requires="v">
                <p:oleObj spid="_x0000_s3095" name="" r:id="rId12" imgW="153035" imgH="204470" progId="Equation.DSMT4">
                  <p:embed/>
                </p:oleObj>
              </mc:Choice>
              <mc:Fallback>
                <p:oleObj name="" r:id="rId12" imgW="153035" imgH="204470" progId="Equation.DSMT4">
                  <p:embed/>
                  <p:pic>
                    <p:nvPicPr>
                      <p:cNvPr id="0" name="图片 3094"/>
                      <p:cNvPicPr/>
                      <p:nvPr/>
                    </p:nvPicPr>
                    <p:blipFill>
                      <a:blip r:embed="rId13"/>
                      <a:stretch>
                        <a:fillRect/>
                      </a:stretch>
                    </p:blipFill>
                    <p:spPr>
                      <a:xfrm>
                        <a:off x="1436370" y="2133600"/>
                        <a:ext cx="292100" cy="384175"/>
                      </a:xfrm>
                      <a:prstGeom prst="rect">
                        <a:avLst/>
                      </a:prstGeom>
                      <a:noFill/>
                      <a:ln w="38100">
                        <a:noFill/>
                        <a:miter/>
                      </a:ln>
                    </p:spPr>
                  </p:pic>
                </p:oleObj>
              </mc:Fallback>
            </mc:AlternateContent>
          </a:graphicData>
        </a:graphic>
      </p:graphicFrame>
      <p:graphicFrame>
        <p:nvGraphicFramePr>
          <p:cNvPr id="21527" name="对象 37911"/>
          <p:cNvGraphicFramePr>
            <a:graphicFrameLocks noChangeAspect="1"/>
          </p:cNvGraphicFramePr>
          <p:nvPr>
            <p:custDataLst>
              <p:tags r:id="rId14"/>
            </p:custDataLst>
          </p:nvPr>
        </p:nvGraphicFramePr>
        <p:xfrm>
          <a:off x="8033703" y="2187575"/>
          <a:ext cx="285750" cy="330200"/>
        </p:xfrm>
        <a:graphic>
          <a:graphicData uri="http://schemas.openxmlformats.org/presentationml/2006/ole">
            <mc:AlternateContent xmlns:mc="http://schemas.openxmlformats.org/markup-compatibility/2006">
              <mc:Choice xmlns:v="urn:schemas-microsoft-com:vml" Requires="v">
                <p:oleObj spid="_x0000_s3096" name="" r:id="rId15" imgW="127635" imgH="140970" progId="Equation.DSMT4">
                  <p:embed/>
                </p:oleObj>
              </mc:Choice>
              <mc:Fallback>
                <p:oleObj name="" r:id="rId15" imgW="127635" imgH="140970" progId="Equation.DSMT4">
                  <p:embed/>
                  <p:pic>
                    <p:nvPicPr>
                      <p:cNvPr id="0" name="图片 3095"/>
                      <p:cNvPicPr/>
                      <p:nvPr/>
                    </p:nvPicPr>
                    <p:blipFill>
                      <a:blip r:embed="rId16"/>
                      <a:stretch>
                        <a:fillRect/>
                      </a:stretch>
                    </p:blipFill>
                    <p:spPr>
                      <a:xfrm>
                        <a:off x="8033703" y="2187575"/>
                        <a:ext cx="285750" cy="330200"/>
                      </a:xfrm>
                      <a:prstGeom prst="rect">
                        <a:avLst/>
                      </a:prstGeom>
                      <a:noFill/>
                      <a:ln w="38100">
                        <a:noFill/>
                        <a:miter/>
                      </a:ln>
                    </p:spPr>
                  </p:pic>
                </p:oleObj>
              </mc:Fallback>
            </mc:AlternateContent>
          </a:graphicData>
        </a:graphic>
      </p:graphicFrame>
      <p:grpSp>
        <p:nvGrpSpPr>
          <p:cNvPr id="21529" name="组合 37914"/>
          <p:cNvGrpSpPr/>
          <p:nvPr/>
        </p:nvGrpSpPr>
        <p:grpSpPr>
          <a:xfrm>
            <a:off x="4049078" y="3372485"/>
            <a:ext cx="4081462" cy="2562225"/>
            <a:chOff x="0" y="0"/>
            <a:chExt cx="2571" cy="1614"/>
          </a:xfrm>
        </p:grpSpPr>
        <p:sp>
          <p:nvSpPr>
            <p:cNvPr id="21530" name="矩形 37915"/>
            <p:cNvSpPr/>
            <p:nvPr>
              <p:custDataLst>
                <p:tags r:id="rId17"/>
              </p:custDataLst>
            </p:nvPr>
          </p:nvSpPr>
          <p:spPr>
            <a:xfrm>
              <a:off x="359" y="478"/>
              <a:ext cx="167" cy="327"/>
            </a:xfrm>
            <a:prstGeom prst="rect">
              <a:avLst/>
            </a:prstGeom>
            <a:noFill/>
            <a:ln w="9525">
              <a:noFill/>
            </a:ln>
          </p:spPr>
          <p:txBody>
            <a:bodyPr anchor="t" anchorCtr="0">
              <a:spAutoFit/>
            </a:bodyPr>
            <a:p>
              <a:pPr algn="ctr"/>
              <a:r>
                <a:rPr lang="en-US" altLang="zh-CN" sz="2800" dirty="0">
                  <a:latin typeface="Times New Roman" panose="02020603050405020304" charset="0"/>
                </a:rPr>
                <a:t>O</a:t>
              </a:r>
              <a:endParaRPr lang="zh-CN" altLang="en-US" sz="2800" dirty="0">
                <a:latin typeface="Times New Roman" panose="02020603050405020304" charset="0"/>
              </a:endParaRPr>
            </a:p>
          </p:txBody>
        </p:sp>
        <p:sp>
          <p:nvSpPr>
            <p:cNvPr id="21531" name="直接连接符 37916"/>
            <p:cNvSpPr/>
            <p:nvPr>
              <p:custDataLst>
                <p:tags r:id="rId18"/>
              </p:custDataLst>
            </p:nvPr>
          </p:nvSpPr>
          <p:spPr>
            <a:xfrm flipH="1" flipV="1">
              <a:off x="239" y="179"/>
              <a:ext cx="419" cy="419"/>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1532" name="椭圆 37917"/>
            <p:cNvSpPr/>
            <p:nvPr>
              <p:custDataLst>
                <p:tags r:id="rId19"/>
              </p:custDataLst>
            </p:nvPr>
          </p:nvSpPr>
          <p:spPr>
            <a:xfrm>
              <a:off x="120" y="0"/>
              <a:ext cx="1136" cy="1136"/>
            </a:xfrm>
            <a:prstGeom prst="ellipse">
              <a:avLst/>
            </a:prstGeom>
            <a:noFill/>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1533" name="直接连接符 37918"/>
            <p:cNvSpPr/>
            <p:nvPr>
              <p:custDataLst>
                <p:tags r:id="rId20"/>
              </p:custDataLst>
            </p:nvPr>
          </p:nvSpPr>
          <p:spPr>
            <a:xfrm>
              <a:off x="658" y="598"/>
              <a:ext cx="1913" cy="0"/>
            </a:xfrm>
            <a:prstGeom prst="line">
              <a:avLst/>
            </a:prstGeom>
            <a:ln w="9525" cap="flat" cmpd="sng">
              <a:solidFill>
                <a:schemeClr val="tx1"/>
              </a:solidFill>
              <a:prstDash val="solid"/>
              <a:round/>
              <a:headEnd type="none" w="med" len="med"/>
              <a:tailEnd type="arrow" w="med" len="med"/>
            </a:ln>
          </p:spPr>
          <p:txBody>
            <a:bodyPr anchor="t" anchorCtr="0"/>
            <a:p>
              <a:endParaRPr lang="zh-CN" altLang="en-US">
                <a:latin typeface="Arial" panose="020B0604020202020204" pitchFamily="34" charset="0"/>
              </a:endParaRPr>
            </a:p>
          </p:txBody>
        </p:sp>
        <p:sp>
          <p:nvSpPr>
            <p:cNvPr id="21534" name="直接连接符 37919"/>
            <p:cNvSpPr/>
            <p:nvPr>
              <p:custDataLst>
                <p:tags r:id="rId21"/>
              </p:custDataLst>
            </p:nvPr>
          </p:nvSpPr>
          <p:spPr>
            <a:xfrm>
              <a:off x="658" y="598"/>
              <a:ext cx="0" cy="1016"/>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1535" name="直接连接符 37920"/>
            <p:cNvSpPr/>
            <p:nvPr>
              <p:custDataLst>
                <p:tags r:id="rId22"/>
              </p:custDataLst>
            </p:nvPr>
          </p:nvSpPr>
          <p:spPr>
            <a:xfrm>
              <a:off x="2152" y="598"/>
              <a:ext cx="0" cy="1016"/>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1536" name="直接连接符 37921"/>
            <p:cNvSpPr/>
            <p:nvPr>
              <p:custDataLst>
                <p:tags r:id="rId23"/>
              </p:custDataLst>
            </p:nvPr>
          </p:nvSpPr>
          <p:spPr>
            <a:xfrm>
              <a:off x="1614" y="1375"/>
              <a:ext cx="538"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1537" name="直接连接符 37922"/>
            <p:cNvSpPr/>
            <p:nvPr>
              <p:custDataLst>
                <p:tags r:id="rId24"/>
              </p:custDataLst>
            </p:nvPr>
          </p:nvSpPr>
          <p:spPr>
            <a:xfrm flipH="1">
              <a:off x="658" y="1375"/>
              <a:ext cx="538"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1538" name="矩形 37923"/>
            <p:cNvSpPr/>
            <p:nvPr>
              <p:custDataLst>
                <p:tags r:id="rId25"/>
              </p:custDataLst>
            </p:nvPr>
          </p:nvSpPr>
          <p:spPr>
            <a:xfrm>
              <a:off x="211" y="239"/>
              <a:ext cx="252" cy="326"/>
            </a:xfrm>
            <a:prstGeom prst="rect">
              <a:avLst/>
            </a:prstGeom>
            <a:noFill/>
            <a:ln w="9525">
              <a:noFill/>
            </a:ln>
          </p:spPr>
          <p:txBody>
            <a:bodyPr wrap="none" anchor="t" anchorCtr="0">
              <a:spAutoFit/>
            </a:bodyPr>
            <a:p>
              <a:pPr algn="ctr"/>
              <a:r>
                <a:rPr lang="en-US" altLang="zh-CN" sz="2800" i="1" dirty="0">
                  <a:latin typeface="Times New Roman" panose="02020603050405020304" charset="0"/>
                </a:rPr>
                <a:t>R</a:t>
              </a:r>
              <a:endParaRPr lang="zh-CN" altLang="en-US" sz="2800" i="1" dirty="0">
                <a:latin typeface="Times New Roman" panose="02020603050405020304" charset="0"/>
              </a:endParaRPr>
            </a:p>
          </p:txBody>
        </p:sp>
        <p:sp>
          <p:nvSpPr>
            <p:cNvPr id="21539" name="矩形 37924"/>
            <p:cNvSpPr/>
            <p:nvPr>
              <p:custDataLst>
                <p:tags r:id="rId26"/>
              </p:custDataLst>
            </p:nvPr>
          </p:nvSpPr>
          <p:spPr>
            <a:xfrm>
              <a:off x="1284" y="1196"/>
              <a:ext cx="228" cy="327"/>
            </a:xfrm>
            <a:prstGeom prst="rect">
              <a:avLst/>
            </a:prstGeom>
            <a:noFill/>
            <a:ln w="9525">
              <a:noFill/>
            </a:ln>
          </p:spPr>
          <p:txBody>
            <a:bodyPr wrap="none" anchor="t" anchorCtr="0">
              <a:spAutoFit/>
            </a:bodyPr>
            <a:p>
              <a:pPr algn="ctr"/>
              <a:r>
                <a:rPr lang="en-US" altLang="zh-CN" sz="2800" i="1" dirty="0">
                  <a:latin typeface="Times New Roman" panose="02020603050405020304" charset="0"/>
                </a:rPr>
                <a:t>d</a:t>
              </a:r>
              <a:endParaRPr lang="zh-CN" altLang="en-US" sz="2800" i="1" dirty="0">
                <a:latin typeface="Times New Roman" panose="02020603050405020304" charset="0"/>
              </a:endParaRPr>
            </a:p>
          </p:txBody>
        </p:sp>
        <p:sp>
          <p:nvSpPr>
            <p:cNvPr id="21540" name="直接连接符 37925"/>
            <p:cNvSpPr/>
            <p:nvPr>
              <p:custDataLst>
                <p:tags r:id="rId27"/>
              </p:custDataLst>
            </p:nvPr>
          </p:nvSpPr>
          <p:spPr>
            <a:xfrm>
              <a:off x="179" y="837"/>
              <a:ext cx="0" cy="41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1541" name="直接连接符 37926"/>
            <p:cNvSpPr/>
            <p:nvPr>
              <p:custDataLst>
                <p:tags r:id="rId28"/>
              </p:custDataLst>
            </p:nvPr>
          </p:nvSpPr>
          <p:spPr>
            <a:xfrm>
              <a:off x="0" y="1255"/>
              <a:ext cx="359"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1542" name="直接连接符 37927"/>
            <p:cNvSpPr/>
            <p:nvPr>
              <p:custDataLst>
                <p:tags r:id="rId29"/>
              </p:custDataLst>
            </p:nvPr>
          </p:nvSpPr>
          <p:spPr>
            <a:xfrm>
              <a:off x="120" y="1315"/>
              <a:ext cx="119"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1543" name="直接连接符 37928"/>
            <p:cNvSpPr/>
            <p:nvPr>
              <p:custDataLst>
                <p:tags r:id="rId30"/>
              </p:custDataLst>
            </p:nvPr>
          </p:nvSpPr>
          <p:spPr>
            <a:xfrm>
              <a:off x="120" y="1375"/>
              <a:ext cx="59"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aphicFrame>
          <p:nvGraphicFramePr>
            <p:cNvPr id="21544" name="对象 37929"/>
            <p:cNvGraphicFramePr>
              <a:graphicFrameLocks noChangeAspect="1"/>
            </p:cNvGraphicFramePr>
            <p:nvPr>
              <p:custDataLst>
                <p:tags r:id="rId31"/>
              </p:custDataLst>
            </p:nvPr>
          </p:nvGraphicFramePr>
          <p:xfrm>
            <a:off x="2086" y="344"/>
            <a:ext cx="160" cy="213"/>
          </p:xfrm>
          <a:graphic>
            <a:graphicData uri="http://schemas.openxmlformats.org/presentationml/2006/ole">
              <mc:AlternateContent xmlns:mc="http://schemas.openxmlformats.org/markup-compatibility/2006">
                <mc:Choice xmlns:v="urn:schemas-microsoft-com:vml" Requires="v">
                  <p:oleObj spid="_x0000_s3097" name="" r:id="rId32" imgW="153035" imgH="204470" progId="Equation.3">
                    <p:embed/>
                  </p:oleObj>
                </mc:Choice>
                <mc:Fallback>
                  <p:oleObj name="" r:id="rId32" imgW="153035" imgH="204470" progId="Equation.3">
                    <p:embed/>
                    <p:pic>
                      <p:nvPicPr>
                        <p:cNvPr id="0" name="图片 3096"/>
                        <p:cNvPicPr/>
                        <p:nvPr/>
                      </p:nvPicPr>
                      <p:blipFill>
                        <a:blip r:embed="rId33"/>
                        <a:stretch>
                          <a:fillRect/>
                        </a:stretch>
                      </p:blipFill>
                      <p:spPr>
                        <a:xfrm>
                          <a:off x="2086" y="344"/>
                          <a:ext cx="160" cy="213"/>
                        </a:xfrm>
                        <a:prstGeom prst="rect">
                          <a:avLst/>
                        </a:prstGeom>
                        <a:noFill/>
                        <a:ln w="38100">
                          <a:noFill/>
                          <a:miter/>
                        </a:ln>
                      </p:spPr>
                    </p:pic>
                  </p:oleObj>
                </mc:Fallback>
              </mc:AlternateContent>
            </a:graphicData>
          </a:graphic>
        </p:graphicFrame>
        <p:sp>
          <p:nvSpPr>
            <p:cNvPr id="21545" name="矩形 37930"/>
            <p:cNvSpPr/>
            <p:nvPr>
              <p:custDataLst>
                <p:tags r:id="rId34"/>
              </p:custDataLst>
            </p:nvPr>
          </p:nvSpPr>
          <p:spPr>
            <a:xfrm>
              <a:off x="2314" y="525"/>
              <a:ext cx="203" cy="327"/>
            </a:xfrm>
            <a:prstGeom prst="rect">
              <a:avLst/>
            </a:prstGeom>
            <a:noFill/>
            <a:ln w="9525">
              <a:noFill/>
            </a:ln>
          </p:spPr>
          <p:txBody>
            <a:bodyPr wrap="none" anchor="t" anchorCtr="0">
              <a:spAutoFit/>
            </a:bodyPr>
            <a:p>
              <a:pPr algn="ctr"/>
              <a:r>
                <a:rPr lang="en-US" altLang="zh-CN" sz="2800" i="1" dirty="0">
                  <a:latin typeface="Times New Roman" panose="02020603050405020304" charset="0"/>
                </a:rPr>
                <a:t>z</a:t>
              </a:r>
              <a:endParaRPr lang="en-US" altLang="zh-CN" sz="2800" i="1" dirty="0">
                <a:latin typeface="Times New Roman" panose="02020603050405020304"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4.2.3 </a:t>
            </a:r>
            <a:r>
              <a:rPr lang="zh-CN" sz="2400" b="1" kern="0">
                <a:sym typeface="+mn-ea"/>
              </a:rPr>
              <a:t>球</a:t>
            </a:r>
            <a:r>
              <a:rPr lang="zh-CN" sz="2400" b="1" kern="0">
                <a:sym typeface="+mn-ea"/>
              </a:rPr>
              <a:t>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设点电荷</a:t>
            </a:r>
            <a:r>
              <a:rPr sz="2400" b="1" i="1" strike="noStrike" noProof="1" dirty="0">
                <a:effectLst/>
              </a:rPr>
              <a:t>Q</a:t>
            </a:r>
            <a:r>
              <a:rPr sz="2400" b="1" strike="noStrike" noProof="1" dirty="0">
                <a:effectLst/>
              </a:rPr>
              <a:t>对导体球的镜像电荷     位于点电荷与球心连线上。且在球内距球心的距离为    ，      与      可由接地导体球表面电势为零的边界条件来确定。</a:t>
            </a:r>
            <a:endParaRPr sz="2400" b="1" strike="noStrike" noProof="1" dirty="0">
              <a:effectLst/>
            </a:endParaRPr>
          </a:p>
        </p:txBody>
      </p:sp>
      <p:graphicFrame>
        <p:nvGraphicFramePr>
          <p:cNvPr id="22553" name="对象 38937"/>
          <p:cNvGraphicFramePr>
            <a:graphicFrameLocks noChangeAspect="1"/>
          </p:cNvGraphicFramePr>
          <p:nvPr>
            <p:custDataLst>
              <p:tags r:id="rId11"/>
            </p:custDataLst>
          </p:nvPr>
        </p:nvGraphicFramePr>
        <p:xfrm>
          <a:off x="5368925" y="1576070"/>
          <a:ext cx="321310" cy="415290"/>
        </p:xfrm>
        <a:graphic>
          <a:graphicData uri="http://schemas.openxmlformats.org/presentationml/2006/ole">
            <mc:AlternateContent xmlns:mc="http://schemas.openxmlformats.org/markup-compatibility/2006">
              <mc:Choice xmlns:v="urn:schemas-microsoft-com:vml" Requires="v">
                <p:oleObj spid="_x0000_s3093" name="" r:id="rId12" imgW="178435" imgH="229235" progId="Equation.3">
                  <p:embed/>
                </p:oleObj>
              </mc:Choice>
              <mc:Fallback>
                <p:oleObj name="" r:id="rId12" imgW="178435" imgH="229235" progId="Equation.3">
                  <p:embed/>
                  <p:pic>
                    <p:nvPicPr>
                      <p:cNvPr id="0" name="图片 3092"/>
                      <p:cNvPicPr/>
                      <p:nvPr/>
                    </p:nvPicPr>
                    <p:blipFill>
                      <a:blip r:embed="rId13"/>
                      <a:stretch>
                        <a:fillRect/>
                      </a:stretch>
                    </p:blipFill>
                    <p:spPr>
                      <a:xfrm>
                        <a:off x="5368925" y="1576070"/>
                        <a:ext cx="321310" cy="415290"/>
                      </a:xfrm>
                      <a:prstGeom prst="rect">
                        <a:avLst/>
                      </a:prstGeom>
                      <a:noFill/>
                      <a:ln w="38100">
                        <a:noFill/>
                        <a:miter/>
                      </a:ln>
                    </p:spPr>
                  </p:pic>
                </p:oleObj>
              </mc:Fallback>
            </mc:AlternateContent>
          </a:graphicData>
        </a:graphic>
      </p:graphicFrame>
      <p:graphicFrame>
        <p:nvGraphicFramePr>
          <p:cNvPr id="22550" name="对象 38934"/>
          <p:cNvGraphicFramePr>
            <a:graphicFrameLocks noChangeAspect="1"/>
          </p:cNvGraphicFramePr>
          <p:nvPr>
            <p:custDataLst>
              <p:tags r:id="rId14"/>
            </p:custDataLst>
          </p:nvPr>
        </p:nvGraphicFramePr>
        <p:xfrm>
          <a:off x="2651760" y="2110105"/>
          <a:ext cx="313690" cy="383540"/>
        </p:xfrm>
        <a:graphic>
          <a:graphicData uri="http://schemas.openxmlformats.org/presentationml/2006/ole">
            <mc:AlternateContent xmlns:mc="http://schemas.openxmlformats.org/markup-compatibility/2006">
              <mc:Choice xmlns:v="urn:schemas-microsoft-com:vml" Requires="v">
                <p:oleObj spid="_x0000_s3090" name="" r:id="rId15" imgW="165735" imgH="204470" progId="Equation.3">
                  <p:embed/>
                </p:oleObj>
              </mc:Choice>
              <mc:Fallback>
                <p:oleObj name="" r:id="rId15" imgW="165735" imgH="204470" progId="Equation.3">
                  <p:embed/>
                  <p:pic>
                    <p:nvPicPr>
                      <p:cNvPr id="0" name="图片 3089"/>
                      <p:cNvPicPr/>
                      <p:nvPr/>
                    </p:nvPicPr>
                    <p:blipFill>
                      <a:blip r:embed="rId16"/>
                      <a:stretch>
                        <a:fillRect/>
                      </a:stretch>
                    </p:blipFill>
                    <p:spPr>
                      <a:xfrm>
                        <a:off x="2651760" y="2110105"/>
                        <a:ext cx="313690" cy="383540"/>
                      </a:xfrm>
                      <a:prstGeom prst="rect">
                        <a:avLst/>
                      </a:prstGeom>
                      <a:noFill/>
                      <a:ln w="38100">
                        <a:noFill/>
                        <a:miter/>
                      </a:ln>
                    </p:spPr>
                  </p:pic>
                </p:oleObj>
              </mc:Fallback>
            </mc:AlternateContent>
          </a:graphicData>
        </a:graphic>
      </p:graphicFrame>
      <p:graphicFrame>
        <p:nvGraphicFramePr>
          <p:cNvPr id="22551" name="对象 38935"/>
          <p:cNvGraphicFramePr>
            <a:graphicFrameLocks noChangeAspect="1"/>
          </p:cNvGraphicFramePr>
          <p:nvPr>
            <p:custDataLst>
              <p:tags r:id="rId17"/>
            </p:custDataLst>
          </p:nvPr>
        </p:nvGraphicFramePr>
        <p:xfrm>
          <a:off x="3822065" y="2063115"/>
          <a:ext cx="346710" cy="445135"/>
        </p:xfrm>
        <a:graphic>
          <a:graphicData uri="http://schemas.openxmlformats.org/presentationml/2006/ole">
            <mc:AlternateContent xmlns:mc="http://schemas.openxmlformats.org/markup-compatibility/2006">
              <mc:Choice xmlns:v="urn:schemas-microsoft-com:vml" Requires="v">
                <p:oleObj spid="_x0000_s3091" name="" r:id="rId18" imgW="178435" imgH="229235" progId="Equation.3">
                  <p:embed/>
                </p:oleObj>
              </mc:Choice>
              <mc:Fallback>
                <p:oleObj name="" r:id="rId18" imgW="178435" imgH="229235" progId="Equation.3">
                  <p:embed/>
                  <p:pic>
                    <p:nvPicPr>
                      <p:cNvPr id="0" name="图片 3090"/>
                      <p:cNvPicPr/>
                      <p:nvPr/>
                    </p:nvPicPr>
                    <p:blipFill>
                      <a:blip r:embed="rId19"/>
                      <a:stretch>
                        <a:fillRect/>
                      </a:stretch>
                    </p:blipFill>
                    <p:spPr>
                      <a:xfrm>
                        <a:off x="3822065" y="2063115"/>
                        <a:ext cx="346710" cy="445135"/>
                      </a:xfrm>
                      <a:prstGeom prst="rect">
                        <a:avLst/>
                      </a:prstGeom>
                      <a:noFill/>
                      <a:ln w="38100">
                        <a:noFill/>
                        <a:miter/>
                      </a:ln>
                    </p:spPr>
                  </p:pic>
                </p:oleObj>
              </mc:Fallback>
            </mc:AlternateContent>
          </a:graphicData>
        </a:graphic>
      </p:graphicFrame>
      <p:graphicFrame>
        <p:nvGraphicFramePr>
          <p:cNvPr id="22552" name="对象 38936"/>
          <p:cNvGraphicFramePr>
            <a:graphicFrameLocks noChangeAspect="1"/>
          </p:cNvGraphicFramePr>
          <p:nvPr>
            <p:custDataLst>
              <p:tags r:id="rId20"/>
            </p:custDataLst>
          </p:nvPr>
        </p:nvGraphicFramePr>
        <p:xfrm>
          <a:off x="3101975" y="2114550"/>
          <a:ext cx="320040" cy="391795"/>
        </p:xfrm>
        <a:graphic>
          <a:graphicData uri="http://schemas.openxmlformats.org/presentationml/2006/ole">
            <mc:AlternateContent xmlns:mc="http://schemas.openxmlformats.org/markup-compatibility/2006">
              <mc:Choice xmlns:v="urn:schemas-microsoft-com:vml" Requires="v">
                <p:oleObj spid="_x0000_s3092" name="" r:id="rId21" imgW="165735" imgH="204470" progId="Equation.3">
                  <p:embed/>
                </p:oleObj>
              </mc:Choice>
              <mc:Fallback>
                <p:oleObj name="" r:id="rId21" imgW="165735" imgH="204470" progId="Equation.3">
                  <p:embed/>
                  <p:pic>
                    <p:nvPicPr>
                      <p:cNvPr id="0" name="图片 3091"/>
                      <p:cNvPicPr/>
                      <p:nvPr/>
                    </p:nvPicPr>
                    <p:blipFill>
                      <a:blip r:embed="rId16"/>
                      <a:stretch>
                        <a:fillRect/>
                      </a:stretch>
                    </p:blipFill>
                    <p:spPr>
                      <a:xfrm>
                        <a:off x="3101975" y="2114550"/>
                        <a:ext cx="320040" cy="391795"/>
                      </a:xfrm>
                      <a:prstGeom prst="rect">
                        <a:avLst/>
                      </a:prstGeom>
                      <a:noFill/>
                      <a:ln w="38100">
                        <a:noFill/>
                        <a:miter/>
                      </a:ln>
                    </p:spPr>
                  </p:pic>
                </p:oleObj>
              </mc:Fallback>
            </mc:AlternateContent>
          </a:graphicData>
        </a:graphic>
      </p:graphicFrame>
      <p:grpSp>
        <p:nvGrpSpPr>
          <p:cNvPr id="22555" name="组合 38939"/>
          <p:cNvGrpSpPr/>
          <p:nvPr/>
        </p:nvGrpSpPr>
        <p:grpSpPr>
          <a:xfrm>
            <a:off x="3724593" y="2529840"/>
            <a:ext cx="4551362" cy="3816350"/>
            <a:chOff x="0" y="0"/>
            <a:chExt cx="2358" cy="2404"/>
          </a:xfrm>
        </p:grpSpPr>
        <p:sp>
          <p:nvSpPr>
            <p:cNvPr id="22556" name="矩形 38940"/>
            <p:cNvSpPr/>
            <p:nvPr>
              <p:custDataLst>
                <p:tags r:id="rId22"/>
              </p:custDataLst>
            </p:nvPr>
          </p:nvSpPr>
          <p:spPr>
            <a:xfrm>
              <a:off x="330" y="1282"/>
              <a:ext cx="152" cy="329"/>
            </a:xfrm>
            <a:prstGeom prst="rect">
              <a:avLst/>
            </a:prstGeom>
            <a:noFill/>
            <a:ln w="9525">
              <a:noFill/>
            </a:ln>
          </p:spPr>
          <p:txBody>
            <a:bodyPr anchor="t" anchorCtr="0">
              <a:spAutoFit/>
            </a:bodyPr>
            <a:p>
              <a:pPr algn="ctr"/>
              <a:r>
                <a:rPr lang="en-US" altLang="zh-CN" sz="2800" dirty="0">
                  <a:latin typeface="Times New Roman" panose="02020603050405020304" charset="0"/>
                </a:rPr>
                <a:t>O</a:t>
              </a:r>
              <a:endParaRPr lang="zh-CN" altLang="en-US" sz="2800" dirty="0">
                <a:latin typeface="Times New Roman" panose="02020603050405020304" charset="0"/>
              </a:endParaRPr>
            </a:p>
          </p:txBody>
        </p:sp>
        <p:sp>
          <p:nvSpPr>
            <p:cNvPr id="22557" name="直接连接符 38941"/>
            <p:cNvSpPr/>
            <p:nvPr>
              <p:custDataLst>
                <p:tags r:id="rId23"/>
              </p:custDataLst>
            </p:nvPr>
          </p:nvSpPr>
          <p:spPr>
            <a:xfrm flipH="1" flipV="1">
              <a:off x="220" y="907"/>
              <a:ext cx="384" cy="437"/>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2558" name="椭圆 38942"/>
            <p:cNvSpPr/>
            <p:nvPr>
              <p:custDataLst>
                <p:tags r:id="rId24"/>
              </p:custDataLst>
            </p:nvPr>
          </p:nvSpPr>
          <p:spPr>
            <a:xfrm>
              <a:off x="110" y="720"/>
              <a:ext cx="1042" cy="1185"/>
            </a:xfrm>
            <a:prstGeom prst="ellipse">
              <a:avLst/>
            </a:prstGeom>
            <a:noFill/>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2559" name="直接连接符 38943"/>
            <p:cNvSpPr/>
            <p:nvPr>
              <p:custDataLst>
                <p:tags r:id="rId25"/>
              </p:custDataLst>
            </p:nvPr>
          </p:nvSpPr>
          <p:spPr>
            <a:xfrm>
              <a:off x="604" y="1344"/>
              <a:ext cx="1754" cy="0"/>
            </a:xfrm>
            <a:prstGeom prst="line">
              <a:avLst/>
            </a:prstGeom>
            <a:ln w="9525" cap="flat" cmpd="sng">
              <a:solidFill>
                <a:schemeClr val="tx1"/>
              </a:solidFill>
              <a:prstDash val="solid"/>
              <a:round/>
              <a:headEnd type="none" w="med" len="med"/>
              <a:tailEnd type="arrow" w="med" len="med"/>
            </a:ln>
          </p:spPr>
          <p:txBody>
            <a:bodyPr anchor="t" anchorCtr="0"/>
            <a:p>
              <a:endParaRPr lang="zh-CN" altLang="en-US">
                <a:latin typeface="Arial" panose="020B0604020202020204" pitchFamily="34" charset="0"/>
              </a:endParaRPr>
            </a:p>
          </p:txBody>
        </p:sp>
        <p:sp>
          <p:nvSpPr>
            <p:cNvPr id="22560" name="直接连接符 38944"/>
            <p:cNvSpPr/>
            <p:nvPr>
              <p:custDataLst>
                <p:tags r:id="rId26"/>
              </p:custDataLst>
            </p:nvPr>
          </p:nvSpPr>
          <p:spPr>
            <a:xfrm>
              <a:off x="604" y="1344"/>
              <a:ext cx="0" cy="106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2561" name="直接连接符 38945"/>
            <p:cNvSpPr/>
            <p:nvPr>
              <p:custDataLst>
                <p:tags r:id="rId27"/>
              </p:custDataLst>
            </p:nvPr>
          </p:nvSpPr>
          <p:spPr>
            <a:xfrm>
              <a:off x="1974" y="1344"/>
              <a:ext cx="0" cy="106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2562" name="直接连接符 38946"/>
            <p:cNvSpPr/>
            <p:nvPr>
              <p:custDataLst>
                <p:tags r:id="rId28"/>
              </p:custDataLst>
            </p:nvPr>
          </p:nvSpPr>
          <p:spPr>
            <a:xfrm>
              <a:off x="1480" y="2155"/>
              <a:ext cx="494"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2563" name="直接连接符 38947"/>
            <p:cNvSpPr/>
            <p:nvPr>
              <p:custDataLst>
                <p:tags r:id="rId29"/>
              </p:custDataLst>
            </p:nvPr>
          </p:nvSpPr>
          <p:spPr>
            <a:xfrm flipH="1">
              <a:off x="604" y="2155"/>
              <a:ext cx="492"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2564" name="矩形 38948"/>
            <p:cNvSpPr/>
            <p:nvPr>
              <p:custDataLst>
                <p:tags r:id="rId30"/>
              </p:custDataLst>
            </p:nvPr>
          </p:nvSpPr>
          <p:spPr>
            <a:xfrm>
              <a:off x="143" y="1045"/>
              <a:ext cx="253" cy="329"/>
            </a:xfrm>
            <a:prstGeom prst="rect">
              <a:avLst/>
            </a:prstGeom>
            <a:noFill/>
            <a:ln w="9525">
              <a:noFill/>
            </a:ln>
          </p:spPr>
          <p:txBody>
            <a:bodyPr wrap="square" anchor="t" anchorCtr="0">
              <a:spAutoFit/>
            </a:bodyPr>
            <a:p>
              <a:pPr algn="ctr"/>
              <a:r>
                <a:rPr lang="en-US" altLang="zh-CN" sz="2800" i="1" dirty="0">
                  <a:latin typeface="Times New Roman" panose="02020603050405020304" charset="0"/>
                </a:rPr>
                <a:t>R</a:t>
              </a:r>
              <a:endParaRPr lang="zh-CN" altLang="en-US" sz="2800" i="1" dirty="0">
                <a:latin typeface="Times New Roman" panose="02020603050405020304" charset="0"/>
              </a:endParaRPr>
            </a:p>
          </p:txBody>
        </p:sp>
        <p:sp>
          <p:nvSpPr>
            <p:cNvPr id="22565" name="矩形 38949"/>
            <p:cNvSpPr/>
            <p:nvPr>
              <p:custDataLst>
                <p:tags r:id="rId31"/>
              </p:custDataLst>
            </p:nvPr>
          </p:nvSpPr>
          <p:spPr>
            <a:xfrm>
              <a:off x="1168" y="1968"/>
              <a:ext cx="228" cy="329"/>
            </a:xfrm>
            <a:prstGeom prst="rect">
              <a:avLst/>
            </a:prstGeom>
            <a:noFill/>
            <a:ln w="9525">
              <a:noFill/>
            </a:ln>
          </p:spPr>
          <p:txBody>
            <a:bodyPr wrap="square" anchor="t" anchorCtr="0">
              <a:spAutoFit/>
            </a:bodyPr>
            <a:p>
              <a:pPr algn="ctr"/>
              <a:r>
                <a:rPr lang="en-US" altLang="zh-CN" sz="2800" i="1" dirty="0">
                  <a:latin typeface="Times New Roman" panose="02020603050405020304" charset="0"/>
                </a:rPr>
                <a:t>d</a:t>
              </a:r>
              <a:endParaRPr lang="zh-CN" altLang="en-US" sz="2800" i="1" dirty="0">
                <a:latin typeface="Times New Roman" panose="02020603050405020304" charset="0"/>
              </a:endParaRPr>
            </a:p>
          </p:txBody>
        </p:sp>
        <p:sp>
          <p:nvSpPr>
            <p:cNvPr id="22566" name="直接连接符 38950"/>
            <p:cNvSpPr/>
            <p:nvPr>
              <p:custDataLst>
                <p:tags r:id="rId32"/>
              </p:custDataLst>
            </p:nvPr>
          </p:nvSpPr>
          <p:spPr>
            <a:xfrm>
              <a:off x="164" y="1594"/>
              <a:ext cx="0" cy="436"/>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2567" name="直接连接符 38951"/>
            <p:cNvSpPr/>
            <p:nvPr>
              <p:custDataLst>
                <p:tags r:id="rId33"/>
              </p:custDataLst>
            </p:nvPr>
          </p:nvSpPr>
          <p:spPr>
            <a:xfrm>
              <a:off x="0" y="2030"/>
              <a:ext cx="330"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2568" name="直接连接符 38952"/>
            <p:cNvSpPr/>
            <p:nvPr>
              <p:custDataLst>
                <p:tags r:id="rId34"/>
              </p:custDataLst>
            </p:nvPr>
          </p:nvSpPr>
          <p:spPr>
            <a:xfrm>
              <a:off x="110" y="2092"/>
              <a:ext cx="110"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2569" name="直接连接符 38953"/>
            <p:cNvSpPr/>
            <p:nvPr>
              <p:custDataLst>
                <p:tags r:id="rId35"/>
              </p:custDataLst>
            </p:nvPr>
          </p:nvSpPr>
          <p:spPr>
            <a:xfrm>
              <a:off x="110" y="2155"/>
              <a:ext cx="54"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aphicFrame>
          <p:nvGraphicFramePr>
            <p:cNvPr id="22570" name="对象 38954"/>
            <p:cNvGraphicFramePr>
              <a:graphicFrameLocks noChangeAspect="1"/>
            </p:cNvGraphicFramePr>
            <p:nvPr>
              <p:custDataLst>
                <p:tags r:id="rId36"/>
              </p:custDataLst>
            </p:nvPr>
          </p:nvGraphicFramePr>
          <p:xfrm>
            <a:off x="1980" y="1070"/>
            <a:ext cx="163" cy="247"/>
          </p:xfrm>
          <a:graphic>
            <a:graphicData uri="http://schemas.openxmlformats.org/presentationml/2006/ole">
              <mc:AlternateContent xmlns:mc="http://schemas.openxmlformats.org/markup-compatibility/2006">
                <mc:Choice xmlns:v="urn:schemas-microsoft-com:vml" Requires="v">
                  <p:oleObj spid="_x0000_s3094" name="" r:id="rId37" imgW="153035" imgH="204470" progId="Equation.3">
                    <p:embed/>
                  </p:oleObj>
                </mc:Choice>
                <mc:Fallback>
                  <p:oleObj name="" r:id="rId37" imgW="153035" imgH="204470" progId="Equation.3">
                    <p:embed/>
                    <p:pic>
                      <p:nvPicPr>
                        <p:cNvPr id="0" name="图片 3093"/>
                        <p:cNvPicPr/>
                        <p:nvPr/>
                      </p:nvPicPr>
                      <p:blipFill>
                        <a:blip r:embed="rId38"/>
                        <a:stretch>
                          <a:fillRect/>
                        </a:stretch>
                      </p:blipFill>
                      <p:spPr>
                        <a:xfrm>
                          <a:off x="1980" y="1070"/>
                          <a:ext cx="163" cy="247"/>
                        </a:xfrm>
                        <a:prstGeom prst="rect">
                          <a:avLst/>
                        </a:prstGeom>
                        <a:noFill/>
                        <a:ln w="38100">
                          <a:noFill/>
                          <a:miter/>
                        </a:ln>
                      </p:spPr>
                    </p:pic>
                  </p:oleObj>
                </mc:Fallback>
              </mc:AlternateContent>
            </a:graphicData>
          </a:graphic>
        </p:graphicFrame>
        <p:sp>
          <p:nvSpPr>
            <p:cNvPr id="22571" name="直接连接符 38955"/>
            <p:cNvSpPr/>
            <p:nvPr>
              <p:custDataLst>
                <p:tags r:id="rId39"/>
              </p:custDataLst>
            </p:nvPr>
          </p:nvSpPr>
          <p:spPr>
            <a:xfrm flipV="1">
              <a:off x="604" y="221"/>
              <a:ext cx="986" cy="1123"/>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2572" name="直接连接符 38956"/>
            <p:cNvSpPr/>
            <p:nvPr>
              <p:custDataLst>
                <p:tags r:id="rId40"/>
              </p:custDataLst>
            </p:nvPr>
          </p:nvSpPr>
          <p:spPr>
            <a:xfrm>
              <a:off x="1590" y="221"/>
              <a:ext cx="384" cy="1123"/>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2573" name="直接连接符 38957"/>
            <p:cNvSpPr/>
            <p:nvPr>
              <p:custDataLst>
                <p:tags r:id="rId41"/>
              </p:custDataLst>
            </p:nvPr>
          </p:nvSpPr>
          <p:spPr>
            <a:xfrm flipH="1">
              <a:off x="988" y="221"/>
              <a:ext cx="602" cy="1123"/>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aphicFrame>
          <p:nvGraphicFramePr>
            <p:cNvPr id="22574" name="对象 38958"/>
            <p:cNvGraphicFramePr>
              <a:graphicFrameLocks noChangeAspect="1"/>
            </p:cNvGraphicFramePr>
            <p:nvPr>
              <p:custDataLst>
                <p:tags r:id="rId42"/>
              </p:custDataLst>
            </p:nvPr>
          </p:nvGraphicFramePr>
          <p:xfrm>
            <a:off x="1188" y="1460"/>
            <a:ext cx="163" cy="238"/>
          </p:xfrm>
          <a:graphic>
            <a:graphicData uri="http://schemas.openxmlformats.org/presentationml/2006/ole">
              <mc:AlternateContent xmlns:mc="http://schemas.openxmlformats.org/markup-compatibility/2006">
                <mc:Choice xmlns:v="urn:schemas-microsoft-com:vml" Requires="v">
                  <p:oleObj spid="_x0000_s3109" name="" r:id="rId43" imgW="178435" imgH="229235" progId="Equation.3">
                    <p:embed/>
                  </p:oleObj>
                </mc:Choice>
                <mc:Fallback>
                  <p:oleObj name="" r:id="rId43" imgW="178435" imgH="229235" progId="Equation.3">
                    <p:embed/>
                    <p:pic>
                      <p:nvPicPr>
                        <p:cNvPr id="0" name="图片 3108"/>
                        <p:cNvPicPr/>
                        <p:nvPr/>
                      </p:nvPicPr>
                      <p:blipFill>
                        <a:blip r:embed="rId44"/>
                        <a:stretch>
                          <a:fillRect/>
                        </a:stretch>
                      </p:blipFill>
                      <p:spPr>
                        <a:xfrm>
                          <a:off x="1188" y="1460"/>
                          <a:ext cx="163" cy="238"/>
                        </a:xfrm>
                        <a:prstGeom prst="rect">
                          <a:avLst/>
                        </a:prstGeom>
                        <a:noFill/>
                        <a:ln w="38100">
                          <a:noFill/>
                          <a:miter/>
                        </a:ln>
                      </p:spPr>
                    </p:pic>
                  </p:oleObj>
                </mc:Fallback>
              </mc:AlternateContent>
            </a:graphicData>
          </a:graphic>
        </p:graphicFrame>
        <p:graphicFrame>
          <p:nvGraphicFramePr>
            <p:cNvPr id="22575" name="对象 38959"/>
            <p:cNvGraphicFramePr>
              <a:graphicFrameLocks noChangeAspect="1"/>
            </p:cNvGraphicFramePr>
            <p:nvPr>
              <p:custDataLst>
                <p:tags r:id="rId45"/>
              </p:custDataLst>
            </p:nvPr>
          </p:nvGraphicFramePr>
          <p:xfrm>
            <a:off x="1583" y="0"/>
            <a:ext cx="471" cy="232"/>
          </p:xfrm>
          <a:graphic>
            <a:graphicData uri="http://schemas.openxmlformats.org/presentationml/2006/ole">
              <mc:AlternateContent xmlns:mc="http://schemas.openxmlformats.org/markup-compatibility/2006">
                <mc:Choice xmlns:v="urn:schemas-microsoft-com:vml" Requires="v">
                  <p:oleObj spid="_x0000_s3108" name="" r:id="rId46" imgW="471170" imgH="203835" progId="Equation.3">
                    <p:embed/>
                  </p:oleObj>
                </mc:Choice>
                <mc:Fallback>
                  <p:oleObj name="" r:id="rId46" imgW="471170" imgH="203835" progId="Equation.3">
                    <p:embed/>
                    <p:pic>
                      <p:nvPicPr>
                        <p:cNvPr id="0" name="图片 3107"/>
                        <p:cNvPicPr/>
                        <p:nvPr/>
                      </p:nvPicPr>
                      <p:blipFill>
                        <a:blip r:embed="rId47"/>
                        <a:stretch>
                          <a:fillRect/>
                        </a:stretch>
                      </p:blipFill>
                      <p:spPr>
                        <a:xfrm>
                          <a:off x="1583" y="0"/>
                          <a:ext cx="471" cy="232"/>
                        </a:xfrm>
                        <a:prstGeom prst="rect">
                          <a:avLst/>
                        </a:prstGeom>
                        <a:noFill/>
                        <a:ln w="38100">
                          <a:noFill/>
                          <a:miter/>
                        </a:ln>
                      </p:spPr>
                    </p:pic>
                  </p:oleObj>
                </mc:Fallback>
              </mc:AlternateContent>
            </a:graphicData>
          </a:graphic>
        </p:graphicFrame>
        <p:graphicFrame>
          <p:nvGraphicFramePr>
            <p:cNvPr id="22576" name="对象 38960"/>
            <p:cNvGraphicFramePr>
              <a:graphicFrameLocks noChangeAspect="1"/>
            </p:cNvGraphicFramePr>
            <p:nvPr>
              <p:custDataLst>
                <p:tags r:id="rId48"/>
              </p:custDataLst>
            </p:nvPr>
          </p:nvGraphicFramePr>
          <p:xfrm>
            <a:off x="1093" y="346"/>
            <a:ext cx="164" cy="208"/>
          </p:xfrm>
          <a:graphic>
            <a:graphicData uri="http://schemas.openxmlformats.org/presentationml/2006/ole">
              <mc:AlternateContent xmlns:mc="http://schemas.openxmlformats.org/markup-compatibility/2006">
                <mc:Choice xmlns:v="urn:schemas-microsoft-com:vml" Requires="v">
                  <p:oleObj spid="_x0000_s3111" name="" r:id="rId49" imgW="114935" imgH="128270" progId="Equation.3">
                    <p:embed/>
                  </p:oleObj>
                </mc:Choice>
                <mc:Fallback>
                  <p:oleObj name="" r:id="rId49" imgW="114935" imgH="128270" progId="Equation.3">
                    <p:embed/>
                    <p:pic>
                      <p:nvPicPr>
                        <p:cNvPr id="0" name="图片 3110"/>
                        <p:cNvPicPr/>
                        <p:nvPr/>
                      </p:nvPicPr>
                      <p:blipFill>
                        <a:blip r:embed="rId50"/>
                        <a:stretch>
                          <a:fillRect/>
                        </a:stretch>
                      </p:blipFill>
                      <p:spPr>
                        <a:xfrm>
                          <a:off x="1093" y="346"/>
                          <a:ext cx="164" cy="208"/>
                        </a:xfrm>
                        <a:prstGeom prst="rect">
                          <a:avLst/>
                        </a:prstGeom>
                        <a:noFill/>
                        <a:ln w="38100">
                          <a:noFill/>
                          <a:miter/>
                        </a:ln>
                      </p:spPr>
                    </p:pic>
                  </p:oleObj>
                </mc:Fallback>
              </mc:AlternateContent>
            </a:graphicData>
          </a:graphic>
        </p:graphicFrame>
        <p:graphicFrame>
          <p:nvGraphicFramePr>
            <p:cNvPr id="22577" name="对象 38961"/>
            <p:cNvGraphicFramePr>
              <a:graphicFrameLocks noChangeAspect="1"/>
            </p:cNvGraphicFramePr>
            <p:nvPr>
              <p:custDataLst>
                <p:tags r:id="rId51"/>
              </p:custDataLst>
            </p:nvPr>
          </p:nvGraphicFramePr>
          <p:xfrm>
            <a:off x="826" y="1096"/>
            <a:ext cx="164" cy="262"/>
          </p:xfrm>
          <a:graphic>
            <a:graphicData uri="http://schemas.openxmlformats.org/presentationml/2006/ole">
              <mc:AlternateContent xmlns:mc="http://schemas.openxmlformats.org/markup-compatibility/2006">
                <mc:Choice xmlns:v="urn:schemas-microsoft-com:vml" Requires="v">
                  <p:oleObj spid="_x0000_s3110" name="" r:id="rId52" imgW="127635" imgH="178435" progId="Equation.3">
                    <p:embed/>
                  </p:oleObj>
                </mc:Choice>
                <mc:Fallback>
                  <p:oleObj name="" r:id="rId52" imgW="127635" imgH="178435" progId="Equation.3">
                    <p:embed/>
                    <p:pic>
                      <p:nvPicPr>
                        <p:cNvPr id="0" name="图片 3109"/>
                        <p:cNvPicPr/>
                        <p:nvPr/>
                      </p:nvPicPr>
                      <p:blipFill>
                        <a:blip r:embed="rId53"/>
                        <a:stretch>
                          <a:fillRect/>
                        </a:stretch>
                      </p:blipFill>
                      <p:spPr>
                        <a:xfrm>
                          <a:off x="826" y="1096"/>
                          <a:ext cx="164" cy="262"/>
                        </a:xfrm>
                        <a:prstGeom prst="rect">
                          <a:avLst/>
                        </a:prstGeom>
                        <a:noFill/>
                        <a:ln w="38100">
                          <a:noFill/>
                          <a:miter/>
                        </a:ln>
                      </p:spPr>
                    </p:pic>
                  </p:oleObj>
                </mc:Fallback>
              </mc:AlternateContent>
            </a:graphicData>
          </a:graphic>
        </p:graphicFrame>
        <p:sp>
          <p:nvSpPr>
            <p:cNvPr id="22578" name="任意多边形 38962"/>
            <p:cNvSpPr/>
            <p:nvPr>
              <p:custDataLst>
                <p:tags r:id="rId54"/>
              </p:custDataLst>
            </p:nvPr>
          </p:nvSpPr>
          <p:spPr>
            <a:xfrm>
              <a:off x="712" y="1218"/>
              <a:ext cx="56" cy="126"/>
            </a:xfrm>
            <a:custGeom>
              <a:avLst/>
              <a:gdLst/>
              <a:ahLst/>
              <a:cxnLst/>
              <a:pathLst>
                <a:path w="48" h="96">
                  <a:moveTo>
                    <a:pt x="0" y="0"/>
                  </a:moveTo>
                  <a:cubicBezTo>
                    <a:pt x="20" y="40"/>
                    <a:pt x="40" y="80"/>
                    <a:pt x="48" y="96"/>
                  </a:cubicBezTo>
                </a:path>
              </a:pathLst>
            </a:custGeom>
            <a:noFill/>
            <a:ln w="9525" cap="flat" cmpd="sng">
              <a:solidFill>
                <a:schemeClr val="tx1"/>
              </a:solidFill>
              <a:prstDash val="solid"/>
              <a:round/>
              <a:headEnd type="none" w="med" len="med"/>
              <a:tailEnd type="none" w="med" len="med"/>
            </a:ln>
          </p:spPr>
          <p:txBody>
            <a:bodyPr/>
            <a:p>
              <a:endParaRPr lang="zh-CN" altLang="en-US"/>
            </a:p>
          </p:txBody>
        </p:sp>
        <p:graphicFrame>
          <p:nvGraphicFramePr>
            <p:cNvPr id="22579" name="对象 38963"/>
            <p:cNvGraphicFramePr>
              <a:graphicFrameLocks noChangeAspect="1"/>
            </p:cNvGraphicFramePr>
            <p:nvPr>
              <p:custDataLst>
                <p:tags r:id="rId55"/>
              </p:custDataLst>
            </p:nvPr>
          </p:nvGraphicFramePr>
          <p:xfrm>
            <a:off x="1816" y="507"/>
            <a:ext cx="163" cy="315"/>
          </p:xfrm>
          <a:graphic>
            <a:graphicData uri="http://schemas.openxmlformats.org/presentationml/2006/ole">
              <mc:AlternateContent xmlns:mc="http://schemas.openxmlformats.org/markup-compatibility/2006">
                <mc:Choice xmlns:v="urn:schemas-microsoft-com:vml" Requires="v">
                  <p:oleObj spid="_x0000_s3112" name="" r:id="rId56" imgW="127635" imgH="216535" progId="Equation.3">
                    <p:embed/>
                  </p:oleObj>
                </mc:Choice>
                <mc:Fallback>
                  <p:oleObj name="" r:id="rId56" imgW="127635" imgH="216535" progId="Equation.3">
                    <p:embed/>
                    <p:pic>
                      <p:nvPicPr>
                        <p:cNvPr id="0" name="图片 3111"/>
                        <p:cNvPicPr/>
                        <p:nvPr/>
                      </p:nvPicPr>
                      <p:blipFill>
                        <a:blip r:embed="rId57"/>
                        <a:stretch>
                          <a:fillRect/>
                        </a:stretch>
                      </p:blipFill>
                      <p:spPr>
                        <a:xfrm>
                          <a:off x="1816" y="507"/>
                          <a:ext cx="163" cy="315"/>
                        </a:xfrm>
                        <a:prstGeom prst="rect">
                          <a:avLst/>
                        </a:prstGeom>
                        <a:noFill/>
                        <a:ln w="38100">
                          <a:noFill/>
                          <a:miter/>
                        </a:ln>
                      </p:spPr>
                    </p:pic>
                  </p:oleObj>
                </mc:Fallback>
              </mc:AlternateContent>
            </a:graphicData>
          </a:graphic>
        </p:graphicFrame>
        <p:graphicFrame>
          <p:nvGraphicFramePr>
            <p:cNvPr id="22580" name="对象 38964"/>
            <p:cNvGraphicFramePr>
              <a:graphicFrameLocks noChangeAspect="1"/>
            </p:cNvGraphicFramePr>
            <p:nvPr>
              <p:custDataLst>
                <p:tags r:id="rId58"/>
              </p:custDataLst>
            </p:nvPr>
          </p:nvGraphicFramePr>
          <p:xfrm>
            <a:off x="1346" y="791"/>
            <a:ext cx="163" cy="289"/>
          </p:xfrm>
          <a:graphic>
            <a:graphicData uri="http://schemas.openxmlformats.org/presentationml/2006/ole">
              <mc:AlternateContent xmlns:mc="http://schemas.openxmlformats.org/markup-compatibility/2006">
                <mc:Choice xmlns:v="urn:schemas-microsoft-com:vml" Requires="v">
                  <p:oleObj spid="_x0000_s3107" name="" r:id="rId59" imgW="140335" imgH="216535" progId="Equation.3">
                    <p:embed/>
                  </p:oleObj>
                </mc:Choice>
                <mc:Fallback>
                  <p:oleObj name="" r:id="rId59" imgW="140335" imgH="216535" progId="Equation.3">
                    <p:embed/>
                    <p:pic>
                      <p:nvPicPr>
                        <p:cNvPr id="0" name="图片 3106"/>
                        <p:cNvPicPr/>
                        <p:nvPr/>
                      </p:nvPicPr>
                      <p:blipFill>
                        <a:blip r:embed="rId60"/>
                        <a:stretch>
                          <a:fillRect/>
                        </a:stretch>
                      </p:blipFill>
                      <p:spPr>
                        <a:xfrm>
                          <a:off x="1346" y="791"/>
                          <a:ext cx="163" cy="289"/>
                        </a:xfrm>
                        <a:prstGeom prst="rect">
                          <a:avLst/>
                        </a:prstGeom>
                        <a:noFill/>
                        <a:ln w="38100">
                          <a:noFill/>
                          <a:miter/>
                        </a:ln>
                      </p:spPr>
                    </p:pic>
                  </p:oleObj>
                </mc:Fallback>
              </mc:AlternateContent>
            </a:graphicData>
          </a:graphic>
        </p:graphicFrame>
        <p:sp>
          <p:nvSpPr>
            <p:cNvPr id="22581" name="直接连接符 38965"/>
            <p:cNvSpPr/>
            <p:nvPr>
              <p:custDataLst>
                <p:tags r:id="rId61"/>
              </p:custDataLst>
            </p:nvPr>
          </p:nvSpPr>
          <p:spPr>
            <a:xfrm>
              <a:off x="988" y="1344"/>
              <a:ext cx="0" cy="686"/>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2582" name="直接连接符 38966"/>
            <p:cNvSpPr/>
            <p:nvPr>
              <p:custDataLst>
                <p:tags r:id="rId62"/>
              </p:custDataLst>
            </p:nvPr>
          </p:nvSpPr>
          <p:spPr>
            <a:xfrm flipH="1">
              <a:off x="988" y="2030"/>
              <a:ext cx="218"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2583" name="直接连接符 38967"/>
            <p:cNvSpPr/>
            <p:nvPr>
              <p:custDataLst>
                <p:tags r:id="rId63"/>
              </p:custDataLst>
            </p:nvPr>
          </p:nvSpPr>
          <p:spPr>
            <a:xfrm>
              <a:off x="384" y="2030"/>
              <a:ext cx="220"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graphicFrame>
          <p:nvGraphicFramePr>
            <p:cNvPr id="22584" name="对象 38968"/>
            <p:cNvGraphicFramePr>
              <a:graphicFrameLocks noChangeAspect="1"/>
            </p:cNvGraphicFramePr>
            <p:nvPr>
              <p:custDataLst>
                <p:tags r:id="rId64"/>
              </p:custDataLst>
            </p:nvPr>
          </p:nvGraphicFramePr>
          <p:xfrm>
            <a:off x="746" y="1904"/>
            <a:ext cx="164" cy="228"/>
          </p:xfrm>
          <a:graphic>
            <a:graphicData uri="http://schemas.openxmlformats.org/presentationml/2006/ole">
              <mc:AlternateContent xmlns:mc="http://schemas.openxmlformats.org/markup-compatibility/2006">
                <mc:Choice xmlns:v="urn:schemas-microsoft-com:vml" Requires="v">
                  <p:oleObj spid="_x0000_s3113" name="" r:id="rId65" imgW="165735" imgH="204470" progId="Equation.3">
                    <p:embed/>
                  </p:oleObj>
                </mc:Choice>
                <mc:Fallback>
                  <p:oleObj name="" r:id="rId65" imgW="165735" imgH="204470" progId="Equation.3">
                    <p:embed/>
                    <p:pic>
                      <p:nvPicPr>
                        <p:cNvPr id="0" name="图片 3112"/>
                        <p:cNvPicPr/>
                        <p:nvPr/>
                      </p:nvPicPr>
                      <p:blipFill>
                        <a:blip r:embed="rId16"/>
                        <a:stretch>
                          <a:fillRect/>
                        </a:stretch>
                      </p:blipFill>
                      <p:spPr>
                        <a:xfrm>
                          <a:off x="746" y="1904"/>
                          <a:ext cx="164" cy="228"/>
                        </a:xfrm>
                        <a:prstGeom prst="rect">
                          <a:avLst/>
                        </a:prstGeom>
                        <a:noFill/>
                        <a:ln w="38100">
                          <a:noFill/>
                          <a:miter/>
                        </a:ln>
                      </p:spPr>
                    </p:pic>
                  </p:oleObj>
                </mc:Fallback>
              </mc:AlternateContent>
            </a:graphicData>
          </a:graphic>
        </p:graphicFrame>
        <p:sp>
          <p:nvSpPr>
            <p:cNvPr id="22585" name="矩形 38969"/>
            <p:cNvSpPr/>
            <p:nvPr>
              <p:custDataLst>
                <p:tags r:id="rId66"/>
              </p:custDataLst>
            </p:nvPr>
          </p:nvSpPr>
          <p:spPr>
            <a:xfrm>
              <a:off x="2149" y="1270"/>
              <a:ext cx="203" cy="329"/>
            </a:xfrm>
            <a:prstGeom prst="rect">
              <a:avLst/>
            </a:prstGeom>
            <a:noFill/>
            <a:ln w="9525">
              <a:noFill/>
            </a:ln>
          </p:spPr>
          <p:txBody>
            <a:bodyPr wrap="square" anchor="t" anchorCtr="0">
              <a:spAutoFit/>
            </a:bodyPr>
            <a:p>
              <a:pPr algn="ctr"/>
              <a:r>
                <a:rPr lang="en-US" altLang="zh-CN" sz="2800" i="1" dirty="0">
                  <a:latin typeface="Times New Roman" panose="02020603050405020304" charset="0"/>
                </a:rPr>
                <a:t>z</a:t>
              </a:r>
              <a:endParaRPr lang="en-US" altLang="zh-CN" sz="2800" i="1" dirty="0">
                <a:latin typeface="Times New Roman" panose="02020603050405020304"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4.2.3 </a:t>
            </a:r>
            <a:r>
              <a:rPr lang="zh-CN" sz="2400" b="1" kern="0">
                <a:sym typeface="+mn-ea"/>
              </a:rPr>
              <a:t>球</a:t>
            </a:r>
            <a:r>
              <a:rPr lang="zh-CN" sz="2400" b="1" kern="0">
                <a:sym typeface="+mn-ea"/>
              </a:rPr>
              <a:t>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如</a:t>
            </a:r>
            <a:r>
              <a:rPr lang="zh-CN" sz="2400" b="1" strike="noStrike" noProof="1" dirty="0">
                <a:effectLst/>
              </a:rPr>
              <a:t>右</a:t>
            </a:r>
            <a:r>
              <a:rPr sz="2400" b="1" strike="noStrike" noProof="1" dirty="0">
                <a:effectLst/>
              </a:rPr>
              <a:t>图所示，在球面上任一点P 处的电势为</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于是</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与圆柱边界类似！</a:t>
            </a:r>
            <a:endParaRPr sz="2400" b="1" strike="noStrike" noProof="1" dirty="0">
              <a:effectLst/>
            </a:endParaRPr>
          </a:p>
        </p:txBody>
      </p:sp>
      <p:graphicFrame>
        <p:nvGraphicFramePr>
          <p:cNvPr id="23575" name="对象 39959"/>
          <p:cNvGraphicFramePr>
            <a:graphicFrameLocks noChangeAspect="1"/>
          </p:cNvGraphicFramePr>
          <p:nvPr>
            <p:custDataLst>
              <p:tags r:id="rId11"/>
            </p:custDataLst>
          </p:nvPr>
        </p:nvGraphicFramePr>
        <p:xfrm>
          <a:off x="3281680" y="2125980"/>
          <a:ext cx="3429000" cy="1041400"/>
        </p:xfrm>
        <a:graphic>
          <a:graphicData uri="http://schemas.openxmlformats.org/presentationml/2006/ole">
            <mc:AlternateContent xmlns:mc="http://schemas.openxmlformats.org/markup-compatibility/2006">
              <mc:Choice xmlns:v="urn:schemas-microsoft-com:vml" Requires="v">
                <p:oleObj spid="_x0000_s3105" name="" r:id="rId12" imgW="1374140" imgH="457835" progId="Equation.3">
                  <p:embed/>
                </p:oleObj>
              </mc:Choice>
              <mc:Fallback>
                <p:oleObj name="" r:id="rId12" imgW="1374140" imgH="457835" progId="Equation.3">
                  <p:embed/>
                  <p:pic>
                    <p:nvPicPr>
                      <p:cNvPr id="0" name="图片 3104"/>
                      <p:cNvPicPr/>
                      <p:nvPr/>
                    </p:nvPicPr>
                    <p:blipFill>
                      <a:blip r:embed="rId13"/>
                      <a:stretch>
                        <a:fillRect/>
                      </a:stretch>
                    </p:blipFill>
                    <p:spPr>
                      <a:xfrm>
                        <a:off x="3281680" y="2125980"/>
                        <a:ext cx="3429000" cy="1041400"/>
                      </a:xfrm>
                      <a:prstGeom prst="rect">
                        <a:avLst/>
                      </a:prstGeom>
                      <a:noFill/>
                      <a:ln w="38100">
                        <a:noFill/>
                        <a:miter/>
                      </a:ln>
                    </p:spPr>
                  </p:pic>
                </p:oleObj>
              </mc:Fallback>
            </mc:AlternateContent>
          </a:graphicData>
        </a:graphic>
      </p:graphicFrame>
      <p:graphicFrame>
        <p:nvGraphicFramePr>
          <p:cNvPr id="23607" name="对象 1951"/>
          <p:cNvGraphicFramePr>
            <a:graphicFrameLocks noChangeAspect="1"/>
          </p:cNvGraphicFramePr>
          <p:nvPr>
            <p:custDataLst>
              <p:tags r:id="rId14"/>
            </p:custDataLst>
          </p:nvPr>
        </p:nvGraphicFramePr>
        <p:xfrm>
          <a:off x="4226878" y="3806825"/>
          <a:ext cx="1538287" cy="1047750"/>
        </p:xfrm>
        <a:graphic>
          <a:graphicData uri="http://schemas.openxmlformats.org/presentationml/2006/ole">
            <mc:AlternateContent xmlns:mc="http://schemas.openxmlformats.org/markup-compatibility/2006">
              <mc:Choice xmlns:v="urn:schemas-microsoft-com:vml" Requires="v">
                <p:oleObj spid="_x0000_s3089" name="" r:id="rId15" imgW="634365" imgH="431800" progId="Equation.3">
                  <p:embed/>
                </p:oleObj>
              </mc:Choice>
              <mc:Fallback>
                <p:oleObj name="" r:id="rId15" imgW="634365" imgH="431800" progId="Equation.3">
                  <p:embed/>
                  <p:pic>
                    <p:nvPicPr>
                      <p:cNvPr id="0" name="图片 3088"/>
                      <p:cNvPicPr/>
                      <p:nvPr/>
                    </p:nvPicPr>
                    <p:blipFill>
                      <a:blip r:embed="rId16"/>
                      <a:stretch>
                        <a:fillRect/>
                      </a:stretch>
                    </p:blipFill>
                    <p:spPr>
                      <a:xfrm>
                        <a:off x="4226878" y="3806825"/>
                        <a:ext cx="1538287" cy="1047750"/>
                      </a:xfrm>
                      <a:prstGeom prst="rect">
                        <a:avLst/>
                      </a:prstGeom>
                      <a:noFill/>
                      <a:ln w="38100">
                        <a:noFill/>
                        <a:miter/>
                      </a:ln>
                    </p:spPr>
                  </p:pic>
                </p:oleObj>
              </mc:Fallback>
            </mc:AlternateContent>
          </a:graphicData>
        </a:graphic>
      </p:graphicFrame>
      <p:grpSp>
        <p:nvGrpSpPr>
          <p:cNvPr id="23577" name="组合 39961"/>
          <p:cNvGrpSpPr/>
          <p:nvPr/>
        </p:nvGrpSpPr>
        <p:grpSpPr>
          <a:xfrm>
            <a:off x="6982460" y="2399983"/>
            <a:ext cx="5035550" cy="3390900"/>
            <a:chOff x="0" y="0"/>
            <a:chExt cx="3172" cy="2136"/>
          </a:xfrm>
        </p:grpSpPr>
        <p:graphicFrame>
          <p:nvGraphicFramePr>
            <p:cNvPr id="23578" name="对象 39962"/>
            <p:cNvGraphicFramePr>
              <a:graphicFrameLocks noChangeAspect="1"/>
            </p:cNvGraphicFramePr>
            <p:nvPr>
              <p:custDataLst>
                <p:tags r:id="rId17"/>
              </p:custDataLst>
            </p:nvPr>
          </p:nvGraphicFramePr>
          <p:xfrm>
            <a:off x="2674" y="900"/>
            <a:ext cx="159" cy="212"/>
          </p:xfrm>
          <a:graphic>
            <a:graphicData uri="http://schemas.openxmlformats.org/presentationml/2006/ole">
              <mc:AlternateContent xmlns:mc="http://schemas.openxmlformats.org/markup-compatibility/2006">
                <mc:Choice xmlns:v="urn:schemas-microsoft-com:vml" Requires="v">
                  <p:oleObj spid="_x0000_s3098" name="" r:id="rId18" imgW="153035" imgH="204470" progId="Equation.3">
                    <p:embed/>
                  </p:oleObj>
                </mc:Choice>
                <mc:Fallback>
                  <p:oleObj name="" r:id="rId18" imgW="153035" imgH="204470" progId="Equation.3">
                    <p:embed/>
                    <p:pic>
                      <p:nvPicPr>
                        <p:cNvPr id="0" name="图片 3097"/>
                        <p:cNvPicPr/>
                        <p:nvPr/>
                      </p:nvPicPr>
                      <p:blipFill>
                        <a:blip r:embed="rId19"/>
                        <a:stretch>
                          <a:fillRect/>
                        </a:stretch>
                      </p:blipFill>
                      <p:spPr>
                        <a:xfrm>
                          <a:off x="2674" y="900"/>
                          <a:ext cx="159" cy="212"/>
                        </a:xfrm>
                        <a:prstGeom prst="rect">
                          <a:avLst/>
                        </a:prstGeom>
                        <a:noFill/>
                        <a:ln w="38100">
                          <a:noFill/>
                          <a:miter/>
                        </a:ln>
                      </p:spPr>
                    </p:pic>
                  </p:oleObj>
                </mc:Fallback>
              </mc:AlternateContent>
            </a:graphicData>
          </a:graphic>
        </p:graphicFrame>
        <p:graphicFrame>
          <p:nvGraphicFramePr>
            <p:cNvPr id="23579" name="对象 39963"/>
            <p:cNvGraphicFramePr>
              <a:graphicFrameLocks noChangeAspect="1"/>
            </p:cNvGraphicFramePr>
            <p:nvPr>
              <p:custDataLst>
                <p:tags r:id="rId20"/>
              </p:custDataLst>
            </p:nvPr>
          </p:nvGraphicFramePr>
          <p:xfrm>
            <a:off x="1086" y="961"/>
            <a:ext cx="159" cy="205"/>
          </p:xfrm>
          <a:graphic>
            <a:graphicData uri="http://schemas.openxmlformats.org/presentationml/2006/ole">
              <mc:AlternateContent xmlns:mc="http://schemas.openxmlformats.org/markup-compatibility/2006">
                <mc:Choice xmlns:v="urn:schemas-microsoft-com:vml" Requires="v">
                  <p:oleObj spid="_x0000_s3100" name="" r:id="rId21" imgW="178435" imgH="229235" progId="Equation.3">
                    <p:embed/>
                  </p:oleObj>
                </mc:Choice>
                <mc:Fallback>
                  <p:oleObj name="" r:id="rId21" imgW="178435" imgH="229235" progId="Equation.3">
                    <p:embed/>
                    <p:pic>
                      <p:nvPicPr>
                        <p:cNvPr id="0" name="图片 3099"/>
                        <p:cNvPicPr/>
                        <p:nvPr/>
                      </p:nvPicPr>
                      <p:blipFill>
                        <a:blip r:embed="rId22"/>
                        <a:stretch>
                          <a:fillRect/>
                        </a:stretch>
                      </p:blipFill>
                      <p:spPr>
                        <a:xfrm>
                          <a:off x="1086" y="961"/>
                          <a:ext cx="159" cy="205"/>
                        </a:xfrm>
                        <a:prstGeom prst="rect">
                          <a:avLst/>
                        </a:prstGeom>
                        <a:noFill/>
                        <a:ln w="38100">
                          <a:noFill/>
                          <a:miter/>
                        </a:ln>
                      </p:spPr>
                    </p:pic>
                  </p:oleObj>
                </mc:Fallback>
              </mc:AlternateContent>
            </a:graphicData>
          </a:graphic>
        </p:graphicFrame>
        <p:graphicFrame>
          <p:nvGraphicFramePr>
            <p:cNvPr id="23580" name="对象 39964"/>
            <p:cNvGraphicFramePr>
              <a:graphicFrameLocks noChangeAspect="1"/>
            </p:cNvGraphicFramePr>
            <p:nvPr>
              <p:custDataLst>
                <p:tags r:id="rId23"/>
              </p:custDataLst>
            </p:nvPr>
          </p:nvGraphicFramePr>
          <p:xfrm>
            <a:off x="1121" y="0"/>
            <a:ext cx="464" cy="190"/>
          </p:xfrm>
          <a:graphic>
            <a:graphicData uri="http://schemas.openxmlformats.org/presentationml/2006/ole">
              <mc:AlternateContent xmlns:mc="http://schemas.openxmlformats.org/markup-compatibility/2006">
                <mc:Choice xmlns:v="urn:schemas-microsoft-com:vml" Requires="v">
                  <p:oleObj spid="_x0000_s3099" name="" r:id="rId24" imgW="495935" imgH="203200" progId="Equation.3">
                    <p:embed/>
                  </p:oleObj>
                </mc:Choice>
                <mc:Fallback>
                  <p:oleObj name="" r:id="rId24" imgW="495935" imgH="203200" progId="Equation.3">
                    <p:embed/>
                    <p:pic>
                      <p:nvPicPr>
                        <p:cNvPr id="0" name="图片 3098"/>
                        <p:cNvPicPr/>
                        <p:nvPr/>
                      </p:nvPicPr>
                      <p:blipFill>
                        <a:blip r:embed="rId25"/>
                        <a:stretch>
                          <a:fillRect/>
                        </a:stretch>
                      </p:blipFill>
                      <p:spPr>
                        <a:xfrm>
                          <a:off x="1121" y="0"/>
                          <a:ext cx="464" cy="190"/>
                        </a:xfrm>
                        <a:prstGeom prst="rect">
                          <a:avLst/>
                        </a:prstGeom>
                        <a:noFill/>
                        <a:ln w="38100">
                          <a:noFill/>
                          <a:miter/>
                        </a:ln>
                      </p:spPr>
                    </p:pic>
                  </p:oleObj>
                </mc:Fallback>
              </mc:AlternateContent>
            </a:graphicData>
          </a:graphic>
        </p:graphicFrame>
        <p:graphicFrame>
          <p:nvGraphicFramePr>
            <p:cNvPr id="23581" name="对象 39965"/>
            <p:cNvGraphicFramePr>
              <a:graphicFrameLocks noChangeAspect="1"/>
            </p:cNvGraphicFramePr>
            <p:nvPr>
              <p:custDataLst>
                <p:tags r:id="rId26"/>
              </p:custDataLst>
            </p:nvPr>
          </p:nvGraphicFramePr>
          <p:xfrm>
            <a:off x="825" y="325"/>
            <a:ext cx="159" cy="173"/>
          </p:xfrm>
          <a:graphic>
            <a:graphicData uri="http://schemas.openxmlformats.org/presentationml/2006/ole">
              <mc:AlternateContent xmlns:mc="http://schemas.openxmlformats.org/markup-compatibility/2006">
                <mc:Choice xmlns:v="urn:schemas-microsoft-com:vml" Requires="v">
                  <p:oleObj spid="_x0000_s3101" name="" r:id="rId27" imgW="153035" imgH="165735" progId="Equation.3">
                    <p:embed/>
                  </p:oleObj>
                </mc:Choice>
                <mc:Fallback>
                  <p:oleObj name="" r:id="rId27" imgW="153035" imgH="165735" progId="Equation.3">
                    <p:embed/>
                    <p:pic>
                      <p:nvPicPr>
                        <p:cNvPr id="0" name="图片 3100"/>
                        <p:cNvPicPr/>
                        <p:nvPr/>
                      </p:nvPicPr>
                      <p:blipFill>
                        <a:blip r:embed="rId28"/>
                        <a:stretch>
                          <a:fillRect/>
                        </a:stretch>
                      </p:blipFill>
                      <p:spPr>
                        <a:xfrm>
                          <a:off x="825" y="325"/>
                          <a:ext cx="159" cy="173"/>
                        </a:xfrm>
                        <a:prstGeom prst="rect">
                          <a:avLst/>
                        </a:prstGeom>
                        <a:noFill/>
                        <a:ln w="38100">
                          <a:noFill/>
                          <a:miter/>
                        </a:ln>
                      </p:spPr>
                    </p:pic>
                  </p:oleObj>
                </mc:Fallback>
              </mc:AlternateContent>
            </a:graphicData>
          </a:graphic>
        </p:graphicFrame>
        <p:graphicFrame>
          <p:nvGraphicFramePr>
            <p:cNvPr id="23582" name="对象 39966"/>
            <p:cNvGraphicFramePr>
              <a:graphicFrameLocks noChangeAspect="1"/>
            </p:cNvGraphicFramePr>
            <p:nvPr>
              <p:custDataLst>
                <p:tags r:id="rId29"/>
              </p:custDataLst>
            </p:nvPr>
          </p:nvGraphicFramePr>
          <p:xfrm>
            <a:off x="953" y="631"/>
            <a:ext cx="159" cy="224"/>
          </p:xfrm>
          <a:graphic>
            <a:graphicData uri="http://schemas.openxmlformats.org/presentationml/2006/ole">
              <mc:AlternateContent xmlns:mc="http://schemas.openxmlformats.org/markup-compatibility/2006">
                <mc:Choice xmlns:v="urn:schemas-microsoft-com:vml" Requires="v">
                  <p:oleObj spid="_x0000_s3103" name="" r:id="rId30" imgW="127635" imgH="178435" progId="Equation.3">
                    <p:embed/>
                  </p:oleObj>
                </mc:Choice>
                <mc:Fallback>
                  <p:oleObj name="" r:id="rId30" imgW="127635" imgH="178435" progId="Equation.3">
                    <p:embed/>
                    <p:pic>
                      <p:nvPicPr>
                        <p:cNvPr id="0" name="图片 3102"/>
                        <p:cNvPicPr/>
                        <p:nvPr/>
                      </p:nvPicPr>
                      <p:blipFill>
                        <a:blip r:embed="rId31"/>
                        <a:stretch>
                          <a:fillRect/>
                        </a:stretch>
                      </p:blipFill>
                      <p:spPr>
                        <a:xfrm>
                          <a:off x="953" y="631"/>
                          <a:ext cx="159" cy="224"/>
                        </a:xfrm>
                        <a:prstGeom prst="rect">
                          <a:avLst/>
                        </a:prstGeom>
                        <a:noFill/>
                        <a:ln w="38100">
                          <a:noFill/>
                          <a:miter/>
                        </a:ln>
                      </p:spPr>
                    </p:pic>
                  </p:oleObj>
                </mc:Fallback>
              </mc:AlternateContent>
            </a:graphicData>
          </a:graphic>
        </p:graphicFrame>
        <p:graphicFrame>
          <p:nvGraphicFramePr>
            <p:cNvPr id="23583" name="对象 39967"/>
            <p:cNvGraphicFramePr>
              <a:graphicFrameLocks noChangeAspect="1"/>
            </p:cNvGraphicFramePr>
            <p:nvPr>
              <p:custDataLst>
                <p:tags r:id="rId32"/>
              </p:custDataLst>
            </p:nvPr>
          </p:nvGraphicFramePr>
          <p:xfrm>
            <a:off x="1857" y="190"/>
            <a:ext cx="159" cy="270"/>
          </p:xfrm>
          <a:graphic>
            <a:graphicData uri="http://schemas.openxmlformats.org/presentationml/2006/ole">
              <mc:AlternateContent xmlns:mc="http://schemas.openxmlformats.org/markup-compatibility/2006">
                <mc:Choice xmlns:v="urn:schemas-microsoft-com:vml" Requires="v">
                  <p:oleObj spid="_x0000_s3102" name="" r:id="rId33" imgW="127635" imgH="216535" progId="Equation.3">
                    <p:embed/>
                  </p:oleObj>
                </mc:Choice>
                <mc:Fallback>
                  <p:oleObj name="" r:id="rId33" imgW="127635" imgH="216535" progId="Equation.3">
                    <p:embed/>
                    <p:pic>
                      <p:nvPicPr>
                        <p:cNvPr id="0" name="图片 3101"/>
                        <p:cNvPicPr/>
                        <p:nvPr/>
                      </p:nvPicPr>
                      <p:blipFill>
                        <a:blip r:embed="rId34"/>
                        <a:stretch>
                          <a:fillRect/>
                        </a:stretch>
                      </p:blipFill>
                      <p:spPr>
                        <a:xfrm>
                          <a:off x="1857" y="190"/>
                          <a:ext cx="159" cy="270"/>
                        </a:xfrm>
                        <a:prstGeom prst="rect">
                          <a:avLst/>
                        </a:prstGeom>
                        <a:noFill/>
                        <a:ln w="38100">
                          <a:noFill/>
                          <a:miter/>
                        </a:ln>
                      </p:spPr>
                    </p:pic>
                  </p:oleObj>
                </mc:Fallback>
              </mc:AlternateContent>
            </a:graphicData>
          </a:graphic>
        </p:graphicFrame>
        <p:graphicFrame>
          <p:nvGraphicFramePr>
            <p:cNvPr id="23584" name="对象 39968"/>
            <p:cNvGraphicFramePr>
              <a:graphicFrameLocks noChangeAspect="1"/>
            </p:cNvGraphicFramePr>
            <p:nvPr>
              <p:custDataLst>
                <p:tags r:id="rId35"/>
              </p:custDataLst>
            </p:nvPr>
          </p:nvGraphicFramePr>
          <p:xfrm>
            <a:off x="995" y="1551"/>
            <a:ext cx="159" cy="195"/>
          </p:xfrm>
          <a:graphic>
            <a:graphicData uri="http://schemas.openxmlformats.org/presentationml/2006/ole">
              <mc:AlternateContent xmlns:mc="http://schemas.openxmlformats.org/markup-compatibility/2006">
                <mc:Choice xmlns:v="urn:schemas-microsoft-com:vml" Requires="v">
                  <p:oleObj spid="_x0000_s3104" name="" r:id="rId36" imgW="165735" imgH="204470" progId="Equation.3">
                    <p:embed/>
                  </p:oleObj>
                </mc:Choice>
                <mc:Fallback>
                  <p:oleObj name="" r:id="rId36" imgW="165735" imgH="204470" progId="Equation.3">
                    <p:embed/>
                    <p:pic>
                      <p:nvPicPr>
                        <p:cNvPr id="0" name="图片 3103"/>
                        <p:cNvPicPr/>
                        <p:nvPr/>
                      </p:nvPicPr>
                      <p:blipFill>
                        <a:blip r:embed="rId37"/>
                        <a:stretch>
                          <a:fillRect/>
                        </a:stretch>
                      </p:blipFill>
                      <p:spPr>
                        <a:xfrm>
                          <a:off x="995" y="1551"/>
                          <a:ext cx="159" cy="195"/>
                        </a:xfrm>
                        <a:prstGeom prst="rect">
                          <a:avLst/>
                        </a:prstGeom>
                        <a:noFill/>
                        <a:ln w="38100">
                          <a:noFill/>
                          <a:miter/>
                        </a:ln>
                      </p:spPr>
                    </p:pic>
                  </p:oleObj>
                </mc:Fallback>
              </mc:AlternateContent>
            </a:graphicData>
          </a:graphic>
        </p:graphicFrame>
        <p:sp>
          <p:nvSpPr>
            <p:cNvPr id="23585" name="矩形 39969"/>
            <p:cNvSpPr/>
            <p:nvPr>
              <p:custDataLst>
                <p:tags r:id="rId38"/>
              </p:custDataLst>
            </p:nvPr>
          </p:nvSpPr>
          <p:spPr>
            <a:xfrm>
              <a:off x="443" y="809"/>
              <a:ext cx="206" cy="327"/>
            </a:xfrm>
            <a:prstGeom prst="rect">
              <a:avLst/>
            </a:prstGeom>
            <a:noFill/>
            <a:ln w="9525">
              <a:noFill/>
            </a:ln>
          </p:spPr>
          <p:txBody>
            <a:bodyPr anchor="t" anchorCtr="0">
              <a:spAutoFit/>
            </a:bodyPr>
            <a:p>
              <a:pPr algn="ctr"/>
              <a:r>
                <a:rPr lang="en-US" altLang="zh-CN" sz="2800" dirty="0">
                  <a:latin typeface="Times New Roman" panose="02020603050405020304" charset="0"/>
                </a:rPr>
                <a:t>O</a:t>
              </a:r>
              <a:endParaRPr lang="zh-CN" altLang="en-US" sz="2800" dirty="0">
                <a:latin typeface="Times New Roman" panose="02020603050405020304" charset="0"/>
              </a:endParaRPr>
            </a:p>
          </p:txBody>
        </p:sp>
        <p:sp>
          <p:nvSpPr>
            <p:cNvPr id="23586" name="直接连接符 39970"/>
            <p:cNvSpPr/>
            <p:nvPr>
              <p:custDataLst>
                <p:tags r:id="rId39"/>
              </p:custDataLst>
            </p:nvPr>
          </p:nvSpPr>
          <p:spPr>
            <a:xfrm flipH="1" flipV="1">
              <a:off x="295" y="366"/>
              <a:ext cx="516" cy="516"/>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3587" name="椭圆 39971"/>
            <p:cNvSpPr/>
            <p:nvPr>
              <p:custDataLst>
                <p:tags r:id="rId40"/>
              </p:custDataLst>
            </p:nvPr>
          </p:nvSpPr>
          <p:spPr>
            <a:xfrm>
              <a:off x="148" y="145"/>
              <a:ext cx="1401" cy="1401"/>
            </a:xfrm>
            <a:prstGeom prst="ellipse">
              <a:avLst/>
            </a:prstGeom>
            <a:noFill/>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3588" name="直接连接符 39972"/>
            <p:cNvSpPr/>
            <p:nvPr>
              <p:custDataLst>
                <p:tags r:id="rId41"/>
              </p:custDataLst>
            </p:nvPr>
          </p:nvSpPr>
          <p:spPr>
            <a:xfrm>
              <a:off x="811" y="882"/>
              <a:ext cx="2361" cy="0"/>
            </a:xfrm>
            <a:prstGeom prst="line">
              <a:avLst/>
            </a:prstGeom>
            <a:ln w="9525" cap="flat" cmpd="sng">
              <a:solidFill>
                <a:schemeClr val="tx1"/>
              </a:solidFill>
              <a:prstDash val="solid"/>
              <a:round/>
              <a:headEnd type="none" w="med" len="med"/>
              <a:tailEnd type="arrow" w="med" len="med"/>
            </a:ln>
          </p:spPr>
          <p:txBody>
            <a:bodyPr anchor="t" anchorCtr="0"/>
            <a:p>
              <a:endParaRPr lang="zh-CN" altLang="en-US">
                <a:latin typeface="Arial" panose="020B0604020202020204" pitchFamily="34" charset="0"/>
              </a:endParaRPr>
            </a:p>
          </p:txBody>
        </p:sp>
        <p:sp>
          <p:nvSpPr>
            <p:cNvPr id="23589" name="直接连接符 39973"/>
            <p:cNvSpPr/>
            <p:nvPr>
              <p:custDataLst>
                <p:tags r:id="rId42"/>
              </p:custDataLst>
            </p:nvPr>
          </p:nvSpPr>
          <p:spPr>
            <a:xfrm>
              <a:off x="811" y="882"/>
              <a:ext cx="0" cy="125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3590" name="直接连接符 39974"/>
            <p:cNvSpPr/>
            <p:nvPr>
              <p:custDataLst>
                <p:tags r:id="rId43"/>
              </p:custDataLst>
            </p:nvPr>
          </p:nvSpPr>
          <p:spPr>
            <a:xfrm>
              <a:off x="2656" y="882"/>
              <a:ext cx="0" cy="125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3591" name="直接连接符 39975"/>
            <p:cNvSpPr/>
            <p:nvPr>
              <p:custDataLst>
                <p:tags r:id="rId44"/>
              </p:custDataLst>
            </p:nvPr>
          </p:nvSpPr>
          <p:spPr>
            <a:xfrm>
              <a:off x="1992" y="1841"/>
              <a:ext cx="664"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3592" name="直接连接符 39976"/>
            <p:cNvSpPr/>
            <p:nvPr>
              <p:custDataLst>
                <p:tags r:id="rId45"/>
              </p:custDataLst>
            </p:nvPr>
          </p:nvSpPr>
          <p:spPr>
            <a:xfrm flipH="1">
              <a:off x="811" y="1841"/>
              <a:ext cx="664"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3593" name="矩形 39977"/>
            <p:cNvSpPr/>
            <p:nvPr>
              <p:custDataLst>
                <p:tags r:id="rId46"/>
              </p:custDataLst>
            </p:nvPr>
          </p:nvSpPr>
          <p:spPr>
            <a:xfrm>
              <a:off x="357" y="418"/>
              <a:ext cx="116" cy="328"/>
            </a:xfrm>
            <a:prstGeom prst="rect">
              <a:avLst/>
            </a:prstGeom>
            <a:noFill/>
            <a:ln w="9525">
              <a:noFill/>
            </a:ln>
          </p:spPr>
          <p:txBody>
            <a:bodyPr wrap="none" anchor="t" anchorCtr="0">
              <a:spAutoFit/>
            </a:bodyPr>
            <a:p>
              <a:pPr algn="ctr"/>
              <a:endParaRPr lang="zh-CN" altLang="en-US" sz="2800" i="1" dirty="0">
                <a:latin typeface="Times New Roman" panose="02020603050405020304" charset="0"/>
              </a:endParaRPr>
            </a:p>
          </p:txBody>
        </p:sp>
        <p:sp>
          <p:nvSpPr>
            <p:cNvPr id="23594" name="矩形 39978"/>
            <p:cNvSpPr/>
            <p:nvPr>
              <p:custDataLst>
                <p:tags r:id="rId47"/>
              </p:custDataLst>
            </p:nvPr>
          </p:nvSpPr>
          <p:spPr>
            <a:xfrm>
              <a:off x="1611" y="1620"/>
              <a:ext cx="227" cy="327"/>
            </a:xfrm>
            <a:prstGeom prst="rect">
              <a:avLst/>
            </a:prstGeom>
            <a:noFill/>
            <a:ln w="9525">
              <a:noFill/>
            </a:ln>
          </p:spPr>
          <p:txBody>
            <a:bodyPr wrap="none" anchor="t" anchorCtr="0">
              <a:spAutoFit/>
            </a:bodyPr>
            <a:p>
              <a:pPr algn="ctr"/>
              <a:r>
                <a:rPr lang="en-US" altLang="zh-CN" sz="2800" i="1" dirty="0">
                  <a:latin typeface="Times New Roman" panose="02020603050405020304" charset="0"/>
                </a:rPr>
                <a:t>d</a:t>
              </a:r>
              <a:endParaRPr lang="zh-CN" altLang="en-US" sz="2800" i="1" dirty="0">
                <a:latin typeface="Times New Roman" panose="02020603050405020304" charset="0"/>
              </a:endParaRPr>
            </a:p>
          </p:txBody>
        </p:sp>
        <p:sp>
          <p:nvSpPr>
            <p:cNvPr id="23595" name="直接连接符 39979"/>
            <p:cNvSpPr/>
            <p:nvPr>
              <p:custDataLst>
                <p:tags r:id="rId48"/>
              </p:custDataLst>
            </p:nvPr>
          </p:nvSpPr>
          <p:spPr>
            <a:xfrm>
              <a:off x="221" y="1177"/>
              <a:ext cx="0" cy="517"/>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3596" name="直接连接符 39980"/>
            <p:cNvSpPr/>
            <p:nvPr>
              <p:custDataLst>
                <p:tags r:id="rId49"/>
              </p:custDataLst>
            </p:nvPr>
          </p:nvSpPr>
          <p:spPr>
            <a:xfrm>
              <a:off x="0" y="1694"/>
              <a:ext cx="443"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3597" name="直接连接符 39981"/>
            <p:cNvSpPr/>
            <p:nvPr>
              <p:custDataLst>
                <p:tags r:id="rId50"/>
              </p:custDataLst>
            </p:nvPr>
          </p:nvSpPr>
          <p:spPr>
            <a:xfrm>
              <a:off x="148" y="1767"/>
              <a:ext cx="147"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3598" name="直接连接符 39982"/>
            <p:cNvSpPr/>
            <p:nvPr>
              <p:custDataLst>
                <p:tags r:id="rId51"/>
              </p:custDataLst>
            </p:nvPr>
          </p:nvSpPr>
          <p:spPr>
            <a:xfrm>
              <a:off x="148" y="1841"/>
              <a:ext cx="73" cy="0"/>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3599" name="直接连接符 39983"/>
            <p:cNvSpPr/>
            <p:nvPr>
              <p:custDataLst>
                <p:tags r:id="rId52"/>
              </p:custDataLst>
            </p:nvPr>
          </p:nvSpPr>
          <p:spPr>
            <a:xfrm>
              <a:off x="1328" y="882"/>
              <a:ext cx="0" cy="812"/>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3600" name="直接连接符 39984"/>
            <p:cNvSpPr/>
            <p:nvPr>
              <p:custDataLst>
                <p:tags r:id="rId53"/>
              </p:custDataLst>
            </p:nvPr>
          </p:nvSpPr>
          <p:spPr>
            <a:xfrm flipH="1">
              <a:off x="1328" y="1694"/>
              <a:ext cx="295"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3601" name="直接连接符 39985"/>
            <p:cNvSpPr/>
            <p:nvPr>
              <p:custDataLst>
                <p:tags r:id="rId54"/>
              </p:custDataLst>
            </p:nvPr>
          </p:nvSpPr>
          <p:spPr>
            <a:xfrm>
              <a:off x="516" y="1694"/>
              <a:ext cx="295"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Arial" panose="020B0604020202020204" pitchFamily="34" charset="0"/>
              </a:endParaRPr>
            </a:p>
          </p:txBody>
        </p:sp>
        <p:sp>
          <p:nvSpPr>
            <p:cNvPr id="23602" name="直接连接符 39986"/>
            <p:cNvSpPr/>
            <p:nvPr>
              <p:custDataLst>
                <p:tags r:id="rId55"/>
              </p:custDataLst>
            </p:nvPr>
          </p:nvSpPr>
          <p:spPr>
            <a:xfrm flipV="1">
              <a:off x="811" y="171"/>
              <a:ext cx="304" cy="711"/>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3603" name="直接连接符 39987"/>
            <p:cNvSpPr/>
            <p:nvPr>
              <p:custDataLst>
                <p:tags r:id="rId56"/>
              </p:custDataLst>
            </p:nvPr>
          </p:nvSpPr>
          <p:spPr>
            <a:xfrm>
              <a:off x="1107" y="187"/>
              <a:ext cx="1549" cy="695"/>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sp>
          <p:nvSpPr>
            <p:cNvPr id="23604" name="直接连接符 39988"/>
            <p:cNvSpPr/>
            <p:nvPr>
              <p:custDataLst>
                <p:tags r:id="rId57"/>
              </p:custDataLst>
            </p:nvPr>
          </p:nvSpPr>
          <p:spPr>
            <a:xfrm>
              <a:off x="1115" y="186"/>
              <a:ext cx="213" cy="696"/>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ndParaRPr>
            </a:p>
          </p:txBody>
        </p:sp>
        <p:graphicFrame>
          <p:nvGraphicFramePr>
            <p:cNvPr id="23605" name="对象 39989"/>
            <p:cNvGraphicFramePr>
              <a:graphicFrameLocks noChangeAspect="1"/>
            </p:cNvGraphicFramePr>
            <p:nvPr>
              <p:custDataLst>
                <p:tags r:id="rId58"/>
              </p:custDataLst>
            </p:nvPr>
          </p:nvGraphicFramePr>
          <p:xfrm>
            <a:off x="1313" y="545"/>
            <a:ext cx="159" cy="248"/>
          </p:xfrm>
          <a:graphic>
            <a:graphicData uri="http://schemas.openxmlformats.org/presentationml/2006/ole">
              <mc:AlternateContent xmlns:mc="http://schemas.openxmlformats.org/markup-compatibility/2006">
                <mc:Choice xmlns:v="urn:schemas-microsoft-com:vml" Requires="v">
                  <p:oleObj spid="_x0000_s3088" name="" r:id="rId59" imgW="140335" imgH="216535" progId="Equation.3">
                    <p:embed/>
                  </p:oleObj>
                </mc:Choice>
                <mc:Fallback>
                  <p:oleObj name="" r:id="rId59" imgW="140335" imgH="216535" progId="Equation.3">
                    <p:embed/>
                    <p:pic>
                      <p:nvPicPr>
                        <p:cNvPr id="0" name="图片 3087"/>
                        <p:cNvPicPr/>
                        <p:nvPr/>
                      </p:nvPicPr>
                      <p:blipFill>
                        <a:blip r:embed="rId60"/>
                        <a:stretch>
                          <a:fillRect/>
                        </a:stretch>
                      </p:blipFill>
                      <p:spPr>
                        <a:xfrm>
                          <a:off x="1313" y="545"/>
                          <a:ext cx="159" cy="248"/>
                        </a:xfrm>
                        <a:prstGeom prst="rect">
                          <a:avLst/>
                        </a:prstGeom>
                        <a:noFill/>
                        <a:ln w="38100">
                          <a:noFill/>
                          <a:miter/>
                        </a:ln>
                      </p:spPr>
                    </p:pic>
                  </p:oleObj>
                </mc:Fallback>
              </mc:AlternateContent>
            </a:graphicData>
          </a:graphic>
        </p:graphicFrame>
        <p:sp>
          <p:nvSpPr>
            <p:cNvPr id="23606" name="矩形 39990"/>
            <p:cNvSpPr/>
            <p:nvPr>
              <p:custDataLst>
                <p:tags r:id="rId61"/>
              </p:custDataLst>
            </p:nvPr>
          </p:nvSpPr>
          <p:spPr>
            <a:xfrm>
              <a:off x="2916" y="548"/>
              <a:ext cx="203" cy="327"/>
            </a:xfrm>
            <a:prstGeom prst="rect">
              <a:avLst/>
            </a:prstGeom>
            <a:noFill/>
            <a:ln w="9525">
              <a:noFill/>
            </a:ln>
          </p:spPr>
          <p:txBody>
            <a:bodyPr wrap="none" anchor="t" anchorCtr="0">
              <a:spAutoFit/>
            </a:bodyPr>
            <a:p>
              <a:pPr algn="ctr"/>
              <a:r>
                <a:rPr lang="en-US" altLang="zh-CN" sz="2800" i="1" dirty="0">
                  <a:latin typeface="Times New Roman" panose="02020603050405020304" charset="0"/>
                </a:rPr>
                <a:t>z</a:t>
              </a:r>
              <a:endParaRPr lang="en-US" altLang="zh-CN" sz="2800" i="1" dirty="0">
                <a:latin typeface="Times New Roman" panose="02020603050405020304"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4.2.3 </a:t>
            </a:r>
            <a:r>
              <a:rPr lang="zh-CN" sz="2400" b="1" kern="0">
                <a:sym typeface="+mn-ea"/>
              </a:rPr>
              <a:t>球</a:t>
            </a:r>
            <a:r>
              <a:rPr lang="zh-CN" sz="2400" b="1" kern="0">
                <a:sym typeface="+mn-ea"/>
              </a:rPr>
              <a:t>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sz="2400" b="1" strike="noStrike" noProof="1" dirty="0">
                <a:effectLst/>
              </a:rPr>
              <a:t>将</a:t>
            </a: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r>
              <a:rPr lang="zh-CN" sz="2400" b="1" strike="noStrike" noProof="1" dirty="0">
                <a:effectLst/>
              </a:rPr>
              <a:t>代入上式，得</a:t>
            </a: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r>
              <a:rPr lang="zh-CN" sz="2400" b="1" strike="noStrike" noProof="1" dirty="0">
                <a:effectLst/>
              </a:rPr>
              <a:t>比较此恒等式两边   对应的系数，可得</a:t>
            </a:r>
            <a:endParaRPr lang="zh-CN" sz="2400" b="1" strike="noStrike" noProof="1" dirty="0">
              <a:effectLst/>
            </a:endParaRPr>
          </a:p>
        </p:txBody>
      </p:sp>
      <p:graphicFrame>
        <p:nvGraphicFramePr>
          <p:cNvPr id="24601" name="对象 40985"/>
          <p:cNvGraphicFramePr>
            <a:graphicFrameLocks noChangeAspect="1"/>
          </p:cNvGraphicFramePr>
          <p:nvPr>
            <p:custDataLst>
              <p:tags r:id="rId11"/>
            </p:custDataLst>
          </p:nvPr>
        </p:nvGraphicFramePr>
        <p:xfrm>
          <a:off x="1584325" y="1503363"/>
          <a:ext cx="4114800" cy="590550"/>
        </p:xfrm>
        <a:graphic>
          <a:graphicData uri="http://schemas.openxmlformats.org/presentationml/2006/ole">
            <mc:AlternateContent xmlns:mc="http://schemas.openxmlformats.org/markup-compatibility/2006">
              <mc:Choice xmlns:v="urn:schemas-microsoft-com:vml" Requires="v">
                <p:oleObj spid="_x0000_s3083" name="" r:id="rId12" imgW="1587500" imgH="228600" progId="Equation.3">
                  <p:embed/>
                </p:oleObj>
              </mc:Choice>
              <mc:Fallback>
                <p:oleObj name="" r:id="rId12" imgW="1587500" imgH="228600" progId="Equation.3">
                  <p:embed/>
                  <p:pic>
                    <p:nvPicPr>
                      <p:cNvPr id="0" name="图片 3082"/>
                      <p:cNvPicPr/>
                      <p:nvPr/>
                    </p:nvPicPr>
                    <p:blipFill>
                      <a:blip r:embed="rId13"/>
                      <a:stretch>
                        <a:fillRect/>
                      </a:stretch>
                    </p:blipFill>
                    <p:spPr>
                      <a:xfrm>
                        <a:off x="1584325" y="1503363"/>
                        <a:ext cx="4114800" cy="590550"/>
                      </a:xfrm>
                      <a:prstGeom prst="rect">
                        <a:avLst/>
                      </a:prstGeom>
                      <a:noFill/>
                      <a:ln w="38100">
                        <a:noFill/>
                        <a:miter/>
                      </a:ln>
                    </p:spPr>
                  </p:pic>
                </p:oleObj>
              </mc:Fallback>
            </mc:AlternateContent>
          </a:graphicData>
        </a:graphic>
      </p:graphicFrame>
      <p:graphicFrame>
        <p:nvGraphicFramePr>
          <p:cNvPr id="24603" name="对象 40987"/>
          <p:cNvGraphicFramePr>
            <a:graphicFrameLocks noChangeAspect="1"/>
          </p:cNvGraphicFramePr>
          <p:nvPr>
            <p:custDataLst>
              <p:tags r:id="rId14"/>
            </p:custDataLst>
          </p:nvPr>
        </p:nvGraphicFramePr>
        <p:xfrm>
          <a:off x="1584325" y="2036763"/>
          <a:ext cx="4038600" cy="646112"/>
        </p:xfrm>
        <a:graphic>
          <a:graphicData uri="http://schemas.openxmlformats.org/presentationml/2006/ole">
            <mc:AlternateContent xmlns:mc="http://schemas.openxmlformats.org/markup-compatibility/2006">
              <mc:Choice xmlns:v="urn:schemas-microsoft-com:vml" Requires="v">
                <p:oleObj spid="_x0000_s3084" name="" r:id="rId15" imgW="1663065" imgH="266700" progId="Equation.3">
                  <p:embed/>
                </p:oleObj>
              </mc:Choice>
              <mc:Fallback>
                <p:oleObj name="" r:id="rId15" imgW="1663065" imgH="266700" progId="Equation.3">
                  <p:embed/>
                  <p:pic>
                    <p:nvPicPr>
                      <p:cNvPr id="0" name="图片 3083"/>
                      <p:cNvPicPr/>
                      <p:nvPr/>
                    </p:nvPicPr>
                    <p:blipFill>
                      <a:blip r:embed="rId16"/>
                      <a:stretch>
                        <a:fillRect/>
                      </a:stretch>
                    </p:blipFill>
                    <p:spPr>
                      <a:xfrm>
                        <a:off x="1584325" y="2036763"/>
                        <a:ext cx="4038600" cy="646112"/>
                      </a:xfrm>
                      <a:prstGeom prst="rect">
                        <a:avLst/>
                      </a:prstGeom>
                      <a:noFill/>
                      <a:ln w="38100">
                        <a:noFill/>
                        <a:miter/>
                      </a:ln>
                    </p:spPr>
                  </p:pic>
                </p:oleObj>
              </mc:Fallback>
            </mc:AlternateContent>
          </a:graphicData>
        </a:graphic>
      </p:graphicFrame>
      <p:graphicFrame>
        <p:nvGraphicFramePr>
          <p:cNvPr id="24605" name="对象 40989"/>
          <p:cNvGraphicFramePr>
            <a:graphicFrameLocks noChangeAspect="1"/>
          </p:cNvGraphicFramePr>
          <p:nvPr>
            <p:custDataLst>
              <p:tags r:id="rId17"/>
            </p:custDataLst>
          </p:nvPr>
        </p:nvGraphicFramePr>
        <p:xfrm>
          <a:off x="1584325" y="3097213"/>
          <a:ext cx="7832725" cy="644525"/>
        </p:xfrm>
        <a:graphic>
          <a:graphicData uri="http://schemas.openxmlformats.org/presentationml/2006/ole">
            <mc:AlternateContent xmlns:mc="http://schemas.openxmlformats.org/markup-compatibility/2006">
              <mc:Choice xmlns:v="urn:schemas-microsoft-com:vml" Requires="v">
                <p:oleObj spid="_x0000_s3086" name="" r:id="rId18" imgW="3234055" imgH="266065" progId="Equation.3">
                  <p:embed/>
                </p:oleObj>
              </mc:Choice>
              <mc:Fallback>
                <p:oleObj name="" r:id="rId18" imgW="3234055" imgH="266065" progId="Equation.3">
                  <p:embed/>
                  <p:pic>
                    <p:nvPicPr>
                      <p:cNvPr id="0" name="图片 3085"/>
                      <p:cNvPicPr/>
                      <p:nvPr/>
                    </p:nvPicPr>
                    <p:blipFill>
                      <a:blip r:embed="rId19"/>
                      <a:stretch>
                        <a:fillRect/>
                      </a:stretch>
                    </p:blipFill>
                    <p:spPr>
                      <a:xfrm>
                        <a:off x="1584325" y="3097213"/>
                        <a:ext cx="7832725" cy="644525"/>
                      </a:xfrm>
                      <a:prstGeom prst="rect">
                        <a:avLst/>
                      </a:prstGeom>
                      <a:noFill/>
                      <a:ln w="38100">
                        <a:noFill/>
                        <a:miter/>
                      </a:ln>
                    </p:spPr>
                  </p:pic>
                </p:oleObj>
              </mc:Fallback>
            </mc:AlternateContent>
          </a:graphicData>
        </a:graphic>
      </p:graphicFrame>
      <p:graphicFrame>
        <p:nvGraphicFramePr>
          <p:cNvPr id="24607" name="对象 40991"/>
          <p:cNvGraphicFramePr>
            <a:graphicFrameLocks noChangeAspect="1"/>
          </p:cNvGraphicFramePr>
          <p:nvPr>
            <p:custDataLst>
              <p:tags r:id="rId20"/>
            </p:custDataLst>
          </p:nvPr>
        </p:nvGraphicFramePr>
        <p:xfrm>
          <a:off x="3451860" y="4560570"/>
          <a:ext cx="4208463" cy="1290638"/>
        </p:xfrm>
        <a:graphic>
          <a:graphicData uri="http://schemas.openxmlformats.org/presentationml/2006/ole">
            <mc:AlternateContent xmlns:mc="http://schemas.openxmlformats.org/markup-compatibility/2006">
              <mc:Choice xmlns:v="urn:schemas-microsoft-com:vml" Requires="v">
                <p:oleObj spid="_x0000_s3087" name="" r:id="rId21" imgW="1739265" imgH="533400" progId="Equation.3">
                  <p:embed/>
                </p:oleObj>
              </mc:Choice>
              <mc:Fallback>
                <p:oleObj name="" r:id="rId21" imgW="1739265" imgH="533400" progId="Equation.3">
                  <p:embed/>
                  <p:pic>
                    <p:nvPicPr>
                      <p:cNvPr id="0" name="图片 3086"/>
                      <p:cNvPicPr/>
                      <p:nvPr/>
                    </p:nvPicPr>
                    <p:blipFill>
                      <a:blip r:embed="rId22"/>
                      <a:stretch>
                        <a:fillRect/>
                      </a:stretch>
                    </p:blipFill>
                    <p:spPr>
                      <a:xfrm>
                        <a:off x="3451860" y="4560570"/>
                        <a:ext cx="4208463" cy="1290638"/>
                      </a:xfrm>
                      <a:prstGeom prst="rect">
                        <a:avLst/>
                      </a:prstGeom>
                      <a:noFill/>
                      <a:ln w="38100">
                        <a:noFill/>
                        <a:miter/>
                      </a:ln>
                    </p:spPr>
                  </p:pic>
                </p:oleObj>
              </mc:Fallback>
            </mc:AlternateContent>
          </a:graphicData>
        </a:graphic>
      </p:graphicFrame>
      <p:graphicFrame>
        <p:nvGraphicFramePr>
          <p:cNvPr id="24606" name="对象 40990"/>
          <p:cNvGraphicFramePr>
            <a:graphicFrameLocks noChangeAspect="1"/>
          </p:cNvGraphicFramePr>
          <p:nvPr>
            <p:custDataLst>
              <p:tags r:id="rId23"/>
            </p:custDataLst>
          </p:nvPr>
        </p:nvGraphicFramePr>
        <p:xfrm>
          <a:off x="3505200" y="3798888"/>
          <a:ext cx="280988" cy="393700"/>
        </p:xfrm>
        <a:graphic>
          <a:graphicData uri="http://schemas.openxmlformats.org/presentationml/2006/ole">
            <mc:AlternateContent xmlns:mc="http://schemas.openxmlformats.org/markup-compatibility/2006">
              <mc:Choice xmlns:v="urn:schemas-microsoft-com:vml" Requires="v">
                <p:oleObj spid="_x0000_s3085" name="" r:id="rId24" imgW="127635" imgH="178435" progId="Equation.3">
                  <p:embed/>
                </p:oleObj>
              </mc:Choice>
              <mc:Fallback>
                <p:oleObj name="" r:id="rId24" imgW="127635" imgH="178435" progId="Equation.3">
                  <p:embed/>
                  <p:pic>
                    <p:nvPicPr>
                      <p:cNvPr id="0" name="图片 3084"/>
                      <p:cNvPicPr/>
                      <p:nvPr/>
                    </p:nvPicPr>
                    <p:blipFill>
                      <a:blip r:embed="rId25"/>
                      <a:stretch>
                        <a:fillRect/>
                      </a:stretch>
                    </p:blipFill>
                    <p:spPr>
                      <a:xfrm>
                        <a:off x="3505200" y="3798888"/>
                        <a:ext cx="280988" cy="393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4.2.3 </a:t>
            </a:r>
            <a:r>
              <a:rPr lang="zh-CN" sz="2400" b="1" kern="0">
                <a:sym typeface="+mn-ea"/>
              </a:rPr>
              <a:t>球</a:t>
            </a:r>
            <a:r>
              <a:rPr lang="zh-CN" sz="2400" b="1" kern="0">
                <a:sym typeface="+mn-ea"/>
              </a:rPr>
              <a:t>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sz="2400" b="1" strike="noStrike" noProof="1" dirty="0">
                <a:effectLst/>
              </a:rPr>
              <a:t>采用类似于圆柱的情形，考虑三角形的相似关系，得</a:t>
            </a: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r>
              <a:rPr lang="zh-CN" sz="2400" b="1" strike="noStrike" noProof="1" dirty="0">
                <a:effectLst/>
              </a:rPr>
              <a:t>对于球面而言，  和   </a:t>
            </a:r>
            <a:r>
              <a:rPr lang="en-US" altLang="zh-CN" sz="2400" b="1" strike="noStrike" noProof="1" dirty="0">
                <a:effectLst/>
              </a:rPr>
              <a:t>  </a:t>
            </a:r>
            <a:r>
              <a:rPr lang="zh-CN" sz="2400" b="1" strike="noStrike" noProof="1" dirty="0">
                <a:effectLst/>
              </a:rPr>
              <a:t>两点电荷所在位置互为反演点。</a:t>
            </a: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r>
              <a:rPr lang="zh-CN" sz="2400" b="1" strike="noStrike" noProof="1" dirty="0">
                <a:effectLst/>
              </a:rPr>
              <a:t>由  </a:t>
            </a:r>
            <a:r>
              <a:rPr lang="en-US" altLang="zh-CN" sz="2400" b="1" strike="noStrike" noProof="1" dirty="0">
                <a:effectLst/>
              </a:rPr>
              <a:t>  </a:t>
            </a:r>
            <a:r>
              <a:rPr lang="zh-CN" sz="2400" b="1" strike="noStrike" noProof="1" dirty="0">
                <a:effectLst/>
              </a:rPr>
              <a:t>和  </a:t>
            </a:r>
            <a:r>
              <a:rPr lang="en-US" altLang="zh-CN" sz="2400" b="1" strike="noStrike" noProof="1" dirty="0">
                <a:effectLst/>
              </a:rPr>
              <a:t>  </a:t>
            </a:r>
            <a:r>
              <a:rPr lang="zh-CN" sz="2400" b="1" strike="noStrike" noProof="1" dirty="0">
                <a:effectLst/>
              </a:rPr>
              <a:t>所确定的球外任一点P 处的电势为  </a:t>
            </a: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endParaRPr lang="zh-CN" sz="2400" b="1" strike="noStrike" noProof="1" dirty="0">
              <a:effectLst/>
            </a:endParaRPr>
          </a:p>
        </p:txBody>
      </p:sp>
      <p:graphicFrame>
        <p:nvGraphicFramePr>
          <p:cNvPr id="25627" name="对象 42011"/>
          <p:cNvGraphicFramePr>
            <a:graphicFrameLocks noChangeAspect="1"/>
          </p:cNvGraphicFramePr>
          <p:nvPr>
            <p:custDataLst>
              <p:tags r:id="rId11"/>
            </p:custDataLst>
          </p:nvPr>
        </p:nvGraphicFramePr>
        <p:xfrm>
          <a:off x="4315143" y="2082800"/>
          <a:ext cx="3317875" cy="1012825"/>
        </p:xfrm>
        <a:graphic>
          <a:graphicData uri="http://schemas.openxmlformats.org/presentationml/2006/ole">
            <mc:AlternateContent xmlns:mc="http://schemas.openxmlformats.org/markup-compatibility/2006">
              <mc:Choice xmlns:v="urn:schemas-microsoft-com:vml" Requires="v">
                <p:oleObj spid="_x0000_s3076" name="" r:id="rId12" imgW="1374140" imgH="419735" progId="Equation.3">
                  <p:embed/>
                </p:oleObj>
              </mc:Choice>
              <mc:Fallback>
                <p:oleObj name="" r:id="rId12" imgW="1374140" imgH="419735" progId="Equation.3">
                  <p:embed/>
                  <p:pic>
                    <p:nvPicPr>
                      <p:cNvPr id="0" name="图片 3075"/>
                      <p:cNvPicPr/>
                      <p:nvPr/>
                    </p:nvPicPr>
                    <p:blipFill>
                      <a:blip r:embed="rId13"/>
                      <a:stretch>
                        <a:fillRect/>
                      </a:stretch>
                    </p:blipFill>
                    <p:spPr>
                      <a:xfrm>
                        <a:off x="4315143" y="2082800"/>
                        <a:ext cx="3317875" cy="1012825"/>
                      </a:xfrm>
                      <a:prstGeom prst="rect">
                        <a:avLst/>
                      </a:prstGeom>
                      <a:noFill/>
                      <a:ln w="38100">
                        <a:noFill/>
                        <a:miter/>
                      </a:ln>
                    </p:spPr>
                  </p:pic>
                </p:oleObj>
              </mc:Fallback>
            </mc:AlternateContent>
          </a:graphicData>
        </a:graphic>
      </p:graphicFrame>
      <p:graphicFrame>
        <p:nvGraphicFramePr>
          <p:cNvPr id="25629" name="对象 42014"/>
          <p:cNvGraphicFramePr>
            <a:graphicFrameLocks noChangeAspect="1"/>
          </p:cNvGraphicFramePr>
          <p:nvPr>
            <p:custDataLst>
              <p:tags r:id="rId14"/>
            </p:custDataLst>
          </p:nvPr>
        </p:nvGraphicFramePr>
        <p:xfrm>
          <a:off x="3095625" y="3220403"/>
          <a:ext cx="365125" cy="460375"/>
        </p:xfrm>
        <a:graphic>
          <a:graphicData uri="http://schemas.openxmlformats.org/presentationml/2006/ole">
            <mc:AlternateContent xmlns:mc="http://schemas.openxmlformats.org/markup-compatibility/2006">
              <mc:Choice xmlns:v="urn:schemas-microsoft-com:vml" Requires="v">
                <p:oleObj spid="_x0000_s3077" name="" r:id="rId15" imgW="178435" imgH="229870" progId="Equation.3">
                  <p:embed/>
                </p:oleObj>
              </mc:Choice>
              <mc:Fallback>
                <p:oleObj name="" r:id="rId15" imgW="178435" imgH="229870" progId="Equation.3">
                  <p:embed/>
                  <p:pic>
                    <p:nvPicPr>
                      <p:cNvPr id="0" name="图片 3076"/>
                      <p:cNvPicPr/>
                      <p:nvPr/>
                    </p:nvPicPr>
                    <p:blipFill>
                      <a:blip r:embed="rId16"/>
                      <a:stretch>
                        <a:fillRect/>
                      </a:stretch>
                    </p:blipFill>
                    <p:spPr>
                      <a:xfrm>
                        <a:off x="3095625" y="3220403"/>
                        <a:ext cx="365125" cy="460375"/>
                      </a:xfrm>
                      <a:prstGeom prst="rect">
                        <a:avLst/>
                      </a:prstGeom>
                      <a:noFill/>
                      <a:ln w="38100">
                        <a:noFill/>
                        <a:miter/>
                      </a:ln>
                    </p:spPr>
                  </p:pic>
                </p:oleObj>
              </mc:Fallback>
            </mc:AlternateContent>
          </a:graphicData>
        </a:graphic>
      </p:graphicFrame>
      <p:graphicFrame>
        <p:nvGraphicFramePr>
          <p:cNvPr id="25631" name="对象 42016"/>
          <p:cNvGraphicFramePr>
            <a:graphicFrameLocks noChangeAspect="1"/>
          </p:cNvGraphicFramePr>
          <p:nvPr>
            <p:custDataLst>
              <p:tags r:id="rId17"/>
            </p:custDataLst>
          </p:nvPr>
        </p:nvGraphicFramePr>
        <p:xfrm>
          <a:off x="3778885" y="3239770"/>
          <a:ext cx="329643" cy="432000"/>
        </p:xfrm>
        <a:graphic>
          <a:graphicData uri="http://schemas.openxmlformats.org/presentationml/2006/ole">
            <mc:AlternateContent xmlns:mc="http://schemas.openxmlformats.org/markup-compatibility/2006">
              <mc:Choice xmlns:v="urn:schemas-microsoft-com:vml" Requires="v">
                <p:oleObj spid="_x0000_s3078" name="" r:id="rId18" imgW="153035" imgH="204470" progId="Equation.DSMT4">
                  <p:embed/>
                </p:oleObj>
              </mc:Choice>
              <mc:Fallback>
                <p:oleObj name="" r:id="rId18" imgW="153035" imgH="204470" progId="Equation.DSMT4">
                  <p:embed/>
                  <p:pic>
                    <p:nvPicPr>
                      <p:cNvPr id="0" name="图片 3077"/>
                      <p:cNvPicPr/>
                      <p:nvPr/>
                    </p:nvPicPr>
                    <p:blipFill>
                      <a:blip r:embed="rId19"/>
                      <a:stretch>
                        <a:fillRect/>
                      </a:stretch>
                    </p:blipFill>
                    <p:spPr>
                      <a:xfrm>
                        <a:off x="3778885" y="3239770"/>
                        <a:ext cx="329643" cy="432000"/>
                      </a:xfrm>
                      <a:prstGeom prst="rect">
                        <a:avLst/>
                      </a:prstGeom>
                      <a:noFill/>
                      <a:ln w="38100">
                        <a:noFill/>
                        <a:miter/>
                      </a:ln>
                    </p:spPr>
                  </p:pic>
                </p:oleObj>
              </mc:Fallback>
            </mc:AlternateContent>
          </a:graphicData>
        </a:graphic>
      </p:graphicFrame>
      <p:graphicFrame>
        <p:nvGraphicFramePr>
          <p:cNvPr id="25633" name="对象 42018"/>
          <p:cNvGraphicFramePr>
            <a:graphicFrameLocks noChangeAspect="1"/>
          </p:cNvGraphicFramePr>
          <p:nvPr>
            <p:custDataLst>
              <p:tags r:id="rId20"/>
            </p:custDataLst>
          </p:nvPr>
        </p:nvGraphicFramePr>
        <p:xfrm>
          <a:off x="4477068" y="4998403"/>
          <a:ext cx="2995612" cy="1095375"/>
        </p:xfrm>
        <a:graphic>
          <a:graphicData uri="http://schemas.openxmlformats.org/presentationml/2006/ole">
            <mc:AlternateContent xmlns:mc="http://schemas.openxmlformats.org/markup-compatibility/2006">
              <mc:Choice xmlns:v="urn:schemas-microsoft-com:vml" Requires="v">
                <p:oleObj spid="_x0000_s3079" name="" r:id="rId21" imgW="1169670" imgH="432435" progId="Equation.3">
                  <p:embed/>
                </p:oleObj>
              </mc:Choice>
              <mc:Fallback>
                <p:oleObj name="" r:id="rId21" imgW="1169670" imgH="432435" progId="Equation.3">
                  <p:embed/>
                  <p:pic>
                    <p:nvPicPr>
                      <p:cNvPr id="0" name="图片 3078"/>
                      <p:cNvPicPr/>
                      <p:nvPr/>
                    </p:nvPicPr>
                    <p:blipFill>
                      <a:blip r:embed="rId22"/>
                      <a:stretch>
                        <a:fillRect/>
                      </a:stretch>
                    </p:blipFill>
                    <p:spPr>
                      <a:xfrm>
                        <a:off x="4477068" y="4998403"/>
                        <a:ext cx="2995612" cy="1095375"/>
                      </a:xfrm>
                      <a:prstGeom prst="rect">
                        <a:avLst/>
                      </a:prstGeom>
                      <a:noFill/>
                      <a:ln w="38100">
                        <a:noFill/>
                        <a:miter/>
                      </a:ln>
                    </p:spPr>
                  </p:pic>
                </p:oleObj>
              </mc:Fallback>
            </mc:AlternateContent>
          </a:graphicData>
        </a:graphic>
      </p:graphicFrame>
      <p:graphicFrame>
        <p:nvGraphicFramePr>
          <p:cNvPr id="18" name="对象 42014"/>
          <p:cNvGraphicFramePr>
            <a:graphicFrameLocks noChangeAspect="1"/>
          </p:cNvGraphicFramePr>
          <p:nvPr>
            <p:custDataLst>
              <p:tags r:id="rId23"/>
            </p:custDataLst>
          </p:nvPr>
        </p:nvGraphicFramePr>
        <p:xfrm>
          <a:off x="1370330" y="4296093"/>
          <a:ext cx="365125" cy="460375"/>
        </p:xfrm>
        <a:graphic>
          <a:graphicData uri="http://schemas.openxmlformats.org/presentationml/2006/ole">
            <mc:AlternateContent xmlns:mc="http://schemas.openxmlformats.org/markup-compatibility/2006">
              <mc:Choice xmlns:v="urn:schemas-microsoft-com:vml" Requires="v">
                <p:oleObj spid="_x0000_s19" name="" r:id="rId24" imgW="178435" imgH="229870" progId="Equation.3">
                  <p:embed/>
                </p:oleObj>
              </mc:Choice>
              <mc:Fallback>
                <p:oleObj name="" r:id="rId24" imgW="178435" imgH="229870" progId="Equation.3">
                  <p:embed/>
                  <p:pic>
                    <p:nvPicPr>
                      <p:cNvPr id="0" name="图片 3076"/>
                      <p:cNvPicPr/>
                      <p:nvPr/>
                    </p:nvPicPr>
                    <p:blipFill>
                      <a:blip r:embed="rId16"/>
                      <a:stretch>
                        <a:fillRect/>
                      </a:stretch>
                    </p:blipFill>
                    <p:spPr>
                      <a:xfrm>
                        <a:off x="1370330" y="4296093"/>
                        <a:ext cx="365125" cy="460375"/>
                      </a:xfrm>
                      <a:prstGeom prst="rect">
                        <a:avLst/>
                      </a:prstGeom>
                      <a:noFill/>
                      <a:ln w="38100">
                        <a:noFill/>
                        <a:miter/>
                      </a:ln>
                    </p:spPr>
                  </p:pic>
                </p:oleObj>
              </mc:Fallback>
            </mc:AlternateContent>
          </a:graphicData>
        </a:graphic>
      </p:graphicFrame>
      <p:graphicFrame>
        <p:nvGraphicFramePr>
          <p:cNvPr id="20" name="对象 42016"/>
          <p:cNvGraphicFramePr>
            <a:graphicFrameLocks noChangeAspect="1"/>
          </p:cNvGraphicFramePr>
          <p:nvPr>
            <p:custDataLst>
              <p:tags r:id="rId25"/>
            </p:custDataLst>
          </p:nvPr>
        </p:nvGraphicFramePr>
        <p:xfrm>
          <a:off x="2053590" y="4315460"/>
          <a:ext cx="329643" cy="432000"/>
        </p:xfrm>
        <a:graphic>
          <a:graphicData uri="http://schemas.openxmlformats.org/presentationml/2006/ole">
            <mc:AlternateContent xmlns:mc="http://schemas.openxmlformats.org/markup-compatibility/2006">
              <mc:Choice xmlns:v="urn:schemas-microsoft-com:vml" Requires="v">
                <p:oleObj spid="_x0000_s21" name="" r:id="rId26" imgW="153035" imgH="204470" progId="Equation.DSMT4">
                  <p:embed/>
                </p:oleObj>
              </mc:Choice>
              <mc:Fallback>
                <p:oleObj name="" r:id="rId26" imgW="153035" imgH="204470" progId="Equation.DSMT4">
                  <p:embed/>
                  <p:pic>
                    <p:nvPicPr>
                      <p:cNvPr id="0" name="图片 3077"/>
                      <p:cNvPicPr/>
                      <p:nvPr/>
                    </p:nvPicPr>
                    <p:blipFill>
                      <a:blip r:embed="rId19"/>
                      <a:stretch>
                        <a:fillRect/>
                      </a:stretch>
                    </p:blipFill>
                    <p:spPr>
                      <a:xfrm>
                        <a:off x="2053590" y="4315460"/>
                        <a:ext cx="329643" cy="432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4.2.3 </a:t>
            </a:r>
            <a:r>
              <a:rPr lang="zh-CN" sz="2400" b="1" kern="0">
                <a:sym typeface="+mn-ea"/>
              </a:rPr>
              <a:t>球</a:t>
            </a:r>
            <a:r>
              <a:rPr lang="zh-CN" sz="2400" b="1" kern="0">
                <a:sym typeface="+mn-ea"/>
              </a:rPr>
              <a:t>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sz="2400" b="1" strike="noStrike" noProof="1" dirty="0">
                <a:effectLst/>
              </a:rPr>
              <a:t>镜像电荷</a:t>
            </a:r>
            <a:r>
              <a:rPr lang="en-US" altLang="zh-CN" sz="2400" b="1" strike="noStrike" noProof="1" dirty="0">
                <a:effectLst/>
              </a:rPr>
              <a:t>     </a:t>
            </a:r>
            <a:r>
              <a:rPr lang="zh-CN" sz="2400" b="1" strike="noStrike" noProof="1" dirty="0">
                <a:effectLst/>
              </a:rPr>
              <a:t>代替了导体球面上与   异号的感应电荷的作用。由于感应电荷在球面上的分布是不均匀的，在靠近点电荷的表面上密度较大，因此镜像电荷偏离球心而靠近的一方。因为导体球接地，故与   </a:t>
            </a:r>
            <a:r>
              <a:rPr lang="en-US" altLang="zh-CN" sz="2400" b="1" strike="noStrike" noProof="1" dirty="0">
                <a:effectLst/>
              </a:rPr>
              <a:t> </a:t>
            </a:r>
            <a:r>
              <a:rPr lang="zh-CN" sz="2400" b="1" strike="noStrike" noProof="1" dirty="0">
                <a:effectLst/>
              </a:rPr>
              <a:t>同号的感应电荷不可能存在。</a:t>
            </a: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r>
              <a:rPr lang="zh-CN" sz="2400" b="1" strike="noStrike" noProof="1" dirty="0">
                <a:effectLst/>
              </a:rPr>
              <a:t>仿照平面边界的情况，同学们还可以求出球面边界对点电荷</a:t>
            </a:r>
            <a:r>
              <a:rPr lang="zh-CN" sz="2400" b="1" i="1" strike="noStrike" noProof="1" dirty="0">
                <a:effectLst/>
              </a:rPr>
              <a:t>Q</a:t>
            </a:r>
            <a:r>
              <a:rPr lang="zh-CN" sz="2400" b="1" strike="noStrike" noProof="1" dirty="0">
                <a:effectLst/>
              </a:rPr>
              <a:t>的作用力。</a:t>
            </a:r>
            <a:endParaRPr lang="zh-CN" sz="2400" b="1" strike="noStrike" noProof="1" dirty="0">
              <a:effectLst/>
            </a:endParaRPr>
          </a:p>
        </p:txBody>
      </p:sp>
      <p:graphicFrame>
        <p:nvGraphicFramePr>
          <p:cNvPr id="4" name="对象 43035"/>
          <p:cNvGraphicFramePr>
            <a:graphicFrameLocks noChangeAspect="1"/>
          </p:cNvGraphicFramePr>
          <p:nvPr>
            <p:custDataLst>
              <p:tags r:id="rId11"/>
            </p:custDataLst>
          </p:nvPr>
        </p:nvGraphicFramePr>
        <p:xfrm>
          <a:off x="2376170" y="1615123"/>
          <a:ext cx="301625" cy="381000"/>
        </p:xfrm>
        <a:graphic>
          <a:graphicData uri="http://schemas.openxmlformats.org/presentationml/2006/ole">
            <mc:AlternateContent xmlns:mc="http://schemas.openxmlformats.org/markup-compatibility/2006">
              <mc:Choice xmlns:v="urn:schemas-microsoft-com:vml" Requires="v">
                <p:oleObj spid="_x0000_s6" name="" r:id="rId12" imgW="178435" imgH="229870" progId="Equation.3">
                  <p:embed/>
                </p:oleObj>
              </mc:Choice>
              <mc:Fallback>
                <p:oleObj name="" r:id="rId12" imgW="178435" imgH="229870" progId="Equation.3">
                  <p:embed/>
                  <p:pic>
                    <p:nvPicPr>
                      <p:cNvPr id="0" name="图片 3161"/>
                      <p:cNvPicPr/>
                      <p:nvPr/>
                    </p:nvPicPr>
                    <p:blipFill>
                      <a:blip r:embed="rId13"/>
                      <a:stretch>
                        <a:fillRect/>
                      </a:stretch>
                    </p:blipFill>
                    <p:spPr>
                      <a:xfrm>
                        <a:off x="2376170" y="1615123"/>
                        <a:ext cx="301625" cy="381000"/>
                      </a:xfrm>
                      <a:prstGeom prst="rect">
                        <a:avLst/>
                      </a:prstGeom>
                      <a:noFill/>
                      <a:ln w="38100">
                        <a:noFill/>
                        <a:miter/>
                      </a:ln>
                    </p:spPr>
                  </p:pic>
                </p:oleObj>
              </mc:Fallback>
            </mc:AlternateContent>
          </a:graphicData>
        </a:graphic>
      </p:graphicFrame>
      <p:graphicFrame>
        <p:nvGraphicFramePr>
          <p:cNvPr id="7" name="对象 43036"/>
          <p:cNvGraphicFramePr>
            <a:graphicFrameLocks noChangeAspect="1"/>
          </p:cNvGraphicFramePr>
          <p:nvPr>
            <p:custDataLst>
              <p:tags r:id="rId14"/>
            </p:custDataLst>
          </p:nvPr>
        </p:nvGraphicFramePr>
        <p:xfrm>
          <a:off x="5452745" y="1615123"/>
          <a:ext cx="290513" cy="381000"/>
        </p:xfrm>
        <a:graphic>
          <a:graphicData uri="http://schemas.openxmlformats.org/presentationml/2006/ole">
            <mc:AlternateContent xmlns:mc="http://schemas.openxmlformats.org/markup-compatibility/2006">
              <mc:Choice xmlns:v="urn:schemas-microsoft-com:vml" Requires="v">
                <p:oleObj spid="_x0000_s18" name="" r:id="rId15" imgW="153035" imgH="204470" progId="Equation.DSMT4">
                  <p:embed/>
                </p:oleObj>
              </mc:Choice>
              <mc:Fallback>
                <p:oleObj name="" r:id="rId15" imgW="153035" imgH="204470" progId="Equation.DSMT4">
                  <p:embed/>
                  <p:pic>
                    <p:nvPicPr>
                      <p:cNvPr id="0" name="图片 3160"/>
                      <p:cNvPicPr/>
                      <p:nvPr/>
                    </p:nvPicPr>
                    <p:blipFill>
                      <a:blip r:embed="rId16"/>
                      <a:stretch>
                        <a:fillRect/>
                      </a:stretch>
                    </p:blipFill>
                    <p:spPr>
                      <a:xfrm>
                        <a:off x="5452745" y="1615123"/>
                        <a:ext cx="290513" cy="381000"/>
                      </a:xfrm>
                      <a:prstGeom prst="rect">
                        <a:avLst/>
                      </a:prstGeom>
                      <a:noFill/>
                      <a:ln w="38100">
                        <a:noFill/>
                        <a:miter/>
                      </a:ln>
                    </p:spPr>
                  </p:pic>
                </p:oleObj>
              </mc:Fallback>
            </mc:AlternateContent>
          </a:graphicData>
        </a:graphic>
      </p:graphicFrame>
      <p:graphicFrame>
        <p:nvGraphicFramePr>
          <p:cNvPr id="26653" name="对象 43037"/>
          <p:cNvGraphicFramePr>
            <a:graphicFrameLocks noChangeAspect="1"/>
          </p:cNvGraphicFramePr>
          <p:nvPr>
            <p:custDataLst>
              <p:tags r:id="rId17"/>
            </p:custDataLst>
          </p:nvPr>
        </p:nvGraphicFramePr>
        <p:xfrm>
          <a:off x="7545705" y="2674938"/>
          <a:ext cx="290513" cy="381000"/>
        </p:xfrm>
        <a:graphic>
          <a:graphicData uri="http://schemas.openxmlformats.org/presentationml/2006/ole">
            <mc:AlternateContent xmlns:mc="http://schemas.openxmlformats.org/markup-compatibility/2006">
              <mc:Choice xmlns:v="urn:schemas-microsoft-com:vml" Requires="v">
                <p:oleObj spid="_x0000_s3163" name="" r:id="rId18" imgW="153035" imgH="204470" progId="Equation.DSMT4">
                  <p:embed/>
                </p:oleObj>
              </mc:Choice>
              <mc:Fallback>
                <p:oleObj name="" r:id="rId18" imgW="153035" imgH="204470" progId="Equation.DSMT4">
                  <p:embed/>
                  <p:pic>
                    <p:nvPicPr>
                      <p:cNvPr id="0" name="图片 3162"/>
                      <p:cNvPicPr/>
                      <p:nvPr/>
                    </p:nvPicPr>
                    <p:blipFill>
                      <a:blip r:embed="rId16"/>
                      <a:stretch>
                        <a:fillRect/>
                      </a:stretch>
                    </p:blipFill>
                    <p:spPr>
                      <a:xfrm>
                        <a:off x="7545705" y="2674938"/>
                        <a:ext cx="290513" cy="381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4.2.3 </a:t>
            </a:r>
            <a:r>
              <a:rPr lang="zh-CN" sz="2400" b="1" kern="0">
                <a:sym typeface="+mn-ea"/>
              </a:rPr>
              <a:t>球</a:t>
            </a:r>
            <a:r>
              <a:rPr lang="zh-CN" sz="2400" b="1" kern="0">
                <a:sym typeface="+mn-ea"/>
              </a:rPr>
              <a:t>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sz="2400" b="1" strike="noStrike" noProof="1" dirty="0">
                <a:solidFill>
                  <a:srgbClr val="FF0000"/>
                </a:solidFill>
                <a:effectLst/>
              </a:rPr>
              <a:t>注意：</a:t>
            </a:r>
            <a:r>
              <a:rPr lang="zh-CN" sz="2400" b="1" strike="noStrike" noProof="1" dirty="0">
                <a:effectLst/>
              </a:rPr>
              <a:t>     </a:t>
            </a:r>
            <a:r>
              <a:rPr lang="en-US" altLang="zh-CN" sz="2400" b="1" strike="noStrike" noProof="1" dirty="0">
                <a:effectLst/>
              </a:rPr>
              <a:t>         </a:t>
            </a:r>
            <a:r>
              <a:rPr lang="zh-CN" sz="2400" b="1" strike="noStrike" noProof="1" dirty="0">
                <a:effectLst/>
              </a:rPr>
              <a:t> ，这是因为Q所发出的电力线并不全部终止与导体球上，一部分终止于无穷远处之故。</a:t>
            </a: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r>
              <a:rPr lang="zh-CN" sz="2400" b="1" strike="noStrike" noProof="1" dirty="0">
                <a:effectLst/>
              </a:rPr>
              <a:t>若导体不接地，又不带电。为保证导体球的电中性，必须在原有镜像电荷之外再附加第二个镜像电荷           </a:t>
            </a:r>
            <a:r>
              <a:rPr lang="en-US" altLang="zh-CN" sz="2400" b="1" strike="noStrike" noProof="1" dirty="0">
                <a:effectLst/>
              </a:rPr>
              <a:t>               </a:t>
            </a:r>
            <a:r>
              <a:rPr lang="zh-CN" sz="2400" b="1" strike="noStrike" noProof="1" dirty="0">
                <a:effectLst/>
              </a:rPr>
              <a:t>    </a:t>
            </a:r>
            <a:r>
              <a:rPr lang="en-US" altLang="zh-CN" sz="2400" b="1" strike="noStrike" noProof="1" dirty="0">
                <a:effectLst/>
              </a:rPr>
              <a:t>         </a:t>
            </a:r>
            <a:r>
              <a:rPr lang="zh-CN" sz="2400" b="1" strike="noStrike" noProof="1" dirty="0">
                <a:effectLst/>
              </a:rPr>
              <a:t> ，为不破坏导体球面为等势面的条件，  放置在球心 。</a:t>
            </a:r>
            <a:endParaRPr lang="zh-CN" sz="2400" b="1" strike="noStrike" noProof="1" dirty="0">
              <a:effectLst/>
            </a:endParaRPr>
          </a:p>
        </p:txBody>
      </p:sp>
      <p:graphicFrame>
        <p:nvGraphicFramePr>
          <p:cNvPr id="27679" name="对象 44064"/>
          <p:cNvGraphicFramePr>
            <a:graphicFrameLocks noChangeAspect="1"/>
          </p:cNvGraphicFramePr>
          <p:nvPr>
            <p:custDataLst>
              <p:tags r:id="rId11"/>
            </p:custDataLst>
          </p:nvPr>
        </p:nvGraphicFramePr>
        <p:xfrm>
          <a:off x="2011680" y="1592263"/>
          <a:ext cx="1028700" cy="433387"/>
        </p:xfrm>
        <a:graphic>
          <a:graphicData uri="http://schemas.openxmlformats.org/presentationml/2006/ole">
            <mc:AlternateContent xmlns:mc="http://schemas.openxmlformats.org/markup-compatibility/2006">
              <mc:Choice xmlns:v="urn:schemas-microsoft-com:vml" Requires="v">
                <p:oleObj spid="_x0000_s3082" name="" r:id="rId12" imgW="534035" imgH="280035" progId="Equation.3">
                  <p:embed/>
                </p:oleObj>
              </mc:Choice>
              <mc:Fallback>
                <p:oleObj name="" r:id="rId12" imgW="534035" imgH="280035" progId="Equation.3">
                  <p:embed/>
                  <p:pic>
                    <p:nvPicPr>
                      <p:cNvPr id="0" name="图片 3081"/>
                      <p:cNvPicPr/>
                      <p:nvPr/>
                    </p:nvPicPr>
                    <p:blipFill>
                      <a:blip r:embed="rId13"/>
                      <a:stretch>
                        <a:fillRect/>
                      </a:stretch>
                    </p:blipFill>
                    <p:spPr>
                      <a:xfrm>
                        <a:off x="2011680" y="1592263"/>
                        <a:ext cx="1028700" cy="433387"/>
                      </a:xfrm>
                      <a:prstGeom prst="rect">
                        <a:avLst/>
                      </a:prstGeom>
                      <a:noFill/>
                      <a:ln w="38100">
                        <a:noFill/>
                        <a:miter/>
                      </a:ln>
                    </p:spPr>
                  </p:pic>
                </p:oleObj>
              </mc:Fallback>
            </mc:AlternateContent>
          </a:graphicData>
        </a:graphic>
      </p:graphicFrame>
      <p:graphicFrame>
        <p:nvGraphicFramePr>
          <p:cNvPr id="27675" name="对象 44060"/>
          <p:cNvGraphicFramePr>
            <a:graphicFrameLocks noChangeAspect="1"/>
          </p:cNvGraphicFramePr>
          <p:nvPr>
            <p:custDataLst>
              <p:tags r:id="rId14"/>
            </p:custDataLst>
          </p:nvPr>
        </p:nvGraphicFramePr>
        <p:xfrm>
          <a:off x="4535805" y="3794125"/>
          <a:ext cx="2967038" cy="401638"/>
        </p:xfrm>
        <a:graphic>
          <a:graphicData uri="http://schemas.openxmlformats.org/presentationml/2006/ole">
            <mc:AlternateContent xmlns:mc="http://schemas.openxmlformats.org/markup-compatibility/2006">
              <mc:Choice xmlns:v="urn:schemas-microsoft-com:vml" Requires="v">
                <p:oleObj spid="_x0000_s3106" name="" r:id="rId15" imgW="1246505" imgH="229235" progId="Equation.3">
                  <p:embed/>
                </p:oleObj>
              </mc:Choice>
              <mc:Fallback>
                <p:oleObj name="" r:id="rId15" imgW="1246505" imgH="229235" progId="Equation.3">
                  <p:embed/>
                  <p:pic>
                    <p:nvPicPr>
                      <p:cNvPr id="0" name="图片 3105"/>
                      <p:cNvPicPr/>
                      <p:nvPr/>
                    </p:nvPicPr>
                    <p:blipFill>
                      <a:blip r:embed="rId16"/>
                      <a:stretch>
                        <a:fillRect/>
                      </a:stretch>
                    </p:blipFill>
                    <p:spPr>
                      <a:xfrm>
                        <a:off x="4535805" y="3794125"/>
                        <a:ext cx="2967038" cy="401638"/>
                      </a:xfrm>
                      <a:prstGeom prst="rect">
                        <a:avLst/>
                      </a:prstGeom>
                      <a:noFill/>
                      <a:ln w="38100">
                        <a:noFill/>
                        <a:miter/>
                      </a:ln>
                    </p:spPr>
                  </p:pic>
                </p:oleObj>
              </mc:Fallback>
            </mc:AlternateContent>
          </a:graphicData>
        </a:graphic>
      </p:graphicFrame>
      <p:graphicFrame>
        <p:nvGraphicFramePr>
          <p:cNvPr id="27678" name="对象 44063"/>
          <p:cNvGraphicFramePr>
            <a:graphicFrameLocks noChangeAspect="1"/>
          </p:cNvGraphicFramePr>
          <p:nvPr>
            <p:custDataLst>
              <p:tags r:id="rId17"/>
            </p:custDataLst>
          </p:nvPr>
        </p:nvGraphicFramePr>
        <p:xfrm>
          <a:off x="2465388" y="4288155"/>
          <a:ext cx="379412" cy="455613"/>
        </p:xfrm>
        <a:graphic>
          <a:graphicData uri="http://schemas.openxmlformats.org/presentationml/2006/ole">
            <mc:AlternateContent xmlns:mc="http://schemas.openxmlformats.org/markup-compatibility/2006">
              <mc:Choice xmlns:v="urn:schemas-microsoft-com:vml" Requires="v">
                <p:oleObj spid="_x0000_s3143" name="" r:id="rId18" imgW="191135" imgH="229870" progId="Equation.3">
                  <p:embed/>
                </p:oleObj>
              </mc:Choice>
              <mc:Fallback>
                <p:oleObj name="" r:id="rId18" imgW="191135" imgH="229870" progId="Equation.3">
                  <p:embed/>
                  <p:pic>
                    <p:nvPicPr>
                      <p:cNvPr id="0" name="图片 3142"/>
                      <p:cNvPicPr/>
                      <p:nvPr/>
                    </p:nvPicPr>
                    <p:blipFill>
                      <a:blip r:embed="rId19"/>
                      <a:stretch>
                        <a:fillRect/>
                      </a:stretch>
                    </p:blipFill>
                    <p:spPr>
                      <a:xfrm>
                        <a:off x="2465388" y="4288155"/>
                        <a:ext cx="379412" cy="4556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2</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4.2.3 </a:t>
            </a:r>
            <a:r>
              <a:rPr lang="zh-CN" sz="2400" b="1" kern="0">
                <a:sym typeface="+mn-ea"/>
              </a:rPr>
              <a:t>球</a:t>
            </a:r>
            <a:r>
              <a:rPr lang="zh-CN" sz="2400" b="1" kern="0">
                <a:sym typeface="+mn-ea"/>
              </a:rPr>
              <a:t>面边界</a:t>
            </a:r>
            <a:endParaRPr lang="zh-CN"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sz="2400" b="1" strike="noStrike" noProof="1" dirty="0">
                <a:effectLst/>
              </a:rPr>
              <a:t>这时球外任一点处的电势为</a:t>
            </a: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r>
              <a:rPr lang="zh-CN" sz="2400" b="1" strike="noStrike" noProof="1" dirty="0">
                <a:effectLst/>
              </a:rPr>
              <a:t>球面上的电势为</a:t>
            </a: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r>
              <a:rPr lang="zh-CN" sz="2400" b="1" strike="noStrike" noProof="1" dirty="0">
                <a:effectLst/>
              </a:rPr>
              <a:t>它表明，球外一个点电荷</a:t>
            </a:r>
            <a:r>
              <a:rPr lang="zh-CN" sz="2400" b="1" i="1" strike="noStrike" noProof="1" dirty="0">
                <a:effectLst/>
              </a:rPr>
              <a:t>Q</a:t>
            </a:r>
            <a:r>
              <a:rPr lang="zh-CN" sz="2400" b="1" strike="noStrike" noProof="1" dirty="0">
                <a:effectLst/>
              </a:rPr>
              <a:t>由于感应作用在隔离导体球上所产生的电势值恰好等于导体球不存在时，点电荷</a:t>
            </a:r>
            <a:r>
              <a:rPr lang="zh-CN" sz="2400" b="1" i="1" strike="noStrike" noProof="1" dirty="0">
                <a:effectLst/>
              </a:rPr>
              <a:t>Q</a:t>
            </a:r>
            <a:r>
              <a:rPr lang="zh-CN" sz="2400" b="1" strike="noStrike" noProof="1" dirty="0">
                <a:effectLst/>
              </a:rPr>
              <a:t>在球心处</a:t>
            </a:r>
            <a:r>
              <a:rPr lang="zh-CN" sz="2400" b="1" i="1" strike="noStrike" noProof="1" dirty="0">
                <a:effectLst/>
              </a:rPr>
              <a:t>O</a:t>
            </a:r>
            <a:r>
              <a:rPr lang="zh-CN" sz="2400" b="1" strike="noStrike" noProof="1" dirty="0">
                <a:effectLst/>
              </a:rPr>
              <a:t>所产生的电势值。</a:t>
            </a:r>
            <a:endParaRPr lang="zh-CN" sz="2400" b="1" strike="noStrike" noProof="1" dirty="0">
              <a:effectLst/>
            </a:endParaRPr>
          </a:p>
        </p:txBody>
      </p:sp>
      <p:graphicFrame>
        <p:nvGraphicFramePr>
          <p:cNvPr id="28702" name="对象 45086"/>
          <p:cNvGraphicFramePr>
            <a:graphicFrameLocks noChangeAspect="1"/>
          </p:cNvGraphicFramePr>
          <p:nvPr>
            <p:custDataLst>
              <p:tags r:id="rId11"/>
            </p:custDataLst>
          </p:nvPr>
        </p:nvGraphicFramePr>
        <p:xfrm>
          <a:off x="4154170" y="3770313"/>
          <a:ext cx="2743200" cy="1014412"/>
        </p:xfrm>
        <a:graphic>
          <a:graphicData uri="http://schemas.openxmlformats.org/presentationml/2006/ole">
            <mc:AlternateContent xmlns:mc="http://schemas.openxmlformats.org/markup-compatibility/2006">
              <mc:Choice xmlns:v="urn:schemas-microsoft-com:vml" Requires="v">
                <p:oleObj spid="_x0000_s3175" name="" r:id="rId12" imgW="1132205" imgH="419735" progId="Equation.3">
                  <p:embed/>
                </p:oleObj>
              </mc:Choice>
              <mc:Fallback>
                <p:oleObj name="" r:id="rId12" imgW="1132205" imgH="419735" progId="Equation.3">
                  <p:embed/>
                  <p:pic>
                    <p:nvPicPr>
                      <p:cNvPr id="0" name="图片 3174"/>
                      <p:cNvPicPr/>
                      <p:nvPr/>
                    </p:nvPicPr>
                    <p:blipFill>
                      <a:blip r:embed="rId13"/>
                      <a:stretch>
                        <a:fillRect/>
                      </a:stretch>
                    </p:blipFill>
                    <p:spPr>
                      <a:xfrm>
                        <a:off x="4154170" y="3770313"/>
                        <a:ext cx="2743200" cy="1014412"/>
                      </a:xfrm>
                      <a:prstGeom prst="rect">
                        <a:avLst/>
                      </a:prstGeom>
                      <a:noFill/>
                      <a:ln w="38100">
                        <a:noFill/>
                        <a:miter/>
                      </a:ln>
                    </p:spPr>
                  </p:pic>
                </p:oleObj>
              </mc:Fallback>
            </mc:AlternateContent>
          </a:graphicData>
        </a:graphic>
      </p:graphicFrame>
      <p:graphicFrame>
        <p:nvGraphicFramePr>
          <p:cNvPr id="28703" name="对象 45087"/>
          <p:cNvGraphicFramePr>
            <a:graphicFrameLocks noChangeAspect="1"/>
          </p:cNvGraphicFramePr>
          <p:nvPr>
            <p:custDataLst>
              <p:tags r:id="rId14"/>
            </p:custDataLst>
          </p:nvPr>
        </p:nvGraphicFramePr>
        <p:xfrm>
          <a:off x="3747135" y="2170113"/>
          <a:ext cx="3657600" cy="1047750"/>
        </p:xfrm>
        <a:graphic>
          <a:graphicData uri="http://schemas.openxmlformats.org/presentationml/2006/ole">
            <mc:AlternateContent xmlns:mc="http://schemas.openxmlformats.org/markup-compatibility/2006">
              <mc:Choice xmlns:v="urn:schemas-microsoft-com:vml" Requires="v">
                <p:oleObj spid="_x0000_s3176" name="" r:id="rId15" imgW="1497965" imgH="431800" progId="Equation.3">
                  <p:embed/>
                </p:oleObj>
              </mc:Choice>
              <mc:Fallback>
                <p:oleObj name="" r:id="rId15" imgW="1497965" imgH="431800" progId="Equation.3">
                  <p:embed/>
                  <p:pic>
                    <p:nvPicPr>
                      <p:cNvPr id="0" name="图片 3175"/>
                      <p:cNvPicPr/>
                      <p:nvPr/>
                    </p:nvPicPr>
                    <p:blipFill>
                      <a:blip r:embed="rId16"/>
                      <a:stretch>
                        <a:fillRect/>
                      </a:stretch>
                    </p:blipFill>
                    <p:spPr>
                      <a:xfrm>
                        <a:off x="3747135" y="2170113"/>
                        <a:ext cx="3657600" cy="1047750"/>
                      </a:xfrm>
                      <a:prstGeom prst="rect">
                        <a:avLst/>
                      </a:prstGeom>
                      <a:noFill/>
                      <a:ln w="38100">
                        <a:noFill/>
                        <a:miter/>
                      </a:ln>
                    </p:spPr>
                  </p:pic>
                </p:oleObj>
              </mc:Fallback>
            </mc:AlternateContent>
          </a:graphicData>
        </a:graphic>
      </p:graphicFrame>
      <p:pic>
        <p:nvPicPr>
          <p:cNvPr id="28705" name="图片 1681" descr="浮空球"/>
          <p:cNvPicPr>
            <a:picLocks noChangeAspect="1"/>
          </p:cNvPicPr>
          <p:nvPr>
            <p:custDataLst>
              <p:tags r:id="rId17"/>
            </p:custDataLst>
          </p:nvPr>
        </p:nvPicPr>
        <p:blipFill>
          <a:blip r:embed="rId18"/>
          <a:stretch>
            <a:fillRect/>
          </a:stretch>
        </p:blipFill>
        <p:spPr>
          <a:xfrm>
            <a:off x="7810500" y="1549718"/>
            <a:ext cx="3740150" cy="2220912"/>
          </a:xfrm>
          <a:prstGeom prst="rect">
            <a:avLst/>
          </a:prstGeom>
          <a:noFill/>
          <a:ln w="9525">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4.1.1 </a:t>
            </a:r>
            <a:r>
              <a:rPr sz="2400" b="1" kern="0">
                <a:sym typeface="+mn-ea"/>
              </a:rPr>
              <a:t>静态场的边值问题   </a:t>
            </a:r>
            <a:endParaRPr sz="2400" b="1" kern="0">
              <a:sym typeface="+mn-ea"/>
            </a:endParaRPr>
          </a:p>
        </p:txBody>
      </p:sp>
      <p:sp>
        <p:nvSpPr>
          <p:cNvPr id="11266" name="文本占位符 11265"/>
          <p:cNvSpPr>
            <a:spLocks noGrp="1"/>
          </p:cNvSpPr>
          <p:nvPr>
            <p:custDataLst>
              <p:tags r:id="rId10"/>
            </p:custDataLst>
          </p:nvPr>
        </p:nvSpPr>
        <p:spPr>
          <a:xfrm>
            <a:off x="857250" y="1297940"/>
            <a:ext cx="1101915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a:lnSpc>
                <a:spcPct val="150000"/>
              </a:lnSpc>
              <a:buNone/>
            </a:pPr>
            <a:r>
              <a:rPr lang="zh-CN" altLang="en-US" sz="2400" strike="noStrike" noProof="1" dirty="0">
                <a:effectLst/>
                <a:latin typeface="+mn-ea"/>
                <a:cs typeface="+mn-ea"/>
              </a:rPr>
              <a:t>对于            边值问题常分为三类：</a:t>
            </a:r>
            <a:endParaRPr lang="zh-CN" altLang="en-US" sz="2400" b="1" strike="noStrike" noProof="1" dirty="0">
              <a:effectLst/>
              <a:latin typeface="+mn-ea"/>
              <a:cs typeface="+mn-ea"/>
            </a:endParaRPr>
          </a:p>
          <a:p>
            <a:pPr>
              <a:lnSpc>
                <a:spcPct val="150000"/>
              </a:lnSpc>
              <a:buNone/>
            </a:pPr>
            <a:r>
              <a:rPr lang="zh-CN" altLang="en-US" sz="2400" b="1" strike="noStrike" noProof="1" dirty="0">
                <a:effectLst/>
                <a:latin typeface="+mn-ea"/>
                <a:cs typeface="+mn-ea"/>
              </a:rPr>
              <a:t>第一类边值问题</a:t>
            </a:r>
            <a:r>
              <a:rPr lang="zh-CN" altLang="en-US" sz="2400" strike="noStrike" noProof="1" dirty="0">
                <a:effectLst/>
                <a:latin typeface="+mn-ea"/>
                <a:cs typeface="+mn-ea"/>
              </a:rPr>
              <a:t>(也称为狄里赫利问题)</a:t>
            </a: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给定整个边界上的势函数值            ，其中是</a:t>
            </a:r>
            <a:r>
              <a:rPr lang="en-US" altLang="zh-CN" sz="2400" strike="noStrike" noProof="1" dirty="0">
                <a:effectLst/>
                <a:latin typeface="+mn-ea"/>
                <a:cs typeface="+mn-ea"/>
              </a:rPr>
              <a:t>  </a:t>
            </a:r>
            <a:r>
              <a:rPr lang="zh-CN" altLang="en-US" sz="2400" strike="noStrike" noProof="1" dirty="0">
                <a:effectLst/>
                <a:latin typeface="+mn-ea"/>
                <a:cs typeface="+mn-ea"/>
              </a:rPr>
              <a:t>边界</a:t>
            </a:r>
            <a:r>
              <a:rPr lang="en-US" altLang="x-none" sz="2400" i="1" strike="noStrike" noProof="1" dirty="0">
                <a:effectLst/>
                <a:latin typeface="+mn-ea"/>
                <a:cs typeface="+mn-ea"/>
              </a:rPr>
              <a:t>S</a:t>
            </a:r>
            <a:r>
              <a:rPr lang="zh-CN" altLang="en-US" sz="2400" strike="noStrike" noProof="1" dirty="0">
                <a:effectLst/>
                <a:latin typeface="+mn-ea"/>
                <a:cs typeface="+mn-ea"/>
              </a:rPr>
              <a:t>上的点，例如静电场中给定各导体表面的电</a:t>
            </a:r>
            <a:r>
              <a:rPr lang="zh-CN" altLang="en-US" sz="2400" dirty="0">
                <a:effectLst/>
                <a:latin typeface="+mn-ea"/>
                <a:cs typeface="+mn-ea"/>
                <a:sym typeface="+mn-ea"/>
              </a:rPr>
              <a:t>势值；</a:t>
            </a:r>
            <a:endParaRPr lang="zh-CN" altLang="en-US" sz="2400" strike="noStrike" noProof="1" dirty="0">
              <a:effectLst/>
              <a:latin typeface="+mn-ea"/>
              <a:cs typeface="+mn-ea"/>
            </a:endParaRPr>
          </a:p>
          <a:p>
            <a:pPr>
              <a:lnSpc>
                <a:spcPct val="150000"/>
              </a:lnSpc>
              <a:buNone/>
            </a:pPr>
            <a:r>
              <a:rPr lang="zh-CN" altLang="en-US" sz="2400" b="1" strike="noStrike" noProof="1" dirty="0">
                <a:effectLst/>
                <a:latin typeface="+mn-ea"/>
                <a:cs typeface="+mn-ea"/>
              </a:rPr>
              <a:t>第二类边值问题(</a:t>
            </a:r>
            <a:r>
              <a:rPr lang="zh-CN" altLang="en-US" sz="2400" strike="noStrike" noProof="1" dirty="0">
                <a:effectLst/>
                <a:latin typeface="+mn-ea"/>
                <a:cs typeface="+mn-ea"/>
              </a:rPr>
              <a:t>也称为诺埃曼问题)</a:t>
            </a:r>
            <a:endParaRPr lang="zh-CN" altLang="en-US" sz="2400" strike="noStrike" noProof="1" dirty="0">
              <a:effectLst/>
              <a:latin typeface="+mn-ea"/>
              <a:cs typeface="+mn-ea"/>
            </a:endParaRPr>
          </a:p>
          <a:p>
            <a:pPr marL="0" indent="0">
              <a:lnSpc>
                <a:spcPct val="150000"/>
              </a:lnSpc>
              <a:spcBef>
                <a:spcPts val="0"/>
              </a:spcBef>
              <a:buNone/>
            </a:pPr>
            <a:r>
              <a:rPr lang="zh-CN" altLang="en-US" sz="2400" strike="noStrike" noProof="1" dirty="0">
                <a:effectLst/>
                <a:latin typeface="+mn-ea"/>
                <a:cs typeface="+mn-ea"/>
              </a:rPr>
              <a:t>给定整个边界上势函数的法向导数值          </a:t>
            </a:r>
            <a:r>
              <a:rPr lang="en-US" altLang="zh-CN" sz="2400" strike="noStrike" noProof="1" dirty="0">
                <a:effectLst/>
                <a:latin typeface="+mn-ea"/>
                <a:cs typeface="+mn-ea"/>
              </a:rPr>
              <a:t> </a:t>
            </a:r>
            <a:r>
              <a:rPr lang="zh-CN" altLang="en-US" sz="2400" strike="noStrike" noProof="1" dirty="0">
                <a:effectLst/>
                <a:latin typeface="+mn-ea"/>
                <a:cs typeface="+mn-ea"/>
              </a:rPr>
              <a:t>，</a:t>
            </a:r>
            <a:r>
              <a:rPr lang="zh-CN" altLang="en-US" sz="2400" strike="noStrike" noProof="1" dirty="0">
                <a:effectLst/>
                <a:latin typeface="+mn-ea"/>
                <a:cs typeface="+mn-ea"/>
              </a:rPr>
              <a:t>例如静电场中给定各导体的电荷面密度值         或总电量</a:t>
            </a:r>
            <a:r>
              <a:rPr lang="zh-CN" altLang="en-US" sz="2400" dirty="0">
                <a:effectLst/>
                <a:latin typeface="+mn-ea"/>
                <a:cs typeface="+mn-ea"/>
                <a:sym typeface="+mn-ea"/>
              </a:rPr>
              <a:t>；</a:t>
            </a:r>
            <a:r>
              <a:rPr lang="zh-CN" altLang="en-US" sz="2400" strike="noStrike" noProof="1" dirty="0">
                <a:effectLst/>
                <a:latin typeface="+mn-ea"/>
                <a:cs typeface="+mn-ea"/>
              </a:rPr>
              <a:t> </a:t>
            </a:r>
            <a:endParaRPr lang="zh-CN" altLang="en-US" sz="2400" strike="noStrike" noProof="1" dirty="0">
              <a:effectLst/>
              <a:latin typeface="+mn-ea"/>
              <a:cs typeface="+mn-ea"/>
            </a:endParaRPr>
          </a:p>
        </p:txBody>
      </p:sp>
      <p:graphicFrame>
        <p:nvGraphicFramePr>
          <p:cNvPr id="7170" name="对象 11266"/>
          <p:cNvGraphicFramePr>
            <a:graphicFrameLocks noChangeAspect="1"/>
          </p:cNvGraphicFramePr>
          <p:nvPr>
            <p:custDataLst>
              <p:tags r:id="rId11"/>
            </p:custDataLst>
          </p:nvPr>
        </p:nvGraphicFramePr>
        <p:xfrm>
          <a:off x="1696720" y="1429068"/>
          <a:ext cx="1676400" cy="520700"/>
        </p:xfrm>
        <a:graphic>
          <a:graphicData uri="http://schemas.openxmlformats.org/presentationml/2006/ole">
            <mc:AlternateContent xmlns:mc="http://schemas.openxmlformats.org/markup-compatibility/2006">
              <mc:Choice xmlns:v="urn:schemas-microsoft-com:vml" Requires="v">
                <p:oleObj spid="_x0000_s3087" name="" r:id="rId12" imgW="737870" imgH="229235" progId="Equation.3">
                  <p:embed/>
                </p:oleObj>
              </mc:Choice>
              <mc:Fallback>
                <p:oleObj name="" r:id="rId12" imgW="737870" imgH="229235" progId="Equation.3">
                  <p:embed/>
                  <p:pic>
                    <p:nvPicPr>
                      <p:cNvPr id="0" name="图片 3086"/>
                      <p:cNvPicPr/>
                      <p:nvPr/>
                    </p:nvPicPr>
                    <p:blipFill>
                      <a:blip r:embed="rId13"/>
                      <a:stretch>
                        <a:fillRect/>
                      </a:stretch>
                    </p:blipFill>
                    <p:spPr>
                      <a:xfrm>
                        <a:off x="1696720" y="1429068"/>
                        <a:ext cx="1676400" cy="520700"/>
                      </a:xfrm>
                      <a:prstGeom prst="rect">
                        <a:avLst/>
                      </a:prstGeom>
                      <a:noFill/>
                      <a:ln w="38100">
                        <a:noFill/>
                        <a:miter/>
                      </a:ln>
                    </p:spPr>
                  </p:pic>
                </p:oleObj>
              </mc:Fallback>
            </mc:AlternateContent>
          </a:graphicData>
        </a:graphic>
      </p:graphicFrame>
      <p:graphicFrame>
        <p:nvGraphicFramePr>
          <p:cNvPr id="7172" name="对象 11268"/>
          <p:cNvGraphicFramePr>
            <a:graphicFrameLocks noChangeAspect="1"/>
          </p:cNvGraphicFramePr>
          <p:nvPr>
            <p:custDataLst>
              <p:tags r:id="rId14"/>
            </p:custDataLst>
          </p:nvPr>
        </p:nvGraphicFramePr>
        <p:xfrm>
          <a:off x="4736465" y="2529205"/>
          <a:ext cx="1774825" cy="581025"/>
        </p:xfrm>
        <a:graphic>
          <a:graphicData uri="http://schemas.openxmlformats.org/presentationml/2006/ole">
            <mc:AlternateContent xmlns:mc="http://schemas.openxmlformats.org/markup-compatibility/2006">
              <mc:Choice xmlns:v="urn:schemas-microsoft-com:vml" Requires="v">
                <p:oleObj spid="_x0000_s3086" name="" r:id="rId15" imgW="673735" imgH="254635" progId="Equation.3">
                  <p:embed/>
                </p:oleObj>
              </mc:Choice>
              <mc:Fallback>
                <p:oleObj name="" r:id="rId15" imgW="673735" imgH="254635" progId="Equation.3">
                  <p:embed/>
                  <p:pic>
                    <p:nvPicPr>
                      <p:cNvPr id="0" name="图片 3085"/>
                      <p:cNvPicPr/>
                      <p:nvPr/>
                    </p:nvPicPr>
                    <p:blipFill>
                      <a:blip r:embed="rId16"/>
                      <a:stretch>
                        <a:fillRect/>
                      </a:stretch>
                    </p:blipFill>
                    <p:spPr>
                      <a:xfrm>
                        <a:off x="4736465" y="2529205"/>
                        <a:ext cx="1774825" cy="581025"/>
                      </a:xfrm>
                      <a:prstGeom prst="rect">
                        <a:avLst/>
                      </a:prstGeom>
                      <a:noFill/>
                      <a:ln w="38100">
                        <a:noFill/>
                        <a:miter/>
                      </a:ln>
                    </p:spPr>
                  </p:pic>
                </p:oleObj>
              </mc:Fallback>
            </mc:AlternateContent>
          </a:graphicData>
        </a:graphic>
      </p:graphicFrame>
      <p:graphicFrame>
        <p:nvGraphicFramePr>
          <p:cNvPr id="7174" name="对象 11270"/>
          <p:cNvGraphicFramePr>
            <a:graphicFrameLocks noChangeAspect="1"/>
          </p:cNvGraphicFramePr>
          <p:nvPr>
            <p:custDataLst>
              <p:tags r:id="rId17"/>
            </p:custDataLst>
          </p:nvPr>
        </p:nvGraphicFramePr>
        <p:xfrm>
          <a:off x="7726363" y="2590800"/>
          <a:ext cx="282575" cy="457200"/>
        </p:xfrm>
        <a:graphic>
          <a:graphicData uri="http://schemas.openxmlformats.org/presentationml/2006/ole">
            <mc:AlternateContent xmlns:mc="http://schemas.openxmlformats.org/markup-compatibility/2006">
              <mc:Choice xmlns:v="urn:schemas-microsoft-com:vml" Requires="v">
                <p:oleObj spid="_x0000_s3093" name="" r:id="rId18" imgW="127635" imgH="204470" progId="Equation.3">
                  <p:embed/>
                </p:oleObj>
              </mc:Choice>
              <mc:Fallback>
                <p:oleObj name="" r:id="rId18" imgW="127635" imgH="204470" progId="Equation.3">
                  <p:embed/>
                  <p:pic>
                    <p:nvPicPr>
                      <p:cNvPr id="0" name="图片 3092"/>
                      <p:cNvPicPr/>
                      <p:nvPr/>
                    </p:nvPicPr>
                    <p:blipFill>
                      <a:blip r:embed="rId19"/>
                      <a:stretch>
                        <a:fillRect/>
                      </a:stretch>
                    </p:blipFill>
                    <p:spPr>
                      <a:xfrm>
                        <a:off x="7726363" y="2590800"/>
                        <a:ext cx="282575" cy="457200"/>
                      </a:xfrm>
                      <a:prstGeom prst="rect">
                        <a:avLst/>
                      </a:prstGeom>
                      <a:noFill/>
                      <a:ln w="38100">
                        <a:noFill/>
                        <a:miter/>
                      </a:ln>
                    </p:spPr>
                  </p:pic>
                </p:oleObj>
              </mc:Fallback>
            </mc:AlternateContent>
          </a:graphicData>
        </a:graphic>
      </p:graphicFrame>
      <p:graphicFrame>
        <p:nvGraphicFramePr>
          <p:cNvPr id="7176" name="对象 11272"/>
          <p:cNvGraphicFramePr>
            <a:graphicFrameLocks noChangeAspect="1"/>
          </p:cNvGraphicFramePr>
          <p:nvPr>
            <p:custDataLst>
              <p:tags r:id="rId20"/>
            </p:custDataLst>
          </p:nvPr>
        </p:nvGraphicFramePr>
        <p:xfrm>
          <a:off x="5827078" y="4196398"/>
          <a:ext cx="1652587" cy="738187"/>
        </p:xfrm>
        <a:graphic>
          <a:graphicData uri="http://schemas.openxmlformats.org/presentationml/2006/ole">
            <mc:AlternateContent xmlns:mc="http://schemas.openxmlformats.org/markup-compatibility/2006">
              <mc:Choice xmlns:v="urn:schemas-microsoft-com:vml" Requires="v">
                <p:oleObj spid="_x0000_s3092" name="" r:id="rId21" imgW="877570" imgH="394335" progId="Equation.3">
                  <p:embed/>
                </p:oleObj>
              </mc:Choice>
              <mc:Fallback>
                <p:oleObj name="" r:id="rId21" imgW="877570" imgH="394335" progId="Equation.3">
                  <p:embed/>
                  <p:pic>
                    <p:nvPicPr>
                      <p:cNvPr id="0" name="图片 3091"/>
                      <p:cNvPicPr/>
                      <p:nvPr/>
                    </p:nvPicPr>
                    <p:blipFill>
                      <a:blip r:embed="rId22"/>
                      <a:stretch>
                        <a:fillRect/>
                      </a:stretch>
                    </p:blipFill>
                    <p:spPr>
                      <a:xfrm>
                        <a:off x="5827078" y="4196398"/>
                        <a:ext cx="1652587" cy="738187"/>
                      </a:xfrm>
                      <a:prstGeom prst="rect">
                        <a:avLst/>
                      </a:prstGeom>
                      <a:noFill/>
                      <a:ln w="38100">
                        <a:noFill/>
                        <a:miter/>
                      </a:ln>
                    </p:spPr>
                  </p:pic>
                </p:oleObj>
              </mc:Fallback>
            </mc:AlternateContent>
          </a:graphicData>
        </a:graphic>
      </p:graphicFrame>
      <p:graphicFrame>
        <p:nvGraphicFramePr>
          <p:cNvPr id="7178" name="对象 11274"/>
          <p:cNvGraphicFramePr>
            <a:graphicFrameLocks noChangeAspect="1"/>
          </p:cNvGraphicFramePr>
          <p:nvPr>
            <p:custDataLst>
              <p:tags r:id="rId23"/>
            </p:custDataLst>
          </p:nvPr>
        </p:nvGraphicFramePr>
        <p:xfrm>
          <a:off x="2464435" y="4739640"/>
          <a:ext cx="1475122" cy="756000"/>
        </p:xfrm>
        <a:graphic>
          <a:graphicData uri="http://schemas.openxmlformats.org/presentationml/2006/ole">
            <mc:AlternateContent xmlns:mc="http://schemas.openxmlformats.org/markup-compatibility/2006">
              <mc:Choice xmlns:v="urn:schemas-microsoft-com:vml" Requires="v">
                <p:oleObj spid="_x0000_s3091" name="" r:id="rId24" imgW="763270" imgH="394335" progId="Equation.3">
                  <p:embed/>
                </p:oleObj>
              </mc:Choice>
              <mc:Fallback>
                <p:oleObj name="" r:id="rId24" imgW="763270" imgH="394335" progId="Equation.3">
                  <p:embed/>
                  <p:pic>
                    <p:nvPicPr>
                      <p:cNvPr id="0" name="图片 3090"/>
                      <p:cNvPicPr/>
                      <p:nvPr/>
                    </p:nvPicPr>
                    <p:blipFill>
                      <a:blip r:embed="rId25"/>
                      <a:stretch>
                        <a:fillRect/>
                      </a:stretch>
                    </p:blipFill>
                    <p:spPr>
                      <a:xfrm>
                        <a:off x="2464435" y="4739640"/>
                        <a:ext cx="1475122" cy="756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3.1 分离变量法要点总结</a:t>
            </a:r>
            <a:endParaRPr lang="en-US" sz="2400" b="1" kern="0" noProof="0" dirty="0" smtClean="0">
              <a:ln>
                <a:noFill/>
              </a:ln>
              <a:effectLst/>
              <a:uLnTx/>
              <a:uFillTx/>
              <a:latin typeface="宋体" panose="02010600030101010101" pitchFamily="2" charset="-122"/>
              <a:ea typeface="楷体_GB2312"/>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endParaRPr lang="zh-CN" sz="2400" b="1" strike="noStrike" noProof="1" dirty="0">
              <a:effectLst/>
            </a:endParaRPr>
          </a:p>
        </p:txBody>
      </p:sp>
      <p:sp>
        <p:nvSpPr>
          <p:cNvPr id="2" name="文本占位符 13313"/>
          <p:cNvSpPr>
            <a:spLocks noGrp="1"/>
          </p:cNvSpPr>
          <p:nvPr>
            <p:custDataLst>
              <p:tags r:id="rId11"/>
            </p:custDataLst>
          </p:nvPr>
        </p:nvSpPr>
        <p:spPr>
          <a:xfrm>
            <a:off x="1142365" y="1539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sz="2400" b="1" strike="noStrike" noProof="1" dirty="0">
                <a:effectLst/>
              </a:rPr>
              <a:t>先确定出两个函数的形式及其相应的两个分离常数，再得出剩余的一个分离常数，于是可得待求势函数的通解。</a:t>
            </a:r>
            <a:endParaRPr lang="zh-CN" sz="2400" b="1" strike="noStrike" noProof="1" dirty="0">
              <a:effectLst/>
            </a:endParaRPr>
          </a:p>
          <a:p>
            <a:pPr marL="0" indent="0">
              <a:lnSpc>
                <a:spcPct val="150000"/>
              </a:lnSpc>
              <a:spcBef>
                <a:spcPts val="0"/>
              </a:spcBef>
              <a:buNone/>
            </a:pPr>
            <a:r>
              <a:rPr lang="zh-CN" sz="2400" b="1" strike="noStrike" noProof="1" dirty="0">
                <a:effectLst/>
              </a:rPr>
              <a:t>势函数与某一变量无关，则分离常数为零。</a:t>
            </a:r>
            <a:endParaRPr lang="zh-CN" sz="2400" b="1" strike="noStrike" noProof="1" dirty="0">
              <a:effectLst/>
            </a:endParaRPr>
          </a:p>
          <a:p>
            <a:pPr marL="0" indent="0">
              <a:lnSpc>
                <a:spcPct val="150000"/>
              </a:lnSpc>
              <a:spcBef>
                <a:spcPts val="0"/>
              </a:spcBef>
              <a:buNone/>
            </a:pPr>
            <a:r>
              <a:rPr lang="zh-CN" sz="2400" b="1" strike="noStrike" noProof="1" dirty="0">
                <a:effectLst/>
              </a:rPr>
              <a:t>若某些坐标方向上边界条件是齐次，则其解选三角函数，相应的分离常数为大于零。</a:t>
            </a:r>
            <a:endParaRPr lang="zh-CN" sz="2400" b="1" strike="noStrike" noProof="1" dirty="0">
              <a:effectLst/>
            </a:endParaRPr>
          </a:p>
        </p:txBody>
      </p:sp>
      <p:graphicFrame>
        <p:nvGraphicFramePr>
          <p:cNvPr id="26628" name="对象 26627"/>
          <p:cNvGraphicFramePr>
            <a:graphicFrameLocks noChangeAspect="1"/>
          </p:cNvGraphicFramePr>
          <p:nvPr>
            <p:custDataLst>
              <p:tags r:id="rId12"/>
            </p:custDataLst>
          </p:nvPr>
        </p:nvGraphicFramePr>
        <p:xfrm>
          <a:off x="2603500" y="4139248"/>
          <a:ext cx="2952750" cy="617537"/>
        </p:xfrm>
        <a:graphic>
          <a:graphicData uri="http://schemas.openxmlformats.org/presentationml/2006/ole">
            <mc:AlternateContent xmlns:mc="http://schemas.openxmlformats.org/markup-compatibility/2006">
              <mc:Choice xmlns:v="urn:schemas-microsoft-com:vml" Requires="v">
                <p:oleObj spid="_x0000_s3130" name="" r:id="rId13" imgW="1093470" imgH="229235" progId="Equation.3">
                  <p:embed/>
                </p:oleObj>
              </mc:Choice>
              <mc:Fallback>
                <p:oleObj name="" r:id="rId13" imgW="1093470" imgH="229235" progId="Equation.3">
                  <p:embed/>
                  <p:pic>
                    <p:nvPicPr>
                      <p:cNvPr id="0" name="图片 3129"/>
                      <p:cNvPicPr/>
                      <p:nvPr/>
                    </p:nvPicPr>
                    <p:blipFill>
                      <a:blip r:embed="rId14"/>
                      <a:stretch>
                        <a:fillRect/>
                      </a:stretch>
                    </p:blipFill>
                    <p:spPr>
                      <a:xfrm>
                        <a:off x="2603500" y="4139248"/>
                        <a:ext cx="2952750" cy="617537"/>
                      </a:xfrm>
                      <a:prstGeom prst="rect">
                        <a:avLst/>
                      </a:prstGeom>
                      <a:noFill/>
                      <a:ln w="38100">
                        <a:noFill/>
                        <a:miter/>
                      </a:ln>
                    </p:spPr>
                  </p:pic>
                </p:oleObj>
              </mc:Fallback>
            </mc:AlternateContent>
          </a:graphicData>
        </a:graphic>
      </p:graphicFrame>
      <p:graphicFrame>
        <p:nvGraphicFramePr>
          <p:cNvPr id="26629" name="对象 26628"/>
          <p:cNvGraphicFramePr>
            <a:graphicFrameLocks noChangeAspect="1"/>
          </p:cNvGraphicFramePr>
          <p:nvPr>
            <p:custDataLst>
              <p:tags r:id="rId15"/>
            </p:custDataLst>
          </p:nvPr>
        </p:nvGraphicFramePr>
        <p:xfrm>
          <a:off x="2603500" y="5072698"/>
          <a:ext cx="3024188" cy="885825"/>
        </p:xfrm>
        <a:graphic>
          <a:graphicData uri="http://schemas.openxmlformats.org/presentationml/2006/ole">
            <mc:AlternateContent xmlns:mc="http://schemas.openxmlformats.org/markup-compatibility/2006">
              <mc:Choice xmlns:v="urn:schemas-microsoft-com:vml" Requires="v">
                <p:oleObj spid="_x0000_s3128" name="" r:id="rId16" imgW="1348105" imgH="394335" progId="Equation.3">
                  <p:embed/>
                </p:oleObj>
              </mc:Choice>
              <mc:Fallback>
                <p:oleObj name="" r:id="rId16" imgW="1348105" imgH="394335" progId="Equation.3">
                  <p:embed/>
                  <p:pic>
                    <p:nvPicPr>
                      <p:cNvPr id="0" name="图片 3127"/>
                      <p:cNvPicPr/>
                      <p:nvPr/>
                    </p:nvPicPr>
                    <p:blipFill>
                      <a:blip r:embed="rId17"/>
                      <a:stretch>
                        <a:fillRect/>
                      </a:stretch>
                    </p:blipFill>
                    <p:spPr>
                      <a:xfrm>
                        <a:off x="2603500" y="5072698"/>
                        <a:ext cx="3024188" cy="885825"/>
                      </a:xfrm>
                      <a:prstGeom prst="rect">
                        <a:avLst/>
                      </a:prstGeom>
                      <a:noFill/>
                      <a:ln w="38100">
                        <a:noFill/>
                        <a:miter/>
                      </a:ln>
                    </p:spPr>
                  </p:pic>
                </p:oleObj>
              </mc:Fallback>
            </mc:AlternateContent>
          </a:graphicData>
        </a:graphic>
      </p:graphicFrame>
      <p:graphicFrame>
        <p:nvGraphicFramePr>
          <p:cNvPr id="26630" name="对象 26629"/>
          <p:cNvGraphicFramePr>
            <a:graphicFrameLocks noChangeAspect="1"/>
          </p:cNvGraphicFramePr>
          <p:nvPr>
            <p:custDataLst>
              <p:tags r:id="rId18"/>
            </p:custDataLst>
          </p:nvPr>
        </p:nvGraphicFramePr>
        <p:xfrm>
          <a:off x="6923088" y="5072698"/>
          <a:ext cx="3017837" cy="955675"/>
        </p:xfrm>
        <a:graphic>
          <a:graphicData uri="http://schemas.openxmlformats.org/presentationml/2006/ole">
            <mc:AlternateContent xmlns:mc="http://schemas.openxmlformats.org/markup-compatibility/2006">
              <mc:Choice xmlns:v="urn:schemas-microsoft-com:vml" Requires="v">
                <p:oleObj spid="_x0000_s3129" name="" r:id="rId19" imgW="1246505" imgH="394335" progId="Equation.3">
                  <p:embed/>
                </p:oleObj>
              </mc:Choice>
              <mc:Fallback>
                <p:oleObj name="" r:id="rId19" imgW="1246505" imgH="394335" progId="Equation.3">
                  <p:embed/>
                  <p:pic>
                    <p:nvPicPr>
                      <p:cNvPr id="0" name="图片 3128"/>
                      <p:cNvPicPr/>
                      <p:nvPr/>
                    </p:nvPicPr>
                    <p:blipFill>
                      <a:blip r:embed="rId20"/>
                      <a:stretch>
                        <a:fillRect/>
                      </a:stretch>
                    </p:blipFill>
                    <p:spPr>
                      <a:xfrm>
                        <a:off x="6923088" y="5072698"/>
                        <a:ext cx="3017837" cy="955675"/>
                      </a:xfrm>
                      <a:prstGeom prst="rect">
                        <a:avLst/>
                      </a:prstGeom>
                      <a:noFill/>
                      <a:ln w="38100">
                        <a:noFill/>
                        <a:miter/>
                      </a:ln>
                    </p:spPr>
                  </p:pic>
                </p:oleObj>
              </mc:Fallback>
            </mc:AlternateContent>
          </a:graphicData>
        </a:graphic>
      </p:graphicFrame>
      <p:graphicFrame>
        <p:nvGraphicFramePr>
          <p:cNvPr id="26631" name="对象 26630"/>
          <p:cNvGraphicFramePr>
            <a:graphicFrameLocks noChangeAspect="1"/>
          </p:cNvGraphicFramePr>
          <p:nvPr>
            <p:custDataLst>
              <p:tags r:id="rId21"/>
            </p:custDataLst>
          </p:nvPr>
        </p:nvGraphicFramePr>
        <p:xfrm>
          <a:off x="6923088" y="4064635"/>
          <a:ext cx="3017837" cy="955675"/>
        </p:xfrm>
        <a:graphic>
          <a:graphicData uri="http://schemas.openxmlformats.org/presentationml/2006/ole">
            <mc:AlternateContent xmlns:mc="http://schemas.openxmlformats.org/markup-compatibility/2006">
              <mc:Choice xmlns:v="urn:schemas-microsoft-com:vml" Requires="v">
                <p:oleObj spid="_x0000_s3127" name="" r:id="rId22" imgW="1246505" imgH="394335" progId="Equation.3">
                  <p:embed/>
                </p:oleObj>
              </mc:Choice>
              <mc:Fallback>
                <p:oleObj name="" r:id="rId22" imgW="1246505" imgH="394335" progId="Equation.3">
                  <p:embed/>
                  <p:pic>
                    <p:nvPicPr>
                      <p:cNvPr id="0" name="图片 3126"/>
                      <p:cNvPicPr/>
                      <p:nvPr/>
                    </p:nvPicPr>
                    <p:blipFill>
                      <a:blip r:embed="rId23"/>
                      <a:stretch>
                        <a:fillRect/>
                      </a:stretch>
                    </p:blipFill>
                    <p:spPr>
                      <a:xfrm>
                        <a:off x="6923088" y="4064635"/>
                        <a:ext cx="3017837" cy="955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box(in)">
                                      <p:cBhvr>
                                        <p:cTn id="7" dur="500"/>
                                        <p:tgtEl>
                                          <p:spTgt spid="26628"/>
                                        </p:tgtEl>
                                      </p:cBhvr>
                                    </p:animEffect>
                                  </p:childTnLst>
                                </p:cTn>
                              </p:par>
                              <p:par>
                                <p:cTn id="8" presetID="4" presetClass="entr" presetSubtype="16" fill="hold" nodeType="withEffect">
                                  <p:stCondLst>
                                    <p:cond delay="0"/>
                                  </p:stCondLst>
                                  <p:childTnLst>
                                    <p:set>
                                      <p:cBhvr>
                                        <p:cTn id="9" dur="1" fill="hold">
                                          <p:stCondLst>
                                            <p:cond delay="0"/>
                                          </p:stCondLst>
                                        </p:cTn>
                                        <p:tgtEl>
                                          <p:spTgt spid="26629"/>
                                        </p:tgtEl>
                                        <p:attrNameLst>
                                          <p:attrName>style.visibility</p:attrName>
                                        </p:attrNameLst>
                                      </p:cBhvr>
                                      <p:to>
                                        <p:strVal val="visible"/>
                                      </p:to>
                                    </p:set>
                                    <p:animEffect transition="in" filter="box(in)">
                                      <p:cBhvr>
                                        <p:cTn id="10" dur="500"/>
                                        <p:tgtEl>
                                          <p:spTgt spid="26629"/>
                                        </p:tgtEl>
                                      </p:cBhvr>
                                    </p:animEffect>
                                  </p:childTnLst>
                                </p:cTn>
                              </p:par>
                              <p:par>
                                <p:cTn id="11" presetID="4" presetClass="entr" presetSubtype="16" fill="hold" nodeType="withEffect">
                                  <p:stCondLst>
                                    <p:cond delay="0"/>
                                  </p:stCondLst>
                                  <p:childTnLst>
                                    <p:set>
                                      <p:cBhvr>
                                        <p:cTn id="12" dur="1" fill="hold">
                                          <p:stCondLst>
                                            <p:cond delay="0"/>
                                          </p:stCondLst>
                                        </p:cTn>
                                        <p:tgtEl>
                                          <p:spTgt spid="26630"/>
                                        </p:tgtEl>
                                        <p:attrNameLst>
                                          <p:attrName>style.visibility</p:attrName>
                                        </p:attrNameLst>
                                      </p:cBhvr>
                                      <p:to>
                                        <p:strVal val="visible"/>
                                      </p:to>
                                    </p:set>
                                    <p:animEffect transition="in" filter="box(in)">
                                      <p:cBhvr>
                                        <p:cTn id="13" dur="500"/>
                                        <p:tgtEl>
                                          <p:spTgt spid="26630"/>
                                        </p:tgtEl>
                                      </p:cBhvr>
                                    </p:animEffect>
                                  </p:childTnLst>
                                </p:cTn>
                              </p:par>
                              <p:par>
                                <p:cTn id="14" presetID="4" presetClass="entr" presetSubtype="16" fill="hold" nodeType="withEffect">
                                  <p:stCondLst>
                                    <p:cond delay="0"/>
                                  </p:stCondLst>
                                  <p:childTnLst>
                                    <p:set>
                                      <p:cBhvr>
                                        <p:cTn id="15" dur="1" fill="hold">
                                          <p:stCondLst>
                                            <p:cond delay="0"/>
                                          </p:stCondLst>
                                        </p:cTn>
                                        <p:tgtEl>
                                          <p:spTgt spid="26631"/>
                                        </p:tgtEl>
                                        <p:attrNameLst>
                                          <p:attrName>style.visibility</p:attrName>
                                        </p:attrNameLst>
                                      </p:cBhvr>
                                      <p:to>
                                        <p:strVal val="visible"/>
                                      </p:to>
                                    </p:set>
                                    <p:animEffect transition="in" filter="box(in)">
                                      <p:cBhvr>
                                        <p:cTn id="16"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3.1 分离变量法要点总结</a:t>
            </a:r>
            <a:endParaRPr lang="en-US" sz="2400" b="1" kern="0" noProof="0" dirty="0" smtClean="0">
              <a:ln>
                <a:noFill/>
              </a:ln>
              <a:effectLst/>
              <a:uLnTx/>
              <a:uFillTx/>
              <a:latin typeface="宋体" panose="02010600030101010101" pitchFamily="2" charset="-122"/>
              <a:ea typeface="楷体_GB2312"/>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endParaRPr lang="zh-CN" sz="2400" b="1" strike="noStrike" noProof="1" dirty="0">
              <a:effectLst/>
            </a:endParaRPr>
          </a:p>
        </p:txBody>
      </p:sp>
      <p:sp>
        <p:nvSpPr>
          <p:cNvPr id="2" name="文本占位符 13313"/>
          <p:cNvSpPr>
            <a:spLocks noGrp="1"/>
          </p:cNvSpPr>
          <p:nvPr>
            <p:custDataLst>
              <p:tags r:id="rId11"/>
            </p:custDataLst>
          </p:nvPr>
        </p:nvSpPr>
        <p:spPr>
          <a:xfrm>
            <a:off x="1142365" y="1539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sz="2400" b="1" strike="noStrike" noProof="1" dirty="0">
                <a:effectLst/>
              </a:rPr>
              <a:t>若某些坐标平面上，边界条件是周期的，则其解应选三角函数，相应的分离常数为大于零；</a:t>
            </a: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r>
              <a:rPr lang="zh-CN" sz="2400" b="1" strike="noStrike" noProof="1" dirty="0">
                <a:effectLst/>
              </a:rPr>
              <a:t>若某些坐标平面上，边界条件是非周期的，则解应选双曲函数（有界区域的解）或递减的指数函数（无界区域的解），相应的分离常数小于零。</a:t>
            </a:r>
            <a:endParaRPr lang="zh-CN" sz="2400" b="1" strike="noStrike" noProof="1" dirty="0">
              <a:effectLst/>
            </a:endParaRPr>
          </a:p>
          <a:p>
            <a:pPr marL="0" indent="0">
              <a:lnSpc>
                <a:spcPct val="150000"/>
              </a:lnSpc>
              <a:spcBef>
                <a:spcPts val="0"/>
              </a:spcBef>
              <a:buNone/>
            </a:pPr>
            <a:endParaRPr lang="zh-CN" sz="2400" b="1" strike="noStrike" noProof="1" dirty="0">
              <a:effectLst/>
            </a:endParaRPr>
          </a:p>
          <a:p>
            <a:pPr marL="0" indent="0">
              <a:lnSpc>
                <a:spcPct val="150000"/>
              </a:lnSpc>
              <a:spcBef>
                <a:spcPts val="0"/>
              </a:spcBef>
              <a:buNone/>
            </a:pPr>
            <a:endParaRPr lang="zh-CN" sz="2400" b="1" strike="noStrike" noProof="1" dirty="0">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3.1 分离变量法要点总结</a:t>
            </a:r>
            <a:endParaRPr lang="en-US" sz="2400" b="1" kern="0" noProof="0" dirty="0" smtClean="0">
              <a:ln>
                <a:noFill/>
              </a:ln>
              <a:effectLst/>
              <a:uLnTx/>
              <a:uFillTx/>
              <a:latin typeface="宋体" panose="02010600030101010101" pitchFamily="2" charset="-122"/>
              <a:ea typeface="楷体_GB2312"/>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endParaRPr lang="zh-CN" sz="2400" b="1" strike="noStrike" noProof="1" dirty="0">
              <a:effectLst/>
            </a:endParaRPr>
          </a:p>
        </p:txBody>
      </p:sp>
      <p:sp>
        <p:nvSpPr>
          <p:cNvPr id="2" name="文本占位符 13313"/>
          <p:cNvSpPr>
            <a:spLocks noGrp="1"/>
          </p:cNvSpPr>
          <p:nvPr>
            <p:custDataLst>
              <p:tags r:id="rId11"/>
            </p:custDataLst>
          </p:nvPr>
        </p:nvSpPr>
        <p:spPr>
          <a:xfrm>
            <a:off x="1142365" y="1539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sz="2400" b="1" strike="noStrike" noProof="1" dirty="0">
                <a:effectLst/>
              </a:rPr>
              <a:t>求解拉普拉斯方程的过程中，要充分利用方程解的叠加原理，从而简化计算难度。</a:t>
            </a:r>
            <a:endParaRPr lang="zh-CN" sz="2400" b="1" strike="noStrike" noProof="1" dirty="0">
              <a:effectLst/>
            </a:endParaRPr>
          </a:p>
        </p:txBody>
      </p:sp>
      <p:graphicFrame>
        <p:nvGraphicFramePr>
          <p:cNvPr id="28676" name="对象 28675"/>
          <p:cNvGraphicFramePr>
            <a:graphicFrameLocks noGrp="1" noChangeAspect="1"/>
          </p:cNvGraphicFramePr>
          <p:nvPr>
            <p:custDataLst>
              <p:tags r:id="rId12"/>
            </p:custDataLst>
          </p:nvPr>
        </p:nvGraphicFramePr>
        <p:xfrm>
          <a:off x="5307965" y="5688965"/>
          <a:ext cx="1624013" cy="530225"/>
        </p:xfrm>
        <a:graphic>
          <a:graphicData uri="http://schemas.openxmlformats.org/presentationml/2006/ole">
            <mc:AlternateContent xmlns:mc="http://schemas.openxmlformats.org/markup-compatibility/2006">
              <mc:Choice xmlns:v="urn:schemas-microsoft-com:vml" Requires="v">
                <p:oleObj spid="_x0000_s3134" name="" r:id="rId13" imgW="661035" imgH="215900" progId="Equation.3">
                  <p:embed/>
                </p:oleObj>
              </mc:Choice>
              <mc:Fallback>
                <p:oleObj name="" r:id="rId13" imgW="661035" imgH="215900" progId="Equation.3">
                  <p:embed/>
                  <p:pic>
                    <p:nvPicPr>
                      <p:cNvPr id="0" name="图片 3133"/>
                      <p:cNvPicPr/>
                      <p:nvPr/>
                    </p:nvPicPr>
                    <p:blipFill>
                      <a:blip r:embed="rId14"/>
                      <a:stretch>
                        <a:fillRect/>
                      </a:stretch>
                    </p:blipFill>
                    <p:spPr>
                      <a:xfrm>
                        <a:off x="5307965" y="5688965"/>
                        <a:ext cx="1624013" cy="530225"/>
                      </a:xfrm>
                      <a:prstGeom prst="rect">
                        <a:avLst/>
                      </a:prstGeom>
                      <a:noFill/>
                      <a:ln w="38100">
                        <a:miter/>
                      </a:ln>
                    </p:spPr>
                  </p:pic>
                </p:oleObj>
              </mc:Fallback>
            </mc:AlternateContent>
          </a:graphicData>
        </a:graphic>
      </p:graphicFrame>
      <p:grpSp>
        <p:nvGrpSpPr>
          <p:cNvPr id="28677" name="组合 28676"/>
          <p:cNvGrpSpPr/>
          <p:nvPr/>
        </p:nvGrpSpPr>
        <p:grpSpPr>
          <a:xfrm>
            <a:off x="1778953" y="3698240"/>
            <a:ext cx="3022600" cy="1887538"/>
            <a:chOff x="0" y="0"/>
            <a:chExt cx="4760" cy="2972"/>
          </a:xfrm>
        </p:grpSpPr>
        <p:graphicFrame>
          <p:nvGraphicFramePr>
            <p:cNvPr id="6149" name="对象 28677"/>
            <p:cNvGraphicFramePr/>
            <p:nvPr>
              <p:custDataLst>
                <p:tags r:id="rId15"/>
              </p:custDataLst>
            </p:nvPr>
          </p:nvGraphicFramePr>
          <p:xfrm>
            <a:off x="0" y="0"/>
            <a:ext cx="4760" cy="2972"/>
          </p:xfrm>
          <a:graphic>
            <a:graphicData uri="http://schemas.openxmlformats.org/presentationml/2006/ole">
              <mc:AlternateContent xmlns:mc="http://schemas.openxmlformats.org/markup-compatibility/2006">
                <mc:Choice xmlns:v="urn:schemas-microsoft-com:vml" Requires="v">
                  <p:oleObj spid="_x0000_s3143" name="" r:id="rId16" imgW="2114550" imgH="1327785" progId="Visio.Drawing.11">
                    <p:embed/>
                  </p:oleObj>
                </mc:Choice>
                <mc:Fallback>
                  <p:oleObj name="" r:id="rId16" imgW="2114550" imgH="1327785" progId="Visio.Drawing.11">
                    <p:embed/>
                    <p:pic>
                      <p:nvPicPr>
                        <p:cNvPr id="0" name="图片 3142"/>
                        <p:cNvPicPr/>
                        <p:nvPr/>
                      </p:nvPicPr>
                      <p:blipFill>
                        <a:blip r:embed="rId17"/>
                        <a:stretch>
                          <a:fillRect/>
                        </a:stretch>
                      </p:blipFill>
                      <p:spPr>
                        <a:xfrm>
                          <a:off x="0" y="0"/>
                          <a:ext cx="4760" cy="2972"/>
                        </a:xfrm>
                        <a:prstGeom prst="rect">
                          <a:avLst/>
                        </a:prstGeom>
                        <a:noFill/>
                        <a:ln w="38100">
                          <a:noFill/>
                          <a:miter/>
                        </a:ln>
                      </p:spPr>
                    </p:pic>
                  </p:oleObj>
                </mc:Fallback>
              </mc:AlternateContent>
            </a:graphicData>
          </a:graphic>
        </p:graphicFrame>
        <p:graphicFrame>
          <p:nvGraphicFramePr>
            <p:cNvPr id="6150" name="对象 28678"/>
            <p:cNvGraphicFramePr>
              <a:graphicFrameLocks noChangeAspect="1"/>
            </p:cNvGraphicFramePr>
            <p:nvPr>
              <p:custDataLst>
                <p:tags r:id="rId18"/>
              </p:custDataLst>
            </p:nvPr>
          </p:nvGraphicFramePr>
          <p:xfrm>
            <a:off x="2154" y="1134"/>
            <a:ext cx="492" cy="788"/>
          </p:xfrm>
          <a:graphic>
            <a:graphicData uri="http://schemas.openxmlformats.org/presentationml/2006/ole">
              <mc:AlternateContent xmlns:mc="http://schemas.openxmlformats.org/markup-compatibility/2006">
                <mc:Choice xmlns:v="urn:schemas-microsoft-com:vml" Requires="v">
                  <p:oleObj spid="_x0000_s3132" name="" r:id="rId19" imgW="127635" imgH="203835" progId="Equation.3">
                    <p:embed/>
                  </p:oleObj>
                </mc:Choice>
                <mc:Fallback>
                  <p:oleObj name="" r:id="rId19" imgW="127635" imgH="203835" progId="Equation.3">
                    <p:embed/>
                    <p:pic>
                      <p:nvPicPr>
                        <p:cNvPr id="0" name="图片 3131"/>
                        <p:cNvPicPr/>
                        <p:nvPr/>
                      </p:nvPicPr>
                      <p:blipFill>
                        <a:blip r:embed="rId20"/>
                        <a:stretch>
                          <a:fillRect/>
                        </a:stretch>
                      </p:blipFill>
                      <p:spPr>
                        <a:xfrm>
                          <a:off x="2154" y="1134"/>
                          <a:ext cx="492" cy="788"/>
                        </a:xfrm>
                        <a:prstGeom prst="rect">
                          <a:avLst/>
                        </a:prstGeom>
                        <a:noFill/>
                        <a:ln w="38100">
                          <a:noFill/>
                          <a:miter/>
                        </a:ln>
                      </p:spPr>
                    </p:pic>
                  </p:oleObj>
                </mc:Fallback>
              </mc:AlternateContent>
            </a:graphicData>
          </a:graphic>
        </p:graphicFrame>
      </p:grpSp>
      <p:grpSp>
        <p:nvGrpSpPr>
          <p:cNvPr id="28680" name="组合 28679"/>
          <p:cNvGrpSpPr/>
          <p:nvPr/>
        </p:nvGrpSpPr>
        <p:grpSpPr>
          <a:xfrm>
            <a:off x="5019040" y="3698240"/>
            <a:ext cx="2330450" cy="1887538"/>
            <a:chOff x="0" y="0"/>
            <a:chExt cx="3672" cy="2972"/>
          </a:xfrm>
        </p:grpSpPr>
        <p:graphicFrame>
          <p:nvGraphicFramePr>
            <p:cNvPr id="6152" name="对象 28680"/>
            <p:cNvGraphicFramePr/>
            <p:nvPr>
              <p:custDataLst>
                <p:tags r:id="rId21"/>
              </p:custDataLst>
            </p:nvPr>
          </p:nvGraphicFramePr>
          <p:xfrm>
            <a:off x="0" y="0"/>
            <a:ext cx="3672" cy="2972"/>
          </p:xfrm>
          <a:graphic>
            <a:graphicData uri="http://schemas.openxmlformats.org/presentationml/2006/ole">
              <mc:AlternateContent xmlns:mc="http://schemas.openxmlformats.org/markup-compatibility/2006">
                <mc:Choice xmlns:v="urn:schemas-microsoft-com:vml" Requires="v">
                  <p:oleObj spid="_x0000_s3141" name="" r:id="rId22" imgW="1635125" imgH="1327785" progId="Visio.Drawing.11">
                    <p:embed/>
                  </p:oleObj>
                </mc:Choice>
                <mc:Fallback>
                  <p:oleObj name="" r:id="rId22" imgW="1635125" imgH="1327785" progId="Visio.Drawing.11">
                    <p:embed/>
                    <p:pic>
                      <p:nvPicPr>
                        <p:cNvPr id="0" name="图片 3140"/>
                        <p:cNvPicPr/>
                        <p:nvPr/>
                      </p:nvPicPr>
                      <p:blipFill>
                        <a:blip r:embed="rId23"/>
                        <a:stretch>
                          <a:fillRect/>
                        </a:stretch>
                      </p:blipFill>
                      <p:spPr>
                        <a:xfrm>
                          <a:off x="0" y="0"/>
                          <a:ext cx="3672" cy="2972"/>
                        </a:xfrm>
                        <a:prstGeom prst="rect">
                          <a:avLst/>
                        </a:prstGeom>
                        <a:noFill/>
                        <a:ln w="38100">
                          <a:noFill/>
                          <a:miter/>
                        </a:ln>
                      </p:spPr>
                    </p:pic>
                  </p:oleObj>
                </mc:Fallback>
              </mc:AlternateContent>
            </a:graphicData>
          </a:graphic>
        </p:graphicFrame>
        <p:graphicFrame>
          <p:nvGraphicFramePr>
            <p:cNvPr id="6153" name="对象 28681"/>
            <p:cNvGraphicFramePr>
              <a:graphicFrameLocks noChangeAspect="1"/>
            </p:cNvGraphicFramePr>
            <p:nvPr>
              <p:custDataLst>
                <p:tags r:id="rId24"/>
              </p:custDataLst>
            </p:nvPr>
          </p:nvGraphicFramePr>
          <p:xfrm>
            <a:off x="1588" y="1134"/>
            <a:ext cx="591" cy="837"/>
          </p:xfrm>
          <a:graphic>
            <a:graphicData uri="http://schemas.openxmlformats.org/presentationml/2006/ole">
              <mc:AlternateContent xmlns:mc="http://schemas.openxmlformats.org/markup-compatibility/2006">
                <mc:Choice xmlns:v="urn:schemas-microsoft-com:vml" Requires="v">
                  <p:oleObj spid="_x0000_s3139" name="" r:id="rId25" imgW="153035" imgH="216535" progId="Equation.3">
                    <p:embed/>
                  </p:oleObj>
                </mc:Choice>
                <mc:Fallback>
                  <p:oleObj name="" r:id="rId25" imgW="153035" imgH="216535" progId="Equation.3">
                    <p:embed/>
                    <p:pic>
                      <p:nvPicPr>
                        <p:cNvPr id="0" name="图片 3138"/>
                        <p:cNvPicPr/>
                        <p:nvPr/>
                      </p:nvPicPr>
                      <p:blipFill>
                        <a:blip r:embed="rId26"/>
                        <a:stretch>
                          <a:fillRect/>
                        </a:stretch>
                      </p:blipFill>
                      <p:spPr>
                        <a:xfrm>
                          <a:off x="1588" y="1134"/>
                          <a:ext cx="591" cy="837"/>
                        </a:xfrm>
                        <a:prstGeom prst="rect">
                          <a:avLst/>
                        </a:prstGeom>
                        <a:noFill/>
                        <a:ln w="38100">
                          <a:noFill/>
                          <a:miter/>
                        </a:ln>
                      </p:spPr>
                    </p:pic>
                  </p:oleObj>
                </mc:Fallback>
              </mc:AlternateContent>
            </a:graphicData>
          </a:graphic>
        </p:graphicFrame>
      </p:grpSp>
      <p:grpSp>
        <p:nvGrpSpPr>
          <p:cNvPr id="28683" name="组合 28682"/>
          <p:cNvGrpSpPr/>
          <p:nvPr/>
        </p:nvGrpSpPr>
        <p:grpSpPr>
          <a:xfrm>
            <a:off x="7754303" y="3698240"/>
            <a:ext cx="3022600" cy="1885950"/>
            <a:chOff x="0" y="0"/>
            <a:chExt cx="4760" cy="2970"/>
          </a:xfrm>
        </p:grpSpPr>
        <p:graphicFrame>
          <p:nvGraphicFramePr>
            <p:cNvPr id="6155" name="对象 28683"/>
            <p:cNvGraphicFramePr/>
            <p:nvPr>
              <p:custDataLst>
                <p:tags r:id="rId27"/>
              </p:custDataLst>
            </p:nvPr>
          </p:nvGraphicFramePr>
          <p:xfrm>
            <a:off x="0" y="0"/>
            <a:ext cx="4760" cy="2971"/>
          </p:xfrm>
          <a:graphic>
            <a:graphicData uri="http://schemas.openxmlformats.org/presentationml/2006/ole">
              <mc:AlternateContent xmlns:mc="http://schemas.openxmlformats.org/markup-compatibility/2006">
                <mc:Choice xmlns:v="urn:schemas-microsoft-com:vml" Requires="v">
                  <p:oleObj spid="_x0000_s3138" name="" r:id="rId28" imgW="2114550" imgH="1327785" progId="Visio.Drawing.11">
                    <p:embed/>
                  </p:oleObj>
                </mc:Choice>
                <mc:Fallback>
                  <p:oleObj name="" r:id="rId28" imgW="2114550" imgH="1327785" progId="Visio.Drawing.11">
                    <p:embed/>
                    <p:pic>
                      <p:nvPicPr>
                        <p:cNvPr id="0" name="图片 3137"/>
                        <p:cNvPicPr/>
                        <p:nvPr/>
                      </p:nvPicPr>
                      <p:blipFill>
                        <a:blip r:embed="rId29"/>
                        <a:stretch>
                          <a:fillRect/>
                        </a:stretch>
                      </p:blipFill>
                      <p:spPr>
                        <a:xfrm>
                          <a:off x="0" y="0"/>
                          <a:ext cx="4760" cy="2971"/>
                        </a:xfrm>
                        <a:prstGeom prst="rect">
                          <a:avLst/>
                        </a:prstGeom>
                        <a:noFill/>
                        <a:ln w="38100">
                          <a:noFill/>
                          <a:miter/>
                        </a:ln>
                      </p:spPr>
                    </p:pic>
                  </p:oleObj>
                </mc:Fallback>
              </mc:AlternateContent>
            </a:graphicData>
          </a:graphic>
        </p:graphicFrame>
        <p:graphicFrame>
          <p:nvGraphicFramePr>
            <p:cNvPr id="6156" name="对象 28684"/>
            <p:cNvGraphicFramePr>
              <a:graphicFrameLocks noChangeAspect="1"/>
            </p:cNvGraphicFramePr>
            <p:nvPr>
              <p:custDataLst>
                <p:tags r:id="rId30"/>
              </p:custDataLst>
            </p:nvPr>
          </p:nvGraphicFramePr>
          <p:xfrm>
            <a:off x="2107" y="1063"/>
            <a:ext cx="688" cy="837"/>
          </p:xfrm>
          <a:graphic>
            <a:graphicData uri="http://schemas.openxmlformats.org/presentationml/2006/ole">
              <mc:AlternateContent xmlns:mc="http://schemas.openxmlformats.org/markup-compatibility/2006">
                <mc:Choice xmlns:v="urn:schemas-microsoft-com:vml" Requires="v">
                  <p:oleObj spid="_x0000_s3133" name="" r:id="rId31" imgW="178435" imgH="216535" progId="Equation.3">
                    <p:embed/>
                  </p:oleObj>
                </mc:Choice>
                <mc:Fallback>
                  <p:oleObj name="" r:id="rId31" imgW="178435" imgH="216535" progId="Equation.3">
                    <p:embed/>
                    <p:pic>
                      <p:nvPicPr>
                        <p:cNvPr id="0" name="图片 3132"/>
                        <p:cNvPicPr/>
                        <p:nvPr/>
                      </p:nvPicPr>
                      <p:blipFill>
                        <a:blip r:embed="rId32"/>
                        <a:stretch>
                          <a:fillRect/>
                        </a:stretch>
                      </p:blipFill>
                      <p:spPr>
                        <a:xfrm>
                          <a:off x="2107" y="1063"/>
                          <a:ext cx="688" cy="837"/>
                        </a:xfrm>
                        <a:prstGeom prst="rect">
                          <a:avLst/>
                        </a:prstGeom>
                        <a:noFill/>
                        <a:ln w="38100">
                          <a:noFill/>
                          <a:miter/>
                        </a:ln>
                      </p:spPr>
                    </p:pic>
                  </p:oleObj>
                </mc:Fallback>
              </mc:AlternateContent>
            </a:graphicData>
          </a:graphic>
        </p:graphicFrame>
      </p:grpSp>
      <p:graphicFrame>
        <p:nvGraphicFramePr>
          <p:cNvPr id="28686" name="对象 28685"/>
          <p:cNvGraphicFramePr/>
          <p:nvPr>
            <p:custDataLst>
              <p:tags r:id="rId33"/>
            </p:custDataLst>
          </p:nvPr>
        </p:nvGraphicFramePr>
        <p:xfrm>
          <a:off x="2066290" y="2259965"/>
          <a:ext cx="2735263" cy="1368425"/>
        </p:xfrm>
        <a:graphic>
          <a:graphicData uri="http://schemas.openxmlformats.org/presentationml/2006/ole">
            <mc:AlternateContent xmlns:mc="http://schemas.openxmlformats.org/markup-compatibility/2006">
              <mc:Choice xmlns:v="urn:schemas-microsoft-com:vml" Requires="v">
                <p:oleObj spid="_x0000_s3135" name="" r:id="rId34" imgW="1879600" imgH="862965" progId="Equation.3">
                  <p:embed/>
                </p:oleObj>
              </mc:Choice>
              <mc:Fallback>
                <p:oleObj name="" r:id="rId34" imgW="1879600" imgH="862965" progId="Equation.3">
                  <p:embed/>
                  <p:pic>
                    <p:nvPicPr>
                      <p:cNvPr id="0" name="图片 3134"/>
                      <p:cNvPicPr/>
                      <p:nvPr/>
                    </p:nvPicPr>
                    <p:blipFill>
                      <a:blip r:embed="rId35"/>
                      <a:stretch>
                        <a:fillRect/>
                      </a:stretch>
                    </p:blipFill>
                    <p:spPr>
                      <a:xfrm>
                        <a:off x="2066290" y="2259965"/>
                        <a:ext cx="2735263" cy="1368425"/>
                      </a:xfrm>
                      <a:prstGeom prst="rect">
                        <a:avLst/>
                      </a:prstGeom>
                      <a:noFill/>
                      <a:ln w="38100">
                        <a:noFill/>
                        <a:miter/>
                      </a:ln>
                    </p:spPr>
                  </p:pic>
                </p:oleObj>
              </mc:Fallback>
            </mc:AlternateContent>
          </a:graphicData>
        </a:graphic>
      </p:graphicFrame>
      <p:graphicFrame>
        <p:nvGraphicFramePr>
          <p:cNvPr id="28687" name="对象 28686"/>
          <p:cNvGraphicFramePr/>
          <p:nvPr>
            <p:custDataLst>
              <p:tags r:id="rId36"/>
            </p:custDataLst>
          </p:nvPr>
        </p:nvGraphicFramePr>
        <p:xfrm>
          <a:off x="5165090" y="2286953"/>
          <a:ext cx="2476500" cy="1368425"/>
        </p:xfrm>
        <a:graphic>
          <a:graphicData uri="http://schemas.openxmlformats.org/presentationml/2006/ole">
            <mc:AlternateContent xmlns:mc="http://schemas.openxmlformats.org/markup-compatibility/2006">
              <mc:Choice xmlns:v="urn:schemas-microsoft-com:vml" Requires="v">
                <p:oleObj spid="_x0000_s3136" name="" r:id="rId37" imgW="1701800" imgH="862965" progId="Equation.3">
                  <p:embed/>
                </p:oleObj>
              </mc:Choice>
              <mc:Fallback>
                <p:oleObj name="" r:id="rId37" imgW="1701800" imgH="862965" progId="Equation.3">
                  <p:embed/>
                  <p:pic>
                    <p:nvPicPr>
                      <p:cNvPr id="0" name="图片 3135"/>
                      <p:cNvPicPr/>
                      <p:nvPr/>
                    </p:nvPicPr>
                    <p:blipFill>
                      <a:blip r:embed="rId38"/>
                      <a:stretch>
                        <a:fillRect/>
                      </a:stretch>
                    </p:blipFill>
                    <p:spPr>
                      <a:xfrm>
                        <a:off x="5165090" y="2286953"/>
                        <a:ext cx="2476500" cy="1368425"/>
                      </a:xfrm>
                      <a:prstGeom prst="rect">
                        <a:avLst/>
                      </a:prstGeom>
                      <a:noFill/>
                      <a:ln w="38100">
                        <a:noFill/>
                        <a:miter/>
                      </a:ln>
                    </p:spPr>
                  </p:pic>
                </p:oleObj>
              </mc:Fallback>
            </mc:AlternateContent>
          </a:graphicData>
        </a:graphic>
      </p:graphicFrame>
      <p:graphicFrame>
        <p:nvGraphicFramePr>
          <p:cNvPr id="28688" name="对象 28687"/>
          <p:cNvGraphicFramePr/>
          <p:nvPr>
            <p:custDataLst>
              <p:tags r:id="rId39"/>
            </p:custDataLst>
          </p:nvPr>
        </p:nvGraphicFramePr>
        <p:xfrm>
          <a:off x="8228965" y="2242503"/>
          <a:ext cx="2959100" cy="1368425"/>
        </p:xfrm>
        <a:graphic>
          <a:graphicData uri="http://schemas.openxmlformats.org/presentationml/2006/ole">
            <mc:AlternateContent xmlns:mc="http://schemas.openxmlformats.org/markup-compatibility/2006">
              <mc:Choice xmlns:v="urn:schemas-microsoft-com:vml" Requires="v">
                <p:oleObj spid="_x0000_s3137" name="" r:id="rId40" imgW="2032000" imgH="862965" progId="Equation.3">
                  <p:embed/>
                </p:oleObj>
              </mc:Choice>
              <mc:Fallback>
                <p:oleObj name="" r:id="rId40" imgW="2032000" imgH="862965" progId="Equation.3">
                  <p:embed/>
                  <p:pic>
                    <p:nvPicPr>
                      <p:cNvPr id="0" name="图片 3136"/>
                      <p:cNvPicPr/>
                      <p:nvPr/>
                    </p:nvPicPr>
                    <p:blipFill>
                      <a:blip r:embed="rId41"/>
                      <a:stretch>
                        <a:fillRect/>
                      </a:stretch>
                    </p:blipFill>
                    <p:spPr>
                      <a:xfrm>
                        <a:off x="8228965" y="2242503"/>
                        <a:ext cx="2959100" cy="13684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86"/>
                                        </p:tgtEl>
                                        <p:attrNameLst>
                                          <p:attrName>style.visibility</p:attrName>
                                        </p:attrNameLst>
                                      </p:cBhvr>
                                      <p:to>
                                        <p:strVal val="visible"/>
                                      </p:to>
                                    </p:set>
                                    <p:animEffect transition="in" filter="box(in)">
                                      <p:cBhvr>
                                        <p:cTn id="7" dur="500"/>
                                        <p:tgtEl>
                                          <p:spTgt spid="28686"/>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8677"/>
                                        </p:tgtEl>
                                        <p:attrNameLst>
                                          <p:attrName>style.visibility</p:attrName>
                                        </p:attrNameLst>
                                      </p:cBhvr>
                                      <p:to>
                                        <p:strVal val="visible"/>
                                      </p:to>
                                    </p:set>
                                    <p:animEffect transition="in" filter="box(in)">
                                      <p:cBhvr>
                                        <p:cTn id="11" dur="500"/>
                                        <p:tgtEl>
                                          <p:spTgt spid="2867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8687"/>
                                        </p:tgtEl>
                                        <p:attrNameLst>
                                          <p:attrName>style.visibility</p:attrName>
                                        </p:attrNameLst>
                                      </p:cBhvr>
                                      <p:to>
                                        <p:strVal val="visible"/>
                                      </p:to>
                                    </p:set>
                                    <p:animEffect transition="in" filter="box(in)">
                                      <p:cBhvr>
                                        <p:cTn id="16" dur="500"/>
                                        <p:tgtEl>
                                          <p:spTgt spid="28687"/>
                                        </p:tgtEl>
                                      </p:cBhvr>
                                    </p:animEffect>
                                  </p:childTnLst>
                                </p:cTn>
                              </p:par>
                            </p:childTnLst>
                          </p:cTn>
                        </p:par>
                        <p:par>
                          <p:cTn id="17" fill="hold">
                            <p:stCondLst>
                              <p:cond delay="500"/>
                            </p:stCondLst>
                            <p:childTnLst>
                              <p:par>
                                <p:cTn id="18" presetID="4" presetClass="entr" presetSubtype="16" fill="hold" nodeType="afterEffect">
                                  <p:stCondLst>
                                    <p:cond delay="0"/>
                                  </p:stCondLst>
                                  <p:childTnLst>
                                    <p:set>
                                      <p:cBhvr>
                                        <p:cTn id="19" dur="1" fill="hold">
                                          <p:stCondLst>
                                            <p:cond delay="0"/>
                                          </p:stCondLst>
                                        </p:cTn>
                                        <p:tgtEl>
                                          <p:spTgt spid="28680"/>
                                        </p:tgtEl>
                                        <p:attrNameLst>
                                          <p:attrName>style.visibility</p:attrName>
                                        </p:attrNameLst>
                                      </p:cBhvr>
                                      <p:to>
                                        <p:strVal val="visible"/>
                                      </p:to>
                                    </p:set>
                                    <p:animEffect transition="in" filter="box(in)">
                                      <p:cBhvr>
                                        <p:cTn id="20" dur="500"/>
                                        <p:tgtEl>
                                          <p:spTgt spid="2868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8688"/>
                                        </p:tgtEl>
                                        <p:attrNameLst>
                                          <p:attrName>style.visibility</p:attrName>
                                        </p:attrNameLst>
                                      </p:cBhvr>
                                      <p:to>
                                        <p:strVal val="visible"/>
                                      </p:to>
                                    </p:set>
                                    <p:animEffect transition="in" filter="box(in)">
                                      <p:cBhvr>
                                        <p:cTn id="25" dur="500"/>
                                        <p:tgtEl>
                                          <p:spTgt spid="28688"/>
                                        </p:tgtEl>
                                      </p:cBhvr>
                                    </p:animEffect>
                                  </p:childTnLst>
                                </p:cTn>
                              </p:par>
                            </p:childTnLst>
                          </p:cTn>
                        </p:par>
                        <p:par>
                          <p:cTn id="26" fill="hold">
                            <p:stCondLst>
                              <p:cond delay="500"/>
                            </p:stCondLst>
                            <p:childTnLst>
                              <p:par>
                                <p:cTn id="27" presetID="4" presetClass="entr" presetSubtype="16" fill="hold" nodeType="afterEffect">
                                  <p:stCondLst>
                                    <p:cond delay="0"/>
                                  </p:stCondLst>
                                  <p:childTnLst>
                                    <p:set>
                                      <p:cBhvr>
                                        <p:cTn id="28" dur="1" fill="hold">
                                          <p:stCondLst>
                                            <p:cond delay="0"/>
                                          </p:stCondLst>
                                        </p:cTn>
                                        <p:tgtEl>
                                          <p:spTgt spid="28683"/>
                                        </p:tgtEl>
                                        <p:attrNameLst>
                                          <p:attrName>style.visibility</p:attrName>
                                        </p:attrNameLst>
                                      </p:cBhvr>
                                      <p:to>
                                        <p:strVal val="visible"/>
                                      </p:to>
                                    </p:set>
                                    <p:animEffect transition="in" filter="box(in)">
                                      <p:cBhvr>
                                        <p:cTn id="29" dur="500"/>
                                        <p:tgtEl>
                                          <p:spTgt spid="2868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8676"/>
                                        </p:tgtEl>
                                        <p:attrNameLst>
                                          <p:attrName>style.visibility</p:attrName>
                                        </p:attrNameLst>
                                      </p:cBhvr>
                                      <p:to>
                                        <p:strVal val="visible"/>
                                      </p:to>
                                    </p:set>
                                    <p:animEffect transition="in" filter="blinds(horizontal)">
                                      <p:cBhvr>
                                        <p:cTn id="34"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3.1 分离变量法要点总结</a:t>
            </a:r>
            <a:endParaRPr lang="en-US" sz="2400" b="1" kern="0" noProof="0" dirty="0" smtClean="0">
              <a:ln>
                <a:noFill/>
              </a:ln>
              <a:effectLst/>
              <a:uLnTx/>
              <a:uFillTx/>
              <a:latin typeface="宋体" panose="02010600030101010101" pitchFamily="2" charset="-122"/>
              <a:ea typeface="楷体_GB2312"/>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endParaRPr lang="zh-CN" sz="2400" b="1" strike="noStrike" noProof="1" dirty="0">
              <a:effectLst/>
            </a:endParaRPr>
          </a:p>
        </p:txBody>
      </p:sp>
      <p:sp>
        <p:nvSpPr>
          <p:cNvPr id="2" name="文本占位符 13313"/>
          <p:cNvSpPr>
            <a:spLocks noGrp="1"/>
          </p:cNvSpPr>
          <p:nvPr>
            <p:custDataLst>
              <p:tags r:id="rId11"/>
            </p:custDataLst>
          </p:nvPr>
        </p:nvSpPr>
        <p:spPr>
          <a:xfrm>
            <a:off x="1142365" y="12985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sz="2400" b="1" strike="noStrike" noProof="1" dirty="0">
                <a:effectLst/>
              </a:rPr>
              <a:t>对于泊松方程，考虑使用特解法转化为拉氏方程。</a:t>
            </a:r>
            <a:endParaRPr lang="zh-CN" sz="2400" b="1" strike="noStrike" noProof="1" dirty="0">
              <a:effectLst/>
            </a:endParaRPr>
          </a:p>
        </p:txBody>
      </p:sp>
      <p:graphicFrame>
        <p:nvGraphicFramePr>
          <p:cNvPr id="29700" name="对象 29699"/>
          <p:cNvGraphicFramePr/>
          <p:nvPr>
            <p:custDataLst>
              <p:tags r:id="rId12"/>
            </p:custDataLst>
          </p:nvPr>
        </p:nvGraphicFramePr>
        <p:xfrm>
          <a:off x="2405380" y="2307273"/>
          <a:ext cx="3887788" cy="1716087"/>
        </p:xfrm>
        <a:graphic>
          <a:graphicData uri="http://schemas.openxmlformats.org/presentationml/2006/ole">
            <mc:AlternateContent xmlns:mc="http://schemas.openxmlformats.org/markup-compatibility/2006">
              <mc:Choice xmlns:v="urn:schemas-microsoft-com:vml" Requires="v">
                <p:oleObj spid="_x0000_s3140" name="" r:id="rId13" imgW="1905000" imgH="862965" progId="Equation.3">
                  <p:embed/>
                </p:oleObj>
              </mc:Choice>
              <mc:Fallback>
                <p:oleObj name="" r:id="rId13" imgW="1905000" imgH="862965" progId="Equation.3">
                  <p:embed/>
                  <p:pic>
                    <p:nvPicPr>
                      <p:cNvPr id="0" name="图片 3139"/>
                      <p:cNvPicPr/>
                      <p:nvPr/>
                    </p:nvPicPr>
                    <p:blipFill>
                      <a:blip r:embed="rId14"/>
                      <a:stretch>
                        <a:fillRect/>
                      </a:stretch>
                    </p:blipFill>
                    <p:spPr>
                      <a:xfrm>
                        <a:off x="2405380" y="2307273"/>
                        <a:ext cx="3887788" cy="1716087"/>
                      </a:xfrm>
                      <a:prstGeom prst="rect">
                        <a:avLst/>
                      </a:prstGeom>
                      <a:noFill/>
                      <a:ln w="25400" cap="flat" cmpd="sng">
                        <a:solidFill>
                          <a:srgbClr val="FF0000"/>
                        </a:solidFill>
                        <a:prstDash val="solid"/>
                        <a:miter/>
                        <a:headEnd type="none" w="med" len="med"/>
                        <a:tailEnd type="none" w="med" len="med"/>
                      </a:ln>
                    </p:spPr>
                  </p:pic>
                </p:oleObj>
              </mc:Fallback>
            </mc:AlternateContent>
          </a:graphicData>
        </a:graphic>
      </p:graphicFrame>
      <p:graphicFrame>
        <p:nvGraphicFramePr>
          <p:cNvPr id="29701" name="对象 29700"/>
          <p:cNvGraphicFramePr/>
          <p:nvPr>
            <p:custDataLst>
              <p:tags r:id="rId15"/>
            </p:custDataLst>
          </p:nvPr>
        </p:nvGraphicFramePr>
        <p:xfrm>
          <a:off x="7085330" y="2594610"/>
          <a:ext cx="2592388" cy="504825"/>
        </p:xfrm>
        <a:graphic>
          <a:graphicData uri="http://schemas.openxmlformats.org/presentationml/2006/ole">
            <mc:AlternateContent xmlns:mc="http://schemas.openxmlformats.org/markup-compatibility/2006">
              <mc:Choice xmlns:v="urn:schemas-microsoft-com:vml" Requires="v">
                <p:oleObj spid="_x0000_s3142" name="" r:id="rId16" imgW="1118870" imgH="241300" progId="Equation.3">
                  <p:embed/>
                </p:oleObj>
              </mc:Choice>
              <mc:Fallback>
                <p:oleObj name="" r:id="rId16" imgW="1118870" imgH="241300" progId="Equation.3">
                  <p:embed/>
                  <p:pic>
                    <p:nvPicPr>
                      <p:cNvPr id="0" name="图片 3141"/>
                      <p:cNvPicPr/>
                      <p:nvPr/>
                    </p:nvPicPr>
                    <p:blipFill>
                      <a:blip r:embed="rId17"/>
                      <a:stretch>
                        <a:fillRect/>
                      </a:stretch>
                    </p:blipFill>
                    <p:spPr>
                      <a:xfrm>
                        <a:off x="7085330" y="2594610"/>
                        <a:ext cx="2592388" cy="504825"/>
                      </a:xfrm>
                      <a:prstGeom prst="rect">
                        <a:avLst/>
                      </a:prstGeom>
                      <a:noFill/>
                      <a:ln w="38100">
                        <a:noFill/>
                        <a:miter/>
                      </a:ln>
                    </p:spPr>
                  </p:pic>
                </p:oleObj>
              </mc:Fallback>
            </mc:AlternateContent>
          </a:graphicData>
        </a:graphic>
      </p:graphicFrame>
      <p:graphicFrame>
        <p:nvGraphicFramePr>
          <p:cNvPr id="29702" name="对象 29701"/>
          <p:cNvGraphicFramePr/>
          <p:nvPr>
            <p:custDataLst>
              <p:tags r:id="rId18"/>
            </p:custDataLst>
          </p:nvPr>
        </p:nvGraphicFramePr>
        <p:xfrm>
          <a:off x="6942455" y="3675698"/>
          <a:ext cx="3590925" cy="423862"/>
        </p:xfrm>
        <a:graphic>
          <a:graphicData uri="http://schemas.openxmlformats.org/presentationml/2006/ole">
            <mc:AlternateContent xmlns:mc="http://schemas.openxmlformats.org/markup-compatibility/2006">
              <mc:Choice xmlns:v="urn:schemas-microsoft-com:vml" Requires="v">
                <p:oleObj spid="_x0000_s3131" name="" r:id="rId19" imgW="1550670" imgH="203200" progId="Equation.3">
                  <p:embed/>
                </p:oleObj>
              </mc:Choice>
              <mc:Fallback>
                <p:oleObj name="" r:id="rId19" imgW="1550670" imgH="203200" progId="Equation.3">
                  <p:embed/>
                  <p:pic>
                    <p:nvPicPr>
                      <p:cNvPr id="0" name="图片 3130"/>
                      <p:cNvPicPr/>
                      <p:nvPr/>
                    </p:nvPicPr>
                    <p:blipFill>
                      <a:blip r:embed="rId20"/>
                      <a:stretch>
                        <a:fillRect/>
                      </a:stretch>
                    </p:blipFill>
                    <p:spPr>
                      <a:xfrm>
                        <a:off x="6942455" y="3675698"/>
                        <a:ext cx="3590925" cy="423862"/>
                      </a:xfrm>
                      <a:prstGeom prst="rect">
                        <a:avLst/>
                      </a:prstGeom>
                      <a:noFill/>
                      <a:ln w="38100">
                        <a:noFill/>
                        <a:miter/>
                      </a:ln>
                    </p:spPr>
                  </p:pic>
                </p:oleObj>
              </mc:Fallback>
            </mc:AlternateContent>
          </a:graphicData>
        </a:graphic>
      </p:graphicFrame>
      <p:graphicFrame>
        <p:nvGraphicFramePr>
          <p:cNvPr id="29703" name="对象 29702"/>
          <p:cNvGraphicFramePr/>
          <p:nvPr>
            <p:custDataLst>
              <p:tags r:id="rId21"/>
            </p:custDataLst>
          </p:nvPr>
        </p:nvGraphicFramePr>
        <p:xfrm>
          <a:off x="2368868" y="4491673"/>
          <a:ext cx="8393112" cy="1714500"/>
        </p:xfrm>
        <a:graphic>
          <a:graphicData uri="http://schemas.openxmlformats.org/presentationml/2006/ole">
            <mc:AlternateContent xmlns:mc="http://schemas.openxmlformats.org/markup-compatibility/2006">
              <mc:Choice xmlns:v="urn:schemas-microsoft-com:vml" Requires="v">
                <p:oleObj spid="_x0000_s3144" name="" r:id="rId22" imgW="3797300" imgH="862965" progId="Equation.3">
                  <p:embed/>
                </p:oleObj>
              </mc:Choice>
              <mc:Fallback>
                <p:oleObj name="" r:id="rId22" imgW="3797300" imgH="862965" progId="Equation.3">
                  <p:embed/>
                  <p:pic>
                    <p:nvPicPr>
                      <p:cNvPr id="0" name="图片 3143"/>
                      <p:cNvPicPr/>
                      <p:nvPr/>
                    </p:nvPicPr>
                    <p:blipFill>
                      <a:blip r:embed="rId23"/>
                      <a:stretch>
                        <a:fillRect/>
                      </a:stretch>
                    </p:blipFill>
                    <p:spPr>
                      <a:xfrm>
                        <a:off x="2368868" y="4491673"/>
                        <a:ext cx="8393112" cy="1714500"/>
                      </a:xfrm>
                      <a:prstGeom prst="rect">
                        <a:avLst/>
                      </a:prstGeom>
                      <a:noFill/>
                      <a:ln w="25400" cap="flat" cmpd="sng">
                        <a:solidFill>
                          <a:srgbClr val="00FF00"/>
                        </a:solidFill>
                        <a:prstDash val="solid"/>
                        <a:miter/>
                        <a:headEnd type="none" w="med" len="med"/>
                        <a:tailEnd type="none" w="med" len="med"/>
                      </a:ln>
                    </p:spPr>
                  </p:pic>
                </p:oleObj>
              </mc:Fallback>
            </mc:AlternateContent>
          </a:graphicData>
        </a:graphic>
      </p:graphicFrame>
      <p:sp>
        <p:nvSpPr>
          <p:cNvPr id="29704" name="文本框 29703"/>
          <p:cNvSpPr txBox="1"/>
          <p:nvPr>
            <p:custDataLst>
              <p:tags r:id="rId24"/>
            </p:custDataLst>
          </p:nvPr>
        </p:nvSpPr>
        <p:spPr>
          <a:xfrm>
            <a:off x="6942455" y="2091373"/>
            <a:ext cx="1604963" cy="517525"/>
          </a:xfrm>
          <a:prstGeom prst="rect">
            <a:avLst/>
          </a:prstGeom>
          <a:noFill/>
          <a:ln w="9525">
            <a:noFill/>
          </a:ln>
        </p:spPr>
        <p:txBody>
          <a:bodyPr wrap="none" anchor="t" anchorCtr="0">
            <a:spAutoFit/>
          </a:bodyPr>
          <a:p>
            <a:r>
              <a:rPr lang="zh-CN" altLang="en-US" sz="2800" dirty="0">
                <a:latin typeface="Garamond" panose="02020404030301010803" pitchFamily="2" charset="0"/>
              </a:rPr>
              <a:t>找一特解</a:t>
            </a:r>
            <a:endParaRPr lang="zh-CN" altLang="en-US" sz="2800" dirty="0">
              <a:latin typeface="Garamond" panose="02020404030301010803" pitchFamily="2" charset="0"/>
            </a:endParaRPr>
          </a:p>
        </p:txBody>
      </p:sp>
      <p:sp>
        <p:nvSpPr>
          <p:cNvPr id="29705" name="文本框 29704"/>
          <p:cNvSpPr txBox="1"/>
          <p:nvPr>
            <p:custDataLst>
              <p:tags r:id="rId25"/>
            </p:custDataLst>
          </p:nvPr>
        </p:nvSpPr>
        <p:spPr>
          <a:xfrm>
            <a:off x="6977380" y="3088323"/>
            <a:ext cx="893763" cy="517525"/>
          </a:xfrm>
          <a:prstGeom prst="rect">
            <a:avLst/>
          </a:prstGeom>
          <a:noFill/>
          <a:ln w="9525">
            <a:noFill/>
          </a:ln>
        </p:spPr>
        <p:txBody>
          <a:bodyPr wrap="none" anchor="t" anchorCtr="0">
            <a:spAutoFit/>
          </a:bodyPr>
          <a:p>
            <a:r>
              <a:rPr lang="zh-CN" altLang="en-US" sz="2800" dirty="0">
                <a:latin typeface="Garamond" panose="02020404030301010803" pitchFamily="2" charset="0"/>
              </a:rPr>
              <a:t>令：</a:t>
            </a:r>
            <a:endParaRPr lang="zh-CN" altLang="en-US" sz="2800" dirty="0">
              <a:latin typeface="Garamond" panose="02020404030301010803" pitchFamily="2" charset="0"/>
            </a:endParaRPr>
          </a:p>
        </p:txBody>
      </p:sp>
      <p:sp>
        <p:nvSpPr>
          <p:cNvPr id="29706" name="下箭头 29705"/>
          <p:cNvSpPr/>
          <p:nvPr>
            <p:custDataLst>
              <p:tags r:id="rId26"/>
            </p:custDataLst>
          </p:nvPr>
        </p:nvSpPr>
        <p:spPr>
          <a:xfrm>
            <a:off x="5069205" y="4105910"/>
            <a:ext cx="358775" cy="720725"/>
          </a:xfrm>
          <a:prstGeom prst="downArrow">
            <a:avLst>
              <a:gd name="adj1" fmla="val 50000"/>
              <a:gd name="adj2" fmla="val 50211"/>
            </a:avLst>
          </a:prstGeom>
          <a:solidFill>
            <a:srgbClr val="00FF00"/>
          </a:solidFill>
          <a:ln w="952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p:cTn id="7" dur="500" fill="hold"/>
                                        <p:tgtEl>
                                          <p:spTgt spid="29700"/>
                                        </p:tgtEl>
                                        <p:attrNameLst>
                                          <p:attrName>ppt_x</p:attrName>
                                        </p:attrNameLst>
                                      </p:cBhvr>
                                      <p:tavLst>
                                        <p:tav tm="0">
                                          <p:val>
                                            <p:strVal val="#ppt_x"/>
                                          </p:val>
                                        </p:tav>
                                        <p:tav tm="100000">
                                          <p:val>
                                            <p:strVal val="#ppt_x"/>
                                          </p:val>
                                        </p:tav>
                                      </p:tavLst>
                                    </p:anim>
                                    <p:anim calcmode="lin" valueType="num">
                                      <p:cBhvr>
                                        <p:cTn id="8"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9704"/>
                                        </p:tgtEl>
                                        <p:attrNameLst>
                                          <p:attrName>style.visibility</p:attrName>
                                        </p:attrNameLst>
                                      </p:cBhvr>
                                      <p:to>
                                        <p:strVal val="visible"/>
                                      </p:to>
                                    </p:set>
                                    <p:animEffect transition="in" filter="blinds(horizontal)">
                                      <p:cBhvr>
                                        <p:cTn id="13" dur="500"/>
                                        <p:tgtEl>
                                          <p:spTgt spid="29704"/>
                                        </p:tgtEl>
                                      </p:cBhvr>
                                    </p:animEffect>
                                  </p:childTnLst>
                                </p:cTn>
                              </p:par>
                              <p:par>
                                <p:cTn id="14" presetID="2" presetClass="entr" presetSubtype="4" fill="hold" nodeType="withEffect">
                                  <p:stCondLst>
                                    <p:cond delay="0"/>
                                  </p:stCondLst>
                                  <p:childTnLst>
                                    <p:set>
                                      <p:cBhvr>
                                        <p:cTn id="15" dur="1" fill="hold">
                                          <p:stCondLst>
                                            <p:cond delay="0"/>
                                          </p:stCondLst>
                                        </p:cTn>
                                        <p:tgtEl>
                                          <p:spTgt spid="29701"/>
                                        </p:tgtEl>
                                        <p:attrNameLst>
                                          <p:attrName>style.visibility</p:attrName>
                                        </p:attrNameLst>
                                      </p:cBhvr>
                                      <p:to>
                                        <p:strVal val="visible"/>
                                      </p:to>
                                    </p:set>
                                    <p:anim calcmode="lin" valueType="num">
                                      <p:cBhvr>
                                        <p:cTn id="16" dur="500" fill="hold"/>
                                        <p:tgtEl>
                                          <p:spTgt spid="29701"/>
                                        </p:tgtEl>
                                        <p:attrNameLst>
                                          <p:attrName>ppt_x</p:attrName>
                                        </p:attrNameLst>
                                      </p:cBhvr>
                                      <p:tavLst>
                                        <p:tav tm="0">
                                          <p:val>
                                            <p:strVal val="#ppt_x"/>
                                          </p:val>
                                        </p:tav>
                                        <p:tav tm="100000">
                                          <p:val>
                                            <p:strVal val="#ppt_x"/>
                                          </p:val>
                                        </p:tav>
                                      </p:tavLst>
                                    </p:anim>
                                    <p:anim calcmode="lin" valueType="num">
                                      <p:cBhvr>
                                        <p:cTn id="17"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705"/>
                                        </p:tgtEl>
                                        <p:attrNameLst>
                                          <p:attrName>style.visibility</p:attrName>
                                        </p:attrNameLst>
                                      </p:cBhvr>
                                      <p:to>
                                        <p:strVal val="visible"/>
                                      </p:to>
                                    </p:set>
                                    <p:animEffect transition="in" filter="blinds(horizontal)">
                                      <p:cBhvr>
                                        <p:cTn id="22" dur="500"/>
                                        <p:tgtEl>
                                          <p:spTgt spid="29705"/>
                                        </p:tgtEl>
                                      </p:cBhvr>
                                    </p:animEffect>
                                  </p:childTnLst>
                                </p:cTn>
                              </p:par>
                              <p:par>
                                <p:cTn id="23" presetID="2" presetClass="entr" presetSubtype="4" fill="hold" nodeType="withEffect">
                                  <p:stCondLst>
                                    <p:cond delay="0"/>
                                  </p:stCondLst>
                                  <p:childTnLst>
                                    <p:set>
                                      <p:cBhvr>
                                        <p:cTn id="24" dur="1" fill="hold">
                                          <p:stCondLst>
                                            <p:cond delay="0"/>
                                          </p:stCondLst>
                                        </p:cTn>
                                        <p:tgtEl>
                                          <p:spTgt spid="29702"/>
                                        </p:tgtEl>
                                        <p:attrNameLst>
                                          <p:attrName>style.visibility</p:attrName>
                                        </p:attrNameLst>
                                      </p:cBhvr>
                                      <p:to>
                                        <p:strVal val="visible"/>
                                      </p:to>
                                    </p:set>
                                    <p:anim calcmode="lin" valueType="num">
                                      <p:cBhvr>
                                        <p:cTn id="25" dur="500" fill="hold"/>
                                        <p:tgtEl>
                                          <p:spTgt spid="29702"/>
                                        </p:tgtEl>
                                        <p:attrNameLst>
                                          <p:attrName>ppt_x</p:attrName>
                                        </p:attrNameLst>
                                      </p:cBhvr>
                                      <p:tavLst>
                                        <p:tav tm="0">
                                          <p:val>
                                            <p:strVal val="#ppt_x"/>
                                          </p:val>
                                        </p:tav>
                                        <p:tav tm="100000">
                                          <p:val>
                                            <p:strVal val="#ppt_x"/>
                                          </p:val>
                                        </p:tav>
                                      </p:tavLst>
                                    </p:anim>
                                    <p:anim calcmode="lin" valueType="num">
                                      <p:cBhvr>
                                        <p:cTn id="26"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29706"/>
                                        </p:tgtEl>
                                        <p:attrNameLst>
                                          <p:attrName>style.visibility</p:attrName>
                                        </p:attrNameLst>
                                      </p:cBhvr>
                                      <p:to>
                                        <p:strVal val="visible"/>
                                      </p:to>
                                    </p:set>
                                    <p:animEffect transition="in" filter="box(in)">
                                      <p:cBhvr>
                                        <p:cTn id="31" dur="500"/>
                                        <p:tgtEl>
                                          <p:spTgt spid="29706"/>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29703"/>
                                        </p:tgtEl>
                                        <p:attrNameLst>
                                          <p:attrName>style.visibility</p:attrName>
                                        </p:attrNameLst>
                                      </p:cBhvr>
                                      <p:to>
                                        <p:strVal val="visible"/>
                                      </p:to>
                                    </p:set>
                                    <p:animEffect transition="in" filter="box(in)">
                                      <p:cBhvr>
                                        <p:cTn id="36"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bldLvl="0"/>
      <p:bldP spid="29705" grpId="0" bldLvl="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3.2 </a:t>
            </a:r>
            <a:r>
              <a:rPr lang="zh-CN" altLang="en-US" sz="2400" b="1" kern="0" noProof="0" dirty="0" smtClean="0">
                <a:ln>
                  <a:noFill/>
                </a:ln>
                <a:effectLst/>
                <a:uLnTx/>
                <a:uFillTx/>
                <a:latin typeface="宋体" panose="02010600030101010101" pitchFamily="2" charset="-122"/>
                <a:ea typeface="楷体_GB2312"/>
                <a:sym typeface="+mn-ea"/>
              </a:rPr>
              <a:t>例题</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endParaRPr lang="zh-CN" sz="2400" b="1" strike="noStrike" noProof="1" dirty="0">
              <a:effectLst/>
            </a:endParaRPr>
          </a:p>
        </p:txBody>
      </p:sp>
      <p:sp>
        <p:nvSpPr>
          <p:cNvPr id="2" name="文本占位符 13313"/>
          <p:cNvSpPr>
            <a:spLocks noGrp="1"/>
          </p:cNvSpPr>
          <p:nvPr>
            <p:custDataLst>
              <p:tags r:id="rId11"/>
            </p:custDataLst>
          </p:nvPr>
        </p:nvSpPr>
        <p:spPr>
          <a:xfrm>
            <a:off x="1142365" y="1539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sz="2400" b="1" strike="noStrike" noProof="1" dirty="0">
                <a:effectLst/>
              </a:rPr>
              <a:t>试求下图所示的半无限长带形区域内的电势分布。 </a:t>
            </a:r>
            <a:endParaRPr lang="zh-CN" sz="2400" b="1" strike="noStrike" noProof="1" dirty="0">
              <a:effectLst/>
            </a:endParaRPr>
          </a:p>
        </p:txBody>
      </p:sp>
      <p:grpSp>
        <p:nvGrpSpPr>
          <p:cNvPr id="4" name="组合 3"/>
          <p:cNvGrpSpPr/>
          <p:nvPr/>
        </p:nvGrpSpPr>
        <p:grpSpPr>
          <a:xfrm>
            <a:off x="4456113" y="2397125"/>
            <a:ext cx="3827462" cy="3265488"/>
            <a:chOff x="0" y="0"/>
            <a:chExt cx="2411" cy="2057"/>
          </a:xfrm>
        </p:grpSpPr>
        <p:sp>
          <p:nvSpPr>
            <p:cNvPr id="6" name="直接连接符 30724"/>
            <p:cNvSpPr/>
            <p:nvPr/>
          </p:nvSpPr>
          <p:spPr>
            <a:xfrm>
              <a:off x="272" y="1603"/>
              <a:ext cx="1905" cy="0"/>
            </a:xfrm>
            <a:prstGeom prst="line">
              <a:avLst/>
            </a:prstGeom>
            <a:ln w="9525" cap="flat" cmpd="sng">
              <a:solidFill>
                <a:schemeClr val="tx1"/>
              </a:solidFill>
              <a:prstDash val="solid"/>
              <a:round/>
              <a:headEnd type="none" w="med" len="med"/>
              <a:tailEnd type="triangle" w="med" len="med"/>
            </a:ln>
          </p:spPr>
        </p:sp>
        <p:sp>
          <p:nvSpPr>
            <p:cNvPr id="7" name="直接连接符 30725"/>
            <p:cNvSpPr/>
            <p:nvPr/>
          </p:nvSpPr>
          <p:spPr>
            <a:xfrm flipV="1">
              <a:off x="680" y="152"/>
              <a:ext cx="0" cy="1905"/>
            </a:xfrm>
            <a:prstGeom prst="line">
              <a:avLst/>
            </a:prstGeom>
            <a:ln w="9525" cap="flat" cmpd="sng">
              <a:solidFill>
                <a:schemeClr val="tx1"/>
              </a:solidFill>
              <a:prstDash val="solid"/>
              <a:round/>
              <a:headEnd type="none" w="med" len="med"/>
              <a:tailEnd type="triangle" w="med" len="med"/>
            </a:ln>
          </p:spPr>
        </p:sp>
        <p:sp>
          <p:nvSpPr>
            <p:cNvPr id="18" name="直接连接符 30726"/>
            <p:cNvSpPr/>
            <p:nvPr/>
          </p:nvSpPr>
          <p:spPr>
            <a:xfrm>
              <a:off x="1769" y="242"/>
              <a:ext cx="0" cy="1361"/>
            </a:xfrm>
            <a:prstGeom prst="line">
              <a:avLst/>
            </a:prstGeom>
            <a:ln w="9525" cap="flat" cmpd="sng">
              <a:solidFill>
                <a:schemeClr val="tx1"/>
              </a:solidFill>
              <a:prstDash val="solid"/>
              <a:round/>
              <a:headEnd type="none" w="med" len="med"/>
              <a:tailEnd type="none" w="med" len="med"/>
            </a:ln>
          </p:spPr>
        </p:sp>
        <p:sp>
          <p:nvSpPr>
            <p:cNvPr id="19" name="矩形 30727"/>
            <p:cNvSpPr/>
            <p:nvPr/>
          </p:nvSpPr>
          <p:spPr>
            <a:xfrm>
              <a:off x="698" y="242"/>
              <a:ext cx="1065" cy="1362"/>
            </a:xfrm>
            <a:prstGeom prst="rect">
              <a:avLst/>
            </a:prstGeom>
            <a:pattFill prst="ltDnDiag">
              <a:fgClr>
                <a:srgbClr val="808080"/>
              </a:fgClr>
              <a:bgClr>
                <a:srgbClr val="FFFFFF"/>
              </a:bgClr>
            </a:pattFill>
            <a:ln w="9525">
              <a:noFill/>
            </a:ln>
          </p:spPr>
          <p:txBody>
            <a:bodyPr wrap="none" anchor="ctr" anchorCtr="0"/>
            <a:p>
              <a:pPr algn="ctr"/>
              <a:endParaRPr lang="zh-CN" altLang="en-US" sz="2400" dirty="0">
                <a:latin typeface="Times New Roman" panose="02020603050405020304" charset="0"/>
              </a:endParaRPr>
            </a:p>
          </p:txBody>
        </p:sp>
        <p:sp>
          <p:nvSpPr>
            <p:cNvPr id="20" name="文本框 30728"/>
            <p:cNvSpPr txBox="1"/>
            <p:nvPr/>
          </p:nvSpPr>
          <p:spPr>
            <a:xfrm>
              <a:off x="2210" y="1435"/>
              <a:ext cx="201" cy="288"/>
            </a:xfrm>
            <a:prstGeom prst="rect">
              <a:avLst/>
            </a:prstGeom>
            <a:noFill/>
            <a:ln w="9525">
              <a:noFill/>
            </a:ln>
          </p:spPr>
          <p:txBody>
            <a:bodyPr wrap="none" anchor="t" anchorCtr="0">
              <a:spAutoFit/>
            </a:bodyPr>
            <a:p>
              <a:r>
                <a:rPr lang="en-US" altLang="zh-CN" sz="2400" i="1" dirty="0">
                  <a:latin typeface="Times New Roman" panose="02020603050405020304" charset="0"/>
                </a:rPr>
                <a:t>x</a:t>
              </a:r>
              <a:endParaRPr lang="en-US" altLang="zh-CN" sz="2400" i="1" dirty="0">
                <a:latin typeface="Times New Roman" panose="02020603050405020304" charset="0"/>
              </a:endParaRPr>
            </a:p>
          </p:txBody>
        </p:sp>
        <p:sp>
          <p:nvSpPr>
            <p:cNvPr id="21" name="文本框 30729"/>
            <p:cNvSpPr txBox="1"/>
            <p:nvPr/>
          </p:nvSpPr>
          <p:spPr>
            <a:xfrm>
              <a:off x="378" y="0"/>
              <a:ext cx="201" cy="288"/>
            </a:xfrm>
            <a:prstGeom prst="rect">
              <a:avLst/>
            </a:prstGeom>
            <a:noFill/>
            <a:ln w="9525">
              <a:noFill/>
            </a:ln>
          </p:spPr>
          <p:txBody>
            <a:bodyPr wrap="none" anchor="t" anchorCtr="0">
              <a:spAutoFit/>
            </a:bodyPr>
            <a:p>
              <a:r>
                <a:rPr lang="en-US" altLang="zh-CN" sz="2400" i="1" dirty="0">
                  <a:latin typeface="Times New Roman" panose="02020603050405020304" charset="0"/>
                </a:rPr>
                <a:t>y</a:t>
              </a:r>
              <a:endParaRPr lang="en-US" altLang="zh-CN" sz="2400" i="1" dirty="0">
                <a:latin typeface="Times New Roman" panose="02020603050405020304" charset="0"/>
              </a:endParaRPr>
            </a:p>
          </p:txBody>
        </p:sp>
        <p:sp>
          <p:nvSpPr>
            <p:cNvPr id="22" name="文本框 30730"/>
            <p:cNvSpPr txBox="1"/>
            <p:nvPr/>
          </p:nvSpPr>
          <p:spPr>
            <a:xfrm>
              <a:off x="441" y="1587"/>
              <a:ext cx="255" cy="288"/>
            </a:xfrm>
            <a:prstGeom prst="rect">
              <a:avLst/>
            </a:prstGeom>
            <a:noFill/>
            <a:ln w="9525">
              <a:noFill/>
            </a:ln>
          </p:spPr>
          <p:txBody>
            <a:bodyPr wrap="none" anchor="t" anchorCtr="0">
              <a:spAutoFit/>
            </a:bodyPr>
            <a:p>
              <a:r>
                <a:rPr lang="en-US" altLang="zh-CN" sz="2400" dirty="0">
                  <a:latin typeface="Times New Roman" panose="02020603050405020304" charset="0"/>
                </a:rPr>
                <a:t>O</a:t>
              </a:r>
              <a:endParaRPr lang="en-US" altLang="zh-CN" sz="2400" dirty="0">
                <a:latin typeface="Times New Roman" panose="02020603050405020304" charset="0"/>
              </a:endParaRPr>
            </a:p>
          </p:txBody>
        </p:sp>
        <p:sp>
          <p:nvSpPr>
            <p:cNvPr id="23" name="文本框 30731"/>
            <p:cNvSpPr txBox="1"/>
            <p:nvPr/>
          </p:nvSpPr>
          <p:spPr>
            <a:xfrm>
              <a:off x="0" y="605"/>
              <a:ext cx="596" cy="288"/>
            </a:xfrm>
            <a:prstGeom prst="rect">
              <a:avLst/>
            </a:prstGeom>
            <a:noFill/>
            <a:ln w="9525">
              <a:noFill/>
            </a:ln>
          </p:spPr>
          <p:txBody>
            <a:bodyPr wrap="none" anchor="t" anchorCtr="0">
              <a:spAutoFit/>
            </a:bodyPr>
            <a:p>
              <a:r>
                <a:rPr lang="en-US" altLang="zh-CN" sz="2400" dirty="0">
                  <a:latin typeface="Times New Roman" panose="02020603050405020304" charset="0"/>
                </a:rPr>
                <a:t>φ</a:t>
              </a:r>
              <a:r>
                <a:rPr lang="zh-CN" altLang="en-US" sz="2400" dirty="0">
                  <a:latin typeface="Times New Roman" panose="02020603050405020304" charset="0"/>
                </a:rPr>
                <a:t>＝</a:t>
              </a:r>
              <a:r>
                <a:rPr lang="en-US" altLang="zh-CN" sz="2400" dirty="0">
                  <a:latin typeface="Times New Roman" panose="02020603050405020304" charset="0"/>
                </a:rPr>
                <a:t>0</a:t>
              </a:r>
              <a:endParaRPr lang="en-US" altLang="zh-CN" sz="2400" dirty="0">
                <a:latin typeface="Times New Roman" panose="02020603050405020304" charset="0"/>
              </a:endParaRPr>
            </a:p>
          </p:txBody>
        </p:sp>
        <p:sp>
          <p:nvSpPr>
            <p:cNvPr id="24" name="文本框 30732"/>
            <p:cNvSpPr txBox="1"/>
            <p:nvPr/>
          </p:nvSpPr>
          <p:spPr>
            <a:xfrm>
              <a:off x="1778" y="651"/>
              <a:ext cx="596" cy="288"/>
            </a:xfrm>
            <a:prstGeom prst="rect">
              <a:avLst/>
            </a:prstGeom>
            <a:noFill/>
            <a:ln w="9525">
              <a:noFill/>
            </a:ln>
          </p:spPr>
          <p:txBody>
            <a:bodyPr wrap="none" anchor="t" anchorCtr="0">
              <a:spAutoFit/>
            </a:bodyPr>
            <a:p>
              <a:r>
                <a:rPr lang="en-US" altLang="zh-CN" sz="2400" dirty="0">
                  <a:latin typeface="Times New Roman" panose="02020603050405020304" charset="0"/>
                </a:rPr>
                <a:t>φ</a:t>
              </a:r>
              <a:r>
                <a:rPr lang="zh-CN" altLang="en-US" sz="2400" dirty="0">
                  <a:latin typeface="Times New Roman" panose="02020603050405020304" charset="0"/>
                </a:rPr>
                <a:t>＝</a:t>
              </a:r>
              <a:r>
                <a:rPr lang="en-US" altLang="zh-CN" sz="2400" dirty="0">
                  <a:latin typeface="Times New Roman" panose="02020603050405020304" charset="0"/>
                </a:rPr>
                <a:t>0</a:t>
              </a:r>
              <a:endParaRPr lang="en-US" altLang="zh-CN" sz="2400" dirty="0">
                <a:latin typeface="Times New Roman" panose="02020603050405020304" charset="0"/>
              </a:endParaRPr>
            </a:p>
          </p:txBody>
        </p:sp>
        <p:sp>
          <p:nvSpPr>
            <p:cNvPr id="25" name="文本框 30733"/>
            <p:cNvSpPr txBox="1"/>
            <p:nvPr/>
          </p:nvSpPr>
          <p:spPr>
            <a:xfrm>
              <a:off x="1756" y="1571"/>
              <a:ext cx="201" cy="288"/>
            </a:xfrm>
            <a:prstGeom prst="rect">
              <a:avLst/>
            </a:prstGeom>
            <a:noFill/>
            <a:ln w="9525">
              <a:noFill/>
            </a:ln>
          </p:spPr>
          <p:txBody>
            <a:bodyPr wrap="none" anchor="t" anchorCtr="0">
              <a:spAutoFit/>
            </a:bodyPr>
            <a:p>
              <a:r>
                <a:rPr lang="en-US" altLang="zh-CN" sz="2400" dirty="0">
                  <a:latin typeface="Times New Roman" panose="02020603050405020304" charset="0"/>
                </a:rPr>
                <a:t>a</a:t>
              </a:r>
              <a:endParaRPr lang="en-US" altLang="zh-CN" sz="2400" dirty="0">
                <a:latin typeface="Times New Roman" panose="02020603050405020304" charset="0"/>
              </a:endParaRPr>
            </a:p>
          </p:txBody>
        </p:sp>
        <p:sp>
          <p:nvSpPr>
            <p:cNvPr id="26" name="文本框 30734"/>
            <p:cNvSpPr txBox="1"/>
            <p:nvPr/>
          </p:nvSpPr>
          <p:spPr>
            <a:xfrm>
              <a:off x="753" y="1649"/>
              <a:ext cx="777" cy="288"/>
            </a:xfrm>
            <a:prstGeom prst="rect">
              <a:avLst/>
            </a:prstGeom>
            <a:noFill/>
            <a:ln w="9525">
              <a:noFill/>
            </a:ln>
          </p:spPr>
          <p:txBody>
            <a:bodyPr wrap="none" anchor="t" anchorCtr="0">
              <a:spAutoFit/>
            </a:bodyPr>
            <a:p>
              <a:r>
                <a:rPr lang="en-US" altLang="zh-CN" sz="2400" dirty="0">
                  <a:latin typeface="Times New Roman" panose="02020603050405020304" charset="0"/>
                </a:rPr>
                <a:t>φ</a:t>
              </a:r>
              <a:r>
                <a:rPr lang="zh-CN" altLang="en-US" sz="2400" dirty="0">
                  <a:latin typeface="Times New Roman" panose="02020603050405020304" charset="0"/>
                </a:rPr>
                <a:t>＝</a:t>
              </a:r>
              <a:r>
                <a:rPr lang="en-US" altLang="zh-CN" sz="2400" dirty="0">
                  <a:latin typeface="Times New Roman" panose="02020603050405020304" charset="0"/>
                </a:rPr>
                <a:t>f(</a:t>
              </a:r>
              <a:r>
                <a:rPr lang="en-US" altLang="zh-CN" sz="2400" i="1" dirty="0">
                  <a:latin typeface="Times New Roman" panose="02020603050405020304" charset="0"/>
                </a:rPr>
                <a:t>x</a:t>
              </a:r>
              <a:r>
                <a:rPr lang="en-US" altLang="zh-CN" sz="2400" dirty="0">
                  <a:latin typeface="Times New Roman" panose="02020603050405020304" charset="0"/>
                </a:rPr>
                <a:t>)</a:t>
              </a:r>
              <a:endParaRPr lang="en-US" altLang="zh-CN" sz="2400" dirty="0">
                <a:latin typeface="Times New Roman" panose="02020603050405020304" charset="0"/>
              </a:endParaRPr>
            </a:p>
          </p:txBody>
        </p:sp>
        <p:sp>
          <p:nvSpPr>
            <p:cNvPr id="27" name="文本框 30735"/>
            <p:cNvSpPr txBox="1"/>
            <p:nvPr/>
          </p:nvSpPr>
          <p:spPr>
            <a:xfrm>
              <a:off x="862" y="696"/>
              <a:ext cx="748" cy="290"/>
            </a:xfrm>
            <a:prstGeom prst="rect">
              <a:avLst/>
            </a:prstGeom>
            <a:noFill/>
            <a:ln w="9525">
              <a:noFill/>
            </a:ln>
          </p:spPr>
          <p:txBody>
            <a:bodyPr wrap="none" anchor="t" anchorCtr="0">
              <a:spAutoFit/>
            </a:bodyPr>
            <a:p>
              <a:r>
                <a:rPr lang="en-US" altLang="zh-CN" sz="2400" b="1" dirty="0">
                  <a:solidFill>
                    <a:schemeClr val="tx1"/>
                  </a:solidFill>
                  <a:latin typeface="Times New Roman" panose="02020603050405020304" charset="0"/>
                </a:rPr>
                <a:t>φ(x，y)</a:t>
              </a:r>
              <a:endParaRPr lang="en-US" altLang="zh-CN" sz="2400" b="1" dirty="0">
                <a:solidFill>
                  <a:schemeClr val="tx1"/>
                </a:solidFill>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3.2 </a:t>
            </a:r>
            <a:r>
              <a:rPr lang="zh-CN" altLang="en-US" sz="2400" b="1" kern="0" noProof="0" dirty="0" smtClean="0">
                <a:ln>
                  <a:noFill/>
                </a:ln>
                <a:effectLst/>
                <a:uLnTx/>
                <a:uFillTx/>
                <a:latin typeface="宋体" panose="02010600030101010101" pitchFamily="2" charset="-122"/>
                <a:ea typeface="楷体_GB2312"/>
                <a:sym typeface="+mn-ea"/>
              </a:rPr>
              <a:t>例题</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endParaRPr lang="zh-CN" sz="2400" b="1" strike="noStrike" noProof="1" dirty="0">
              <a:effectLst/>
            </a:endParaRPr>
          </a:p>
        </p:txBody>
      </p:sp>
      <p:sp>
        <p:nvSpPr>
          <p:cNvPr id="9217" name="文本框 31745"/>
          <p:cNvSpPr txBox="1"/>
          <p:nvPr>
            <p:custDataLst>
              <p:tags r:id="rId11"/>
            </p:custDataLst>
          </p:nvPr>
        </p:nvSpPr>
        <p:spPr>
          <a:xfrm>
            <a:off x="939483" y="1335405"/>
            <a:ext cx="10986135" cy="460375"/>
          </a:xfrm>
          <a:prstGeom prst="rect">
            <a:avLst/>
          </a:prstGeom>
          <a:noFill/>
          <a:ln w="9525">
            <a:noFill/>
          </a:ln>
        </p:spPr>
        <p:txBody>
          <a:bodyPr wrap="none" anchor="t" anchorCtr="0">
            <a:spAutoFit/>
          </a:bodyPr>
          <a:p>
            <a:r>
              <a:rPr lang="zh-CN" altLang="en-US" sz="2400" dirty="0">
                <a:latin typeface="Times New Roman" panose="02020603050405020304" charset="0"/>
              </a:rPr>
              <a:t>半无限长带形区域内的电势分布是一个与</a:t>
            </a:r>
            <a:r>
              <a:rPr lang="en-US" altLang="zh-CN" sz="2400" dirty="0">
                <a:latin typeface="Times New Roman" panose="02020603050405020304" charset="0"/>
              </a:rPr>
              <a:t>z</a:t>
            </a:r>
            <a:r>
              <a:rPr lang="zh-CN" altLang="en-US" sz="2400" dirty="0">
                <a:latin typeface="Times New Roman" panose="02020603050405020304" charset="0"/>
              </a:rPr>
              <a:t>无关的二维场问题，故拉普拉斯方程为</a:t>
            </a:r>
            <a:endParaRPr lang="zh-CN" altLang="en-US" sz="2400" dirty="0">
              <a:latin typeface="Times New Roman" panose="02020603050405020304" charset="0"/>
            </a:endParaRPr>
          </a:p>
        </p:txBody>
      </p:sp>
      <p:graphicFrame>
        <p:nvGraphicFramePr>
          <p:cNvPr id="9219" name="对象 31747"/>
          <p:cNvGraphicFramePr>
            <a:graphicFrameLocks noChangeAspect="1"/>
          </p:cNvGraphicFramePr>
          <p:nvPr>
            <p:custDataLst>
              <p:tags r:id="rId12"/>
            </p:custDataLst>
          </p:nvPr>
        </p:nvGraphicFramePr>
        <p:xfrm>
          <a:off x="5329238" y="1947545"/>
          <a:ext cx="1979612" cy="960438"/>
        </p:xfrm>
        <a:graphic>
          <a:graphicData uri="http://schemas.openxmlformats.org/presentationml/2006/ole">
            <mc:AlternateContent xmlns:mc="http://schemas.openxmlformats.org/markup-compatibility/2006">
              <mc:Choice xmlns:v="urn:schemas-microsoft-com:vml" Requires="v">
                <p:oleObj spid="_x0000_s3082" name="" r:id="rId13" imgW="941705" imgH="458470" progId="Equation.3">
                  <p:embed/>
                </p:oleObj>
              </mc:Choice>
              <mc:Fallback>
                <p:oleObj name="" r:id="rId13" imgW="941705" imgH="458470" progId="Equation.3">
                  <p:embed/>
                  <p:pic>
                    <p:nvPicPr>
                      <p:cNvPr id="0" name="图片 3081"/>
                      <p:cNvPicPr/>
                      <p:nvPr/>
                    </p:nvPicPr>
                    <p:blipFill>
                      <a:blip r:embed="rId14"/>
                      <a:stretch>
                        <a:fillRect/>
                      </a:stretch>
                    </p:blipFill>
                    <p:spPr>
                      <a:xfrm>
                        <a:off x="5329238" y="1947545"/>
                        <a:ext cx="1979612" cy="960438"/>
                      </a:xfrm>
                      <a:prstGeom prst="rect">
                        <a:avLst/>
                      </a:prstGeom>
                      <a:noFill/>
                      <a:ln w="38100">
                        <a:noFill/>
                        <a:miter/>
                      </a:ln>
                    </p:spPr>
                  </p:pic>
                </p:oleObj>
              </mc:Fallback>
            </mc:AlternateContent>
          </a:graphicData>
        </a:graphic>
      </p:graphicFrame>
      <p:sp>
        <p:nvSpPr>
          <p:cNvPr id="9220" name="矩形 31748"/>
          <p:cNvSpPr/>
          <p:nvPr>
            <p:custDataLst>
              <p:tags r:id="rId15"/>
            </p:custDataLst>
          </p:nvPr>
        </p:nvSpPr>
        <p:spPr>
          <a:xfrm>
            <a:off x="666750" y="4188143"/>
            <a:ext cx="9144000" cy="0"/>
          </a:xfrm>
          <a:prstGeom prst="rect">
            <a:avLst/>
          </a:prstGeom>
          <a:noFill/>
          <a:ln w="9525">
            <a:noFill/>
          </a:ln>
        </p:spPr>
        <p:txBody>
          <a:bodyPr anchor="t" anchorCtr="0"/>
          <a:p>
            <a:endParaRPr lang="zh-CN" altLang="en-US">
              <a:latin typeface="Arial" panose="020B0604020202020204" pitchFamily="34" charset="0"/>
            </a:endParaRPr>
          </a:p>
        </p:txBody>
      </p:sp>
      <p:graphicFrame>
        <p:nvGraphicFramePr>
          <p:cNvPr id="9221" name="对象 31749"/>
          <p:cNvGraphicFramePr>
            <a:graphicFrameLocks noChangeAspect="1"/>
          </p:cNvGraphicFramePr>
          <p:nvPr>
            <p:custDataLst>
              <p:tags r:id="rId16"/>
            </p:custDataLst>
          </p:nvPr>
        </p:nvGraphicFramePr>
        <p:xfrm>
          <a:off x="5192713" y="3282950"/>
          <a:ext cx="2305050" cy="374650"/>
        </p:xfrm>
        <a:graphic>
          <a:graphicData uri="http://schemas.openxmlformats.org/presentationml/2006/ole">
            <mc:AlternateContent xmlns:mc="http://schemas.openxmlformats.org/markup-compatibility/2006">
              <mc:Choice xmlns:v="urn:schemas-microsoft-com:vml" Requires="v">
                <p:oleObj spid="_x0000_s3076" name="" r:id="rId17" imgW="1233805" imgH="203835" progId="Equation.3">
                  <p:embed/>
                </p:oleObj>
              </mc:Choice>
              <mc:Fallback>
                <p:oleObj name="" r:id="rId17" imgW="1233805" imgH="203835" progId="Equation.3">
                  <p:embed/>
                  <p:pic>
                    <p:nvPicPr>
                      <p:cNvPr id="0" name="图片 3075"/>
                      <p:cNvPicPr/>
                      <p:nvPr/>
                    </p:nvPicPr>
                    <p:blipFill>
                      <a:blip r:embed="rId18"/>
                      <a:stretch>
                        <a:fillRect/>
                      </a:stretch>
                    </p:blipFill>
                    <p:spPr>
                      <a:xfrm>
                        <a:off x="5192713" y="3282950"/>
                        <a:ext cx="2305050" cy="374650"/>
                      </a:xfrm>
                      <a:prstGeom prst="rect">
                        <a:avLst/>
                      </a:prstGeom>
                      <a:noFill/>
                      <a:ln w="38100">
                        <a:noFill/>
                        <a:miter/>
                      </a:ln>
                    </p:spPr>
                  </p:pic>
                </p:oleObj>
              </mc:Fallback>
            </mc:AlternateContent>
          </a:graphicData>
        </a:graphic>
      </p:graphicFrame>
      <p:sp>
        <p:nvSpPr>
          <p:cNvPr id="9222" name="文本框 31750"/>
          <p:cNvSpPr txBox="1"/>
          <p:nvPr>
            <p:custDataLst>
              <p:tags r:id="rId19"/>
            </p:custDataLst>
          </p:nvPr>
        </p:nvSpPr>
        <p:spPr>
          <a:xfrm>
            <a:off x="1015048" y="3066415"/>
            <a:ext cx="2012950" cy="457200"/>
          </a:xfrm>
          <a:prstGeom prst="rect">
            <a:avLst/>
          </a:prstGeom>
          <a:noFill/>
          <a:ln w="9525">
            <a:noFill/>
          </a:ln>
        </p:spPr>
        <p:txBody>
          <a:bodyPr wrap="none" anchor="t" anchorCtr="0">
            <a:spAutoFit/>
          </a:bodyPr>
          <a:p>
            <a:r>
              <a:rPr lang="zh-CN" altLang="en-US" sz="2400" dirty="0">
                <a:latin typeface="Times New Roman" panose="02020603050405020304" charset="0"/>
              </a:rPr>
              <a:t>采用分离变量</a:t>
            </a:r>
            <a:endParaRPr lang="zh-CN" altLang="en-US" sz="2400" dirty="0">
              <a:latin typeface="Times New Roman" panose="02020603050405020304" charset="0"/>
            </a:endParaRPr>
          </a:p>
        </p:txBody>
      </p:sp>
      <p:graphicFrame>
        <p:nvGraphicFramePr>
          <p:cNvPr id="9224" name="对象 31752"/>
          <p:cNvGraphicFramePr>
            <a:graphicFrameLocks noChangeAspect="1"/>
          </p:cNvGraphicFramePr>
          <p:nvPr>
            <p:custDataLst>
              <p:tags r:id="rId20"/>
            </p:custDataLst>
          </p:nvPr>
        </p:nvGraphicFramePr>
        <p:xfrm>
          <a:off x="1854200" y="3926205"/>
          <a:ext cx="935038" cy="384175"/>
        </p:xfrm>
        <a:graphic>
          <a:graphicData uri="http://schemas.openxmlformats.org/presentationml/2006/ole">
            <mc:AlternateContent xmlns:mc="http://schemas.openxmlformats.org/markup-compatibility/2006">
              <mc:Choice xmlns:v="urn:schemas-microsoft-com:vml" Requires="v">
                <p:oleObj spid="_x0000_s3081" name="" r:id="rId21" imgW="484505" imgH="203835" progId="Equation.DSMT4">
                  <p:embed/>
                </p:oleObj>
              </mc:Choice>
              <mc:Fallback>
                <p:oleObj name="" r:id="rId21" imgW="484505" imgH="203835" progId="Equation.DSMT4">
                  <p:embed/>
                  <p:pic>
                    <p:nvPicPr>
                      <p:cNvPr id="0" name="图片 3080"/>
                      <p:cNvPicPr/>
                      <p:nvPr/>
                    </p:nvPicPr>
                    <p:blipFill>
                      <a:blip r:embed="rId22"/>
                      <a:stretch>
                        <a:fillRect/>
                      </a:stretch>
                    </p:blipFill>
                    <p:spPr>
                      <a:xfrm>
                        <a:off x="1854200" y="3926205"/>
                        <a:ext cx="935038" cy="384175"/>
                      </a:xfrm>
                      <a:prstGeom prst="rect">
                        <a:avLst/>
                      </a:prstGeom>
                      <a:noFill/>
                      <a:ln w="38100">
                        <a:noFill/>
                        <a:miter/>
                      </a:ln>
                    </p:spPr>
                  </p:pic>
                </p:oleObj>
              </mc:Fallback>
            </mc:AlternateContent>
          </a:graphicData>
        </a:graphic>
      </p:graphicFrame>
      <p:graphicFrame>
        <p:nvGraphicFramePr>
          <p:cNvPr id="9226" name="对象 31754"/>
          <p:cNvGraphicFramePr>
            <a:graphicFrameLocks noChangeAspect="1"/>
          </p:cNvGraphicFramePr>
          <p:nvPr>
            <p:custDataLst>
              <p:tags r:id="rId23"/>
            </p:custDataLst>
          </p:nvPr>
        </p:nvGraphicFramePr>
        <p:xfrm>
          <a:off x="3344863" y="3926205"/>
          <a:ext cx="574675" cy="325438"/>
        </p:xfrm>
        <a:graphic>
          <a:graphicData uri="http://schemas.openxmlformats.org/presentationml/2006/ole">
            <mc:AlternateContent xmlns:mc="http://schemas.openxmlformats.org/markup-compatibility/2006">
              <mc:Choice xmlns:v="urn:schemas-microsoft-com:vml" Requires="v">
                <p:oleObj spid="_x0000_s3080" name="" r:id="rId24" imgW="356870" imgH="203835" progId="Equation.DSMT4">
                  <p:embed/>
                </p:oleObj>
              </mc:Choice>
              <mc:Fallback>
                <p:oleObj name="" r:id="rId24" imgW="356870" imgH="203835" progId="Equation.DSMT4">
                  <p:embed/>
                  <p:pic>
                    <p:nvPicPr>
                      <p:cNvPr id="0" name="图片 3079"/>
                      <p:cNvPicPr/>
                      <p:nvPr/>
                    </p:nvPicPr>
                    <p:blipFill>
                      <a:blip r:embed="rId25"/>
                      <a:stretch>
                        <a:fillRect/>
                      </a:stretch>
                    </p:blipFill>
                    <p:spPr>
                      <a:xfrm>
                        <a:off x="3344863" y="3926205"/>
                        <a:ext cx="574675" cy="325438"/>
                      </a:xfrm>
                      <a:prstGeom prst="rect">
                        <a:avLst/>
                      </a:prstGeom>
                      <a:noFill/>
                      <a:ln w="38100">
                        <a:noFill/>
                        <a:miter/>
                      </a:ln>
                    </p:spPr>
                  </p:pic>
                </p:oleObj>
              </mc:Fallback>
            </mc:AlternateContent>
          </a:graphicData>
        </a:graphic>
      </p:graphicFrame>
      <p:graphicFrame>
        <p:nvGraphicFramePr>
          <p:cNvPr id="9228" name="对象 31756"/>
          <p:cNvGraphicFramePr>
            <a:graphicFrameLocks noChangeAspect="1"/>
          </p:cNvGraphicFramePr>
          <p:nvPr>
            <p:custDataLst>
              <p:tags r:id="rId26"/>
            </p:custDataLst>
          </p:nvPr>
        </p:nvGraphicFramePr>
        <p:xfrm>
          <a:off x="4432300" y="3926205"/>
          <a:ext cx="646113" cy="347663"/>
        </p:xfrm>
        <a:graphic>
          <a:graphicData uri="http://schemas.openxmlformats.org/presentationml/2006/ole">
            <mc:AlternateContent xmlns:mc="http://schemas.openxmlformats.org/markup-compatibility/2006">
              <mc:Choice xmlns:v="urn:schemas-microsoft-com:vml" Requires="v">
                <p:oleObj spid="_x0000_s3079" name="" r:id="rId27" imgW="369570" imgH="203835" progId="Equation.DSMT4">
                  <p:embed/>
                </p:oleObj>
              </mc:Choice>
              <mc:Fallback>
                <p:oleObj name="" r:id="rId27" imgW="369570" imgH="203835" progId="Equation.DSMT4">
                  <p:embed/>
                  <p:pic>
                    <p:nvPicPr>
                      <p:cNvPr id="0" name="图片 3078"/>
                      <p:cNvPicPr/>
                      <p:nvPr/>
                    </p:nvPicPr>
                    <p:blipFill>
                      <a:blip r:embed="rId28"/>
                      <a:stretch>
                        <a:fillRect/>
                      </a:stretch>
                    </p:blipFill>
                    <p:spPr>
                      <a:xfrm>
                        <a:off x="4432300" y="3926205"/>
                        <a:ext cx="646113" cy="347663"/>
                      </a:xfrm>
                      <a:prstGeom prst="rect">
                        <a:avLst/>
                      </a:prstGeom>
                      <a:noFill/>
                      <a:ln w="38100">
                        <a:noFill/>
                        <a:miter/>
                      </a:ln>
                    </p:spPr>
                  </p:pic>
                </p:oleObj>
              </mc:Fallback>
            </mc:AlternateContent>
          </a:graphicData>
        </a:graphic>
      </p:graphicFrame>
      <p:graphicFrame>
        <p:nvGraphicFramePr>
          <p:cNvPr id="9230" name="对象 31758"/>
          <p:cNvGraphicFramePr>
            <a:graphicFrameLocks noChangeAspect="1"/>
          </p:cNvGraphicFramePr>
          <p:nvPr>
            <p:custDataLst>
              <p:tags r:id="rId29"/>
            </p:custDataLst>
          </p:nvPr>
        </p:nvGraphicFramePr>
        <p:xfrm>
          <a:off x="1620838" y="4686618"/>
          <a:ext cx="719137" cy="409575"/>
        </p:xfrm>
        <a:graphic>
          <a:graphicData uri="http://schemas.openxmlformats.org/presentationml/2006/ole">
            <mc:AlternateContent xmlns:mc="http://schemas.openxmlformats.org/markup-compatibility/2006">
              <mc:Choice xmlns:v="urn:schemas-microsoft-com:vml" Requires="v">
                <p:oleObj spid="_x0000_s3078" name="" r:id="rId30" imgW="421005" imgH="241935" progId="Equation.DSMT4">
                  <p:embed/>
                </p:oleObj>
              </mc:Choice>
              <mc:Fallback>
                <p:oleObj name="" r:id="rId30" imgW="421005" imgH="241935" progId="Equation.DSMT4">
                  <p:embed/>
                  <p:pic>
                    <p:nvPicPr>
                      <p:cNvPr id="0" name="图片 3077"/>
                      <p:cNvPicPr/>
                      <p:nvPr/>
                    </p:nvPicPr>
                    <p:blipFill>
                      <a:blip r:embed="rId31"/>
                      <a:stretch>
                        <a:fillRect/>
                      </a:stretch>
                    </p:blipFill>
                    <p:spPr>
                      <a:xfrm>
                        <a:off x="1620838" y="4686618"/>
                        <a:ext cx="719137" cy="409575"/>
                      </a:xfrm>
                      <a:prstGeom prst="rect">
                        <a:avLst/>
                      </a:prstGeom>
                      <a:noFill/>
                      <a:ln w="38100">
                        <a:noFill/>
                        <a:miter/>
                      </a:ln>
                    </p:spPr>
                  </p:pic>
                </p:oleObj>
              </mc:Fallback>
            </mc:AlternateContent>
          </a:graphicData>
        </a:graphic>
      </p:graphicFrame>
      <p:sp>
        <p:nvSpPr>
          <p:cNvPr id="9231" name="文本框 31759"/>
          <p:cNvSpPr txBox="1"/>
          <p:nvPr>
            <p:custDataLst>
              <p:tags r:id="rId32"/>
            </p:custDataLst>
          </p:nvPr>
        </p:nvSpPr>
        <p:spPr>
          <a:xfrm>
            <a:off x="1024255" y="3857625"/>
            <a:ext cx="793750" cy="457200"/>
          </a:xfrm>
          <a:prstGeom prst="rect">
            <a:avLst/>
          </a:prstGeom>
          <a:noFill/>
          <a:ln w="9525">
            <a:noFill/>
          </a:ln>
        </p:spPr>
        <p:txBody>
          <a:bodyPr wrap="none" anchor="t" anchorCtr="0">
            <a:spAutoFit/>
          </a:bodyPr>
          <a:p>
            <a:r>
              <a:rPr lang="zh-CN" altLang="en-US" sz="2400" dirty="0">
                <a:latin typeface="Times New Roman" panose="02020603050405020304" charset="0"/>
              </a:rPr>
              <a:t>由于</a:t>
            </a:r>
            <a:endParaRPr lang="zh-CN" altLang="en-US" sz="2400" dirty="0">
              <a:latin typeface="Times New Roman" panose="02020603050405020304" charset="0"/>
            </a:endParaRPr>
          </a:p>
        </p:txBody>
      </p:sp>
      <p:sp>
        <p:nvSpPr>
          <p:cNvPr id="9232" name="文本框 31760"/>
          <p:cNvSpPr txBox="1"/>
          <p:nvPr>
            <p:custDataLst>
              <p:tags r:id="rId33"/>
            </p:custDataLst>
          </p:nvPr>
        </p:nvSpPr>
        <p:spPr>
          <a:xfrm>
            <a:off x="2782888" y="3854768"/>
            <a:ext cx="488950" cy="457200"/>
          </a:xfrm>
          <a:prstGeom prst="rect">
            <a:avLst/>
          </a:prstGeom>
          <a:noFill/>
          <a:ln w="9525">
            <a:noFill/>
          </a:ln>
        </p:spPr>
        <p:txBody>
          <a:bodyPr wrap="none" anchor="t" anchorCtr="0">
            <a:spAutoFit/>
          </a:bodyPr>
          <a:p>
            <a:r>
              <a:rPr lang="zh-CN" altLang="en-US" sz="2400" dirty="0">
                <a:latin typeface="Times New Roman" panose="02020603050405020304" charset="0"/>
              </a:rPr>
              <a:t>时</a:t>
            </a:r>
            <a:endParaRPr lang="zh-CN" altLang="en-US" sz="2400" dirty="0">
              <a:latin typeface="Times New Roman" panose="02020603050405020304" charset="0"/>
            </a:endParaRPr>
          </a:p>
        </p:txBody>
      </p:sp>
      <p:sp>
        <p:nvSpPr>
          <p:cNvPr id="9234" name="文本框 31762"/>
          <p:cNvSpPr txBox="1"/>
          <p:nvPr>
            <p:custDataLst>
              <p:tags r:id="rId34"/>
            </p:custDataLst>
          </p:nvPr>
        </p:nvSpPr>
        <p:spPr>
          <a:xfrm>
            <a:off x="1023938" y="4648518"/>
            <a:ext cx="488950" cy="457200"/>
          </a:xfrm>
          <a:prstGeom prst="rect">
            <a:avLst/>
          </a:prstGeom>
          <a:noFill/>
          <a:ln w="9525">
            <a:noFill/>
          </a:ln>
        </p:spPr>
        <p:txBody>
          <a:bodyPr wrap="none" anchor="t" anchorCtr="0">
            <a:spAutoFit/>
          </a:bodyPr>
          <a:p>
            <a:r>
              <a:rPr lang="zh-CN" altLang="en-US" sz="2400" dirty="0">
                <a:latin typeface="Times New Roman" panose="02020603050405020304" charset="0"/>
              </a:rPr>
              <a:t>即</a:t>
            </a:r>
            <a:endParaRPr lang="zh-CN" altLang="en-US" sz="2400" dirty="0">
              <a:latin typeface="Times New Roman" panose="02020603050405020304" charset="0"/>
            </a:endParaRPr>
          </a:p>
        </p:txBody>
      </p:sp>
      <p:sp>
        <p:nvSpPr>
          <p:cNvPr id="9236" name="文本框 31764"/>
          <p:cNvSpPr txBox="1"/>
          <p:nvPr>
            <p:custDataLst>
              <p:tags r:id="rId35"/>
            </p:custDataLst>
          </p:nvPr>
        </p:nvSpPr>
        <p:spPr>
          <a:xfrm>
            <a:off x="2392363" y="4648518"/>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于是：</a:t>
            </a:r>
            <a:endParaRPr lang="zh-CN" altLang="en-US" sz="2400" dirty="0">
              <a:latin typeface="Times New Roman" panose="02020603050405020304" charset="0"/>
            </a:endParaRPr>
          </a:p>
        </p:txBody>
      </p:sp>
      <p:graphicFrame>
        <p:nvGraphicFramePr>
          <p:cNvPr id="9238" name="对象 31766"/>
          <p:cNvGraphicFramePr>
            <a:graphicFrameLocks noChangeAspect="1"/>
          </p:cNvGraphicFramePr>
          <p:nvPr>
            <p:custDataLst>
              <p:tags r:id="rId36"/>
            </p:custDataLst>
          </p:nvPr>
        </p:nvGraphicFramePr>
        <p:xfrm>
          <a:off x="3509963" y="4575493"/>
          <a:ext cx="3168650" cy="642937"/>
        </p:xfrm>
        <a:graphic>
          <a:graphicData uri="http://schemas.openxmlformats.org/presentationml/2006/ole">
            <mc:AlternateContent xmlns:mc="http://schemas.openxmlformats.org/markup-compatibility/2006">
              <mc:Choice xmlns:v="urn:schemas-microsoft-com:vml" Requires="v">
                <p:oleObj spid="_x0000_s3150" name="" r:id="rId37" imgW="1271905" imgH="254635" progId="Equation.3">
                  <p:embed/>
                </p:oleObj>
              </mc:Choice>
              <mc:Fallback>
                <p:oleObj name="" r:id="rId37" imgW="1271905" imgH="254635" progId="Equation.3">
                  <p:embed/>
                  <p:pic>
                    <p:nvPicPr>
                      <p:cNvPr id="0" name="图片 3149"/>
                      <p:cNvPicPr/>
                      <p:nvPr/>
                    </p:nvPicPr>
                    <p:blipFill>
                      <a:blip r:embed="rId38"/>
                      <a:stretch>
                        <a:fillRect/>
                      </a:stretch>
                    </p:blipFill>
                    <p:spPr>
                      <a:xfrm>
                        <a:off x="3509963" y="4575493"/>
                        <a:ext cx="3168650" cy="642937"/>
                      </a:xfrm>
                      <a:prstGeom prst="rect">
                        <a:avLst/>
                      </a:prstGeom>
                      <a:noFill/>
                      <a:ln w="38100">
                        <a:noFill/>
                        <a:miter/>
                      </a:ln>
                    </p:spPr>
                  </p:pic>
                </p:oleObj>
              </mc:Fallback>
            </mc:AlternateContent>
          </a:graphicData>
        </a:graphic>
      </p:graphicFrame>
      <p:graphicFrame>
        <p:nvGraphicFramePr>
          <p:cNvPr id="9240" name="对象 31768"/>
          <p:cNvGraphicFramePr>
            <a:graphicFrameLocks noChangeAspect="1"/>
          </p:cNvGraphicFramePr>
          <p:nvPr>
            <p:custDataLst>
              <p:tags r:id="rId39"/>
            </p:custDataLst>
          </p:nvPr>
        </p:nvGraphicFramePr>
        <p:xfrm>
          <a:off x="2586038" y="5251450"/>
          <a:ext cx="7019925" cy="623888"/>
        </p:xfrm>
        <a:graphic>
          <a:graphicData uri="http://schemas.openxmlformats.org/presentationml/2006/ole">
            <mc:AlternateContent xmlns:mc="http://schemas.openxmlformats.org/markup-compatibility/2006">
              <mc:Choice xmlns:v="urn:schemas-microsoft-com:vml" Requires="v">
                <p:oleObj spid="_x0000_s3146" name="" r:id="rId40" imgW="2679700" imgH="241300" progId="Equation.DSMT4">
                  <p:embed/>
                </p:oleObj>
              </mc:Choice>
              <mc:Fallback>
                <p:oleObj name="" r:id="rId40" imgW="2679700" imgH="241300" progId="Equation.DSMT4">
                  <p:embed/>
                  <p:pic>
                    <p:nvPicPr>
                      <p:cNvPr id="0" name="图片 3145"/>
                      <p:cNvPicPr/>
                      <p:nvPr/>
                    </p:nvPicPr>
                    <p:blipFill>
                      <a:blip r:embed="rId41"/>
                      <a:stretch>
                        <a:fillRect/>
                      </a:stretch>
                    </p:blipFill>
                    <p:spPr>
                      <a:xfrm>
                        <a:off x="2586038" y="5251450"/>
                        <a:ext cx="7019925" cy="623888"/>
                      </a:xfrm>
                      <a:prstGeom prst="rect">
                        <a:avLst/>
                      </a:prstGeom>
                      <a:noFill/>
                      <a:ln w="38100">
                        <a:noFill/>
                        <a:miter/>
                      </a:ln>
                    </p:spPr>
                  </p:pic>
                </p:oleObj>
              </mc:Fallback>
            </mc:AlternateContent>
          </a:graphicData>
        </a:graphic>
      </p:graphicFrame>
      <p:sp>
        <p:nvSpPr>
          <p:cNvPr id="9241" name="文本框 31769"/>
          <p:cNvSpPr txBox="1"/>
          <p:nvPr>
            <p:custDataLst>
              <p:tags r:id="rId42"/>
            </p:custDataLst>
          </p:nvPr>
        </p:nvSpPr>
        <p:spPr>
          <a:xfrm>
            <a:off x="1023938" y="5186363"/>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所以：</a:t>
            </a:r>
            <a:endParaRPr lang="zh-CN" altLang="en-US" sz="2400" dirty="0">
              <a:latin typeface="Times New Roman" panose="02020603050405020304" charset="0"/>
            </a:endParaRPr>
          </a:p>
        </p:txBody>
      </p:sp>
      <p:sp>
        <p:nvSpPr>
          <p:cNvPr id="9242" name="矩形 31770"/>
          <p:cNvSpPr/>
          <p:nvPr>
            <p:custDataLst>
              <p:tags r:id="rId43"/>
            </p:custDataLst>
          </p:nvPr>
        </p:nvSpPr>
        <p:spPr>
          <a:xfrm>
            <a:off x="1174750" y="4696143"/>
            <a:ext cx="9144000" cy="0"/>
          </a:xfrm>
          <a:prstGeom prst="rect">
            <a:avLst/>
          </a:prstGeom>
          <a:noFill/>
          <a:ln w="9525">
            <a:noFill/>
          </a:ln>
        </p:spPr>
        <p:txBody>
          <a:bodyPr anchor="t" anchorCtr="0"/>
          <a:p>
            <a:endParaRPr lang="zh-CN" altLang="en-US">
              <a:latin typeface="Arial" panose="020B0604020202020204" pitchFamily="34" charset="0"/>
            </a:endParaRPr>
          </a:p>
        </p:txBody>
      </p:sp>
      <p:graphicFrame>
        <p:nvGraphicFramePr>
          <p:cNvPr id="9243" name="对象 31771"/>
          <p:cNvGraphicFramePr>
            <a:graphicFrameLocks noChangeAspect="1"/>
          </p:cNvGraphicFramePr>
          <p:nvPr>
            <p:custDataLst>
              <p:tags r:id="rId44"/>
            </p:custDataLst>
          </p:nvPr>
        </p:nvGraphicFramePr>
        <p:xfrm>
          <a:off x="2032000" y="5939155"/>
          <a:ext cx="1368425" cy="404813"/>
        </p:xfrm>
        <a:graphic>
          <a:graphicData uri="http://schemas.openxmlformats.org/presentationml/2006/ole">
            <mc:AlternateContent xmlns:mc="http://schemas.openxmlformats.org/markup-compatibility/2006">
              <mc:Choice xmlns:v="urn:schemas-microsoft-com:vml" Requires="v">
                <p:oleObj spid="_x0000_s3145" name="" r:id="rId45" imgW="674370" imgH="203835" progId="Equation.DSMT4">
                  <p:embed/>
                </p:oleObj>
              </mc:Choice>
              <mc:Fallback>
                <p:oleObj name="" r:id="rId45" imgW="674370" imgH="203835" progId="Equation.DSMT4">
                  <p:embed/>
                  <p:pic>
                    <p:nvPicPr>
                      <p:cNvPr id="0" name="图片 3144"/>
                      <p:cNvPicPr/>
                      <p:nvPr/>
                    </p:nvPicPr>
                    <p:blipFill>
                      <a:blip r:embed="rId46"/>
                      <a:stretch>
                        <a:fillRect/>
                      </a:stretch>
                    </p:blipFill>
                    <p:spPr>
                      <a:xfrm>
                        <a:off x="2032000" y="5939155"/>
                        <a:ext cx="1368425" cy="404813"/>
                      </a:xfrm>
                      <a:prstGeom prst="rect">
                        <a:avLst/>
                      </a:prstGeom>
                      <a:noFill/>
                      <a:ln w="38100">
                        <a:noFill/>
                        <a:miter/>
                      </a:ln>
                    </p:spPr>
                  </p:pic>
                </p:oleObj>
              </mc:Fallback>
            </mc:AlternateContent>
          </a:graphicData>
        </a:graphic>
      </p:graphicFrame>
      <p:sp>
        <p:nvSpPr>
          <p:cNvPr id="9244" name="文本框 31772"/>
          <p:cNvSpPr txBox="1"/>
          <p:nvPr>
            <p:custDataLst>
              <p:tags r:id="rId47"/>
            </p:custDataLst>
          </p:nvPr>
        </p:nvSpPr>
        <p:spPr>
          <a:xfrm>
            <a:off x="1076325" y="5866130"/>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由于：</a:t>
            </a:r>
            <a:endParaRPr lang="zh-CN" altLang="en-US" sz="2400" dirty="0">
              <a:latin typeface="Times New Roman" panose="02020603050405020304" charset="0"/>
            </a:endParaRPr>
          </a:p>
        </p:txBody>
      </p:sp>
      <p:graphicFrame>
        <p:nvGraphicFramePr>
          <p:cNvPr id="9246" name="对象 31774"/>
          <p:cNvGraphicFramePr>
            <a:graphicFrameLocks noChangeAspect="1"/>
          </p:cNvGraphicFramePr>
          <p:nvPr>
            <p:custDataLst>
              <p:tags r:id="rId48"/>
            </p:custDataLst>
          </p:nvPr>
        </p:nvGraphicFramePr>
        <p:xfrm>
          <a:off x="5056188" y="5866130"/>
          <a:ext cx="935037" cy="498475"/>
        </p:xfrm>
        <a:graphic>
          <a:graphicData uri="http://schemas.openxmlformats.org/presentationml/2006/ole">
            <mc:AlternateContent xmlns:mc="http://schemas.openxmlformats.org/markup-compatibility/2006">
              <mc:Choice xmlns:v="urn:schemas-microsoft-com:vml" Requires="v">
                <p:oleObj spid="_x0000_s3147" name="" r:id="rId49" imgW="433705" imgH="229235" progId="Equation.DSMT4">
                  <p:embed/>
                </p:oleObj>
              </mc:Choice>
              <mc:Fallback>
                <p:oleObj name="" r:id="rId49" imgW="433705" imgH="229235" progId="Equation.DSMT4">
                  <p:embed/>
                  <p:pic>
                    <p:nvPicPr>
                      <p:cNvPr id="0" name="图片 3146"/>
                      <p:cNvPicPr/>
                      <p:nvPr/>
                    </p:nvPicPr>
                    <p:blipFill>
                      <a:blip r:embed="rId50"/>
                      <a:stretch>
                        <a:fillRect/>
                      </a:stretch>
                    </p:blipFill>
                    <p:spPr>
                      <a:xfrm>
                        <a:off x="5056188" y="5866130"/>
                        <a:ext cx="935037" cy="498475"/>
                      </a:xfrm>
                      <a:prstGeom prst="rect">
                        <a:avLst/>
                      </a:prstGeom>
                      <a:noFill/>
                      <a:ln w="38100">
                        <a:noFill/>
                        <a:miter/>
                      </a:ln>
                    </p:spPr>
                  </p:pic>
                </p:oleObj>
              </mc:Fallback>
            </mc:AlternateContent>
          </a:graphicData>
        </a:graphic>
      </p:graphicFrame>
      <p:sp>
        <p:nvSpPr>
          <p:cNvPr id="9247" name="文本框 31775"/>
          <p:cNvSpPr txBox="1"/>
          <p:nvPr>
            <p:custDataLst>
              <p:tags r:id="rId51"/>
            </p:custDataLst>
          </p:nvPr>
        </p:nvSpPr>
        <p:spPr>
          <a:xfrm>
            <a:off x="4100513" y="5866130"/>
            <a:ext cx="793750" cy="457200"/>
          </a:xfrm>
          <a:prstGeom prst="rect">
            <a:avLst/>
          </a:prstGeom>
          <a:noFill/>
          <a:ln w="9525">
            <a:noFill/>
          </a:ln>
        </p:spPr>
        <p:txBody>
          <a:bodyPr wrap="none" anchor="t" anchorCtr="0">
            <a:spAutoFit/>
          </a:bodyPr>
          <a:p>
            <a:r>
              <a:rPr lang="zh-CN" altLang="en-US" sz="2400" dirty="0">
                <a:latin typeface="Times New Roman" panose="02020603050405020304" charset="0"/>
              </a:rPr>
              <a:t>故：</a:t>
            </a:r>
            <a:endParaRPr lang="zh-CN" altLang="en-US" sz="2400" dirty="0">
              <a:latin typeface="Times New Roman" panose="02020603050405020304" charset="0"/>
            </a:endParaRPr>
          </a:p>
        </p:txBody>
      </p:sp>
      <p:sp>
        <p:nvSpPr>
          <p:cNvPr id="4" name="文本框 31761"/>
          <p:cNvSpPr txBox="1"/>
          <p:nvPr>
            <p:custDataLst>
              <p:tags r:id="rId52"/>
            </p:custDataLst>
          </p:nvPr>
        </p:nvSpPr>
        <p:spPr>
          <a:xfrm>
            <a:off x="5078730" y="3858260"/>
            <a:ext cx="3535680" cy="460375"/>
          </a:xfrm>
          <a:prstGeom prst="rect">
            <a:avLst/>
          </a:prstGeom>
          <a:noFill/>
          <a:ln w="9525">
            <a:noFill/>
          </a:ln>
        </p:spPr>
        <p:txBody>
          <a:bodyPr wrap="none" anchor="t" anchorCtr="0">
            <a:spAutoFit/>
          </a:bodyPr>
          <a:p>
            <a:r>
              <a:rPr lang="zh-CN" altLang="en-US" sz="2400" dirty="0">
                <a:latin typeface="Times New Roman" panose="02020603050405020304" charset="0"/>
              </a:rPr>
              <a:t>应该是三角函数的组合。</a:t>
            </a:r>
            <a:endParaRPr lang="zh-CN" altLang="en-US" sz="2400" dirty="0">
              <a:solidFill>
                <a:srgbClr val="FF0000"/>
              </a:solidFill>
              <a:latin typeface="Times New Roman" panose="0202060305040502030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3.2 </a:t>
            </a:r>
            <a:r>
              <a:rPr lang="zh-CN" altLang="en-US" sz="2400" b="1" kern="0" noProof="0" dirty="0" smtClean="0">
                <a:ln>
                  <a:noFill/>
                </a:ln>
                <a:effectLst/>
                <a:uLnTx/>
                <a:uFillTx/>
                <a:latin typeface="宋体" panose="02010600030101010101" pitchFamily="2" charset="-122"/>
                <a:ea typeface="楷体_GB2312"/>
                <a:sym typeface="+mn-ea"/>
              </a:rPr>
              <a:t>例题</a:t>
            </a:r>
            <a:endParaRPr lang="zh-CN" altLang="en-US" sz="2400" b="1" kern="0" noProof="0" dirty="0" smtClean="0">
              <a:ln>
                <a:noFill/>
              </a:ln>
              <a:effectLst/>
              <a:uLnTx/>
              <a:uFillTx/>
              <a:latin typeface="宋体" panose="02010600030101010101" pitchFamily="2" charset="-122"/>
              <a:ea typeface="楷体_GB2312"/>
              <a:sym typeface="+mn-ea"/>
            </a:endParaRPr>
          </a:p>
        </p:txBody>
      </p:sp>
      <p:graphicFrame>
        <p:nvGraphicFramePr>
          <p:cNvPr id="10242" name="对象 32770"/>
          <p:cNvGraphicFramePr>
            <a:graphicFrameLocks noChangeAspect="1"/>
          </p:cNvGraphicFramePr>
          <p:nvPr>
            <p:custDataLst>
              <p:tags r:id="rId10"/>
            </p:custDataLst>
          </p:nvPr>
        </p:nvGraphicFramePr>
        <p:xfrm>
          <a:off x="3378835" y="1279525"/>
          <a:ext cx="1439863" cy="420688"/>
        </p:xfrm>
        <a:graphic>
          <a:graphicData uri="http://schemas.openxmlformats.org/presentationml/2006/ole">
            <mc:AlternateContent xmlns:mc="http://schemas.openxmlformats.org/markup-compatibility/2006">
              <mc:Choice xmlns:v="urn:schemas-microsoft-com:vml" Requires="v">
                <p:oleObj spid="_x0000_s3149" name="" r:id="rId11" imgW="687070" imgH="203835" progId="Equation.DSMT4">
                  <p:embed/>
                </p:oleObj>
              </mc:Choice>
              <mc:Fallback>
                <p:oleObj name="" r:id="rId11" imgW="687070" imgH="203835" progId="Equation.DSMT4">
                  <p:embed/>
                  <p:pic>
                    <p:nvPicPr>
                      <p:cNvPr id="0" name="图片 3148"/>
                      <p:cNvPicPr/>
                      <p:nvPr/>
                    </p:nvPicPr>
                    <p:blipFill>
                      <a:blip r:embed="rId12"/>
                      <a:stretch>
                        <a:fillRect/>
                      </a:stretch>
                    </p:blipFill>
                    <p:spPr>
                      <a:xfrm>
                        <a:off x="3378835" y="1279525"/>
                        <a:ext cx="1439863" cy="420688"/>
                      </a:xfrm>
                      <a:prstGeom prst="rect">
                        <a:avLst/>
                      </a:prstGeom>
                      <a:noFill/>
                      <a:ln w="38100">
                        <a:noFill/>
                        <a:miter/>
                      </a:ln>
                    </p:spPr>
                  </p:pic>
                </p:oleObj>
              </mc:Fallback>
            </mc:AlternateContent>
          </a:graphicData>
        </a:graphic>
      </p:graphicFrame>
      <p:graphicFrame>
        <p:nvGraphicFramePr>
          <p:cNvPr id="10244" name="对象 32772"/>
          <p:cNvGraphicFramePr>
            <a:graphicFrameLocks noChangeAspect="1"/>
          </p:cNvGraphicFramePr>
          <p:nvPr>
            <p:custDataLst>
              <p:tags r:id="rId13"/>
            </p:custDataLst>
          </p:nvPr>
        </p:nvGraphicFramePr>
        <p:xfrm>
          <a:off x="6403023" y="1052513"/>
          <a:ext cx="3384550" cy="792162"/>
        </p:xfrm>
        <a:graphic>
          <a:graphicData uri="http://schemas.openxmlformats.org/presentationml/2006/ole">
            <mc:AlternateContent xmlns:mc="http://schemas.openxmlformats.org/markup-compatibility/2006">
              <mc:Choice xmlns:v="urn:schemas-microsoft-com:vml" Requires="v">
                <p:oleObj spid="_x0000_s3148" name="" r:id="rId14" imgW="1663700" imgH="393700" progId="Equation.DSMT4">
                  <p:embed/>
                </p:oleObj>
              </mc:Choice>
              <mc:Fallback>
                <p:oleObj name="" r:id="rId14" imgW="1663700" imgH="393700" progId="Equation.DSMT4">
                  <p:embed/>
                  <p:pic>
                    <p:nvPicPr>
                      <p:cNvPr id="0" name="图片 3147"/>
                      <p:cNvPicPr/>
                      <p:nvPr/>
                    </p:nvPicPr>
                    <p:blipFill>
                      <a:blip r:embed="rId15"/>
                      <a:stretch>
                        <a:fillRect/>
                      </a:stretch>
                    </p:blipFill>
                    <p:spPr>
                      <a:xfrm>
                        <a:off x="6403023" y="1052513"/>
                        <a:ext cx="3384550" cy="792162"/>
                      </a:xfrm>
                      <a:prstGeom prst="rect">
                        <a:avLst/>
                      </a:prstGeom>
                      <a:noFill/>
                      <a:ln w="38100">
                        <a:noFill/>
                        <a:miter/>
                      </a:ln>
                    </p:spPr>
                  </p:pic>
                </p:oleObj>
              </mc:Fallback>
            </mc:AlternateContent>
          </a:graphicData>
        </a:graphic>
      </p:graphicFrame>
      <p:sp>
        <p:nvSpPr>
          <p:cNvPr id="10245" name="文本框 32773"/>
          <p:cNvSpPr txBox="1"/>
          <p:nvPr>
            <p:custDataLst>
              <p:tags r:id="rId16"/>
            </p:custDataLst>
          </p:nvPr>
        </p:nvSpPr>
        <p:spPr>
          <a:xfrm>
            <a:off x="2278698" y="1206500"/>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由于：</a:t>
            </a:r>
            <a:endParaRPr lang="zh-CN" altLang="en-US" sz="2400" dirty="0">
              <a:latin typeface="Times New Roman" panose="02020603050405020304" charset="0"/>
            </a:endParaRPr>
          </a:p>
        </p:txBody>
      </p:sp>
      <p:sp>
        <p:nvSpPr>
          <p:cNvPr id="10246" name="文本框 32774"/>
          <p:cNvSpPr txBox="1"/>
          <p:nvPr>
            <p:custDataLst>
              <p:tags r:id="rId17"/>
            </p:custDataLst>
          </p:nvPr>
        </p:nvSpPr>
        <p:spPr>
          <a:xfrm>
            <a:off x="5466398" y="1171575"/>
            <a:ext cx="793750" cy="457200"/>
          </a:xfrm>
          <a:prstGeom prst="rect">
            <a:avLst/>
          </a:prstGeom>
          <a:noFill/>
          <a:ln w="9525">
            <a:noFill/>
          </a:ln>
        </p:spPr>
        <p:txBody>
          <a:bodyPr wrap="none" anchor="t" anchorCtr="0">
            <a:spAutoFit/>
          </a:bodyPr>
          <a:p>
            <a:r>
              <a:rPr lang="zh-CN" altLang="en-US" sz="2400" dirty="0">
                <a:latin typeface="Times New Roman" panose="02020603050405020304" charset="0"/>
              </a:rPr>
              <a:t>故：</a:t>
            </a:r>
            <a:endParaRPr lang="zh-CN" altLang="en-US" sz="2400" dirty="0">
              <a:latin typeface="Times New Roman" panose="02020603050405020304" charset="0"/>
            </a:endParaRPr>
          </a:p>
        </p:txBody>
      </p:sp>
      <p:graphicFrame>
        <p:nvGraphicFramePr>
          <p:cNvPr id="10248" name="对象 32776"/>
          <p:cNvGraphicFramePr>
            <a:graphicFrameLocks noChangeAspect="1"/>
          </p:cNvGraphicFramePr>
          <p:nvPr>
            <p:custDataLst>
              <p:tags r:id="rId18"/>
            </p:custDataLst>
          </p:nvPr>
        </p:nvGraphicFramePr>
        <p:xfrm>
          <a:off x="2442210" y="2005013"/>
          <a:ext cx="1008063" cy="357187"/>
        </p:xfrm>
        <a:graphic>
          <a:graphicData uri="http://schemas.openxmlformats.org/presentationml/2006/ole">
            <mc:AlternateContent xmlns:mc="http://schemas.openxmlformats.org/markup-compatibility/2006">
              <mc:Choice xmlns:v="urn:schemas-microsoft-com:vml" Requires="v">
                <p:oleObj spid="_x0000_s3077" name="" r:id="rId19" imgW="459105" imgH="165735" progId="Equation.DSMT4">
                  <p:embed/>
                </p:oleObj>
              </mc:Choice>
              <mc:Fallback>
                <p:oleObj name="" r:id="rId19" imgW="459105" imgH="165735" progId="Equation.DSMT4">
                  <p:embed/>
                  <p:pic>
                    <p:nvPicPr>
                      <p:cNvPr id="0" name="图片 3076"/>
                      <p:cNvPicPr/>
                      <p:nvPr/>
                    </p:nvPicPr>
                    <p:blipFill>
                      <a:blip r:embed="rId20"/>
                      <a:stretch>
                        <a:fillRect/>
                      </a:stretch>
                    </p:blipFill>
                    <p:spPr>
                      <a:xfrm>
                        <a:off x="2442210" y="2005013"/>
                        <a:ext cx="1008063" cy="357187"/>
                      </a:xfrm>
                      <a:prstGeom prst="rect">
                        <a:avLst/>
                      </a:prstGeom>
                      <a:noFill/>
                      <a:ln w="38100">
                        <a:noFill/>
                        <a:miter/>
                      </a:ln>
                    </p:spPr>
                  </p:pic>
                </p:oleObj>
              </mc:Fallback>
            </mc:AlternateContent>
          </a:graphicData>
        </a:graphic>
      </p:graphicFrame>
      <p:graphicFrame>
        <p:nvGraphicFramePr>
          <p:cNvPr id="10250" name="对象 32778"/>
          <p:cNvGraphicFramePr>
            <a:graphicFrameLocks noChangeAspect="1"/>
          </p:cNvGraphicFramePr>
          <p:nvPr>
            <p:custDataLst>
              <p:tags r:id="rId21"/>
            </p:custDataLst>
          </p:nvPr>
        </p:nvGraphicFramePr>
        <p:xfrm>
          <a:off x="3737610" y="1931988"/>
          <a:ext cx="1584325" cy="455612"/>
        </p:xfrm>
        <a:graphic>
          <a:graphicData uri="http://schemas.openxmlformats.org/presentationml/2006/ole">
            <mc:AlternateContent xmlns:mc="http://schemas.openxmlformats.org/markup-compatibility/2006">
              <mc:Choice xmlns:v="urn:schemas-microsoft-com:vml" Requires="v">
                <p:oleObj spid="_x0000_s3086" name="" r:id="rId22" imgW="699770" imgH="203835" progId="Equation.DSMT4">
                  <p:embed/>
                </p:oleObj>
              </mc:Choice>
              <mc:Fallback>
                <p:oleObj name="" r:id="rId22" imgW="699770" imgH="203835" progId="Equation.DSMT4">
                  <p:embed/>
                  <p:pic>
                    <p:nvPicPr>
                      <p:cNvPr id="0" name="图片 3085"/>
                      <p:cNvPicPr/>
                      <p:nvPr/>
                    </p:nvPicPr>
                    <p:blipFill>
                      <a:blip r:embed="rId23"/>
                      <a:stretch>
                        <a:fillRect/>
                      </a:stretch>
                    </p:blipFill>
                    <p:spPr>
                      <a:xfrm>
                        <a:off x="3737610" y="1931988"/>
                        <a:ext cx="1584325" cy="455612"/>
                      </a:xfrm>
                      <a:prstGeom prst="rect">
                        <a:avLst/>
                      </a:prstGeom>
                      <a:noFill/>
                      <a:ln w="38100">
                        <a:noFill/>
                        <a:miter/>
                      </a:ln>
                    </p:spPr>
                  </p:pic>
                </p:oleObj>
              </mc:Fallback>
            </mc:AlternateContent>
          </a:graphicData>
        </a:graphic>
      </p:graphicFrame>
      <p:graphicFrame>
        <p:nvGraphicFramePr>
          <p:cNvPr id="10252" name="对象 32780"/>
          <p:cNvGraphicFramePr>
            <a:graphicFrameLocks noChangeAspect="1"/>
          </p:cNvGraphicFramePr>
          <p:nvPr>
            <p:custDataLst>
              <p:tags r:id="rId24"/>
            </p:custDataLst>
          </p:nvPr>
        </p:nvGraphicFramePr>
        <p:xfrm>
          <a:off x="6690360" y="1933575"/>
          <a:ext cx="935038" cy="522288"/>
        </p:xfrm>
        <a:graphic>
          <a:graphicData uri="http://schemas.openxmlformats.org/presentationml/2006/ole">
            <mc:AlternateContent xmlns:mc="http://schemas.openxmlformats.org/markup-compatibility/2006">
              <mc:Choice xmlns:v="urn:schemas-microsoft-com:vml" Requires="v">
                <p:oleObj spid="_x0000_s3088" name="" r:id="rId25" imgW="408305" imgH="229235" progId="Equation.DSMT4">
                  <p:embed/>
                </p:oleObj>
              </mc:Choice>
              <mc:Fallback>
                <p:oleObj name="" r:id="rId25" imgW="408305" imgH="229235" progId="Equation.DSMT4">
                  <p:embed/>
                  <p:pic>
                    <p:nvPicPr>
                      <p:cNvPr id="0" name="图片 3087"/>
                      <p:cNvPicPr/>
                      <p:nvPr/>
                    </p:nvPicPr>
                    <p:blipFill>
                      <a:blip r:embed="rId26"/>
                      <a:stretch>
                        <a:fillRect/>
                      </a:stretch>
                    </p:blipFill>
                    <p:spPr>
                      <a:xfrm>
                        <a:off x="6690360" y="1933575"/>
                        <a:ext cx="935038" cy="522288"/>
                      </a:xfrm>
                      <a:prstGeom prst="rect">
                        <a:avLst/>
                      </a:prstGeom>
                      <a:noFill/>
                      <a:ln w="38100">
                        <a:noFill/>
                        <a:miter/>
                      </a:ln>
                    </p:spPr>
                  </p:pic>
                </p:oleObj>
              </mc:Fallback>
            </mc:AlternateContent>
          </a:graphicData>
        </a:graphic>
      </p:graphicFrame>
      <p:sp>
        <p:nvSpPr>
          <p:cNvPr id="10253" name="文本框 32781"/>
          <p:cNvSpPr txBox="1"/>
          <p:nvPr>
            <p:custDataLst>
              <p:tags r:id="rId27"/>
            </p:custDataLst>
          </p:nvPr>
        </p:nvSpPr>
        <p:spPr>
          <a:xfrm>
            <a:off x="5879148" y="1862138"/>
            <a:ext cx="793750" cy="457200"/>
          </a:xfrm>
          <a:prstGeom prst="rect">
            <a:avLst/>
          </a:prstGeom>
          <a:noFill/>
          <a:ln w="9525">
            <a:noFill/>
          </a:ln>
        </p:spPr>
        <p:txBody>
          <a:bodyPr wrap="none" anchor="t" anchorCtr="0">
            <a:spAutoFit/>
          </a:bodyPr>
          <a:p>
            <a:r>
              <a:rPr lang="zh-CN" altLang="en-US" sz="2400" dirty="0">
                <a:latin typeface="Times New Roman" panose="02020603050405020304" charset="0"/>
              </a:rPr>
              <a:t>故：</a:t>
            </a:r>
            <a:endParaRPr lang="zh-CN" altLang="en-US" sz="2400" dirty="0">
              <a:latin typeface="Times New Roman" panose="02020603050405020304" charset="0"/>
            </a:endParaRPr>
          </a:p>
        </p:txBody>
      </p:sp>
      <p:graphicFrame>
        <p:nvGraphicFramePr>
          <p:cNvPr id="10255" name="对象 32783"/>
          <p:cNvGraphicFramePr>
            <a:graphicFrameLocks noChangeAspect="1"/>
          </p:cNvGraphicFramePr>
          <p:nvPr>
            <p:custDataLst>
              <p:tags r:id="rId28"/>
            </p:custDataLst>
          </p:nvPr>
        </p:nvGraphicFramePr>
        <p:xfrm>
          <a:off x="5106035" y="2643188"/>
          <a:ext cx="3536950" cy="866775"/>
        </p:xfrm>
        <a:graphic>
          <a:graphicData uri="http://schemas.openxmlformats.org/presentationml/2006/ole">
            <mc:AlternateContent xmlns:mc="http://schemas.openxmlformats.org/markup-compatibility/2006">
              <mc:Choice xmlns:v="urn:schemas-microsoft-com:vml" Requires="v">
                <p:oleObj spid="_x0000_s3089" name="" r:id="rId29" imgW="1828800" imgH="444500" progId="Equation.DSMT4">
                  <p:embed/>
                </p:oleObj>
              </mc:Choice>
              <mc:Fallback>
                <p:oleObj name="" r:id="rId29" imgW="1828800" imgH="444500" progId="Equation.DSMT4">
                  <p:embed/>
                  <p:pic>
                    <p:nvPicPr>
                      <p:cNvPr id="0" name="图片 3088"/>
                      <p:cNvPicPr/>
                      <p:nvPr/>
                    </p:nvPicPr>
                    <p:blipFill>
                      <a:blip r:embed="rId30"/>
                      <a:stretch>
                        <a:fillRect/>
                      </a:stretch>
                    </p:blipFill>
                    <p:spPr>
                      <a:xfrm>
                        <a:off x="5106035" y="2643188"/>
                        <a:ext cx="3536950" cy="866775"/>
                      </a:xfrm>
                      <a:prstGeom prst="rect">
                        <a:avLst/>
                      </a:prstGeom>
                      <a:noFill/>
                      <a:ln w="38100">
                        <a:noFill/>
                        <a:miter/>
                      </a:ln>
                    </p:spPr>
                  </p:pic>
                </p:oleObj>
              </mc:Fallback>
            </mc:AlternateContent>
          </a:graphicData>
        </a:graphic>
      </p:graphicFrame>
      <p:sp>
        <p:nvSpPr>
          <p:cNvPr id="10256" name="文本框 32784"/>
          <p:cNvSpPr txBox="1"/>
          <p:nvPr>
            <p:custDataLst>
              <p:tags r:id="rId31"/>
            </p:custDataLst>
          </p:nvPr>
        </p:nvSpPr>
        <p:spPr>
          <a:xfrm>
            <a:off x="2350135" y="2787650"/>
            <a:ext cx="2317750" cy="457200"/>
          </a:xfrm>
          <a:prstGeom prst="rect">
            <a:avLst/>
          </a:prstGeom>
          <a:noFill/>
          <a:ln w="9525">
            <a:noFill/>
          </a:ln>
        </p:spPr>
        <p:txBody>
          <a:bodyPr wrap="none" anchor="t" anchorCtr="0">
            <a:spAutoFit/>
          </a:bodyPr>
          <a:p>
            <a:r>
              <a:rPr lang="zh-CN" altLang="en-US" sz="2400" dirty="0">
                <a:latin typeface="Times New Roman" panose="02020603050405020304" charset="0"/>
              </a:rPr>
              <a:t>综合上述情况：</a:t>
            </a:r>
            <a:endParaRPr lang="zh-CN" altLang="en-US" sz="2400" dirty="0">
              <a:latin typeface="Times New Roman" panose="02020603050405020304" charset="0"/>
            </a:endParaRPr>
          </a:p>
        </p:txBody>
      </p:sp>
      <p:graphicFrame>
        <p:nvGraphicFramePr>
          <p:cNvPr id="10258" name="对象 32786"/>
          <p:cNvGraphicFramePr>
            <a:graphicFrameLocks noChangeAspect="1"/>
          </p:cNvGraphicFramePr>
          <p:nvPr>
            <p:custDataLst>
              <p:tags r:id="rId32"/>
            </p:custDataLst>
          </p:nvPr>
        </p:nvGraphicFramePr>
        <p:xfrm>
          <a:off x="2513648" y="3538538"/>
          <a:ext cx="1441450" cy="508000"/>
        </p:xfrm>
        <a:graphic>
          <a:graphicData uri="http://schemas.openxmlformats.org/presentationml/2006/ole">
            <mc:AlternateContent xmlns:mc="http://schemas.openxmlformats.org/markup-compatibility/2006">
              <mc:Choice xmlns:v="urn:schemas-microsoft-com:vml" Requires="v">
                <p:oleObj spid="_x0000_s3090" name="" r:id="rId33" imgW="648970" imgH="229235" progId="Equation.DSMT4">
                  <p:embed/>
                </p:oleObj>
              </mc:Choice>
              <mc:Fallback>
                <p:oleObj name="" r:id="rId33" imgW="648970" imgH="229235" progId="Equation.DSMT4">
                  <p:embed/>
                  <p:pic>
                    <p:nvPicPr>
                      <p:cNvPr id="0" name="图片 3089"/>
                      <p:cNvPicPr/>
                      <p:nvPr/>
                    </p:nvPicPr>
                    <p:blipFill>
                      <a:blip r:embed="rId34"/>
                      <a:stretch>
                        <a:fillRect/>
                      </a:stretch>
                    </p:blipFill>
                    <p:spPr>
                      <a:xfrm>
                        <a:off x="2513648" y="3538538"/>
                        <a:ext cx="1441450" cy="508000"/>
                      </a:xfrm>
                      <a:prstGeom prst="rect">
                        <a:avLst/>
                      </a:prstGeom>
                      <a:noFill/>
                      <a:ln w="38100">
                        <a:noFill/>
                        <a:miter/>
                      </a:ln>
                    </p:spPr>
                  </p:pic>
                </p:oleObj>
              </mc:Fallback>
            </mc:AlternateContent>
          </a:graphicData>
        </a:graphic>
      </p:graphicFrame>
      <p:sp>
        <p:nvSpPr>
          <p:cNvPr id="10259" name="文本框 32787"/>
          <p:cNvSpPr txBox="1"/>
          <p:nvPr>
            <p:custDataLst>
              <p:tags r:id="rId35"/>
            </p:custDataLst>
          </p:nvPr>
        </p:nvSpPr>
        <p:spPr>
          <a:xfrm>
            <a:off x="4221798" y="3536950"/>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待定。</a:t>
            </a:r>
            <a:endParaRPr lang="zh-CN" altLang="en-US" sz="2400" dirty="0">
              <a:latin typeface="Times New Roman" panose="02020603050405020304" charset="0"/>
            </a:endParaRPr>
          </a:p>
        </p:txBody>
      </p:sp>
      <p:graphicFrame>
        <p:nvGraphicFramePr>
          <p:cNvPr id="10261" name="对象 32789"/>
          <p:cNvGraphicFramePr>
            <a:graphicFrameLocks noChangeAspect="1"/>
          </p:cNvGraphicFramePr>
          <p:nvPr>
            <p:custDataLst>
              <p:tags r:id="rId36"/>
            </p:custDataLst>
          </p:nvPr>
        </p:nvGraphicFramePr>
        <p:xfrm>
          <a:off x="3542348" y="4330700"/>
          <a:ext cx="2159000" cy="487363"/>
        </p:xfrm>
        <a:graphic>
          <a:graphicData uri="http://schemas.openxmlformats.org/presentationml/2006/ole">
            <mc:AlternateContent xmlns:mc="http://schemas.openxmlformats.org/markup-compatibility/2006">
              <mc:Choice xmlns:v="urn:schemas-microsoft-com:vml" Requires="v">
                <p:oleObj spid="_x0000_s3085" name="" r:id="rId37" imgW="890270" imgH="203835" progId="Equation.DSMT4">
                  <p:embed/>
                </p:oleObj>
              </mc:Choice>
              <mc:Fallback>
                <p:oleObj name="" r:id="rId37" imgW="890270" imgH="203835" progId="Equation.DSMT4">
                  <p:embed/>
                  <p:pic>
                    <p:nvPicPr>
                      <p:cNvPr id="0" name="图片 3084"/>
                      <p:cNvPicPr/>
                      <p:nvPr/>
                    </p:nvPicPr>
                    <p:blipFill>
                      <a:blip r:embed="rId38"/>
                      <a:stretch>
                        <a:fillRect/>
                      </a:stretch>
                    </p:blipFill>
                    <p:spPr>
                      <a:xfrm>
                        <a:off x="3542348" y="4330700"/>
                        <a:ext cx="2159000" cy="487363"/>
                      </a:xfrm>
                      <a:prstGeom prst="rect">
                        <a:avLst/>
                      </a:prstGeom>
                      <a:noFill/>
                      <a:ln w="38100">
                        <a:noFill/>
                        <a:miter/>
                      </a:ln>
                    </p:spPr>
                  </p:pic>
                </p:oleObj>
              </mc:Fallback>
            </mc:AlternateContent>
          </a:graphicData>
        </a:graphic>
      </p:graphicFrame>
      <p:sp>
        <p:nvSpPr>
          <p:cNvPr id="10262" name="文本框 32790"/>
          <p:cNvSpPr txBox="1"/>
          <p:nvPr>
            <p:custDataLst>
              <p:tags r:id="rId39"/>
            </p:custDataLst>
          </p:nvPr>
        </p:nvSpPr>
        <p:spPr>
          <a:xfrm>
            <a:off x="2442210" y="4257675"/>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由于：</a:t>
            </a:r>
            <a:endParaRPr lang="zh-CN" altLang="en-US" sz="2400" dirty="0">
              <a:latin typeface="Times New Roman" panose="02020603050405020304" charset="0"/>
            </a:endParaRPr>
          </a:p>
        </p:txBody>
      </p:sp>
      <p:sp>
        <p:nvSpPr>
          <p:cNvPr id="10263" name="文本框 32791"/>
          <p:cNvSpPr txBox="1"/>
          <p:nvPr>
            <p:custDataLst>
              <p:tags r:id="rId40"/>
            </p:custDataLst>
          </p:nvPr>
        </p:nvSpPr>
        <p:spPr>
          <a:xfrm>
            <a:off x="6114098" y="4329113"/>
            <a:ext cx="1403350" cy="457200"/>
          </a:xfrm>
          <a:prstGeom prst="rect">
            <a:avLst/>
          </a:prstGeom>
          <a:noFill/>
          <a:ln w="9525">
            <a:noFill/>
          </a:ln>
        </p:spPr>
        <p:txBody>
          <a:bodyPr wrap="none" anchor="t" anchorCtr="0">
            <a:spAutoFit/>
          </a:bodyPr>
          <a:p>
            <a:r>
              <a:rPr lang="zh-CN" altLang="en-US" sz="2400" dirty="0">
                <a:latin typeface="Times New Roman" panose="02020603050405020304" charset="0"/>
              </a:rPr>
              <a:t>所以有：</a:t>
            </a:r>
            <a:endParaRPr lang="zh-CN" altLang="en-US" sz="2400" dirty="0">
              <a:latin typeface="Times New Roman" panose="02020603050405020304" charset="0"/>
            </a:endParaRPr>
          </a:p>
        </p:txBody>
      </p:sp>
      <p:graphicFrame>
        <p:nvGraphicFramePr>
          <p:cNvPr id="10265" name="对象 32793"/>
          <p:cNvGraphicFramePr>
            <a:graphicFrameLocks noChangeAspect="1"/>
          </p:cNvGraphicFramePr>
          <p:nvPr>
            <p:custDataLst>
              <p:tags r:id="rId41"/>
            </p:custDataLst>
          </p:nvPr>
        </p:nvGraphicFramePr>
        <p:xfrm>
          <a:off x="7482523" y="4200525"/>
          <a:ext cx="2735262" cy="849313"/>
        </p:xfrm>
        <a:graphic>
          <a:graphicData uri="http://schemas.openxmlformats.org/presentationml/2006/ole">
            <mc:AlternateContent xmlns:mc="http://schemas.openxmlformats.org/markup-compatibility/2006">
              <mc:Choice xmlns:v="urn:schemas-microsoft-com:vml" Requires="v">
                <p:oleObj spid="_x0000_s3087" name="" r:id="rId42" imgW="1387475" imgH="432435" progId="Equation.DSMT4">
                  <p:embed/>
                </p:oleObj>
              </mc:Choice>
              <mc:Fallback>
                <p:oleObj name="" r:id="rId42" imgW="1387475" imgH="432435" progId="Equation.DSMT4">
                  <p:embed/>
                  <p:pic>
                    <p:nvPicPr>
                      <p:cNvPr id="0" name="图片 3086"/>
                      <p:cNvPicPr/>
                      <p:nvPr/>
                    </p:nvPicPr>
                    <p:blipFill>
                      <a:blip r:embed="rId43"/>
                      <a:stretch>
                        <a:fillRect/>
                      </a:stretch>
                    </p:blipFill>
                    <p:spPr>
                      <a:xfrm>
                        <a:off x="7482523" y="4200525"/>
                        <a:ext cx="2735262" cy="849313"/>
                      </a:xfrm>
                      <a:prstGeom prst="rect">
                        <a:avLst/>
                      </a:prstGeom>
                      <a:noFill/>
                      <a:ln w="38100">
                        <a:noFill/>
                        <a:miter/>
                      </a:ln>
                    </p:spPr>
                  </p:pic>
                </p:oleObj>
              </mc:Fallback>
            </mc:AlternateContent>
          </a:graphicData>
        </a:graphic>
      </p:graphicFrame>
      <p:sp>
        <p:nvSpPr>
          <p:cNvPr id="10267" name="文本框 32795"/>
          <p:cNvSpPr txBox="1"/>
          <p:nvPr>
            <p:custDataLst>
              <p:tags r:id="rId44"/>
            </p:custDataLst>
          </p:nvPr>
        </p:nvSpPr>
        <p:spPr>
          <a:xfrm>
            <a:off x="2370773" y="5135563"/>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易得：</a:t>
            </a:r>
            <a:endParaRPr lang="zh-CN" altLang="en-US" sz="2400" dirty="0">
              <a:latin typeface="Times New Roman" panose="02020603050405020304" charset="0"/>
            </a:endParaRPr>
          </a:p>
        </p:txBody>
      </p:sp>
      <p:graphicFrame>
        <p:nvGraphicFramePr>
          <p:cNvPr id="10269" name="对象 32797"/>
          <p:cNvGraphicFramePr>
            <a:graphicFrameLocks noChangeAspect="1"/>
          </p:cNvGraphicFramePr>
          <p:nvPr>
            <p:custDataLst>
              <p:tags r:id="rId45"/>
            </p:custDataLst>
          </p:nvPr>
        </p:nvGraphicFramePr>
        <p:xfrm>
          <a:off x="3450273" y="5227638"/>
          <a:ext cx="4537075" cy="915987"/>
        </p:xfrm>
        <a:graphic>
          <a:graphicData uri="http://schemas.openxmlformats.org/presentationml/2006/ole">
            <mc:AlternateContent xmlns:mc="http://schemas.openxmlformats.org/markup-compatibility/2006">
              <mc:Choice xmlns:v="urn:schemas-microsoft-com:vml" Requires="v">
                <p:oleObj spid="_x0000_s3093" name="" r:id="rId46" imgW="1930400" imgH="393700" progId="Equation.DSMT4">
                  <p:embed/>
                </p:oleObj>
              </mc:Choice>
              <mc:Fallback>
                <p:oleObj name="" r:id="rId46" imgW="1930400" imgH="393700" progId="Equation.DSMT4">
                  <p:embed/>
                  <p:pic>
                    <p:nvPicPr>
                      <p:cNvPr id="0" name="图片 3092"/>
                      <p:cNvPicPr/>
                      <p:nvPr/>
                    </p:nvPicPr>
                    <p:blipFill>
                      <a:blip r:embed="rId47"/>
                      <a:stretch>
                        <a:fillRect/>
                      </a:stretch>
                    </p:blipFill>
                    <p:spPr>
                      <a:xfrm>
                        <a:off x="3450273" y="5227638"/>
                        <a:ext cx="4537075" cy="9159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3.2 </a:t>
            </a:r>
            <a:r>
              <a:rPr lang="zh-CN" altLang="en-US" sz="2400" b="1" kern="0" noProof="0" dirty="0" smtClean="0">
                <a:ln>
                  <a:noFill/>
                </a:ln>
                <a:effectLst/>
                <a:uLnTx/>
                <a:uFillTx/>
                <a:latin typeface="宋体" panose="02010600030101010101" pitchFamily="2" charset="-122"/>
                <a:ea typeface="楷体_GB2312"/>
                <a:sym typeface="+mn-ea"/>
              </a:rPr>
              <a:t>例题</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endParaRPr lang="zh-CN" sz="2400" b="1" strike="noStrike" noProof="1" dirty="0">
              <a:effectLst/>
            </a:endParaRPr>
          </a:p>
        </p:txBody>
      </p:sp>
      <p:graphicFrame>
        <p:nvGraphicFramePr>
          <p:cNvPr id="11266" name="对象 33794"/>
          <p:cNvGraphicFramePr>
            <a:graphicFrameLocks noChangeAspect="1"/>
          </p:cNvGraphicFramePr>
          <p:nvPr>
            <p:custDataLst>
              <p:tags r:id="rId11"/>
            </p:custDataLst>
          </p:nvPr>
        </p:nvGraphicFramePr>
        <p:xfrm>
          <a:off x="2934018" y="1605598"/>
          <a:ext cx="1079500" cy="404812"/>
        </p:xfrm>
        <a:graphic>
          <a:graphicData uri="http://schemas.openxmlformats.org/presentationml/2006/ole">
            <mc:AlternateContent xmlns:mc="http://schemas.openxmlformats.org/markup-compatibility/2006">
              <mc:Choice xmlns:v="urn:schemas-microsoft-com:vml" Requires="v">
                <p:oleObj spid="_x0000_s3094" name="" r:id="rId12" imgW="610870" imgH="229235" progId="Equation.DSMT4">
                  <p:embed/>
                </p:oleObj>
              </mc:Choice>
              <mc:Fallback>
                <p:oleObj name="" r:id="rId12" imgW="610870" imgH="229235" progId="Equation.DSMT4">
                  <p:embed/>
                  <p:pic>
                    <p:nvPicPr>
                      <p:cNvPr id="0" name="图片 3093"/>
                      <p:cNvPicPr/>
                      <p:nvPr/>
                    </p:nvPicPr>
                    <p:blipFill>
                      <a:blip r:embed="rId13"/>
                      <a:stretch>
                        <a:fillRect/>
                      </a:stretch>
                    </p:blipFill>
                    <p:spPr>
                      <a:xfrm>
                        <a:off x="2934018" y="1605598"/>
                        <a:ext cx="1079500" cy="404812"/>
                      </a:xfrm>
                      <a:prstGeom prst="rect">
                        <a:avLst/>
                      </a:prstGeom>
                      <a:noFill/>
                      <a:ln w="38100">
                        <a:noFill/>
                        <a:miter/>
                      </a:ln>
                    </p:spPr>
                  </p:pic>
                </p:oleObj>
              </mc:Fallback>
            </mc:AlternateContent>
          </a:graphicData>
        </a:graphic>
      </p:graphicFrame>
      <p:graphicFrame>
        <p:nvGraphicFramePr>
          <p:cNvPr id="11268" name="对象 33796"/>
          <p:cNvGraphicFramePr>
            <a:graphicFrameLocks noChangeAspect="1"/>
          </p:cNvGraphicFramePr>
          <p:nvPr>
            <p:custDataLst>
              <p:tags r:id="rId14"/>
            </p:custDataLst>
          </p:nvPr>
        </p:nvGraphicFramePr>
        <p:xfrm>
          <a:off x="7269480" y="1607185"/>
          <a:ext cx="2917825" cy="395288"/>
        </p:xfrm>
        <a:graphic>
          <a:graphicData uri="http://schemas.openxmlformats.org/presentationml/2006/ole">
            <mc:AlternateContent xmlns:mc="http://schemas.openxmlformats.org/markup-compatibility/2006">
              <mc:Choice xmlns:v="urn:schemas-microsoft-com:vml" Requires="v">
                <p:oleObj spid="_x0000_s3096" name="" r:id="rId15" imgW="1473200" imgH="203200" progId="Equation.DSMT4">
                  <p:embed/>
                </p:oleObj>
              </mc:Choice>
              <mc:Fallback>
                <p:oleObj name="" r:id="rId15" imgW="1473200" imgH="203200" progId="Equation.DSMT4">
                  <p:embed/>
                  <p:pic>
                    <p:nvPicPr>
                      <p:cNvPr id="0" name="图片 3095"/>
                      <p:cNvPicPr/>
                      <p:nvPr/>
                    </p:nvPicPr>
                    <p:blipFill>
                      <a:blip r:embed="rId16"/>
                      <a:stretch>
                        <a:fillRect/>
                      </a:stretch>
                    </p:blipFill>
                    <p:spPr>
                      <a:xfrm>
                        <a:off x="7269480" y="1607185"/>
                        <a:ext cx="2917825" cy="395288"/>
                      </a:xfrm>
                      <a:prstGeom prst="rect">
                        <a:avLst/>
                      </a:prstGeom>
                      <a:noFill/>
                      <a:ln w="38100">
                        <a:noFill/>
                        <a:miter/>
                      </a:ln>
                    </p:spPr>
                  </p:pic>
                </p:oleObj>
              </mc:Fallback>
            </mc:AlternateContent>
          </a:graphicData>
        </a:graphic>
      </p:graphicFrame>
      <p:graphicFrame>
        <p:nvGraphicFramePr>
          <p:cNvPr id="11270" name="对象 33798"/>
          <p:cNvGraphicFramePr>
            <a:graphicFrameLocks noChangeAspect="1"/>
          </p:cNvGraphicFramePr>
          <p:nvPr>
            <p:custDataLst>
              <p:tags r:id="rId17"/>
            </p:custDataLst>
          </p:nvPr>
        </p:nvGraphicFramePr>
        <p:xfrm>
          <a:off x="3418205" y="2985135"/>
          <a:ext cx="5905500" cy="998538"/>
        </p:xfrm>
        <a:graphic>
          <a:graphicData uri="http://schemas.openxmlformats.org/presentationml/2006/ole">
            <mc:AlternateContent xmlns:mc="http://schemas.openxmlformats.org/markup-compatibility/2006">
              <mc:Choice xmlns:v="urn:schemas-microsoft-com:vml" Requires="v">
                <p:oleObj spid="_x0000_s3092" name="" r:id="rId18" imgW="2476500" imgH="419100" progId="Equation.DSMT4">
                  <p:embed/>
                </p:oleObj>
              </mc:Choice>
              <mc:Fallback>
                <p:oleObj name="" r:id="rId18" imgW="2476500" imgH="419100" progId="Equation.DSMT4">
                  <p:embed/>
                  <p:pic>
                    <p:nvPicPr>
                      <p:cNvPr id="0" name="图片 3091"/>
                      <p:cNvPicPr/>
                      <p:nvPr/>
                    </p:nvPicPr>
                    <p:blipFill>
                      <a:blip r:embed="rId19"/>
                      <a:stretch>
                        <a:fillRect/>
                      </a:stretch>
                    </p:blipFill>
                    <p:spPr>
                      <a:xfrm>
                        <a:off x="3418205" y="2985135"/>
                        <a:ext cx="5905500" cy="998538"/>
                      </a:xfrm>
                      <a:prstGeom prst="rect">
                        <a:avLst/>
                      </a:prstGeom>
                      <a:noFill/>
                      <a:ln w="38100">
                        <a:noFill/>
                        <a:miter/>
                      </a:ln>
                    </p:spPr>
                  </p:pic>
                </p:oleObj>
              </mc:Fallback>
            </mc:AlternateContent>
          </a:graphicData>
        </a:graphic>
      </p:graphicFrame>
      <p:graphicFrame>
        <p:nvGraphicFramePr>
          <p:cNvPr id="11272" name="对象 33800"/>
          <p:cNvGraphicFramePr>
            <a:graphicFrameLocks noChangeAspect="1"/>
          </p:cNvGraphicFramePr>
          <p:nvPr>
            <p:custDataLst>
              <p:tags r:id="rId20"/>
            </p:custDataLst>
          </p:nvPr>
        </p:nvGraphicFramePr>
        <p:xfrm>
          <a:off x="3346768" y="5134610"/>
          <a:ext cx="6264275" cy="1004888"/>
        </p:xfrm>
        <a:graphic>
          <a:graphicData uri="http://schemas.openxmlformats.org/presentationml/2006/ole">
            <mc:AlternateContent xmlns:mc="http://schemas.openxmlformats.org/markup-compatibility/2006">
              <mc:Choice xmlns:v="urn:schemas-microsoft-com:vml" Requires="v">
                <p:oleObj spid="_x0000_s3095" name="" r:id="rId21" imgW="2794000" imgH="444500" progId="Equation.DSMT4">
                  <p:embed/>
                </p:oleObj>
              </mc:Choice>
              <mc:Fallback>
                <p:oleObj name="" r:id="rId21" imgW="2794000" imgH="444500" progId="Equation.DSMT4">
                  <p:embed/>
                  <p:pic>
                    <p:nvPicPr>
                      <p:cNvPr id="0" name="图片 3094"/>
                      <p:cNvPicPr/>
                      <p:nvPr/>
                    </p:nvPicPr>
                    <p:blipFill>
                      <a:blip r:embed="rId22"/>
                      <a:stretch>
                        <a:fillRect/>
                      </a:stretch>
                    </p:blipFill>
                    <p:spPr>
                      <a:xfrm>
                        <a:off x="3346768" y="5134610"/>
                        <a:ext cx="6264275" cy="1004888"/>
                      </a:xfrm>
                      <a:prstGeom prst="rect">
                        <a:avLst/>
                      </a:prstGeom>
                      <a:noFill/>
                      <a:ln w="38100">
                        <a:noFill/>
                        <a:miter/>
                      </a:ln>
                    </p:spPr>
                  </p:pic>
                </p:oleObj>
              </mc:Fallback>
            </mc:AlternateContent>
          </a:graphicData>
        </a:graphic>
      </p:graphicFrame>
      <p:sp>
        <p:nvSpPr>
          <p:cNvPr id="11273" name="文本框 33801"/>
          <p:cNvSpPr txBox="1"/>
          <p:nvPr>
            <p:custDataLst>
              <p:tags r:id="rId23"/>
            </p:custDataLst>
          </p:nvPr>
        </p:nvSpPr>
        <p:spPr>
          <a:xfrm>
            <a:off x="2194243" y="1534160"/>
            <a:ext cx="793750" cy="457200"/>
          </a:xfrm>
          <a:prstGeom prst="rect">
            <a:avLst/>
          </a:prstGeom>
          <a:noFill/>
          <a:ln w="9525">
            <a:noFill/>
          </a:ln>
        </p:spPr>
        <p:txBody>
          <a:bodyPr wrap="none" anchor="t" anchorCtr="0">
            <a:spAutoFit/>
          </a:bodyPr>
          <a:p>
            <a:r>
              <a:rPr lang="zh-CN" altLang="en-US" sz="2400" dirty="0">
                <a:latin typeface="Times New Roman" panose="02020603050405020304" charset="0"/>
              </a:rPr>
              <a:t>如果</a:t>
            </a:r>
            <a:endParaRPr lang="zh-CN" altLang="en-US" sz="2400" dirty="0">
              <a:latin typeface="Times New Roman" panose="02020603050405020304" charset="0"/>
            </a:endParaRPr>
          </a:p>
        </p:txBody>
      </p:sp>
      <p:sp>
        <p:nvSpPr>
          <p:cNvPr id="11274" name="文本框 33802"/>
          <p:cNvSpPr txBox="1"/>
          <p:nvPr>
            <p:custDataLst>
              <p:tags r:id="rId24"/>
            </p:custDataLst>
          </p:nvPr>
        </p:nvSpPr>
        <p:spPr>
          <a:xfrm>
            <a:off x="4045268" y="1534160"/>
            <a:ext cx="3230880" cy="460375"/>
          </a:xfrm>
          <a:prstGeom prst="rect">
            <a:avLst/>
          </a:prstGeom>
          <a:noFill/>
          <a:ln w="9525">
            <a:noFill/>
          </a:ln>
        </p:spPr>
        <p:txBody>
          <a:bodyPr wrap="none" anchor="t" anchorCtr="0">
            <a:spAutoFit/>
          </a:bodyPr>
          <a:p>
            <a:r>
              <a:rPr lang="zh-CN" altLang="en-US" sz="2400" dirty="0">
                <a:latin typeface="Times New Roman" panose="02020603050405020304" charset="0"/>
              </a:rPr>
              <a:t>为一个常数，则，只有</a:t>
            </a:r>
            <a:endParaRPr lang="zh-CN" altLang="en-US" sz="2400" dirty="0">
              <a:latin typeface="Times New Roman" panose="02020603050405020304" charset="0"/>
            </a:endParaRPr>
          </a:p>
        </p:txBody>
      </p:sp>
      <p:sp>
        <p:nvSpPr>
          <p:cNvPr id="11275" name="文本框 33803"/>
          <p:cNvSpPr txBox="1"/>
          <p:nvPr>
            <p:custDataLst>
              <p:tags r:id="rId25"/>
            </p:custDataLst>
          </p:nvPr>
        </p:nvSpPr>
        <p:spPr>
          <a:xfrm>
            <a:off x="2246630" y="2131060"/>
            <a:ext cx="4907280" cy="460375"/>
          </a:xfrm>
          <a:prstGeom prst="rect">
            <a:avLst/>
          </a:prstGeom>
          <a:noFill/>
          <a:ln w="9525">
            <a:noFill/>
          </a:ln>
        </p:spPr>
        <p:txBody>
          <a:bodyPr wrap="none" anchor="t" anchorCtr="0">
            <a:spAutoFit/>
          </a:bodyPr>
          <a:p>
            <a:r>
              <a:rPr lang="zh-CN" altLang="en-US" sz="2400" dirty="0">
                <a:latin typeface="Times New Roman" panose="02020603050405020304" charset="0"/>
              </a:rPr>
              <a:t>时，上述系数才不为</a:t>
            </a:r>
            <a:r>
              <a:rPr lang="en-US" altLang="zh-CN" sz="2400" dirty="0">
                <a:latin typeface="Times New Roman" panose="02020603050405020304" charset="0"/>
              </a:rPr>
              <a:t>0</a:t>
            </a:r>
            <a:r>
              <a:rPr lang="zh-CN" altLang="en-US" sz="2400" dirty="0">
                <a:latin typeface="Times New Roman" panose="02020603050405020304" charset="0"/>
              </a:rPr>
              <a:t>，</a:t>
            </a:r>
            <a:r>
              <a:rPr lang="zh-CN" altLang="en-US" sz="2400" dirty="0">
                <a:latin typeface="Times New Roman" panose="02020603050405020304" charset="0"/>
              </a:rPr>
              <a:t>此时，有：</a:t>
            </a:r>
            <a:endParaRPr lang="zh-CN" altLang="en-US" sz="2400" dirty="0">
              <a:latin typeface="Times New Roman" panose="02020603050405020304" charset="0"/>
            </a:endParaRPr>
          </a:p>
        </p:txBody>
      </p:sp>
      <p:sp>
        <p:nvSpPr>
          <p:cNvPr id="11276" name="文本框 33804"/>
          <p:cNvSpPr txBox="1"/>
          <p:nvPr>
            <p:custDataLst>
              <p:tags r:id="rId26"/>
            </p:custDataLst>
          </p:nvPr>
        </p:nvSpPr>
        <p:spPr>
          <a:xfrm>
            <a:off x="2391093" y="4199573"/>
            <a:ext cx="2622550" cy="457200"/>
          </a:xfrm>
          <a:prstGeom prst="rect">
            <a:avLst/>
          </a:prstGeom>
          <a:noFill/>
          <a:ln w="9525">
            <a:noFill/>
          </a:ln>
        </p:spPr>
        <p:txBody>
          <a:bodyPr wrap="none" anchor="t" anchorCtr="0">
            <a:spAutoFit/>
          </a:bodyPr>
          <a:p>
            <a:r>
              <a:rPr lang="zh-CN" altLang="en-US" sz="2400" dirty="0">
                <a:latin typeface="Times New Roman" panose="02020603050405020304" charset="0"/>
              </a:rPr>
              <a:t>区域内的电势为：</a:t>
            </a:r>
            <a:endParaRPr lang="zh-CN" altLang="en-US" sz="2400" dirty="0">
              <a:latin typeface="Times New Roman" panose="0202060305040502030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3.3 </a:t>
            </a:r>
            <a:r>
              <a:rPr lang="zh-CN" altLang="en-US" sz="2400" b="1" kern="0" noProof="0" dirty="0" smtClean="0">
                <a:ln>
                  <a:noFill/>
                </a:ln>
                <a:effectLst/>
                <a:uLnTx/>
                <a:uFillTx/>
                <a:latin typeface="宋体" panose="02010600030101010101" pitchFamily="2" charset="-122"/>
                <a:ea typeface="楷体_GB2312"/>
                <a:sym typeface="+mn-ea"/>
              </a:rPr>
              <a:t>直角坐标系内的分离变量法</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endParaRPr lang="zh-CN" sz="2400" b="1" strike="noStrike" noProof="1" dirty="0">
              <a:effectLst/>
            </a:endParaRPr>
          </a:p>
        </p:txBody>
      </p:sp>
      <p:graphicFrame>
        <p:nvGraphicFramePr>
          <p:cNvPr id="7171" name="对象 7170"/>
          <p:cNvGraphicFramePr>
            <a:graphicFrameLocks noChangeAspect="1"/>
          </p:cNvGraphicFramePr>
          <p:nvPr>
            <p:custDataLst>
              <p:tags r:id="rId11"/>
            </p:custDataLst>
          </p:nvPr>
        </p:nvGraphicFramePr>
        <p:xfrm>
          <a:off x="2709863" y="1120458"/>
          <a:ext cx="2606675" cy="690562"/>
        </p:xfrm>
        <a:graphic>
          <a:graphicData uri="http://schemas.openxmlformats.org/presentationml/2006/ole">
            <mc:AlternateContent xmlns:mc="http://schemas.openxmlformats.org/markup-compatibility/2006">
              <mc:Choice xmlns:v="urn:schemas-microsoft-com:vml" Requires="v">
                <p:oleObj spid="_x0000_s2" name="" r:id="rId12" imgW="864870" imgH="229235" progId="Equation.3">
                  <p:embed/>
                </p:oleObj>
              </mc:Choice>
              <mc:Fallback>
                <p:oleObj name="" r:id="rId12" imgW="864870" imgH="229235" progId="Equation.3">
                  <p:embed/>
                  <p:pic>
                    <p:nvPicPr>
                      <p:cNvPr id="0" name="图片 3093"/>
                      <p:cNvPicPr/>
                      <p:nvPr/>
                    </p:nvPicPr>
                    <p:blipFill>
                      <a:blip r:embed="rId13"/>
                      <a:stretch>
                        <a:fillRect/>
                      </a:stretch>
                    </p:blipFill>
                    <p:spPr>
                      <a:xfrm>
                        <a:off x="2709863" y="1120458"/>
                        <a:ext cx="2606675" cy="690562"/>
                      </a:xfrm>
                      <a:prstGeom prst="rect">
                        <a:avLst/>
                      </a:prstGeom>
                      <a:noFill/>
                      <a:ln w="38100">
                        <a:noFill/>
                        <a:miter/>
                      </a:ln>
                    </p:spPr>
                  </p:pic>
                </p:oleObj>
              </mc:Fallback>
            </mc:AlternateContent>
          </a:graphicData>
        </a:graphic>
      </p:graphicFrame>
      <p:graphicFrame>
        <p:nvGraphicFramePr>
          <p:cNvPr id="7172" name="对象 7171"/>
          <p:cNvGraphicFramePr>
            <a:graphicFrameLocks noChangeAspect="1"/>
          </p:cNvGraphicFramePr>
          <p:nvPr>
            <p:custDataLst>
              <p:tags r:id="rId14"/>
            </p:custDataLst>
          </p:nvPr>
        </p:nvGraphicFramePr>
        <p:xfrm>
          <a:off x="2636838" y="2128520"/>
          <a:ext cx="3821112" cy="1287463"/>
        </p:xfrm>
        <a:graphic>
          <a:graphicData uri="http://schemas.openxmlformats.org/presentationml/2006/ole">
            <mc:AlternateContent xmlns:mc="http://schemas.openxmlformats.org/markup-compatibility/2006">
              <mc:Choice xmlns:v="urn:schemas-microsoft-com:vml" Requires="v">
                <p:oleObj spid="_x0000_s3102" name="" r:id="rId15" imgW="1360805" imgH="457835" progId="Equation.3">
                  <p:embed/>
                </p:oleObj>
              </mc:Choice>
              <mc:Fallback>
                <p:oleObj name="" r:id="rId15" imgW="1360805" imgH="457835" progId="Equation.3">
                  <p:embed/>
                  <p:pic>
                    <p:nvPicPr>
                      <p:cNvPr id="0" name="图片 3101"/>
                      <p:cNvPicPr/>
                      <p:nvPr/>
                    </p:nvPicPr>
                    <p:blipFill>
                      <a:blip r:embed="rId16"/>
                      <a:stretch>
                        <a:fillRect/>
                      </a:stretch>
                    </p:blipFill>
                    <p:spPr>
                      <a:xfrm>
                        <a:off x="2636838" y="2128520"/>
                        <a:ext cx="3821112" cy="1287463"/>
                      </a:xfrm>
                      <a:prstGeom prst="rect">
                        <a:avLst/>
                      </a:prstGeom>
                      <a:noFill/>
                      <a:ln w="38100">
                        <a:noFill/>
                        <a:miter/>
                      </a:ln>
                    </p:spPr>
                  </p:pic>
                </p:oleObj>
              </mc:Fallback>
            </mc:AlternateContent>
          </a:graphicData>
        </a:graphic>
      </p:graphicFrame>
      <p:sp>
        <p:nvSpPr>
          <p:cNvPr id="7173" name="左大括号 7172"/>
          <p:cNvSpPr/>
          <p:nvPr>
            <p:custDataLst>
              <p:tags r:id="rId17"/>
            </p:custDataLst>
          </p:nvPr>
        </p:nvSpPr>
        <p:spPr>
          <a:xfrm>
            <a:off x="2060575" y="1407795"/>
            <a:ext cx="430213" cy="1871663"/>
          </a:xfrm>
          <a:prstGeom prst="leftBrace">
            <a:avLst>
              <a:gd name="adj1" fmla="val 36234"/>
              <a:gd name="adj2" fmla="val 50000"/>
            </a:avLst>
          </a:prstGeom>
          <a:noFill/>
          <a:ln w="50800" cap="sq" cmpd="sng">
            <a:solidFill>
              <a:srgbClr val="66FF33"/>
            </a:solidFill>
            <a:prstDash val="solid"/>
            <a:round/>
            <a:headEnd type="none" w="med" len="med"/>
            <a:tailEnd type="none" w="med" len="med"/>
          </a:ln>
        </p:spPr>
        <p:txBody>
          <a:bodyPr anchor="t" anchorCtr="0"/>
          <a:p>
            <a:endParaRPr lang="zh-CN" altLang="en-US">
              <a:latin typeface="Garamond" panose="02020404030301010803" pitchFamily="2" charset="0"/>
            </a:endParaRPr>
          </a:p>
        </p:txBody>
      </p:sp>
      <p:sp>
        <p:nvSpPr>
          <p:cNvPr id="7174" name="右箭头 7173"/>
          <p:cNvSpPr/>
          <p:nvPr>
            <p:custDataLst>
              <p:tags r:id="rId18"/>
            </p:custDataLst>
          </p:nvPr>
        </p:nvSpPr>
        <p:spPr>
          <a:xfrm>
            <a:off x="5805488" y="1407795"/>
            <a:ext cx="1217612" cy="146050"/>
          </a:xfrm>
          <a:prstGeom prst="rightArrow">
            <a:avLst>
              <a:gd name="adj1" fmla="val 50000"/>
              <a:gd name="adj2" fmla="val 208385"/>
            </a:avLst>
          </a:prstGeom>
          <a:solidFill>
            <a:srgbClr val="00FF00"/>
          </a:solidFill>
          <a:ln w="9525" cap="flat" cmpd="sng">
            <a:solidFill>
              <a:schemeClr val="tx1"/>
            </a:solidFill>
            <a:prstDash val="solid"/>
            <a:miter/>
            <a:headEnd type="none" w="med" len="med"/>
            <a:tailEnd type="none" w="med" len="med"/>
          </a:ln>
        </p:spPr>
        <p:txBody>
          <a:bodyPr anchor="t" anchorCtr="0"/>
          <a:p>
            <a:endParaRPr lang="zh-CN" altLang="en-US">
              <a:latin typeface="Garamond" panose="02020404030301010803" pitchFamily="2" charset="0"/>
            </a:endParaRPr>
          </a:p>
        </p:txBody>
      </p:sp>
      <p:sp>
        <p:nvSpPr>
          <p:cNvPr id="7175" name="右箭头 7174"/>
          <p:cNvSpPr/>
          <p:nvPr>
            <p:custDataLst>
              <p:tags r:id="rId19"/>
            </p:custDataLst>
          </p:nvPr>
        </p:nvSpPr>
        <p:spPr>
          <a:xfrm>
            <a:off x="6523038" y="2344420"/>
            <a:ext cx="1217612" cy="146050"/>
          </a:xfrm>
          <a:prstGeom prst="rightArrow">
            <a:avLst>
              <a:gd name="adj1" fmla="val 50000"/>
              <a:gd name="adj2" fmla="val 208385"/>
            </a:avLst>
          </a:prstGeom>
          <a:solidFill>
            <a:srgbClr val="00FF00"/>
          </a:solidFill>
          <a:ln w="9525" cap="flat" cmpd="sng">
            <a:solidFill>
              <a:schemeClr val="tx1"/>
            </a:solidFill>
            <a:prstDash val="solid"/>
            <a:miter/>
            <a:headEnd type="none" w="med" len="med"/>
            <a:tailEnd type="none" w="med" len="med"/>
          </a:ln>
        </p:spPr>
        <p:txBody>
          <a:bodyPr anchor="t" anchorCtr="0"/>
          <a:p>
            <a:endParaRPr lang="zh-CN" altLang="en-US">
              <a:latin typeface="Garamond" panose="02020404030301010803" pitchFamily="2" charset="0"/>
            </a:endParaRPr>
          </a:p>
        </p:txBody>
      </p:sp>
      <p:sp>
        <p:nvSpPr>
          <p:cNvPr id="7176" name="右箭头 7175"/>
          <p:cNvSpPr/>
          <p:nvPr>
            <p:custDataLst>
              <p:tags r:id="rId20"/>
            </p:custDataLst>
          </p:nvPr>
        </p:nvSpPr>
        <p:spPr>
          <a:xfrm>
            <a:off x="6551613" y="3235008"/>
            <a:ext cx="1217612" cy="147637"/>
          </a:xfrm>
          <a:prstGeom prst="rightArrow">
            <a:avLst>
              <a:gd name="adj1" fmla="val 50000"/>
              <a:gd name="adj2" fmla="val 206145"/>
            </a:avLst>
          </a:prstGeom>
          <a:solidFill>
            <a:srgbClr val="00FF00"/>
          </a:solidFill>
          <a:ln w="9525" cap="flat" cmpd="sng">
            <a:solidFill>
              <a:schemeClr val="tx1"/>
            </a:solidFill>
            <a:prstDash val="solid"/>
            <a:miter/>
            <a:headEnd type="none" w="med" len="med"/>
            <a:tailEnd type="none" w="med" len="med"/>
          </a:ln>
        </p:spPr>
        <p:txBody>
          <a:bodyPr anchor="t" anchorCtr="0"/>
          <a:p>
            <a:endParaRPr lang="zh-CN" altLang="en-US">
              <a:latin typeface="Garamond" panose="02020404030301010803" pitchFamily="2" charset="0"/>
            </a:endParaRPr>
          </a:p>
        </p:txBody>
      </p:sp>
      <p:sp>
        <p:nvSpPr>
          <p:cNvPr id="7177" name="文本框 7176"/>
          <p:cNvSpPr txBox="1"/>
          <p:nvPr>
            <p:custDataLst>
              <p:tags r:id="rId21"/>
            </p:custDataLst>
          </p:nvPr>
        </p:nvSpPr>
        <p:spPr>
          <a:xfrm>
            <a:off x="7099300" y="1264920"/>
            <a:ext cx="3181350" cy="457200"/>
          </a:xfrm>
          <a:prstGeom prst="rect">
            <a:avLst/>
          </a:prstGeom>
          <a:noFill/>
          <a:ln w="9525">
            <a:noFill/>
          </a:ln>
        </p:spPr>
        <p:txBody>
          <a:bodyPr wrap="square" anchor="t" anchorCtr="0">
            <a:spAutoFit/>
          </a:bodyPr>
          <a:p>
            <a:r>
              <a:rPr lang="zh-CN" altLang="en-US" sz="2400" dirty="0">
                <a:latin typeface="Garamond" panose="02020404030301010803" pitchFamily="2" charset="0"/>
              </a:rPr>
              <a:t>泛定方程：拉氏方程</a:t>
            </a:r>
            <a:endParaRPr lang="zh-CN" altLang="en-US" sz="2400" dirty="0">
              <a:latin typeface="Garamond" panose="02020404030301010803" pitchFamily="2" charset="0"/>
            </a:endParaRPr>
          </a:p>
        </p:txBody>
      </p:sp>
      <p:sp>
        <p:nvSpPr>
          <p:cNvPr id="7178" name="文本框 7177"/>
          <p:cNvSpPr txBox="1"/>
          <p:nvPr>
            <p:custDataLst>
              <p:tags r:id="rId22"/>
            </p:custDataLst>
          </p:nvPr>
        </p:nvSpPr>
        <p:spPr>
          <a:xfrm>
            <a:off x="8005763" y="2128520"/>
            <a:ext cx="2178050" cy="457200"/>
          </a:xfrm>
          <a:prstGeom prst="rect">
            <a:avLst/>
          </a:prstGeom>
          <a:noFill/>
          <a:ln w="9525">
            <a:noFill/>
          </a:ln>
        </p:spPr>
        <p:txBody>
          <a:bodyPr wrap="square" anchor="t" anchorCtr="0">
            <a:spAutoFit/>
          </a:bodyPr>
          <a:p>
            <a:r>
              <a:rPr lang="zh-CN" altLang="en-US" sz="2400" dirty="0">
                <a:latin typeface="Garamond" panose="02020404030301010803" pitchFamily="2" charset="0"/>
              </a:rPr>
              <a:t>齐次边界条件</a:t>
            </a:r>
            <a:endParaRPr lang="zh-CN" altLang="en-US" sz="2400" dirty="0">
              <a:latin typeface="Garamond" panose="02020404030301010803" pitchFamily="2" charset="0"/>
            </a:endParaRPr>
          </a:p>
        </p:txBody>
      </p:sp>
      <p:sp>
        <p:nvSpPr>
          <p:cNvPr id="7179" name="文本框 7178"/>
          <p:cNvSpPr txBox="1"/>
          <p:nvPr>
            <p:custDataLst>
              <p:tags r:id="rId23"/>
            </p:custDataLst>
          </p:nvPr>
        </p:nvSpPr>
        <p:spPr>
          <a:xfrm>
            <a:off x="7969250" y="3071495"/>
            <a:ext cx="2511425" cy="457200"/>
          </a:xfrm>
          <a:prstGeom prst="rect">
            <a:avLst/>
          </a:prstGeom>
          <a:noFill/>
          <a:ln w="9525">
            <a:noFill/>
          </a:ln>
        </p:spPr>
        <p:txBody>
          <a:bodyPr wrap="square" anchor="t" anchorCtr="0">
            <a:spAutoFit/>
          </a:bodyPr>
          <a:p>
            <a:r>
              <a:rPr lang="zh-CN" altLang="en-US" sz="2400" dirty="0">
                <a:latin typeface="Garamond" panose="02020404030301010803" pitchFamily="2" charset="0"/>
              </a:rPr>
              <a:t>非齐次边界条件</a:t>
            </a:r>
            <a:endParaRPr lang="zh-CN" altLang="en-US" sz="2400" dirty="0">
              <a:latin typeface="Garamond" panose="02020404030301010803" pitchFamily="2" charset="0"/>
            </a:endParaRPr>
          </a:p>
        </p:txBody>
      </p:sp>
      <p:grpSp>
        <p:nvGrpSpPr>
          <p:cNvPr id="7180" name="组合 7179"/>
          <p:cNvGrpSpPr/>
          <p:nvPr/>
        </p:nvGrpSpPr>
        <p:grpSpPr>
          <a:xfrm>
            <a:off x="3711575" y="3719193"/>
            <a:ext cx="4523422" cy="2664784"/>
            <a:chOff x="0" y="10"/>
            <a:chExt cx="7122" cy="4198"/>
          </a:xfrm>
        </p:grpSpPr>
        <p:graphicFrame>
          <p:nvGraphicFramePr>
            <p:cNvPr id="5132" name="对象 7180"/>
            <p:cNvGraphicFramePr/>
            <p:nvPr>
              <p:custDataLst>
                <p:tags r:id="rId24"/>
              </p:custDataLst>
            </p:nvPr>
          </p:nvGraphicFramePr>
          <p:xfrm>
            <a:off x="5" y="10"/>
            <a:ext cx="7117" cy="4198"/>
          </p:xfrm>
          <a:graphic>
            <a:graphicData uri="http://schemas.openxmlformats.org/presentationml/2006/ole">
              <mc:AlternateContent xmlns:mc="http://schemas.openxmlformats.org/markup-compatibility/2006">
                <mc:Choice xmlns:v="urn:schemas-microsoft-com:vml" Requires="v">
                  <p:oleObj spid="_x0000_s4" name="" r:id="rId25" imgW="3463925" imgH="2061210" progId="Visio.Drawing.11">
                    <p:embed/>
                  </p:oleObj>
                </mc:Choice>
                <mc:Fallback>
                  <p:oleObj name="" r:id="rId25" imgW="3463925" imgH="2061210" progId="Visio.Drawing.11">
                    <p:embed/>
                    <p:pic>
                      <p:nvPicPr>
                        <p:cNvPr id="0" name="图片 3095"/>
                        <p:cNvPicPr/>
                        <p:nvPr/>
                      </p:nvPicPr>
                      <p:blipFill>
                        <a:blip r:embed="rId26"/>
                        <a:stretch>
                          <a:fillRect/>
                        </a:stretch>
                      </p:blipFill>
                      <p:spPr>
                        <a:xfrm>
                          <a:off x="5" y="10"/>
                          <a:ext cx="7117" cy="4198"/>
                        </a:xfrm>
                        <a:prstGeom prst="rect">
                          <a:avLst/>
                        </a:prstGeom>
                        <a:noFill/>
                        <a:ln w="38100">
                          <a:noFill/>
                          <a:miter/>
                        </a:ln>
                      </p:spPr>
                    </p:pic>
                  </p:oleObj>
                </mc:Fallback>
              </mc:AlternateContent>
            </a:graphicData>
          </a:graphic>
        </p:graphicFrame>
        <p:graphicFrame>
          <p:nvGraphicFramePr>
            <p:cNvPr id="5133" name="对象 7181"/>
            <p:cNvGraphicFramePr/>
            <p:nvPr>
              <p:custDataLst>
                <p:tags r:id="rId27"/>
              </p:custDataLst>
            </p:nvPr>
          </p:nvGraphicFramePr>
          <p:xfrm>
            <a:off x="0" y="1928"/>
            <a:ext cx="1227" cy="493"/>
          </p:xfrm>
          <a:graphic>
            <a:graphicData uri="http://schemas.openxmlformats.org/presentationml/2006/ole">
              <mc:AlternateContent xmlns:mc="http://schemas.openxmlformats.org/markup-compatibility/2006">
                <mc:Choice xmlns:v="urn:schemas-microsoft-com:vml" Requires="v">
                  <p:oleObj spid="_x0000_s3099" name="" r:id="rId28" imgW="432435" imgH="203835" progId="Equation.DSMT4">
                    <p:embed/>
                  </p:oleObj>
                </mc:Choice>
                <mc:Fallback>
                  <p:oleObj name="" r:id="rId28" imgW="432435" imgH="203835" progId="Equation.DSMT4">
                    <p:embed/>
                    <p:pic>
                      <p:nvPicPr>
                        <p:cNvPr id="0" name="图片 3098"/>
                        <p:cNvPicPr/>
                        <p:nvPr/>
                      </p:nvPicPr>
                      <p:blipFill>
                        <a:blip r:embed="rId29"/>
                        <a:stretch>
                          <a:fillRect/>
                        </a:stretch>
                      </p:blipFill>
                      <p:spPr>
                        <a:xfrm>
                          <a:off x="0" y="1928"/>
                          <a:ext cx="1227" cy="493"/>
                        </a:xfrm>
                        <a:prstGeom prst="rect">
                          <a:avLst/>
                        </a:prstGeom>
                        <a:noFill/>
                        <a:ln w="38100">
                          <a:noFill/>
                          <a:miter/>
                        </a:ln>
                      </p:spPr>
                    </p:pic>
                  </p:oleObj>
                </mc:Fallback>
              </mc:AlternateContent>
            </a:graphicData>
          </a:graphic>
        </p:graphicFrame>
        <p:graphicFrame>
          <p:nvGraphicFramePr>
            <p:cNvPr id="5134" name="对象 7182"/>
            <p:cNvGraphicFramePr/>
            <p:nvPr>
              <p:custDataLst>
                <p:tags r:id="rId30"/>
              </p:custDataLst>
            </p:nvPr>
          </p:nvGraphicFramePr>
          <p:xfrm>
            <a:off x="2539" y="3471"/>
            <a:ext cx="1227" cy="493"/>
          </p:xfrm>
          <a:graphic>
            <a:graphicData uri="http://schemas.openxmlformats.org/presentationml/2006/ole">
              <mc:AlternateContent xmlns:mc="http://schemas.openxmlformats.org/markup-compatibility/2006">
                <mc:Choice xmlns:v="urn:schemas-microsoft-com:vml" Requires="v">
                  <p:oleObj spid="_x0000_s3097" name="" r:id="rId31" imgW="432435" imgH="203835" progId="Equation.DSMT4">
                    <p:embed/>
                  </p:oleObj>
                </mc:Choice>
                <mc:Fallback>
                  <p:oleObj name="" r:id="rId31" imgW="432435" imgH="203835" progId="Equation.DSMT4">
                    <p:embed/>
                    <p:pic>
                      <p:nvPicPr>
                        <p:cNvPr id="0" name="图片 3096"/>
                        <p:cNvPicPr/>
                        <p:nvPr/>
                      </p:nvPicPr>
                      <p:blipFill>
                        <a:blip r:embed="rId29"/>
                        <a:stretch>
                          <a:fillRect/>
                        </a:stretch>
                      </p:blipFill>
                      <p:spPr>
                        <a:xfrm>
                          <a:off x="2539" y="3471"/>
                          <a:ext cx="1227" cy="493"/>
                        </a:xfrm>
                        <a:prstGeom prst="rect">
                          <a:avLst/>
                        </a:prstGeom>
                        <a:noFill/>
                        <a:ln w="38100">
                          <a:noFill/>
                          <a:miter/>
                        </a:ln>
                      </p:spPr>
                    </p:pic>
                  </p:oleObj>
                </mc:Fallback>
              </mc:AlternateContent>
            </a:graphicData>
          </a:graphic>
        </p:graphicFrame>
        <p:graphicFrame>
          <p:nvGraphicFramePr>
            <p:cNvPr id="5135" name="对象 7183"/>
            <p:cNvGraphicFramePr/>
            <p:nvPr>
              <p:custDataLst>
                <p:tags r:id="rId32"/>
              </p:custDataLst>
            </p:nvPr>
          </p:nvGraphicFramePr>
          <p:xfrm>
            <a:off x="5498" y="1998"/>
            <a:ext cx="1227" cy="493"/>
          </p:xfrm>
          <a:graphic>
            <a:graphicData uri="http://schemas.openxmlformats.org/presentationml/2006/ole">
              <mc:AlternateContent xmlns:mc="http://schemas.openxmlformats.org/markup-compatibility/2006">
                <mc:Choice xmlns:v="urn:schemas-microsoft-com:vml" Requires="v">
                  <p:oleObj spid="_x0000_s3103" name="" r:id="rId33" imgW="432435" imgH="203835" progId="Equation.DSMT4">
                    <p:embed/>
                  </p:oleObj>
                </mc:Choice>
                <mc:Fallback>
                  <p:oleObj name="" r:id="rId33" imgW="432435" imgH="203835" progId="Equation.DSMT4">
                    <p:embed/>
                    <p:pic>
                      <p:nvPicPr>
                        <p:cNvPr id="0" name="图片 3102"/>
                        <p:cNvPicPr/>
                        <p:nvPr/>
                      </p:nvPicPr>
                      <p:blipFill>
                        <a:blip r:embed="rId29"/>
                        <a:stretch>
                          <a:fillRect/>
                        </a:stretch>
                      </p:blipFill>
                      <p:spPr>
                        <a:xfrm>
                          <a:off x="5498" y="1998"/>
                          <a:ext cx="1227" cy="493"/>
                        </a:xfrm>
                        <a:prstGeom prst="rect">
                          <a:avLst/>
                        </a:prstGeom>
                        <a:noFill/>
                        <a:ln w="38100">
                          <a:noFill/>
                          <a:miter/>
                        </a:ln>
                      </p:spPr>
                    </p:pic>
                  </p:oleObj>
                </mc:Fallback>
              </mc:AlternateContent>
            </a:graphicData>
          </a:graphic>
        </p:graphicFrame>
        <p:graphicFrame>
          <p:nvGraphicFramePr>
            <p:cNvPr id="5136" name="对象 7184"/>
            <p:cNvGraphicFramePr/>
            <p:nvPr>
              <p:custDataLst>
                <p:tags r:id="rId34"/>
              </p:custDataLst>
            </p:nvPr>
          </p:nvGraphicFramePr>
          <p:xfrm>
            <a:off x="2381" y="340"/>
            <a:ext cx="1588" cy="646"/>
          </p:xfrm>
          <a:graphic>
            <a:graphicData uri="http://schemas.openxmlformats.org/presentationml/2006/ole">
              <mc:AlternateContent xmlns:mc="http://schemas.openxmlformats.org/markup-compatibility/2006">
                <mc:Choice xmlns:v="urn:schemas-microsoft-com:vml" Requires="v">
                  <p:oleObj spid="_x0000_s3104" name="" r:id="rId35" imgW="673735" imgH="215900" progId="Equation.DSMT4">
                    <p:embed/>
                  </p:oleObj>
                </mc:Choice>
                <mc:Fallback>
                  <p:oleObj name="" r:id="rId35" imgW="673735" imgH="215900" progId="Equation.DSMT4">
                    <p:embed/>
                    <p:pic>
                      <p:nvPicPr>
                        <p:cNvPr id="0" name="图片 3103"/>
                        <p:cNvPicPr/>
                        <p:nvPr/>
                      </p:nvPicPr>
                      <p:blipFill>
                        <a:blip r:embed="rId36"/>
                        <a:stretch>
                          <a:fillRect/>
                        </a:stretch>
                      </p:blipFill>
                      <p:spPr>
                        <a:xfrm>
                          <a:off x="2381" y="340"/>
                          <a:ext cx="1588" cy="64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500"/>
                                        <p:tgtEl>
                                          <p:spTgt spid="7172"/>
                                        </p:tgtEl>
                                      </p:cBhvr>
                                    </p:animEffect>
                                  </p:childTnLst>
                                </p:cTn>
                              </p:par>
                              <p:par>
                                <p:cTn id="8" presetID="3" presetClass="entr" presetSubtype="10" fill="hold" nodeType="withEffect">
                                  <p:stCondLst>
                                    <p:cond delay="0"/>
                                  </p:stCondLst>
                                  <p:childTnLst>
                                    <p:set>
                                      <p:cBhvr>
                                        <p:cTn id="9" dur="1" fill="hold">
                                          <p:stCondLst>
                                            <p:cond delay="0"/>
                                          </p:stCondLst>
                                        </p:cTn>
                                        <p:tgtEl>
                                          <p:spTgt spid="7171"/>
                                        </p:tgtEl>
                                        <p:attrNameLst>
                                          <p:attrName>style.visibility</p:attrName>
                                        </p:attrNameLst>
                                      </p:cBhvr>
                                      <p:to>
                                        <p:strVal val="visible"/>
                                      </p:to>
                                    </p:set>
                                    <p:animEffect transition="in" filter="blinds(horizontal)">
                                      <p:cBhvr>
                                        <p:cTn id="10" dur="500"/>
                                        <p:tgtEl>
                                          <p:spTgt spid="7171"/>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gtEl>
                                        <p:attrNameLst>
                                          <p:attrName>style.visibility</p:attrName>
                                        </p:attrNameLst>
                                      </p:cBhvr>
                                      <p:to>
                                        <p:strVal val="visible"/>
                                      </p:to>
                                    </p:set>
                                    <p:animEffect transition="in" filter="blinds(horizontal)">
                                      <p:cBhvr>
                                        <p:cTn id="13" dur="500"/>
                                        <p:tgtEl>
                                          <p:spTgt spid="717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174"/>
                                        </p:tgtEl>
                                        <p:attrNameLst>
                                          <p:attrName>style.visibility</p:attrName>
                                        </p:attrNameLst>
                                      </p:cBhvr>
                                      <p:to>
                                        <p:strVal val="visible"/>
                                      </p:to>
                                    </p:set>
                                    <p:anim calcmode="lin" valueType="num">
                                      <p:cBhvr additive="base">
                                        <p:cTn id="18" dur="500" fill="hold"/>
                                        <p:tgtEl>
                                          <p:spTgt spid="7174"/>
                                        </p:tgtEl>
                                        <p:attrNameLst>
                                          <p:attrName>ppt_x</p:attrName>
                                        </p:attrNameLst>
                                      </p:cBhvr>
                                      <p:tavLst>
                                        <p:tav tm="0">
                                          <p:val>
                                            <p:strVal val="#ppt_x"/>
                                          </p:val>
                                        </p:tav>
                                        <p:tav tm="100000">
                                          <p:val>
                                            <p:strVal val="#ppt_x"/>
                                          </p:val>
                                        </p:tav>
                                      </p:tavLst>
                                    </p:anim>
                                    <p:anim calcmode="lin" valueType="num">
                                      <p:cBhvr additive="base">
                                        <p:cTn id="19" dur="500" fill="hold"/>
                                        <p:tgtEl>
                                          <p:spTgt spid="717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7177"/>
                                        </p:tgtEl>
                                        <p:attrNameLst>
                                          <p:attrName>style.visibility</p:attrName>
                                        </p:attrNameLst>
                                      </p:cBhvr>
                                      <p:to>
                                        <p:strVal val="visible"/>
                                      </p:to>
                                    </p:set>
                                    <p:anim calcmode="lin" valueType="num">
                                      <p:cBhvr additive="base">
                                        <p:cTn id="22" dur="500" fill="hold"/>
                                        <p:tgtEl>
                                          <p:spTgt spid="7177"/>
                                        </p:tgtEl>
                                        <p:attrNameLst>
                                          <p:attrName>ppt_x</p:attrName>
                                        </p:attrNameLst>
                                      </p:cBhvr>
                                      <p:tavLst>
                                        <p:tav tm="0">
                                          <p:val>
                                            <p:strVal val="#ppt_x"/>
                                          </p:val>
                                        </p:tav>
                                        <p:tav tm="100000">
                                          <p:val>
                                            <p:strVal val="#ppt_x"/>
                                          </p:val>
                                        </p:tav>
                                      </p:tavLst>
                                    </p:anim>
                                    <p:anim calcmode="lin" valueType="num">
                                      <p:cBhvr additive="base">
                                        <p:cTn id="23"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175"/>
                                        </p:tgtEl>
                                        <p:attrNameLst>
                                          <p:attrName>style.visibility</p:attrName>
                                        </p:attrNameLst>
                                      </p:cBhvr>
                                      <p:to>
                                        <p:strVal val="visible"/>
                                      </p:to>
                                    </p:set>
                                    <p:anim calcmode="lin" valueType="num">
                                      <p:cBhvr additive="base">
                                        <p:cTn id="28" dur="500" fill="hold"/>
                                        <p:tgtEl>
                                          <p:spTgt spid="7175"/>
                                        </p:tgtEl>
                                        <p:attrNameLst>
                                          <p:attrName>ppt_x</p:attrName>
                                        </p:attrNameLst>
                                      </p:cBhvr>
                                      <p:tavLst>
                                        <p:tav tm="0">
                                          <p:val>
                                            <p:strVal val="#ppt_x"/>
                                          </p:val>
                                        </p:tav>
                                        <p:tav tm="100000">
                                          <p:val>
                                            <p:strVal val="#ppt_x"/>
                                          </p:val>
                                        </p:tav>
                                      </p:tavLst>
                                    </p:anim>
                                    <p:anim calcmode="lin" valueType="num">
                                      <p:cBhvr additive="base">
                                        <p:cTn id="29" dur="500" fill="hold"/>
                                        <p:tgtEl>
                                          <p:spTgt spid="717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7178"/>
                                        </p:tgtEl>
                                        <p:attrNameLst>
                                          <p:attrName>style.visibility</p:attrName>
                                        </p:attrNameLst>
                                      </p:cBhvr>
                                      <p:to>
                                        <p:strVal val="visible"/>
                                      </p:to>
                                    </p:set>
                                    <p:anim calcmode="lin" valueType="num">
                                      <p:cBhvr additive="base">
                                        <p:cTn id="32" dur="500" fill="hold"/>
                                        <p:tgtEl>
                                          <p:spTgt spid="7178"/>
                                        </p:tgtEl>
                                        <p:attrNameLst>
                                          <p:attrName>ppt_x</p:attrName>
                                        </p:attrNameLst>
                                      </p:cBhvr>
                                      <p:tavLst>
                                        <p:tav tm="0">
                                          <p:val>
                                            <p:strVal val="#ppt_x"/>
                                          </p:val>
                                        </p:tav>
                                        <p:tav tm="100000">
                                          <p:val>
                                            <p:strVal val="#ppt_x"/>
                                          </p:val>
                                        </p:tav>
                                      </p:tavLst>
                                    </p:anim>
                                    <p:anim calcmode="lin" valueType="num">
                                      <p:cBhvr additive="base">
                                        <p:cTn id="33"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176"/>
                                        </p:tgtEl>
                                        <p:attrNameLst>
                                          <p:attrName>style.visibility</p:attrName>
                                        </p:attrNameLst>
                                      </p:cBhvr>
                                      <p:to>
                                        <p:strVal val="visible"/>
                                      </p:to>
                                    </p:set>
                                    <p:anim calcmode="lin" valueType="num">
                                      <p:cBhvr additive="base">
                                        <p:cTn id="38" dur="500" fill="hold"/>
                                        <p:tgtEl>
                                          <p:spTgt spid="7176"/>
                                        </p:tgtEl>
                                        <p:attrNameLst>
                                          <p:attrName>ppt_x</p:attrName>
                                        </p:attrNameLst>
                                      </p:cBhvr>
                                      <p:tavLst>
                                        <p:tav tm="0">
                                          <p:val>
                                            <p:strVal val="#ppt_x"/>
                                          </p:val>
                                        </p:tav>
                                        <p:tav tm="100000">
                                          <p:val>
                                            <p:strVal val="#ppt_x"/>
                                          </p:val>
                                        </p:tav>
                                      </p:tavLst>
                                    </p:anim>
                                    <p:anim calcmode="lin" valueType="num">
                                      <p:cBhvr additive="base">
                                        <p:cTn id="39" dur="500" fill="hold"/>
                                        <p:tgtEl>
                                          <p:spTgt spid="717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7179"/>
                                        </p:tgtEl>
                                        <p:attrNameLst>
                                          <p:attrName>style.visibility</p:attrName>
                                        </p:attrNameLst>
                                      </p:cBhvr>
                                      <p:to>
                                        <p:strVal val="visible"/>
                                      </p:to>
                                    </p:set>
                                    <p:anim calcmode="lin" valueType="num">
                                      <p:cBhvr additive="base">
                                        <p:cTn id="42" dur="500" fill="hold"/>
                                        <p:tgtEl>
                                          <p:spTgt spid="7179"/>
                                        </p:tgtEl>
                                        <p:attrNameLst>
                                          <p:attrName>ppt_x</p:attrName>
                                        </p:attrNameLst>
                                      </p:cBhvr>
                                      <p:tavLst>
                                        <p:tav tm="0">
                                          <p:val>
                                            <p:strVal val="#ppt_x"/>
                                          </p:val>
                                        </p:tav>
                                        <p:tav tm="100000">
                                          <p:val>
                                            <p:strVal val="#ppt_x"/>
                                          </p:val>
                                        </p:tav>
                                      </p:tavLst>
                                    </p:anim>
                                    <p:anim calcmode="lin" valueType="num">
                                      <p:cBhvr additive="base">
                                        <p:cTn id="43"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180"/>
                                        </p:tgtEl>
                                        <p:attrNameLst>
                                          <p:attrName>style.visibility</p:attrName>
                                        </p:attrNameLst>
                                      </p:cBhvr>
                                      <p:to>
                                        <p:strVal val="visible"/>
                                      </p:to>
                                    </p:set>
                                    <p:animEffect transition="in" filter="blinds(horizontal)">
                                      <p:cBhvr>
                                        <p:cTn id="48" dur="500"/>
                                        <p:tgtEl>
                                          <p:spTgt spid="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bldLvl="0"/>
      <p:bldP spid="7178" grpId="0" bldLvl="0"/>
      <p:bldP spid="7179" grpId="0" bldLvl="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3.3 </a:t>
            </a:r>
            <a:r>
              <a:rPr lang="zh-CN" altLang="en-US" sz="2400" b="1" kern="0" noProof="0" dirty="0" smtClean="0">
                <a:ln>
                  <a:noFill/>
                </a:ln>
                <a:effectLst/>
                <a:uLnTx/>
                <a:uFillTx/>
                <a:latin typeface="宋体" panose="02010600030101010101" pitchFamily="2" charset="-122"/>
                <a:ea typeface="楷体_GB2312"/>
                <a:sym typeface="+mn-ea"/>
              </a:rPr>
              <a:t>直角坐标系内的分离变量法</a:t>
            </a:r>
            <a:endParaRPr lang="zh-CN" altLang="en-US" sz="2400" b="1" kern="0" noProof="0" dirty="0" smtClean="0">
              <a:ln>
                <a:noFill/>
              </a:ln>
              <a:effectLst/>
              <a:uLnTx/>
              <a:uFillTx/>
              <a:latin typeface="宋体" panose="02010600030101010101" pitchFamily="2" charset="-122"/>
              <a:ea typeface="楷体_GB2312"/>
              <a:sym typeface="+mn-ea"/>
            </a:endParaRPr>
          </a:p>
        </p:txBody>
      </p:sp>
      <p:graphicFrame>
        <p:nvGraphicFramePr>
          <p:cNvPr id="6" name="对象 5"/>
          <p:cNvGraphicFramePr>
            <a:graphicFrameLocks noChangeAspect="1"/>
          </p:cNvGraphicFramePr>
          <p:nvPr>
            <p:custDataLst>
              <p:tags r:id="rId10"/>
            </p:custDataLst>
          </p:nvPr>
        </p:nvGraphicFramePr>
        <p:xfrm>
          <a:off x="2709863" y="1120458"/>
          <a:ext cx="2606675" cy="690562"/>
        </p:xfrm>
        <a:graphic>
          <a:graphicData uri="http://schemas.openxmlformats.org/presentationml/2006/ole">
            <mc:AlternateContent xmlns:mc="http://schemas.openxmlformats.org/markup-compatibility/2006">
              <mc:Choice xmlns:v="urn:schemas-microsoft-com:vml" Requires="v">
                <p:oleObj spid="_x0000_s7" name="" r:id="rId11" imgW="864870" imgH="229235" progId="Equation.3">
                  <p:embed/>
                </p:oleObj>
              </mc:Choice>
              <mc:Fallback>
                <p:oleObj name="" r:id="rId11" imgW="864870" imgH="229235" progId="Equation.3">
                  <p:embed/>
                  <p:pic>
                    <p:nvPicPr>
                      <p:cNvPr id="0" name="图片 3093"/>
                      <p:cNvPicPr/>
                      <p:nvPr/>
                    </p:nvPicPr>
                    <p:blipFill>
                      <a:blip r:embed="rId12"/>
                      <a:stretch>
                        <a:fillRect/>
                      </a:stretch>
                    </p:blipFill>
                    <p:spPr>
                      <a:xfrm>
                        <a:off x="2709863" y="1120458"/>
                        <a:ext cx="2606675" cy="690562"/>
                      </a:xfrm>
                      <a:prstGeom prst="rect">
                        <a:avLst/>
                      </a:prstGeom>
                      <a:noFill/>
                      <a:ln w="38100">
                        <a:noFill/>
                        <a:miter/>
                      </a:ln>
                    </p:spPr>
                  </p:pic>
                </p:oleObj>
              </mc:Fallback>
            </mc:AlternateContent>
          </a:graphicData>
        </a:graphic>
      </p:graphicFrame>
      <p:graphicFrame>
        <p:nvGraphicFramePr>
          <p:cNvPr id="18" name="对象 17"/>
          <p:cNvGraphicFramePr>
            <a:graphicFrameLocks noChangeAspect="1"/>
          </p:cNvGraphicFramePr>
          <p:nvPr>
            <p:custDataLst>
              <p:tags r:id="rId13"/>
            </p:custDataLst>
          </p:nvPr>
        </p:nvGraphicFramePr>
        <p:xfrm>
          <a:off x="2636838" y="2128520"/>
          <a:ext cx="3821112" cy="1287463"/>
        </p:xfrm>
        <a:graphic>
          <a:graphicData uri="http://schemas.openxmlformats.org/presentationml/2006/ole">
            <mc:AlternateContent xmlns:mc="http://schemas.openxmlformats.org/markup-compatibility/2006">
              <mc:Choice xmlns:v="urn:schemas-microsoft-com:vml" Requires="v">
                <p:oleObj spid="_x0000_s19" name="" r:id="rId14" imgW="1360805" imgH="457835" progId="Equation.3">
                  <p:embed/>
                </p:oleObj>
              </mc:Choice>
              <mc:Fallback>
                <p:oleObj name="" r:id="rId14" imgW="1360805" imgH="457835" progId="Equation.3">
                  <p:embed/>
                  <p:pic>
                    <p:nvPicPr>
                      <p:cNvPr id="0" name="图片 3101"/>
                      <p:cNvPicPr/>
                      <p:nvPr/>
                    </p:nvPicPr>
                    <p:blipFill>
                      <a:blip r:embed="rId15"/>
                      <a:stretch>
                        <a:fillRect/>
                      </a:stretch>
                    </p:blipFill>
                    <p:spPr>
                      <a:xfrm>
                        <a:off x="2636838" y="2128520"/>
                        <a:ext cx="3821112" cy="1287463"/>
                      </a:xfrm>
                      <a:prstGeom prst="rect">
                        <a:avLst/>
                      </a:prstGeom>
                      <a:noFill/>
                      <a:ln w="38100">
                        <a:noFill/>
                        <a:miter/>
                      </a:ln>
                    </p:spPr>
                  </p:pic>
                </p:oleObj>
              </mc:Fallback>
            </mc:AlternateContent>
          </a:graphicData>
        </a:graphic>
      </p:graphicFrame>
      <p:sp>
        <p:nvSpPr>
          <p:cNvPr id="20" name="左大括号 19"/>
          <p:cNvSpPr/>
          <p:nvPr>
            <p:custDataLst>
              <p:tags r:id="rId16"/>
            </p:custDataLst>
          </p:nvPr>
        </p:nvSpPr>
        <p:spPr>
          <a:xfrm>
            <a:off x="2060575" y="1407795"/>
            <a:ext cx="430213" cy="1871663"/>
          </a:xfrm>
          <a:prstGeom prst="leftBrace">
            <a:avLst>
              <a:gd name="adj1" fmla="val 36234"/>
              <a:gd name="adj2" fmla="val 50000"/>
            </a:avLst>
          </a:prstGeom>
          <a:noFill/>
          <a:ln w="50800" cap="sq" cmpd="sng">
            <a:solidFill>
              <a:srgbClr val="66FF33"/>
            </a:solidFill>
            <a:prstDash val="solid"/>
            <a:round/>
            <a:headEnd type="none" w="med" len="med"/>
            <a:tailEnd type="none" w="med" len="med"/>
          </a:ln>
        </p:spPr>
        <p:txBody>
          <a:bodyPr anchor="t" anchorCtr="0"/>
          <a:p>
            <a:endParaRPr lang="zh-CN" altLang="en-US">
              <a:latin typeface="Garamond" panose="02020404030301010803" pitchFamily="2" charset="0"/>
            </a:endParaRPr>
          </a:p>
        </p:txBody>
      </p:sp>
      <p:sp>
        <p:nvSpPr>
          <p:cNvPr id="21" name="右箭头 20"/>
          <p:cNvSpPr/>
          <p:nvPr>
            <p:custDataLst>
              <p:tags r:id="rId17"/>
            </p:custDataLst>
          </p:nvPr>
        </p:nvSpPr>
        <p:spPr>
          <a:xfrm>
            <a:off x="5805488" y="1407795"/>
            <a:ext cx="1217612" cy="146050"/>
          </a:xfrm>
          <a:prstGeom prst="rightArrow">
            <a:avLst>
              <a:gd name="adj1" fmla="val 50000"/>
              <a:gd name="adj2" fmla="val 208385"/>
            </a:avLst>
          </a:prstGeom>
          <a:solidFill>
            <a:srgbClr val="00FF00"/>
          </a:solidFill>
          <a:ln w="9525" cap="flat" cmpd="sng">
            <a:solidFill>
              <a:schemeClr val="tx1"/>
            </a:solidFill>
            <a:prstDash val="solid"/>
            <a:miter/>
            <a:headEnd type="none" w="med" len="med"/>
            <a:tailEnd type="none" w="med" len="med"/>
          </a:ln>
        </p:spPr>
        <p:txBody>
          <a:bodyPr anchor="t" anchorCtr="0"/>
          <a:p>
            <a:endParaRPr lang="zh-CN" altLang="en-US">
              <a:latin typeface="Garamond" panose="02020404030301010803" pitchFamily="2" charset="0"/>
            </a:endParaRPr>
          </a:p>
        </p:txBody>
      </p:sp>
      <p:sp>
        <p:nvSpPr>
          <p:cNvPr id="22" name="右箭头 21"/>
          <p:cNvSpPr/>
          <p:nvPr>
            <p:custDataLst>
              <p:tags r:id="rId18"/>
            </p:custDataLst>
          </p:nvPr>
        </p:nvSpPr>
        <p:spPr>
          <a:xfrm>
            <a:off x="6523038" y="2344420"/>
            <a:ext cx="1217612" cy="146050"/>
          </a:xfrm>
          <a:prstGeom prst="rightArrow">
            <a:avLst>
              <a:gd name="adj1" fmla="val 50000"/>
              <a:gd name="adj2" fmla="val 208385"/>
            </a:avLst>
          </a:prstGeom>
          <a:solidFill>
            <a:srgbClr val="00FF00"/>
          </a:solidFill>
          <a:ln w="9525" cap="flat" cmpd="sng">
            <a:solidFill>
              <a:schemeClr val="tx1"/>
            </a:solidFill>
            <a:prstDash val="solid"/>
            <a:miter/>
            <a:headEnd type="none" w="med" len="med"/>
            <a:tailEnd type="none" w="med" len="med"/>
          </a:ln>
        </p:spPr>
        <p:txBody>
          <a:bodyPr anchor="t" anchorCtr="0"/>
          <a:p>
            <a:endParaRPr lang="zh-CN" altLang="en-US">
              <a:latin typeface="Garamond" panose="02020404030301010803" pitchFamily="2" charset="0"/>
            </a:endParaRPr>
          </a:p>
        </p:txBody>
      </p:sp>
      <p:sp>
        <p:nvSpPr>
          <p:cNvPr id="23" name="右箭头 22"/>
          <p:cNvSpPr/>
          <p:nvPr>
            <p:custDataLst>
              <p:tags r:id="rId19"/>
            </p:custDataLst>
          </p:nvPr>
        </p:nvSpPr>
        <p:spPr>
          <a:xfrm>
            <a:off x="6551613" y="3235008"/>
            <a:ext cx="1217612" cy="147637"/>
          </a:xfrm>
          <a:prstGeom prst="rightArrow">
            <a:avLst>
              <a:gd name="adj1" fmla="val 50000"/>
              <a:gd name="adj2" fmla="val 206145"/>
            </a:avLst>
          </a:prstGeom>
          <a:solidFill>
            <a:srgbClr val="00FF00"/>
          </a:solidFill>
          <a:ln w="9525" cap="flat" cmpd="sng">
            <a:solidFill>
              <a:schemeClr val="tx1"/>
            </a:solidFill>
            <a:prstDash val="solid"/>
            <a:miter/>
            <a:headEnd type="none" w="med" len="med"/>
            <a:tailEnd type="none" w="med" len="med"/>
          </a:ln>
        </p:spPr>
        <p:txBody>
          <a:bodyPr anchor="t" anchorCtr="0"/>
          <a:p>
            <a:endParaRPr lang="zh-CN" altLang="en-US">
              <a:latin typeface="Garamond" panose="02020404030301010803" pitchFamily="2" charset="0"/>
            </a:endParaRPr>
          </a:p>
        </p:txBody>
      </p:sp>
      <p:sp>
        <p:nvSpPr>
          <p:cNvPr id="24" name="文本框 23"/>
          <p:cNvSpPr txBox="1"/>
          <p:nvPr>
            <p:custDataLst>
              <p:tags r:id="rId20"/>
            </p:custDataLst>
          </p:nvPr>
        </p:nvSpPr>
        <p:spPr>
          <a:xfrm>
            <a:off x="7099300" y="1264920"/>
            <a:ext cx="3181350" cy="457200"/>
          </a:xfrm>
          <a:prstGeom prst="rect">
            <a:avLst/>
          </a:prstGeom>
          <a:noFill/>
          <a:ln w="9525">
            <a:noFill/>
          </a:ln>
        </p:spPr>
        <p:txBody>
          <a:bodyPr wrap="square" anchor="t" anchorCtr="0">
            <a:spAutoFit/>
          </a:bodyPr>
          <a:p>
            <a:r>
              <a:rPr lang="zh-CN" altLang="en-US" sz="2400" dirty="0">
                <a:latin typeface="Garamond" panose="02020404030301010803" pitchFamily="2" charset="0"/>
              </a:rPr>
              <a:t>泛定方程：拉氏方程</a:t>
            </a:r>
            <a:endParaRPr lang="zh-CN" altLang="en-US" sz="2400" dirty="0">
              <a:latin typeface="Garamond" panose="02020404030301010803" pitchFamily="2" charset="0"/>
            </a:endParaRPr>
          </a:p>
        </p:txBody>
      </p:sp>
      <p:sp>
        <p:nvSpPr>
          <p:cNvPr id="25" name="文本框 24"/>
          <p:cNvSpPr txBox="1"/>
          <p:nvPr>
            <p:custDataLst>
              <p:tags r:id="rId21"/>
            </p:custDataLst>
          </p:nvPr>
        </p:nvSpPr>
        <p:spPr>
          <a:xfrm>
            <a:off x="8005763" y="2128520"/>
            <a:ext cx="2178050" cy="457200"/>
          </a:xfrm>
          <a:prstGeom prst="rect">
            <a:avLst/>
          </a:prstGeom>
          <a:noFill/>
          <a:ln w="9525">
            <a:noFill/>
          </a:ln>
        </p:spPr>
        <p:txBody>
          <a:bodyPr wrap="square" anchor="t" anchorCtr="0">
            <a:spAutoFit/>
          </a:bodyPr>
          <a:p>
            <a:r>
              <a:rPr lang="zh-CN" altLang="en-US" sz="2400" dirty="0">
                <a:latin typeface="Garamond" panose="02020404030301010803" pitchFamily="2" charset="0"/>
              </a:rPr>
              <a:t>齐次边界条件</a:t>
            </a:r>
            <a:endParaRPr lang="zh-CN" altLang="en-US" sz="2400" dirty="0">
              <a:latin typeface="Garamond" panose="02020404030301010803" pitchFamily="2" charset="0"/>
            </a:endParaRPr>
          </a:p>
        </p:txBody>
      </p:sp>
      <p:sp>
        <p:nvSpPr>
          <p:cNvPr id="26" name="文本框 25"/>
          <p:cNvSpPr txBox="1"/>
          <p:nvPr>
            <p:custDataLst>
              <p:tags r:id="rId22"/>
            </p:custDataLst>
          </p:nvPr>
        </p:nvSpPr>
        <p:spPr>
          <a:xfrm>
            <a:off x="7969250" y="3071495"/>
            <a:ext cx="2511425" cy="457200"/>
          </a:xfrm>
          <a:prstGeom prst="rect">
            <a:avLst/>
          </a:prstGeom>
          <a:noFill/>
          <a:ln w="9525">
            <a:noFill/>
          </a:ln>
        </p:spPr>
        <p:txBody>
          <a:bodyPr wrap="square" anchor="t" anchorCtr="0">
            <a:spAutoFit/>
          </a:bodyPr>
          <a:p>
            <a:r>
              <a:rPr lang="zh-CN" altLang="en-US" sz="2400" dirty="0">
                <a:latin typeface="Garamond" panose="02020404030301010803" pitchFamily="2" charset="0"/>
              </a:rPr>
              <a:t>非齐次边界条件</a:t>
            </a:r>
            <a:endParaRPr lang="zh-CN" altLang="en-US" sz="2400" dirty="0">
              <a:latin typeface="Garamond" panose="02020404030301010803" pitchFamily="2" charset="0"/>
            </a:endParaRPr>
          </a:p>
        </p:txBody>
      </p:sp>
      <p:graphicFrame>
        <p:nvGraphicFramePr>
          <p:cNvPr id="8195" name="对象 8194"/>
          <p:cNvGraphicFramePr>
            <a:graphicFrameLocks noChangeAspect="1"/>
          </p:cNvGraphicFramePr>
          <p:nvPr>
            <p:custDataLst>
              <p:tags r:id="rId23"/>
            </p:custDataLst>
          </p:nvPr>
        </p:nvGraphicFramePr>
        <p:xfrm>
          <a:off x="1798955" y="3963670"/>
          <a:ext cx="3265488" cy="955675"/>
        </p:xfrm>
        <a:graphic>
          <a:graphicData uri="http://schemas.openxmlformats.org/presentationml/2006/ole">
            <mc:AlternateContent xmlns:mc="http://schemas.openxmlformats.org/markup-compatibility/2006">
              <mc:Choice xmlns:v="urn:schemas-microsoft-com:vml" Requires="v">
                <p:oleObj spid="_x0000_s3098" name="" r:id="rId24" imgW="1348105" imgH="394335" progId="Equation.3">
                  <p:embed/>
                </p:oleObj>
              </mc:Choice>
              <mc:Fallback>
                <p:oleObj name="" r:id="rId24" imgW="1348105" imgH="394335" progId="Equation.3">
                  <p:embed/>
                  <p:pic>
                    <p:nvPicPr>
                      <p:cNvPr id="0" name="图片 3097"/>
                      <p:cNvPicPr/>
                      <p:nvPr/>
                    </p:nvPicPr>
                    <p:blipFill>
                      <a:blip r:embed="rId25"/>
                      <a:stretch>
                        <a:fillRect/>
                      </a:stretch>
                    </p:blipFill>
                    <p:spPr>
                      <a:xfrm>
                        <a:off x="1798955" y="3963670"/>
                        <a:ext cx="3265488" cy="955675"/>
                      </a:xfrm>
                      <a:prstGeom prst="rect">
                        <a:avLst/>
                      </a:prstGeom>
                      <a:noFill/>
                      <a:ln w="38100">
                        <a:noFill/>
                        <a:miter/>
                      </a:ln>
                    </p:spPr>
                  </p:pic>
                </p:oleObj>
              </mc:Fallback>
            </mc:AlternateContent>
          </a:graphicData>
        </a:graphic>
      </p:graphicFrame>
      <p:graphicFrame>
        <p:nvGraphicFramePr>
          <p:cNvPr id="8196" name="对象 8195"/>
          <p:cNvGraphicFramePr>
            <a:graphicFrameLocks noChangeAspect="1"/>
          </p:cNvGraphicFramePr>
          <p:nvPr>
            <p:custDataLst>
              <p:tags r:id="rId26"/>
            </p:custDataLst>
          </p:nvPr>
        </p:nvGraphicFramePr>
        <p:xfrm>
          <a:off x="6247130" y="3990658"/>
          <a:ext cx="3016250" cy="955675"/>
        </p:xfrm>
        <a:graphic>
          <a:graphicData uri="http://schemas.openxmlformats.org/presentationml/2006/ole">
            <mc:AlternateContent xmlns:mc="http://schemas.openxmlformats.org/markup-compatibility/2006">
              <mc:Choice xmlns:v="urn:schemas-microsoft-com:vml" Requires="v">
                <p:oleObj spid="_x0000_s3101" name="" r:id="rId27" imgW="1246505" imgH="394335" progId="Equation.3">
                  <p:embed/>
                </p:oleObj>
              </mc:Choice>
              <mc:Fallback>
                <p:oleObj name="" r:id="rId27" imgW="1246505" imgH="394335" progId="Equation.3">
                  <p:embed/>
                  <p:pic>
                    <p:nvPicPr>
                      <p:cNvPr id="0" name="图片 3100"/>
                      <p:cNvPicPr/>
                      <p:nvPr/>
                    </p:nvPicPr>
                    <p:blipFill>
                      <a:blip r:embed="rId28"/>
                      <a:stretch>
                        <a:fillRect/>
                      </a:stretch>
                    </p:blipFill>
                    <p:spPr>
                      <a:xfrm>
                        <a:off x="6247130" y="3990658"/>
                        <a:ext cx="3016250" cy="955675"/>
                      </a:xfrm>
                      <a:prstGeom prst="rect">
                        <a:avLst/>
                      </a:prstGeom>
                      <a:noFill/>
                      <a:ln w="38100">
                        <a:noFill/>
                        <a:miter/>
                      </a:ln>
                    </p:spPr>
                  </p:pic>
                </p:oleObj>
              </mc:Fallback>
            </mc:AlternateContent>
          </a:graphicData>
        </a:graphic>
      </p:graphicFrame>
      <p:graphicFrame>
        <p:nvGraphicFramePr>
          <p:cNvPr id="8197" name="对象 8196"/>
          <p:cNvGraphicFramePr>
            <a:graphicFrameLocks noChangeAspect="1"/>
          </p:cNvGraphicFramePr>
          <p:nvPr>
            <p:custDataLst>
              <p:tags r:id="rId29"/>
            </p:custDataLst>
          </p:nvPr>
        </p:nvGraphicFramePr>
        <p:xfrm>
          <a:off x="1797368" y="5116195"/>
          <a:ext cx="3019425" cy="955675"/>
        </p:xfrm>
        <a:graphic>
          <a:graphicData uri="http://schemas.openxmlformats.org/presentationml/2006/ole">
            <mc:AlternateContent xmlns:mc="http://schemas.openxmlformats.org/markup-compatibility/2006">
              <mc:Choice xmlns:v="urn:schemas-microsoft-com:vml" Requires="v">
                <p:oleObj spid="_x0000_s3109" name="" r:id="rId30" imgW="1246505" imgH="394335" progId="Equation.3">
                  <p:embed/>
                </p:oleObj>
              </mc:Choice>
              <mc:Fallback>
                <p:oleObj name="" r:id="rId30" imgW="1246505" imgH="394335" progId="Equation.3">
                  <p:embed/>
                  <p:pic>
                    <p:nvPicPr>
                      <p:cNvPr id="0" name="图片 3108"/>
                      <p:cNvPicPr/>
                      <p:nvPr/>
                    </p:nvPicPr>
                    <p:blipFill>
                      <a:blip r:embed="rId31"/>
                      <a:stretch>
                        <a:fillRect/>
                      </a:stretch>
                    </p:blipFill>
                    <p:spPr>
                      <a:xfrm>
                        <a:off x="1797368" y="5116195"/>
                        <a:ext cx="3019425" cy="955675"/>
                      </a:xfrm>
                      <a:prstGeom prst="rect">
                        <a:avLst/>
                      </a:prstGeom>
                      <a:noFill/>
                      <a:ln w="38100">
                        <a:noFill/>
                        <a:miter/>
                      </a:ln>
                    </p:spPr>
                  </p:pic>
                </p:oleObj>
              </mc:Fallback>
            </mc:AlternateContent>
          </a:graphicData>
        </a:graphic>
      </p:graphicFrame>
      <p:sp>
        <p:nvSpPr>
          <p:cNvPr id="8198" name="文本框 8197"/>
          <p:cNvSpPr txBox="1"/>
          <p:nvPr>
            <p:custDataLst>
              <p:tags r:id="rId32"/>
            </p:custDataLst>
          </p:nvPr>
        </p:nvSpPr>
        <p:spPr>
          <a:xfrm>
            <a:off x="4885055" y="5387658"/>
            <a:ext cx="5683885" cy="521970"/>
          </a:xfrm>
          <a:prstGeom prst="rect">
            <a:avLst/>
          </a:prstGeom>
          <a:noFill/>
          <a:ln w="9525">
            <a:noFill/>
          </a:ln>
        </p:spPr>
        <p:txBody>
          <a:bodyPr wrap="none" anchor="t" anchorCtr="0">
            <a:spAutoFit/>
          </a:bodyPr>
          <a:p>
            <a:r>
              <a:rPr lang="zh-CN" altLang="en-US" sz="2800" dirty="0">
                <a:latin typeface="Garamond" panose="02020404030301010803" pitchFamily="2" charset="0"/>
              </a:rPr>
              <a:t>其他类型的齐次边界条件，共4种。</a:t>
            </a:r>
            <a:endParaRPr lang="zh-CN" altLang="en-US" sz="2800"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ppt_x"/>
                                          </p:val>
                                        </p:tav>
                                        <p:tav tm="100000">
                                          <p:val>
                                            <p:strVal val="#ppt_x"/>
                                          </p:val>
                                        </p:tav>
                                      </p:tavLst>
                                    </p:anim>
                                    <p:anim calcmode="lin" valueType="num">
                                      <p:cBhvr additive="base">
                                        <p:cTn id="39" dur="500" fill="hold"/>
                                        <p:tgtEl>
                                          <p:spTgt spid="2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ppt_x"/>
                                          </p:val>
                                        </p:tav>
                                        <p:tav tm="100000">
                                          <p:val>
                                            <p:strVal val="#ppt_x"/>
                                          </p:val>
                                        </p:tav>
                                      </p:tavLst>
                                    </p:anim>
                                    <p:anim calcmode="lin" valueType="num">
                                      <p:cBhvr additive="base">
                                        <p:cTn id="4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8195"/>
                                        </p:tgtEl>
                                        <p:attrNameLst>
                                          <p:attrName>style.visibility</p:attrName>
                                        </p:attrNameLst>
                                      </p:cBhvr>
                                      <p:to>
                                        <p:strVal val="visible"/>
                                      </p:to>
                                    </p:set>
                                    <p:animEffect transition="in" filter="blinds(horizontal)">
                                      <p:cBhvr>
                                        <p:cTn id="48" dur="500"/>
                                        <p:tgtEl>
                                          <p:spTgt spid="819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8196"/>
                                        </p:tgtEl>
                                        <p:attrNameLst>
                                          <p:attrName>style.visibility</p:attrName>
                                        </p:attrNameLst>
                                      </p:cBhvr>
                                      <p:to>
                                        <p:strVal val="visible"/>
                                      </p:to>
                                    </p:set>
                                    <p:animEffect transition="in" filter="blinds(horizontal)">
                                      <p:cBhvr>
                                        <p:cTn id="53" dur="500"/>
                                        <p:tgtEl>
                                          <p:spTgt spid="819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8197"/>
                                        </p:tgtEl>
                                        <p:attrNameLst>
                                          <p:attrName>style.visibility</p:attrName>
                                        </p:attrNameLst>
                                      </p:cBhvr>
                                      <p:to>
                                        <p:strVal val="visible"/>
                                      </p:to>
                                    </p:set>
                                    <p:animEffect transition="in" filter="blinds(horizontal)">
                                      <p:cBhvr>
                                        <p:cTn id="58" dur="500"/>
                                        <p:tgtEl>
                                          <p:spTgt spid="8197"/>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8198"/>
                                        </p:tgtEl>
                                        <p:attrNameLst>
                                          <p:attrName>style.visibility</p:attrName>
                                        </p:attrNameLst>
                                      </p:cBhvr>
                                      <p:to>
                                        <p:strVal val="visible"/>
                                      </p:to>
                                    </p:set>
                                    <p:animEffect transition="in" filter="blinds(horizontal)">
                                      <p:cBhvr>
                                        <p:cTn id="63"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p:bldP spid="25" grpId="0" bldLvl="0"/>
      <p:bldP spid="26" grpId="0" bldLvl="0"/>
      <p:bldP spid="8198"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4.1.1 </a:t>
            </a:r>
            <a:r>
              <a:rPr sz="2400" b="1" kern="0">
                <a:sym typeface="+mn-ea"/>
              </a:rPr>
              <a:t>静态场的边值问题   </a:t>
            </a:r>
            <a:endParaRPr sz="2400" b="1" kern="0">
              <a:sym typeface="+mn-ea"/>
            </a:endParaRPr>
          </a:p>
        </p:txBody>
      </p:sp>
      <p:sp>
        <p:nvSpPr>
          <p:cNvPr id="12290" name="文本占位符 12289"/>
          <p:cNvSpPr>
            <a:spLocks noGrp="1"/>
          </p:cNvSpPr>
          <p:nvPr>
            <p:custDataLst>
              <p:tags r:id="rId10"/>
            </p:custDataLst>
          </p:nvPr>
        </p:nvSpPr>
        <p:spPr>
          <a:xfrm>
            <a:off x="986155" y="1121410"/>
            <a:ext cx="1078611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b="1" strike="noStrike" noProof="1">
                <a:effectLst/>
                <a:latin typeface="宋体" panose="02010600030101010101" pitchFamily="2" charset="-122"/>
              </a:rPr>
              <a:t>第三类边值问题</a:t>
            </a:r>
            <a:r>
              <a:rPr lang="en-US" altLang="zh-CN" sz="2400" b="1" strike="noStrike" noProof="1">
                <a:effectLst/>
                <a:latin typeface="宋体" panose="02010600030101010101" pitchFamily="2" charset="-122"/>
              </a:rPr>
              <a:t>(</a:t>
            </a:r>
            <a:r>
              <a:rPr lang="zh-CN" altLang="en-US" sz="2400" strike="noStrike" noProof="1">
                <a:effectLst/>
                <a:latin typeface="宋体" panose="02010600030101010101" pitchFamily="2" charset="-122"/>
              </a:rPr>
              <a:t>也称为鲁宾问题</a:t>
            </a:r>
            <a:r>
              <a:rPr lang="en-US" altLang="zh-CN" sz="2400" strike="noStrike" noProof="1">
                <a:effectLst/>
                <a:latin typeface="宋体" panose="02010600030101010101" pitchFamily="2" charset="-122"/>
              </a:rPr>
              <a:t>)</a:t>
            </a:r>
            <a:endParaRPr lang="en-US" altLang="zh-CN" sz="2400" strike="noStrike" noProof="1">
              <a:effectLst/>
              <a:latin typeface="宋体" panose="02010600030101010101" pitchFamily="2" charset="-122"/>
            </a:endParaRPr>
          </a:p>
          <a:p>
            <a:pPr marL="0" indent="0">
              <a:lnSpc>
                <a:spcPct val="150000"/>
              </a:lnSpc>
              <a:spcBef>
                <a:spcPts val="0"/>
              </a:spcBef>
              <a:buNone/>
            </a:pPr>
            <a:r>
              <a:rPr lang="zh-CN" altLang="en-US" sz="2400" strike="noStrike" noProof="1">
                <a:effectLst/>
                <a:latin typeface="宋体" panose="02010600030101010101" pitchFamily="2" charset="-122"/>
              </a:rPr>
              <a:t>属于混合边值问题，即在一部分边界上给定势函数值        ，而在另一部分边界上给定势函数值的法向导数值</a:t>
            </a:r>
            <a:endParaRPr lang="zh-CN" altLang="en-US" sz="2400" strike="noStrike" noProof="1">
              <a:effectLst/>
              <a:latin typeface="宋体" panose="02010600030101010101" pitchFamily="2" charset="-122"/>
            </a:endParaRPr>
          </a:p>
          <a:p>
            <a:pPr marL="0" indent="0">
              <a:lnSpc>
                <a:spcPct val="150000"/>
              </a:lnSpc>
              <a:spcBef>
                <a:spcPts val="0"/>
              </a:spcBef>
              <a:buNone/>
            </a:pPr>
            <a:endParaRPr lang="zh-CN" altLang="en-US" sz="2400" strike="noStrike" noProof="1">
              <a:effectLst/>
              <a:latin typeface="宋体" panose="02010600030101010101" pitchFamily="2" charset="-122"/>
            </a:endParaRPr>
          </a:p>
          <a:p>
            <a:pPr marL="0" indent="0">
              <a:lnSpc>
                <a:spcPct val="150000"/>
              </a:lnSpc>
              <a:spcBef>
                <a:spcPts val="0"/>
              </a:spcBef>
              <a:buNone/>
            </a:pPr>
            <a:r>
              <a:rPr lang="zh-CN" altLang="en-US" sz="2400" strike="noStrike" noProof="1">
                <a:effectLst/>
                <a:latin typeface="宋体" panose="02010600030101010101" pitchFamily="2" charset="-122"/>
              </a:rPr>
              <a:t>另外，当区域中有若干种均匀介质，还必须把场划分为若干个子区域，此时，除了上述三类边界条件外，还必须包括介质分界面上的</a:t>
            </a:r>
            <a:r>
              <a:rPr lang="zh-CN" altLang="en-US" sz="2400" strike="noStrike" noProof="1">
                <a:solidFill>
                  <a:srgbClr val="FF0000"/>
                </a:solidFill>
                <a:effectLst/>
                <a:latin typeface="宋体" panose="02010600030101010101" pitchFamily="2" charset="-122"/>
              </a:rPr>
              <a:t>衔接条件</a:t>
            </a:r>
            <a:r>
              <a:rPr lang="zh-CN" altLang="en-US" sz="2400" strike="noStrike" noProof="1">
                <a:effectLst/>
                <a:latin typeface="宋体" panose="02010600030101010101" pitchFamily="2" charset="-122"/>
              </a:rPr>
              <a:t>。</a:t>
            </a:r>
            <a:endParaRPr lang="zh-CN" altLang="en-US" sz="2400" strike="noStrike" noProof="1">
              <a:effectLst/>
              <a:latin typeface="宋体" panose="02010600030101010101" pitchFamily="2" charset="-122"/>
            </a:endParaRPr>
          </a:p>
          <a:p>
            <a:pPr marL="0" indent="0">
              <a:lnSpc>
                <a:spcPct val="150000"/>
              </a:lnSpc>
              <a:spcBef>
                <a:spcPts val="0"/>
              </a:spcBef>
              <a:buNone/>
            </a:pPr>
            <a:r>
              <a:rPr lang="zh-CN" altLang="en-US" sz="2400" strike="noStrike" noProof="1">
                <a:effectLst/>
                <a:latin typeface="宋体" panose="02010600030101010101" pitchFamily="2" charset="-122"/>
              </a:rPr>
              <a:t>在这种情况下，各子域的势函数必须联合求解。</a:t>
            </a:r>
            <a:r>
              <a:rPr lang="zh-CN" altLang="en-US" sz="2400" strike="noStrike" noProof="1">
                <a:effectLst/>
              </a:rPr>
              <a:t> </a:t>
            </a:r>
            <a:endParaRPr lang="zh-CN" altLang="en-US" sz="2400" strike="noStrike" noProof="1">
              <a:effectLst/>
            </a:endParaRPr>
          </a:p>
        </p:txBody>
      </p:sp>
      <p:graphicFrame>
        <p:nvGraphicFramePr>
          <p:cNvPr id="8199" name="对象 12295"/>
          <p:cNvGraphicFramePr>
            <a:graphicFrameLocks noChangeAspect="1"/>
          </p:cNvGraphicFramePr>
          <p:nvPr>
            <p:custDataLst>
              <p:tags r:id="rId11"/>
            </p:custDataLst>
          </p:nvPr>
        </p:nvGraphicFramePr>
        <p:xfrm>
          <a:off x="8139748" y="1813560"/>
          <a:ext cx="1202756" cy="504000"/>
        </p:xfrm>
        <a:graphic>
          <a:graphicData uri="http://schemas.openxmlformats.org/presentationml/2006/ole">
            <mc:AlternateContent xmlns:mc="http://schemas.openxmlformats.org/markup-compatibility/2006">
              <mc:Choice xmlns:v="urn:schemas-microsoft-com:vml" Requires="v">
                <p:oleObj spid="_x0000_s3094" name="" r:id="rId12" imgW="673735" imgH="280035" progId="Equation.3">
                  <p:embed/>
                </p:oleObj>
              </mc:Choice>
              <mc:Fallback>
                <p:oleObj name="" r:id="rId12" imgW="673735" imgH="280035" progId="Equation.3">
                  <p:embed/>
                  <p:pic>
                    <p:nvPicPr>
                      <p:cNvPr id="0" name="图片 3093"/>
                      <p:cNvPicPr/>
                      <p:nvPr/>
                    </p:nvPicPr>
                    <p:blipFill>
                      <a:blip r:embed="rId13"/>
                      <a:stretch>
                        <a:fillRect/>
                      </a:stretch>
                    </p:blipFill>
                    <p:spPr>
                      <a:xfrm>
                        <a:off x="8139748" y="1813560"/>
                        <a:ext cx="1202756" cy="504000"/>
                      </a:xfrm>
                      <a:prstGeom prst="rect">
                        <a:avLst/>
                      </a:prstGeom>
                      <a:noFill/>
                      <a:ln w="38100">
                        <a:noFill/>
                        <a:miter/>
                      </a:ln>
                    </p:spPr>
                  </p:pic>
                </p:oleObj>
              </mc:Fallback>
            </mc:AlternateContent>
          </a:graphicData>
        </a:graphic>
      </p:graphicFrame>
      <p:graphicFrame>
        <p:nvGraphicFramePr>
          <p:cNvPr id="8201" name="对象 12297"/>
          <p:cNvGraphicFramePr>
            <a:graphicFrameLocks noChangeAspect="1"/>
          </p:cNvGraphicFramePr>
          <p:nvPr>
            <p:custDataLst>
              <p:tags r:id="rId14"/>
            </p:custDataLst>
          </p:nvPr>
        </p:nvGraphicFramePr>
        <p:xfrm>
          <a:off x="5750878" y="2203133"/>
          <a:ext cx="2170818" cy="864000"/>
        </p:xfrm>
        <a:graphic>
          <a:graphicData uri="http://schemas.openxmlformats.org/presentationml/2006/ole">
            <mc:AlternateContent xmlns:mc="http://schemas.openxmlformats.org/markup-compatibility/2006">
              <mc:Choice xmlns:v="urn:schemas-microsoft-com:vml" Requires="v">
                <p:oleObj spid="_x0000_s3090" name="" r:id="rId15" imgW="1207770" imgH="483235" progId="Equation.DSMT4">
                  <p:embed/>
                </p:oleObj>
              </mc:Choice>
              <mc:Fallback>
                <p:oleObj name="" r:id="rId15" imgW="1207770" imgH="483235" progId="Equation.DSMT4">
                  <p:embed/>
                  <p:pic>
                    <p:nvPicPr>
                      <p:cNvPr id="0" name="图片 3089"/>
                      <p:cNvPicPr/>
                      <p:nvPr/>
                    </p:nvPicPr>
                    <p:blipFill>
                      <a:blip r:embed="rId16"/>
                      <a:stretch>
                        <a:fillRect/>
                      </a:stretch>
                    </p:blipFill>
                    <p:spPr>
                      <a:xfrm>
                        <a:off x="5750878" y="2203133"/>
                        <a:ext cx="2170818" cy="86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3.3 </a:t>
            </a:r>
            <a:r>
              <a:rPr lang="zh-CN" altLang="en-US" sz="2400" b="1" kern="0" noProof="0" dirty="0" smtClean="0">
                <a:ln>
                  <a:noFill/>
                </a:ln>
                <a:effectLst/>
                <a:uLnTx/>
                <a:uFillTx/>
                <a:latin typeface="宋体" panose="02010600030101010101" pitchFamily="2" charset="-122"/>
                <a:ea typeface="楷体_GB2312"/>
                <a:sym typeface="+mn-ea"/>
              </a:rPr>
              <a:t>直角坐标系内的分离变量法</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9219" name="Text Box 8"/>
          <p:cNvSpPr txBox="1"/>
          <p:nvPr>
            <p:custDataLst>
              <p:tags r:id="rId10"/>
            </p:custDataLst>
          </p:nvPr>
        </p:nvSpPr>
        <p:spPr>
          <a:xfrm>
            <a:off x="589915" y="1453515"/>
            <a:ext cx="5978525" cy="460375"/>
          </a:xfrm>
          <a:prstGeom prst="rect">
            <a:avLst/>
          </a:prstGeom>
          <a:noFill/>
          <a:ln w="9525">
            <a:noFill/>
          </a:ln>
        </p:spPr>
        <p:txBody>
          <a:bodyPr anchor="t" anchorCtr="0">
            <a:spAutoFit/>
          </a:bodyPr>
          <a:p>
            <a:pPr>
              <a:spcBef>
                <a:spcPct val="50000"/>
              </a:spcBef>
            </a:pPr>
            <a:r>
              <a:rPr lang="zh-CN" altLang="en-US" sz="2400" b="1" dirty="0">
                <a:latin typeface="宋体" panose="02010600030101010101" pitchFamily="2" charset="-122"/>
                <a:ea typeface="宋体" panose="02010600030101010101" pitchFamily="2" charset="-122"/>
              </a:rPr>
              <a:t>拉普拉斯方程</a:t>
            </a:r>
            <a:endParaRPr lang="zh-CN" altLang="en-US" sz="2400" b="1" dirty="0">
              <a:latin typeface="宋体" panose="02010600030101010101" pitchFamily="2" charset="-122"/>
              <a:ea typeface="宋体" panose="02010600030101010101" pitchFamily="2" charset="-122"/>
            </a:endParaRPr>
          </a:p>
        </p:txBody>
      </p:sp>
      <p:grpSp>
        <p:nvGrpSpPr>
          <p:cNvPr id="9221" name="组合 9220"/>
          <p:cNvGrpSpPr/>
          <p:nvPr/>
        </p:nvGrpSpPr>
        <p:grpSpPr>
          <a:xfrm>
            <a:off x="3175953" y="1663700"/>
            <a:ext cx="936625" cy="1381125"/>
            <a:chOff x="0" y="0"/>
            <a:chExt cx="590" cy="771"/>
          </a:xfrm>
        </p:grpSpPr>
        <p:sp>
          <p:nvSpPr>
            <p:cNvPr id="7173" name="Line 12"/>
            <p:cNvSpPr/>
            <p:nvPr>
              <p:custDataLst>
                <p:tags r:id="rId11"/>
              </p:custDataLst>
            </p:nvPr>
          </p:nvSpPr>
          <p:spPr>
            <a:xfrm flipH="1">
              <a:off x="0" y="771"/>
              <a:ext cx="499" cy="0"/>
            </a:xfrm>
            <a:prstGeom prst="line">
              <a:avLst/>
            </a:prstGeom>
            <a:ln w="50800" cap="flat" cmpd="sng">
              <a:solidFill>
                <a:srgbClr val="00FF00"/>
              </a:solidFill>
              <a:prstDash val="dashDot"/>
              <a:round/>
              <a:headEnd type="none" w="med" len="med"/>
              <a:tailEnd type="none" w="med" len="med"/>
            </a:ln>
          </p:spPr>
        </p:sp>
        <p:sp>
          <p:nvSpPr>
            <p:cNvPr id="7174" name="Line 13"/>
            <p:cNvSpPr/>
            <p:nvPr>
              <p:custDataLst>
                <p:tags r:id="rId12"/>
              </p:custDataLst>
            </p:nvPr>
          </p:nvSpPr>
          <p:spPr>
            <a:xfrm flipV="1">
              <a:off x="0" y="0"/>
              <a:ext cx="0" cy="771"/>
            </a:xfrm>
            <a:prstGeom prst="line">
              <a:avLst/>
            </a:prstGeom>
            <a:ln w="50800" cap="flat" cmpd="sng">
              <a:solidFill>
                <a:srgbClr val="00FF00"/>
              </a:solidFill>
              <a:prstDash val="dashDot"/>
              <a:round/>
              <a:headEnd type="none" w="med" len="med"/>
              <a:tailEnd type="none" w="med" len="med"/>
            </a:ln>
          </p:spPr>
        </p:sp>
        <p:sp>
          <p:nvSpPr>
            <p:cNvPr id="7175" name="Line 14"/>
            <p:cNvSpPr/>
            <p:nvPr>
              <p:custDataLst>
                <p:tags r:id="rId13"/>
              </p:custDataLst>
            </p:nvPr>
          </p:nvSpPr>
          <p:spPr>
            <a:xfrm>
              <a:off x="0" y="0"/>
              <a:ext cx="590" cy="0"/>
            </a:xfrm>
            <a:prstGeom prst="line">
              <a:avLst/>
            </a:prstGeom>
            <a:ln w="50800" cap="flat" cmpd="sng">
              <a:solidFill>
                <a:srgbClr val="00FF00"/>
              </a:solidFill>
              <a:prstDash val="dashDot"/>
              <a:round/>
              <a:headEnd type="none" w="med" len="med"/>
              <a:tailEnd type="triangle" w="med" len="med"/>
            </a:ln>
          </p:spPr>
        </p:sp>
      </p:grpSp>
      <p:graphicFrame>
        <p:nvGraphicFramePr>
          <p:cNvPr id="9225" name="对象 9224"/>
          <p:cNvGraphicFramePr>
            <a:graphicFrameLocks noChangeAspect="1"/>
          </p:cNvGraphicFramePr>
          <p:nvPr>
            <p:custDataLst>
              <p:tags r:id="rId14"/>
            </p:custDataLst>
          </p:nvPr>
        </p:nvGraphicFramePr>
        <p:xfrm>
          <a:off x="2321878" y="3317875"/>
          <a:ext cx="7685087" cy="447675"/>
        </p:xfrm>
        <a:graphic>
          <a:graphicData uri="http://schemas.openxmlformats.org/presentationml/2006/ole">
            <mc:AlternateContent xmlns:mc="http://schemas.openxmlformats.org/markup-compatibility/2006">
              <mc:Choice xmlns:v="urn:schemas-microsoft-com:vml" Requires="v">
                <p:oleObj spid="_x0000_s3105" name="" r:id="rId15" imgW="3438525" imgH="203200" progId="Equation.DSMT4">
                  <p:embed/>
                </p:oleObj>
              </mc:Choice>
              <mc:Fallback>
                <p:oleObj name="" r:id="rId15" imgW="3438525" imgH="203200" progId="Equation.DSMT4">
                  <p:embed/>
                  <p:pic>
                    <p:nvPicPr>
                      <p:cNvPr id="0" name="图片 3104"/>
                      <p:cNvPicPr/>
                      <p:nvPr/>
                    </p:nvPicPr>
                    <p:blipFill>
                      <a:blip r:embed="rId16"/>
                      <a:stretch>
                        <a:fillRect/>
                      </a:stretch>
                    </p:blipFill>
                    <p:spPr>
                      <a:xfrm>
                        <a:off x="2321878" y="3317875"/>
                        <a:ext cx="7685087" cy="447675"/>
                      </a:xfrm>
                      <a:prstGeom prst="rect">
                        <a:avLst/>
                      </a:prstGeom>
                      <a:solidFill>
                        <a:srgbClr val="B3FFFF"/>
                      </a:solidFill>
                      <a:ln w="38100">
                        <a:noFill/>
                        <a:miter/>
                      </a:ln>
                    </p:spPr>
                  </p:pic>
                </p:oleObj>
              </mc:Fallback>
            </mc:AlternateContent>
          </a:graphicData>
        </a:graphic>
      </p:graphicFrame>
      <p:grpSp>
        <p:nvGrpSpPr>
          <p:cNvPr id="9226" name="组合 9225"/>
          <p:cNvGrpSpPr/>
          <p:nvPr/>
        </p:nvGrpSpPr>
        <p:grpSpPr>
          <a:xfrm>
            <a:off x="7641590" y="1590675"/>
            <a:ext cx="1441450" cy="1455738"/>
            <a:chOff x="0" y="0"/>
            <a:chExt cx="907" cy="997"/>
          </a:xfrm>
        </p:grpSpPr>
        <p:sp>
          <p:nvSpPr>
            <p:cNvPr id="7178" name="Line 18"/>
            <p:cNvSpPr/>
            <p:nvPr>
              <p:custDataLst>
                <p:tags r:id="rId17"/>
              </p:custDataLst>
            </p:nvPr>
          </p:nvSpPr>
          <p:spPr>
            <a:xfrm flipV="1">
              <a:off x="0" y="0"/>
              <a:ext cx="907" cy="0"/>
            </a:xfrm>
            <a:prstGeom prst="line">
              <a:avLst/>
            </a:prstGeom>
            <a:ln w="50800" cap="flat" cmpd="sng">
              <a:solidFill>
                <a:srgbClr val="00FF00"/>
              </a:solidFill>
              <a:prstDash val="dash"/>
              <a:round/>
              <a:headEnd type="none" w="med" len="med"/>
              <a:tailEnd type="none" w="med" len="med"/>
            </a:ln>
          </p:spPr>
        </p:sp>
        <p:sp>
          <p:nvSpPr>
            <p:cNvPr id="7179" name="Line 19"/>
            <p:cNvSpPr/>
            <p:nvPr>
              <p:custDataLst>
                <p:tags r:id="rId18"/>
              </p:custDataLst>
            </p:nvPr>
          </p:nvSpPr>
          <p:spPr>
            <a:xfrm flipH="1">
              <a:off x="907" y="0"/>
              <a:ext cx="0" cy="997"/>
            </a:xfrm>
            <a:prstGeom prst="line">
              <a:avLst/>
            </a:prstGeom>
            <a:ln w="50800" cap="flat" cmpd="sng">
              <a:solidFill>
                <a:srgbClr val="00FF00"/>
              </a:solidFill>
              <a:prstDash val="dash"/>
              <a:round/>
              <a:headEnd type="none" w="med" len="med"/>
              <a:tailEnd type="triangle" w="med" len="med"/>
            </a:ln>
          </p:spPr>
        </p:sp>
      </p:grpSp>
      <p:graphicFrame>
        <p:nvGraphicFramePr>
          <p:cNvPr id="9229" name="对象 9228"/>
          <p:cNvGraphicFramePr>
            <a:graphicFrameLocks noChangeAspect="1"/>
          </p:cNvGraphicFramePr>
          <p:nvPr>
            <p:custDataLst>
              <p:tags r:id="rId19"/>
            </p:custDataLst>
          </p:nvPr>
        </p:nvGraphicFramePr>
        <p:xfrm>
          <a:off x="4399915" y="2743200"/>
          <a:ext cx="3678238" cy="460375"/>
        </p:xfrm>
        <a:graphic>
          <a:graphicData uri="http://schemas.openxmlformats.org/presentationml/2006/ole">
            <mc:AlternateContent xmlns:mc="http://schemas.openxmlformats.org/markup-compatibility/2006">
              <mc:Choice xmlns:v="urn:schemas-microsoft-com:vml" Requires="v">
                <p:oleObj spid="_x0000_s3114" name="" r:id="rId20" imgW="1638300" imgH="203200" progId="Equation.DSMT4">
                  <p:embed/>
                </p:oleObj>
              </mc:Choice>
              <mc:Fallback>
                <p:oleObj name="" r:id="rId20" imgW="1638300" imgH="203200" progId="Equation.DSMT4">
                  <p:embed/>
                  <p:pic>
                    <p:nvPicPr>
                      <p:cNvPr id="0" name="图片 3113"/>
                      <p:cNvPicPr/>
                      <p:nvPr/>
                    </p:nvPicPr>
                    <p:blipFill>
                      <a:blip r:embed="rId21"/>
                      <a:stretch>
                        <a:fillRect/>
                      </a:stretch>
                    </p:blipFill>
                    <p:spPr>
                      <a:xfrm>
                        <a:off x="4399915" y="2743200"/>
                        <a:ext cx="3678238" cy="460375"/>
                      </a:xfrm>
                      <a:prstGeom prst="rect">
                        <a:avLst/>
                      </a:prstGeom>
                      <a:noFill/>
                      <a:ln w="38100">
                        <a:noFill/>
                        <a:miter/>
                      </a:ln>
                    </p:spPr>
                  </p:pic>
                </p:oleObj>
              </mc:Fallback>
            </mc:AlternateContent>
          </a:graphicData>
        </a:graphic>
      </p:graphicFrame>
      <p:graphicFrame>
        <p:nvGraphicFramePr>
          <p:cNvPr id="9230" name="对象 9229"/>
          <p:cNvGraphicFramePr>
            <a:graphicFrameLocks noChangeAspect="1"/>
          </p:cNvGraphicFramePr>
          <p:nvPr>
            <p:custDataLst>
              <p:tags r:id="rId22"/>
            </p:custDataLst>
          </p:nvPr>
        </p:nvGraphicFramePr>
        <p:xfrm>
          <a:off x="4228465" y="1246188"/>
          <a:ext cx="3343275" cy="847725"/>
        </p:xfrm>
        <a:graphic>
          <a:graphicData uri="http://schemas.openxmlformats.org/presentationml/2006/ole">
            <mc:AlternateContent xmlns:mc="http://schemas.openxmlformats.org/markup-compatibility/2006">
              <mc:Choice xmlns:v="urn:schemas-microsoft-com:vml" Requires="v">
                <p:oleObj spid="_x0000_s3118" name="" r:id="rId23" imgW="1638300" imgH="444500" progId="Equation.DSMT4">
                  <p:embed/>
                </p:oleObj>
              </mc:Choice>
              <mc:Fallback>
                <p:oleObj name="" r:id="rId23" imgW="1638300" imgH="444500" progId="Equation.DSMT4">
                  <p:embed/>
                  <p:pic>
                    <p:nvPicPr>
                      <p:cNvPr id="0" name="图片 3117"/>
                      <p:cNvPicPr/>
                      <p:nvPr/>
                    </p:nvPicPr>
                    <p:blipFill>
                      <a:blip r:embed="rId24"/>
                      <a:stretch>
                        <a:fillRect/>
                      </a:stretch>
                    </p:blipFill>
                    <p:spPr>
                      <a:xfrm>
                        <a:off x="4228465" y="1246188"/>
                        <a:ext cx="3343275" cy="847725"/>
                      </a:xfrm>
                      <a:prstGeom prst="rect">
                        <a:avLst/>
                      </a:prstGeom>
                      <a:noFill/>
                      <a:ln w="38100">
                        <a:noFill/>
                        <a:miter/>
                      </a:ln>
                    </p:spPr>
                  </p:pic>
                </p:oleObj>
              </mc:Fallback>
            </mc:AlternateContent>
          </a:graphicData>
        </a:graphic>
      </p:graphicFrame>
      <p:grpSp>
        <p:nvGrpSpPr>
          <p:cNvPr id="9231" name="组合 9230"/>
          <p:cNvGrpSpPr/>
          <p:nvPr/>
        </p:nvGrpSpPr>
        <p:grpSpPr>
          <a:xfrm>
            <a:off x="3825240" y="2109788"/>
            <a:ext cx="5111750" cy="557212"/>
            <a:chOff x="0" y="0"/>
            <a:chExt cx="3337" cy="361"/>
          </a:xfrm>
        </p:grpSpPr>
        <p:sp>
          <p:nvSpPr>
            <p:cNvPr id="7183" name="Text Box 33"/>
            <p:cNvSpPr txBox="1"/>
            <p:nvPr>
              <p:custDataLst>
                <p:tags r:id="rId25"/>
              </p:custDataLst>
            </p:nvPr>
          </p:nvSpPr>
          <p:spPr>
            <a:xfrm>
              <a:off x="0" y="0"/>
              <a:ext cx="3337" cy="296"/>
            </a:xfrm>
            <a:prstGeom prst="rect">
              <a:avLst/>
            </a:prstGeom>
            <a:noFill/>
            <a:ln w="9525">
              <a:noFill/>
            </a:ln>
          </p:spPr>
          <p:txBody>
            <a:bodyPr wrap="square" anchor="t" anchorCtr="0"/>
            <a:p>
              <a:pPr>
                <a:spcBef>
                  <a:spcPct val="50000"/>
                </a:spcBef>
              </a:pPr>
              <a:r>
                <a:rPr lang="zh-CN" altLang="en-US" sz="2400" b="1" dirty="0">
                  <a:latin typeface="宋体" panose="02010600030101010101" pitchFamily="2" charset="-122"/>
                  <a:ea typeface="宋体" panose="02010600030101010101" pitchFamily="2" charset="-122"/>
                </a:rPr>
                <a:t>设      　具有分离变量形式的解为</a:t>
              </a:r>
              <a:endParaRPr lang="zh-CN" altLang="en-US" sz="2400" b="1" dirty="0">
                <a:latin typeface="宋体" panose="02010600030101010101" pitchFamily="2" charset="-122"/>
                <a:ea typeface="宋体" panose="02010600030101010101" pitchFamily="2" charset="-122"/>
              </a:endParaRPr>
            </a:p>
          </p:txBody>
        </p:sp>
        <p:graphicFrame>
          <p:nvGraphicFramePr>
            <p:cNvPr id="7184" name="对象 9232"/>
            <p:cNvGraphicFramePr>
              <a:graphicFrameLocks noChangeAspect="1"/>
            </p:cNvGraphicFramePr>
            <p:nvPr>
              <p:custDataLst>
                <p:tags r:id="rId26"/>
              </p:custDataLst>
            </p:nvPr>
          </p:nvGraphicFramePr>
          <p:xfrm>
            <a:off x="252" y="0"/>
            <a:ext cx="864" cy="361"/>
          </p:xfrm>
          <a:graphic>
            <a:graphicData uri="http://schemas.openxmlformats.org/presentationml/2006/ole">
              <mc:AlternateContent xmlns:mc="http://schemas.openxmlformats.org/markup-compatibility/2006">
                <mc:Choice xmlns:v="urn:schemas-microsoft-com:vml" Requires="v">
                  <p:oleObj spid="_x0000_s3112" name="" r:id="rId27" imgW="610235" imgH="254000" progId="Equation.DSMT4">
                    <p:embed/>
                  </p:oleObj>
                </mc:Choice>
                <mc:Fallback>
                  <p:oleObj name="" r:id="rId27" imgW="610235" imgH="254000" progId="Equation.DSMT4">
                    <p:embed/>
                    <p:pic>
                      <p:nvPicPr>
                        <p:cNvPr id="0" name="图片 3111"/>
                        <p:cNvPicPr/>
                        <p:nvPr/>
                      </p:nvPicPr>
                      <p:blipFill>
                        <a:blip r:embed="rId28"/>
                        <a:stretch>
                          <a:fillRect/>
                        </a:stretch>
                      </p:blipFill>
                      <p:spPr>
                        <a:xfrm>
                          <a:off x="252" y="0"/>
                          <a:ext cx="864" cy="361"/>
                        </a:xfrm>
                        <a:prstGeom prst="rect">
                          <a:avLst/>
                        </a:prstGeom>
                        <a:noFill/>
                        <a:ln w="38100">
                          <a:noFill/>
                          <a:miter/>
                        </a:ln>
                      </p:spPr>
                    </p:pic>
                  </p:oleObj>
                </mc:Fallback>
              </mc:AlternateContent>
            </a:graphicData>
          </a:graphic>
        </p:graphicFrame>
      </p:grpSp>
      <p:graphicFrame>
        <p:nvGraphicFramePr>
          <p:cNvPr id="9234" name="对象 9233"/>
          <p:cNvGraphicFramePr>
            <a:graphicFrameLocks noChangeAspect="1"/>
          </p:cNvGraphicFramePr>
          <p:nvPr>
            <p:custDataLst>
              <p:tags r:id="rId29"/>
            </p:custDataLst>
          </p:nvPr>
        </p:nvGraphicFramePr>
        <p:xfrm>
          <a:off x="4357053" y="4413250"/>
          <a:ext cx="3282950" cy="790575"/>
        </p:xfrm>
        <a:graphic>
          <a:graphicData uri="http://schemas.openxmlformats.org/presentationml/2006/ole">
            <mc:AlternateContent xmlns:mc="http://schemas.openxmlformats.org/markup-compatibility/2006">
              <mc:Choice xmlns:v="urn:schemas-microsoft-com:vml" Requires="v">
                <p:oleObj spid="_x0000_s3100" name="" r:id="rId30" imgW="1727200" imgH="419100" progId="Equation.DSMT4">
                  <p:embed/>
                </p:oleObj>
              </mc:Choice>
              <mc:Fallback>
                <p:oleObj name="" r:id="rId30" imgW="1727200" imgH="419100" progId="Equation.DSMT4">
                  <p:embed/>
                  <p:pic>
                    <p:nvPicPr>
                      <p:cNvPr id="0" name="图片 3099"/>
                      <p:cNvPicPr/>
                      <p:nvPr/>
                    </p:nvPicPr>
                    <p:blipFill>
                      <a:blip r:embed="rId31"/>
                      <a:stretch>
                        <a:fillRect/>
                      </a:stretch>
                    </p:blipFill>
                    <p:spPr>
                      <a:xfrm>
                        <a:off x="4357053" y="4413250"/>
                        <a:ext cx="3282950" cy="790575"/>
                      </a:xfrm>
                      <a:prstGeom prst="rect">
                        <a:avLst/>
                      </a:prstGeom>
                      <a:noFill/>
                      <a:ln w="50800" cap="flat" cmpd="sng">
                        <a:solidFill>
                          <a:srgbClr val="00FF00"/>
                        </a:solidFill>
                        <a:prstDash val="dash"/>
                        <a:miter/>
                        <a:headEnd type="none" w="med" len="med"/>
                        <a:tailEnd type="none" w="med" len="med"/>
                      </a:ln>
                    </p:spPr>
                  </p:pic>
                </p:oleObj>
              </mc:Fallback>
            </mc:AlternateContent>
          </a:graphicData>
        </a:graphic>
      </p:graphicFrame>
      <p:grpSp>
        <p:nvGrpSpPr>
          <p:cNvPr id="9235" name="组合 9234"/>
          <p:cNvGrpSpPr/>
          <p:nvPr/>
        </p:nvGrpSpPr>
        <p:grpSpPr>
          <a:xfrm>
            <a:off x="2169478" y="3765550"/>
            <a:ext cx="3987800" cy="457200"/>
            <a:chOff x="0" y="0"/>
            <a:chExt cx="2512" cy="288"/>
          </a:xfrm>
        </p:grpSpPr>
        <p:sp>
          <p:nvSpPr>
            <p:cNvPr id="7187" name="Text Box 22"/>
            <p:cNvSpPr txBox="1"/>
            <p:nvPr>
              <p:custDataLst>
                <p:tags r:id="rId32"/>
              </p:custDataLst>
            </p:nvPr>
          </p:nvSpPr>
          <p:spPr>
            <a:xfrm>
              <a:off x="0" y="0"/>
              <a:ext cx="1776" cy="288"/>
            </a:xfrm>
            <a:prstGeom prst="rect">
              <a:avLst/>
            </a:prstGeom>
            <a:noFill/>
            <a:ln w="9525">
              <a:noFill/>
            </a:ln>
          </p:spPr>
          <p:txBody>
            <a:bodyPr wrap="square" anchor="t" anchorCtr="0"/>
            <a:p>
              <a:pPr>
                <a:spcBef>
                  <a:spcPct val="50000"/>
                </a:spcBef>
              </a:pPr>
              <a:r>
                <a:rPr lang="zh-CN" altLang="en-US" sz="2400" b="1" dirty="0">
                  <a:latin typeface="宋体" panose="02010600030101010101" pitchFamily="2" charset="-122"/>
                  <a:ea typeface="宋体" panose="02010600030101010101" pitchFamily="2" charset="-122"/>
                </a:rPr>
                <a:t>上式两端同除以</a:t>
              </a:r>
              <a:endParaRPr lang="zh-CN" altLang="en-US" sz="2400" b="1" dirty="0">
                <a:latin typeface="宋体" panose="02010600030101010101" pitchFamily="2" charset="-122"/>
                <a:ea typeface="宋体" panose="02010600030101010101" pitchFamily="2" charset="-122"/>
              </a:endParaRPr>
            </a:p>
          </p:txBody>
        </p:sp>
        <p:graphicFrame>
          <p:nvGraphicFramePr>
            <p:cNvPr id="7188" name="对象 9236"/>
            <p:cNvGraphicFramePr>
              <a:graphicFrameLocks noChangeAspect="1"/>
            </p:cNvGraphicFramePr>
            <p:nvPr>
              <p:custDataLst>
                <p:tags r:id="rId33"/>
              </p:custDataLst>
            </p:nvPr>
          </p:nvGraphicFramePr>
          <p:xfrm>
            <a:off x="1406" y="46"/>
            <a:ext cx="1106" cy="240"/>
          </p:xfrm>
          <a:graphic>
            <a:graphicData uri="http://schemas.openxmlformats.org/presentationml/2006/ole">
              <mc:AlternateContent xmlns:mc="http://schemas.openxmlformats.org/markup-compatibility/2006">
                <mc:Choice xmlns:v="urn:schemas-microsoft-com:vml" Requires="v">
                  <p:oleObj spid="_x0000_s3115" name="" r:id="rId34" imgW="948690" imgH="205105" progId="Equation.DSMT4">
                    <p:embed/>
                  </p:oleObj>
                </mc:Choice>
                <mc:Fallback>
                  <p:oleObj name="" r:id="rId34" imgW="948690" imgH="205105" progId="Equation.DSMT4">
                    <p:embed/>
                    <p:pic>
                      <p:nvPicPr>
                        <p:cNvPr id="0" name="图片 3114"/>
                        <p:cNvPicPr/>
                        <p:nvPr/>
                      </p:nvPicPr>
                      <p:blipFill>
                        <a:blip r:embed="rId35"/>
                        <a:stretch>
                          <a:fillRect/>
                        </a:stretch>
                      </p:blipFill>
                      <p:spPr>
                        <a:xfrm>
                          <a:off x="1406" y="46"/>
                          <a:ext cx="1106" cy="240"/>
                        </a:xfrm>
                        <a:prstGeom prst="rect">
                          <a:avLst/>
                        </a:prstGeom>
                        <a:noFill/>
                        <a:ln w="38100">
                          <a:noFill/>
                          <a:miter/>
                        </a:ln>
                      </p:spPr>
                    </p:pic>
                  </p:oleObj>
                </mc:Fallback>
              </mc:AlternateContent>
            </a:graphicData>
          </a:graphic>
        </p:graphicFrame>
      </p:grpSp>
      <p:grpSp>
        <p:nvGrpSpPr>
          <p:cNvPr id="9238" name="组合 9237"/>
          <p:cNvGrpSpPr/>
          <p:nvPr/>
        </p:nvGrpSpPr>
        <p:grpSpPr>
          <a:xfrm>
            <a:off x="7855903" y="5514975"/>
            <a:ext cx="2736850" cy="552450"/>
            <a:chOff x="0" y="0"/>
            <a:chExt cx="1724" cy="349"/>
          </a:xfrm>
        </p:grpSpPr>
        <p:sp>
          <p:nvSpPr>
            <p:cNvPr id="7190" name="Rectangle 44"/>
            <p:cNvSpPr/>
            <p:nvPr>
              <p:custDataLst>
                <p:tags r:id="rId36"/>
              </p:custDataLst>
            </p:nvPr>
          </p:nvSpPr>
          <p:spPr>
            <a:xfrm>
              <a:off x="681" y="19"/>
              <a:ext cx="1043" cy="308"/>
            </a:xfrm>
            <a:prstGeom prst="rect">
              <a:avLst/>
            </a:prstGeom>
            <a:noFill/>
            <a:ln w="9525">
              <a:noFill/>
            </a:ln>
          </p:spPr>
          <p:txBody>
            <a:bodyPr wrap="square" anchor="t" anchorCtr="0"/>
            <a:p>
              <a:r>
                <a:rPr lang="zh-CN" altLang="en-US" sz="2600" b="1" dirty="0">
                  <a:latin typeface="Times New Roman" panose="02020603050405020304" charset="0"/>
                  <a:ea typeface="宋体" panose="02010600030101010101" pitchFamily="2" charset="-122"/>
                </a:rPr>
                <a:t>均为常数</a:t>
              </a:r>
              <a:endParaRPr lang="zh-CN" altLang="en-US" sz="2600" b="1" dirty="0">
                <a:latin typeface="Times New Roman" panose="02020603050405020304" charset="0"/>
                <a:ea typeface="宋体" panose="02010600030101010101" pitchFamily="2" charset="-122"/>
              </a:endParaRPr>
            </a:p>
          </p:txBody>
        </p:sp>
        <p:graphicFrame>
          <p:nvGraphicFramePr>
            <p:cNvPr id="7191" name="对象 9239"/>
            <p:cNvGraphicFramePr>
              <a:graphicFrameLocks noChangeAspect="1"/>
            </p:cNvGraphicFramePr>
            <p:nvPr>
              <p:custDataLst>
                <p:tags r:id="rId37"/>
              </p:custDataLst>
            </p:nvPr>
          </p:nvGraphicFramePr>
          <p:xfrm>
            <a:off x="0" y="0"/>
            <a:ext cx="760" cy="349"/>
          </p:xfrm>
          <a:graphic>
            <a:graphicData uri="http://schemas.openxmlformats.org/presentationml/2006/ole">
              <mc:AlternateContent xmlns:mc="http://schemas.openxmlformats.org/markup-compatibility/2006">
                <mc:Choice xmlns:v="urn:schemas-microsoft-com:vml" Requires="v">
                  <p:oleObj spid="_x0000_s3116" name="" r:id="rId38" imgW="563880" imgH="256540" progId="Equation.DSMT4">
                    <p:embed/>
                  </p:oleObj>
                </mc:Choice>
                <mc:Fallback>
                  <p:oleObj name="" r:id="rId38" imgW="563880" imgH="256540" progId="Equation.DSMT4">
                    <p:embed/>
                    <p:pic>
                      <p:nvPicPr>
                        <p:cNvPr id="0" name="图片 3115"/>
                        <p:cNvPicPr/>
                        <p:nvPr/>
                      </p:nvPicPr>
                      <p:blipFill>
                        <a:blip r:embed="rId39"/>
                        <a:stretch>
                          <a:fillRect/>
                        </a:stretch>
                      </p:blipFill>
                      <p:spPr>
                        <a:xfrm>
                          <a:off x="0" y="0"/>
                          <a:ext cx="760" cy="349"/>
                        </a:xfrm>
                        <a:prstGeom prst="rect">
                          <a:avLst/>
                        </a:prstGeom>
                        <a:noFill/>
                        <a:ln w="38100">
                          <a:noFill/>
                          <a:miter/>
                        </a:ln>
                      </p:spPr>
                    </p:pic>
                  </p:oleObj>
                </mc:Fallback>
              </mc:AlternateContent>
            </a:graphicData>
          </a:graphic>
        </p:graphicFrame>
      </p:grpSp>
      <p:sp>
        <p:nvSpPr>
          <p:cNvPr id="9241" name="AutoShape 48"/>
          <p:cNvSpPr/>
          <p:nvPr>
            <p:custDataLst>
              <p:tags r:id="rId40"/>
            </p:custDataLst>
          </p:nvPr>
        </p:nvSpPr>
        <p:spPr>
          <a:xfrm>
            <a:off x="4401503" y="4413250"/>
            <a:ext cx="790575" cy="863600"/>
          </a:xfrm>
          <a:prstGeom prst="wedgeRoundRectCallout">
            <a:avLst>
              <a:gd name="adj1" fmla="val 39759"/>
              <a:gd name="adj2" fmla="val 87500"/>
              <a:gd name="adj3" fmla="val 16667"/>
            </a:avLst>
          </a:prstGeom>
          <a:noFill/>
          <a:ln w="38100" cap="flat" cmpd="sng">
            <a:solidFill>
              <a:srgbClr val="FF0000"/>
            </a:solidFill>
            <a:prstDash val="solid"/>
            <a:miter/>
            <a:headEnd type="none" w="med" len="med"/>
            <a:tailEnd type="none" w="med" len="med"/>
          </a:ln>
        </p:spPr>
        <p:txBody>
          <a:bodyPr lIns="90170" tIns="46990" rIns="90170" bIns="46990" anchor="t" anchorCtr="0"/>
          <a:p>
            <a:pPr algn="ctr"/>
            <a:endParaRPr lang="zh-CN" altLang="en-US" sz="2400" dirty="0">
              <a:latin typeface="Times New Roman" panose="02020603050405020304" charset="0"/>
              <a:ea typeface="宋体" panose="02010600030101010101" pitchFamily="2" charset="-122"/>
            </a:endParaRPr>
          </a:p>
        </p:txBody>
      </p:sp>
      <p:sp>
        <p:nvSpPr>
          <p:cNvPr id="9242" name="AutoShape 49"/>
          <p:cNvSpPr/>
          <p:nvPr>
            <p:custDataLst>
              <p:tags r:id="rId41"/>
            </p:custDataLst>
          </p:nvPr>
        </p:nvSpPr>
        <p:spPr>
          <a:xfrm>
            <a:off x="5338128" y="4413250"/>
            <a:ext cx="790575" cy="863600"/>
          </a:xfrm>
          <a:prstGeom prst="wedgeRoundRectCallout">
            <a:avLst>
              <a:gd name="adj1" fmla="val 1806"/>
              <a:gd name="adj2" fmla="val 92278"/>
              <a:gd name="adj3" fmla="val 16667"/>
            </a:avLst>
          </a:prstGeom>
          <a:noFill/>
          <a:ln w="38100" cap="flat" cmpd="sng">
            <a:solidFill>
              <a:srgbClr val="FF0000"/>
            </a:solidFill>
            <a:prstDash val="solid"/>
            <a:miter/>
            <a:headEnd type="none" w="med" len="med"/>
            <a:tailEnd type="none" w="med" len="med"/>
          </a:ln>
        </p:spPr>
        <p:txBody>
          <a:bodyPr lIns="90170" tIns="46990" rIns="90170" bIns="46990" anchor="t" anchorCtr="0"/>
          <a:p>
            <a:pPr algn="ctr"/>
            <a:endParaRPr lang="zh-CN" altLang="en-US" sz="2400" dirty="0">
              <a:latin typeface="Times New Roman" panose="02020603050405020304" charset="0"/>
              <a:ea typeface="宋体" panose="02010600030101010101" pitchFamily="2" charset="-122"/>
            </a:endParaRPr>
          </a:p>
        </p:txBody>
      </p:sp>
      <p:sp>
        <p:nvSpPr>
          <p:cNvPr id="9243" name="AutoShape 47"/>
          <p:cNvSpPr/>
          <p:nvPr>
            <p:custDataLst>
              <p:tags r:id="rId42"/>
            </p:custDataLst>
          </p:nvPr>
        </p:nvSpPr>
        <p:spPr>
          <a:xfrm>
            <a:off x="6417628" y="4413250"/>
            <a:ext cx="790575" cy="863600"/>
          </a:xfrm>
          <a:prstGeom prst="wedgeRoundRectCallout">
            <a:avLst>
              <a:gd name="adj1" fmla="val -58634"/>
              <a:gd name="adj2" fmla="val 93750"/>
              <a:gd name="adj3" fmla="val 16667"/>
            </a:avLst>
          </a:prstGeom>
          <a:noFill/>
          <a:ln w="38100" cap="flat" cmpd="sng">
            <a:solidFill>
              <a:srgbClr val="FF0000"/>
            </a:solidFill>
            <a:prstDash val="solid"/>
            <a:miter/>
            <a:headEnd type="none" w="med" len="med"/>
            <a:tailEnd type="none" w="med" len="med"/>
          </a:ln>
        </p:spPr>
        <p:txBody>
          <a:bodyPr lIns="90170" tIns="46990" rIns="90170" bIns="46990" anchor="t" anchorCtr="0"/>
          <a:p>
            <a:pPr algn="ctr"/>
            <a:endParaRPr lang="zh-CN" altLang="en-US" sz="2400" dirty="0">
              <a:latin typeface="Times New Roman" panose="02020603050405020304" charset="0"/>
              <a:ea typeface="宋体" panose="02010600030101010101" pitchFamily="2" charset="-122"/>
            </a:endParaRPr>
          </a:p>
        </p:txBody>
      </p:sp>
      <p:graphicFrame>
        <p:nvGraphicFramePr>
          <p:cNvPr id="9244" name="对象 9243"/>
          <p:cNvGraphicFramePr>
            <a:graphicFrameLocks noChangeAspect="1"/>
          </p:cNvGraphicFramePr>
          <p:nvPr>
            <p:custDataLst>
              <p:tags r:id="rId43"/>
            </p:custDataLst>
          </p:nvPr>
        </p:nvGraphicFramePr>
        <p:xfrm>
          <a:off x="4738053" y="5591175"/>
          <a:ext cx="2362200" cy="549275"/>
        </p:xfrm>
        <a:graphic>
          <a:graphicData uri="http://schemas.openxmlformats.org/presentationml/2006/ole">
            <mc:AlternateContent xmlns:mc="http://schemas.openxmlformats.org/markup-compatibility/2006">
              <mc:Choice xmlns:v="urn:schemas-microsoft-com:vml" Requires="v">
                <p:oleObj spid="_x0000_s3113" name="" r:id="rId44" imgW="1094740" imgH="254635" progId="Equation.3">
                  <p:embed/>
                </p:oleObj>
              </mc:Choice>
              <mc:Fallback>
                <p:oleObj name="" r:id="rId44" imgW="1094740" imgH="254635" progId="Equation.3">
                  <p:embed/>
                  <p:pic>
                    <p:nvPicPr>
                      <p:cNvPr id="0" name="图片 3112"/>
                      <p:cNvPicPr/>
                      <p:nvPr/>
                    </p:nvPicPr>
                    <p:blipFill>
                      <a:blip r:embed="rId45"/>
                      <a:stretch>
                        <a:fillRect/>
                      </a:stretch>
                    </p:blipFill>
                    <p:spPr>
                      <a:xfrm>
                        <a:off x="4738053" y="5591175"/>
                        <a:ext cx="2362200" cy="5492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with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horizontal)">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30"/>
                                        </p:tgtEl>
                                        <p:attrNameLst>
                                          <p:attrName>style.visibility</p:attrName>
                                        </p:attrNameLst>
                                      </p:cBhvr>
                                      <p:to>
                                        <p:strVal val="visible"/>
                                      </p:to>
                                    </p:set>
                                    <p:animEffect transition="in" filter="box(in)">
                                      <p:cBhvr>
                                        <p:cTn id="12" dur="500"/>
                                        <p:tgtEl>
                                          <p:spTgt spid="92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31"/>
                                        </p:tgtEl>
                                        <p:attrNameLst>
                                          <p:attrName>style.visibility</p:attrName>
                                        </p:attrNameLst>
                                      </p:cBhvr>
                                      <p:to>
                                        <p:strVal val="visible"/>
                                      </p:to>
                                    </p:set>
                                    <p:animEffect transition="in" filter="blinds(horizontal)">
                                      <p:cBhvr>
                                        <p:cTn id="17" dur="500"/>
                                        <p:tgtEl>
                                          <p:spTgt spid="923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229"/>
                                        </p:tgtEl>
                                        <p:attrNameLst>
                                          <p:attrName>style.visibility</p:attrName>
                                        </p:attrNameLst>
                                      </p:cBhvr>
                                      <p:to>
                                        <p:strVal val="visible"/>
                                      </p:to>
                                    </p:set>
                                    <p:animEffect transition="in" filter="box(in)">
                                      <p:cBhvr>
                                        <p:cTn id="22" dur="500"/>
                                        <p:tgtEl>
                                          <p:spTgt spid="92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21"/>
                                        </p:tgtEl>
                                        <p:attrNameLst>
                                          <p:attrName>style.visibility</p:attrName>
                                        </p:attrNameLst>
                                      </p:cBhvr>
                                      <p:to>
                                        <p:strVal val="visible"/>
                                      </p:to>
                                    </p:set>
                                    <p:animEffect transition="in" filter="blinds(horizontal)">
                                      <p:cBhvr>
                                        <p:cTn id="27" dur="500"/>
                                        <p:tgtEl>
                                          <p:spTgt spid="92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26"/>
                                        </p:tgtEl>
                                        <p:attrNameLst>
                                          <p:attrName>style.visibility</p:attrName>
                                        </p:attrNameLst>
                                      </p:cBhvr>
                                      <p:to>
                                        <p:strVal val="visible"/>
                                      </p:to>
                                    </p:set>
                                    <p:animEffect transition="in" filter="blinds(horizontal)">
                                      <p:cBhvr>
                                        <p:cTn id="32" dur="500"/>
                                        <p:tgtEl>
                                          <p:spTgt spid="922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9225"/>
                                        </p:tgtEl>
                                        <p:attrNameLst>
                                          <p:attrName>style.visibility</p:attrName>
                                        </p:attrNameLst>
                                      </p:cBhvr>
                                      <p:to>
                                        <p:strVal val="visible"/>
                                      </p:to>
                                    </p:set>
                                    <p:animEffect transition="in" filter="box(in)">
                                      <p:cBhvr>
                                        <p:cTn id="37" dur="500"/>
                                        <p:tgtEl>
                                          <p:spTgt spid="9225"/>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235"/>
                                        </p:tgtEl>
                                        <p:attrNameLst>
                                          <p:attrName>style.visibility</p:attrName>
                                        </p:attrNameLst>
                                      </p:cBhvr>
                                      <p:to>
                                        <p:strVal val="visible"/>
                                      </p:to>
                                    </p:set>
                                    <p:animEffect transition="in" filter="checkerboard(across)">
                                      <p:cBhvr>
                                        <p:cTn id="42" dur="500"/>
                                        <p:tgtEl>
                                          <p:spTgt spid="923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9234"/>
                                        </p:tgtEl>
                                        <p:attrNameLst>
                                          <p:attrName>style.visibility</p:attrName>
                                        </p:attrNameLst>
                                      </p:cBhvr>
                                      <p:to>
                                        <p:strVal val="visible"/>
                                      </p:to>
                                    </p:set>
                                    <p:animEffect transition="in" filter="box(in)">
                                      <p:cBhvr>
                                        <p:cTn id="47" dur="500"/>
                                        <p:tgtEl>
                                          <p:spTgt spid="9234"/>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9241"/>
                                        </p:tgtEl>
                                        <p:attrNameLst>
                                          <p:attrName>style.visibility</p:attrName>
                                        </p:attrNameLst>
                                      </p:cBhvr>
                                      <p:to>
                                        <p:strVal val="visible"/>
                                      </p:to>
                                    </p:set>
                                    <p:anim calcmode="lin" valueType="num">
                                      <p:cBhvr additive="base">
                                        <p:cTn id="52" dur="500" fill="hold"/>
                                        <p:tgtEl>
                                          <p:spTgt spid="9241"/>
                                        </p:tgtEl>
                                        <p:attrNameLst>
                                          <p:attrName>ppt_x</p:attrName>
                                        </p:attrNameLst>
                                      </p:cBhvr>
                                      <p:tavLst>
                                        <p:tav tm="0">
                                          <p:val>
                                            <p:strVal val="#ppt_x"/>
                                          </p:val>
                                        </p:tav>
                                        <p:tav tm="100000">
                                          <p:val>
                                            <p:strVal val="#ppt_x"/>
                                          </p:val>
                                        </p:tav>
                                      </p:tavLst>
                                    </p:anim>
                                    <p:anim calcmode="lin" valueType="num">
                                      <p:cBhvr additive="base">
                                        <p:cTn id="53" dur="500" fill="hold"/>
                                        <p:tgtEl>
                                          <p:spTgt spid="924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9242"/>
                                        </p:tgtEl>
                                        <p:attrNameLst>
                                          <p:attrName>style.visibility</p:attrName>
                                        </p:attrNameLst>
                                      </p:cBhvr>
                                      <p:to>
                                        <p:strVal val="visible"/>
                                      </p:to>
                                    </p:set>
                                    <p:anim calcmode="lin" valueType="num">
                                      <p:cBhvr additive="base">
                                        <p:cTn id="56" dur="500" fill="hold"/>
                                        <p:tgtEl>
                                          <p:spTgt spid="9242"/>
                                        </p:tgtEl>
                                        <p:attrNameLst>
                                          <p:attrName>ppt_x</p:attrName>
                                        </p:attrNameLst>
                                      </p:cBhvr>
                                      <p:tavLst>
                                        <p:tav tm="0">
                                          <p:val>
                                            <p:strVal val="#ppt_x"/>
                                          </p:val>
                                        </p:tav>
                                        <p:tav tm="100000">
                                          <p:val>
                                            <p:strVal val="#ppt_x"/>
                                          </p:val>
                                        </p:tav>
                                      </p:tavLst>
                                    </p:anim>
                                    <p:anim calcmode="lin" valueType="num">
                                      <p:cBhvr additive="base">
                                        <p:cTn id="57" dur="500" fill="hold"/>
                                        <p:tgtEl>
                                          <p:spTgt spid="924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9243"/>
                                        </p:tgtEl>
                                        <p:attrNameLst>
                                          <p:attrName>style.visibility</p:attrName>
                                        </p:attrNameLst>
                                      </p:cBhvr>
                                      <p:to>
                                        <p:strVal val="visible"/>
                                      </p:to>
                                    </p:set>
                                    <p:anim calcmode="lin" valueType="num">
                                      <p:cBhvr additive="base">
                                        <p:cTn id="60" dur="500" fill="hold"/>
                                        <p:tgtEl>
                                          <p:spTgt spid="9243"/>
                                        </p:tgtEl>
                                        <p:attrNameLst>
                                          <p:attrName>ppt_x</p:attrName>
                                        </p:attrNameLst>
                                      </p:cBhvr>
                                      <p:tavLst>
                                        <p:tav tm="0">
                                          <p:val>
                                            <p:strVal val="#ppt_x"/>
                                          </p:val>
                                        </p:tav>
                                        <p:tav tm="100000">
                                          <p:val>
                                            <p:strVal val="#ppt_x"/>
                                          </p:val>
                                        </p:tav>
                                      </p:tavLst>
                                    </p:anim>
                                    <p:anim calcmode="lin" valueType="num">
                                      <p:cBhvr additive="base">
                                        <p:cTn id="61" dur="500" fill="hold"/>
                                        <p:tgtEl>
                                          <p:spTgt spid="924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9244"/>
                                        </p:tgtEl>
                                        <p:attrNameLst>
                                          <p:attrName>style.visibility</p:attrName>
                                        </p:attrNameLst>
                                      </p:cBhvr>
                                      <p:to>
                                        <p:strVal val="visible"/>
                                      </p:to>
                                    </p:set>
                                    <p:animEffect transition="in" filter="box(in)">
                                      <p:cBhvr>
                                        <p:cTn id="66" dur="500"/>
                                        <p:tgtEl>
                                          <p:spTgt spid="9244"/>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9238"/>
                                        </p:tgtEl>
                                        <p:attrNameLst>
                                          <p:attrName>style.visibility</p:attrName>
                                        </p:attrNameLst>
                                      </p:cBhvr>
                                      <p:to>
                                        <p:strVal val="visible"/>
                                      </p:to>
                                    </p:set>
                                    <p:animEffect transition="in" filter="box(in)">
                                      <p:cBhvr>
                                        <p:cTn id="71" dur="5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1" bldLvl="0"/>
      <p:bldP spid="9241" grpId="0" bldLvl="0" animBg="1"/>
      <p:bldP spid="9242" grpId="0" bldLvl="0" animBg="1"/>
      <p:bldP spid="924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3.3 </a:t>
            </a:r>
            <a:r>
              <a:rPr lang="zh-CN" altLang="en-US" sz="2400" b="1" kern="0" noProof="0" dirty="0" smtClean="0">
                <a:ln>
                  <a:noFill/>
                </a:ln>
                <a:effectLst/>
                <a:uLnTx/>
                <a:uFillTx/>
                <a:latin typeface="宋体" panose="02010600030101010101" pitchFamily="2" charset="-122"/>
                <a:ea typeface="楷体_GB2312"/>
                <a:sym typeface="+mn-ea"/>
              </a:rPr>
              <a:t>直角坐标系内的分离变量法</a:t>
            </a:r>
            <a:endParaRPr lang="zh-CN" altLang="en-US" sz="2400" b="1" kern="0" noProof="0" dirty="0" smtClean="0">
              <a:ln>
                <a:noFill/>
              </a:ln>
              <a:effectLst/>
              <a:uLnTx/>
              <a:uFillTx/>
              <a:latin typeface="宋体" panose="02010600030101010101" pitchFamily="2" charset="-122"/>
              <a:ea typeface="楷体_GB2312"/>
              <a:sym typeface="+mn-ea"/>
            </a:endParaRPr>
          </a:p>
        </p:txBody>
      </p:sp>
      <p:graphicFrame>
        <p:nvGraphicFramePr>
          <p:cNvPr id="10244" name="对象 10243"/>
          <p:cNvGraphicFramePr>
            <a:graphicFrameLocks noChangeAspect="1"/>
          </p:cNvGraphicFramePr>
          <p:nvPr>
            <p:custDataLst>
              <p:tags r:id="rId10"/>
            </p:custDataLst>
          </p:nvPr>
        </p:nvGraphicFramePr>
        <p:xfrm>
          <a:off x="4426585" y="1297940"/>
          <a:ext cx="3095625" cy="3263900"/>
        </p:xfrm>
        <a:graphic>
          <a:graphicData uri="http://schemas.openxmlformats.org/presentationml/2006/ole">
            <mc:AlternateContent xmlns:mc="http://schemas.openxmlformats.org/markup-compatibility/2006">
              <mc:Choice xmlns:v="urn:schemas-microsoft-com:vml" Requires="v">
                <p:oleObj spid="_x0000_s3111" name="" r:id="rId11" imgW="1068070" imgH="1348105" progId="Equation.3">
                  <p:embed/>
                </p:oleObj>
              </mc:Choice>
              <mc:Fallback>
                <p:oleObj name="" r:id="rId11" imgW="1068070" imgH="1348105" progId="Equation.3">
                  <p:embed/>
                  <p:pic>
                    <p:nvPicPr>
                      <p:cNvPr id="0" name="图片 3110"/>
                      <p:cNvPicPr/>
                      <p:nvPr/>
                    </p:nvPicPr>
                    <p:blipFill>
                      <a:blip r:embed="rId12"/>
                      <a:stretch>
                        <a:fillRect/>
                      </a:stretch>
                    </p:blipFill>
                    <p:spPr>
                      <a:xfrm>
                        <a:off x="4426585" y="1297940"/>
                        <a:ext cx="3095625" cy="3263900"/>
                      </a:xfrm>
                      <a:prstGeom prst="rect">
                        <a:avLst/>
                      </a:prstGeom>
                      <a:noFill/>
                      <a:ln w="38100">
                        <a:noFill/>
                        <a:miter/>
                      </a:ln>
                    </p:spPr>
                  </p:pic>
                </p:oleObj>
              </mc:Fallback>
            </mc:AlternateContent>
          </a:graphicData>
        </a:graphic>
      </p:graphicFrame>
      <p:graphicFrame>
        <p:nvGraphicFramePr>
          <p:cNvPr id="10246" name="对象 10245"/>
          <p:cNvGraphicFramePr>
            <a:graphicFrameLocks noChangeAspect="1"/>
          </p:cNvGraphicFramePr>
          <p:nvPr>
            <p:custDataLst>
              <p:tags r:id="rId13"/>
            </p:custDataLst>
          </p:nvPr>
        </p:nvGraphicFramePr>
        <p:xfrm>
          <a:off x="4639310" y="5617528"/>
          <a:ext cx="2520950" cy="625475"/>
        </p:xfrm>
        <a:graphic>
          <a:graphicData uri="http://schemas.openxmlformats.org/presentationml/2006/ole">
            <mc:AlternateContent xmlns:mc="http://schemas.openxmlformats.org/markup-compatibility/2006">
              <mc:Choice xmlns:v="urn:schemas-microsoft-com:vml" Requires="v">
                <p:oleObj spid="_x0000_s3117" name="" r:id="rId14" imgW="1043305" imgH="254635" progId="Equation.3">
                  <p:embed/>
                </p:oleObj>
              </mc:Choice>
              <mc:Fallback>
                <p:oleObj name="" r:id="rId14" imgW="1043305" imgH="254635" progId="Equation.3">
                  <p:embed/>
                  <p:pic>
                    <p:nvPicPr>
                      <p:cNvPr id="0" name="图片 3116"/>
                      <p:cNvPicPr/>
                      <p:nvPr/>
                    </p:nvPicPr>
                    <p:blipFill>
                      <a:blip r:embed="rId15"/>
                      <a:stretch>
                        <a:fillRect/>
                      </a:stretch>
                    </p:blipFill>
                    <p:spPr>
                      <a:xfrm>
                        <a:off x="4639310" y="5617528"/>
                        <a:ext cx="2520950" cy="625475"/>
                      </a:xfrm>
                      <a:prstGeom prst="rect">
                        <a:avLst/>
                      </a:prstGeom>
                      <a:noFill/>
                      <a:ln w="38100">
                        <a:noFill/>
                        <a:miter/>
                      </a:ln>
                    </p:spPr>
                  </p:pic>
                </p:oleObj>
              </mc:Fallback>
            </mc:AlternateContent>
          </a:graphicData>
        </a:graphic>
      </p:graphicFrame>
      <p:graphicFrame>
        <p:nvGraphicFramePr>
          <p:cNvPr id="10248" name="对象 10247"/>
          <p:cNvGraphicFramePr>
            <a:graphicFrameLocks noChangeAspect="1"/>
          </p:cNvGraphicFramePr>
          <p:nvPr>
            <p:custDataLst>
              <p:tags r:id="rId16"/>
            </p:custDataLst>
          </p:nvPr>
        </p:nvGraphicFramePr>
        <p:xfrm>
          <a:off x="2264410" y="4898390"/>
          <a:ext cx="400050" cy="504825"/>
        </p:xfrm>
        <a:graphic>
          <a:graphicData uri="http://schemas.openxmlformats.org/presentationml/2006/ole">
            <mc:AlternateContent xmlns:mc="http://schemas.openxmlformats.org/markup-compatibility/2006">
              <mc:Choice xmlns:v="urn:schemas-microsoft-com:vml" Requires="v">
                <p:oleObj spid="_x0000_s3126" name="" r:id="rId17" imgW="179070" imgH="229870" progId="Equation.3">
                  <p:embed/>
                </p:oleObj>
              </mc:Choice>
              <mc:Fallback>
                <p:oleObj name="" r:id="rId17" imgW="179070" imgH="229870" progId="Equation.3">
                  <p:embed/>
                  <p:pic>
                    <p:nvPicPr>
                      <p:cNvPr id="0" name="图片 3125"/>
                      <p:cNvPicPr/>
                      <p:nvPr/>
                    </p:nvPicPr>
                    <p:blipFill>
                      <a:blip r:embed="rId18"/>
                      <a:stretch>
                        <a:fillRect/>
                      </a:stretch>
                    </p:blipFill>
                    <p:spPr>
                      <a:xfrm>
                        <a:off x="2264410" y="4898390"/>
                        <a:ext cx="400050" cy="504825"/>
                      </a:xfrm>
                      <a:prstGeom prst="rect">
                        <a:avLst/>
                      </a:prstGeom>
                      <a:noFill/>
                      <a:ln w="38100">
                        <a:noFill/>
                        <a:miter/>
                      </a:ln>
                    </p:spPr>
                  </p:pic>
                </p:oleObj>
              </mc:Fallback>
            </mc:AlternateContent>
          </a:graphicData>
        </a:graphic>
      </p:graphicFrame>
      <p:sp>
        <p:nvSpPr>
          <p:cNvPr id="10249" name="矩形 10248"/>
          <p:cNvSpPr/>
          <p:nvPr>
            <p:custDataLst>
              <p:tags r:id="rId19"/>
            </p:custDataLst>
          </p:nvPr>
        </p:nvSpPr>
        <p:spPr>
          <a:xfrm>
            <a:off x="2553335" y="5041265"/>
            <a:ext cx="311150" cy="244475"/>
          </a:xfrm>
          <a:prstGeom prst="rect">
            <a:avLst/>
          </a:prstGeom>
          <a:noFill/>
          <a:ln w="9525">
            <a:noFill/>
          </a:ln>
        </p:spPr>
        <p:txBody>
          <a:bodyPr anchor="t" anchorCtr="0"/>
          <a:p>
            <a:r>
              <a:rPr lang="zh-CN" altLang="en-US" sz="1000" dirty="0">
                <a:latin typeface="Times New Roman" panose="02020603050405020304" charset="0"/>
              </a:rPr>
              <a:t>、</a:t>
            </a:r>
            <a:endParaRPr lang="zh-CN" altLang="en-US" sz="2400" dirty="0">
              <a:latin typeface="Times New Roman" panose="02020603050405020304" charset="0"/>
            </a:endParaRPr>
          </a:p>
        </p:txBody>
      </p:sp>
      <p:graphicFrame>
        <p:nvGraphicFramePr>
          <p:cNvPr id="10250" name="对象 10249"/>
          <p:cNvGraphicFramePr>
            <a:graphicFrameLocks noChangeAspect="1"/>
          </p:cNvGraphicFramePr>
          <p:nvPr>
            <p:custDataLst>
              <p:tags r:id="rId20"/>
            </p:custDataLst>
          </p:nvPr>
        </p:nvGraphicFramePr>
        <p:xfrm>
          <a:off x="2732723" y="4898390"/>
          <a:ext cx="381000" cy="503238"/>
        </p:xfrm>
        <a:graphic>
          <a:graphicData uri="http://schemas.openxmlformats.org/presentationml/2006/ole">
            <mc:AlternateContent xmlns:mc="http://schemas.openxmlformats.org/markup-compatibility/2006">
              <mc:Choice xmlns:v="urn:schemas-microsoft-com:vml" Requires="v">
                <p:oleObj spid="_x0000_s3124" name="" r:id="rId21" imgW="179070" imgH="242570" progId="Equation.3">
                  <p:embed/>
                </p:oleObj>
              </mc:Choice>
              <mc:Fallback>
                <p:oleObj name="" r:id="rId21" imgW="179070" imgH="242570" progId="Equation.3">
                  <p:embed/>
                  <p:pic>
                    <p:nvPicPr>
                      <p:cNvPr id="0" name="图片 3123"/>
                      <p:cNvPicPr/>
                      <p:nvPr/>
                    </p:nvPicPr>
                    <p:blipFill>
                      <a:blip r:embed="rId22"/>
                      <a:stretch>
                        <a:fillRect/>
                      </a:stretch>
                    </p:blipFill>
                    <p:spPr>
                      <a:xfrm>
                        <a:off x="2732723" y="4898390"/>
                        <a:ext cx="381000" cy="503238"/>
                      </a:xfrm>
                      <a:prstGeom prst="rect">
                        <a:avLst/>
                      </a:prstGeom>
                      <a:noFill/>
                      <a:ln w="38100">
                        <a:noFill/>
                        <a:miter/>
                      </a:ln>
                    </p:spPr>
                  </p:pic>
                </p:oleObj>
              </mc:Fallback>
            </mc:AlternateContent>
          </a:graphicData>
        </a:graphic>
      </p:graphicFrame>
      <p:sp>
        <p:nvSpPr>
          <p:cNvPr id="10251" name="矩形 10250"/>
          <p:cNvSpPr/>
          <p:nvPr>
            <p:custDataLst>
              <p:tags r:id="rId23"/>
            </p:custDataLst>
          </p:nvPr>
        </p:nvSpPr>
        <p:spPr>
          <a:xfrm>
            <a:off x="3034348" y="5085715"/>
            <a:ext cx="311150" cy="244475"/>
          </a:xfrm>
          <a:prstGeom prst="rect">
            <a:avLst/>
          </a:prstGeom>
          <a:noFill/>
          <a:ln w="9525">
            <a:noFill/>
          </a:ln>
        </p:spPr>
        <p:txBody>
          <a:bodyPr wrap="none" anchor="ctr" anchorCtr="0">
            <a:spAutoFit/>
          </a:bodyPr>
          <a:p>
            <a:r>
              <a:rPr lang="zh-CN" altLang="en-US" sz="1000" dirty="0">
                <a:latin typeface="Times New Roman" panose="02020603050405020304" charset="0"/>
              </a:rPr>
              <a:t>、</a:t>
            </a:r>
            <a:endParaRPr lang="zh-CN" altLang="en-US" sz="2400" dirty="0">
              <a:latin typeface="Times New Roman" panose="02020603050405020304" charset="0"/>
            </a:endParaRPr>
          </a:p>
        </p:txBody>
      </p:sp>
      <p:graphicFrame>
        <p:nvGraphicFramePr>
          <p:cNvPr id="10252" name="对象 10251"/>
          <p:cNvGraphicFramePr>
            <a:graphicFrameLocks noChangeAspect="1"/>
          </p:cNvGraphicFramePr>
          <p:nvPr>
            <p:custDataLst>
              <p:tags r:id="rId24"/>
            </p:custDataLst>
          </p:nvPr>
        </p:nvGraphicFramePr>
        <p:xfrm>
          <a:off x="3201035" y="4898390"/>
          <a:ext cx="373063" cy="503238"/>
        </p:xfrm>
        <a:graphic>
          <a:graphicData uri="http://schemas.openxmlformats.org/presentationml/2006/ole">
            <mc:AlternateContent xmlns:mc="http://schemas.openxmlformats.org/markup-compatibility/2006">
              <mc:Choice xmlns:v="urn:schemas-microsoft-com:vml" Requires="v">
                <p:oleObj spid="_x0000_s3119" name="" r:id="rId25" imgW="165735" imgH="217170" progId="Equation.3">
                  <p:embed/>
                </p:oleObj>
              </mc:Choice>
              <mc:Fallback>
                <p:oleObj name="" r:id="rId25" imgW="165735" imgH="217170" progId="Equation.3">
                  <p:embed/>
                  <p:pic>
                    <p:nvPicPr>
                      <p:cNvPr id="0" name="图片 3118"/>
                      <p:cNvPicPr/>
                      <p:nvPr/>
                    </p:nvPicPr>
                    <p:blipFill>
                      <a:blip r:embed="rId26"/>
                      <a:stretch>
                        <a:fillRect/>
                      </a:stretch>
                    </p:blipFill>
                    <p:spPr>
                      <a:xfrm>
                        <a:off x="3201035" y="4898390"/>
                        <a:ext cx="373063" cy="503238"/>
                      </a:xfrm>
                      <a:prstGeom prst="rect">
                        <a:avLst/>
                      </a:prstGeom>
                      <a:noFill/>
                      <a:ln w="38100">
                        <a:noFill/>
                        <a:miter/>
                      </a:ln>
                    </p:spPr>
                  </p:pic>
                </p:oleObj>
              </mc:Fallback>
            </mc:AlternateContent>
          </a:graphicData>
        </a:graphic>
      </p:graphicFrame>
      <p:sp>
        <p:nvSpPr>
          <p:cNvPr id="10254" name="文本框 10253"/>
          <p:cNvSpPr txBox="1"/>
          <p:nvPr>
            <p:custDataLst>
              <p:tags r:id="rId27"/>
            </p:custDataLst>
          </p:nvPr>
        </p:nvSpPr>
        <p:spPr>
          <a:xfrm>
            <a:off x="3540760" y="4896803"/>
            <a:ext cx="7193280" cy="460375"/>
          </a:xfrm>
          <a:prstGeom prst="rect">
            <a:avLst/>
          </a:prstGeom>
          <a:noFill/>
          <a:ln w="9525">
            <a:noFill/>
          </a:ln>
        </p:spPr>
        <p:txBody>
          <a:bodyPr wrap="none" anchor="t" anchorCtr="0">
            <a:spAutoFit/>
          </a:bodyPr>
          <a:p>
            <a:r>
              <a:rPr lang="zh-CN" altLang="en-US" sz="2400" dirty="0">
                <a:latin typeface="Times New Roman" panose="02020603050405020304" charset="0"/>
              </a:rPr>
              <a:t>称为分离常数，具体由边界条件来确定，他们满足：</a:t>
            </a:r>
            <a:endParaRPr lang="zh-CN" altLang="en-US"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box(in)">
                                      <p:cBhvr>
                                        <p:cTn id="12" dur="500"/>
                                        <p:tgtEl>
                                          <p:spTgt spid="1024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0249"/>
                                        </p:tgtEl>
                                        <p:attrNameLst>
                                          <p:attrName>style.visibility</p:attrName>
                                        </p:attrNameLst>
                                      </p:cBhvr>
                                      <p:to>
                                        <p:strVal val="visible"/>
                                      </p:to>
                                    </p:set>
                                    <p:animEffect transition="in" filter="box(in)">
                                      <p:cBhvr>
                                        <p:cTn id="15" dur="500"/>
                                        <p:tgtEl>
                                          <p:spTgt spid="10249"/>
                                        </p:tgtEl>
                                      </p:cBhvr>
                                    </p:animEffect>
                                  </p:childTnLst>
                                </p:cTn>
                              </p:par>
                              <p:par>
                                <p:cTn id="16" presetID="4" presetClass="entr" presetSubtype="16" fill="hold" nodeType="withEffect">
                                  <p:stCondLst>
                                    <p:cond delay="0"/>
                                  </p:stCondLst>
                                  <p:childTnLst>
                                    <p:set>
                                      <p:cBhvr>
                                        <p:cTn id="17" dur="1" fill="hold">
                                          <p:stCondLst>
                                            <p:cond delay="0"/>
                                          </p:stCondLst>
                                        </p:cTn>
                                        <p:tgtEl>
                                          <p:spTgt spid="10250"/>
                                        </p:tgtEl>
                                        <p:attrNameLst>
                                          <p:attrName>style.visibility</p:attrName>
                                        </p:attrNameLst>
                                      </p:cBhvr>
                                      <p:to>
                                        <p:strVal val="visible"/>
                                      </p:to>
                                    </p:set>
                                    <p:animEffect transition="in" filter="box(in)">
                                      <p:cBhvr>
                                        <p:cTn id="18" dur="500"/>
                                        <p:tgtEl>
                                          <p:spTgt spid="10250"/>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0251"/>
                                        </p:tgtEl>
                                        <p:attrNameLst>
                                          <p:attrName>style.visibility</p:attrName>
                                        </p:attrNameLst>
                                      </p:cBhvr>
                                      <p:to>
                                        <p:strVal val="visible"/>
                                      </p:to>
                                    </p:set>
                                    <p:animEffect transition="in" filter="box(in)">
                                      <p:cBhvr>
                                        <p:cTn id="21" dur="500"/>
                                        <p:tgtEl>
                                          <p:spTgt spid="10251"/>
                                        </p:tgtEl>
                                      </p:cBhvr>
                                    </p:animEffect>
                                  </p:childTnLst>
                                </p:cTn>
                              </p:par>
                              <p:par>
                                <p:cTn id="22" presetID="4" presetClass="entr" presetSubtype="16" fill="hold" nodeType="withEffect">
                                  <p:stCondLst>
                                    <p:cond delay="0"/>
                                  </p:stCondLst>
                                  <p:childTnLst>
                                    <p:set>
                                      <p:cBhvr>
                                        <p:cTn id="23" dur="1" fill="hold">
                                          <p:stCondLst>
                                            <p:cond delay="0"/>
                                          </p:stCondLst>
                                        </p:cTn>
                                        <p:tgtEl>
                                          <p:spTgt spid="10252"/>
                                        </p:tgtEl>
                                        <p:attrNameLst>
                                          <p:attrName>style.visibility</p:attrName>
                                        </p:attrNameLst>
                                      </p:cBhvr>
                                      <p:to>
                                        <p:strVal val="visible"/>
                                      </p:to>
                                    </p:set>
                                    <p:animEffect transition="in" filter="box(in)">
                                      <p:cBhvr>
                                        <p:cTn id="24" dur="500"/>
                                        <p:tgtEl>
                                          <p:spTgt spid="10252"/>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0254"/>
                                        </p:tgtEl>
                                        <p:attrNameLst>
                                          <p:attrName>style.visibility</p:attrName>
                                        </p:attrNameLst>
                                      </p:cBhvr>
                                      <p:to>
                                        <p:strVal val="visible"/>
                                      </p:to>
                                    </p:set>
                                    <p:animEffect transition="in" filter="box(in)">
                                      <p:cBhvr>
                                        <p:cTn id="27" dur="500"/>
                                        <p:tgtEl>
                                          <p:spTgt spid="10254"/>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0246"/>
                                        </p:tgtEl>
                                        <p:attrNameLst>
                                          <p:attrName>style.visibility</p:attrName>
                                        </p:attrNameLst>
                                      </p:cBhvr>
                                      <p:to>
                                        <p:strVal val="visible"/>
                                      </p:to>
                                    </p:set>
                                    <p:animEffect transition="in" filter="diamond(in)">
                                      <p:cBhvr>
                                        <p:cTn id="32" dur="10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bldLvl="0"/>
      <p:bldP spid="10251" grpId="0" bldLvl="0"/>
      <p:bldP spid="10254" grpId="0" bldLvl="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3.3 </a:t>
            </a:r>
            <a:r>
              <a:rPr lang="zh-CN" altLang="en-US" sz="2400" b="1" kern="0" noProof="0" dirty="0" smtClean="0">
                <a:ln>
                  <a:noFill/>
                </a:ln>
                <a:effectLst/>
                <a:uLnTx/>
                <a:uFillTx/>
                <a:latin typeface="宋体" panose="02010600030101010101" pitchFamily="2" charset="-122"/>
                <a:ea typeface="楷体_GB2312"/>
                <a:sym typeface="+mn-ea"/>
              </a:rPr>
              <a:t>直角坐标系内的分离变量法</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1267" name="文本占位符 11266"/>
          <p:cNvSpPr>
            <a:spLocks noGrp="1"/>
          </p:cNvSpPr>
          <p:nvPr>
            <p:custDataLst>
              <p:tags r:id="rId10"/>
            </p:custDataLst>
          </p:nvPr>
        </p:nvSpPr>
        <p:spPr>
          <a:xfrm>
            <a:off x="2035175" y="1264920"/>
            <a:ext cx="8229600" cy="452596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fontAlgn="base">
              <a:buNone/>
            </a:pPr>
            <a:r>
              <a:rPr lang="zh-CN" altLang="en-US" sz="2400" strike="noStrike" noProof="1" dirty="0">
                <a:effectLst/>
              </a:rPr>
              <a:t>将分离变量形式的解带入齐次边界条件，得：</a:t>
            </a:r>
            <a:endParaRPr lang="zh-CN" altLang="en-US" sz="2400" strike="noStrike" noProof="1" dirty="0">
              <a:effectLst/>
            </a:endParaRPr>
          </a:p>
        </p:txBody>
      </p:sp>
      <p:graphicFrame>
        <p:nvGraphicFramePr>
          <p:cNvPr id="11268" name="对象 11267"/>
          <p:cNvGraphicFramePr>
            <a:graphicFrameLocks noChangeAspect="1"/>
          </p:cNvGraphicFramePr>
          <p:nvPr>
            <p:custDataLst>
              <p:tags r:id="rId11"/>
            </p:custDataLst>
          </p:nvPr>
        </p:nvGraphicFramePr>
        <p:xfrm>
          <a:off x="2549525" y="2663508"/>
          <a:ext cx="2952750" cy="617537"/>
        </p:xfrm>
        <a:graphic>
          <a:graphicData uri="http://schemas.openxmlformats.org/presentationml/2006/ole">
            <mc:AlternateContent xmlns:mc="http://schemas.openxmlformats.org/markup-compatibility/2006">
              <mc:Choice xmlns:v="urn:schemas-microsoft-com:vml" Requires="v">
                <p:oleObj spid="_x0000_s3120" name="" r:id="rId12" imgW="1093470" imgH="229235" progId="Equation.3">
                  <p:embed/>
                </p:oleObj>
              </mc:Choice>
              <mc:Fallback>
                <p:oleObj name="" r:id="rId12" imgW="1093470" imgH="229235" progId="Equation.3">
                  <p:embed/>
                  <p:pic>
                    <p:nvPicPr>
                      <p:cNvPr id="0" name="图片 3119"/>
                      <p:cNvPicPr/>
                      <p:nvPr/>
                    </p:nvPicPr>
                    <p:blipFill>
                      <a:blip r:embed="rId13"/>
                      <a:stretch>
                        <a:fillRect/>
                      </a:stretch>
                    </p:blipFill>
                    <p:spPr>
                      <a:xfrm>
                        <a:off x="2549525" y="2663508"/>
                        <a:ext cx="2952750" cy="617537"/>
                      </a:xfrm>
                      <a:prstGeom prst="rect">
                        <a:avLst/>
                      </a:prstGeom>
                      <a:noFill/>
                      <a:ln w="38100">
                        <a:noFill/>
                        <a:miter/>
                      </a:ln>
                    </p:spPr>
                  </p:pic>
                </p:oleObj>
              </mc:Fallback>
            </mc:AlternateContent>
          </a:graphicData>
        </a:graphic>
      </p:graphicFrame>
      <p:graphicFrame>
        <p:nvGraphicFramePr>
          <p:cNvPr id="11269" name="对象 11268"/>
          <p:cNvGraphicFramePr>
            <a:graphicFrameLocks noChangeAspect="1"/>
          </p:cNvGraphicFramePr>
          <p:nvPr>
            <p:custDataLst>
              <p:tags r:id="rId14"/>
            </p:custDataLst>
          </p:nvPr>
        </p:nvGraphicFramePr>
        <p:xfrm>
          <a:off x="4439285" y="1934210"/>
          <a:ext cx="3313113" cy="400050"/>
        </p:xfrm>
        <a:graphic>
          <a:graphicData uri="http://schemas.openxmlformats.org/presentationml/2006/ole">
            <mc:AlternateContent xmlns:mc="http://schemas.openxmlformats.org/markup-compatibility/2006">
              <mc:Choice xmlns:v="urn:schemas-microsoft-com:vml" Requires="v">
                <p:oleObj spid="_x0000_s3121" name="" r:id="rId15" imgW="1651000" imgH="203200" progId="Equation.3">
                  <p:embed/>
                </p:oleObj>
              </mc:Choice>
              <mc:Fallback>
                <p:oleObj name="" r:id="rId15" imgW="1651000" imgH="203200" progId="Equation.3">
                  <p:embed/>
                  <p:pic>
                    <p:nvPicPr>
                      <p:cNvPr id="0" name="图片 3120"/>
                      <p:cNvPicPr/>
                      <p:nvPr/>
                    </p:nvPicPr>
                    <p:blipFill>
                      <a:blip r:embed="rId16"/>
                      <a:stretch>
                        <a:fillRect/>
                      </a:stretch>
                    </p:blipFill>
                    <p:spPr>
                      <a:xfrm>
                        <a:off x="4439285" y="1934210"/>
                        <a:ext cx="3313113" cy="400050"/>
                      </a:xfrm>
                      <a:prstGeom prst="rect">
                        <a:avLst/>
                      </a:prstGeom>
                      <a:noFill/>
                      <a:ln w="38100">
                        <a:noFill/>
                        <a:miter/>
                      </a:ln>
                    </p:spPr>
                  </p:pic>
                </p:oleObj>
              </mc:Fallback>
            </mc:AlternateContent>
          </a:graphicData>
        </a:graphic>
      </p:graphicFrame>
      <p:graphicFrame>
        <p:nvGraphicFramePr>
          <p:cNvPr id="11270" name="对象 11269"/>
          <p:cNvGraphicFramePr>
            <a:graphicFrameLocks noChangeAspect="1"/>
          </p:cNvGraphicFramePr>
          <p:nvPr>
            <p:custDataLst>
              <p:tags r:id="rId17"/>
            </p:custDataLst>
          </p:nvPr>
        </p:nvGraphicFramePr>
        <p:xfrm>
          <a:off x="6221413" y="2733358"/>
          <a:ext cx="3319462" cy="531812"/>
        </p:xfrm>
        <a:graphic>
          <a:graphicData uri="http://schemas.openxmlformats.org/presentationml/2006/ole">
            <mc:AlternateContent xmlns:mc="http://schemas.openxmlformats.org/markup-compatibility/2006">
              <mc:Choice xmlns:v="urn:schemas-microsoft-com:vml" Requires="v">
                <p:oleObj spid="_x0000_s3110" name="" r:id="rId18" imgW="1080770" imgH="190500" progId="Equation.DSMT4">
                  <p:embed/>
                </p:oleObj>
              </mc:Choice>
              <mc:Fallback>
                <p:oleObj name="" r:id="rId18" imgW="1080770" imgH="190500" progId="Equation.DSMT4">
                  <p:embed/>
                  <p:pic>
                    <p:nvPicPr>
                      <p:cNvPr id="0" name="图片 3109"/>
                      <p:cNvPicPr/>
                      <p:nvPr/>
                    </p:nvPicPr>
                    <p:blipFill>
                      <a:blip r:embed="rId19"/>
                      <a:stretch>
                        <a:fillRect/>
                      </a:stretch>
                    </p:blipFill>
                    <p:spPr>
                      <a:xfrm>
                        <a:off x="6221413" y="2733358"/>
                        <a:ext cx="3319462" cy="531812"/>
                      </a:xfrm>
                      <a:prstGeom prst="rect">
                        <a:avLst/>
                      </a:prstGeom>
                      <a:noFill/>
                      <a:ln w="38100">
                        <a:noFill/>
                        <a:miter/>
                      </a:ln>
                    </p:spPr>
                  </p:pic>
                </p:oleObj>
              </mc:Fallback>
            </mc:AlternateContent>
          </a:graphicData>
        </a:graphic>
      </p:graphicFrame>
      <p:graphicFrame>
        <p:nvGraphicFramePr>
          <p:cNvPr id="11271" name="对象 11270"/>
          <p:cNvGraphicFramePr>
            <a:graphicFrameLocks noChangeAspect="1"/>
          </p:cNvGraphicFramePr>
          <p:nvPr>
            <p:custDataLst>
              <p:tags r:id="rId20"/>
            </p:custDataLst>
          </p:nvPr>
        </p:nvGraphicFramePr>
        <p:xfrm>
          <a:off x="2549525" y="3525520"/>
          <a:ext cx="3024188" cy="885825"/>
        </p:xfrm>
        <a:graphic>
          <a:graphicData uri="http://schemas.openxmlformats.org/presentationml/2006/ole">
            <mc:AlternateContent xmlns:mc="http://schemas.openxmlformats.org/markup-compatibility/2006">
              <mc:Choice xmlns:v="urn:schemas-microsoft-com:vml" Requires="v">
                <p:oleObj spid="_x0000_s3122" name="" r:id="rId21" imgW="1348105" imgH="394335" progId="Equation.3">
                  <p:embed/>
                </p:oleObj>
              </mc:Choice>
              <mc:Fallback>
                <p:oleObj name="" r:id="rId21" imgW="1348105" imgH="394335" progId="Equation.3">
                  <p:embed/>
                  <p:pic>
                    <p:nvPicPr>
                      <p:cNvPr id="0" name="图片 3121"/>
                      <p:cNvPicPr/>
                      <p:nvPr/>
                    </p:nvPicPr>
                    <p:blipFill>
                      <a:blip r:embed="rId22"/>
                      <a:stretch>
                        <a:fillRect/>
                      </a:stretch>
                    </p:blipFill>
                    <p:spPr>
                      <a:xfrm>
                        <a:off x="2549525" y="3525520"/>
                        <a:ext cx="3024188" cy="885825"/>
                      </a:xfrm>
                      <a:prstGeom prst="rect">
                        <a:avLst/>
                      </a:prstGeom>
                      <a:noFill/>
                      <a:ln w="38100">
                        <a:noFill/>
                        <a:miter/>
                      </a:ln>
                    </p:spPr>
                  </p:pic>
                </p:oleObj>
              </mc:Fallback>
            </mc:AlternateContent>
          </a:graphicData>
        </a:graphic>
      </p:graphicFrame>
      <p:graphicFrame>
        <p:nvGraphicFramePr>
          <p:cNvPr id="11272" name="对象 11271"/>
          <p:cNvGraphicFramePr>
            <a:graphicFrameLocks noChangeAspect="1"/>
          </p:cNvGraphicFramePr>
          <p:nvPr>
            <p:custDataLst>
              <p:tags r:id="rId23"/>
            </p:custDataLst>
          </p:nvPr>
        </p:nvGraphicFramePr>
        <p:xfrm>
          <a:off x="2622550" y="5398770"/>
          <a:ext cx="3017838" cy="955675"/>
        </p:xfrm>
        <a:graphic>
          <a:graphicData uri="http://schemas.openxmlformats.org/presentationml/2006/ole">
            <mc:AlternateContent xmlns:mc="http://schemas.openxmlformats.org/markup-compatibility/2006">
              <mc:Choice xmlns:v="urn:schemas-microsoft-com:vml" Requires="v">
                <p:oleObj spid="_x0000_s3123" name="" r:id="rId24" imgW="1246505" imgH="394335" progId="Equation.3">
                  <p:embed/>
                </p:oleObj>
              </mc:Choice>
              <mc:Fallback>
                <p:oleObj name="" r:id="rId24" imgW="1246505" imgH="394335" progId="Equation.3">
                  <p:embed/>
                  <p:pic>
                    <p:nvPicPr>
                      <p:cNvPr id="0" name="图片 3122"/>
                      <p:cNvPicPr/>
                      <p:nvPr/>
                    </p:nvPicPr>
                    <p:blipFill>
                      <a:blip r:embed="rId25"/>
                      <a:stretch>
                        <a:fillRect/>
                      </a:stretch>
                    </p:blipFill>
                    <p:spPr>
                      <a:xfrm>
                        <a:off x="2622550" y="5398770"/>
                        <a:ext cx="3017838" cy="955675"/>
                      </a:xfrm>
                      <a:prstGeom prst="rect">
                        <a:avLst/>
                      </a:prstGeom>
                      <a:noFill/>
                      <a:ln w="38100">
                        <a:noFill/>
                        <a:miter/>
                      </a:ln>
                    </p:spPr>
                  </p:pic>
                </p:oleObj>
              </mc:Fallback>
            </mc:AlternateContent>
          </a:graphicData>
        </a:graphic>
      </p:graphicFrame>
      <p:graphicFrame>
        <p:nvGraphicFramePr>
          <p:cNvPr id="11273" name="对象 11272"/>
          <p:cNvGraphicFramePr>
            <a:graphicFrameLocks noChangeAspect="1"/>
          </p:cNvGraphicFramePr>
          <p:nvPr>
            <p:custDataLst>
              <p:tags r:id="rId26"/>
            </p:custDataLst>
          </p:nvPr>
        </p:nvGraphicFramePr>
        <p:xfrm>
          <a:off x="2622550" y="4533583"/>
          <a:ext cx="3017838" cy="955675"/>
        </p:xfrm>
        <a:graphic>
          <a:graphicData uri="http://schemas.openxmlformats.org/presentationml/2006/ole">
            <mc:AlternateContent xmlns:mc="http://schemas.openxmlformats.org/markup-compatibility/2006">
              <mc:Choice xmlns:v="urn:schemas-microsoft-com:vml" Requires="v">
                <p:oleObj spid="_x0000_s3125" name="" r:id="rId27" imgW="1246505" imgH="394335" progId="Equation.3">
                  <p:embed/>
                </p:oleObj>
              </mc:Choice>
              <mc:Fallback>
                <p:oleObj name="" r:id="rId27" imgW="1246505" imgH="394335" progId="Equation.3">
                  <p:embed/>
                  <p:pic>
                    <p:nvPicPr>
                      <p:cNvPr id="0" name="图片 3124"/>
                      <p:cNvPicPr/>
                      <p:nvPr/>
                    </p:nvPicPr>
                    <p:blipFill>
                      <a:blip r:embed="rId28"/>
                      <a:stretch>
                        <a:fillRect/>
                      </a:stretch>
                    </p:blipFill>
                    <p:spPr>
                      <a:xfrm>
                        <a:off x="2622550" y="4533583"/>
                        <a:ext cx="3017838" cy="955675"/>
                      </a:xfrm>
                      <a:prstGeom prst="rect">
                        <a:avLst/>
                      </a:prstGeom>
                      <a:noFill/>
                      <a:ln w="38100">
                        <a:noFill/>
                        <a:miter/>
                      </a:ln>
                    </p:spPr>
                  </p:pic>
                </p:oleObj>
              </mc:Fallback>
            </mc:AlternateContent>
          </a:graphicData>
        </a:graphic>
      </p:graphicFrame>
      <p:graphicFrame>
        <p:nvGraphicFramePr>
          <p:cNvPr id="11274" name="对象 11273"/>
          <p:cNvGraphicFramePr>
            <a:graphicFrameLocks noChangeAspect="1"/>
          </p:cNvGraphicFramePr>
          <p:nvPr>
            <p:custDataLst>
              <p:tags r:id="rId29"/>
            </p:custDataLst>
          </p:nvPr>
        </p:nvGraphicFramePr>
        <p:xfrm>
          <a:off x="6186488" y="3695383"/>
          <a:ext cx="3514725" cy="568325"/>
        </p:xfrm>
        <a:graphic>
          <a:graphicData uri="http://schemas.openxmlformats.org/presentationml/2006/ole">
            <mc:AlternateContent xmlns:mc="http://schemas.openxmlformats.org/markup-compatibility/2006">
              <mc:Choice xmlns:v="urn:schemas-microsoft-com:vml" Requires="v">
                <p:oleObj spid="_x0000_s3127" name="" r:id="rId30" imgW="1144905" imgH="203200" progId="Equation.DSMT4">
                  <p:embed/>
                </p:oleObj>
              </mc:Choice>
              <mc:Fallback>
                <p:oleObj name="" r:id="rId30" imgW="1144905" imgH="203200" progId="Equation.DSMT4">
                  <p:embed/>
                  <p:pic>
                    <p:nvPicPr>
                      <p:cNvPr id="0" name="图片 3126"/>
                      <p:cNvPicPr/>
                      <p:nvPr/>
                    </p:nvPicPr>
                    <p:blipFill>
                      <a:blip r:embed="rId31"/>
                      <a:stretch>
                        <a:fillRect/>
                      </a:stretch>
                    </p:blipFill>
                    <p:spPr>
                      <a:xfrm>
                        <a:off x="6186488" y="3695383"/>
                        <a:ext cx="3514725" cy="568325"/>
                      </a:xfrm>
                      <a:prstGeom prst="rect">
                        <a:avLst/>
                      </a:prstGeom>
                      <a:noFill/>
                      <a:ln w="38100">
                        <a:noFill/>
                        <a:miter/>
                      </a:ln>
                    </p:spPr>
                  </p:pic>
                </p:oleObj>
              </mc:Fallback>
            </mc:AlternateContent>
          </a:graphicData>
        </a:graphic>
      </p:graphicFrame>
      <p:graphicFrame>
        <p:nvGraphicFramePr>
          <p:cNvPr id="11275" name="对象 11274"/>
          <p:cNvGraphicFramePr>
            <a:graphicFrameLocks noChangeAspect="1"/>
          </p:cNvGraphicFramePr>
          <p:nvPr>
            <p:custDataLst>
              <p:tags r:id="rId32"/>
            </p:custDataLst>
          </p:nvPr>
        </p:nvGraphicFramePr>
        <p:xfrm>
          <a:off x="6194425" y="4665345"/>
          <a:ext cx="3436938" cy="568325"/>
        </p:xfrm>
        <a:graphic>
          <a:graphicData uri="http://schemas.openxmlformats.org/presentationml/2006/ole">
            <mc:AlternateContent xmlns:mc="http://schemas.openxmlformats.org/markup-compatibility/2006">
              <mc:Choice xmlns:v="urn:schemas-microsoft-com:vml" Requires="v">
                <p:oleObj spid="_x0000_s3128" name="" r:id="rId33" imgW="1119505" imgH="203200" progId="Equation.DSMT4">
                  <p:embed/>
                </p:oleObj>
              </mc:Choice>
              <mc:Fallback>
                <p:oleObj name="" r:id="rId33" imgW="1119505" imgH="203200" progId="Equation.DSMT4">
                  <p:embed/>
                  <p:pic>
                    <p:nvPicPr>
                      <p:cNvPr id="0" name="图片 3127"/>
                      <p:cNvPicPr/>
                      <p:nvPr/>
                    </p:nvPicPr>
                    <p:blipFill>
                      <a:blip r:embed="rId34"/>
                      <a:stretch>
                        <a:fillRect/>
                      </a:stretch>
                    </p:blipFill>
                    <p:spPr>
                      <a:xfrm>
                        <a:off x="6194425" y="4665345"/>
                        <a:ext cx="3436938" cy="568325"/>
                      </a:xfrm>
                      <a:prstGeom prst="rect">
                        <a:avLst/>
                      </a:prstGeom>
                      <a:noFill/>
                      <a:ln w="38100">
                        <a:noFill/>
                        <a:miter/>
                      </a:ln>
                    </p:spPr>
                  </p:pic>
                </p:oleObj>
              </mc:Fallback>
            </mc:AlternateContent>
          </a:graphicData>
        </a:graphic>
      </p:graphicFrame>
      <p:graphicFrame>
        <p:nvGraphicFramePr>
          <p:cNvPr id="11276" name="对象 11275"/>
          <p:cNvGraphicFramePr>
            <a:graphicFrameLocks noChangeAspect="1"/>
          </p:cNvGraphicFramePr>
          <p:nvPr>
            <p:custDataLst>
              <p:tags r:id="rId35"/>
            </p:custDataLst>
          </p:nvPr>
        </p:nvGraphicFramePr>
        <p:xfrm>
          <a:off x="6196013" y="5573395"/>
          <a:ext cx="3436937" cy="568325"/>
        </p:xfrm>
        <a:graphic>
          <a:graphicData uri="http://schemas.openxmlformats.org/presentationml/2006/ole">
            <mc:AlternateContent xmlns:mc="http://schemas.openxmlformats.org/markup-compatibility/2006">
              <mc:Choice xmlns:v="urn:schemas-microsoft-com:vml" Requires="v">
                <p:oleObj spid="_x0000_s3129" name="" r:id="rId36" imgW="1119505" imgH="203200" progId="Equation.DSMT4">
                  <p:embed/>
                </p:oleObj>
              </mc:Choice>
              <mc:Fallback>
                <p:oleObj name="" r:id="rId36" imgW="1119505" imgH="203200" progId="Equation.DSMT4">
                  <p:embed/>
                  <p:pic>
                    <p:nvPicPr>
                      <p:cNvPr id="0" name="图片 3128"/>
                      <p:cNvPicPr/>
                      <p:nvPr/>
                    </p:nvPicPr>
                    <p:blipFill>
                      <a:blip r:embed="rId37"/>
                      <a:stretch>
                        <a:fillRect/>
                      </a:stretch>
                    </p:blipFill>
                    <p:spPr>
                      <a:xfrm>
                        <a:off x="6196013" y="5573395"/>
                        <a:ext cx="3436937" cy="568325"/>
                      </a:xfrm>
                      <a:prstGeom prst="rect">
                        <a:avLst/>
                      </a:prstGeom>
                      <a:noFill/>
                      <a:ln w="38100">
                        <a:noFill/>
                        <a:miter/>
                      </a:ln>
                    </p:spPr>
                  </p:pic>
                </p:oleObj>
              </mc:Fallback>
            </mc:AlternateContent>
          </a:graphicData>
        </a:graphic>
      </p:graphicFrame>
      <p:sp>
        <p:nvSpPr>
          <p:cNvPr id="11277" name="文本框 11276"/>
          <p:cNvSpPr txBox="1"/>
          <p:nvPr>
            <p:custDataLst>
              <p:tags r:id="rId38"/>
            </p:custDataLst>
          </p:nvPr>
        </p:nvSpPr>
        <p:spPr>
          <a:xfrm>
            <a:off x="2117725" y="3454083"/>
            <a:ext cx="8059738" cy="2862262"/>
          </a:xfrm>
          <a:prstGeom prst="rect">
            <a:avLst/>
          </a:prstGeom>
          <a:noFill/>
          <a:ln w="25400" cap="flat" cmpd="sng">
            <a:solidFill>
              <a:srgbClr val="00FF00"/>
            </a:solidFill>
            <a:prstDash val="dash"/>
            <a:miter/>
            <a:headEnd type="none" w="med" len="med"/>
            <a:tailEnd type="none" w="med" len="med"/>
          </a:ln>
        </p:spPr>
        <p:txBody>
          <a:bodyPr wrap="square" lIns="90170" tIns="46990" rIns="90170" bIns="46990" anchor="t" anchorCtr="0">
            <a:spAutoFit/>
          </a:bodyPr>
          <a:p>
            <a:endParaRPr lang="zh-CN" altLang="en-US" dirty="0">
              <a:latin typeface="Garamond" panose="02020404030301010803" pitchFamily="2" charset="0"/>
            </a:endParaRPr>
          </a:p>
          <a:p>
            <a:endParaRPr lang="zh-CN" altLang="en-US" dirty="0">
              <a:latin typeface="Garamond" panose="02020404030301010803" pitchFamily="2" charset="0"/>
            </a:endParaRPr>
          </a:p>
          <a:p>
            <a:endParaRPr lang="zh-CN" altLang="en-US" dirty="0">
              <a:latin typeface="Garamond" panose="02020404030301010803" pitchFamily="2" charset="0"/>
            </a:endParaRPr>
          </a:p>
          <a:p>
            <a:endParaRPr lang="zh-CN" altLang="en-US" dirty="0">
              <a:latin typeface="Garamond" panose="02020404030301010803" pitchFamily="2" charset="0"/>
            </a:endParaRPr>
          </a:p>
          <a:p>
            <a:endParaRPr lang="zh-CN" altLang="en-US" dirty="0">
              <a:latin typeface="Garamond" panose="02020404030301010803" pitchFamily="2" charset="0"/>
            </a:endParaRPr>
          </a:p>
          <a:p>
            <a:endParaRPr lang="zh-CN" altLang="en-US" dirty="0">
              <a:latin typeface="Garamond" panose="02020404030301010803" pitchFamily="2" charset="0"/>
            </a:endParaRPr>
          </a:p>
          <a:p>
            <a:endParaRPr lang="zh-CN" altLang="en-US" dirty="0">
              <a:latin typeface="Garamond" panose="02020404030301010803" pitchFamily="2" charset="0"/>
            </a:endParaRPr>
          </a:p>
          <a:p>
            <a:endParaRPr lang="zh-CN" altLang="en-US" dirty="0">
              <a:latin typeface="Garamond" panose="02020404030301010803" pitchFamily="2" charset="0"/>
            </a:endParaRPr>
          </a:p>
          <a:p>
            <a:endParaRPr lang="zh-CN" altLang="en-US" dirty="0">
              <a:latin typeface="Garamond" panose="02020404030301010803" pitchFamily="2" charset="0"/>
            </a:endParaRPr>
          </a:p>
          <a:p>
            <a:endParaRPr lang="zh-CN" altLang="en-US" dirty="0">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charRg st="0" end="21"/>
                                            </p:txEl>
                                          </p:spTgt>
                                        </p:tgtEl>
                                        <p:attrNameLst>
                                          <p:attrName>style.visibility</p:attrName>
                                        </p:attrNameLst>
                                      </p:cBhvr>
                                      <p:to>
                                        <p:strVal val="visible"/>
                                      </p:to>
                                    </p:set>
                                    <p:animEffect transition="in" filter="blinds(horizontal)">
                                      <p:cBhvr>
                                        <p:cTn id="7" dur="500"/>
                                        <p:tgtEl>
                                          <p:spTgt spid="11267">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box(in)">
                                      <p:cBhvr>
                                        <p:cTn id="12" dur="500"/>
                                        <p:tgtEl>
                                          <p:spTgt spid="11268"/>
                                        </p:tgtEl>
                                      </p:cBhvr>
                                    </p:animEffect>
                                  </p:childTnLst>
                                </p:cTn>
                              </p:par>
                              <p:par>
                                <p:cTn id="13" presetID="4" presetClass="entr" presetSubtype="16" fill="hold" nodeType="withEffect">
                                  <p:stCondLst>
                                    <p:cond delay="0"/>
                                  </p:stCondLst>
                                  <p:childTnLst>
                                    <p:set>
                                      <p:cBhvr>
                                        <p:cTn id="14" dur="1" fill="hold">
                                          <p:stCondLst>
                                            <p:cond delay="0"/>
                                          </p:stCondLst>
                                        </p:cTn>
                                        <p:tgtEl>
                                          <p:spTgt spid="11269"/>
                                        </p:tgtEl>
                                        <p:attrNameLst>
                                          <p:attrName>style.visibility</p:attrName>
                                        </p:attrNameLst>
                                      </p:cBhvr>
                                      <p:to>
                                        <p:strVal val="visible"/>
                                      </p:to>
                                    </p:set>
                                    <p:animEffect transition="in" filter="box(in)">
                                      <p:cBhvr>
                                        <p:cTn id="15" dur="500"/>
                                        <p:tgtEl>
                                          <p:spTgt spid="1126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1270"/>
                                        </p:tgtEl>
                                        <p:attrNameLst>
                                          <p:attrName>style.visibility</p:attrName>
                                        </p:attrNameLst>
                                      </p:cBhvr>
                                      <p:to>
                                        <p:strVal val="visible"/>
                                      </p:to>
                                    </p:set>
                                    <p:animEffect transition="in" filter="box(in)">
                                      <p:cBhvr>
                                        <p:cTn id="20" dur="500"/>
                                        <p:tgtEl>
                                          <p:spTgt spid="1127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1274"/>
                                        </p:tgtEl>
                                        <p:attrNameLst>
                                          <p:attrName>style.visibility</p:attrName>
                                        </p:attrNameLst>
                                      </p:cBhvr>
                                      <p:to>
                                        <p:strVal val="visible"/>
                                      </p:to>
                                    </p:set>
                                    <p:animEffect transition="in" filter="box(in)">
                                      <p:cBhvr>
                                        <p:cTn id="25" dur="500"/>
                                        <p:tgtEl>
                                          <p:spTgt spid="11274"/>
                                        </p:tgtEl>
                                      </p:cBhvr>
                                    </p:animEffect>
                                  </p:childTnLst>
                                </p:cTn>
                              </p:par>
                              <p:par>
                                <p:cTn id="26" presetID="4" presetClass="entr" presetSubtype="16" fill="hold" nodeType="withEffect">
                                  <p:stCondLst>
                                    <p:cond delay="0"/>
                                  </p:stCondLst>
                                  <p:childTnLst>
                                    <p:set>
                                      <p:cBhvr>
                                        <p:cTn id="27" dur="1" fill="hold">
                                          <p:stCondLst>
                                            <p:cond delay="0"/>
                                          </p:stCondLst>
                                        </p:cTn>
                                        <p:tgtEl>
                                          <p:spTgt spid="11271"/>
                                        </p:tgtEl>
                                        <p:attrNameLst>
                                          <p:attrName>style.visibility</p:attrName>
                                        </p:attrNameLst>
                                      </p:cBhvr>
                                      <p:to>
                                        <p:strVal val="visible"/>
                                      </p:to>
                                    </p:set>
                                    <p:animEffect transition="in" filter="box(in)">
                                      <p:cBhvr>
                                        <p:cTn id="28" dur="500"/>
                                        <p:tgtEl>
                                          <p:spTgt spid="11271"/>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box(in)">
                                      <p:cBhvr>
                                        <p:cTn id="33" dur="500"/>
                                        <p:tgtEl>
                                          <p:spTgt spid="11273"/>
                                        </p:tgtEl>
                                      </p:cBhvr>
                                    </p:animEffect>
                                  </p:childTnLst>
                                </p:cTn>
                              </p:par>
                              <p:par>
                                <p:cTn id="34" presetID="4" presetClass="entr" presetSubtype="16" fill="hold" nodeType="withEffect">
                                  <p:stCondLst>
                                    <p:cond delay="0"/>
                                  </p:stCondLst>
                                  <p:childTnLst>
                                    <p:set>
                                      <p:cBhvr>
                                        <p:cTn id="35" dur="1" fill="hold">
                                          <p:stCondLst>
                                            <p:cond delay="0"/>
                                          </p:stCondLst>
                                        </p:cTn>
                                        <p:tgtEl>
                                          <p:spTgt spid="11275"/>
                                        </p:tgtEl>
                                        <p:attrNameLst>
                                          <p:attrName>style.visibility</p:attrName>
                                        </p:attrNameLst>
                                      </p:cBhvr>
                                      <p:to>
                                        <p:strVal val="visible"/>
                                      </p:to>
                                    </p:set>
                                    <p:animEffect transition="in" filter="box(in)">
                                      <p:cBhvr>
                                        <p:cTn id="36" dur="500"/>
                                        <p:tgtEl>
                                          <p:spTgt spid="1127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1272"/>
                                        </p:tgtEl>
                                        <p:attrNameLst>
                                          <p:attrName>style.visibility</p:attrName>
                                        </p:attrNameLst>
                                      </p:cBhvr>
                                      <p:to>
                                        <p:strVal val="visible"/>
                                      </p:to>
                                    </p:set>
                                    <p:animEffect transition="in" filter="box(in)">
                                      <p:cBhvr>
                                        <p:cTn id="41" dur="500"/>
                                        <p:tgtEl>
                                          <p:spTgt spid="11272"/>
                                        </p:tgtEl>
                                      </p:cBhvr>
                                    </p:animEffect>
                                  </p:childTnLst>
                                </p:cTn>
                              </p:par>
                              <p:par>
                                <p:cTn id="42" presetID="4" presetClass="entr" presetSubtype="16" fill="hold" nodeType="withEffect">
                                  <p:stCondLst>
                                    <p:cond delay="0"/>
                                  </p:stCondLst>
                                  <p:childTnLst>
                                    <p:set>
                                      <p:cBhvr>
                                        <p:cTn id="43" dur="1" fill="hold">
                                          <p:stCondLst>
                                            <p:cond delay="0"/>
                                          </p:stCondLst>
                                        </p:cTn>
                                        <p:tgtEl>
                                          <p:spTgt spid="11276"/>
                                        </p:tgtEl>
                                        <p:attrNameLst>
                                          <p:attrName>style.visibility</p:attrName>
                                        </p:attrNameLst>
                                      </p:cBhvr>
                                      <p:to>
                                        <p:strVal val="visible"/>
                                      </p:to>
                                    </p:set>
                                    <p:animEffect transition="in" filter="box(in)">
                                      <p:cBhvr>
                                        <p:cTn id="44" dur="500"/>
                                        <p:tgtEl>
                                          <p:spTgt spid="11276"/>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1277"/>
                                        </p:tgtEl>
                                        <p:attrNameLst>
                                          <p:attrName>style.visibility</p:attrName>
                                        </p:attrNameLst>
                                      </p:cBhvr>
                                      <p:to>
                                        <p:strVal val="visible"/>
                                      </p:to>
                                    </p:set>
                                    <p:animEffect transition="in" filter="box(in)">
                                      <p:cBhvr>
                                        <p:cTn id="49" dur="500"/>
                                        <p:tgtEl>
                                          <p:spTgt spid="1127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xit" presetSubtype="10" fill="hold" nodeType="clickEffect">
                                  <p:stCondLst>
                                    <p:cond delay="0"/>
                                  </p:stCondLst>
                                  <p:childTnLst>
                                    <p:animEffect transition="out" filter="blinds(horizontal)">
                                      <p:cBhvr>
                                        <p:cTn id="53" dur="500"/>
                                        <p:tgtEl>
                                          <p:spTgt spid="11271"/>
                                        </p:tgtEl>
                                      </p:cBhvr>
                                    </p:animEffect>
                                    <p:set>
                                      <p:cBhvr>
                                        <p:cTn id="54" dur="1" fill="hold">
                                          <p:stCondLst>
                                            <p:cond delay="499"/>
                                          </p:stCondLst>
                                        </p:cTn>
                                        <p:tgtEl>
                                          <p:spTgt spid="11271"/>
                                        </p:tgtEl>
                                        <p:attrNameLst>
                                          <p:attrName>style.visibility</p:attrName>
                                        </p:attrNameLst>
                                      </p:cBhvr>
                                      <p:to>
                                        <p:strVal val="hidden"/>
                                      </p:to>
                                    </p:set>
                                  </p:childTnLst>
                                </p:cTn>
                              </p:par>
                              <p:par>
                                <p:cTn id="55" presetID="3" presetClass="exit" presetSubtype="10" fill="hold" nodeType="withEffect">
                                  <p:stCondLst>
                                    <p:cond delay="0"/>
                                  </p:stCondLst>
                                  <p:childTnLst>
                                    <p:animEffect transition="out" filter="blinds(horizontal)">
                                      <p:cBhvr>
                                        <p:cTn id="56" dur="500"/>
                                        <p:tgtEl>
                                          <p:spTgt spid="11272"/>
                                        </p:tgtEl>
                                      </p:cBhvr>
                                    </p:animEffect>
                                    <p:set>
                                      <p:cBhvr>
                                        <p:cTn id="57" dur="1" fill="hold">
                                          <p:stCondLst>
                                            <p:cond delay="499"/>
                                          </p:stCondLst>
                                        </p:cTn>
                                        <p:tgtEl>
                                          <p:spTgt spid="11272"/>
                                        </p:tgtEl>
                                        <p:attrNameLst>
                                          <p:attrName>style.visibility</p:attrName>
                                        </p:attrNameLst>
                                      </p:cBhvr>
                                      <p:to>
                                        <p:strVal val="hidden"/>
                                      </p:to>
                                    </p:set>
                                  </p:childTnLst>
                                </p:cTn>
                              </p:par>
                              <p:par>
                                <p:cTn id="58" presetID="3" presetClass="exit" presetSubtype="10" fill="hold" nodeType="withEffect">
                                  <p:stCondLst>
                                    <p:cond delay="0"/>
                                  </p:stCondLst>
                                  <p:childTnLst>
                                    <p:animEffect transition="out" filter="blinds(horizontal)">
                                      <p:cBhvr>
                                        <p:cTn id="59" dur="500"/>
                                        <p:tgtEl>
                                          <p:spTgt spid="11273"/>
                                        </p:tgtEl>
                                      </p:cBhvr>
                                    </p:animEffect>
                                    <p:set>
                                      <p:cBhvr>
                                        <p:cTn id="60" dur="1" fill="hold">
                                          <p:stCondLst>
                                            <p:cond delay="499"/>
                                          </p:stCondLst>
                                        </p:cTn>
                                        <p:tgtEl>
                                          <p:spTgt spid="11273"/>
                                        </p:tgtEl>
                                        <p:attrNameLst>
                                          <p:attrName>style.visibility</p:attrName>
                                        </p:attrNameLst>
                                      </p:cBhvr>
                                      <p:to>
                                        <p:strVal val="hidden"/>
                                      </p:to>
                                    </p:set>
                                  </p:childTnLst>
                                </p:cTn>
                              </p:par>
                              <p:par>
                                <p:cTn id="61" presetID="3" presetClass="exit" presetSubtype="10" fill="hold" nodeType="withEffect">
                                  <p:stCondLst>
                                    <p:cond delay="0"/>
                                  </p:stCondLst>
                                  <p:childTnLst>
                                    <p:animEffect transition="out" filter="blinds(horizontal)">
                                      <p:cBhvr>
                                        <p:cTn id="62" dur="500"/>
                                        <p:tgtEl>
                                          <p:spTgt spid="11274"/>
                                        </p:tgtEl>
                                      </p:cBhvr>
                                    </p:animEffect>
                                    <p:set>
                                      <p:cBhvr>
                                        <p:cTn id="63" dur="1" fill="hold">
                                          <p:stCondLst>
                                            <p:cond delay="499"/>
                                          </p:stCondLst>
                                        </p:cTn>
                                        <p:tgtEl>
                                          <p:spTgt spid="11274"/>
                                        </p:tgtEl>
                                        <p:attrNameLst>
                                          <p:attrName>style.visibility</p:attrName>
                                        </p:attrNameLst>
                                      </p:cBhvr>
                                      <p:to>
                                        <p:strVal val="hidden"/>
                                      </p:to>
                                    </p:set>
                                  </p:childTnLst>
                                </p:cTn>
                              </p:par>
                              <p:par>
                                <p:cTn id="64" presetID="3" presetClass="exit" presetSubtype="10" fill="hold" nodeType="withEffect">
                                  <p:stCondLst>
                                    <p:cond delay="0"/>
                                  </p:stCondLst>
                                  <p:childTnLst>
                                    <p:animEffect transition="out" filter="blinds(horizontal)">
                                      <p:cBhvr>
                                        <p:cTn id="65" dur="500"/>
                                        <p:tgtEl>
                                          <p:spTgt spid="11275"/>
                                        </p:tgtEl>
                                      </p:cBhvr>
                                    </p:animEffect>
                                    <p:set>
                                      <p:cBhvr>
                                        <p:cTn id="66" dur="1" fill="hold">
                                          <p:stCondLst>
                                            <p:cond delay="499"/>
                                          </p:stCondLst>
                                        </p:cTn>
                                        <p:tgtEl>
                                          <p:spTgt spid="11275"/>
                                        </p:tgtEl>
                                        <p:attrNameLst>
                                          <p:attrName>style.visibility</p:attrName>
                                        </p:attrNameLst>
                                      </p:cBhvr>
                                      <p:to>
                                        <p:strVal val="hidden"/>
                                      </p:to>
                                    </p:set>
                                  </p:childTnLst>
                                </p:cTn>
                              </p:par>
                              <p:par>
                                <p:cTn id="67" presetID="3" presetClass="exit" presetSubtype="10" fill="hold" nodeType="withEffect">
                                  <p:stCondLst>
                                    <p:cond delay="0"/>
                                  </p:stCondLst>
                                  <p:childTnLst>
                                    <p:animEffect transition="out" filter="blinds(horizontal)">
                                      <p:cBhvr>
                                        <p:cTn id="68" dur="500"/>
                                        <p:tgtEl>
                                          <p:spTgt spid="11276"/>
                                        </p:tgtEl>
                                      </p:cBhvr>
                                    </p:animEffect>
                                    <p:set>
                                      <p:cBhvr>
                                        <p:cTn id="69" dur="1" fill="hold">
                                          <p:stCondLst>
                                            <p:cond delay="499"/>
                                          </p:stCondLst>
                                        </p:cTn>
                                        <p:tgtEl>
                                          <p:spTgt spid="11276"/>
                                        </p:tgtEl>
                                        <p:attrNameLst>
                                          <p:attrName>style.visibility</p:attrName>
                                        </p:attrNameLst>
                                      </p:cBhvr>
                                      <p:to>
                                        <p:strVal val="hidden"/>
                                      </p:to>
                                    </p:set>
                                  </p:childTnLst>
                                </p:cTn>
                              </p:par>
                              <p:par>
                                <p:cTn id="70" presetID="3" presetClass="exit" presetSubtype="10" fill="hold" grpId="1" nodeType="withEffect">
                                  <p:stCondLst>
                                    <p:cond delay="0"/>
                                  </p:stCondLst>
                                  <p:childTnLst>
                                    <p:animEffect transition="out" filter="blinds(horizontal)">
                                      <p:cBhvr>
                                        <p:cTn id="71" dur="500"/>
                                        <p:tgtEl>
                                          <p:spTgt spid="11277"/>
                                        </p:tgtEl>
                                      </p:cBhvr>
                                    </p:animEffect>
                                    <p:set>
                                      <p:cBhvr>
                                        <p:cTn id="72" dur="1" fill="hold">
                                          <p:stCondLst>
                                            <p:cond delay="499"/>
                                          </p:stCondLst>
                                        </p:cTn>
                                        <p:tgtEl>
                                          <p:spTgt spid="112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77" grpId="0" bldLvl="0" animBg="1"/>
      <p:bldP spid="11277" grpId="1"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3.3 </a:t>
            </a:r>
            <a:r>
              <a:rPr lang="zh-CN" altLang="en-US" sz="2400" b="1" kern="0" noProof="0" dirty="0" smtClean="0">
                <a:ln>
                  <a:noFill/>
                </a:ln>
                <a:effectLst/>
                <a:uLnTx/>
                <a:uFillTx/>
                <a:latin typeface="宋体" panose="02010600030101010101" pitchFamily="2" charset="-122"/>
                <a:ea typeface="楷体_GB2312"/>
                <a:sym typeface="+mn-ea"/>
              </a:rPr>
              <a:t>直角坐标系内的分离变量法</a:t>
            </a:r>
            <a:r>
              <a:rPr lang="en-US" altLang="zh-CN" sz="2400" b="1" kern="0" noProof="0" dirty="0" smtClean="0">
                <a:ln>
                  <a:noFill/>
                </a:ln>
                <a:effectLst/>
                <a:uLnTx/>
                <a:uFillTx/>
                <a:latin typeface="宋体" panose="02010600030101010101" pitchFamily="2" charset="-122"/>
                <a:ea typeface="楷体_GB2312"/>
                <a:sym typeface="+mn-ea"/>
              </a:rPr>
              <a:t>——本征值问题的求解</a:t>
            </a:r>
            <a:endParaRPr lang="en-US" altLang="zh-CN" sz="2400" b="1" kern="0" noProof="0" dirty="0" smtClean="0">
              <a:ln>
                <a:noFill/>
              </a:ln>
              <a:effectLst/>
              <a:uLnTx/>
              <a:uFillTx/>
              <a:latin typeface="宋体" panose="02010600030101010101" pitchFamily="2" charset="-122"/>
              <a:ea typeface="楷体_GB2312"/>
              <a:sym typeface="+mn-ea"/>
            </a:endParaRPr>
          </a:p>
        </p:txBody>
      </p:sp>
      <p:grpSp>
        <p:nvGrpSpPr>
          <p:cNvPr id="12291" name="组合 12290"/>
          <p:cNvGrpSpPr/>
          <p:nvPr/>
        </p:nvGrpSpPr>
        <p:grpSpPr>
          <a:xfrm>
            <a:off x="2530475" y="2822258"/>
            <a:ext cx="7494588" cy="771525"/>
            <a:chOff x="0" y="0"/>
            <a:chExt cx="11802" cy="1215"/>
          </a:xfrm>
        </p:grpSpPr>
        <p:sp>
          <p:nvSpPr>
            <p:cNvPr id="10243" name="矩形 12291"/>
            <p:cNvSpPr/>
            <p:nvPr>
              <p:custDataLst>
                <p:tags r:id="rId10"/>
              </p:custDataLst>
            </p:nvPr>
          </p:nvSpPr>
          <p:spPr>
            <a:xfrm>
              <a:off x="0" y="182"/>
              <a:ext cx="1473" cy="815"/>
            </a:xfrm>
            <a:prstGeom prst="rect">
              <a:avLst/>
            </a:prstGeom>
            <a:noFill/>
            <a:ln w="9525">
              <a:noFill/>
            </a:ln>
          </p:spPr>
          <p:txBody>
            <a:bodyPr wrap="square" anchor="ctr" anchorCtr="0">
              <a:spAutoFit/>
            </a:bodyPr>
            <a:p>
              <a:r>
                <a:rPr lang="zh-CN" altLang="en-US" sz="2800" b="1" dirty="0">
                  <a:latin typeface="Garamond" panose="02020404030301010803" pitchFamily="2" charset="0"/>
                </a:rPr>
                <a:t>(１)</a:t>
              </a:r>
              <a:endParaRPr lang="zh-CN" altLang="en-US" sz="2800" b="1" dirty="0">
                <a:latin typeface="Garamond" panose="02020404030301010803" pitchFamily="2" charset="0"/>
              </a:endParaRPr>
            </a:p>
          </p:txBody>
        </p:sp>
        <p:graphicFrame>
          <p:nvGraphicFramePr>
            <p:cNvPr id="10244" name="对象 12292"/>
            <p:cNvGraphicFramePr>
              <a:graphicFrameLocks noChangeAspect="1"/>
            </p:cNvGraphicFramePr>
            <p:nvPr>
              <p:custDataLst>
                <p:tags r:id="rId11"/>
              </p:custDataLst>
            </p:nvPr>
          </p:nvGraphicFramePr>
          <p:xfrm>
            <a:off x="1587" y="137"/>
            <a:ext cx="1875" cy="1047"/>
          </p:xfrm>
          <a:graphic>
            <a:graphicData uri="http://schemas.openxmlformats.org/presentationml/2006/ole">
              <mc:AlternateContent xmlns:mc="http://schemas.openxmlformats.org/markup-compatibility/2006">
                <mc:Choice xmlns:v="urn:schemas-microsoft-com:vml" Requires="v">
                  <p:oleObj spid="_x0000_s3083" name="" r:id="rId12" imgW="420370" imgH="241935" progId="Equation.3">
                    <p:embed/>
                  </p:oleObj>
                </mc:Choice>
                <mc:Fallback>
                  <p:oleObj name="" r:id="rId12" imgW="420370" imgH="241935" progId="Equation.3">
                    <p:embed/>
                    <p:pic>
                      <p:nvPicPr>
                        <p:cNvPr id="0" name="图片 3082"/>
                        <p:cNvPicPr/>
                        <p:nvPr/>
                      </p:nvPicPr>
                      <p:blipFill>
                        <a:blip r:embed="rId13"/>
                        <a:stretch>
                          <a:fillRect/>
                        </a:stretch>
                      </p:blipFill>
                      <p:spPr>
                        <a:xfrm>
                          <a:off x="1587" y="137"/>
                          <a:ext cx="1875" cy="1047"/>
                        </a:xfrm>
                        <a:prstGeom prst="rect">
                          <a:avLst/>
                        </a:prstGeom>
                        <a:noFill/>
                        <a:ln w="38100">
                          <a:noFill/>
                          <a:miter/>
                        </a:ln>
                      </p:spPr>
                    </p:pic>
                  </p:oleObj>
                </mc:Fallback>
              </mc:AlternateContent>
            </a:graphicData>
          </a:graphic>
        </p:graphicFrame>
        <p:sp>
          <p:nvSpPr>
            <p:cNvPr id="10245" name="矩形 12293"/>
            <p:cNvSpPr/>
            <p:nvPr>
              <p:custDataLst>
                <p:tags r:id="rId14"/>
              </p:custDataLst>
            </p:nvPr>
          </p:nvSpPr>
          <p:spPr>
            <a:xfrm>
              <a:off x="8052" y="23"/>
              <a:ext cx="2512" cy="1190"/>
            </a:xfrm>
            <a:prstGeom prst="rect">
              <a:avLst/>
            </a:prstGeom>
            <a:noFill/>
            <a:ln w="9525">
              <a:noFill/>
            </a:ln>
          </p:spPr>
          <p:txBody>
            <a:bodyPr wrap="none" anchor="ctr" anchorCtr="0">
              <a:spAutoFit/>
            </a:bodyPr>
            <a:p>
              <a:r>
                <a:rPr lang="zh-CN" altLang="en-US" sz="2800" b="1" dirty="0">
                  <a:latin typeface="Garamond" panose="02020404030301010803" pitchFamily="2" charset="0"/>
                </a:rPr>
                <a:t>  </a:t>
              </a:r>
              <a:r>
                <a:rPr lang="zh-CN" altLang="en-US" sz="2800" b="1" dirty="0">
                  <a:latin typeface="宋体" panose="02010600030101010101" pitchFamily="2" charset="-122"/>
                </a:rPr>
                <a:t>（3）</a:t>
              </a:r>
              <a:endParaRPr lang="zh-CN" altLang="en-US" sz="2800" b="1" dirty="0">
                <a:latin typeface="宋体" panose="02010600030101010101" pitchFamily="2" charset="-122"/>
              </a:endParaRPr>
            </a:p>
          </p:txBody>
        </p:sp>
        <p:graphicFrame>
          <p:nvGraphicFramePr>
            <p:cNvPr id="10246" name="对象 12294"/>
            <p:cNvGraphicFramePr>
              <a:graphicFrameLocks noChangeAspect="1"/>
            </p:cNvGraphicFramePr>
            <p:nvPr>
              <p:custDataLst>
                <p:tags r:id="rId15"/>
              </p:custDataLst>
            </p:nvPr>
          </p:nvGraphicFramePr>
          <p:xfrm>
            <a:off x="9928" y="0"/>
            <a:ext cx="1874" cy="1049"/>
          </p:xfrm>
          <a:graphic>
            <a:graphicData uri="http://schemas.openxmlformats.org/presentationml/2006/ole">
              <mc:AlternateContent xmlns:mc="http://schemas.openxmlformats.org/markup-compatibility/2006">
                <mc:Choice xmlns:v="urn:schemas-microsoft-com:vml" Requires="v">
                  <p:oleObj spid="_x0000_s3077" name="" r:id="rId16" imgW="420370" imgH="241935" progId="Equation.3">
                    <p:embed/>
                  </p:oleObj>
                </mc:Choice>
                <mc:Fallback>
                  <p:oleObj name="" r:id="rId16" imgW="420370" imgH="241935" progId="Equation.3">
                    <p:embed/>
                    <p:pic>
                      <p:nvPicPr>
                        <p:cNvPr id="0" name="图片 3076"/>
                        <p:cNvPicPr/>
                        <p:nvPr/>
                      </p:nvPicPr>
                      <p:blipFill>
                        <a:blip r:embed="rId17"/>
                        <a:stretch>
                          <a:fillRect/>
                        </a:stretch>
                      </p:blipFill>
                      <p:spPr>
                        <a:xfrm>
                          <a:off x="9928" y="0"/>
                          <a:ext cx="1874" cy="1049"/>
                        </a:xfrm>
                        <a:prstGeom prst="rect">
                          <a:avLst/>
                        </a:prstGeom>
                        <a:noFill/>
                        <a:ln w="38100">
                          <a:noFill/>
                          <a:miter/>
                        </a:ln>
                      </p:spPr>
                    </p:pic>
                  </p:oleObj>
                </mc:Fallback>
              </mc:AlternateContent>
            </a:graphicData>
          </a:graphic>
        </p:graphicFrame>
        <p:sp>
          <p:nvSpPr>
            <p:cNvPr id="10247" name="矩形 12295"/>
            <p:cNvSpPr/>
            <p:nvPr>
              <p:custDataLst>
                <p:tags r:id="rId18"/>
              </p:custDataLst>
            </p:nvPr>
          </p:nvSpPr>
          <p:spPr>
            <a:xfrm>
              <a:off x="3743" y="23"/>
              <a:ext cx="2513" cy="1193"/>
            </a:xfrm>
            <a:prstGeom prst="rect">
              <a:avLst/>
            </a:prstGeom>
            <a:noFill/>
            <a:ln w="9525">
              <a:noFill/>
            </a:ln>
          </p:spPr>
          <p:txBody>
            <a:bodyPr wrap="none" anchor="ctr" anchorCtr="0">
              <a:spAutoFit/>
            </a:bodyPr>
            <a:p>
              <a:r>
                <a:rPr lang="zh-CN" altLang="en-US" sz="2800" b="1" dirty="0">
                  <a:latin typeface="Garamond" panose="02020404030301010803" pitchFamily="2" charset="0"/>
                </a:rPr>
                <a:t>   </a:t>
              </a:r>
              <a:r>
                <a:rPr lang="zh-CN" altLang="en-US" sz="2800" b="1" dirty="0">
                  <a:latin typeface="宋体" panose="02010600030101010101" pitchFamily="2" charset="-122"/>
                </a:rPr>
                <a:t>（2）</a:t>
              </a:r>
              <a:endParaRPr lang="zh-CN" altLang="en-US" sz="2800" b="1" dirty="0">
                <a:latin typeface="宋体" panose="02010600030101010101" pitchFamily="2" charset="-122"/>
              </a:endParaRPr>
            </a:p>
          </p:txBody>
        </p:sp>
        <p:graphicFrame>
          <p:nvGraphicFramePr>
            <p:cNvPr id="10248" name="对象 12296"/>
            <p:cNvGraphicFramePr>
              <a:graphicFrameLocks noChangeAspect="1"/>
            </p:cNvGraphicFramePr>
            <p:nvPr>
              <p:custDataLst>
                <p:tags r:id="rId19"/>
              </p:custDataLst>
            </p:nvPr>
          </p:nvGraphicFramePr>
          <p:xfrm>
            <a:off x="5734" y="1"/>
            <a:ext cx="1875" cy="1050"/>
          </p:xfrm>
          <a:graphic>
            <a:graphicData uri="http://schemas.openxmlformats.org/presentationml/2006/ole">
              <mc:AlternateContent xmlns:mc="http://schemas.openxmlformats.org/markup-compatibility/2006">
                <mc:Choice xmlns:v="urn:schemas-microsoft-com:vml" Requires="v">
                  <p:oleObj spid="_x0000_s3080" name="" r:id="rId20" imgW="420370" imgH="241935" progId="Equation.3">
                    <p:embed/>
                  </p:oleObj>
                </mc:Choice>
                <mc:Fallback>
                  <p:oleObj name="" r:id="rId20" imgW="420370" imgH="241935" progId="Equation.3">
                    <p:embed/>
                    <p:pic>
                      <p:nvPicPr>
                        <p:cNvPr id="0" name="图片 3079"/>
                        <p:cNvPicPr/>
                        <p:nvPr/>
                      </p:nvPicPr>
                      <p:blipFill>
                        <a:blip r:embed="rId21"/>
                        <a:stretch>
                          <a:fillRect/>
                        </a:stretch>
                      </p:blipFill>
                      <p:spPr>
                        <a:xfrm>
                          <a:off x="5734" y="1"/>
                          <a:ext cx="1875" cy="1050"/>
                        </a:xfrm>
                        <a:prstGeom prst="rect">
                          <a:avLst/>
                        </a:prstGeom>
                        <a:noFill/>
                        <a:ln w="38100">
                          <a:noFill/>
                          <a:miter/>
                        </a:ln>
                      </p:spPr>
                    </p:pic>
                  </p:oleObj>
                </mc:Fallback>
              </mc:AlternateContent>
            </a:graphicData>
          </a:graphic>
        </p:graphicFrame>
      </p:grpSp>
      <p:grpSp>
        <p:nvGrpSpPr>
          <p:cNvPr id="12298" name="组合 12297"/>
          <p:cNvGrpSpPr/>
          <p:nvPr/>
        </p:nvGrpSpPr>
        <p:grpSpPr>
          <a:xfrm>
            <a:off x="3613150" y="1037908"/>
            <a:ext cx="5183188" cy="1512887"/>
            <a:chOff x="0" y="0"/>
            <a:chExt cx="9344" cy="3333"/>
          </a:xfrm>
        </p:grpSpPr>
        <p:graphicFrame>
          <p:nvGraphicFramePr>
            <p:cNvPr id="10250" name="对象 12298"/>
            <p:cNvGraphicFramePr>
              <a:graphicFrameLocks noChangeAspect="1"/>
            </p:cNvGraphicFramePr>
            <p:nvPr>
              <p:custDataLst>
                <p:tags r:id="rId22"/>
              </p:custDataLst>
            </p:nvPr>
          </p:nvGraphicFramePr>
          <p:xfrm>
            <a:off x="1020" y="0"/>
            <a:ext cx="4618" cy="1998"/>
          </p:xfrm>
          <a:graphic>
            <a:graphicData uri="http://schemas.openxmlformats.org/presentationml/2006/ole">
              <mc:AlternateContent xmlns:mc="http://schemas.openxmlformats.org/markup-compatibility/2006">
                <mc:Choice xmlns:v="urn:schemas-microsoft-com:vml" Requires="v">
                  <p:oleObj spid="_x0000_s3081" name="" r:id="rId23" imgW="991870" imgH="419735" progId="Equation.3">
                    <p:embed/>
                  </p:oleObj>
                </mc:Choice>
                <mc:Fallback>
                  <p:oleObj name="" r:id="rId23" imgW="991870" imgH="419735" progId="Equation.3">
                    <p:embed/>
                    <p:pic>
                      <p:nvPicPr>
                        <p:cNvPr id="0" name="图片 3080"/>
                        <p:cNvPicPr/>
                        <p:nvPr/>
                      </p:nvPicPr>
                      <p:blipFill>
                        <a:blip r:embed="rId24"/>
                        <a:stretch>
                          <a:fillRect/>
                        </a:stretch>
                      </p:blipFill>
                      <p:spPr>
                        <a:xfrm>
                          <a:off x="1020" y="0"/>
                          <a:ext cx="4618" cy="1998"/>
                        </a:xfrm>
                        <a:prstGeom prst="rect">
                          <a:avLst/>
                        </a:prstGeom>
                        <a:noFill/>
                        <a:ln w="38100">
                          <a:noFill/>
                          <a:miter/>
                        </a:ln>
                      </p:spPr>
                    </p:pic>
                  </p:oleObj>
                </mc:Fallback>
              </mc:AlternateContent>
            </a:graphicData>
          </a:graphic>
        </p:graphicFrame>
        <p:graphicFrame>
          <p:nvGraphicFramePr>
            <p:cNvPr id="10251" name="对象 12299"/>
            <p:cNvGraphicFramePr>
              <a:graphicFrameLocks noChangeAspect="1"/>
            </p:cNvGraphicFramePr>
            <p:nvPr>
              <p:custDataLst>
                <p:tags r:id="rId25"/>
              </p:custDataLst>
            </p:nvPr>
          </p:nvGraphicFramePr>
          <p:xfrm>
            <a:off x="908" y="2495"/>
            <a:ext cx="5227" cy="838"/>
          </p:xfrm>
          <a:graphic>
            <a:graphicData uri="http://schemas.openxmlformats.org/presentationml/2006/ole">
              <mc:AlternateContent xmlns:mc="http://schemas.openxmlformats.org/markup-compatibility/2006">
                <mc:Choice xmlns:v="urn:schemas-microsoft-com:vml" Requires="v">
                  <p:oleObj spid="_x0000_s3078" name="" r:id="rId26" imgW="1080770" imgH="190500" progId="Equation.DSMT4">
                    <p:embed/>
                  </p:oleObj>
                </mc:Choice>
                <mc:Fallback>
                  <p:oleObj name="" r:id="rId26" imgW="1080770" imgH="190500" progId="Equation.DSMT4">
                    <p:embed/>
                    <p:pic>
                      <p:nvPicPr>
                        <p:cNvPr id="0" name="图片 3077"/>
                        <p:cNvPicPr/>
                        <p:nvPr/>
                      </p:nvPicPr>
                      <p:blipFill>
                        <a:blip r:embed="rId27"/>
                        <a:stretch>
                          <a:fillRect/>
                        </a:stretch>
                      </p:blipFill>
                      <p:spPr>
                        <a:xfrm>
                          <a:off x="908" y="2495"/>
                          <a:ext cx="5227" cy="838"/>
                        </a:xfrm>
                        <a:prstGeom prst="rect">
                          <a:avLst/>
                        </a:prstGeom>
                        <a:noFill/>
                        <a:ln w="38100">
                          <a:noFill/>
                          <a:miter/>
                        </a:ln>
                      </p:spPr>
                    </p:pic>
                  </p:oleObj>
                </mc:Fallback>
              </mc:AlternateContent>
            </a:graphicData>
          </a:graphic>
        </p:graphicFrame>
        <p:sp>
          <p:nvSpPr>
            <p:cNvPr id="10252" name="左大括号 12300"/>
            <p:cNvSpPr/>
            <p:nvPr>
              <p:custDataLst>
                <p:tags r:id="rId28"/>
              </p:custDataLst>
            </p:nvPr>
          </p:nvSpPr>
          <p:spPr>
            <a:xfrm>
              <a:off x="0" y="340"/>
              <a:ext cx="720" cy="2803"/>
            </a:xfrm>
            <a:prstGeom prst="leftBrace">
              <a:avLst>
                <a:gd name="adj1" fmla="val 32424"/>
                <a:gd name="adj2" fmla="val 50000"/>
              </a:avLst>
            </a:prstGeom>
            <a:noFill/>
            <a:ln w="50800" cap="sq" cmpd="sng">
              <a:solidFill>
                <a:srgbClr val="66FF33"/>
              </a:solidFill>
              <a:prstDash val="solid"/>
              <a:round/>
              <a:headEnd type="none" w="med" len="med"/>
              <a:tailEnd type="none" w="med" len="med"/>
            </a:ln>
          </p:spPr>
          <p:txBody>
            <a:bodyPr anchor="t" anchorCtr="0"/>
            <a:p>
              <a:endParaRPr lang="zh-CN" altLang="en-US">
                <a:latin typeface="Garamond" panose="02020404030301010803" pitchFamily="2" charset="0"/>
              </a:endParaRPr>
            </a:p>
          </p:txBody>
        </p:sp>
        <p:sp>
          <p:nvSpPr>
            <p:cNvPr id="10253" name="文本框 12301"/>
            <p:cNvSpPr txBox="1"/>
            <p:nvPr>
              <p:custDataLst>
                <p:tags r:id="rId29"/>
              </p:custDataLst>
            </p:nvPr>
          </p:nvSpPr>
          <p:spPr>
            <a:xfrm>
              <a:off x="7258" y="1248"/>
              <a:ext cx="2087" cy="1007"/>
            </a:xfrm>
            <a:prstGeom prst="rect">
              <a:avLst/>
            </a:prstGeom>
            <a:noFill/>
            <a:ln w="9525">
              <a:noFill/>
            </a:ln>
          </p:spPr>
          <p:txBody>
            <a:bodyPr wrap="none" anchor="t" anchorCtr="0">
              <a:spAutoFit/>
            </a:bodyPr>
            <a:p>
              <a:r>
                <a:rPr lang="zh-CN" altLang="en-US" sz="3600" dirty="0">
                  <a:latin typeface="宋体" panose="02010600030101010101" pitchFamily="2" charset="-122"/>
                </a:rPr>
                <a:t>（*）</a:t>
              </a:r>
              <a:endParaRPr lang="zh-CN" altLang="en-US" sz="3600" dirty="0">
                <a:latin typeface="宋体" panose="02010600030101010101" pitchFamily="2" charset="-122"/>
              </a:endParaRPr>
            </a:p>
          </p:txBody>
        </p:sp>
      </p:grpSp>
      <p:graphicFrame>
        <p:nvGraphicFramePr>
          <p:cNvPr id="12303" name="对象 12302"/>
          <p:cNvGraphicFramePr>
            <a:graphicFrameLocks noChangeAspect="1"/>
          </p:cNvGraphicFramePr>
          <p:nvPr>
            <p:custDataLst>
              <p:tags r:id="rId30"/>
            </p:custDataLst>
          </p:nvPr>
        </p:nvGraphicFramePr>
        <p:xfrm>
          <a:off x="2100263" y="3844608"/>
          <a:ext cx="8056562" cy="2479675"/>
        </p:xfrm>
        <a:graphic>
          <a:graphicData uri="http://schemas.openxmlformats.org/presentationml/2006/ole">
            <mc:AlternateContent xmlns:mc="http://schemas.openxmlformats.org/markup-compatibility/2006">
              <mc:Choice xmlns:v="urn:schemas-microsoft-com:vml" Requires="v">
                <p:oleObj spid="_x0000_s3079" name="" r:id="rId31" imgW="7086600" imgH="2180590" progId="Visio.Drawing.11">
                  <p:embed/>
                </p:oleObj>
              </mc:Choice>
              <mc:Fallback>
                <p:oleObj name="" r:id="rId31" imgW="7086600" imgH="2180590" progId="Visio.Drawing.11">
                  <p:embed/>
                  <p:pic>
                    <p:nvPicPr>
                      <p:cNvPr id="0" name="图片 3078"/>
                      <p:cNvPicPr/>
                      <p:nvPr/>
                    </p:nvPicPr>
                    <p:blipFill>
                      <a:blip r:embed="rId32"/>
                      <a:stretch>
                        <a:fillRect/>
                      </a:stretch>
                    </p:blipFill>
                    <p:spPr>
                      <a:xfrm>
                        <a:off x="2100263" y="3844608"/>
                        <a:ext cx="8056562" cy="247967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8"/>
                                        </p:tgtEl>
                                        <p:attrNameLst>
                                          <p:attrName>style.visibility</p:attrName>
                                        </p:attrNameLst>
                                      </p:cBhvr>
                                      <p:to>
                                        <p:strVal val="visible"/>
                                      </p:to>
                                    </p:set>
                                    <p:animEffect transition="in" filter="blinds(horizontal)">
                                      <p:cBhvr>
                                        <p:cTn id="7" dur="500"/>
                                        <p:tgtEl>
                                          <p:spTgt spid="122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303"/>
                                        </p:tgtEl>
                                        <p:attrNameLst>
                                          <p:attrName>style.visibility</p:attrName>
                                        </p:attrNameLst>
                                      </p:cBhvr>
                                      <p:to>
                                        <p:strVal val="visible"/>
                                      </p:to>
                                    </p:set>
                                    <p:anim calcmode="lin" valueType="num">
                                      <p:cBhvr additive="base">
                                        <p:cTn id="12" dur="500" fill="hold"/>
                                        <p:tgtEl>
                                          <p:spTgt spid="12303"/>
                                        </p:tgtEl>
                                        <p:attrNameLst>
                                          <p:attrName>ppt_x</p:attrName>
                                        </p:attrNameLst>
                                      </p:cBhvr>
                                      <p:tavLst>
                                        <p:tav tm="0">
                                          <p:val>
                                            <p:strVal val="#ppt_x"/>
                                          </p:val>
                                        </p:tav>
                                        <p:tav tm="100000">
                                          <p:val>
                                            <p:strVal val="#ppt_x"/>
                                          </p:val>
                                        </p:tav>
                                      </p:tavLst>
                                    </p:anim>
                                    <p:anim calcmode="lin" valueType="num">
                                      <p:cBhvr additive="base">
                                        <p:cTn id="13" dur="500" fill="hold"/>
                                        <p:tgtEl>
                                          <p:spTgt spid="1230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291"/>
                                        </p:tgtEl>
                                        <p:attrNameLst>
                                          <p:attrName>style.visibility</p:attrName>
                                        </p:attrNameLst>
                                      </p:cBhvr>
                                      <p:to>
                                        <p:strVal val="visible"/>
                                      </p:to>
                                    </p:set>
                                    <p:anim calcmode="lin" valueType="num">
                                      <p:cBhvr additive="base">
                                        <p:cTn id="18" dur="500" fill="hold"/>
                                        <p:tgtEl>
                                          <p:spTgt spid="12291"/>
                                        </p:tgtEl>
                                        <p:attrNameLst>
                                          <p:attrName>ppt_x</p:attrName>
                                        </p:attrNameLst>
                                      </p:cBhvr>
                                      <p:tavLst>
                                        <p:tav tm="0">
                                          <p:val>
                                            <p:strVal val="#ppt_x"/>
                                          </p:val>
                                        </p:tav>
                                        <p:tav tm="100000">
                                          <p:val>
                                            <p:strVal val="#ppt_x"/>
                                          </p:val>
                                        </p:tav>
                                      </p:tavLst>
                                    </p:anim>
                                    <p:anim calcmode="lin" valueType="num">
                                      <p:cBhvr additive="base">
                                        <p:cTn id="19"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3.3 </a:t>
            </a:r>
            <a:r>
              <a:rPr lang="zh-CN" altLang="en-US" sz="2400" b="1" kern="0" noProof="0" dirty="0" smtClean="0">
                <a:ln>
                  <a:noFill/>
                </a:ln>
                <a:effectLst/>
                <a:uLnTx/>
                <a:uFillTx/>
                <a:latin typeface="宋体" panose="02010600030101010101" pitchFamily="2" charset="-122"/>
                <a:ea typeface="楷体_GB2312"/>
                <a:sym typeface="+mn-ea"/>
              </a:rPr>
              <a:t>直角坐标系内的分离变量法</a:t>
            </a:r>
            <a:endParaRPr lang="zh-CN" altLang="en-US" sz="2400" b="1" kern="0" noProof="0" dirty="0" smtClean="0">
              <a:ln>
                <a:noFill/>
              </a:ln>
              <a:effectLst/>
              <a:uLnTx/>
              <a:uFillTx/>
              <a:latin typeface="宋体" panose="02010600030101010101" pitchFamily="2" charset="-122"/>
              <a:ea typeface="楷体_GB2312"/>
              <a:sym typeface="+mn-ea"/>
            </a:endParaRPr>
          </a:p>
        </p:txBody>
      </p:sp>
      <p:graphicFrame>
        <p:nvGraphicFramePr>
          <p:cNvPr id="2" name="对象 13314"/>
          <p:cNvGraphicFramePr>
            <a:graphicFrameLocks noChangeAspect="1"/>
          </p:cNvGraphicFramePr>
          <p:nvPr>
            <p:custDataLst>
              <p:tags r:id="rId10"/>
            </p:custDataLst>
          </p:nvPr>
        </p:nvGraphicFramePr>
        <p:xfrm>
          <a:off x="5690236" y="1145540"/>
          <a:ext cx="2270715" cy="504000"/>
        </p:xfrm>
        <a:graphic>
          <a:graphicData uri="http://schemas.openxmlformats.org/presentationml/2006/ole">
            <mc:AlternateContent xmlns:mc="http://schemas.openxmlformats.org/markup-compatibility/2006">
              <mc:Choice xmlns:v="urn:schemas-microsoft-com:vml" Requires="v">
                <p:oleObj spid="_x0000_s4" name="" r:id="rId11" imgW="1028700" imgH="228600" progId="Equation.DSMT4">
                  <p:embed/>
                </p:oleObj>
              </mc:Choice>
              <mc:Fallback>
                <p:oleObj name="" r:id="rId11" imgW="1028700" imgH="228600" progId="Equation.DSMT4">
                  <p:embed/>
                  <p:pic>
                    <p:nvPicPr>
                      <p:cNvPr id="0" name="图片 3081"/>
                      <p:cNvPicPr/>
                      <p:nvPr/>
                    </p:nvPicPr>
                    <p:blipFill>
                      <a:blip r:embed="rId12"/>
                      <a:stretch>
                        <a:fillRect/>
                      </a:stretch>
                    </p:blipFill>
                    <p:spPr>
                      <a:xfrm>
                        <a:off x="5690236" y="1145540"/>
                        <a:ext cx="2270715" cy="504000"/>
                      </a:xfrm>
                      <a:prstGeom prst="rect">
                        <a:avLst/>
                      </a:prstGeom>
                      <a:noFill/>
                      <a:ln w="38100">
                        <a:noFill/>
                        <a:miter/>
                      </a:ln>
                    </p:spPr>
                  </p:pic>
                </p:oleObj>
              </mc:Fallback>
            </mc:AlternateContent>
          </a:graphicData>
        </a:graphic>
      </p:graphicFrame>
      <p:sp>
        <p:nvSpPr>
          <p:cNvPr id="6" name="矩形 13315"/>
          <p:cNvSpPr/>
          <p:nvPr>
            <p:custDataLst>
              <p:tags r:id="rId13"/>
            </p:custDataLst>
          </p:nvPr>
        </p:nvSpPr>
        <p:spPr>
          <a:xfrm>
            <a:off x="1526223" y="1254125"/>
            <a:ext cx="4876800" cy="521970"/>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0">
            <a:spAutoFit/>
          </a:bodyPr>
          <a:p>
            <a:r>
              <a:rPr lang="zh-CN" altLang="en-US" sz="2800" b="1">
                <a:solidFill>
                  <a:schemeClr val="tx1"/>
                </a:solidFill>
                <a:latin typeface="Times New Roman" panose="02020603050405020304" charset="0"/>
                <a:ea typeface="楷体_GB2312" pitchFamily="1" charset="-122"/>
              </a:rPr>
              <a:t>二阶常系数微分方程</a:t>
            </a:r>
            <a:r>
              <a:rPr lang="zh-CN" altLang="en-US" sz="2800">
                <a:solidFill>
                  <a:schemeClr val="tx1"/>
                </a:solidFill>
                <a:latin typeface="Times New Roman" panose="02020603050405020304" charset="0"/>
              </a:rPr>
              <a:t>：</a:t>
            </a:r>
            <a:endParaRPr lang="zh-CN" altLang="en-US" sz="2800">
              <a:solidFill>
                <a:schemeClr val="tx1"/>
              </a:solidFill>
              <a:latin typeface="Times New Roman" panose="02020603050405020304" charset="0"/>
            </a:endParaRPr>
          </a:p>
        </p:txBody>
      </p:sp>
      <p:grpSp>
        <p:nvGrpSpPr>
          <p:cNvPr id="7" name="组合 13316"/>
          <p:cNvGrpSpPr/>
          <p:nvPr/>
        </p:nvGrpSpPr>
        <p:grpSpPr>
          <a:xfrm>
            <a:off x="3486150" y="1754823"/>
            <a:ext cx="4613275" cy="608013"/>
            <a:chOff x="0" y="-22"/>
            <a:chExt cx="2906" cy="383"/>
          </a:xfrm>
        </p:grpSpPr>
        <p:sp>
          <p:nvSpPr>
            <p:cNvPr id="18" name="文本框 13317"/>
            <p:cNvSpPr txBox="1"/>
            <p:nvPr>
              <p:custDataLst>
                <p:tags r:id="rId14"/>
              </p:custDataLst>
            </p:nvPr>
          </p:nvSpPr>
          <p:spPr>
            <a:xfrm>
              <a:off x="0" y="0"/>
              <a:ext cx="1536" cy="329"/>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0">
              <a:spAutoFit/>
            </a:bodyPr>
            <a:p>
              <a:pPr>
                <a:spcBef>
                  <a:spcPct val="50000"/>
                </a:spcBef>
              </a:pPr>
              <a:r>
                <a:rPr lang="zh-CN" altLang="en-US" sz="2800" b="1">
                  <a:solidFill>
                    <a:schemeClr val="tx1"/>
                  </a:solidFill>
                  <a:latin typeface="Times New Roman" panose="02020603050405020304" charset="0"/>
                  <a:ea typeface="楷体_GB2312" pitchFamily="1" charset="-122"/>
                </a:rPr>
                <a:t>特征方程：</a:t>
              </a:r>
              <a:endParaRPr lang="zh-CN" altLang="en-US" sz="2800" b="1">
                <a:solidFill>
                  <a:schemeClr val="tx1"/>
                </a:solidFill>
                <a:latin typeface="Times New Roman" panose="02020603050405020304" charset="0"/>
                <a:ea typeface="楷体_GB2312" pitchFamily="1" charset="-122"/>
              </a:endParaRPr>
            </a:p>
          </p:txBody>
        </p:sp>
        <p:graphicFrame>
          <p:nvGraphicFramePr>
            <p:cNvPr id="19" name="对象 13318"/>
            <p:cNvGraphicFramePr>
              <a:graphicFrameLocks noChangeAspect="1"/>
            </p:cNvGraphicFramePr>
            <p:nvPr>
              <p:custDataLst>
                <p:tags r:id="rId15"/>
              </p:custDataLst>
            </p:nvPr>
          </p:nvGraphicFramePr>
          <p:xfrm>
            <a:off x="1352" y="-22"/>
            <a:ext cx="1554" cy="383"/>
          </p:xfrm>
          <a:graphic>
            <a:graphicData uri="http://schemas.openxmlformats.org/presentationml/2006/ole">
              <mc:AlternateContent xmlns:mc="http://schemas.openxmlformats.org/markup-compatibility/2006">
                <mc:Choice xmlns:v="urn:schemas-microsoft-com:vml" Requires="v">
                  <p:oleObj spid="_x0000_s20" name="" r:id="rId16" imgW="930910" imgH="229870" progId="Equation.DSMT4">
                    <p:embed/>
                  </p:oleObj>
                </mc:Choice>
                <mc:Fallback>
                  <p:oleObj name="" r:id="rId16" imgW="930910" imgH="229870" progId="Equation.DSMT4">
                    <p:embed/>
                    <p:pic>
                      <p:nvPicPr>
                        <p:cNvPr id="0" name="图片 3075"/>
                        <p:cNvPicPr/>
                        <p:nvPr/>
                      </p:nvPicPr>
                      <p:blipFill>
                        <a:blip r:embed="rId17"/>
                        <a:stretch>
                          <a:fillRect/>
                        </a:stretch>
                      </p:blipFill>
                      <p:spPr>
                        <a:xfrm>
                          <a:off x="1352" y="-22"/>
                          <a:ext cx="1554" cy="383"/>
                        </a:xfrm>
                        <a:prstGeom prst="rect">
                          <a:avLst/>
                        </a:prstGeom>
                        <a:noFill/>
                        <a:ln w="38100">
                          <a:noFill/>
                          <a:miter/>
                        </a:ln>
                      </p:spPr>
                    </p:pic>
                  </p:oleObj>
                </mc:Fallback>
              </mc:AlternateContent>
            </a:graphicData>
          </a:graphic>
        </p:graphicFrame>
      </p:grpSp>
      <p:sp>
        <p:nvSpPr>
          <p:cNvPr id="21" name="文本框 13319"/>
          <p:cNvSpPr txBox="1"/>
          <p:nvPr>
            <p:custDataLst>
              <p:tags r:id="rId18"/>
            </p:custDataLst>
          </p:nvPr>
        </p:nvSpPr>
        <p:spPr>
          <a:xfrm>
            <a:off x="2044700" y="3236595"/>
            <a:ext cx="3505200" cy="521970"/>
          </a:xfrm>
          <a:prstGeom prst="rect">
            <a:avLst/>
          </a:prstGeom>
          <a:noFill/>
          <a:ln w="9525">
            <a:noFill/>
          </a:ln>
        </p:spPr>
        <p:txBody>
          <a:bodyPr anchor="t" anchorCtr="0">
            <a:spAutoFit/>
          </a:bodyPr>
          <a:p>
            <a:pPr>
              <a:spcBef>
                <a:spcPct val="50000"/>
              </a:spcBef>
            </a:pPr>
            <a:r>
              <a:rPr lang="zh-CN" altLang="en-US" sz="2800" b="1">
                <a:latin typeface="Times New Roman" panose="02020603050405020304" charset="0"/>
                <a:ea typeface="楷体_GB2312" pitchFamily="1" charset="-122"/>
              </a:rPr>
              <a:t>根的三种情况：</a:t>
            </a:r>
            <a:endParaRPr lang="zh-CN" altLang="en-US" sz="2800" b="1">
              <a:latin typeface="Times New Roman" panose="02020603050405020304" charset="0"/>
              <a:ea typeface="楷体_GB2312" pitchFamily="1" charset="-122"/>
            </a:endParaRPr>
          </a:p>
        </p:txBody>
      </p:sp>
      <p:graphicFrame>
        <p:nvGraphicFramePr>
          <p:cNvPr id="22" name="对象 13320"/>
          <p:cNvGraphicFramePr>
            <a:graphicFrameLocks noChangeAspect="1"/>
          </p:cNvGraphicFramePr>
          <p:nvPr>
            <p:custDataLst>
              <p:tags r:id="rId19"/>
            </p:custDataLst>
          </p:nvPr>
        </p:nvGraphicFramePr>
        <p:xfrm>
          <a:off x="5655628" y="2461895"/>
          <a:ext cx="1972945" cy="1908175"/>
        </p:xfrm>
        <a:graphic>
          <a:graphicData uri="http://schemas.openxmlformats.org/presentationml/2006/ole">
            <mc:AlternateContent xmlns:mc="http://schemas.openxmlformats.org/markup-compatibility/2006">
              <mc:Choice xmlns:v="urn:schemas-microsoft-com:vml" Requires="v">
                <p:oleObj spid="_x0000_s23" name="" r:id="rId20" imgW="736600" imgH="711200" progId="Equation.DSMT4">
                  <p:embed/>
                </p:oleObj>
              </mc:Choice>
              <mc:Fallback>
                <p:oleObj name="" r:id="rId20" imgW="736600" imgH="711200" progId="Equation.DSMT4">
                  <p:embed/>
                  <p:pic>
                    <p:nvPicPr>
                      <p:cNvPr id="0" name="图片 3084"/>
                      <p:cNvPicPr/>
                      <p:nvPr/>
                    </p:nvPicPr>
                    <p:blipFill>
                      <a:blip r:embed="rId21"/>
                      <a:stretch>
                        <a:fillRect/>
                      </a:stretch>
                    </p:blipFill>
                    <p:spPr>
                      <a:xfrm>
                        <a:off x="5655628" y="2461895"/>
                        <a:ext cx="1972945" cy="1908175"/>
                      </a:xfrm>
                      <a:prstGeom prst="rect">
                        <a:avLst/>
                      </a:prstGeom>
                      <a:noFill/>
                      <a:ln w="38100">
                        <a:noFill/>
                        <a:miter/>
                      </a:ln>
                    </p:spPr>
                  </p:pic>
                </p:oleObj>
              </mc:Fallback>
            </mc:AlternateContent>
          </a:graphicData>
        </a:graphic>
      </p:graphicFrame>
      <p:graphicFrame>
        <p:nvGraphicFramePr>
          <p:cNvPr id="24" name="对象 13321"/>
          <p:cNvGraphicFramePr>
            <a:graphicFrameLocks noChangeAspect="1"/>
          </p:cNvGraphicFramePr>
          <p:nvPr>
            <p:custDataLst>
              <p:tags r:id="rId22"/>
            </p:custDataLst>
          </p:nvPr>
        </p:nvGraphicFramePr>
        <p:xfrm>
          <a:off x="4559300" y="4373245"/>
          <a:ext cx="5257800" cy="1954213"/>
        </p:xfrm>
        <a:graphic>
          <a:graphicData uri="http://schemas.openxmlformats.org/presentationml/2006/ole">
            <mc:AlternateContent xmlns:mc="http://schemas.openxmlformats.org/markup-compatibility/2006">
              <mc:Choice xmlns:v="urn:schemas-microsoft-com:vml" Requires="v">
                <p:oleObj spid="_x0000_s25" name="" r:id="rId23" imgW="1955800" imgH="736600" progId="Equation.DSMT4">
                  <p:embed/>
                </p:oleObj>
              </mc:Choice>
              <mc:Fallback>
                <p:oleObj name="" r:id="rId23" imgW="1955800" imgH="736600" progId="Equation.DSMT4">
                  <p:embed/>
                  <p:pic>
                    <p:nvPicPr>
                      <p:cNvPr id="0" name="图片 3085"/>
                      <p:cNvPicPr/>
                      <p:nvPr/>
                    </p:nvPicPr>
                    <p:blipFill>
                      <a:blip r:embed="rId24"/>
                      <a:stretch>
                        <a:fillRect/>
                      </a:stretch>
                    </p:blipFill>
                    <p:spPr>
                      <a:xfrm>
                        <a:off x="4559300" y="4373245"/>
                        <a:ext cx="5257800" cy="1954213"/>
                      </a:xfrm>
                      <a:prstGeom prst="rect">
                        <a:avLst/>
                      </a:prstGeom>
                      <a:noFill/>
                      <a:ln w="38100">
                        <a:noFill/>
                        <a:miter/>
                      </a:ln>
                    </p:spPr>
                  </p:pic>
                </p:oleObj>
              </mc:Fallback>
            </mc:AlternateContent>
          </a:graphicData>
        </a:graphic>
      </p:graphicFrame>
      <p:sp>
        <p:nvSpPr>
          <p:cNvPr id="26" name="文本框 13322"/>
          <p:cNvSpPr txBox="1"/>
          <p:nvPr>
            <p:custDataLst>
              <p:tags r:id="rId25"/>
            </p:custDataLst>
          </p:nvPr>
        </p:nvSpPr>
        <p:spPr>
          <a:xfrm>
            <a:off x="1968500" y="4601845"/>
            <a:ext cx="2286000" cy="1383665"/>
          </a:xfrm>
          <a:prstGeom prst="rect">
            <a:avLst/>
          </a:prstGeom>
          <a:noFill/>
          <a:ln w="9525">
            <a:noFill/>
          </a:ln>
        </p:spPr>
        <p:txBody>
          <a:bodyPr anchor="t" anchorCtr="0">
            <a:spAutoFit/>
          </a:bodyPr>
          <a:p>
            <a:pPr>
              <a:spcBef>
                <a:spcPct val="50000"/>
              </a:spcBef>
            </a:pPr>
            <a:r>
              <a:rPr lang="zh-CN" altLang="en-US" sz="2800" b="1">
                <a:latin typeface="Times New Roman" panose="02020603050405020304" charset="0"/>
                <a:ea typeface="楷体_GB2312" pitchFamily="1" charset="-122"/>
              </a:rPr>
              <a:t>得常系数微分方程的通解：</a:t>
            </a:r>
            <a:endParaRPr lang="zh-CN" altLang="en-US" sz="2800" b="1">
              <a:latin typeface="Times New Roman" panose="02020603050405020304" charset="0"/>
              <a:ea typeface="楷体_GB2312" pitchFamily="1" charset="-122"/>
            </a:endParaRPr>
          </a:p>
        </p:txBody>
      </p:sp>
      <p:graphicFrame>
        <p:nvGraphicFramePr>
          <p:cNvPr id="27" name="对象 13323"/>
          <p:cNvGraphicFramePr>
            <a:graphicFrameLocks noChangeAspect="1"/>
          </p:cNvGraphicFramePr>
          <p:nvPr>
            <p:custDataLst>
              <p:tags r:id="rId26"/>
            </p:custDataLst>
          </p:nvPr>
        </p:nvGraphicFramePr>
        <p:xfrm>
          <a:off x="8172450" y="2888933"/>
          <a:ext cx="1511300" cy="654050"/>
        </p:xfrm>
        <a:graphic>
          <a:graphicData uri="http://schemas.openxmlformats.org/presentationml/2006/ole">
            <mc:AlternateContent xmlns:mc="http://schemas.openxmlformats.org/markup-compatibility/2006">
              <mc:Choice xmlns:v="urn:schemas-microsoft-com:vml" Requires="v">
                <p:oleObj spid="_x0000_s28" name="" r:id="rId27" imgW="991870" imgH="419735" progId="Equation.3">
                  <p:embed/>
                </p:oleObj>
              </mc:Choice>
              <mc:Fallback>
                <p:oleObj name="" r:id="rId27" imgW="991870" imgH="419735" progId="Equation.3">
                  <p:embed/>
                  <p:pic>
                    <p:nvPicPr>
                      <p:cNvPr id="0" name="图片 3086"/>
                      <p:cNvPicPr/>
                      <p:nvPr/>
                    </p:nvPicPr>
                    <p:blipFill>
                      <a:blip r:embed="rId28"/>
                      <a:stretch>
                        <a:fillRect/>
                      </a:stretch>
                    </p:blipFill>
                    <p:spPr>
                      <a:xfrm>
                        <a:off x="8172450" y="2888933"/>
                        <a:ext cx="1511300" cy="654050"/>
                      </a:xfrm>
                      <a:prstGeom prst="rect">
                        <a:avLst/>
                      </a:prstGeom>
                      <a:noFill/>
                      <a:ln w="38100">
                        <a:noFill/>
                        <a:miter/>
                      </a:ln>
                    </p:spPr>
                  </p:pic>
                </p:oleObj>
              </mc:Fallback>
            </mc:AlternateContent>
          </a:graphicData>
        </a:graphic>
      </p:graphicFrame>
      <p:graphicFrame>
        <p:nvGraphicFramePr>
          <p:cNvPr id="29" name="对象 13324"/>
          <p:cNvGraphicFramePr>
            <a:graphicFrameLocks noChangeAspect="1"/>
          </p:cNvGraphicFramePr>
          <p:nvPr>
            <p:custDataLst>
              <p:tags r:id="rId29"/>
            </p:custDataLst>
          </p:nvPr>
        </p:nvGraphicFramePr>
        <p:xfrm>
          <a:off x="8172450" y="3754120"/>
          <a:ext cx="1800225" cy="288925"/>
        </p:xfrm>
        <a:graphic>
          <a:graphicData uri="http://schemas.openxmlformats.org/presentationml/2006/ole">
            <mc:AlternateContent xmlns:mc="http://schemas.openxmlformats.org/markup-compatibility/2006">
              <mc:Choice xmlns:v="urn:schemas-microsoft-com:vml" Requires="v">
                <p:oleObj spid="_x0000_s30" name="" r:id="rId30" imgW="1080770" imgH="190500" progId="Equation.DSMT4">
                  <p:embed/>
                </p:oleObj>
              </mc:Choice>
              <mc:Fallback>
                <p:oleObj name="" r:id="rId30" imgW="1080770" imgH="190500" progId="Equation.DSMT4">
                  <p:embed/>
                  <p:pic>
                    <p:nvPicPr>
                      <p:cNvPr id="0" name="图片 3087"/>
                      <p:cNvPicPr/>
                      <p:nvPr/>
                    </p:nvPicPr>
                    <p:blipFill>
                      <a:blip r:embed="rId31"/>
                      <a:stretch>
                        <a:fillRect/>
                      </a:stretch>
                    </p:blipFill>
                    <p:spPr>
                      <a:xfrm>
                        <a:off x="8172450" y="3754120"/>
                        <a:ext cx="1800225" cy="288925"/>
                      </a:xfrm>
                      <a:prstGeom prst="rect">
                        <a:avLst/>
                      </a:prstGeom>
                      <a:noFill/>
                      <a:ln w="38100">
                        <a:noFill/>
                        <a:miter/>
                      </a:ln>
                    </p:spPr>
                  </p:pic>
                </p:oleObj>
              </mc:Fallback>
            </mc:AlternateContent>
          </a:graphicData>
        </a:graphic>
      </p:graphicFrame>
      <p:sp>
        <p:nvSpPr>
          <p:cNvPr id="31" name="矩形 13325"/>
          <p:cNvSpPr/>
          <p:nvPr>
            <p:custDataLst>
              <p:tags r:id="rId32"/>
            </p:custDataLst>
          </p:nvPr>
        </p:nvSpPr>
        <p:spPr>
          <a:xfrm>
            <a:off x="8027988" y="2817495"/>
            <a:ext cx="2016125" cy="1295400"/>
          </a:xfrm>
          <a:prstGeom prst="rect">
            <a:avLst/>
          </a:prstGeom>
          <a:noFill/>
          <a:ln w="25400" cap="flat" cmpd="sng">
            <a:solidFill>
              <a:srgbClr val="00FF00"/>
            </a:solidFill>
            <a:prstDash val="dash"/>
            <a:miter/>
            <a:headEnd type="none" w="med" len="med"/>
            <a:tailEnd type="none" w="med" len="med"/>
          </a:ln>
        </p:spPr>
        <p:txBody>
          <a:bodyPr anchor="t" anchorCtr="0"/>
          <a:p>
            <a:endParaRPr lang="zh-CN" altLang="en-US">
              <a:latin typeface="Garamond" panose="02020404030301010803" pitchFamily="2"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3.3 </a:t>
            </a:r>
            <a:r>
              <a:rPr lang="zh-CN" altLang="en-US" sz="2400" b="1" kern="0" noProof="0" dirty="0" smtClean="0">
                <a:ln>
                  <a:noFill/>
                </a:ln>
                <a:effectLst/>
                <a:uLnTx/>
                <a:uFillTx/>
                <a:latin typeface="宋体" panose="02010600030101010101" pitchFamily="2" charset="-122"/>
                <a:ea typeface="楷体_GB2312"/>
                <a:sym typeface="+mn-ea"/>
              </a:rPr>
              <a:t>直角坐标系内的分离变量法</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4338" name="文本占位符 14337"/>
          <p:cNvSpPr>
            <a:spLocks noGrp="1"/>
          </p:cNvSpPr>
          <p:nvPr>
            <p:custDataLst>
              <p:tags r:id="rId10"/>
            </p:custDataLst>
          </p:nvPr>
        </p:nvSpPr>
        <p:spPr>
          <a:xfrm>
            <a:off x="4069080" y="1309370"/>
            <a:ext cx="3467100" cy="64770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fontAlgn="base">
              <a:buNone/>
            </a:pPr>
            <a:r>
              <a:rPr lang="zh-CN" altLang="en-US" sz="2800" strike="noStrike" noProof="1" dirty="0">
                <a:effectLst/>
                <a:latin typeface="宋体" panose="02010600030101010101" pitchFamily="2" charset="-122"/>
              </a:rPr>
              <a:t>（*）式</a:t>
            </a:r>
            <a:r>
              <a:rPr lang="zh-CN" altLang="en-US" sz="2800" b="1" strike="noStrike" noProof="1" dirty="0">
                <a:effectLst/>
                <a:latin typeface="楷体_GB2312" pitchFamily="1" charset="-122"/>
                <a:ea typeface="楷体_GB2312" pitchFamily="1" charset="-122"/>
              </a:rPr>
              <a:t>的解为</a:t>
            </a:r>
            <a:r>
              <a:rPr lang="zh-CN" altLang="en-US" sz="3600" strike="noStrike" noProof="1" dirty="0">
                <a:effectLst/>
              </a:rPr>
              <a:t> </a:t>
            </a:r>
            <a:endParaRPr lang="zh-CN" altLang="en-US" sz="3600" strike="noStrike" noProof="1" dirty="0">
              <a:effectLst/>
            </a:endParaRPr>
          </a:p>
        </p:txBody>
      </p:sp>
      <p:sp>
        <p:nvSpPr>
          <p:cNvPr id="12290" name="矩形 14338"/>
          <p:cNvSpPr/>
          <p:nvPr>
            <p:custDataLst>
              <p:tags r:id="rId11"/>
            </p:custDataLst>
          </p:nvPr>
        </p:nvSpPr>
        <p:spPr>
          <a:xfrm>
            <a:off x="74930" y="2385695"/>
            <a:ext cx="9144000" cy="0"/>
          </a:xfrm>
          <a:prstGeom prst="rect">
            <a:avLst/>
          </a:prstGeom>
          <a:noFill/>
          <a:ln w="9525">
            <a:noFill/>
          </a:ln>
        </p:spPr>
        <p:txBody>
          <a:bodyPr anchor="t" anchorCtr="0"/>
          <a:p>
            <a:endParaRPr lang="zh-CN" altLang="en-US">
              <a:effectLst/>
              <a:latin typeface="Garamond" panose="02020404030301010803" pitchFamily="2" charset="0"/>
            </a:endParaRPr>
          </a:p>
        </p:txBody>
      </p:sp>
      <p:sp>
        <p:nvSpPr>
          <p:cNvPr id="12291" name="矩形 14339"/>
          <p:cNvSpPr/>
          <p:nvPr>
            <p:custDataLst>
              <p:tags r:id="rId12"/>
            </p:custDataLst>
          </p:nvPr>
        </p:nvSpPr>
        <p:spPr>
          <a:xfrm>
            <a:off x="-383857" y="3460433"/>
            <a:ext cx="9134475" cy="0"/>
          </a:xfrm>
          <a:prstGeom prst="rect">
            <a:avLst/>
          </a:prstGeom>
          <a:noFill/>
          <a:ln w="9525">
            <a:noFill/>
          </a:ln>
        </p:spPr>
        <p:txBody>
          <a:bodyPr anchor="t" anchorCtr="0"/>
          <a:p>
            <a:endParaRPr lang="zh-CN" altLang="en-US">
              <a:effectLst/>
              <a:latin typeface="Garamond" panose="02020404030301010803" pitchFamily="2" charset="0"/>
            </a:endParaRPr>
          </a:p>
        </p:txBody>
      </p:sp>
      <p:graphicFrame>
        <p:nvGraphicFramePr>
          <p:cNvPr id="14341" name="对象 14340"/>
          <p:cNvGraphicFramePr>
            <a:graphicFrameLocks noChangeAspect="1"/>
          </p:cNvGraphicFramePr>
          <p:nvPr>
            <p:custDataLst>
              <p:tags r:id="rId13"/>
            </p:custDataLst>
          </p:nvPr>
        </p:nvGraphicFramePr>
        <p:xfrm>
          <a:off x="1979930" y="2025333"/>
          <a:ext cx="4914900" cy="827087"/>
        </p:xfrm>
        <a:graphic>
          <a:graphicData uri="http://schemas.openxmlformats.org/presentationml/2006/ole">
            <mc:AlternateContent xmlns:mc="http://schemas.openxmlformats.org/markup-compatibility/2006">
              <mc:Choice xmlns:v="urn:schemas-microsoft-com:vml" Requires="v">
                <p:oleObj spid="_x0000_s3089" name="" r:id="rId14" imgW="1676400" imgH="279400" progId="Equation.3">
                  <p:embed/>
                </p:oleObj>
              </mc:Choice>
              <mc:Fallback>
                <p:oleObj name="" r:id="rId14" imgW="1676400" imgH="279400" progId="Equation.3">
                  <p:embed/>
                  <p:pic>
                    <p:nvPicPr>
                      <p:cNvPr id="0" name="图片 3088"/>
                      <p:cNvPicPr/>
                      <p:nvPr/>
                    </p:nvPicPr>
                    <p:blipFill>
                      <a:blip r:embed="rId15"/>
                      <a:stretch>
                        <a:fillRect/>
                      </a:stretch>
                    </p:blipFill>
                    <p:spPr>
                      <a:xfrm>
                        <a:off x="1979930" y="2025333"/>
                        <a:ext cx="4914900" cy="827087"/>
                      </a:xfrm>
                      <a:prstGeom prst="rect">
                        <a:avLst/>
                      </a:prstGeom>
                      <a:noFill/>
                      <a:ln w="38100">
                        <a:noFill/>
                        <a:miter/>
                      </a:ln>
                    </p:spPr>
                  </p:pic>
                </p:oleObj>
              </mc:Fallback>
            </mc:AlternateContent>
          </a:graphicData>
        </a:graphic>
      </p:graphicFrame>
      <p:grpSp>
        <p:nvGrpSpPr>
          <p:cNvPr id="14342" name="组合 14341"/>
          <p:cNvGrpSpPr/>
          <p:nvPr/>
        </p:nvGrpSpPr>
        <p:grpSpPr>
          <a:xfrm>
            <a:off x="2011680" y="3095308"/>
            <a:ext cx="6230938" cy="576262"/>
            <a:chOff x="0" y="0"/>
            <a:chExt cx="3925" cy="363"/>
          </a:xfrm>
        </p:grpSpPr>
        <p:graphicFrame>
          <p:nvGraphicFramePr>
            <p:cNvPr id="12294" name="对象 14342"/>
            <p:cNvGraphicFramePr>
              <a:graphicFrameLocks noChangeAspect="1"/>
            </p:cNvGraphicFramePr>
            <p:nvPr>
              <p:custDataLst>
                <p:tags r:id="rId16"/>
              </p:custDataLst>
            </p:nvPr>
          </p:nvGraphicFramePr>
          <p:xfrm>
            <a:off x="0" y="27"/>
            <a:ext cx="252" cy="315"/>
          </p:xfrm>
          <a:graphic>
            <a:graphicData uri="http://schemas.openxmlformats.org/presentationml/2006/ole">
              <mc:AlternateContent xmlns:mc="http://schemas.openxmlformats.org/markup-compatibility/2006">
                <mc:Choice xmlns:v="urn:schemas-microsoft-com:vml" Requires="v">
                  <p:oleObj spid="_x0000_s3090" name="" r:id="rId17" imgW="179705" imgH="218440" progId="Equation.3">
                    <p:embed/>
                  </p:oleObj>
                </mc:Choice>
                <mc:Fallback>
                  <p:oleObj name="" r:id="rId17" imgW="179705" imgH="218440" progId="Equation.3">
                    <p:embed/>
                    <p:pic>
                      <p:nvPicPr>
                        <p:cNvPr id="0" name="图片 3089"/>
                        <p:cNvPicPr/>
                        <p:nvPr/>
                      </p:nvPicPr>
                      <p:blipFill>
                        <a:blip r:embed="rId18"/>
                        <a:stretch>
                          <a:fillRect/>
                        </a:stretch>
                      </p:blipFill>
                      <p:spPr>
                        <a:xfrm>
                          <a:off x="0" y="27"/>
                          <a:ext cx="252" cy="315"/>
                        </a:xfrm>
                        <a:prstGeom prst="rect">
                          <a:avLst/>
                        </a:prstGeom>
                        <a:noFill/>
                        <a:ln w="38100">
                          <a:noFill/>
                          <a:miter/>
                        </a:ln>
                      </p:spPr>
                    </p:pic>
                  </p:oleObj>
                </mc:Fallback>
              </mc:AlternateContent>
            </a:graphicData>
          </a:graphic>
        </p:graphicFrame>
        <p:graphicFrame>
          <p:nvGraphicFramePr>
            <p:cNvPr id="12295" name="对象 14343"/>
            <p:cNvGraphicFramePr>
              <a:graphicFrameLocks noChangeAspect="1"/>
            </p:cNvGraphicFramePr>
            <p:nvPr>
              <p:custDataLst>
                <p:tags r:id="rId19"/>
              </p:custDataLst>
            </p:nvPr>
          </p:nvGraphicFramePr>
          <p:xfrm>
            <a:off x="699" y="0"/>
            <a:ext cx="332" cy="363"/>
          </p:xfrm>
          <a:graphic>
            <a:graphicData uri="http://schemas.openxmlformats.org/presentationml/2006/ole">
              <mc:AlternateContent xmlns:mc="http://schemas.openxmlformats.org/markup-compatibility/2006">
                <mc:Choice xmlns:v="urn:schemas-microsoft-com:vml" Requires="v">
                  <p:oleObj spid="_x0000_s3084" name="" r:id="rId20" imgW="205740" imgH="218440" progId="Equation.3">
                    <p:embed/>
                  </p:oleObj>
                </mc:Choice>
                <mc:Fallback>
                  <p:oleObj name="" r:id="rId20" imgW="205740" imgH="218440" progId="Equation.3">
                    <p:embed/>
                    <p:pic>
                      <p:nvPicPr>
                        <p:cNvPr id="0" name="图片 3083"/>
                        <p:cNvPicPr/>
                        <p:nvPr/>
                      </p:nvPicPr>
                      <p:blipFill>
                        <a:blip r:embed="rId21"/>
                        <a:stretch>
                          <a:fillRect/>
                        </a:stretch>
                      </p:blipFill>
                      <p:spPr>
                        <a:xfrm>
                          <a:off x="699" y="0"/>
                          <a:ext cx="332" cy="363"/>
                        </a:xfrm>
                        <a:prstGeom prst="rect">
                          <a:avLst/>
                        </a:prstGeom>
                        <a:noFill/>
                        <a:ln w="38100">
                          <a:noFill/>
                          <a:miter/>
                        </a:ln>
                      </p:spPr>
                    </p:pic>
                  </p:oleObj>
                </mc:Fallback>
              </mc:AlternateContent>
            </a:graphicData>
          </a:graphic>
        </p:graphicFrame>
        <p:sp>
          <p:nvSpPr>
            <p:cNvPr id="12296" name="矩形 14344"/>
            <p:cNvSpPr/>
            <p:nvPr>
              <p:custDataLst>
                <p:tags r:id="rId22"/>
              </p:custDataLst>
            </p:nvPr>
          </p:nvSpPr>
          <p:spPr>
            <a:xfrm>
              <a:off x="288" y="27"/>
              <a:ext cx="341" cy="327"/>
            </a:xfrm>
            <a:prstGeom prst="rect">
              <a:avLst/>
            </a:prstGeom>
            <a:noFill/>
            <a:ln w="9525">
              <a:noFill/>
            </a:ln>
          </p:spPr>
          <p:txBody>
            <a:bodyPr wrap="none" anchor="ctr" anchorCtr="0">
              <a:spAutoFit/>
            </a:bodyPr>
            <a:p>
              <a:r>
                <a:rPr lang="zh-CN" altLang="en-US" sz="2800" b="1">
                  <a:effectLst/>
                  <a:latin typeface="楷体_GB2312" pitchFamily="1" charset="-122"/>
                  <a:ea typeface="楷体_GB2312" pitchFamily="1" charset="-122"/>
                </a:rPr>
                <a:t>和</a:t>
              </a:r>
              <a:endParaRPr lang="zh-CN" altLang="en-US" sz="2800" b="1">
                <a:effectLst/>
                <a:latin typeface="楷体_GB2312" pitchFamily="1" charset="-122"/>
                <a:ea typeface="楷体_GB2312" pitchFamily="1" charset="-122"/>
              </a:endParaRPr>
            </a:p>
          </p:txBody>
        </p:sp>
        <p:sp>
          <p:nvSpPr>
            <p:cNvPr id="12297" name="矩形 14345"/>
            <p:cNvSpPr/>
            <p:nvPr>
              <p:custDataLst>
                <p:tags r:id="rId23"/>
              </p:custDataLst>
            </p:nvPr>
          </p:nvSpPr>
          <p:spPr>
            <a:xfrm>
              <a:off x="1107" y="25"/>
              <a:ext cx="2818" cy="329"/>
            </a:xfrm>
            <a:prstGeom prst="rect">
              <a:avLst/>
            </a:prstGeom>
            <a:noFill/>
            <a:ln w="9525">
              <a:noFill/>
            </a:ln>
          </p:spPr>
          <p:txBody>
            <a:bodyPr wrap="none" anchor="ctr" anchorCtr="0">
              <a:spAutoFit/>
            </a:bodyPr>
            <a:p>
              <a:r>
                <a:rPr lang="zh-CN" altLang="en-US" sz="2800" b="1" dirty="0">
                  <a:effectLst/>
                  <a:latin typeface="楷体_GB2312" pitchFamily="1" charset="-122"/>
                  <a:ea typeface="楷体_GB2312" pitchFamily="1" charset="-122"/>
                </a:rPr>
                <a:t>由分离后的边界条件确定，</a:t>
              </a:r>
              <a:endParaRPr lang="zh-CN" altLang="en-US" sz="2800" b="1" dirty="0">
                <a:effectLst/>
                <a:latin typeface="楷体_GB2312" pitchFamily="1" charset="-122"/>
                <a:ea typeface="楷体_GB2312" pitchFamily="1" charset="-122"/>
              </a:endParaRPr>
            </a:p>
          </p:txBody>
        </p:sp>
      </p:grpSp>
      <p:graphicFrame>
        <p:nvGraphicFramePr>
          <p:cNvPr id="14347" name="对象 14346"/>
          <p:cNvGraphicFramePr>
            <a:graphicFrameLocks noChangeAspect="1"/>
          </p:cNvGraphicFramePr>
          <p:nvPr>
            <p:custDataLst>
              <p:tags r:id="rId24"/>
            </p:custDataLst>
          </p:nvPr>
        </p:nvGraphicFramePr>
        <p:xfrm>
          <a:off x="1952943" y="4760595"/>
          <a:ext cx="4291012" cy="1458913"/>
        </p:xfrm>
        <a:graphic>
          <a:graphicData uri="http://schemas.openxmlformats.org/presentationml/2006/ole">
            <mc:AlternateContent xmlns:mc="http://schemas.openxmlformats.org/markup-compatibility/2006">
              <mc:Choice xmlns:v="urn:schemas-microsoft-com:vml" Requires="v">
                <p:oleObj spid="_x0000_s3091" name="" r:id="rId25" imgW="1564640" imgH="534035" progId="Equation.3">
                  <p:embed/>
                </p:oleObj>
              </mc:Choice>
              <mc:Fallback>
                <p:oleObj name="" r:id="rId25" imgW="1564640" imgH="534035" progId="Equation.3">
                  <p:embed/>
                  <p:pic>
                    <p:nvPicPr>
                      <p:cNvPr id="0" name="图片 3090"/>
                      <p:cNvPicPr/>
                      <p:nvPr/>
                    </p:nvPicPr>
                    <p:blipFill>
                      <a:blip r:embed="rId26"/>
                      <a:stretch>
                        <a:fillRect/>
                      </a:stretch>
                    </p:blipFill>
                    <p:spPr>
                      <a:xfrm>
                        <a:off x="1952943" y="4760595"/>
                        <a:ext cx="4291012" cy="1458913"/>
                      </a:xfrm>
                      <a:prstGeom prst="rect">
                        <a:avLst/>
                      </a:prstGeom>
                      <a:noFill/>
                      <a:ln w="38100">
                        <a:noFill/>
                        <a:miter/>
                      </a:ln>
                    </p:spPr>
                  </p:pic>
                </p:oleObj>
              </mc:Fallback>
            </mc:AlternateContent>
          </a:graphicData>
        </a:graphic>
      </p:graphicFrame>
      <p:sp>
        <p:nvSpPr>
          <p:cNvPr id="14348" name="矩形 14347"/>
          <p:cNvSpPr/>
          <p:nvPr>
            <p:custDataLst>
              <p:tags r:id="rId27"/>
            </p:custDataLst>
          </p:nvPr>
        </p:nvSpPr>
        <p:spPr>
          <a:xfrm>
            <a:off x="1549718" y="1333183"/>
            <a:ext cx="935037" cy="517525"/>
          </a:xfrm>
          <a:prstGeom prst="rect">
            <a:avLst/>
          </a:prstGeom>
          <a:noFill/>
          <a:ln w="9525">
            <a:noFill/>
          </a:ln>
        </p:spPr>
        <p:txBody>
          <a:bodyPr wrap="square" anchor="ctr" anchorCtr="0">
            <a:spAutoFit/>
          </a:bodyPr>
          <a:p>
            <a:r>
              <a:rPr lang="zh-CN" altLang="en-US" sz="2800" b="1" dirty="0">
                <a:effectLst/>
                <a:latin typeface="Garamond" panose="02020404030301010803" pitchFamily="2" charset="0"/>
              </a:rPr>
              <a:t>(１)</a:t>
            </a:r>
            <a:endParaRPr lang="zh-CN" altLang="en-US" sz="2800" b="1" dirty="0">
              <a:effectLst/>
              <a:latin typeface="Garamond" panose="02020404030301010803" pitchFamily="2" charset="0"/>
            </a:endParaRPr>
          </a:p>
        </p:txBody>
      </p:sp>
      <p:graphicFrame>
        <p:nvGraphicFramePr>
          <p:cNvPr id="14349" name="对象 14348"/>
          <p:cNvGraphicFramePr>
            <a:graphicFrameLocks noChangeAspect="1"/>
          </p:cNvGraphicFramePr>
          <p:nvPr>
            <p:custDataLst>
              <p:tags r:id="rId28"/>
            </p:custDataLst>
          </p:nvPr>
        </p:nvGraphicFramePr>
        <p:xfrm>
          <a:off x="2630805" y="1304608"/>
          <a:ext cx="1190625" cy="665162"/>
        </p:xfrm>
        <a:graphic>
          <a:graphicData uri="http://schemas.openxmlformats.org/presentationml/2006/ole">
            <mc:AlternateContent xmlns:mc="http://schemas.openxmlformats.org/markup-compatibility/2006">
              <mc:Choice xmlns:v="urn:schemas-microsoft-com:vml" Requires="v">
                <p:oleObj spid="_x0000_s3092" name="" r:id="rId29" imgW="420370" imgH="241935" progId="Equation.3">
                  <p:embed/>
                </p:oleObj>
              </mc:Choice>
              <mc:Fallback>
                <p:oleObj name="" r:id="rId29" imgW="420370" imgH="241935" progId="Equation.3">
                  <p:embed/>
                  <p:pic>
                    <p:nvPicPr>
                      <p:cNvPr id="0" name="图片 3091"/>
                      <p:cNvPicPr/>
                      <p:nvPr/>
                    </p:nvPicPr>
                    <p:blipFill>
                      <a:blip r:embed="rId30"/>
                      <a:stretch>
                        <a:fillRect/>
                      </a:stretch>
                    </p:blipFill>
                    <p:spPr>
                      <a:xfrm>
                        <a:off x="2630805" y="1304608"/>
                        <a:ext cx="1190625" cy="665162"/>
                      </a:xfrm>
                      <a:prstGeom prst="rect">
                        <a:avLst/>
                      </a:prstGeom>
                      <a:noFill/>
                      <a:ln w="38100">
                        <a:noFill/>
                        <a:miter/>
                      </a:ln>
                    </p:spPr>
                  </p:pic>
                </p:oleObj>
              </mc:Fallback>
            </mc:AlternateContent>
          </a:graphicData>
        </a:graphic>
      </p:graphicFrame>
      <p:graphicFrame>
        <p:nvGraphicFramePr>
          <p:cNvPr id="14350" name="对象 14349"/>
          <p:cNvGraphicFramePr>
            <a:graphicFrameLocks noChangeAspect="1"/>
          </p:cNvGraphicFramePr>
          <p:nvPr>
            <p:custDataLst>
              <p:tags r:id="rId31"/>
            </p:custDataLst>
          </p:nvPr>
        </p:nvGraphicFramePr>
        <p:xfrm>
          <a:off x="1979930" y="4036695"/>
          <a:ext cx="2690813" cy="431800"/>
        </p:xfrm>
        <a:graphic>
          <a:graphicData uri="http://schemas.openxmlformats.org/presentationml/2006/ole">
            <mc:AlternateContent xmlns:mc="http://schemas.openxmlformats.org/markup-compatibility/2006">
              <mc:Choice xmlns:v="urn:schemas-microsoft-com:vml" Requires="v">
                <p:oleObj spid="_x0000_s3093" name="" r:id="rId32" imgW="1080770" imgH="190500" progId="Equation.DSMT4">
                  <p:embed/>
                </p:oleObj>
              </mc:Choice>
              <mc:Fallback>
                <p:oleObj name="" r:id="rId32" imgW="1080770" imgH="190500" progId="Equation.DSMT4">
                  <p:embed/>
                  <p:pic>
                    <p:nvPicPr>
                      <p:cNvPr id="0" name="图片 3092"/>
                      <p:cNvPicPr/>
                      <p:nvPr/>
                    </p:nvPicPr>
                    <p:blipFill>
                      <a:blip r:embed="rId33"/>
                      <a:stretch>
                        <a:fillRect/>
                      </a:stretch>
                    </p:blipFill>
                    <p:spPr>
                      <a:xfrm>
                        <a:off x="1979930" y="4036695"/>
                        <a:ext cx="2690813"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8">
                                            <p:txEl>
                                              <p:charRg st="0" end="9"/>
                                            </p:txEl>
                                          </p:spTgt>
                                        </p:tgtEl>
                                        <p:attrNameLst>
                                          <p:attrName>style.visibility</p:attrName>
                                        </p:attrNameLst>
                                      </p:cBhvr>
                                      <p:to>
                                        <p:strVal val="visible"/>
                                      </p:to>
                                    </p:set>
                                    <p:animEffect transition="in" filter="blinds(horizontal)">
                                      <p:cBhvr>
                                        <p:cTn id="7" dur="500"/>
                                        <p:tgtEl>
                                          <p:spTgt spid="14338">
                                            <p:txEl>
                                              <p:charRg st="0" end="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48"/>
                                        </p:tgtEl>
                                        <p:attrNameLst>
                                          <p:attrName>style.visibility</p:attrName>
                                        </p:attrNameLst>
                                      </p:cBhvr>
                                      <p:to>
                                        <p:strVal val="visible"/>
                                      </p:to>
                                    </p:set>
                                    <p:animEffect transition="in" filter="blinds(horizontal)">
                                      <p:cBhvr>
                                        <p:cTn id="10" dur="500"/>
                                        <p:tgtEl>
                                          <p:spTgt spid="14348"/>
                                        </p:tgtEl>
                                      </p:cBhvr>
                                    </p:animEffect>
                                  </p:childTnLst>
                                </p:cTn>
                              </p:par>
                              <p:par>
                                <p:cTn id="11" presetID="3" presetClass="entr" presetSubtype="10" fill="hold" nodeType="withEffect">
                                  <p:stCondLst>
                                    <p:cond delay="0"/>
                                  </p:stCondLst>
                                  <p:childTnLst>
                                    <p:set>
                                      <p:cBhvr>
                                        <p:cTn id="12" dur="1" fill="hold">
                                          <p:stCondLst>
                                            <p:cond delay="0"/>
                                          </p:stCondLst>
                                        </p:cTn>
                                        <p:tgtEl>
                                          <p:spTgt spid="14349"/>
                                        </p:tgtEl>
                                        <p:attrNameLst>
                                          <p:attrName>style.visibility</p:attrName>
                                        </p:attrNameLst>
                                      </p:cBhvr>
                                      <p:to>
                                        <p:strVal val="visible"/>
                                      </p:to>
                                    </p:set>
                                    <p:animEffect transition="in" filter="blinds(horizontal)">
                                      <p:cBhvr>
                                        <p:cTn id="13" dur="500"/>
                                        <p:tgtEl>
                                          <p:spTgt spid="1434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4341"/>
                                        </p:tgtEl>
                                        <p:attrNameLst>
                                          <p:attrName>style.visibility</p:attrName>
                                        </p:attrNameLst>
                                      </p:cBhvr>
                                      <p:to>
                                        <p:strVal val="visible"/>
                                      </p:to>
                                    </p:set>
                                    <p:animEffect transition="in" filter="blinds(horizontal)">
                                      <p:cBhvr>
                                        <p:cTn id="18" dur="500"/>
                                        <p:tgtEl>
                                          <p:spTgt spid="1434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4342"/>
                                        </p:tgtEl>
                                        <p:attrNameLst>
                                          <p:attrName>style.visibility</p:attrName>
                                        </p:attrNameLst>
                                      </p:cBhvr>
                                      <p:to>
                                        <p:strVal val="visible"/>
                                      </p:to>
                                    </p:set>
                                    <p:animEffect transition="in" filter="box(in)">
                                      <p:cBhvr>
                                        <p:cTn id="23" dur="500"/>
                                        <p:tgtEl>
                                          <p:spTgt spid="14342"/>
                                        </p:tgtEl>
                                      </p:cBhvr>
                                    </p:animEffect>
                                  </p:childTnLst>
                                </p:cTn>
                              </p:par>
                              <p:par>
                                <p:cTn id="24" presetID="4" presetClass="entr" presetSubtype="16" fill="hold" nodeType="withEffect">
                                  <p:stCondLst>
                                    <p:cond delay="0"/>
                                  </p:stCondLst>
                                  <p:childTnLst>
                                    <p:set>
                                      <p:cBhvr>
                                        <p:cTn id="25" dur="1" fill="hold">
                                          <p:stCondLst>
                                            <p:cond delay="0"/>
                                          </p:stCondLst>
                                        </p:cTn>
                                        <p:tgtEl>
                                          <p:spTgt spid="14350"/>
                                        </p:tgtEl>
                                        <p:attrNameLst>
                                          <p:attrName>style.visibility</p:attrName>
                                        </p:attrNameLst>
                                      </p:cBhvr>
                                      <p:to>
                                        <p:strVal val="visible"/>
                                      </p:to>
                                    </p:set>
                                    <p:animEffect transition="in" filter="box(in)">
                                      <p:cBhvr>
                                        <p:cTn id="26" dur="500"/>
                                        <p:tgtEl>
                                          <p:spTgt spid="14350"/>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4347"/>
                                        </p:tgtEl>
                                        <p:attrNameLst>
                                          <p:attrName>style.visibility</p:attrName>
                                        </p:attrNameLst>
                                      </p:cBhvr>
                                      <p:to>
                                        <p:strVal val="visible"/>
                                      </p:to>
                                    </p:set>
                                    <p:animEffect transition="in" filter="box(in)">
                                      <p:cBhvr>
                                        <p:cTn id="31" dur="500"/>
                                        <p:tgtEl>
                                          <p:spTgt spid="1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14348" grpId="0" bldLvl="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3.3 </a:t>
            </a:r>
            <a:r>
              <a:rPr lang="zh-CN" altLang="en-US" sz="2400" b="1" kern="0" noProof="0" dirty="0" smtClean="0">
                <a:ln>
                  <a:noFill/>
                </a:ln>
                <a:effectLst/>
                <a:uLnTx/>
                <a:uFillTx/>
                <a:latin typeface="宋体" panose="02010600030101010101" pitchFamily="2" charset="-122"/>
                <a:ea typeface="楷体_GB2312"/>
                <a:sym typeface="+mn-ea"/>
              </a:rPr>
              <a:t>直角坐标系内的分离变量法</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5362" name="矩形 15361"/>
          <p:cNvSpPr/>
          <p:nvPr>
            <p:custDataLst>
              <p:tags r:id="rId10"/>
            </p:custDataLst>
          </p:nvPr>
        </p:nvSpPr>
        <p:spPr>
          <a:xfrm>
            <a:off x="1766570" y="1673225"/>
            <a:ext cx="1612900" cy="519113"/>
          </a:xfrm>
          <a:prstGeom prst="rect">
            <a:avLst/>
          </a:prstGeom>
          <a:noFill/>
          <a:ln w="9525">
            <a:noFill/>
          </a:ln>
        </p:spPr>
        <p:txBody>
          <a:bodyPr wrap="none" anchor="ctr" anchorCtr="0">
            <a:spAutoFit/>
          </a:bodyPr>
          <a:p>
            <a:r>
              <a:rPr lang="zh-CN" altLang="en-US" sz="2800" b="1">
                <a:latin typeface="楷体_GB2312" pitchFamily="1" charset="-122"/>
                <a:ea typeface="楷体_GB2312" pitchFamily="1" charset="-122"/>
              </a:rPr>
              <a:t>由此解出</a:t>
            </a:r>
            <a:endParaRPr lang="zh-CN" altLang="en-US" sz="2800" b="1">
              <a:latin typeface="楷体_GB2312" pitchFamily="1" charset="-122"/>
              <a:ea typeface="楷体_GB2312" pitchFamily="1" charset="-122"/>
            </a:endParaRPr>
          </a:p>
        </p:txBody>
      </p:sp>
      <p:graphicFrame>
        <p:nvGraphicFramePr>
          <p:cNvPr id="15363" name="对象 15362"/>
          <p:cNvGraphicFramePr>
            <a:graphicFrameLocks noChangeAspect="1"/>
          </p:cNvGraphicFramePr>
          <p:nvPr>
            <p:custDataLst>
              <p:tags r:id="rId11"/>
            </p:custDataLst>
          </p:nvPr>
        </p:nvGraphicFramePr>
        <p:xfrm>
          <a:off x="3628708" y="1633538"/>
          <a:ext cx="2540000" cy="614362"/>
        </p:xfrm>
        <a:graphic>
          <a:graphicData uri="http://schemas.openxmlformats.org/presentationml/2006/ole">
            <mc:AlternateContent xmlns:mc="http://schemas.openxmlformats.org/markup-compatibility/2006">
              <mc:Choice xmlns:v="urn:schemas-microsoft-com:vml" Requires="v">
                <p:oleObj spid="_x0000_s3078" name="" r:id="rId12" imgW="905510" imgH="216535" progId="Equation.3">
                  <p:embed/>
                </p:oleObj>
              </mc:Choice>
              <mc:Fallback>
                <p:oleObj name="" r:id="rId12" imgW="905510" imgH="216535" progId="Equation.3">
                  <p:embed/>
                  <p:pic>
                    <p:nvPicPr>
                      <p:cNvPr id="0" name="图片 3077"/>
                      <p:cNvPicPr/>
                      <p:nvPr/>
                    </p:nvPicPr>
                    <p:blipFill>
                      <a:blip r:embed="rId13"/>
                      <a:stretch>
                        <a:fillRect/>
                      </a:stretch>
                    </p:blipFill>
                    <p:spPr>
                      <a:xfrm>
                        <a:off x="3628708" y="1633538"/>
                        <a:ext cx="2540000" cy="614362"/>
                      </a:xfrm>
                      <a:prstGeom prst="rect">
                        <a:avLst/>
                      </a:prstGeom>
                      <a:noFill/>
                      <a:ln w="38100">
                        <a:noFill/>
                        <a:miter/>
                      </a:ln>
                    </p:spPr>
                  </p:pic>
                </p:oleObj>
              </mc:Fallback>
            </mc:AlternateContent>
          </a:graphicData>
        </a:graphic>
      </p:graphicFrame>
      <p:sp>
        <p:nvSpPr>
          <p:cNvPr id="15364" name="右箭头 15363"/>
          <p:cNvSpPr/>
          <p:nvPr>
            <p:custDataLst>
              <p:tags r:id="rId14"/>
            </p:custDataLst>
          </p:nvPr>
        </p:nvSpPr>
        <p:spPr>
          <a:xfrm>
            <a:off x="6724333" y="1849438"/>
            <a:ext cx="431800" cy="215900"/>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latin typeface="Garamond" panose="02020404030301010803" pitchFamily="2" charset="0"/>
            </a:endParaRPr>
          </a:p>
        </p:txBody>
      </p:sp>
      <p:sp>
        <p:nvSpPr>
          <p:cNvPr id="15365" name="矩形 15364"/>
          <p:cNvSpPr/>
          <p:nvPr>
            <p:custDataLst>
              <p:tags r:id="rId15"/>
            </p:custDataLst>
          </p:nvPr>
        </p:nvSpPr>
        <p:spPr>
          <a:xfrm>
            <a:off x="928370" y="3265488"/>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15366" name="对象 15365"/>
          <p:cNvGraphicFramePr>
            <a:graphicFrameLocks noChangeAspect="1"/>
          </p:cNvGraphicFramePr>
          <p:nvPr>
            <p:custDataLst>
              <p:tags r:id="rId16"/>
            </p:custDataLst>
          </p:nvPr>
        </p:nvGraphicFramePr>
        <p:xfrm>
          <a:off x="7372033" y="1706563"/>
          <a:ext cx="1692275" cy="563562"/>
        </p:xfrm>
        <a:graphic>
          <a:graphicData uri="http://schemas.openxmlformats.org/presentationml/2006/ole">
            <mc:AlternateContent xmlns:mc="http://schemas.openxmlformats.org/markup-compatibility/2006">
              <mc:Choice xmlns:v="urn:schemas-microsoft-com:vml" Requires="v">
                <p:oleObj spid="_x0000_s3077" name="" r:id="rId17" imgW="599440" imgH="203835" progId="Equation.3">
                  <p:embed/>
                </p:oleObj>
              </mc:Choice>
              <mc:Fallback>
                <p:oleObj name="" r:id="rId17" imgW="599440" imgH="203835" progId="Equation.3">
                  <p:embed/>
                  <p:pic>
                    <p:nvPicPr>
                      <p:cNvPr id="0" name="图片 3076"/>
                      <p:cNvPicPr/>
                      <p:nvPr/>
                    </p:nvPicPr>
                    <p:blipFill>
                      <a:blip r:embed="rId18"/>
                      <a:stretch>
                        <a:fillRect/>
                      </a:stretch>
                    </p:blipFill>
                    <p:spPr>
                      <a:xfrm>
                        <a:off x="7372033" y="1706563"/>
                        <a:ext cx="1692275" cy="563562"/>
                      </a:xfrm>
                      <a:prstGeom prst="rect">
                        <a:avLst/>
                      </a:prstGeom>
                      <a:noFill/>
                      <a:ln w="38100">
                        <a:noFill/>
                        <a:miter/>
                      </a:ln>
                    </p:spPr>
                  </p:pic>
                </p:oleObj>
              </mc:Fallback>
            </mc:AlternateContent>
          </a:graphicData>
        </a:graphic>
      </p:graphicFrame>
      <p:sp>
        <p:nvSpPr>
          <p:cNvPr id="15367" name="右箭头 15366"/>
          <p:cNvSpPr/>
          <p:nvPr>
            <p:custDataLst>
              <p:tags r:id="rId19"/>
            </p:custDataLst>
          </p:nvPr>
        </p:nvSpPr>
        <p:spPr>
          <a:xfrm>
            <a:off x="1828483" y="2641600"/>
            <a:ext cx="574675" cy="287338"/>
          </a:xfrm>
          <a:prstGeom prst="rightArrow">
            <a:avLst>
              <a:gd name="adj1" fmla="val 50000"/>
              <a:gd name="adj2" fmla="val 49990"/>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latin typeface="Garamond" panose="02020404030301010803" pitchFamily="2" charset="0"/>
            </a:endParaRPr>
          </a:p>
        </p:txBody>
      </p:sp>
      <p:sp>
        <p:nvSpPr>
          <p:cNvPr id="15368" name="矩形 15367"/>
          <p:cNvSpPr/>
          <p:nvPr>
            <p:custDataLst>
              <p:tags r:id="rId20"/>
            </p:custDataLst>
          </p:nvPr>
        </p:nvSpPr>
        <p:spPr>
          <a:xfrm>
            <a:off x="1055370" y="3392488"/>
            <a:ext cx="9144000" cy="0"/>
          </a:xfrm>
          <a:prstGeom prst="rect">
            <a:avLst/>
          </a:prstGeom>
          <a:noFill/>
          <a:ln w="9525">
            <a:noFill/>
          </a:ln>
        </p:spPr>
        <p:txBody>
          <a:bodyPr anchor="t" anchorCtr="0"/>
          <a:p>
            <a:endParaRPr lang="zh-CN" altLang="en-US">
              <a:latin typeface="Garamond" panose="02020404030301010803" pitchFamily="2" charset="0"/>
            </a:endParaRPr>
          </a:p>
        </p:txBody>
      </p:sp>
      <p:grpSp>
        <p:nvGrpSpPr>
          <p:cNvPr id="15369" name="组合 15368"/>
          <p:cNvGrpSpPr/>
          <p:nvPr/>
        </p:nvGrpSpPr>
        <p:grpSpPr>
          <a:xfrm>
            <a:off x="3214370" y="2451100"/>
            <a:ext cx="2555875" cy="609600"/>
            <a:chOff x="0" y="0"/>
            <a:chExt cx="1610" cy="384"/>
          </a:xfrm>
        </p:grpSpPr>
        <p:graphicFrame>
          <p:nvGraphicFramePr>
            <p:cNvPr id="13321" name="对象 15369"/>
            <p:cNvGraphicFramePr>
              <a:graphicFrameLocks noChangeAspect="1"/>
            </p:cNvGraphicFramePr>
            <p:nvPr>
              <p:custDataLst>
                <p:tags r:id="rId21"/>
              </p:custDataLst>
            </p:nvPr>
          </p:nvGraphicFramePr>
          <p:xfrm>
            <a:off x="0" y="0"/>
            <a:ext cx="793" cy="384"/>
          </p:xfrm>
          <a:graphic>
            <a:graphicData uri="http://schemas.openxmlformats.org/presentationml/2006/ole">
              <mc:AlternateContent xmlns:mc="http://schemas.openxmlformats.org/markup-compatibility/2006">
                <mc:Choice xmlns:v="urn:schemas-microsoft-com:vml" Requires="v">
                  <p:oleObj spid="_x0000_s3080" name="" r:id="rId22" imgW="369570" imgH="203835" progId="Equation.DSMT4">
                    <p:embed/>
                  </p:oleObj>
                </mc:Choice>
                <mc:Fallback>
                  <p:oleObj name="" r:id="rId22" imgW="369570" imgH="203835" progId="Equation.DSMT4">
                    <p:embed/>
                    <p:pic>
                      <p:nvPicPr>
                        <p:cNvPr id="0" name="图片 3079"/>
                        <p:cNvPicPr/>
                        <p:nvPr/>
                      </p:nvPicPr>
                      <p:blipFill>
                        <a:blip r:embed="rId23"/>
                        <a:stretch>
                          <a:fillRect/>
                        </a:stretch>
                      </p:blipFill>
                      <p:spPr>
                        <a:xfrm>
                          <a:off x="0" y="0"/>
                          <a:ext cx="793" cy="384"/>
                        </a:xfrm>
                        <a:prstGeom prst="rect">
                          <a:avLst/>
                        </a:prstGeom>
                        <a:noFill/>
                        <a:ln w="38100">
                          <a:noFill/>
                          <a:miter/>
                        </a:ln>
                      </p:spPr>
                    </p:pic>
                  </p:oleObj>
                </mc:Fallback>
              </mc:AlternateContent>
            </a:graphicData>
          </a:graphic>
        </p:graphicFrame>
        <p:sp>
          <p:nvSpPr>
            <p:cNvPr id="13322" name="矩形 15370"/>
            <p:cNvSpPr/>
            <p:nvPr>
              <p:custDataLst>
                <p:tags r:id="rId24"/>
              </p:custDataLst>
            </p:nvPr>
          </p:nvSpPr>
          <p:spPr>
            <a:xfrm>
              <a:off x="771" y="40"/>
              <a:ext cx="839" cy="327"/>
            </a:xfrm>
            <a:prstGeom prst="rect">
              <a:avLst/>
            </a:prstGeom>
            <a:noFill/>
            <a:ln w="9525">
              <a:noFill/>
            </a:ln>
          </p:spPr>
          <p:txBody>
            <a:bodyPr wrap="none" anchor="ctr" anchorCtr="0">
              <a:spAutoFit/>
            </a:bodyPr>
            <a:p>
              <a:r>
                <a:rPr lang="zh-CN" altLang="en-US" sz="2800" b="1">
                  <a:solidFill>
                    <a:schemeClr val="tx1"/>
                  </a:solidFill>
                  <a:latin typeface="Garamond" panose="02020404030301010803" pitchFamily="2" charset="0"/>
                  <a:ea typeface="楷体_GB2312" pitchFamily="1" charset="-122"/>
                </a:rPr>
                <a:t>被排除</a:t>
              </a:r>
              <a:r>
                <a:rPr lang="zh-CN" altLang="en-US" sz="2400" b="1">
                  <a:solidFill>
                    <a:schemeClr val="tx1"/>
                  </a:solidFill>
                  <a:latin typeface="Garamond" panose="02020404030301010803" pitchFamily="2" charset="0"/>
                </a:rPr>
                <a:t> </a:t>
              </a:r>
              <a:endParaRPr lang="zh-CN" altLang="en-US" sz="2400" b="1">
                <a:solidFill>
                  <a:schemeClr val="tx1"/>
                </a:solidFill>
                <a:latin typeface="Garamond" panose="02020404030301010803" pitchFamily="2" charset="0"/>
              </a:endParaRPr>
            </a:p>
          </p:txBody>
        </p:sp>
      </p:grpSp>
      <p:grpSp>
        <p:nvGrpSpPr>
          <p:cNvPr id="15372" name="组合 15371"/>
          <p:cNvGrpSpPr/>
          <p:nvPr/>
        </p:nvGrpSpPr>
        <p:grpSpPr>
          <a:xfrm>
            <a:off x="1156970" y="3589338"/>
            <a:ext cx="2743200" cy="615950"/>
            <a:chOff x="0" y="0"/>
            <a:chExt cx="1728" cy="388"/>
          </a:xfrm>
        </p:grpSpPr>
        <p:sp>
          <p:nvSpPr>
            <p:cNvPr id="13324" name="矩形 15372"/>
            <p:cNvSpPr/>
            <p:nvPr>
              <p:custDataLst>
                <p:tags r:id="rId25"/>
              </p:custDataLst>
            </p:nvPr>
          </p:nvSpPr>
          <p:spPr>
            <a:xfrm>
              <a:off x="0" y="48"/>
              <a:ext cx="1013" cy="327"/>
            </a:xfrm>
            <a:prstGeom prst="rect">
              <a:avLst/>
            </a:prstGeom>
            <a:noFill/>
            <a:ln w="9525">
              <a:noFill/>
            </a:ln>
          </p:spPr>
          <p:txBody>
            <a:bodyPr wrap="none" anchor="ctr" anchorCtr="0">
              <a:spAutoFit/>
            </a:bodyPr>
            <a:p>
              <a:r>
                <a:rPr lang="zh-CN" altLang="en-US" sz="2800" b="1">
                  <a:latin typeface="Times New Roman" panose="02020603050405020304" charset="0"/>
                </a:rPr>
                <a:t>（２）</a:t>
              </a:r>
              <a:endParaRPr lang="zh-CN" altLang="en-US" sz="2800" b="1">
                <a:latin typeface="Times New Roman" panose="02020603050405020304" charset="0"/>
              </a:endParaRPr>
            </a:p>
          </p:txBody>
        </p:sp>
        <p:graphicFrame>
          <p:nvGraphicFramePr>
            <p:cNvPr id="13325" name="对象 15373"/>
            <p:cNvGraphicFramePr>
              <a:graphicFrameLocks noChangeAspect="1"/>
            </p:cNvGraphicFramePr>
            <p:nvPr>
              <p:custDataLst>
                <p:tags r:id="rId26"/>
              </p:custDataLst>
            </p:nvPr>
          </p:nvGraphicFramePr>
          <p:xfrm>
            <a:off x="912" y="0"/>
            <a:ext cx="816" cy="388"/>
          </p:xfrm>
          <a:graphic>
            <a:graphicData uri="http://schemas.openxmlformats.org/presentationml/2006/ole">
              <mc:AlternateContent xmlns:mc="http://schemas.openxmlformats.org/markup-compatibility/2006">
                <mc:Choice xmlns:v="urn:schemas-microsoft-com:vml" Requires="v">
                  <p:oleObj spid="_x0000_s3079" name="" r:id="rId27" imgW="420370" imgH="241935" progId="Equation.3">
                    <p:embed/>
                  </p:oleObj>
                </mc:Choice>
                <mc:Fallback>
                  <p:oleObj name="" r:id="rId27" imgW="420370" imgH="241935" progId="Equation.3">
                    <p:embed/>
                    <p:pic>
                      <p:nvPicPr>
                        <p:cNvPr id="0" name="图片 3078"/>
                        <p:cNvPicPr/>
                        <p:nvPr/>
                      </p:nvPicPr>
                      <p:blipFill>
                        <a:blip r:embed="rId28"/>
                        <a:stretch>
                          <a:fillRect/>
                        </a:stretch>
                      </p:blipFill>
                      <p:spPr>
                        <a:xfrm>
                          <a:off x="912" y="0"/>
                          <a:ext cx="816" cy="388"/>
                        </a:xfrm>
                        <a:prstGeom prst="rect">
                          <a:avLst/>
                        </a:prstGeom>
                        <a:noFill/>
                        <a:ln w="38100">
                          <a:noFill/>
                          <a:miter/>
                        </a:ln>
                      </p:spPr>
                    </p:pic>
                  </p:oleObj>
                </mc:Fallback>
              </mc:AlternateContent>
            </a:graphicData>
          </a:graphic>
        </p:graphicFrame>
      </p:grpSp>
      <p:sp>
        <p:nvSpPr>
          <p:cNvPr id="15375" name="矩形 15374"/>
          <p:cNvSpPr/>
          <p:nvPr>
            <p:custDataLst>
              <p:tags r:id="rId29"/>
            </p:custDataLst>
          </p:nvPr>
        </p:nvSpPr>
        <p:spPr>
          <a:xfrm>
            <a:off x="4474845" y="3594100"/>
            <a:ext cx="2849563" cy="519113"/>
          </a:xfrm>
          <a:prstGeom prst="rect">
            <a:avLst/>
          </a:prstGeom>
          <a:noFill/>
          <a:ln w="9525">
            <a:noFill/>
          </a:ln>
        </p:spPr>
        <p:txBody>
          <a:bodyPr wrap="none" anchor="ctr" anchorCtr="0">
            <a:spAutoFit/>
          </a:bodyPr>
          <a:p>
            <a:r>
              <a:rPr lang="zh-CN" altLang="en-US" sz="2800" b="1" dirty="0">
                <a:latin typeface="楷体_GB2312" pitchFamily="1" charset="-122"/>
                <a:ea typeface="楷体_GB2312" pitchFamily="1" charset="-122"/>
              </a:rPr>
              <a:t>方程（</a:t>
            </a:r>
            <a:r>
              <a:rPr lang="zh-CN" altLang="en-US" sz="2800" b="1" dirty="0">
                <a:latin typeface="楷体_GB2312" pitchFamily="1" charset="-122"/>
                <a:ea typeface="楷体_GB2312" pitchFamily="1" charset="-122"/>
              </a:rPr>
              <a:t>*</a:t>
            </a:r>
            <a:r>
              <a:rPr lang="zh-CN" altLang="en-US" sz="2800" b="1" dirty="0">
                <a:latin typeface="楷体_GB2312" pitchFamily="1" charset="-122"/>
                <a:ea typeface="楷体_GB2312" pitchFamily="1" charset="-122"/>
              </a:rPr>
              <a:t>）的解是</a:t>
            </a:r>
            <a:endParaRPr lang="zh-CN" altLang="en-US" sz="2800" b="1" dirty="0">
              <a:latin typeface="楷体_GB2312" pitchFamily="1" charset="-122"/>
              <a:ea typeface="楷体_GB2312" pitchFamily="1" charset="-122"/>
            </a:endParaRPr>
          </a:p>
        </p:txBody>
      </p:sp>
      <p:graphicFrame>
        <p:nvGraphicFramePr>
          <p:cNvPr id="15376" name="对象 15375"/>
          <p:cNvGraphicFramePr>
            <a:graphicFrameLocks noChangeAspect="1"/>
          </p:cNvGraphicFramePr>
          <p:nvPr>
            <p:custDataLst>
              <p:tags r:id="rId30"/>
            </p:custDataLst>
          </p:nvPr>
        </p:nvGraphicFramePr>
        <p:xfrm>
          <a:off x="3628708" y="4662488"/>
          <a:ext cx="2971800" cy="627062"/>
        </p:xfrm>
        <a:graphic>
          <a:graphicData uri="http://schemas.openxmlformats.org/presentationml/2006/ole">
            <mc:AlternateContent xmlns:mc="http://schemas.openxmlformats.org/markup-compatibility/2006">
              <mc:Choice xmlns:v="urn:schemas-microsoft-com:vml" Requires="v">
                <p:oleObj spid="_x0000_s3076" name="" r:id="rId31" imgW="1045210" imgH="216535" progId="Equation.3">
                  <p:embed/>
                </p:oleObj>
              </mc:Choice>
              <mc:Fallback>
                <p:oleObj name="" r:id="rId31" imgW="1045210" imgH="216535" progId="Equation.3">
                  <p:embed/>
                  <p:pic>
                    <p:nvPicPr>
                      <p:cNvPr id="0" name="图片 3075"/>
                      <p:cNvPicPr/>
                      <p:nvPr/>
                    </p:nvPicPr>
                    <p:blipFill>
                      <a:blip r:embed="rId32"/>
                      <a:stretch>
                        <a:fillRect/>
                      </a:stretch>
                    </p:blipFill>
                    <p:spPr>
                      <a:xfrm>
                        <a:off x="3628708" y="4662488"/>
                        <a:ext cx="2971800" cy="6270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linds(horizontal)">
                                      <p:cBhvr>
                                        <p:cTn id="7" dur="500"/>
                                        <p:tgtEl>
                                          <p:spTgt spid="15362"/>
                                        </p:tgtEl>
                                      </p:cBhvr>
                                    </p:animEffect>
                                  </p:childTnLst>
                                </p:cTn>
                              </p:par>
                              <p:par>
                                <p:cTn id="8" presetID="3" presetClass="entr" presetSubtype="10" fill="hold" nodeType="withEffect">
                                  <p:stCondLst>
                                    <p:cond delay="0"/>
                                  </p:stCondLst>
                                  <p:childTnLst>
                                    <p:set>
                                      <p:cBhvr>
                                        <p:cTn id="9" dur="1" fill="hold">
                                          <p:stCondLst>
                                            <p:cond delay="0"/>
                                          </p:stCondLst>
                                        </p:cTn>
                                        <p:tgtEl>
                                          <p:spTgt spid="15363"/>
                                        </p:tgtEl>
                                        <p:attrNameLst>
                                          <p:attrName>style.visibility</p:attrName>
                                        </p:attrNameLst>
                                      </p:cBhvr>
                                      <p:to>
                                        <p:strVal val="visible"/>
                                      </p:to>
                                    </p:set>
                                    <p:animEffect transition="in" filter="blinds(horizontal)">
                                      <p:cBhvr>
                                        <p:cTn id="10" dur="500"/>
                                        <p:tgtEl>
                                          <p:spTgt spid="15363"/>
                                        </p:tgtEl>
                                      </p:cBhvr>
                                    </p:animEffect>
                                  </p:childTnLst>
                                </p:cTn>
                              </p:par>
                              <p:par>
                                <p:cTn id="11" presetID="3" presetClass="entr" presetSubtype="10" fill="hold" nodeType="withEffect">
                                  <p:stCondLst>
                                    <p:cond delay="0"/>
                                  </p:stCondLst>
                                  <p:childTnLst>
                                    <p:set>
                                      <p:cBhvr>
                                        <p:cTn id="12" dur="1" fill="hold">
                                          <p:stCondLst>
                                            <p:cond delay="0"/>
                                          </p:stCondLst>
                                        </p:cTn>
                                        <p:tgtEl>
                                          <p:spTgt spid="15364"/>
                                        </p:tgtEl>
                                        <p:attrNameLst>
                                          <p:attrName>style.visibility</p:attrName>
                                        </p:attrNameLst>
                                      </p:cBhvr>
                                      <p:to>
                                        <p:strVal val="visible"/>
                                      </p:to>
                                    </p:set>
                                    <p:animEffect transition="in" filter="blinds(horizontal)">
                                      <p:cBhvr>
                                        <p:cTn id="13" dur="500"/>
                                        <p:tgtEl>
                                          <p:spTgt spid="15364"/>
                                        </p:tgtEl>
                                      </p:cBhvr>
                                    </p:animEffect>
                                  </p:childTnLst>
                                </p:cTn>
                              </p:par>
                              <p:par>
                                <p:cTn id="14" presetID="3" presetClass="entr" presetSubtype="10" fill="hold" nodeType="withEffect">
                                  <p:stCondLst>
                                    <p:cond delay="0"/>
                                  </p:stCondLst>
                                  <p:childTnLst>
                                    <p:set>
                                      <p:cBhvr>
                                        <p:cTn id="15" dur="1" fill="hold">
                                          <p:stCondLst>
                                            <p:cond delay="0"/>
                                          </p:stCondLst>
                                        </p:cTn>
                                        <p:tgtEl>
                                          <p:spTgt spid="15366"/>
                                        </p:tgtEl>
                                        <p:attrNameLst>
                                          <p:attrName>style.visibility</p:attrName>
                                        </p:attrNameLst>
                                      </p:cBhvr>
                                      <p:to>
                                        <p:strVal val="visible"/>
                                      </p:to>
                                    </p:set>
                                    <p:animEffect transition="in" filter="blinds(horizontal)">
                                      <p:cBhvr>
                                        <p:cTn id="16" dur="500"/>
                                        <p:tgtEl>
                                          <p:spTgt spid="1536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5365"/>
                                        </p:tgtEl>
                                        <p:attrNameLst>
                                          <p:attrName>style.visibility</p:attrName>
                                        </p:attrNameLst>
                                      </p:cBhvr>
                                      <p:to>
                                        <p:strVal val="visible"/>
                                      </p:to>
                                    </p:set>
                                    <p:animEffect transition="in" filter="box(in)">
                                      <p:cBhvr>
                                        <p:cTn id="21" dur="500"/>
                                        <p:tgtEl>
                                          <p:spTgt spid="15365"/>
                                        </p:tgtEl>
                                      </p:cBhvr>
                                    </p:animEffect>
                                  </p:childTnLst>
                                </p:cTn>
                              </p:par>
                              <p:par>
                                <p:cTn id="22" presetID="4" presetClass="entr" presetSubtype="16" fill="hold" nodeType="withEffect">
                                  <p:stCondLst>
                                    <p:cond delay="0"/>
                                  </p:stCondLst>
                                  <p:childTnLst>
                                    <p:set>
                                      <p:cBhvr>
                                        <p:cTn id="23" dur="1" fill="hold">
                                          <p:stCondLst>
                                            <p:cond delay="0"/>
                                          </p:stCondLst>
                                        </p:cTn>
                                        <p:tgtEl>
                                          <p:spTgt spid="15367"/>
                                        </p:tgtEl>
                                        <p:attrNameLst>
                                          <p:attrName>style.visibility</p:attrName>
                                        </p:attrNameLst>
                                      </p:cBhvr>
                                      <p:to>
                                        <p:strVal val="visible"/>
                                      </p:to>
                                    </p:set>
                                    <p:animEffect transition="in" filter="box(in)">
                                      <p:cBhvr>
                                        <p:cTn id="24" dur="500"/>
                                        <p:tgtEl>
                                          <p:spTgt spid="15367"/>
                                        </p:tgtEl>
                                      </p:cBhvr>
                                    </p:animEffect>
                                  </p:childTnLst>
                                </p:cTn>
                              </p:par>
                              <p:par>
                                <p:cTn id="25" presetID="4" presetClass="entr" presetSubtype="16" fill="hold" nodeType="withEffect">
                                  <p:stCondLst>
                                    <p:cond delay="0"/>
                                  </p:stCondLst>
                                  <p:childTnLst>
                                    <p:set>
                                      <p:cBhvr>
                                        <p:cTn id="26" dur="1" fill="hold">
                                          <p:stCondLst>
                                            <p:cond delay="0"/>
                                          </p:stCondLst>
                                        </p:cTn>
                                        <p:tgtEl>
                                          <p:spTgt spid="15368"/>
                                        </p:tgtEl>
                                        <p:attrNameLst>
                                          <p:attrName>style.visibility</p:attrName>
                                        </p:attrNameLst>
                                      </p:cBhvr>
                                      <p:to>
                                        <p:strVal val="visible"/>
                                      </p:to>
                                    </p:set>
                                    <p:animEffect transition="in" filter="box(in)">
                                      <p:cBhvr>
                                        <p:cTn id="27" dur="500"/>
                                        <p:tgtEl>
                                          <p:spTgt spid="15368"/>
                                        </p:tgtEl>
                                      </p:cBhvr>
                                    </p:animEffect>
                                  </p:childTnLst>
                                </p:cTn>
                              </p:par>
                              <p:par>
                                <p:cTn id="28" presetID="4" presetClass="entr" presetSubtype="16" fill="hold" nodeType="withEffect">
                                  <p:stCondLst>
                                    <p:cond delay="0"/>
                                  </p:stCondLst>
                                  <p:childTnLst>
                                    <p:set>
                                      <p:cBhvr>
                                        <p:cTn id="29" dur="1" fill="hold">
                                          <p:stCondLst>
                                            <p:cond delay="0"/>
                                          </p:stCondLst>
                                        </p:cTn>
                                        <p:tgtEl>
                                          <p:spTgt spid="15369"/>
                                        </p:tgtEl>
                                        <p:attrNameLst>
                                          <p:attrName>style.visibility</p:attrName>
                                        </p:attrNameLst>
                                      </p:cBhvr>
                                      <p:to>
                                        <p:strVal val="visible"/>
                                      </p:to>
                                    </p:set>
                                    <p:animEffect transition="in" filter="box(in)">
                                      <p:cBhvr>
                                        <p:cTn id="30" dur="500"/>
                                        <p:tgtEl>
                                          <p:spTgt spid="1536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372"/>
                                        </p:tgtEl>
                                        <p:attrNameLst>
                                          <p:attrName>style.visibility</p:attrName>
                                        </p:attrNameLst>
                                      </p:cBhvr>
                                      <p:to>
                                        <p:strVal val="visible"/>
                                      </p:to>
                                    </p:set>
                                    <p:anim calcmode="lin" valueType="num">
                                      <p:cBhvr additive="base">
                                        <p:cTn id="35" dur="500" fill="hold"/>
                                        <p:tgtEl>
                                          <p:spTgt spid="15372"/>
                                        </p:tgtEl>
                                        <p:attrNameLst>
                                          <p:attrName>ppt_x</p:attrName>
                                        </p:attrNameLst>
                                      </p:cBhvr>
                                      <p:tavLst>
                                        <p:tav tm="0">
                                          <p:val>
                                            <p:strVal val="#ppt_x"/>
                                          </p:val>
                                        </p:tav>
                                        <p:tav tm="100000">
                                          <p:val>
                                            <p:strVal val="#ppt_x"/>
                                          </p:val>
                                        </p:tav>
                                      </p:tavLst>
                                    </p:anim>
                                    <p:anim calcmode="lin" valueType="num">
                                      <p:cBhvr additive="base">
                                        <p:cTn id="36" dur="500" fill="hold"/>
                                        <p:tgtEl>
                                          <p:spTgt spid="1537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375"/>
                                        </p:tgtEl>
                                        <p:attrNameLst>
                                          <p:attrName>style.visibility</p:attrName>
                                        </p:attrNameLst>
                                      </p:cBhvr>
                                      <p:to>
                                        <p:strVal val="visible"/>
                                      </p:to>
                                    </p:set>
                                    <p:anim calcmode="lin" valueType="num">
                                      <p:cBhvr additive="base">
                                        <p:cTn id="39" dur="500" fill="hold"/>
                                        <p:tgtEl>
                                          <p:spTgt spid="15375"/>
                                        </p:tgtEl>
                                        <p:attrNameLst>
                                          <p:attrName>ppt_x</p:attrName>
                                        </p:attrNameLst>
                                      </p:cBhvr>
                                      <p:tavLst>
                                        <p:tav tm="0">
                                          <p:val>
                                            <p:strVal val="#ppt_x"/>
                                          </p:val>
                                        </p:tav>
                                        <p:tav tm="100000">
                                          <p:val>
                                            <p:strVal val="#ppt_x"/>
                                          </p:val>
                                        </p:tav>
                                      </p:tavLst>
                                    </p:anim>
                                    <p:anim calcmode="lin" valueType="num">
                                      <p:cBhvr additive="base">
                                        <p:cTn id="40" dur="500" fill="hold"/>
                                        <p:tgtEl>
                                          <p:spTgt spid="1537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376"/>
                                        </p:tgtEl>
                                        <p:attrNameLst>
                                          <p:attrName>style.visibility</p:attrName>
                                        </p:attrNameLst>
                                      </p:cBhvr>
                                      <p:to>
                                        <p:strVal val="visible"/>
                                      </p:to>
                                    </p:set>
                                    <p:anim calcmode="lin" valueType="num">
                                      <p:cBhvr additive="base">
                                        <p:cTn id="45" dur="500" fill="hold"/>
                                        <p:tgtEl>
                                          <p:spTgt spid="15376"/>
                                        </p:tgtEl>
                                        <p:attrNameLst>
                                          <p:attrName>ppt_x</p:attrName>
                                        </p:attrNameLst>
                                      </p:cBhvr>
                                      <p:tavLst>
                                        <p:tav tm="0">
                                          <p:val>
                                            <p:strVal val="#ppt_x"/>
                                          </p:val>
                                        </p:tav>
                                        <p:tav tm="100000">
                                          <p:val>
                                            <p:strVal val="#ppt_x"/>
                                          </p:val>
                                        </p:tav>
                                      </p:tavLst>
                                    </p:anim>
                                    <p:anim calcmode="lin" valueType="num">
                                      <p:cBhvr additive="base">
                                        <p:cTn id="46" dur="500" fill="hold"/>
                                        <p:tgtEl>
                                          <p:spTgt spid="153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75" grpId="0" bldLvl="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3.3 </a:t>
            </a:r>
            <a:r>
              <a:rPr lang="zh-CN" altLang="en-US" sz="2400" b="1" kern="0" noProof="0" dirty="0" smtClean="0">
                <a:ln>
                  <a:noFill/>
                </a:ln>
                <a:effectLst/>
                <a:uLnTx/>
                <a:uFillTx/>
                <a:latin typeface="宋体" panose="02010600030101010101" pitchFamily="2" charset="-122"/>
                <a:ea typeface="楷体_GB2312"/>
                <a:sym typeface="+mn-ea"/>
              </a:rPr>
              <a:t>直角坐标系内的分离变量法</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6386" name="文本占位符 16385"/>
          <p:cNvSpPr>
            <a:spLocks noGrp="1"/>
          </p:cNvSpPr>
          <p:nvPr>
            <p:custDataLst>
              <p:tags r:id="rId10"/>
            </p:custDataLst>
          </p:nvPr>
        </p:nvSpPr>
        <p:spPr>
          <a:xfrm>
            <a:off x="1367155" y="4650105"/>
            <a:ext cx="1666875" cy="649288"/>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fontAlgn="base">
              <a:buNone/>
            </a:pPr>
            <a:r>
              <a:rPr lang="zh-CN" altLang="en-US" sz="2800" b="1" strike="noStrike" noProof="1">
                <a:effectLst/>
                <a:ea typeface="楷体_GB2312" pitchFamily="1" charset="-122"/>
              </a:rPr>
              <a:t>解出</a:t>
            </a:r>
            <a:endParaRPr lang="zh-CN" altLang="en-US" sz="2800" b="1" strike="noStrike" noProof="1">
              <a:effectLst/>
              <a:ea typeface="楷体_GB2312" pitchFamily="1" charset="-122"/>
            </a:endParaRPr>
          </a:p>
        </p:txBody>
      </p:sp>
      <p:sp>
        <p:nvSpPr>
          <p:cNvPr id="14338" name="矩形 16386"/>
          <p:cNvSpPr/>
          <p:nvPr>
            <p:custDataLst>
              <p:tags r:id="rId11"/>
            </p:custDataLst>
          </p:nvPr>
        </p:nvSpPr>
        <p:spPr>
          <a:xfrm>
            <a:off x="246380" y="3567430"/>
            <a:ext cx="9144000" cy="0"/>
          </a:xfrm>
          <a:prstGeom prst="rect">
            <a:avLst/>
          </a:prstGeom>
          <a:noFill/>
          <a:ln w="9525">
            <a:noFill/>
          </a:ln>
        </p:spPr>
        <p:txBody>
          <a:bodyPr anchor="t" anchorCtr="0"/>
          <a:p>
            <a:endParaRPr lang="zh-CN" altLang="en-US">
              <a:effectLst/>
              <a:latin typeface="Garamond" panose="02020404030301010803" pitchFamily="2" charset="0"/>
            </a:endParaRPr>
          </a:p>
        </p:txBody>
      </p:sp>
      <p:graphicFrame>
        <p:nvGraphicFramePr>
          <p:cNvPr id="16388" name="对象 16387"/>
          <p:cNvGraphicFramePr>
            <a:graphicFrameLocks noChangeAspect="1"/>
          </p:cNvGraphicFramePr>
          <p:nvPr>
            <p:custDataLst>
              <p:tags r:id="rId12"/>
            </p:custDataLst>
          </p:nvPr>
        </p:nvGraphicFramePr>
        <p:xfrm>
          <a:off x="2635568" y="3045143"/>
          <a:ext cx="2343150" cy="1314450"/>
        </p:xfrm>
        <a:graphic>
          <a:graphicData uri="http://schemas.openxmlformats.org/presentationml/2006/ole">
            <mc:AlternateContent xmlns:mc="http://schemas.openxmlformats.org/markup-compatibility/2006">
              <mc:Choice xmlns:v="urn:schemas-microsoft-com:vml" Requires="v">
                <p:oleObj spid="_x0000_s3087" name="" r:id="rId13" imgW="864870" imgH="483235" progId="Equation.DSMT4">
                  <p:embed/>
                </p:oleObj>
              </mc:Choice>
              <mc:Fallback>
                <p:oleObj name="" r:id="rId13" imgW="864870" imgH="483235" progId="Equation.DSMT4">
                  <p:embed/>
                  <p:pic>
                    <p:nvPicPr>
                      <p:cNvPr id="0" name="图片 3086"/>
                      <p:cNvPicPr/>
                      <p:nvPr/>
                    </p:nvPicPr>
                    <p:blipFill>
                      <a:blip r:embed="rId14"/>
                      <a:stretch>
                        <a:fillRect/>
                      </a:stretch>
                    </p:blipFill>
                    <p:spPr>
                      <a:xfrm>
                        <a:off x="2635568" y="3045143"/>
                        <a:ext cx="2343150" cy="1314450"/>
                      </a:xfrm>
                      <a:prstGeom prst="rect">
                        <a:avLst/>
                      </a:prstGeom>
                      <a:noFill/>
                      <a:ln w="38100">
                        <a:noFill/>
                        <a:miter/>
                      </a:ln>
                    </p:spPr>
                  </p:pic>
                </p:oleObj>
              </mc:Fallback>
            </mc:AlternateContent>
          </a:graphicData>
        </a:graphic>
      </p:graphicFrame>
      <p:graphicFrame>
        <p:nvGraphicFramePr>
          <p:cNvPr id="16389" name="对象 16388"/>
          <p:cNvGraphicFramePr>
            <a:graphicFrameLocks noChangeAspect="1"/>
          </p:cNvGraphicFramePr>
          <p:nvPr>
            <p:custDataLst>
              <p:tags r:id="rId15"/>
            </p:custDataLst>
          </p:nvPr>
        </p:nvGraphicFramePr>
        <p:xfrm>
          <a:off x="2662555" y="4650105"/>
          <a:ext cx="2516188" cy="609600"/>
        </p:xfrm>
        <a:graphic>
          <a:graphicData uri="http://schemas.openxmlformats.org/presentationml/2006/ole">
            <mc:AlternateContent xmlns:mc="http://schemas.openxmlformats.org/markup-compatibility/2006">
              <mc:Choice xmlns:v="urn:schemas-microsoft-com:vml" Requires="v">
                <p:oleObj spid="_x0000_s3081" name="" r:id="rId16" imgW="905510" imgH="216535" progId="Equation.3">
                  <p:embed/>
                </p:oleObj>
              </mc:Choice>
              <mc:Fallback>
                <p:oleObj name="" r:id="rId16" imgW="905510" imgH="216535" progId="Equation.3">
                  <p:embed/>
                  <p:pic>
                    <p:nvPicPr>
                      <p:cNvPr id="0" name="图片 3080"/>
                      <p:cNvPicPr/>
                      <p:nvPr/>
                    </p:nvPicPr>
                    <p:blipFill>
                      <a:blip r:embed="rId17"/>
                      <a:stretch>
                        <a:fillRect/>
                      </a:stretch>
                    </p:blipFill>
                    <p:spPr>
                      <a:xfrm>
                        <a:off x="2662555" y="4650105"/>
                        <a:ext cx="2516188" cy="609600"/>
                      </a:xfrm>
                      <a:prstGeom prst="rect">
                        <a:avLst/>
                      </a:prstGeom>
                      <a:noFill/>
                      <a:ln w="38100">
                        <a:noFill/>
                        <a:miter/>
                      </a:ln>
                    </p:spPr>
                  </p:pic>
                </p:oleObj>
              </mc:Fallback>
            </mc:AlternateContent>
          </a:graphicData>
        </a:graphic>
      </p:graphicFrame>
      <p:sp>
        <p:nvSpPr>
          <p:cNvPr id="16390" name="右箭头 16389"/>
          <p:cNvSpPr/>
          <p:nvPr>
            <p:custDataLst>
              <p:tags r:id="rId18"/>
            </p:custDataLst>
          </p:nvPr>
        </p:nvSpPr>
        <p:spPr>
          <a:xfrm>
            <a:off x="5405755" y="4802505"/>
            <a:ext cx="914400" cy="215900"/>
          </a:xfrm>
          <a:prstGeom prst="rightArrow">
            <a:avLst>
              <a:gd name="adj1" fmla="val 50000"/>
              <a:gd name="adj2" fmla="val 105862"/>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effectLst/>
              <a:latin typeface="Garamond" panose="02020404030301010803" pitchFamily="2" charset="0"/>
            </a:endParaRPr>
          </a:p>
        </p:txBody>
      </p:sp>
      <p:graphicFrame>
        <p:nvGraphicFramePr>
          <p:cNvPr id="16391" name="对象 16390"/>
          <p:cNvGraphicFramePr>
            <a:graphicFrameLocks noChangeAspect="1"/>
          </p:cNvGraphicFramePr>
          <p:nvPr>
            <p:custDataLst>
              <p:tags r:id="rId19"/>
            </p:custDataLst>
          </p:nvPr>
        </p:nvGraphicFramePr>
        <p:xfrm>
          <a:off x="6701155" y="4650105"/>
          <a:ext cx="1981200" cy="660400"/>
        </p:xfrm>
        <a:graphic>
          <a:graphicData uri="http://schemas.openxmlformats.org/presentationml/2006/ole">
            <mc:AlternateContent xmlns:mc="http://schemas.openxmlformats.org/markup-compatibility/2006">
              <mc:Choice xmlns:v="urn:schemas-microsoft-com:vml" Requires="v">
                <p:oleObj spid="_x0000_s3085" name="" r:id="rId20" imgW="599440" imgH="203835" progId="Equation.3">
                  <p:embed/>
                </p:oleObj>
              </mc:Choice>
              <mc:Fallback>
                <p:oleObj name="" r:id="rId20" imgW="599440" imgH="203835" progId="Equation.3">
                  <p:embed/>
                  <p:pic>
                    <p:nvPicPr>
                      <p:cNvPr id="0" name="图片 3084"/>
                      <p:cNvPicPr/>
                      <p:nvPr/>
                    </p:nvPicPr>
                    <p:blipFill>
                      <a:blip r:embed="rId21"/>
                      <a:stretch>
                        <a:fillRect/>
                      </a:stretch>
                    </p:blipFill>
                    <p:spPr>
                      <a:xfrm>
                        <a:off x="6701155" y="4650105"/>
                        <a:ext cx="1981200" cy="660400"/>
                      </a:xfrm>
                      <a:prstGeom prst="rect">
                        <a:avLst/>
                      </a:prstGeom>
                      <a:noFill/>
                      <a:ln w="38100">
                        <a:noFill/>
                        <a:miter/>
                      </a:ln>
                    </p:spPr>
                  </p:pic>
                </p:oleObj>
              </mc:Fallback>
            </mc:AlternateContent>
          </a:graphicData>
        </a:graphic>
      </p:graphicFrame>
      <p:sp>
        <p:nvSpPr>
          <p:cNvPr id="16392" name="右箭头 16391"/>
          <p:cNvSpPr/>
          <p:nvPr>
            <p:custDataLst>
              <p:tags r:id="rId22"/>
            </p:custDataLst>
          </p:nvPr>
        </p:nvSpPr>
        <p:spPr>
          <a:xfrm>
            <a:off x="1519555" y="5793105"/>
            <a:ext cx="762000" cy="228600"/>
          </a:xfrm>
          <a:prstGeom prst="rightArrow">
            <a:avLst>
              <a:gd name="adj1" fmla="val 50000"/>
              <a:gd name="adj2" fmla="val 48595"/>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effectLst/>
              <a:latin typeface="Garamond" panose="02020404030301010803" pitchFamily="2" charset="0"/>
            </a:endParaRPr>
          </a:p>
        </p:txBody>
      </p:sp>
      <p:grpSp>
        <p:nvGrpSpPr>
          <p:cNvPr id="16393" name="组合 16392"/>
          <p:cNvGrpSpPr/>
          <p:nvPr/>
        </p:nvGrpSpPr>
        <p:grpSpPr>
          <a:xfrm>
            <a:off x="2976880" y="5621655"/>
            <a:ext cx="3341688" cy="666750"/>
            <a:chOff x="0" y="0"/>
            <a:chExt cx="2105" cy="420"/>
          </a:xfrm>
        </p:grpSpPr>
        <p:graphicFrame>
          <p:nvGraphicFramePr>
            <p:cNvPr id="14345" name="对象 16393"/>
            <p:cNvGraphicFramePr>
              <a:graphicFrameLocks noChangeAspect="1"/>
            </p:cNvGraphicFramePr>
            <p:nvPr>
              <p:custDataLst>
                <p:tags r:id="rId23"/>
              </p:custDataLst>
            </p:nvPr>
          </p:nvGraphicFramePr>
          <p:xfrm>
            <a:off x="0" y="0"/>
            <a:ext cx="884" cy="420"/>
          </p:xfrm>
          <a:graphic>
            <a:graphicData uri="http://schemas.openxmlformats.org/presentationml/2006/ole">
              <mc:AlternateContent xmlns:mc="http://schemas.openxmlformats.org/markup-compatibility/2006">
                <mc:Choice xmlns:v="urn:schemas-microsoft-com:vml" Requires="v">
                  <p:oleObj spid="_x0000_s3084" name="" r:id="rId24" imgW="420370" imgH="241935" progId="Equation.3">
                    <p:embed/>
                  </p:oleObj>
                </mc:Choice>
                <mc:Fallback>
                  <p:oleObj name="" r:id="rId24" imgW="420370" imgH="241935" progId="Equation.3">
                    <p:embed/>
                    <p:pic>
                      <p:nvPicPr>
                        <p:cNvPr id="0" name="图片 3083"/>
                        <p:cNvPicPr/>
                        <p:nvPr/>
                      </p:nvPicPr>
                      <p:blipFill>
                        <a:blip r:embed="rId25"/>
                        <a:stretch>
                          <a:fillRect/>
                        </a:stretch>
                      </p:blipFill>
                      <p:spPr>
                        <a:xfrm>
                          <a:off x="0" y="0"/>
                          <a:ext cx="884" cy="420"/>
                        </a:xfrm>
                        <a:prstGeom prst="rect">
                          <a:avLst/>
                        </a:prstGeom>
                        <a:noFill/>
                        <a:ln w="38100">
                          <a:noFill/>
                          <a:miter/>
                        </a:ln>
                      </p:spPr>
                    </p:pic>
                  </p:oleObj>
                </mc:Fallback>
              </mc:AlternateContent>
            </a:graphicData>
          </a:graphic>
        </p:graphicFrame>
        <p:sp>
          <p:nvSpPr>
            <p:cNvPr id="14346" name="矩形 16394"/>
            <p:cNvSpPr/>
            <p:nvPr>
              <p:custDataLst>
                <p:tags r:id="rId26"/>
              </p:custDataLst>
            </p:nvPr>
          </p:nvSpPr>
          <p:spPr>
            <a:xfrm>
              <a:off x="816" y="38"/>
              <a:ext cx="1289" cy="327"/>
            </a:xfrm>
            <a:prstGeom prst="rect">
              <a:avLst/>
            </a:prstGeom>
            <a:noFill/>
            <a:ln w="9525">
              <a:noFill/>
            </a:ln>
          </p:spPr>
          <p:txBody>
            <a:bodyPr wrap="none" anchor="ctr" anchorCtr="0">
              <a:spAutoFit/>
            </a:bodyPr>
            <a:p>
              <a:r>
                <a:rPr lang="zh-CN" altLang="en-US" sz="2800" b="1">
                  <a:effectLst/>
                  <a:latin typeface="Garamond" panose="02020404030301010803" pitchFamily="2" charset="0"/>
                  <a:ea typeface="楷体_GB2312" pitchFamily="1" charset="-122"/>
                </a:rPr>
                <a:t>也被排除．</a:t>
              </a:r>
              <a:r>
                <a:rPr lang="zh-CN" altLang="en-US" sz="2400" b="1">
                  <a:effectLst/>
                  <a:latin typeface="Garamond" panose="02020404030301010803" pitchFamily="2" charset="0"/>
                </a:rPr>
                <a:t> </a:t>
              </a:r>
              <a:endParaRPr lang="zh-CN" altLang="en-US" sz="2400" b="1">
                <a:effectLst/>
                <a:latin typeface="Garamond" panose="02020404030301010803" pitchFamily="2" charset="0"/>
              </a:endParaRPr>
            </a:p>
          </p:txBody>
        </p:sp>
      </p:grpSp>
      <p:grpSp>
        <p:nvGrpSpPr>
          <p:cNvPr id="16396" name="组合 16395"/>
          <p:cNvGrpSpPr/>
          <p:nvPr/>
        </p:nvGrpSpPr>
        <p:grpSpPr>
          <a:xfrm>
            <a:off x="1752918" y="1435418"/>
            <a:ext cx="6230937" cy="576262"/>
            <a:chOff x="0" y="0"/>
            <a:chExt cx="3925" cy="363"/>
          </a:xfrm>
        </p:grpSpPr>
        <p:graphicFrame>
          <p:nvGraphicFramePr>
            <p:cNvPr id="14348" name="对象 16396"/>
            <p:cNvGraphicFramePr>
              <a:graphicFrameLocks noChangeAspect="1"/>
            </p:cNvGraphicFramePr>
            <p:nvPr>
              <p:custDataLst>
                <p:tags r:id="rId27"/>
              </p:custDataLst>
            </p:nvPr>
          </p:nvGraphicFramePr>
          <p:xfrm>
            <a:off x="0" y="27"/>
            <a:ext cx="252" cy="315"/>
          </p:xfrm>
          <a:graphic>
            <a:graphicData uri="http://schemas.openxmlformats.org/presentationml/2006/ole">
              <mc:AlternateContent xmlns:mc="http://schemas.openxmlformats.org/markup-compatibility/2006">
                <mc:Choice xmlns:v="urn:schemas-microsoft-com:vml" Requires="v">
                  <p:oleObj spid="_x0000_s3083" name="" r:id="rId28" imgW="179705" imgH="218440" progId="Equation.3">
                    <p:embed/>
                  </p:oleObj>
                </mc:Choice>
                <mc:Fallback>
                  <p:oleObj name="" r:id="rId28" imgW="179705" imgH="218440" progId="Equation.3">
                    <p:embed/>
                    <p:pic>
                      <p:nvPicPr>
                        <p:cNvPr id="0" name="图片 3082"/>
                        <p:cNvPicPr/>
                        <p:nvPr/>
                      </p:nvPicPr>
                      <p:blipFill>
                        <a:blip r:embed="rId29"/>
                        <a:stretch>
                          <a:fillRect/>
                        </a:stretch>
                      </p:blipFill>
                      <p:spPr>
                        <a:xfrm>
                          <a:off x="0" y="27"/>
                          <a:ext cx="252" cy="315"/>
                        </a:xfrm>
                        <a:prstGeom prst="rect">
                          <a:avLst/>
                        </a:prstGeom>
                        <a:noFill/>
                        <a:ln w="38100">
                          <a:noFill/>
                          <a:miter/>
                        </a:ln>
                      </p:spPr>
                    </p:pic>
                  </p:oleObj>
                </mc:Fallback>
              </mc:AlternateContent>
            </a:graphicData>
          </a:graphic>
        </p:graphicFrame>
        <p:graphicFrame>
          <p:nvGraphicFramePr>
            <p:cNvPr id="14349" name="对象 16397"/>
            <p:cNvGraphicFramePr>
              <a:graphicFrameLocks noChangeAspect="1"/>
            </p:cNvGraphicFramePr>
            <p:nvPr>
              <p:custDataLst>
                <p:tags r:id="rId30"/>
              </p:custDataLst>
            </p:nvPr>
          </p:nvGraphicFramePr>
          <p:xfrm>
            <a:off x="699" y="0"/>
            <a:ext cx="332" cy="363"/>
          </p:xfrm>
          <a:graphic>
            <a:graphicData uri="http://schemas.openxmlformats.org/presentationml/2006/ole">
              <mc:AlternateContent xmlns:mc="http://schemas.openxmlformats.org/markup-compatibility/2006">
                <mc:Choice xmlns:v="urn:schemas-microsoft-com:vml" Requires="v">
                  <p:oleObj spid="_x0000_s3082" name="" r:id="rId31" imgW="205740" imgH="218440" progId="Equation.3">
                    <p:embed/>
                  </p:oleObj>
                </mc:Choice>
                <mc:Fallback>
                  <p:oleObj name="" r:id="rId31" imgW="205740" imgH="218440" progId="Equation.3">
                    <p:embed/>
                    <p:pic>
                      <p:nvPicPr>
                        <p:cNvPr id="0" name="图片 3081"/>
                        <p:cNvPicPr/>
                        <p:nvPr/>
                      </p:nvPicPr>
                      <p:blipFill>
                        <a:blip r:embed="rId32"/>
                        <a:stretch>
                          <a:fillRect/>
                        </a:stretch>
                      </p:blipFill>
                      <p:spPr>
                        <a:xfrm>
                          <a:off x="699" y="0"/>
                          <a:ext cx="332" cy="363"/>
                        </a:xfrm>
                        <a:prstGeom prst="rect">
                          <a:avLst/>
                        </a:prstGeom>
                        <a:noFill/>
                        <a:ln w="38100">
                          <a:noFill/>
                          <a:miter/>
                        </a:ln>
                      </p:spPr>
                    </p:pic>
                  </p:oleObj>
                </mc:Fallback>
              </mc:AlternateContent>
            </a:graphicData>
          </a:graphic>
        </p:graphicFrame>
        <p:sp>
          <p:nvSpPr>
            <p:cNvPr id="14350" name="矩形 16398"/>
            <p:cNvSpPr/>
            <p:nvPr>
              <p:custDataLst>
                <p:tags r:id="rId33"/>
              </p:custDataLst>
            </p:nvPr>
          </p:nvSpPr>
          <p:spPr>
            <a:xfrm>
              <a:off x="288" y="27"/>
              <a:ext cx="341" cy="327"/>
            </a:xfrm>
            <a:prstGeom prst="rect">
              <a:avLst/>
            </a:prstGeom>
            <a:noFill/>
            <a:ln w="9525">
              <a:noFill/>
            </a:ln>
          </p:spPr>
          <p:txBody>
            <a:bodyPr wrap="none" anchor="ctr" anchorCtr="0">
              <a:spAutoFit/>
            </a:bodyPr>
            <a:p>
              <a:r>
                <a:rPr lang="zh-CN" altLang="en-US" sz="2800" b="1">
                  <a:effectLst/>
                  <a:latin typeface="楷体_GB2312" pitchFamily="1" charset="-122"/>
                  <a:ea typeface="楷体_GB2312" pitchFamily="1" charset="-122"/>
                </a:rPr>
                <a:t>和</a:t>
              </a:r>
              <a:endParaRPr lang="zh-CN" altLang="en-US" sz="2800" b="1">
                <a:effectLst/>
                <a:latin typeface="楷体_GB2312" pitchFamily="1" charset="-122"/>
                <a:ea typeface="楷体_GB2312" pitchFamily="1" charset="-122"/>
              </a:endParaRPr>
            </a:p>
          </p:txBody>
        </p:sp>
        <p:sp>
          <p:nvSpPr>
            <p:cNvPr id="14351" name="矩形 16399"/>
            <p:cNvSpPr/>
            <p:nvPr>
              <p:custDataLst>
                <p:tags r:id="rId34"/>
              </p:custDataLst>
            </p:nvPr>
          </p:nvSpPr>
          <p:spPr>
            <a:xfrm>
              <a:off x="1107" y="25"/>
              <a:ext cx="2818" cy="329"/>
            </a:xfrm>
            <a:prstGeom prst="rect">
              <a:avLst/>
            </a:prstGeom>
            <a:noFill/>
            <a:ln w="9525">
              <a:noFill/>
            </a:ln>
          </p:spPr>
          <p:txBody>
            <a:bodyPr wrap="none" anchor="ctr" anchorCtr="0">
              <a:spAutoFit/>
            </a:bodyPr>
            <a:p>
              <a:r>
                <a:rPr lang="zh-CN" altLang="en-US" sz="2800" b="1" dirty="0">
                  <a:effectLst/>
                  <a:latin typeface="楷体_GB2312" pitchFamily="1" charset="-122"/>
                  <a:ea typeface="楷体_GB2312" pitchFamily="1" charset="-122"/>
                </a:rPr>
                <a:t>由分离后的边界条件确定，</a:t>
              </a:r>
              <a:endParaRPr lang="zh-CN" altLang="en-US" sz="2800" b="1" dirty="0">
                <a:effectLst/>
                <a:latin typeface="楷体_GB2312" pitchFamily="1" charset="-122"/>
                <a:ea typeface="楷体_GB2312" pitchFamily="1" charset="-122"/>
              </a:endParaRPr>
            </a:p>
          </p:txBody>
        </p:sp>
      </p:grpSp>
      <p:graphicFrame>
        <p:nvGraphicFramePr>
          <p:cNvPr id="16401" name="对象 16400"/>
          <p:cNvGraphicFramePr>
            <a:graphicFrameLocks noChangeAspect="1"/>
          </p:cNvGraphicFramePr>
          <p:nvPr>
            <p:custDataLst>
              <p:tags r:id="rId35"/>
            </p:custDataLst>
          </p:nvPr>
        </p:nvGraphicFramePr>
        <p:xfrm>
          <a:off x="1794193" y="2227580"/>
          <a:ext cx="2690812" cy="431800"/>
        </p:xfrm>
        <a:graphic>
          <a:graphicData uri="http://schemas.openxmlformats.org/presentationml/2006/ole">
            <mc:AlternateContent xmlns:mc="http://schemas.openxmlformats.org/markup-compatibility/2006">
              <mc:Choice xmlns:v="urn:schemas-microsoft-com:vml" Requires="v">
                <p:oleObj spid="_x0000_s3086" name="" r:id="rId36" imgW="1080770" imgH="190500" progId="Equation.DSMT4">
                  <p:embed/>
                </p:oleObj>
              </mc:Choice>
              <mc:Fallback>
                <p:oleObj name="" r:id="rId36" imgW="1080770" imgH="190500" progId="Equation.DSMT4">
                  <p:embed/>
                  <p:pic>
                    <p:nvPicPr>
                      <p:cNvPr id="0" name="图片 3085"/>
                      <p:cNvPicPr/>
                      <p:nvPr/>
                    </p:nvPicPr>
                    <p:blipFill>
                      <a:blip r:embed="rId37"/>
                      <a:stretch>
                        <a:fillRect/>
                      </a:stretch>
                    </p:blipFill>
                    <p:spPr>
                      <a:xfrm>
                        <a:off x="1794193" y="2227580"/>
                        <a:ext cx="2690812"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396"/>
                                        </p:tgtEl>
                                        <p:attrNameLst>
                                          <p:attrName>style.visibility</p:attrName>
                                        </p:attrNameLst>
                                      </p:cBhvr>
                                      <p:to>
                                        <p:strVal val="visible"/>
                                      </p:to>
                                    </p:set>
                                    <p:animEffect transition="in" filter="box(in)">
                                      <p:cBhvr>
                                        <p:cTn id="7" dur="500"/>
                                        <p:tgtEl>
                                          <p:spTgt spid="16396"/>
                                        </p:tgtEl>
                                      </p:cBhvr>
                                    </p:animEffect>
                                  </p:childTnLst>
                                </p:cTn>
                              </p:par>
                              <p:par>
                                <p:cTn id="8" presetID="4" presetClass="entr" presetSubtype="16" fill="hold" nodeType="withEffect">
                                  <p:stCondLst>
                                    <p:cond delay="0"/>
                                  </p:stCondLst>
                                  <p:childTnLst>
                                    <p:set>
                                      <p:cBhvr>
                                        <p:cTn id="9" dur="1" fill="hold">
                                          <p:stCondLst>
                                            <p:cond delay="0"/>
                                          </p:stCondLst>
                                        </p:cTn>
                                        <p:tgtEl>
                                          <p:spTgt spid="16401"/>
                                        </p:tgtEl>
                                        <p:attrNameLst>
                                          <p:attrName>style.visibility</p:attrName>
                                        </p:attrNameLst>
                                      </p:cBhvr>
                                      <p:to>
                                        <p:strVal val="visible"/>
                                      </p:to>
                                    </p:set>
                                    <p:animEffect transition="in" filter="box(in)">
                                      <p:cBhvr>
                                        <p:cTn id="10" dur="500"/>
                                        <p:tgtEl>
                                          <p:spTgt spid="1640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6388"/>
                                        </p:tgtEl>
                                        <p:attrNameLst>
                                          <p:attrName>style.visibility</p:attrName>
                                        </p:attrNameLst>
                                      </p:cBhvr>
                                      <p:to>
                                        <p:strVal val="visible"/>
                                      </p:to>
                                    </p:set>
                                    <p:animEffect transition="in" filter="box(in)">
                                      <p:cBhvr>
                                        <p:cTn id="15" dur="500"/>
                                        <p:tgtEl>
                                          <p:spTgt spid="1638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386">
                                            <p:txEl>
                                              <p:charRg st="0" end="3"/>
                                            </p:txEl>
                                          </p:spTgt>
                                        </p:tgtEl>
                                        <p:attrNameLst>
                                          <p:attrName>style.visibility</p:attrName>
                                        </p:attrNameLst>
                                      </p:cBhvr>
                                      <p:to>
                                        <p:strVal val="visible"/>
                                      </p:to>
                                    </p:set>
                                    <p:anim calcmode="lin" valueType="num">
                                      <p:cBhvr additive="base">
                                        <p:cTn id="20" dur="500" fill="hold"/>
                                        <p:tgtEl>
                                          <p:spTgt spid="16386">
                                            <p:txEl>
                                              <p:charRg st="0"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6386">
                                            <p:txEl>
                                              <p:charRg st="0"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6389"/>
                                        </p:tgtEl>
                                        <p:attrNameLst>
                                          <p:attrName>style.visibility</p:attrName>
                                        </p:attrNameLst>
                                      </p:cBhvr>
                                      <p:to>
                                        <p:strVal val="visible"/>
                                      </p:to>
                                    </p:set>
                                    <p:anim calcmode="lin" valueType="num">
                                      <p:cBhvr additive="base">
                                        <p:cTn id="24" dur="500" fill="hold"/>
                                        <p:tgtEl>
                                          <p:spTgt spid="16389"/>
                                        </p:tgtEl>
                                        <p:attrNameLst>
                                          <p:attrName>ppt_x</p:attrName>
                                        </p:attrNameLst>
                                      </p:cBhvr>
                                      <p:tavLst>
                                        <p:tav tm="0">
                                          <p:val>
                                            <p:strVal val="#ppt_x"/>
                                          </p:val>
                                        </p:tav>
                                        <p:tav tm="100000">
                                          <p:val>
                                            <p:strVal val="#ppt_x"/>
                                          </p:val>
                                        </p:tav>
                                      </p:tavLst>
                                    </p:anim>
                                    <p:anim calcmode="lin" valueType="num">
                                      <p:cBhvr additive="base">
                                        <p:cTn id="25" dur="500" fill="hold"/>
                                        <p:tgtEl>
                                          <p:spTgt spid="1638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6390"/>
                                        </p:tgtEl>
                                        <p:attrNameLst>
                                          <p:attrName>style.visibility</p:attrName>
                                        </p:attrNameLst>
                                      </p:cBhvr>
                                      <p:to>
                                        <p:strVal val="visible"/>
                                      </p:to>
                                    </p:set>
                                    <p:anim calcmode="lin" valueType="num">
                                      <p:cBhvr additive="base">
                                        <p:cTn id="28" dur="500" fill="hold"/>
                                        <p:tgtEl>
                                          <p:spTgt spid="16390"/>
                                        </p:tgtEl>
                                        <p:attrNameLst>
                                          <p:attrName>ppt_x</p:attrName>
                                        </p:attrNameLst>
                                      </p:cBhvr>
                                      <p:tavLst>
                                        <p:tav tm="0">
                                          <p:val>
                                            <p:strVal val="#ppt_x"/>
                                          </p:val>
                                        </p:tav>
                                        <p:tav tm="100000">
                                          <p:val>
                                            <p:strVal val="#ppt_x"/>
                                          </p:val>
                                        </p:tav>
                                      </p:tavLst>
                                    </p:anim>
                                    <p:anim calcmode="lin" valueType="num">
                                      <p:cBhvr additive="base">
                                        <p:cTn id="29" dur="500" fill="hold"/>
                                        <p:tgtEl>
                                          <p:spTgt spid="16390"/>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6391"/>
                                        </p:tgtEl>
                                        <p:attrNameLst>
                                          <p:attrName>style.visibility</p:attrName>
                                        </p:attrNameLst>
                                      </p:cBhvr>
                                      <p:to>
                                        <p:strVal val="visible"/>
                                      </p:to>
                                    </p:set>
                                    <p:anim calcmode="lin" valueType="num">
                                      <p:cBhvr additive="base">
                                        <p:cTn id="32" dur="500" fill="hold"/>
                                        <p:tgtEl>
                                          <p:spTgt spid="16391"/>
                                        </p:tgtEl>
                                        <p:attrNameLst>
                                          <p:attrName>ppt_x</p:attrName>
                                        </p:attrNameLst>
                                      </p:cBhvr>
                                      <p:tavLst>
                                        <p:tav tm="0">
                                          <p:val>
                                            <p:strVal val="#ppt_x"/>
                                          </p:val>
                                        </p:tav>
                                        <p:tav tm="100000">
                                          <p:val>
                                            <p:strVal val="#ppt_x"/>
                                          </p:val>
                                        </p:tav>
                                      </p:tavLst>
                                    </p:anim>
                                    <p:anim calcmode="lin" valueType="num">
                                      <p:cBhvr additive="base">
                                        <p:cTn id="33" dur="500" fill="hold"/>
                                        <p:tgtEl>
                                          <p:spTgt spid="1639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6392"/>
                                        </p:tgtEl>
                                        <p:attrNameLst>
                                          <p:attrName>style.visibility</p:attrName>
                                        </p:attrNameLst>
                                      </p:cBhvr>
                                      <p:to>
                                        <p:strVal val="visible"/>
                                      </p:to>
                                    </p:set>
                                    <p:anim calcmode="lin" valueType="num">
                                      <p:cBhvr additive="base">
                                        <p:cTn id="38" dur="500" fill="hold"/>
                                        <p:tgtEl>
                                          <p:spTgt spid="16392"/>
                                        </p:tgtEl>
                                        <p:attrNameLst>
                                          <p:attrName>ppt_x</p:attrName>
                                        </p:attrNameLst>
                                      </p:cBhvr>
                                      <p:tavLst>
                                        <p:tav tm="0">
                                          <p:val>
                                            <p:strVal val="#ppt_x"/>
                                          </p:val>
                                        </p:tav>
                                        <p:tav tm="100000">
                                          <p:val>
                                            <p:strVal val="#ppt_x"/>
                                          </p:val>
                                        </p:tav>
                                      </p:tavLst>
                                    </p:anim>
                                    <p:anim calcmode="lin" valueType="num">
                                      <p:cBhvr additive="base">
                                        <p:cTn id="39" dur="500" fill="hold"/>
                                        <p:tgtEl>
                                          <p:spTgt spid="16392"/>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6393"/>
                                        </p:tgtEl>
                                        <p:attrNameLst>
                                          <p:attrName>style.visibility</p:attrName>
                                        </p:attrNameLst>
                                      </p:cBhvr>
                                      <p:to>
                                        <p:strVal val="visible"/>
                                      </p:to>
                                    </p:set>
                                    <p:anim calcmode="lin" valueType="num">
                                      <p:cBhvr additive="base">
                                        <p:cTn id="42" dur="500" fill="hold"/>
                                        <p:tgtEl>
                                          <p:spTgt spid="16393"/>
                                        </p:tgtEl>
                                        <p:attrNameLst>
                                          <p:attrName>ppt_x</p:attrName>
                                        </p:attrNameLst>
                                      </p:cBhvr>
                                      <p:tavLst>
                                        <p:tav tm="0">
                                          <p:val>
                                            <p:strVal val="#ppt_x"/>
                                          </p:val>
                                        </p:tav>
                                        <p:tav tm="100000">
                                          <p:val>
                                            <p:strVal val="#ppt_x"/>
                                          </p:val>
                                        </p:tav>
                                      </p:tavLst>
                                    </p:anim>
                                    <p:anim calcmode="lin" valueType="num">
                                      <p:cBhvr additive="base">
                                        <p:cTn id="43" dur="500" fill="hold"/>
                                        <p:tgtEl>
                                          <p:spTgt spid="16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3.3 </a:t>
            </a:r>
            <a:r>
              <a:rPr lang="zh-CN" altLang="en-US" sz="2400" b="1" kern="0" noProof="0" dirty="0" smtClean="0">
                <a:ln>
                  <a:noFill/>
                </a:ln>
                <a:effectLst/>
                <a:uLnTx/>
                <a:uFillTx/>
                <a:latin typeface="宋体" panose="02010600030101010101" pitchFamily="2" charset="-122"/>
                <a:ea typeface="楷体_GB2312"/>
                <a:sym typeface="+mn-ea"/>
              </a:rPr>
              <a:t>直角坐标系内的分离变量法</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7411" name="矩形 17410"/>
          <p:cNvSpPr/>
          <p:nvPr>
            <p:custDataLst>
              <p:tags r:id="rId10"/>
            </p:custDataLst>
          </p:nvPr>
        </p:nvSpPr>
        <p:spPr>
          <a:xfrm>
            <a:off x="4727575" y="1392555"/>
            <a:ext cx="2493963" cy="517525"/>
          </a:xfrm>
          <a:prstGeom prst="rect">
            <a:avLst/>
          </a:prstGeom>
          <a:noFill/>
          <a:ln w="9525">
            <a:noFill/>
          </a:ln>
        </p:spPr>
        <p:txBody>
          <a:bodyPr wrap="none" anchor="ctr" anchorCtr="0">
            <a:spAutoFit/>
          </a:bodyPr>
          <a:p>
            <a:r>
              <a:rPr lang="zh-CN" altLang="en-US" sz="2800" b="1" dirty="0">
                <a:effectLst/>
                <a:latin typeface="楷体_GB2312" pitchFamily="1" charset="-122"/>
                <a:ea typeface="楷体_GB2312" pitchFamily="1" charset="-122"/>
              </a:rPr>
              <a:t>（*）的解为：</a:t>
            </a:r>
            <a:endParaRPr lang="zh-CN" altLang="en-US" sz="2800" b="1" dirty="0">
              <a:effectLst/>
              <a:latin typeface="楷体_GB2312" pitchFamily="1" charset="-122"/>
              <a:ea typeface="楷体_GB2312" pitchFamily="1" charset="-122"/>
            </a:endParaRPr>
          </a:p>
        </p:txBody>
      </p:sp>
      <p:graphicFrame>
        <p:nvGraphicFramePr>
          <p:cNvPr id="17413" name="对象 17412"/>
          <p:cNvGraphicFramePr>
            <a:graphicFrameLocks noChangeAspect="1"/>
          </p:cNvGraphicFramePr>
          <p:nvPr>
            <p:custDataLst>
              <p:tags r:id="rId11"/>
            </p:custDataLst>
          </p:nvPr>
        </p:nvGraphicFramePr>
        <p:xfrm>
          <a:off x="2517775" y="2170430"/>
          <a:ext cx="5695950" cy="701675"/>
        </p:xfrm>
        <a:graphic>
          <a:graphicData uri="http://schemas.openxmlformats.org/presentationml/2006/ole">
            <mc:AlternateContent xmlns:mc="http://schemas.openxmlformats.org/markup-compatibility/2006">
              <mc:Choice xmlns:v="urn:schemas-microsoft-com:vml" Requires="v">
                <p:oleObj spid="_x0000_s3095" name="" r:id="rId12" imgW="1828800" imgH="228600" progId="Equation.3">
                  <p:embed/>
                </p:oleObj>
              </mc:Choice>
              <mc:Fallback>
                <p:oleObj name="" r:id="rId12" imgW="1828800" imgH="228600" progId="Equation.3">
                  <p:embed/>
                  <p:pic>
                    <p:nvPicPr>
                      <p:cNvPr id="0" name="图片 3094"/>
                      <p:cNvPicPr/>
                      <p:nvPr/>
                    </p:nvPicPr>
                    <p:blipFill>
                      <a:blip r:embed="rId13"/>
                      <a:stretch>
                        <a:fillRect/>
                      </a:stretch>
                    </p:blipFill>
                    <p:spPr>
                      <a:xfrm>
                        <a:off x="2517775" y="2170430"/>
                        <a:ext cx="5695950" cy="701675"/>
                      </a:xfrm>
                      <a:prstGeom prst="rect">
                        <a:avLst/>
                      </a:prstGeom>
                      <a:noFill/>
                      <a:ln w="38100">
                        <a:noFill/>
                        <a:miter/>
                      </a:ln>
                    </p:spPr>
                  </p:pic>
                </p:oleObj>
              </mc:Fallback>
            </mc:AlternateContent>
          </a:graphicData>
        </a:graphic>
      </p:graphicFrame>
      <p:graphicFrame>
        <p:nvGraphicFramePr>
          <p:cNvPr id="17415" name="对象 17414"/>
          <p:cNvGraphicFramePr>
            <a:graphicFrameLocks noChangeAspect="1"/>
          </p:cNvGraphicFramePr>
          <p:nvPr>
            <p:custDataLst>
              <p:tags r:id="rId14"/>
            </p:custDataLst>
          </p:nvPr>
        </p:nvGraphicFramePr>
        <p:xfrm>
          <a:off x="2555875" y="4186555"/>
          <a:ext cx="2695575" cy="1143000"/>
        </p:xfrm>
        <a:graphic>
          <a:graphicData uri="http://schemas.openxmlformats.org/presentationml/2006/ole">
            <mc:AlternateContent xmlns:mc="http://schemas.openxmlformats.org/markup-compatibility/2006">
              <mc:Choice xmlns:v="urn:schemas-microsoft-com:vml" Requires="v">
                <p:oleObj spid="_x0000_s3092" name="" r:id="rId15" imgW="863600" imgH="444500" progId="Equation.DSMT4">
                  <p:embed/>
                </p:oleObj>
              </mc:Choice>
              <mc:Fallback>
                <p:oleObj name="" r:id="rId15" imgW="863600" imgH="444500" progId="Equation.DSMT4">
                  <p:embed/>
                  <p:pic>
                    <p:nvPicPr>
                      <p:cNvPr id="0" name="图片 3091"/>
                      <p:cNvPicPr/>
                      <p:nvPr/>
                    </p:nvPicPr>
                    <p:blipFill>
                      <a:blip r:embed="rId16"/>
                      <a:stretch>
                        <a:fillRect/>
                      </a:stretch>
                    </p:blipFill>
                    <p:spPr>
                      <a:xfrm>
                        <a:off x="2555875" y="4186555"/>
                        <a:ext cx="2695575" cy="1143000"/>
                      </a:xfrm>
                      <a:prstGeom prst="rect">
                        <a:avLst/>
                      </a:prstGeom>
                      <a:noFill/>
                      <a:ln w="38100">
                        <a:noFill/>
                        <a:miter/>
                      </a:ln>
                    </p:spPr>
                  </p:pic>
                </p:oleObj>
              </mc:Fallback>
            </mc:AlternateContent>
          </a:graphicData>
        </a:graphic>
      </p:graphicFrame>
      <p:sp>
        <p:nvSpPr>
          <p:cNvPr id="15369" name="矩形 17417"/>
          <p:cNvSpPr/>
          <p:nvPr>
            <p:custDataLst>
              <p:tags r:id="rId17"/>
            </p:custDataLst>
          </p:nvPr>
        </p:nvSpPr>
        <p:spPr>
          <a:xfrm>
            <a:off x="1831975" y="5591493"/>
            <a:ext cx="617538" cy="519112"/>
          </a:xfrm>
          <a:prstGeom prst="rect">
            <a:avLst/>
          </a:prstGeom>
          <a:noFill/>
          <a:ln w="9525">
            <a:noFill/>
          </a:ln>
        </p:spPr>
        <p:txBody>
          <a:bodyPr wrap="none" anchor="ctr" anchorCtr="0">
            <a:spAutoFit/>
          </a:bodyPr>
          <a:p>
            <a:r>
              <a:rPr lang="zh-CN" altLang="en-US" sz="2800" b="1">
                <a:effectLst/>
                <a:latin typeface="Garamond" panose="02020404030301010803" pitchFamily="2" charset="0"/>
                <a:ea typeface="楷体_GB2312" pitchFamily="1" charset="-122"/>
              </a:rPr>
              <a:t>如</a:t>
            </a:r>
            <a:r>
              <a:rPr lang="zh-CN" altLang="en-US" sz="2400" b="1">
                <a:effectLst/>
                <a:latin typeface="Garamond" panose="02020404030301010803" pitchFamily="2" charset="0"/>
              </a:rPr>
              <a:t> </a:t>
            </a:r>
            <a:endParaRPr lang="zh-CN" altLang="en-US" sz="2400" b="1">
              <a:effectLst/>
              <a:latin typeface="Garamond" panose="02020404030301010803" pitchFamily="2" charset="0"/>
            </a:endParaRPr>
          </a:p>
        </p:txBody>
      </p:sp>
      <p:graphicFrame>
        <p:nvGraphicFramePr>
          <p:cNvPr id="15370" name="对象 17418"/>
          <p:cNvGraphicFramePr>
            <a:graphicFrameLocks noChangeAspect="1"/>
          </p:cNvGraphicFramePr>
          <p:nvPr>
            <p:custDataLst>
              <p:tags r:id="rId18"/>
            </p:custDataLst>
          </p:nvPr>
        </p:nvGraphicFramePr>
        <p:xfrm>
          <a:off x="2371725" y="5548630"/>
          <a:ext cx="2124075" cy="661988"/>
        </p:xfrm>
        <a:graphic>
          <a:graphicData uri="http://schemas.openxmlformats.org/presentationml/2006/ole">
            <mc:AlternateContent xmlns:mc="http://schemas.openxmlformats.org/markup-compatibility/2006">
              <mc:Choice xmlns:v="urn:schemas-microsoft-com:vml" Requires="v">
                <p:oleObj spid="_x0000_s3091" name="" r:id="rId19" imgW="685800" imgH="228600" progId="Equation.3">
                  <p:embed/>
                </p:oleObj>
              </mc:Choice>
              <mc:Fallback>
                <p:oleObj name="" r:id="rId19" imgW="685800" imgH="228600" progId="Equation.3">
                  <p:embed/>
                  <p:pic>
                    <p:nvPicPr>
                      <p:cNvPr id="0" name="图片 3090"/>
                      <p:cNvPicPr/>
                      <p:nvPr/>
                    </p:nvPicPr>
                    <p:blipFill>
                      <a:blip r:embed="rId20"/>
                      <a:stretch>
                        <a:fillRect/>
                      </a:stretch>
                    </p:blipFill>
                    <p:spPr>
                      <a:xfrm>
                        <a:off x="2371725" y="5548630"/>
                        <a:ext cx="2124075" cy="661988"/>
                      </a:xfrm>
                      <a:prstGeom prst="rect">
                        <a:avLst/>
                      </a:prstGeom>
                      <a:noFill/>
                      <a:ln w="38100">
                        <a:noFill/>
                        <a:miter/>
                      </a:ln>
                    </p:spPr>
                  </p:pic>
                </p:oleObj>
              </mc:Fallback>
            </mc:AlternateContent>
          </a:graphicData>
        </a:graphic>
      </p:graphicFrame>
      <p:sp>
        <p:nvSpPr>
          <p:cNvPr id="15371" name="矩形 17419"/>
          <p:cNvSpPr/>
          <p:nvPr>
            <p:custDataLst>
              <p:tags r:id="rId21"/>
            </p:custDataLst>
          </p:nvPr>
        </p:nvSpPr>
        <p:spPr>
          <a:xfrm>
            <a:off x="4421188" y="5559902"/>
            <a:ext cx="2507615" cy="521970"/>
          </a:xfrm>
          <a:prstGeom prst="rect">
            <a:avLst/>
          </a:prstGeom>
          <a:noFill/>
          <a:ln w="9525">
            <a:noFill/>
          </a:ln>
        </p:spPr>
        <p:txBody>
          <a:bodyPr wrap="none" anchor="ctr" anchorCtr="0">
            <a:spAutoFit/>
          </a:bodyPr>
          <a:p>
            <a:r>
              <a:rPr lang="zh-CN" altLang="en-US" sz="2800" b="1">
                <a:effectLst/>
                <a:latin typeface="楷体_GB2312" pitchFamily="1" charset="-122"/>
                <a:ea typeface="楷体_GB2312" pitchFamily="1" charset="-122"/>
              </a:rPr>
              <a:t>，则仍然解出 </a:t>
            </a:r>
            <a:endParaRPr lang="zh-CN" altLang="en-US" sz="2800" b="1">
              <a:effectLst/>
              <a:latin typeface="楷体_GB2312" pitchFamily="1" charset="-122"/>
              <a:ea typeface="楷体_GB2312" pitchFamily="1" charset="-122"/>
            </a:endParaRPr>
          </a:p>
        </p:txBody>
      </p:sp>
      <p:graphicFrame>
        <p:nvGraphicFramePr>
          <p:cNvPr id="15372" name="对象 17420"/>
          <p:cNvGraphicFramePr>
            <a:graphicFrameLocks noChangeAspect="1"/>
          </p:cNvGraphicFramePr>
          <p:nvPr>
            <p:custDataLst>
              <p:tags r:id="rId22"/>
            </p:custDataLst>
          </p:nvPr>
        </p:nvGraphicFramePr>
        <p:xfrm>
          <a:off x="6859588" y="5561330"/>
          <a:ext cx="2438400" cy="590550"/>
        </p:xfrm>
        <a:graphic>
          <a:graphicData uri="http://schemas.openxmlformats.org/presentationml/2006/ole">
            <mc:AlternateContent xmlns:mc="http://schemas.openxmlformats.org/markup-compatibility/2006">
              <mc:Choice xmlns:v="urn:schemas-microsoft-com:vml" Requires="v">
                <p:oleObj spid="_x0000_s3089" name="" r:id="rId23" imgW="905510" imgH="216535" progId="Equation.3">
                  <p:embed/>
                </p:oleObj>
              </mc:Choice>
              <mc:Fallback>
                <p:oleObj name="" r:id="rId23" imgW="905510" imgH="216535" progId="Equation.3">
                  <p:embed/>
                  <p:pic>
                    <p:nvPicPr>
                      <p:cNvPr id="0" name="图片 3088"/>
                      <p:cNvPicPr/>
                      <p:nvPr/>
                    </p:nvPicPr>
                    <p:blipFill>
                      <a:blip r:embed="rId24"/>
                      <a:stretch>
                        <a:fillRect/>
                      </a:stretch>
                    </p:blipFill>
                    <p:spPr>
                      <a:xfrm>
                        <a:off x="6859588" y="5561330"/>
                        <a:ext cx="2438400" cy="590550"/>
                      </a:xfrm>
                      <a:prstGeom prst="rect">
                        <a:avLst/>
                      </a:prstGeom>
                      <a:noFill/>
                      <a:ln w="38100">
                        <a:noFill/>
                        <a:miter/>
                      </a:ln>
                    </p:spPr>
                  </p:pic>
                </p:oleObj>
              </mc:Fallback>
            </mc:AlternateContent>
          </a:graphicData>
        </a:graphic>
      </p:graphicFrame>
      <p:grpSp>
        <p:nvGrpSpPr>
          <p:cNvPr id="17422" name="组合 17421"/>
          <p:cNvGrpSpPr/>
          <p:nvPr/>
        </p:nvGrpSpPr>
        <p:grpSpPr>
          <a:xfrm>
            <a:off x="1908175" y="1438593"/>
            <a:ext cx="2613025" cy="554037"/>
            <a:chOff x="0" y="0"/>
            <a:chExt cx="1646" cy="349"/>
          </a:xfrm>
        </p:grpSpPr>
        <p:graphicFrame>
          <p:nvGraphicFramePr>
            <p:cNvPr id="15374" name="对象 17422"/>
            <p:cNvGraphicFramePr>
              <a:graphicFrameLocks noChangeAspect="1"/>
            </p:cNvGraphicFramePr>
            <p:nvPr>
              <p:custDataLst>
                <p:tags r:id="rId25"/>
              </p:custDataLst>
            </p:nvPr>
          </p:nvGraphicFramePr>
          <p:xfrm>
            <a:off x="912" y="0"/>
            <a:ext cx="734" cy="349"/>
          </p:xfrm>
          <a:graphic>
            <a:graphicData uri="http://schemas.openxmlformats.org/presentationml/2006/ole">
              <mc:AlternateContent xmlns:mc="http://schemas.openxmlformats.org/markup-compatibility/2006">
                <mc:Choice xmlns:v="urn:schemas-microsoft-com:vml" Requires="v">
                  <p:oleObj spid="_x0000_s3090" name="" r:id="rId26" imgW="420370" imgH="241935" progId="Equation.3">
                    <p:embed/>
                  </p:oleObj>
                </mc:Choice>
                <mc:Fallback>
                  <p:oleObj name="" r:id="rId26" imgW="420370" imgH="241935" progId="Equation.3">
                    <p:embed/>
                    <p:pic>
                      <p:nvPicPr>
                        <p:cNvPr id="0" name="图片 3089"/>
                        <p:cNvPicPr/>
                        <p:nvPr/>
                      </p:nvPicPr>
                      <p:blipFill>
                        <a:blip r:embed="rId27"/>
                        <a:stretch>
                          <a:fillRect/>
                        </a:stretch>
                      </p:blipFill>
                      <p:spPr>
                        <a:xfrm>
                          <a:off x="912" y="0"/>
                          <a:ext cx="734" cy="349"/>
                        </a:xfrm>
                        <a:prstGeom prst="rect">
                          <a:avLst/>
                        </a:prstGeom>
                        <a:noFill/>
                        <a:ln w="38100">
                          <a:noFill/>
                          <a:miter/>
                        </a:ln>
                      </p:spPr>
                    </p:pic>
                  </p:oleObj>
                </mc:Fallback>
              </mc:AlternateContent>
            </a:graphicData>
          </a:graphic>
        </p:graphicFrame>
        <p:sp>
          <p:nvSpPr>
            <p:cNvPr id="17424" name="矩形 17423"/>
            <p:cNvSpPr/>
            <p:nvPr>
              <p:custDataLst>
                <p:tags r:id="rId28"/>
              </p:custDataLst>
            </p:nvPr>
          </p:nvSpPr>
          <p:spPr>
            <a:xfrm>
              <a:off x="0" y="0"/>
              <a:ext cx="791" cy="327"/>
            </a:xfrm>
            <a:prstGeom prst="rect">
              <a:avLst/>
            </a:prstGeom>
            <a:noFill/>
            <a:ln w="9525">
              <a:noFill/>
            </a:ln>
          </p:spPr>
          <p:txBody>
            <a:bodyPr wrap="none" anchor="t">
              <a:spAutoFit/>
            </a:bodyPr>
            <a:p>
              <a:pPr fontAlgn="base"/>
              <a:r>
                <a:rPr lang="zh-CN" altLang="en-US" sz="2800" b="1" strike="noStrike" noProof="1">
                  <a:solidFill>
                    <a:schemeClr val="tx2"/>
                  </a:solidFill>
                  <a:effectLst/>
                  <a:latin typeface="Garamond" panose="02020404030301010803" pitchFamily="2" charset="0"/>
                  <a:ea typeface="楷体_GB2312" pitchFamily="1" charset="-122"/>
                  <a:cs typeface="+mn-cs"/>
                </a:rPr>
                <a:t>（３）</a:t>
              </a:r>
              <a:endParaRPr lang="zh-CN" altLang="en-US" sz="2800" b="1" strike="noStrike" noProof="1">
                <a:solidFill>
                  <a:schemeClr val="tx2"/>
                </a:solidFill>
                <a:effectLst/>
                <a:latin typeface="Garamond" panose="02020404030301010803" pitchFamily="2" charset="0"/>
                <a:ea typeface="楷体_GB2312" pitchFamily="1" charset="-122"/>
                <a:cs typeface="+mn-cs"/>
              </a:endParaRPr>
            </a:p>
          </p:txBody>
        </p:sp>
      </p:grpSp>
      <p:grpSp>
        <p:nvGrpSpPr>
          <p:cNvPr id="17425" name="组合 17424"/>
          <p:cNvGrpSpPr/>
          <p:nvPr/>
        </p:nvGrpSpPr>
        <p:grpSpPr>
          <a:xfrm>
            <a:off x="2514600" y="2887980"/>
            <a:ext cx="6230938" cy="576263"/>
            <a:chOff x="0" y="0"/>
            <a:chExt cx="3925" cy="363"/>
          </a:xfrm>
        </p:grpSpPr>
        <p:graphicFrame>
          <p:nvGraphicFramePr>
            <p:cNvPr id="15377" name="对象 17425"/>
            <p:cNvGraphicFramePr>
              <a:graphicFrameLocks noChangeAspect="1"/>
            </p:cNvGraphicFramePr>
            <p:nvPr>
              <p:custDataLst>
                <p:tags r:id="rId29"/>
              </p:custDataLst>
            </p:nvPr>
          </p:nvGraphicFramePr>
          <p:xfrm>
            <a:off x="0" y="27"/>
            <a:ext cx="252" cy="315"/>
          </p:xfrm>
          <a:graphic>
            <a:graphicData uri="http://schemas.openxmlformats.org/presentationml/2006/ole">
              <mc:AlternateContent xmlns:mc="http://schemas.openxmlformats.org/markup-compatibility/2006">
                <mc:Choice xmlns:v="urn:schemas-microsoft-com:vml" Requires="v">
                  <p:oleObj spid="_x0000_s3093" name="" r:id="rId30" imgW="179705" imgH="218440" progId="Equation.3">
                    <p:embed/>
                  </p:oleObj>
                </mc:Choice>
                <mc:Fallback>
                  <p:oleObj name="" r:id="rId30" imgW="179705" imgH="218440" progId="Equation.3">
                    <p:embed/>
                    <p:pic>
                      <p:nvPicPr>
                        <p:cNvPr id="0" name="图片 3092"/>
                        <p:cNvPicPr/>
                        <p:nvPr/>
                      </p:nvPicPr>
                      <p:blipFill>
                        <a:blip r:embed="rId31"/>
                        <a:stretch>
                          <a:fillRect/>
                        </a:stretch>
                      </p:blipFill>
                      <p:spPr>
                        <a:xfrm>
                          <a:off x="0" y="27"/>
                          <a:ext cx="252" cy="315"/>
                        </a:xfrm>
                        <a:prstGeom prst="rect">
                          <a:avLst/>
                        </a:prstGeom>
                        <a:noFill/>
                        <a:ln w="38100">
                          <a:noFill/>
                          <a:miter/>
                        </a:ln>
                      </p:spPr>
                    </p:pic>
                  </p:oleObj>
                </mc:Fallback>
              </mc:AlternateContent>
            </a:graphicData>
          </a:graphic>
        </p:graphicFrame>
        <p:graphicFrame>
          <p:nvGraphicFramePr>
            <p:cNvPr id="15378" name="对象 17426"/>
            <p:cNvGraphicFramePr>
              <a:graphicFrameLocks noChangeAspect="1"/>
            </p:cNvGraphicFramePr>
            <p:nvPr>
              <p:custDataLst>
                <p:tags r:id="rId32"/>
              </p:custDataLst>
            </p:nvPr>
          </p:nvGraphicFramePr>
          <p:xfrm>
            <a:off x="699" y="0"/>
            <a:ext cx="332" cy="363"/>
          </p:xfrm>
          <a:graphic>
            <a:graphicData uri="http://schemas.openxmlformats.org/presentationml/2006/ole">
              <mc:AlternateContent xmlns:mc="http://schemas.openxmlformats.org/markup-compatibility/2006">
                <mc:Choice xmlns:v="urn:schemas-microsoft-com:vml" Requires="v">
                  <p:oleObj spid="_x0000_s3094" name="" r:id="rId33" imgW="205740" imgH="218440" progId="Equation.3">
                    <p:embed/>
                  </p:oleObj>
                </mc:Choice>
                <mc:Fallback>
                  <p:oleObj name="" r:id="rId33" imgW="205740" imgH="218440" progId="Equation.3">
                    <p:embed/>
                    <p:pic>
                      <p:nvPicPr>
                        <p:cNvPr id="0" name="图片 3093"/>
                        <p:cNvPicPr/>
                        <p:nvPr/>
                      </p:nvPicPr>
                      <p:blipFill>
                        <a:blip r:embed="rId34"/>
                        <a:stretch>
                          <a:fillRect/>
                        </a:stretch>
                      </p:blipFill>
                      <p:spPr>
                        <a:xfrm>
                          <a:off x="699" y="0"/>
                          <a:ext cx="332" cy="363"/>
                        </a:xfrm>
                        <a:prstGeom prst="rect">
                          <a:avLst/>
                        </a:prstGeom>
                        <a:noFill/>
                        <a:ln w="38100">
                          <a:noFill/>
                          <a:miter/>
                        </a:ln>
                      </p:spPr>
                    </p:pic>
                  </p:oleObj>
                </mc:Fallback>
              </mc:AlternateContent>
            </a:graphicData>
          </a:graphic>
        </p:graphicFrame>
        <p:sp>
          <p:nvSpPr>
            <p:cNvPr id="15379" name="矩形 17427"/>
            <p:cNvSpPr/>
            <p:nvPr>
              <p:custDataLst>
                <p:tags r:id="rId35"/>
              </p:custDataLst>
            </p:nvPr>
          </p:nvSpPr>
          <p:spPr>
            <a:xfrm>
              <a:off x="288" y="27"/>
              <a:ext cx="341" cy="327"/>
            </a:xfrm>
            <a:prstGeom prst="rect">
              <a:avLst/>
            </a:prstGeom>
            <a:noFill/>
            <a:ln w="9525">
              <a:noFill/>
            </a:ln>
          </p:spPr>
          <p:txBody>
            <a:bodyPr wrap="none" anchor="ctr" anchorCtr="0">
              <a:spAutoFit/>
            </a:bodyPr>
            <a:p>
              <a:r>
                <a:rPr lang="zh-CN" altLang="en-US" sz="2800" b="1">
                  <a:effectLst/>
                  <a:latin typeface="楷体_GB2312" pitchFamily="1" charset="-122"/>
                  <a:ea typeface="楷体_GB2312" pitchFamily="1" charset="-122"/>
                </a:rPr>
                <a:t>和</a:t>
              </a:r>
              <a:endParaRPr lang="zh-CN" altLang="en-US" sz="2800" b="1">
                <a:effectLst/>
                <a:latin typeface="楷体_GB2312" pitchFamily="1" charset="-122"/>
                <a:ea typeface="楷体_GB2312" pitchFamily="1" charset="-122"/>
              </a:endParaRPr>
            </a:p>
          </p:txBody>
        </p:sp>
        <p:sp>
          <p:nvSpPr>
            <p:cNvPr id="15380" name="矩形 17428"/>
            <p:cNvSpPr/>
            <p:nvPr>
              <p:custDataLst>
                <p:tags r:id="rId36"/>
              </p:custDataLst>
            </p:nvPr>
          </p:nvSpPr>
          <p:spPr>
            <a:xfrm>
              <a:off x="1107" y="25"/>
              <a:ext cx="2818" cy="329"/>
            </a:xfrm>
            <a:prstGeom prst="rect">
              <a:avLst/>
            </a:prstGeom>
            <a:noFill/>
            <a:ln w="9525">
              <a:noFill/>
            </a:ln>
          </p:spPr>
          <p:txBody>
            <a:bodyPr wrap="none" anchor="ctr" anchorCtr="0">
              <a:spAutoFit/>
            </a:bodyPr>
            <a:p>
              <a:r>
                <a:rPr lang="zh-CN" altLang="en-US" sz="2800" b="1" dirty="0">
                  <a:effectLst/>
                  <a:latin typeface="楷体_GB2312" pitchFamily="1" charset="-122"/>
                  <a:ea typeface="楷体_GB2312" pitchFamily="1" charset="-122"/>
                </a:rPr>
                <a:t>由分离后的边界条件确定，</a:t>
              </a:r>
              <a:endParaRPr lang="zh-CN" altLang="en-US" sz="2800" b="1" dirty="0">
                <a:effectLst/>
                <a:latin typeface="楷体_GB2312" pitchFamily="1" charset="-122"/>
                <a:ea typeface="楷体_GB2312" pitchFamily="1" charset="-122"/>
              </a:endParaRPr>
            </a:p>
          </p:txBody>
        </p:sp>
      </p:grpSp>
      <p:graphicFrame>
        <p:nvGraphicFramePr>
          <p:cNvPr id="17430" name="对象 17429"/>
          <p:cNvGraphicFramePr>
            <a:graphicFrameLocks noChangeAspect="1"/>
          </p:cNvGraphicFramePr>
          <p:nvPr>
            <p:custDataLst>
              <p:tags r:id="rId37"/>
            </p:custDataLst>
          </p:nvPr>
        </p:nvGraphicFramePr>
        <p:xfrm>
          <a:off x="2555875" y="3607118"/>
          <a:ext cx="2689225" cy="431800"/>
        </p:xfrm>
        <a:graphic>
          <a:graphicData uri="http://schemas.openxmlformats.org/presentationml/2006/ole">
            <mc:AlternateContent xmlns:mc="http://schemas.openxmlformats.org/markup-compatibility/2006">
              <mc:Choice xmlns:v="urn:schemas-microsoft-com:vml" Requires="v">
                <p:oleObj spid="_x0000_s3097" name="" r:id="rId38" imgW="1080770" imgH="190500" progId="Equation.DSMT4">
                  <p:embed/>
                </p:oleObj>
              </mc:Choice>
              <mc:Fallback>
                <p:oleObj name="" r:id="rId38" imgW="1080770" imgH="190500" progId="Equation.DSMT4">
                  <p:embed/>
                  <p:pic>
                    <p:nvPicPr>
                      <p:cNvPr id="0" name="图片 3096"/>
                      <p:cNvPicPr/>
                      <p:nvPr/>
                    </p:nvPicPr>
                    <p:blipFill>
                      <a:blip r:embed="rId39"/>
                      <a:stretch>
                        <a:fillRect/>
                      </a:stretch>
                    </p:blipFill>
                    <p:spPr>
                      <a:xfrm>
                        <a:off x="2555875" y="3607118"/>
                        <a:ext cx="2689225"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ppt_x"/>
                                          </p:val>
                                        </p:tav>
                                        <p:tav tm="100000">
                                          <p:val>
                                            <p:strVal val="#ppt_x"/>
                                          </p:val>
                                        </p:tav>
                                      </p:tavLst>
                                    </p:anim>
                                    <p:anim calcmode="lin" valueType="num">
                                      <p:cBhvr additive="base">
                                        <p:cTn id="8" dur="500" fill="hold"/>
                                        <p:tgtEl>
                                          <p:spTgt spid="174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additive="base">
                                        <p:cTn id="11" dur="500" fill="hold"/>
                                        <p:tgtEl>
                                          <p:spTgt spid="17422"/>
                                        </p:tgtEl>
                                        <p:attrNameLst>
                                          <p:attrName>ppt_x</p:attrName>
                                        </p:attrNameLst>
                                      </p:cBhvr>
                                      <p:tavLst>
                                        <p:tav tm="0">
                                          <p:val>
                                            <p:strVal val="#ppt_x"/>
                                          </p:val>
                                        </p:tav>
                                        <p:tav tm="100000">
                                          <p:val>
                                            <p:strVal val="#ppt_x"/>
                                          </p:val>
                                        </p:tav>
                                      </p:tavLst>
                                    </p:anim>
                                    <p:anim calcmode="lin" valueType="num">
                                      <p:cBhvr additive="base">
                                        <p:cTn id="12" dur="500" fill="hold"/>
                                        <p:tgtEl>
                                          <p:spTgt spid="174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413"/>
                                        </p:tgtEl>
                                        <p:attrNameLst>
                                          <p:attrName>style.visibility</p:attrName>
                                        </p:attrNameLst>
                                      </p:cBhvr>
                                      <p:to>
                                        <p:strVal val="visible"/>
                                      </p:to>
                                    </p:set>
                                    <p:anim calcmode="lin" valueType="num">
                                      <p:cBhvr additive="base">
                                        <p:cTn id="17" dur="500" fill="hold"/>
                                        <p:tgtEl>
                                          <p:spTgt spid="17413"/>
                                        </p:tgtEl>
                                        <p:attrNameLst>
                                          <p:attrName>ppt_x</p:attrName>
                                        </p:attrNameLst>
                                      </p:cBhvr>
                                      <p:tavLst>
                                        <p:tav tm="0">
                                          <p:val>
                                            <p:strVal val="#ppt_x"/>
                                          </p:val>
                                        </p:tav>
                                        <p:tav tm="100000">
                                          <p:val>
                                            <p:strVal val="#ppt_x"/>
                                          </p:val>
                                        </p:tav>
                                      </p:tavLst>
                                    </p:anim>
                                    <p:anim calcmode="lin" valueType="num">
                                      <p:cBhvr additive="base">
                                        <p:cTn id="1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425"/>
                                        </p:tgtEl>
                                        <p:attrNameLst>
                                          <p:attrName>style.visibility</p:attrName>
                                        </p:attrNameLst>
                                      </p:cBhvr>
                                      <p:to>
                                        <p:strVal val="visible"/>
                                      </p:to>
                                    </p:set>
                                    <p:anim calcmode="lin" valueType="num">
                                      <p:cBhvr additive="base">
                                        <p:cTn id="23" dur="500" fill="hold"/>
                                        <p:tgtEl>
                                          <p:spTgt spid="17425"/>
                                        </p:tgtEl>
                                        <p:attrNameLst>
                                          <p:attrName>ppt_x</p:attrName>
                                        </p:attrNameLst>
                                      </p:cBhvr>
                                      <p:tavLst>
                                        <p:tav tm="0">
                                          <p:val>
                                            <p:strVal val="#ppt_x"/>
                                          </p:val>
                                        </p:tav>
                                        <p:tav tm="100000">
                                          <p:val>
                                            <p:strVal val="#ppt_x"/>
                                          </p:val>
                                        </p:tav>
                                      </p:tavLst>
                                    </p:anim>
                                    <p:anim calcmode="lin" valueType="num">
                                      <p:cBhvr additive="base">
                                        <p:cTn id="24" dur="500" fill="hold"/>
                                        <p:tgtEl>
                                          <p:spTgt spid="1742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430"/>
                                        </p:tgtEl>
                                        <p:attrNameLst>
                                          <p:attrName>style.visibility</p:attrName>
                                        </p:attrNameLst>
                                      </p:cBhvr>
                                      <p:to>
                                        <p:strVal val="visible"/>
                                      </p:to>
                                    </p:set>
                                    <p:anim calcmode="lin" valueType="num">
                                      <p:cBhvr additive="base">
                                        <p:cTn id="27" dur="500" fill="hold"/>
                                        <p:tgtEl>
                                          <p:spTgt spid="17430"/>
                                        </p:tgtEl>
                                        <p:attrNameLst>
                                          <p:attrName>ppt_x</p:attrName>
                                        </p:attrNameLst>
                                      </p:cBhvr>
                                      <p:tavLst>
                                        <p:tav tm="0">
                                          <p:val>
                                            <p:strVal val="#ppt_x"/>
                                          </p:val>
                                        </p:tav>
                                        <p:tav tm="100000">
                                          <p:val>
                                            <p:strVal val="#ppt_x"/>
                                          </p:val>
                                        </p:tav>
                                      </p:tavLst>
                                    </p:anim>
                                    <p:anim calcmode="lin" valueType="num">
                                      <p:cBhvr additive="base">
                                        <p:cTn id="28" dur="500" fill="hold"/>
                                        <p:tgtEl>
                                          <p:spTgt spid="174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7415"/>
                                        </p:tgtEl>
                                        <p:attrNameLst>
                                          <p:attrName>style.visibility</p:attrName>
                                        </p:attrNameLst>
                                      </p:cBhvr>
                                      <p:to>
                                        <p:strVal val="visible"/>
                                      </p:to>
                                    </p:set>
                                    <p:animEffect transition="in" filter="box(in)">
                                      <p:cBhvr>
                                        <p:cTn id="33"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ldLvl="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3.3 </a:t>
            </a:r>
            <a:r>
              <a:rPr lang="zh-CN" altLang="en-US" sz="2400" b="1" kern="0" noProof="0" dirty="0" smtClean="0">
                <a:ln>
                  <a:noFill/>
                </a:ln>
                <a:effectLst/>
                <a:uLnTx/>
                <a:uFillTx/>
                <a:latin typeface="宋体" panose="02010600030101010101" pitchFamily="2" charset="-122"/>
                <a:ea typeface="楷体_GB2312"/>
                <a:sym typeface="+mn-ea"/>
              </a:rPr>
              <a:t>直角坐标系内的分离变量法</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8434" name="标题 18433"/>
          <p:cNvSpPr>
            <a:spLocks noGrp="1" noRot="1"/>
          </p:cNvSpPr>
          <p:nvPr>
            <p:custDataLst>
              <p:tags r:id="rId10"/>
            </p:custDataLst>
          </p:nvPr>
        </p:nvSpPr>
        <p:spPr>
          <a:xfrm>
            <a:off x="1246188" y="1107758"/>
            <a:ext cx="4043363" cy="561975"/>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000000"/>
                  </a:outerShdw>
                </a:effectLst>
                <a:latin typeface="+mj-lt"/>
                <a:ea typeface="+mj-ea"/>
                <a:cs typeface="+mj-cs"/>
              </a:defRPr>
            </a:lvl1pPr>
          </a:lstStyle>
          <a:p>
            <a:pPr fontAlgn="base"/>
            <a:r>
              <a:rPr lang="zh-CN" altLang="en-US" sz="2800" strike="noStrike" noProof="1">
                <a:solidFill>
                  <a:schemeClr val="tx1"/>
                </a:solidFill>
                <a:effectLst/>
                <a:ea typeface="楷体_GB2312" pitchFamily="1" charset="-122"/>
              </a:rPr>
              <a:t>只剩下一种可能性：</a:t>
            </a:r>
            <a:r>
              <a:rPr lang="zh-CN" altLang="en-US" sz="2800" strike="noStrike" noProof="1">
                <a:solidFill>
                  <a:schemeClr val="tx1"/>
                </a:solidFill>
                <a:effectLst/>
              </a:rPr>
              <a:t> </a:t>
            </a:r>
            <a:endParaRPr lang="zh-CN" altLang="en-US" sz="2800" strike="noStrike" noProof="1">
              <a:solidFill>
                <a:schemeClr val="tx1"/>
              </a:solidFill>
              <a:effectLst/>
            </a:endParaRPr>
          </a:p>
        </p:txBody>
      </p:sp>
      <p:sp>
        <p:nvSpPr>
          <p:cNvPr id="16386" name="矩形 18434"/>
          <p:cNvSpPr/>
          <p:nvPr>
            <p:custDataLst>
              <p:tags r:id="rId11"/>
            </p:custDataLst>
          </p:nvPr>
        </p:nvSpPr>
        <p:spPr>
          <a:xfrm>
            <a:off x="788988" y="4143058"/>
            <a:ext cx="9144000" cy="0"/>
          </a:xfrm>
          <a:prstGeom prst="rect">
            <a:avLst/>
          </a:prstGeom>
          <a:noFill/>
          <a:ln w="9525">
            <a:noFill/>
          </a:ln>
        </p:spPr>
        <p:txBody>
          <a:bodyPr anchor="t" anchorCtr="0"/>
          <a:p>
            <a:endParaRPr lang="zh-CN" altLang="en-US">
              <a:solidFill>
                <a:schemeClr val="tx1"/>
              </a:solidFill>
              <a:effectLst/>
              <a:latin typeface="Garamond" panose="02020404030301010803" pitchFamily="2" charset="0"/>
            </a:endParaRPr>
          </a:p>
        </p:txBody>
      </p:sp>
      <p:graphicFrame>
        <p:nvGraphicFramePr>
          <p:cNvPr id="18436" name="对象 18435"/>
          <p:cNvGraphicFramePr>
            <a:graphicFrameLocks noChangeAspect="1"/>
          </p:cNvGraphicFramePr>
          <p:nvPr>
            <p:custDataLst>
              <p:tags r:id="rId12"/>
            </p:custDataLst>
          </p:nvPr>
        </p:nvGraphicFramePr>
        <p:xfrm>
          <a:off x="1617663" y="1885633"/>
          <a:ext cx="3152775" cy="642937"/>
        </p:xfrm>
        <a:graphic>
          <a:graphicData uri="http://schemas.openxmlformats.org/presentationml/2006/ole">
            <mc:AlternateContent xmlns:mc="http://schemas.openxmlformats.org/markup-compatibility/2006">
              <mc:Choice xmlns:v="urn:schemas-microsoft-com:vml" Requires="v">
                <p:oleObj spid="_x0000_s3096" name="" r:id="rId13" imgW="1106805" imgH="229235" progId="Equation.3">
                  <p:embed/>
                </p:oleObj>
              </mc:Choice>
              <mc:Fallback>
                <p:oleObj name="" r:id="rId13" imgW="1106805" imgH="229235" progId="Equation.3">
                  <p:embed/>
                  <p:pic>
                    <p:nvPicPr>
                      <p:cNvPr id="0" name="图片 3095"/>
                      <p:cNvPicPr/>
                      <p:nvPr/>
                    </p:nvPicPr>
                    <p:blipFill>
                      <a:blip r:embed="rId14"/>
                      <a:stretch>
                        <a:fillRect/>
                      </a:stretch>
                    </p:blipFill>
                    <p:spPr>
                      <a:xfrm>
                        <a:off x="1617663" y="1885633"/>
                        <a:ext cx="3152775" cy="642937"/>
                      </a:xfrm>
                      <a:prstGeom prst="rect">
                        <a:avLst/>
                      </a:prstGeom>
                      <a:noFill/>
                      <a:ln w="38100">
                        <a:noFill/>
                        <a:miter/>
                      </a:ln>
                    </p:spPr>
                  </p:pic>
                </p:oleObj>
              </mc:Fallback>
            </mc:AlternateContent>
          </a:graphicData>
        </a:graphic>
      </p:graphicFrame>
      <p:sp>
        <p:nvSpPr>
          <p:cNvPr id="16388" name="矩形 18436"/>
          <p:cNvSpPr/>
          <p:nvPr>
            <p:custDataLst>
              <p:tags r:id="rId15"/>
            </p:custDataLst>
          </p:nvPr>
        </p:nvSpPr>
        <p:spPr>
          <a:xfrm>
            <a:off x="788988" y="4147820"/>
            <a:ext cx="9144000" cy="0"/>
          </a:xfrm>
          <a:prstGeom prst="rect">
            <a:avLst/>
          </a:prstGeom>
          <a:noFill/>
          <a:ln w="9525">
            <a:noFill/>
          </a:ln>
        </p:spPr>
        <p:txBody>
          <a:bodyPr anchor="t" anchorCtr="0"/>
          <a:p>
            <a:endParaRPr lang="zh-CN" altLang="en-US">
              <a:solidFill>
                <a:schemeClr val="tx1"/>
              </a:solidFill>
              <a:effectLst/>
              <a:latin typeface="Garamond" panose="02020404030301010803" pitchFamily="2" charset="0"/>
            </a:endParaRPr>
          </a:p>
        </p:txBody>
      </p:sp>
      <p:graphicFrame>
        <p:nvGraphicFramePr>
          <p:cNvPr id="18438" name="对象 18437"/>
          <p:cNvGraphicFramePr>
            <a:graphicFrameLocks noChangeAspect="1"/>
          </p:cNvGraphicFramePr>
          <p:nvPr>
            <p:custDataLst>
              <p:tags r:id="rId16"/>
            </p:custDataLst>
          </p:nvPr>
        </p:nvGraphicFramePr>
        <p:xfrm>
          <a:off x="6061075" y="1963420"/>
          <a:ext cx="1565275" cy="636588"/>
        </p:xfrm>
        <a:graphic>
          <a:graphicData uri="http://schemas.openxmlformats.org/presentationml/2006/ole">
            <mc:AlternateContent xmlns:mc="http://schemas.openxmlformats.org/markup-compatibility/2006">
              <mc:Choice xmlns:v="urn:schemas-microsoft-com:vml" Requires="v">
                <p:oleObj spid="_x0000_s3099" name="" r:id="rId17" imgW="559435" imgH="229235" progId="Equation.DSMT4">
                  <p:embed/>
                </p:oleObj>
              </mc:Choice>
              <mc:Fallback>
                <p:oleObj name="" r:id="rId17" imgW="559435" imgH="229235" progId="Equation.DSMT4">
                  <p:embed/>
                  <p:pic>
                    <p:nvPicPr>
                      <p:cNvPr id="0" name="图片 3098"/>
                      <p:cNvPicPr/>
                      <p:nvPr/>
                    </p:nvPicPr>
                    <p:blipFill>
                      <a:blip r:embed="rId18"/>
                      <a:stretch>
                        <a:fillRect/>
                      </a:stretch>
                    </p:blipFill>
                    <p:spPr>
                      <a:xfrm>
                        <a:off x="6061075" y="1963420"/>
                        <a:ext cx="1565275" cy="636588"/>
                      </a:xfrm>
                      <a:prstGeom prst="rect">
                        <a:avLst/>
                      </a:prstGeom>
                      <a:noFill/>
                      <a:ln w="38100">
                        <a:noFill/>
                        <a:miter/>
                      </a:ln>
                    </p:spPr>
                  </p:pic>
                </p:oleObj>
              </mc:Fallback>
            </mc:AlternateContent>
          </a:graphicData>
        </a:graphic>
      </p:graphicFrame>
      <p:sp>
        <p:nvSpPr>
          <p:cNvPr id="18439" name="右箭头 18438"/>
          <p:cNvSpPr/>
          <p:nvPr>
            <p:custDataLst>
              <p:tags r:id="rId19"/>
            </p:custDataLst>
          </p:nvPr>
        </p:nvSpPr>
        <p:spPr>
          <a:xfrm>
            <a:off x="5146675" y="2115820"/>
            <a:ext cx="649288" cy="287338"/>
          </a:xfrm>
          <a:prstGeom prst="rightArrow">
            <a:avLst>
              <a:gd name="adj1" fmla="val 50000"/>
              <a:gd name="adj2" fmla="val 56481"/>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solidFill>
                <a:schemeClr val="tx1"/>
              </a:solidFill>
              <a:effectLst/>
              <a:latin typeface="Garamond" panose="02020404030301010803" pitchFamily="2" charset="0"/>
            </a:endParaRPr>
          </a:p>
        </p:txBody>
      </p:sp>
      <p:sp>
        <p:nvSpPr>
          <p:cNvPr id="18440" name="右箭头 18439"/>
          <p:cNvSpPr/>
          <p:nvPr>
            <p:custDataLst>
              <p:tags r:id="rId20"/>
            </p:custDataLst>
          </p:nvPr>
        </p:nvSpPr>
        <p:spPr>
          <a:xfrm>
            <a:off x="1257300" y="3109595"/>
            <a:ext cx="903288" cy="238125"/>
          </a:xfrm>
          <a:prstGeom prst="rightArrow">
            <a:avLst>
              <a:gd name="adj1" fmla="val 50000"/>
              <a:gd name="adj2" fmla="val 94815"/>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solidFill>
                <a:schemeClr val="tx1"/>
              </a:solidFill>
              <a:effectLst/>
              <a:latin typeface="Garamond" panose="02020404030301010803" pitchFamily="2" charset="0"/>
            </a:endParaRPr>
          </a:p>
        </p:txBody>
      </p:sp>
      <p:graphicFrame>
        <p:nvGraphicFramePr>
          <p:cNvPr id="18441" name="对象 18440"/>
          <p:cNvGraphicFramePr>
            <a:graphicFrameLocks noChangeAspect="1"/>
          </p:cNvGraphicFramePr>
          <p:nvPr>
            <p:custDataLst>
              <p:tags r:id="rId21"/>
            </p:custDataLst>
          </p:nvPr>
        </p:nvGraphicFramePr>
        <p:xfrm>
          <a:off x="2312988" y="2661920"/>
          <a:ext cx="1724025" cy="1212850"/>
        </p:xfrm>
        <a:graphic>
          <a:graphicData uri="http://schemas.openxmlformats.org/presentationml/2006/ole">
            <mc:AlternateContent xmlns:mc="http://schemas.openxmlformats.org/markup-compatibility/2006">
              <mc:Choice xmlns:v="urn:schemas-microsoft-com:vml" Requires="v">
                <p:oleObj spid="_x0000_s3098" name="" r:id="rId22" imgW="521970" imgH="369570" progId="Equation.DSMT4">
                  <p:embed/>
                </p:oleObj>
              </mc:Choice>
              <mc:Fallback>
                <p:oleObj name="" r:id="rId22" imgW="521970" imgH="369570" progId="Equation.DSMT4">
                  <p:embed/>
                  <p:pic>
                    <p:nvPicPr>
                      <p:cNvPr id="0" name="图片 3097"/>
                      <p:cNvPicPr/>
                      <p:nvPr/>
                    </p:nvPicPr>
                    <p:blipFill>
                      <a:blip r:embed="rId23"/>
                      <a:stretch>
                        <a:fillRect/>
                      </a:stretch>
                    </p:blipFill>
                    <p:spPr>
                      <a:xfrm>
                        <a:off x="2312988" y="2661920"/>
                        <a:ext cx="1724025" cy="1212850"/>
                      </a:xfrm>
                      <a:prstGeom prst="rect">
                        <a:avLst/>
                      </a:prstGeom>
                      <a:noFill/>
                      <a:ln w="38100">
                        <a:noFill/>
                        <a:miter/>
                      </a:ln>
                    </p:spPr>
                  </p:pic>
                </p:oleObj>
              </mc:Fallback>
            </mc:AlternateContent>
          </a:graphicData>
        </a:graphic>
      </p:graphicFrame>
      <p:graphicFrame>
        <p:nvGraphicFramePr>
          <p:cNvPr id="18442" name="对象 18441"/>
          <p:cNvGraphicFramePr>
            <a:graphicFrameLocks noChangeAspect="1"/>
          </p:cNvGraphicFramePr>
          <p:nvPr>
            <p:custDataLst>
              <p:tags r:id="rId24"/>
            </p:custDataLst>
          </p:nvPr>
        </p:nvGraphicFramePr>
        <p:xfrm>
          <a:off x="4522788" y="2966720"/>
          <a:ext cx="2627312" cy="627063"/>
        </p:xfrm>
        <a:graphic>
          <a:graphicData uri="http://schemas.openxmlformats.org/presentationml/2006/ole">
            <mc:AlternateContent xmlns:mc="http://schemas.openxmlformats.org/markup-compatibility/2006">
              <mc:Choice xmlns:v="urn:schemas-microsoft-com:vml" Requires="v">
                <p:oleObj spid="_x0000_s3088" name="" r:id="rId25" imgW="841375" imgH="203835" progId="Equation.3">
                  <p:embed/>
                </p:oleObj>
              </mc:Choice>
              <mc:Fallback>
                <p:oleObj name="" r:id="rId25" imgW="841375" imgH="203835" progId="Equation.3">
                  <p:embed/>
                  <p:pic>
                    <p:nvPicPr>
                      <p:cNvPr id="0" name="图片 3087"/>
                      <p:cNvPicPr/>
                      <p:nvPr/>
                    </p:nvPicPr>
                    <p:blipFill>
                      <a:blip r:embed="rId26"/>
                      <a:stretch>
                        <a:fillRect/>
                      </a:stretch>
                    </p:blipFill>
                    <p:spPr>
                      <a:xfrm>
                        <a:off x="4522788" y="2966720"/>
                        <a:ext cx="2627312" cy="627063"/>
                      </a:xfrm>
                      <a:prstGeom prst="rect">
                        <a:avLst/>
                      </a:prstGeom>
                      <a:noFill/>
                      <a:ln w="38100">
                        <a:noFill/>
                        <a:miter/>
                      </a:ln>
                    </p:spPr>
                  </p:pic>
                </p:oleObj>
              </mc:Fallback>
            </mc:AlternateContent>
          </a:graphicData>
        </a:graphic>
      </p:graphicFrame>
      <p:sp>
        <p:nvSpPr>
          <p:cNvPr id="16395" name="矩形 18443"/>
          <p:cNvSpPr/>
          <p:nvPr>
            <p:custDataLst>
              <p:tags r:id="rId27"/>
            </p:custDataLst>
          </p:nvPr>
        </p:nvSpPr>
        <p:spPr>
          <a:xfrm>
            <a:off x="788988" y="4162108"/>
            <a:ext cx="9144000" cy="0"/>
          </a:xfrm>
          <a:prstGeom prst="rect">
            <a:avLst/>
          </a:prstGeom>
          <a:noFill/>
          <a:ln w="9525">
            <a:noFill/>
          </a:ln>
        </p:spPr>
        <p:txBody>
          <a:bodyPr anchor="t" anchorCtr="0"/>
          <a:p>
            <a:endParaRPr lang="zh-CN" altLang="en-US">
              <a:solidFill>
                <a:schemeClr val="tx1"/>
              </a:solidFill>
              <a:effectLst/>
              <a:latin typeface="Garamond" panose="02020404030301010803" pitchFamily="2" charset="0"/>
            </a:endParaRPr>
          </a:p>
        </p:txBody>
      </p:sp>
      <p:graphicFrame>
        <p:nvGraphicFramePr>
          <p:cNvPr id="18445" name="对象 18444"/>
          <p:cNvGraphicFramePr>
            <a:graphicFrameLocks noChangeAspect="1"/>
          </p:cNvGraphicFramePr>
          <p:nvPr>
            <p:custDataLst>
              <p:tags r:id="rId28"/>
            </p:custDataLst>
          </p:nvPr>
        </p:nvGraphicFramePr>
        <p:xfrm>
          <a:off x="4903788" y="3958908"/>
          <a:ext cx="2773362" cy="987425"/>
        </p:xfrm>
        <a:graphic>
          <a:graphicData uri="http://schemas.openxmlformats.org/presentationml/2006/ole">
            <mc:AlternateContent xmlns:mc="http://schemas.openxmlformats.org/markup-compatibility/2006">
              <mc:Choice xmlns:v="urn:schemas-microsoft-com:vml" Requires="v">
                <p:oleObj spid="_x0000_s3100" name="" r:id="rId29" imgW="1042035" imgH="368935" progId="Equation.DSMT4">
                  <p:embed/>
                </p:oleObj>
              </mc:Choice>
              <mc:Fallback>
                <p:oleObj name="" r:id="rId29" imgW="1042035" imgH="368935" progId="Equation.DSMT4">
                  <p:embed/>
                  <p:pic>
                    <p:nvPicPr>
                      <p:cNvPr id="0" name="图片 3099"/>
                      <p:cNvPicPr/>
                      <p:nvPr/>
                    </p:nvPicPr>
                    <p:blipFill>
                      <a:blip r:embed="rId30"/>
                      <a:stretch>
                        <a:fillRect/>
                      </a:stretch>
                    </p:blipFill>
                    <p:spPr>
                      <a:xfrm>
                        <a:off x="4903788" y="3958908"/>
                        <a:ext cx="2773362" cy="987425"/>
                      </a:xfrm>
                      <a:prstGeom prst="rect">
                        <a:avLst/>
                      </a:prstGeom>
                      <a:noFill/>
                      <a:ln w="38100">
                        <a:noFill/>
                        <a:miter/>
                      </a:ln>
                    </p:spPr>
                  </p:pic>
                </p:oleObj>
              </mc:Fallback>
            </mc:AlternateContent>
          </a:graphicData>
        </a:graphic>
      </p:graphicFrame>
      <p:sp>
        <p:nvSpPr>
          <p:cNvPr id="16397" name="矩形 18445"/>
          <p:cNvSpPr/>
          <p:nvPr>
            <p:custDataLst>
              <p:tags r:id="rId31"/>
            </p:custDataLst>
          </p:nvPr>
        </p:nvSpPr>
        <p:spPr>
          <a:xfrm>
            <a:off x="788988" y="4152583"/>
            <a:ext cx="9144000" cy="0"/>
          </a:xfrm>
          <a:prstGeom prst="rect">
            <a:avLst/>
          </a:prstGeom>
          <a:noFill/>
          <a:ln w="9525">
            <a:noFill/>
          </a:ln>
        </p:spPr>
        <p:txBody>
          <a:bodyPr anchor="t" anchorCtr="0"/>
          <a:p>
            <a:endParaRPr lang="zh-CN" altLang="en-US">
              <a:solidFill>
                <a:schemeClr val="tx1"/>
              </a:solidFill>
              <a:effectLst/>
              <a:latin typeface="Garamond" panose="02020404030301010803" pitchFamily="2" charset="0"/>
            </a:endParaRPr>
          </a:p>
        </p:txBody>
      </p:sp>
      <p:sp>
        <p:nvSpPr>
          <p:cNvPr id="16398" name="矩形 18446"/>
          <p:cNvSpPr/>
          <p:nvPr>
            <p:custDataLst>
              <p:tags r:id="rId32"/>
            </p:custDataLst>
          </p:nvPr>
        </p:nvSpPr>
        <p:spPr>
          <a:xfrm>
            <a:off x="915988" y="4274820"/>
            <a:ext cx="9144000" cy="0"/>
          </a:xfrm>
          <a:prstGeom prst="rect">
            <a:avLst/>
          </a:prstGeom>
          <a:noFill/>
          <a:ln w="9525">
            <a:noFill/>
          </a:ln>
        </p:spPr>
        <p:txBody>
          <a:bodyPr anchor="t" anchorCtr="0"/>
          <a:p>
            <a:endParaRPr lang="zh-CN" altLang="en-US">
              <a:solidFill>
                <a:schemeClr val="tx1"/>
              </a:solidFill>
              <a:effectLst/>
              <a:latin typeface="Garamond" panose="02020404030301010803" pitchFamily="2" charset="0"/>
            </a:endParaRPr>
          </a:p>
        </p:txBody>
      </p:sp>
      <p:grpSp>
        <p:nvGrpSpPr>
          <p:cNvPr id="18448" name="组合 18447"/>
          <p:cNvGrpSpPr/>
          <p:nvPr/>
        </p:nvGrpSpPr>
        <p:grpSpPr>
          <a:xfrm>
            <a:off x="1246188" y="4262120"/>
            <a:ext cx="3406775" cy="609600"/>
            <a:chOff x="0" y="0"/>
            <a:chExt cx="2146" cy="384"/>
          </a:xfrm>
        </p:grpSpPr>
        <p:graphicFrame>
          <p:nvGraphicFramePr>
            <p:cNvPr id="16400" name="对象 18448"/>
            <p:cNvGraphicFramePr>
              <a:graphicFrameLocks noChangeAspect="1"/>
            </p:cNvGraphicFramePr>
            <p:nvPr>
              <p:custDataLst>
                <p:tags r:id="rId33"/>
              </p:custDataLst>
            </p:nvPr>
          </p:nvGraphicFramePr>
          <p:xfrm>
            <a:off x="336" y="0"/>
            <a:ext cx="310" cy="384"/>
          </p:xfrm>
          <a:graphic>
            <a:graphicData uri="http://schemas.openxmlformats.org/presentationml/2006/ole">
              <mc:AlternateContent xmlns:mc="http://schemas.openxmlformats.org/markup-compatibility/2006">
                <mc:Choice xmlns:v="urn:schemas-microsoft-com:vml" Requires="v">
                  <p:oleObj spid="_x0000_s3101" name="" r:id="rId34" imgW="204470" imgH="204470" progId="Equation.DSMT4">
                    <p:embed/>
                  </p:oleObj>
                </mc:Choice>
                <mc:Fallback>
                  <p:oleObj name="" r:id="rId34" imgW="204470" imgH="204470" progId="Equation.DSMT4">
                    <p:embed/>
                    <p:pic>
                      <p:nvPicPr>
                        <p:cNvPr id="0" name="图片 3100"/>
                        <p:cNvPicPr/>
                        <p:nvPr/>
                      </p:nvPicPr>
                      <p:blipFill>
                        <a:blip r:embed="rId35"/>
                        <a:stretch>
                          <a:fillRect/>
                        </a:stretch>
                      </p:blipFill>
                      <p:spPr>
                        <a:xfrm>
                          <a:off x="336" y="0"/>
                          <a:ext cx="310" cy="384"/>
                        </a:xfrm>
                        <a:prstGeom prst="rect">
                          <a:avLst/>
                        </a:prstGeom>
                        <a:noFill/>
                        <a:ln w="38100">
                          <a:noFill/>
                          <a:miter/>
                        </a:ln>
                      </p:spPr>
                    </p:pic>
                  </p:oleObj>
                </mc:Fallback>
              </mc:AlternateContent>
            </a:graphicData>
          </a:graphic>
        </p:graphicFrame>
        <p:sp>
          <p:nvSpPr>
            <p:cNvPr id="18450" name="矩形 18449"/>
            <p:cNvSpPr/>
            <p:nvPr>
              <p:custDataLst>
                <p:tags r:id="rId36"/>
              </p:custDataLst>
            </p:nvPr>
          </p:nvSpPr>
          <p:spPr>
            <a:xfrm>
              <a:off x="0" y="48"/>
              <a:ext cx="341" cy="327"/>
            </a:xfrm>
            <a:prstGeom prst="rect">
              <a:avLst/>
            </a:prstGeom>
            <a:noFill/>
            <a:ln w="9525">
              <a:noFill/>
            </a:ln>
          </p:spPr>
          <p:txBody>
            <a:bodyPr vert="horz" wrap="square" anchor="t"/>
            <a:p>
              <a:pPr fontAlgn="base"/>
              <a:r>
                <a:rPr lang="zh-CN" altLang="en-US" sz="2800" b="1" strike="noStrike" noProof="1">
                  <a:solidFill>
                    <a:schemeClr val="tx1"/>
                  </a:solidFill>
                  <a:effectLst/>
                  <a:latin typeface="Garamond" panose="02020404030301010803" pitchFamily="2" charset="0"/>
                  <a:ea typeface="楷体_GB2312" pitchFamily="1" charset="-122"/>
                  <a:cs typeface="+mn-cs"/>
                </a:rPr>
                <a:t>与</a:t>
              </a:r>
              <a:endParaRPr lang="zh-CN" altLang="en-US" sz="2800" b="1" strike="noStrike" noProof="1">
                <a:solidFill>
                  <a:schemeClr val="tx1"/>
                </a:solidFill>
                <a:effectLst/>
                <a:latin typeface="Garamond" panose="02020404030301010803" pitchFamily="2" charset="0"/>
                <a:ea typeface="楷体_GB2312" pitchFamily="1" charset="-122"/>
                <a:cs typeface="+mn-cs"/>
              </a:endParaRPr>
            </a:p>
          </p:txBody>
        </p:sp>
        <p:sp>
          <p:nvSpPr>
            <p:cNvPr id="16402" name="矩形 18450"/>
            <p:cNvSpPr/>
            <p:nvPr>
              <p:custDataLst>
                <p:tags r:id="rId37"/>
              </p:custDataLst>
            </p:nvPr>
          </p:nvSpPr>
          <p:spPr>
            <a:xfrm>
              <a:off x="624" y="48"/>
              <a:ext cx="1522" cy="327"/>
            </a:xfrm>
            <a:prstGeom prst="rect">
              <a:avLst/>
            </a:prstGeom>
            <a:noFill/>
            <a:ln w="9525">
              <a:noFill/>
            </a:ln>
          </p:spPr>
          <p:txBody>
            <a:bodyPr wrap="square" anchor="t" anchorCtr="0"/>
            <a:p>
              <a:r>
                <a:rPr lang="zh-CN" altLang="en-US" sz="2800" b="1">
                  <a:solidFill>
                    <a:schemeClr val="tx1"/>
                  </a:solidFill>
                  <a:effectLst/>
                  <a:latin typeface="Garamond" panose="02020404030301010803" pitchFamily="2" charset="0"/>
                  <a:ea typeface="楷体_GB2312" pitchFamily="1" charset="-122"/>
                </a:rPr>
                <a:t>对应的函数为</a:t>
              </a:r>
              <a:r>
                <a:rPr lang="zh-CN" altLang="en-US" sz="2800" b="1">
                  <a:solidFill>
                    <a:schemeClr val="tx1"/>
                  </a:solidFill>
                  <a:effectLst/>
                  <a:latin typeface="Garamond" panose="02020404030301010803" pitchFamily="2" charset="0"/>
                </a:rPr>
                <a:t> </a:t>
              </a:r>
              <a:endParaRPr lang="zh-CN" altLang="en-US" sz="2800" b="1">
                <a:solidFill>
                  <a:schemeClr val="tx1"/>
                </a:solidFill>
                <a:effectLst/>
                <a:latin typeface="Garamond" panose="02020404030301010803" pitchFamily="2" charset="0"/>
              </a:endParaRPr>
            </a:p>
          </p:txBody>
        </p:sp>
      </p:grpSp>
      <p:graphicFrame>
        <p:nvGraphicFramePr>
          <p:cNvPr id="18452" name="对象 18451"/>
          <p:cNvGraphicFramePr>
            <a:graphicFrameLocks noChangeAspect="1"/>
          </p:cNvGraphicFramePr>
          <p:nvPr>
            <p:custDataLst>
              <p:tags r:id="rId38"/>
            </p:custDataLst>
          </p:nvPr>
        </p:nvGraphicFramePr>
        <p:xfrm>
          <a:off x="5076825" y="5274945"/>
          <a:ext cx="2419350" cy="954088"/>
        </p:xfrm>
        <a:graphic>
          <a:graphicData uri="http://schemas.openxmlformats.org/presentationml/2006/ole">
            <mc:AlternateContent xmlns:mc="http://schemas.openxmlformats.org/markup-compatibility/2006">
              <mc:Choice xmlns:v="urn:schemas-microsoft-com:vml" Requires="v">
                <p:oleObj spid="_x0000_s3102" name="" r:id="rId39" imgW="941070" imgH="368935" progId="Equation.DSMT4">
                  <p:embed/>
                </p:oleObj>
              </mc:Choice>
              <mc:Fallback>
                <p:oleObj name="" r:id="rId39" imgW="941070" imgH="368935" progId="Equation.DSMT4">
                  <p:embed/>
                  <p:pic>
                    <p:nvPicPr>
                      <p:cNvPr id="0" name="图片 3101"/>
                      <p:cNvPicPr/>
                      <p:nvPr/>
                    </p:nvPicPr>
                    <p:blipFill>
                      <a:blip r:embed="rId40"/>
                      <a:stretch>
                        <a:fillRect/>
                      </a:stretch>
                    </p:blipFill>
                    <p:spPr>
                      <a:xfrm>
                        <a:off x="5076825" y="5274945"/>
                        <a:ext cx="2419350" cy="954088"/>
                      </a:xfrm>
                      <a:prstGeom prst="rect">
                        <a:avLst/>
                      </a:prstGeom>
                      <a:noFill/>
                      <a:ln w="38100">
                        <a:noFill/>
                        <a:miter/>
                      </a:ln>
                    </p:spPr>
                  </p:pic>
                </p:oleObj>
              </mc:Fallback>
            </mc:AlternateContent>
          </a:graphicData>
        </a:graphic>
      </p:graphicFrame>
      <p:sp>
        <p:nvSpPr>
          <p:cNvPr id="18453" name="下箭头 18452"/>
          <p:cNvSpPr/>
          <p:nvPr>
            <p:custDataLst>
              <p:tags r:id="rId41"/>
            </p:custDataLst>
          </p:nvPr>
        </p:nvSpPr>
        <p:spPr>
          <a:xfrm>
            <a:off x="6046788" y="4795520"/>
            <a:ext cx="152400" cy="685800"/>
          </a:xfrm>
          <a:prstGeom prst="downArrow">
            <a:avLst>
              <a:gd name="adj1" fmla="val 50000"/>
              <a:gd name="adj2" fmla="val 112500"/>
            </a:avLst>
          </a:prstGeom>
          <a:solidFill>
            <a:srgbClr val="FFFFFF"/>
          </a:solidFill>
          <a:ln w="9525">
            <a:noFill/>
          </a:ln>
        </p:spPr>
        <p:txBody>
          <a:bodyPr anchor="t" anchorCtr="0"/>
          <a:p>
            <a:endParaRPr lang="zh-CN" altLang="en-US">
              <a:solidFill>
                <a:schemeClr val="tx1"/>
              </a:solidFill>
              <a:effectLst/>
              <a:latin typeface="Garamond" panose="020204040303010108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linds(horizontal)">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 calcmode="lin" valueType="num">
                                      <p:cBhvr additive="base">
                                        <p:cTn id="12" dur="500" fill="hold"/>
                                        <p:tgtEl>
                                          <p:spTgt spid="18436"/>
                                        </p:tgtEl>
                                        <p:attrNameLst>
                                          <p:attrName>ppt_x</p:attrName>
                                        </p:attrNameLst>
                                      </p:cBhvr>
                                      <p:tavLst>
                                        <p:tav tm="0">
                                          <p:val>
                                            <p:strVal val="#ppt_x"/>
                                          </p:val>
                                        </p:tav>
                                        <p:tav tm="100000">
                                          <p:val>
                                            <p:strVal val="#ppt_x"/>
                                          </p:val>
                                        </p:tav>
                                      </p:tavLst>
                                    </p:anim>
                                    <p:anim calcmode="lin" valueType="num">
                                      <p:cBhvr additive="base">
                                        <p:cTn id="13" dur="500" fill="hold"/>
                                        <p:tgtEl>
                                          <p:spTgt spid="1843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8438"/>
                                        </p:tgtEl>
                                        <p:attrNameLst>
                                          <p:attrName>style.visibility</p:attrName>
                                        </p:attrNameLst>
                                      </p:cBhvr>
                                      <p:to>
                                        <p:strVal val="visible"/>
                                      </p:to>
                                    </p:set>
                                    <p:anim calcmode="lin" valueType="num">
                                      <p:cBhvr additive="base">
                                        <p:cTn id="16" dur="500" fill="hold"/>
                                        <p:tgtEl>
                                          <p:spTgt spid="18438"/>
                                        </p:tgtEl>
                                        <p:attrNameLst>
                                          <p:attrName>ppt_x</p:attrName>
                                        </p:attrNameLst>
                                      </p:cBhvr>
                                      <p:tavLst>
                                        <p:tav tm="0">
                                          <p:val>
                                            <p:strVal val="#ppt_x"/>
                                          </p:val>
                                        </p:tav>
                                        <p:tav tm="100000">
                                          <p:val>
                                            <p:strVal val="#ppt_x"/>
                                          </p:val>
                                        </p:tav>
                                      </p:tavLst>
                                    </p:anim>
                                    <p:anim calcmode="lin" valueType="num">
                                      <p:cBhvr additive="base">
                                        <p:cTn id="17" dur="500" fill="hold"/>
                                        <p:tgtEl>
                                          <p:spTgt spid="18438"/>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8439"/>
                                        </p:tgtEl>
                                        <p:attrNameLst>
                                          <p:attrName>style.visibility</p:attrName>
                                        </p:attrNameLst>
                                      </p:cBhvr>
                                      <p:to>
                                        <p:strVal val="visible"/>
                                      </p:to>
                                    </p:set>
                                    <p:anim calcmode="lin" valueType="num">
                                      <p:cBhvr additive="base">
                                        <p:cTn id="20" dur="500" fill="hold"/>
                                        <p:tgtEl>
                                          <p:spTgt spid="18439"/>
                                        </p:tgtEl>
                                        <p:attrNameLst>
                                          <p:attrName>ppt_x</p:attrName>
                                        </p:attrNameLst>
                                      </p:cBhvr>
                                      <p:tavLst>
                                        <p:tav tm="0">
                                          <p:val>
                                            <p:strVal val="#ppt_x"/>
                                          </p:val>
                                        </p:tav>
                                        <p:tav tm="100000">
                                          <p:val>
                                            <p:strVal val="#ppt_x"/>
                                          </p:val>
                                        </p:tav>
                                      </p:tavLst>
                                    </p:anim>
                                    <p:anim calcmode="lin" valueType="num">
                                      <p:cBhvr additive="base">
                                        <p:cTn id="21" dur="500" fill="hold"/>
                                        <p:tgtEl>
                                          <p:spTgt spid="1843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8440"/>
                                        </p:tgtEl>
                                        <p:attrNameLst>
                                          <p:attrName>style.visibility</p:attrName>
                                        </p:attrNameLst>
                                      </p:cBhvr>
                                      <p:to>
                                        <p:strVal val="visible"/>
                                      </p:to>
                                    </p:set>
                                    <p:animEffect transition="in" filter="box(in)">
                                      <p:cBhvr>
                                        <p:cTn id="26" dur="500"/>
                                        <p:tgtEl>
                                          <p:spTgt spid="18440"/>
                                        </p:tgtEl>
                                      </p:cBhvr>
                                    </p:animEffect>
                                  </p:childTnLst>
                                </p:cTn>
                              </p:par>
                              <p:par>
                                <p:cTn id="27" presetID="4" presetClass="entr" presetSubtype="16" fill="hold" nodeType="withEffect">
                                  <p:stCondLst>
                                    <p:cond delay="0"/>
                                  </p:stCondLst>
                                  <p:childTnLst>
                                    <p:set>
                                      <p:cBhvr>
                                        <p:cTn id="28" dur="1" fill="hold">
                                          <p:stCondLst>
                                            <p:cond delay="0"/>
                                          </p:stCondLst>
                                        </p:cTn>
                                        <p:tgtEl>
                                          <p:spTgt spid="18441"/>
                                        </p:tgtEl>
                                        <p:attrNameLst>
                                          <p:attrName>style.visibility</p:attrName>
                                        </p:attrNameLst>
                                      </p:cBhvr>
                                      <p:to>
                                        <p:strVal val="visible"/>
                                      </p:to>
                                    </p:set>
                                    <p:animEffect transition="in" filter="box(in)">
                                      <p:cBhvr>
                                        <p:cTn id="29" dur="500"/>
                                        <p:tgtEl>
                                          <p:spTgt spid="18441"/>
                                        </p:tgtEl>
                                      </p:cBhvr>
                                    </p:animEffect>
                                  </p:childTnLst>
                                </p:cTn>
                              </p:par>
                              <p:par>
                                <p:cTn id="30" presetID="4" presetClass="entr" presetSubtype="16" fill="hold" nodeType="withEffect">
                                  <p:stCondLst>
                                    <p:cond delay="0"/>
                                  </p:stCondLst>
                                  <p:childTnLst>
                                    <p:set>
                                      <p:cBhvr>
                                        <p:cTn id="31" dur="1" fill="hold">
                                          <p:stCondLst>
                                            <p:cond delay="0"/>
                                          </p:stCondLst>
                                        </p:cTn>
                                        <p:tgtEl>
                                          <p:spTgt spid="18442"/>
                                        </p:tgtEl>
                                        <p:attrNameLst>
                                          <p:attrName>style.visibility</p:attrName>
                                        </p:attrNameLst>
                                      </p:cBhvr>
                                      <p:to>
                                        <p:strVal val="visible"/>
                                      </p:to>
                                    </p:set>
                                    <p:animEffect transition="in" filter="box(in)">
                                      <p:cBhvr>
                                        <p:cTn id="32" dur="500"/>
                                        <p:tgtEl>
                                          <p:spTgt spid="1844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8445"/>
                                        </p:tgtEl>
                                        <p:attrNameLst>
                                          <p:attrName>style.visibility</p:attrName>
                                        </p:attrNameLst>
                                      </p:cBhvr>
                                      <p:to>
                                        <p:strVal val="visible"/>
                                      </p:to>
                                    </p:set>
                                    <p:animEffect transition="in" filter="box(in)">
                                      <p:cBhvr>
                                        <p:cTn id="37" dur="500"/>
                                        <p:tgtEl>
                                          <p:spTgt spid="18445"/>
                                        </p:tgtEl>
                                      </p:cBhvr>
                                    </p:animEffect>
                                  </p:childTnLst>
                                </p:cTn>
                              </p:par>
                              <p:par>
                                <p:cTn id="38" presetID="4" presetClass="entr" presetSubtype="16" fill="hold" nodeType="withEffect">
                                  <p:stCondLst>
                                    <p:cond delay="0"/>
                                  </p:stCondLst>
                                  <p:childTnLst>
                                    <p:set>
                                      <p:cBhvr>
                                        <p:cTn id="39" dur="1" fill="hold">
                                          <p:stCondLst>
                                            <p:cond delay="0"/>
                                          </p:stCondLst>
                                        </p:cTn>
                                        <p:tgtEl>
                                          <p:spTgt spid="18448"/>
                                        </p:tgtEl>
                                        <p:attrNameLst>
                                          <p:attrName>style.visibility</p:attrName>
                                        </p:attrNameLst>
                                      </p:cBhvr>
                                      <p:to>
                                        <p:strVal val="visible"/>
                                      </p:to>
                                    </p:set>
                                    <p:animEffect transition="in" filter="box(in)">
                                      <p:cBhvr>
                                        <p:cTn id="40" dur="500"/>
                                        <p:tgtEl>
                                          <p:spTgt spid="18448"/>
                                        </p:tgtEl>
                                      </p:cBhvr>
                                    </p:animEffect>
                                  </p:childTnLst>
                                </p:cTn>
                              </p:par>
                              <p:par>
                                <p:cTn id="41" presetID="4" presetClass="entr" presetSubtype="16" fill="hold" nodeType="withEffect">
                                  <p:stCondLst>
                                    <p:cond delay="0"/>
                                  </p:stCondLst>
                                  <p:childTnLst>
                                    <p:set>
                                      <p:cBhvr>
                                        <p:cTn id="42" dur="1" fill="hold">
                                          <p:stCondLst>
                                            <p:cond delay="0"/>
                                          </p:stCondLst>
                                        </p:cTn>
                                        <p:tgtEl>
                                          <p:spTgt spid="18452"/>
                                        </p:tgtEl>
                                        <p:attrNameLst>
                                          <p:attrName>style.visibility</p:attrName>
                                        </p:attrNameLst>
                                      </p:cBhvr>
                                      <p:to>
                                        <p:strVal val="visible"/>
                                      </p:to>
                                    </p:set>
                                    <p:animEffect transition="in" filter="box(in)">
                                      <p:cBhvr>
                                        <p:cTn id="43" dur="500"/>
                                        <p:tgtEl>
                                          <p:spTgt spid="18452"/>
                                        </p:tgtEl>
                                      </p:cBhvr>
                                    </p:animEffect>
                                  </p:childTnLst>
                                </p:cTn>
                              </p:par>
                              <p:par>
                                <p:cTn id="44" presetID="4" presetClass="entr" presetSubtype="16" fill="hold" nodeType="withEffect">
                                  <p:stCondLst>
                                    <p:cond delay="0"/>
                                  </p:stCondLst>
                                  <p:childTnLst>
                                    <p:set>
                                      <p:cBhvr>
                                        <p:cTn id="45" dur="1" fill="hold">
                                          <p:stCondLst>
                                            <p:cond delay="0"/>
                                          </p:stCondLst>
                                        </p:cTn>
                                        <p:tgtEl>
                                          <p:spTgt spid="18453"/>
                                        </p:tgtEl>
                                        <p:attrNameLst>
                                          <p:attrName>style.visibility</p:attrName>
                                        </p:attrNameLst>
                                      </p:cBhvr>
                                      <p:to>
                                        <p:strVal val="visible"/>
                                      </p:to>
                                    </p:set>
                                    <p:animEffect transition="in" filter="box(in)">
                                      <p:cBhvr>
                                        <p:cTn id="46"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4.1.2 </a:t>
            </a:r>
            <a:r>
              <a:rPr sz="2400" b="1" kern="0">
                <a:sym typeface="+mn-ea"/>
              </a:rPr>
              <a:t>唯一性定理</a:t>
            </a:r>
            <a:endParaRPr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b="1" strike="noStrike" noProof="1" dirty="0">
                <a:effectLst/>
              </a:rPr>
              <a:t>唯一性定理</a:t>
            </a:r>
            <a:r>
              <a:rPr lang="zh-CN" altLang="en-US" sz="2400" strike="noStrike" noProof="1" dirty="0">
                <a:effectLst/>
              </a:rPr>
              <a:t>是解决边值问题的理论基础。</a:t>
            </a:r>
            <a:endParaRPr lang="zh-CN" altLang="en-US" sz="2400" strike="noStrike" noProof="1" dirty="0">
              <a:effectLst/>
            </a:endParaRPr>
          </a:p>
          <a:p>
            <a:pPr marL="0" indent="0">
              <a:lnSpc>
                <a:spcPct val="150000"/>
              </a:lnSpc>
              <a:spcBef>
                <a:spcPts val="0"/>
              </a:spcBef>
              <a:buNone/>
            </a:pPr>
            <a:r>
              <a:rPr lang="zh-CN" altLang="en-US" sz="2400" strike="noStrike" noProof="1" dirty="0">
                <a:effectLst/>
              </a:rPr>
              <a:t>它用以表征明泊松方程和拉普拉斯方程的解在什么条件下是唯一的。</a:t>
            </a:r>
            <a:endParaRPr lang="zh-CN" altLang="en-US" sz="2400" strike="noStrike" noProof="1" dirty="0">
              <a:effectLst/>
            </a:endParaRPr>
          </a:p>
          <a:p>
            <a:pPr marL="0" indent="0">
              <a:lnSpc>
                <a:spcPct val="150000"/>
              </a:lnSpc>
              <a:spcBef>
                <a:spcPts val="0"/>
              </a:spcBef>
              <a:buNone/>
            </a:pPr>
            <a:r>
              <a:rPr lang="zh-CN" altLang="en-US" sz="2400" b="1" strike="noStrike" noProof="1" dirty="0">
                <a:solidFill>
                  <a:schemeClr val="hlink"/>
                </a:solidFill>
                <a:effectLst/>
                <a:latin typeface="Times New Roman" panose="02020603050405020304" charset="0"/>
              </a:rPr>
              <a:t>内容</a:t>
            </a:r>
            <a:r>
              <a:rPr lang="zh-CN" altLang="en-US" sz="2400" strike="noStrike" noProof="1" dirty="0">
                <a:effectLst/>
                <a:latin typeface="Times New Roman" panose="02020603050405020304" charset="0"/>
              </a:rPr>
              <a:t>：对于任一静态场(也包括准静态场)，满足一定边界条件的拉普拉斯方程或泊松方程的解是唯一的，即在区域</a:t>
            </a:r>
            <a:r>
              <a:rPr lang="en-US" altLang="x-none" sz="2400" i="1" strike="noStrike" noProof="1" dirty="0">
                <a:effectLst/>
                <a:latin typeface="Times New Roman" panose="02020603050405020304" charset="0"/>
              </a:rPr>
              <a:t>V</a:t>
            </a:r>
            <a:r>
              <a:rPr lang="zh-CN" altLang="en-US" sz="2400" strike="noStrike" noProof="1" dirty="0">
                <a:effectLst/>
                <a:latin typeface="Times New Roman" panose="02020603050405020304" charset="0"/>
              </a:rPr>
              <a:t>内给定自由电荷(或电流)分布，在</a:t>
            </a:r>
            <a:r>
              <a:rPr lang="en-US" altLang="x-none" sz="2400" i="1" strike="noStrike" noProof="1" dirty="0">
                <a:effectLst/>
                <a:latin typeface="Times New Roman" panose="02020603050405020304" charset="0"/>
              </a:rPr>
              <a:t>V</a:t>
            </a:r>
            <a:r>
              <a:rPr lang="zh-CN" altLang="en-US" sz="2400" strike="noStrike" noProof="1" dirty="0">
                <a:effectLst/>
                <a:latin typeface="Times New Roman" panose="02020603050405020304" charset="0"/>
              </a:rPr>
              <a:t>的边界</a:t>
            </a:r>
            <a:r>
              <a:rPr lang="en-US" altLang="x-none" sz="2400" i="1" strike="noStrike" noProof="1" dirty="0">
                <a:effectLst/>
                <a:latin typeface="Times New Roman" panose="02020603050405020304" charset="0"/>
              </a:rPr>
              <a:t>S</a:t>
            </a:r>
            <a:r>
              <a:rPr lang="zh-CN" altLang="en-US" sz="2400" strike="noStrike" noProof="1" dirty="0">
                <a:effectLst/>
                <a:latin typeface="Times New Roman" panose="02020603050405020304" charset="0"/>
              </a:rPr>
              <a:t>上给定电势    或其法向导数      的值，则</a:t>
            </a:r>
            <a:r>
              <a:rPr lang="en-US" altLang="x-none" sz="2400" i="1" strike="noStrike" noProof="1" dirty="0">
                <a:effectLst/>
                <a:latin typeface="Times New Roman" panose="02020603050405020304" charset="0"/>
              </a:rPr>
              <a:t>V</a:t>
            </a:r>
            <a:r>
              <a:rPr lang="zh-CN" altLang="en-US" sz="2400" strike="noStrike" noProof="1" dirty="0">
                <a:effectLst/>
                <a:latin typeface="Times New Roman" panose="02020603050405020304" charset="0"/>
              </a:rPr>
              <a:t>内的场便被唯一地确定。</a:t>
            </a:r>
            <a:endParaRPr lang="zh-CN" altLang="en-US" sz="2400" strike="noStrike" noProof="1" dirty="0">
              <a:effectLst/>
              <a:latin typeface="Times New Roman" panose="02020603050405020304" charset="0"/>
            </a:endParaRPr>
          </a:p>
          <a:p>
            <a:pPr fontAlgn="base">
              <a:buNone/>
            </a:pPr>
            <a:endParaRPr lang="zh-CN" altLang="en-US" sz="2800" strike="noStrike" noProof="1" dirty="0">
              <a:effectLst/>
            </a:endParaRPr>
          </a:p>
          <a:p>
            <a:pPr fontAlgn="base">
              <a:buNone/>
            </a:pPr>
            <a:endParaRPr lang="zh-CN" altLang="en-US" sz="2400" strike="noStrike" noProof="1" dirty="0">
              <a:effectLst/>
            </a:endParaRPr>
          </a:p>
        </p:txBody>
      </p:sp>
      <p:graphicFrame>
        <p:nvGraphicFramePr>
          <p:cNvPr id="9219" name="对象 13315"/>
          <p:cNvGraphicFramePr>
            <a:graphicFrameLocks noChangeAspect="1"/>
          </p:cNvGraphicFramePr>
          <p:nvPr>
            <p:custDataLst>
              <p:tags r:id="rId11"/>
            </p:custDataLst>
          </p:nvPr>
        </p:nvGraphicFramePr>
        <p:xfrm>
          <a:off x="3036570" y="3721100"/>
          <a:ext cx="330200" cy="533400"/>
        </p:xfrm>
        <a:graphic>
          <a:graphicData uri="http://schemas.openxmlformats.org/presentationml/2006/ole">
            <mc:AlternateContent xmlns:mc="http://schemas.openxmlformats.org/markup-compatibility/2006">
              <mc:Choice xmlns:v="urn:schemas-microsoft-com:vml" Requires="v">
                <p:oleObj spid="_x0000_s3088" name="" r:id="rId12" imgW="127635" imgH="204470" progId="Equation.3">
                  <p:embed/>
                </p:oleObj>
              </mc:Choice>
              <mc:Fallback>
                <p:oleObj name="" r:id="rId12" imgW="127635" imgH="204470" progId="Equation.3">
                  <p:embed/>
                  <p:pic>
                    <p:nvPicPr>
                      <p:cNvPr id="0" name="图片 3087"/>
                      <p:cNvPicPr/>
                      <p:nvPr/>
                    </p:nvPicPr>
                    <p:blipFill>
                      <a:blip r:embed="rId13"/>
                      <a:stretch>
                        <a:fillRect/>
                      </a:stretch>
                    </p:blipFill>
                    <p:spPr>
                      <a:xfrm>
                        <a:off x="3036570" y="3721100"/>
                        <a:ext cx="330200" cy="533400"/>
                      </a:xfrm>
                      <a:prstGeom prst="rect">
                        <a:avLst/>
                      </a:prstGeom>
                      <a:noFill/>
                      <a:ln w="38100">
                        <a:noFill/>
                        <a:miter/>
                      </a:ln>
                    </p:spPr>
                  </p:pic>
                </p:oleObj>
              </mc:Fallback>
            </mc:AlternateContent>
          </a:graphicData>
        </a:graphic>
      </p:graphicFrame>
      <p:graphicFrame>
        <p:nvGraphicFramePr>
          <p:cNvPr id="9221" name="对象 13317"/>
          <p:cNvGraphicFramePr>
            <a:graphicFrameLocks noChangeAspect="1"/>
          </p:cNvGraphicFramePr>
          <p:nvPr>
            <p:custDataLst>
              <p:tags r:id="rId14"/>
            </p:custDataLst>
          </p:nvPr>
        </p:nvGraphicFramePr>
        <p:xfrm>
          <a:off x="5157470" y="3644900"/>
          <a:ext cx="605155" cy="685800"/>
        </p:xfrm>
        <a:graphic>
          <a:graphicData uri="http://schemas.openxmlformats.org/presentationml/2006/ole">
            <mc:AlternateContent xmlns:mc="http://schemas.openxmlformats.org/markup-compatibility/2006">
              <mc:Choice xmlns:v="urn:schemas-microsoft-com:vml" Requires="v">
                <p:oleObj spid="_x0000_s3089" name="" r:id="rId15" imgW="241935" imgH="394970" progId="Equation.3">
                  <p:embed/>
                </p:oleObj>
              </mc:Choice>
              <mc:Fallback>
                <p:oleObj name="" r:id="rId15" imgW="241935" imgH="394970" progId="Equation.3">
                  <p:embed/>
                  <p:pic>
                    <p:nvPicPr>
                      <p:cNvPr id="0" name="图片 3088"/>
                      <p:cNvPicPr/>
                      <p:nvPr/>
                    </p:nvPicPr>
                    <p:blipFill>
                      <a:blip r:embed="rId16"/>
                      <a:stretch>
                        <a:fillRect/>
                      </a:stretch>
                    </p:blipFill>
                    <p:spPr>
                      <a:xfrm>
                        <a:off x="5157470" y="3644900"/>
                        <a:ext cx="605155" cy="685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3.4 </a:t>
            </a:r>
            <a:r>
              <a:rPr lang="zh-CN" altLang="en-US" sz="2400" b="1" kern="0" noProof="0" dirty="0" smtClean="0">
                <a:ln>
                  <a:noFill/>
                </a:ln>
                <a:effectLst/>
                <a:uLnTx/>
                <a:uFillTx/>
                <a:latin typeface="宋体" panose="02010600030101010101" pitchFamily="2" charset="-122"/>
                <a:ea typeface="楷体_GB2312"/>
                <a:sym typeface="+mn-ea"/>
              </a:rPr>
              <a:t>本征值问题小结</a:t>
            </a:r>
            <a:endParaRPr lang="zh-CN" altLang="en-US" sz="2400" b="1" kern="0" noProof="0" dirty="0" smtClean="0">
              <a:ln>
                <a:noFill/>
              </a:ln>
              <a:effectLst/>
              <a:uLnTx/>
              <a:uFillTx/>
              <a:latin typeface="宋体" panose="02010600030101010101" pitchFamily="2" charset="-122"/>
              <a:ea typeface="楷体_GB2312"/>
              <a:sym typeface="+mn-ea"/>
            </a:endParaRPr>
          </a:p>
        </p:txBody>
      </p:sp>
      <p:grpSp>
        <p:nvGrpSpPr>
          <p:cNvPr id="19459" name="组合 19458"/>
          <p:cNvGrpSpPr/>
          <p:nvPr/>
        </p:nvGrpSpPr>
        <p:grpSpPr>
          <a:xfrm>
            <a:off x="1624330" y="1350963"/>
            <a:ext cx="2952750" cy="1512887"/>
            <a:chOff x="0" y="0"/>
            <a:chExt cx="6133" cy="3333"/>
          </a:xfrm>
        </p:grpSpPr>
        <p:graphicFrame>
          <p:nvGraphicFramePr>
            <p:cNvPr id="17411" name="对象 19459"/>
            <p:cNvGraphicFramePr>
              <a:graphicFrameLocks noChangeAspect="1"/>
            </p:cNvGraphicFramePr>
            <p:nvPr>
              <p:custDataLst>
                <p:tags r:id="rId10"/>
              </p:custDataLst>
            </p:nvPr>
          </p:nvGraphicFramePr>
          <p:xfrm>
            <a:off x="1020" y="0"/>
            <a:ext cx="4617" cy="1997"/>
          </p:xfrm>
          <a:graphic>
            <a:graphicData uri="http://schemas.openxmlformats.org/presentationml/2006/ole">
              <mc:AlternateContent xmlns:mc="http://schemas.openxmlformats.org/markup-compatibility/2006">
                <mc:Choice xmlns:v="urn:schemas-microsoft-com:vml" Requires="v">
                  <p:oleObj spid="_x0000_s3108" name="" r:id="rId11" imgW="991870" imgH="419735" progId="Equation.3">
                    <p:embed/>
                  </p:oleObj>
                </mc:Choice>
                <mc:Fallback>
                  <p:oleObj name="" r:id="rId11" imgW="991870" imgH="419735" progId="Equation.3">
                    <p:embed/>
                    <p:pic>
                      <p:nvPicPr>
                        <p:cNvPr id="0" name="图片 3107"/>
                        <p:cNvPicPr/>
                        <p:nvPr/>
                      </p:nvPicPr>
                      <p:blipFill>
                        <a:blip r:embed="rId12"/>
                        <a:stretch>
                          <a:fillRect/>
                        </a:stretch>
                      </p:blipFill>
                      <p:spPr>
                        <a:xfrm>
                          <a:off x="1020" y="0"/>
                          <a:ext cx="4617" cy="1997"/>
                        </a:xfrm>
                        <a:prstGeom prst="rect">
                          <a:avLst/>
                        </a:prstGeom>
                        <a:noFill/>
                        <a:ln w="38100">
                          <a:noFill/>
                          <a:miter/>
                        </a:ln>
                      </p:spPr>
                    </p:pic>
                  </p:oleObj>
                </mc:Fallback>
              </mc:AlternateContent>
            </a:graphicData>
          </a:graphic>
        </p:graphicFrame>
        <p:graphicFrame>
          <p:nvGraphicFramePr>
            <p:cNvPr id="17412" name="对象 19460"/>
            <p:cNvGraphicFramePr>
              <a:graphicFrameLocks noChangeAspect="1"/>
            </p:cNvGraphicFramePr>
            <p:nvPr>
              <p:custDataLst>
                <p:tags r:id="rId13"/>
              </p:custDataLst>
            </p:nvPr>
          </p:nvGraphicFramePr>
          <p:xfrm>
            <a:off x="907" y="2495"/>
            <a:ext cx="5227" cy="838"/>
          </p:xfrm>
          <a:graphic>
            <a:graphicData uri="http://schemas.openxmlformats.org/presentationml/2006/ole">
              <mc:AlternateContent xmlns:mc="http://schemas.openxmlformats.org/markup-compatibility/2006">
                <mc:Choice xmlns:v="urn:schemas-microsoft-com:vml" Requires="v">
                  <p:oleObj spid="_x0000_s3106" name="" r:id="rId14" imgW="1080770" imgH="190500" progId="Equation.DSMT4">
                    <p:embed/>
                  </p:oleObj>
                </mc:Choice>
                <mc:Fallback>
                  <p:oleObj name="" r:id="rId14" imgW="1080770" imgH="190500" progId="Equation.DSMT4">
                    <p:embed/>
                    <p:pic>
                      <p:nvPicPr>
                        <p:cNvPr id="0" name="图片 3105"/>
                        <p:cNvPicPr/>
                        <p:nvPr/>
                      </p:nvPicPr>
                      <p:blipFill>
                        <a:blip r:embed="rId15"/>
                        <a:stretch>
                          <a:fillRect/>
                        </a:stretch>
                      </p:blipFill>
                      <p:spPr>
                        <a:xfrm>
                          <a:off x="907" y="2495"/>
                          <a:ext cx="5227" cy="838"/>
                        </a:xfrm>
                        <a:prstGeom prst="rect">
                          <a:avLst/>
                        </a:prstGeom>
                        <a:noFill/>
                        <a:ln w="38100">
                          <a:noFill/>
                          <a:miter/>
                        </a:ln>
                      </p:spPr>
                    </p:pic>
                  </p:oleObj>
                </mc:Fallback>
              </mc:AlternateContent>
            </a:graphicData>
          </a:graphic>
        </p:graphicFrame>
        <p:sp>
          <p:nvSpPr>
            <p:cNvPr id="17413" name="左大括号 19461"/>
            <p:cNvSpPr/>
            <p:nvPr>
              <p:custDataLst>
                <p:tags r:id="rId16"/>
              </p:custDataLst>
            </p:nvPr>
          </p:nvSpPr>
          <p:spPr>
            <a:xfrm>
              <a:off x="0" y="341"/>
              <a:ext cx="720" cy="2801"/>
            </a:xfrm>
            <a:prstGeom prst="leftBrace">
              <a:avLst>
                <a:gd name="adj1" fmla="val 32400"/>
                <a:gd name="adj2" fmla="val 50000"/>
              </a:avLst>
            </a:prstGeom>
            <a:noFill/>
            <a:ln w="50800" cap="sq" cmpd="sng">
              <a:solidFill>
                <a:srgbClr val="66FF33"/>
              </a:solidFill>
              <a:prstDash val="solid"/>
              <a:round/>
              <a:headEnd type="none" w="med" len="med"/>
              <a:tailEnd type="none" w="med" len="med"/>
            </a:ln>
          </p:spPr>
          <p:txBody>
            <a:bodyPr anchor="t" anchorCtr="0"/>
            <a:p>
              <a:endParaRPr lang="zh-CN" altLang="en-US">
                <a:latin typeface="Garamond" panose="02020404030301010803" pitchFamily="2" charset="0"/>
              </a:endParaRPr>
            </a:p>
          </p:txBody>
        </p:sp>
      </p:grpSp>
      <p:grpSp>
        <p:nvGrpSpPr>
          <p:cNvPr id="19463" name="组合 19462"/>
          <p:cNvGrpSpPr/>
          <p:nvPr/>
        </p:nvGrpSpPr>
        <p:grpSpPr>
          <a:xfrm>
            <a:off x="1670368" y="3948113"/>
            <a:ext cx="2951162" cy="1512887"/>
            <a:chOff x="0" y="0"/>
            <a:chExt cx="6133" cy="3333"/>
          </a:xfrm>
        </p:grpSpPr>
        <p:graphicFrame>
          <p:nvGraphicFramePr>
            <p:cNvPr id="17415" name="对象 19463"/>
            <p:cNvGraphicFramePr>
              <a:graphicFrameLocks noChangeAspect="1"/>
            </p:cNvGraphicFramePr>
            <p:nvPr>
              <p:custDataLst>
                <p:tags r:id="rId17"/>
              </p:custDataLst>
            </p:nvPr>
          </p:nvGraphicFramePr>
          <p:xfrm>
            <a:off x="1020" y="0"/>
            <a:ext cx="4617" cy="1997"/>
          </p:xfrm>
          <a:graphic>
            <a:graphicData uri="http://schemas.openxmlformats.org/presentationml/2006/ole">
              <mc:AlternateContent xmlns:mc="http://schemas.openxmlformats.org/markup-compatibility/2006">
                <mc:Choice xmlns:v="urn:schemas-microsoft-com:vml" Requires="v">
                  <p:oleObj spid="_x0000_s3112" name="" r:id="rId18" imgW="991870" imgH="419735" progId="Equation.3">
                    <p:embed/>
                  </p:oleObj>
                </mc:Choice>
                <mc:Fallback>
                  <p:oleObj name="" r:id="rId18" imgW="991870" imgH="419735" progId="Equation.3">
                    <p:embed/>
                    <p:pic>
                      <p:nvPicPr>
                        <p:cNvPr id="0" name="图片 3111"/>
                        <p:cNvPicPr/>
                        <p:nvPr/>
                      </p:nvPicPr>
                      <p:blipFill>
                        <a:blip r:embed="rId12"/>
                        <a:stretch>
                          <a:fillRect/>
                        </a:stretch>
                      </p:blipFill>
                      <p:spPr>
                        <a:xfrm>
                          <a:off x="1020" y="0"/>
                          <a:ext cx="4617" cy="1997"/>
                        </a:xfrm>
                        <a:prstGeom prst="rect">
                          <a:avLst/>
                        </a:prstGeom>
                        <a:noFill/>
                        <a:ln w="38100">
                          <a:noFill/>
                          <a:miter/>
                        </a:ln>
                      </p:spPr>
                    </p:pic>
                  </p:oleObj>
                </mc:Fallback>
              </mc:AlternateContent>
            </a:graphicData>
          </a:graphic>
        </p:graphicFrame>
        <p:graphicFrame>
          <p:nvGraphicFramePr>
            <p:cNvPr id="17416" name="对象 19464"/>
            <p:cNvGraphicFramePr>
              <a:graphicFrameLocks noChangeAspect="1"/>
            </p:cNvGraphicFramePr>
            <p:nvPr>
              <p:custDataLst>
                <p:tags r:id="rId19"/>
              </p:custDataLst>
            </p:nvPr>
          </p:nvGraphicFramePr>
          <p:xfrm>
            <a:off x="907" y="2495"/>
            <a:ext cx="5227" cy="838"/>
          </p:xfrm>
          <a:graphic>
            <a:graphicData uri="http://schemas.openxmlformats.org/presentationml/2006/ole">
              <mc:AlternateContent xmlns:mc="http://schemas.openxmlformats.org/markup-compatibility/2006">
                <mc:Choice xmlns:v="urn:schemas-microsoft-com:vml" Requires="v">
                  <p:oleObj spid="_x0000_s3103" name="" r:id="rId20" imgW="1144905" imgH="203200" progId="Equation.DSMT4">
                    <p:embed/>
                  </p:oleObj>
                </mc:Choice>
                <mc:Fallback>
                  <p:oleObj name="" r:id="rId20" imgW="1144905" imgH="203200" progId="Equation.DSMT4">
                    <p:embed/>
                    <p:pic>
                      <p:nvPicPr>
                        <p:cNvPr id="0" name="图片 3102"/>
                        <p:cNvPicPr/>
                        <p:nvPr/>
                      </p:nvPicPr>
                      <p:blipFill>
                        <a:blip r:embed="rId21"/>
                        <a:stretch>
                          <a:fillRect/>
                        </a:stretch>
                      </p:blipFill>
                      <p:spPr>
                        <a:xfrm>
                          <a:off x="907" y="2495"/>
                          <a:ext cx="5227" cy="838"/>
                        </a:xfrm>
                        <a:prstGeom prst="rect">
                          <a:avLst/>
                        </a:prstGeom>
                        <a:noFill/>
                        <a:ln w="38100">
                          <a:noFill/>
                          <a:miter/>
                        </a:ln>
                      </p:spPr>
                    </p:pic>
                  </p:oleObj>
                </mc:Fallback>
              </mc:AlternateContent>
            </a:graphicData>
          </a:graphic>
        </p:graphicFrame>
        <p:sp>
          <p:nvSpPr>
            <p:cNvPr id="17417" name="左大括号 19465"/>
            <p:cNvSpPr/>
            <p:nvPr>
              <p:custDataLst>
                <p:tags r:id="rId22"/>
              </p:custDataLst>
            </p:nvPr>
          </p:nvSpPr>
          <p:spPr>
            <a:xfrm>
              <a:off x="0" y="341"/>
              <a:ext cx="720" cy="2801"/>
            </a:xfrm>
            <a:prstGeom prst="leftBrace">
              <a:avLst>
                <a:gd name="adj1" fmla="val 32400"/>
                <a:gd name="adj2" fmla="val 50000"/>
              </a:avLst>
            </a:prstGeom>
            <a:noFill/>
            <a:ln w="50800" cap="sq" cmpd="sng">
              <a:solidFill>
                <a:srgbClr val="66FF33"/>
              </a:solidFill>
              <a:prstDash val="solid"/>
              <a:round/>
              <a:headEnd type="none" w="med" len="med"/>
              <a:tailEnd type="none" w="med" len="med"/>
            </a:ln>
          </p:spPr>
          <p:txBody>
            <a:bodyPr anchor="t" anchorCtr="0"/>
            <a:p>
              <a:endParaRPr lang="zh-CN" altLang="en-US">
                <a:latin typeface="Garamond" panose="02020404030301010803" pitchFamily="2" charset="0"/>
              </a:endParaRPr>
            </a:p>
          </p:txBody>
        </p:sp>
      </p:grpSp>
      <p:graphicFrame>
        <p:nvGraphicFramePr>
          <p:cNvPr id="19467" name="对象 19466"/>
          <p:cNvGraphicFramePr>
            <a:graphicFrameLocks noChangeAspect="1"/>
          </p:cNvGraphicFramePr>
          <p:nvPr>
            <p:custDataLst>
              <p:tags r:id="rId23"/>
            </p:custDataLst>
          </p:nvPr>
        </p:nvGraphicFramePr>
        <p:xfrm>
          <a:off x="6953568" y="1639888"/>
          <a:ext cx="2992437" cy="1077912"/>
        </p:xfrm>
        <a:graphic>
          <a:graphicData uri="http://schemas.openxmlformats.org/presentationml/2006/ole">
            <mc:AlternateContent xmlns:mc="http://schemas.openxmlformats.org/markup-compatibility/2006">
              <mc:Choice xmlns:v="urn:schemas-microsoft-com:vml" Requires="v">
                <p:oleObj spid="_x0000_s3113" name="" r:id="rId24" imgW="1029970" imgH="368935" progId="Equation.DSMT4">
                  <p:embed/>
                </p:oleObj>
              </mc:Choice>
              <mc:Fallback>
                <p:oleObj name="" r:id="rId24" imgW="1029970" imgH="368935" progId="Equation.DSMT4">
                  <p:embed/>
                  <p:pic>
                    <p:nvPicPr>
                      <p:cNvPr id="0" name="图片 3112"/>
                      <p:cNvPicPr/>
                      <p:nvPr/>
                    </p:nvPicPr>
                    <p:blipFill>
                      <a:blip r:embed="rId25"/>
                      <a:stretch>
                        <a:fillRect/>
                      </a:stretch>
                    </p:blipFill>
                    <p:spPr>
                      <a:xfrm>
                        <a:off x="6953568" y="1639888"/>
                        <a:ext cx="2992437" cy="1077912"/>
                      </a:xfrm>
                      <a:prstGeom prst="rect">
                        <a:avLst/>
                      </a:prstGeom>
                      <a:noFill/>
                      <a:ln w="38100">
                        <a:noFill/>
                        <a:miter/>
                      </a:ln>
                    </p:spPr>
                  </p:pic>
                </p:oleObj>
              </mc:Fallback>
            </mc:AlternateContent>
          </a:graphicData>
        </a:graphic>
      </p:graphicFrame>
      <p:graphicFrame>
        <p:nvGraphicFramePr>
          <p:cNvPr id="19468" name="对象 19467"/>
          <p:cNvGraphicFramePr>
            <a:graphicFrameLocks noChangeAspect="1"/>
          </p:cNvGraphicFramePr>
          <p:nvPr>
            <p:custDataLst>
              <p:tags r:id="rId26"/>
            </p:custDataLst>
          </p:nvPr>
        </p:nvGraphicFramePr>
        <p:xfrm>
          <a:off x="5008880" y="1568450"/>
          <a:ext cx="1724025" cy="1211263"/>
        </p:xfrm>
        <a:graphic>
          <a:graphicData uri="http://schemas.openxmlformats.org/presentationml/2006/ole">
            <mc:AlternateContent xmlns:mc="http://schemas.openxmlformats.org/markup-compatibility/2006">
              <mc:Choice xmlns:v="urn:schemas-microsoft-com:vml" Requires="v">
                <p:oleObj spid="_x0000_s3109" name="" r:id="rId27" imgW="521970" imgH="369570" progId="Equation.DSMT4">
                  <p:embed/>
                </p:oleObj>
              </mc:Choice>
              <mc:Fallback>
                <p:oleObj name="" r:id="rId27" imgW="521970" imgH="369570" progId="Equation.DSMT4">
                  <p:embed/>
                  <p:pic>
                    <p:nvPicPr>
                      <p:cNvPr id="0" name="图片 3108"/>
                      <p:cNvPicPr/>
                      <p:nvPr/>
                    </p:nvPicPr>
                    <p:blipFill>
                      <a:blip r:embed="rId28"/>
                      <a:stretch>
                        <a:fillRect/>
                      </a:stretch>
                    </p:blipFill>
                    <p:spPr>
                      <a:xfrm>
                        <a:off x="5008880" y="1568450"/>
                        <a:ext cx="1724025" cy="1211263"/>
                      </a:xfrm>
                      <a:prstGeom prst="rect">
                        <a:avLst/>
                      </a:prstGeom>
                      <a:noFill/>
                      <a:ln w="38100">
                        <a:noFill/>
                        <a:miter/>
                      </a:ln>
                    </p:spPr>
                  </p:pic>
                </p:oleObj>
              </mc:Fallback>
            </mc:AlternateContent>
          </a:graphicData>
        </a:graphic>
      </p:graphicFrame>
      <p:graphicFrame>
        <p:nvGraphicFramePr>
          <p:cNvPr id="19469" name="对象 19468"/>
          <p:cNvGraphicFramePr>
            <a:graphicFrameLocks noChangeAspect="1"/>
          </p:cNvGraphicFramePr>
          <p:nvPr>
            <p:custDataLst>
              <p:tags r:id="rId29"/>
            </p:custDataLst>
          </p:nvPr>
        </p:nvGraphicFramePr>
        <p:xfrm>
          <a:off x="7080568" y="4206875"/>
          <a:ext cx="3067050" cy="1077913"/>
        </p:xfrm>
        <a:graphic>
          <a:graphicData uri="http://schemas.openxmlformats.org/presentationml/2006/ole">
            <mc:AlternateContent xmlns:mc="http://schemas.openxmlformats.org/markup-compatibility/2006">
              <mc:Choice xmlns:v="urn:schemas-microsoft-com:vml" Requires="v">
                <p:oleObj spid="_x0000_s3104" name="" r:id="rId30" imgW="1056005" imgH="368935" progId="Equation.DSMT4">
                  <p:embed/>
                </p:oleObj>
              </mc:Choice>
              <mc:Fallback>
                <p:oleObj name="" r:id="rId30" imgW="1056005" imgH="368935" progId="Equation.DSMT4">
                  <p:embed/>
                  <p:pic>
                    <p:nvPicPr>
                      <p:cNvPr id="0" name="图片 3103"/>
                      <p:cNvPicPr/>
                      <p:nvPr/>
                    </p:nvPicPr>
                    <p:blipFill>
                      <a:blip r:embed="rId31"/>
                      <a:stretch>
                        <a:fillRect/>
                      </a:stretch>
                    </p:blipFill>
                    <p:spPr>
                      <a:xfrm>
                        <a:off x="7080568" y="4206875"/>
                        <a:ext cx="3067050" cy="1077913"/>
                      </a:xfrm>
                      <a:prstGeom prst="rect">
                        <a:avLst/>
                      </a:prstGeom>
                      <a:noFill/>
                      <a:ln w="38100">
                        <a:noFill/>
                        <a:miter/>
                      </a:ln>
                    </p:spPr>
                  </p:pic>
                </p:oleObj>
              </mc:Fallback>
            </mc:AlternateContent>
          </a:graphicData>
        </a:graphic>
      </p:graphicFrame>
      <p:graphicFrame>
        <p:nvGraphicFramePr>
          <p:cNvPr id="19470" name="对象 19469"/>
          <p:cNvGraphicFramePr>
            <a:graphicFrameLocks noChangeAspect="1"/>
          </p:cNvGraphicFramePr>
          <p:nvPr>
            <p:custDataLst>
              <p:tags r:id="rId32"/>
            </p:custDataLst>
          </p:nvPr>
        </p:nvGraphicFramePr>
        <p:xfrm>
          <a:off x="4993005" y="4133850"/>
          <a:ext cx="1722438" cy="1212850"/>
        </p:xfrm>
        <a:graphic>
          <a:graphicData uri="http://schemas.openxmlformats.org/presentationml/2006/ole">
            <mc:AlternateContent xmlns:mc="http://schemas.openxmlformats.org/markup-compatibility/2006">
              <mc:Choice xmlns:v="urn:schemas-microsoft-com:vml" Requires="v">
                <p:oleObj spid="_x0000_s3105" name="" r:id="rId33" imgW="521970" imgH="369570" progId="Equation.DSMT4">
                  <p:embed/>
                </p:oleObj>
              </mc:Choice>
              <mc:Fallback>
                <p:oleObj name="" r:id="rId33" imgW="521970" imgH="369570" progId="Equation.DSMT4">
                  <p:embed/>
                  <p:pic>
                    <p:nvPicPr>
                      <p:cNvPr id="0" name="图片 3104"/>
                      <p:cNvPicPr/>
                      <p:nvPr/>
                    </p:nvPicPr>
                    <p:blipFill>
                      <a:blip r:embed="rId28"/>
                      <a:stretch>
                        <a:fillRect/>
                      </a:stretch>
                    </p:blipFill>
                    <p:spPr>
                      <a:xfrm>
                        <a:off x="4993005" y="4133850"/>
                        <a:ext cx="1722438" cy="1212850"/>
                      </a:xfrm>
                      <a:prstGeom prst="rect">
                        <a:avLst/>
                      </a:prstGeom>
                      <a:noFill/>
                      <a:ln w="38100">
                        <a:noFill/>
                        <a:miter/>
                      </a:ln>
                    </p:spPr>
                  </p:pic>
                </p:oleObj>
              </mc:Fallback>
            </mc:AlternateContent>
          </a:graphicData>
        </a:graphic>
      </p:graphicFrame>
      <p:graphicFrame>
        <p:nvGraphicFramePr>
          <p:cNvPr id="19471" name="对象 19470"/>
          <p:cNvGraphicFramePr>
            <a:graphicFrameLocks noChangeAspect="1"/>
          </p:cNvGraphicFramePr>
          <p:nvPr>
            <p:custDataLst>
              <p:tags r:id="rId34"/>
            </p:custDataLst>
          </p:nvPr>
        </p:nvGraphicFramePr>
        <p:xfrm>
          <a:off x="7888605" y="2863850"/>
          <a:ext cx="1800225" cy="428625"/>
        </p:xfrm>
        <a:graphic>
          <a:graphicData uri="http://schemas.openxmlformats.org/presentationml/2006/ole">
            <mc:AlternateContent xmlns:mc="http://schemas.openxmlformats.org/markup-compatibility/2006">
              <mc:Choice xmlns:v="urn:schemas-microsoft-com:vml" Requires="v">
                <p:oleObj spid="_x0000_s3107" name="" r:id="rId35" imgW="841375" imgH="203835" progId="Equation.3">
                  <p:embed/>
                </p:oleObj>
              </mc:Choice>
              <mc:Fallback>
                <p:oleObj name="" r:id="rId35" imgW="841375" imgH="203835" progId="Equation.3">
                  <p:embed/>
                  <p:pic>
                    <p:nvPicPr>
                      <p:cNvPr id="0" name="图片 3106"/>
                      <p:cNvPicPr/>
                      <p:nvPr/>
                    </p:nvPicPr>
                    <p:blipFill>
                      <a:blip r:embed="rId36"/>
                      <a:stretch>
                        <a:fillRect/>
                      </a:stretch>
                    </p:blipFill>
                    <p:spPr>
                      <a:xfrm>
                        <a:off x="7888605" y="2863850"/>
                        <a:ext cx="1800225" cy="428625"/>
                      </a:xfrm>
                      <a:prstGeom prst="rect">
                        <a:avLst/>
                      </a:prstGeom>
                      <a:noFill/>
                      <a:ln w="38100">
                        <a:noFill/>
                        <a:miter/>
                      </a:ln>
                    </p:spPr>
                  </p:pic>
                </p:oleObj>
              </mc:Fallback>
            </mc:AlternateContent>
          </a:graphicData>
        </a:graphic>
      </p:graphicFrame>
      <p:graphicFrame>
        <p:nvGraphicFramePr>
          <p:cNvPr id="19472" name="对象 19471"/>
          <p:cNvGraphicFramePr>
            <a:graphicFrameLocks noChangeAspect="1"/>
          </p:cNvGraphicFramePr>
          <p:nvPr>
            <p:custDataLst>
              <p:tags r:id="rId37"/>
            </p:custDataLst>
          </p:nvPr>
        </p:nvGraphicFramePr>
        <p:xfrm>
          <a:off x="7817168" y="5456238"/>
          <a:ext cx="1944687" cy="463550"/>
        </p:xfrm>
        <a:graphic>
          <a:graphicData uri="http://schemas.openxmlformats.org/presentationml/2006/ole">
            <mc:AlternateContent xmlns:mc="http://schemas.openxmlformats.org/markup-compatibility/2006">
              <mc:Choice xmlns:v="urn:schemas-microsoft-com:vml" Requires="v">
                <p:oleObj spid="_x0000_s3114" name="" r:id="rId38" imgW="839470" imgH="203200" progId="Equation.3">
                  <p:embed/>
                </p:oleObj>
              </mc:Choice>
              <mc:Fallback>
                <p:oleObj name="" r:id="rId38" imgW="839470" imgH="203200" progId="Equation.3">
                  <p:embed/>
                  <p:pic>
                    <p:nvPicPr>
                      <p:cNvPr id="0" name="图片 3113"/>
                      <p:cNvPicPr/>
                      <p:nvPr/>
                    </p:nvPicPr>
                    <p:blipFill>
                      <a:blip r:embed="rId39"/>
                      <a:stretch>
                        <a:fillRect/>
                      </a:stretch>
                    </p:blipFill>
                    <p:spPr>
                      <a:xfrm>
                        <a:off x="7817168" y="5456238"/>
                        <a:ext cx="1944687" cy="4635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ppt_x"/>
                                          </p:val>
                                        </p:tav>
                                        <p:tav tm="100000">
                                          <p:val>
                                            <p:strVal val="#ppt_x"/>
                                          </p:val>
                                        </p:tav>
                                      </p:tavLst>
                                    </p:anim>
                                    <p:anim calcmode="lin" valueType="num">
                                      <p:cBhvr additive="base">
                                        <p:cTn id="8"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8"/>
                                        </p:tgtEl>
                                        <p:attrNameLst>
                                          <p:attrName>style.visibility</p:attrName>
                                        </p:attrNameLst>
                                      </p:cBhvr>
                                      <p:to>
                                        <p:strVal val="visible"/>
                                      </p:to>
                                    </p:set>
                                    <p:anim calcmode="lin" valueType="num">
                                      <p:cBhvr additive="base">
                                        <p:cTn id="13" dur="500" fill="hold"/>
                                        <p:tgtEl>
                                          <p:spTgt spid="19468"/>
                                        </p:tgtEl>
                                        <p:attrNameLst>
                                          <p:attrName>ppt_x</p:attrName>
                                        </p:attrNameLst>
                                      </p:cBhvr>
                                      <p:tavLst>
                                        <p:tav tm="0">
                                          <p:val>
                                            <p:strVal val="#ppt_x"/>
                                          </p:val>
                                        </p:tav>
                                        <p:tav tm="100000">
                                          <p:val>
                                            <p:strVal val="#ppt_x"/>
                                          </p:val>
                                        </p:tav>
                                      </p:tavLst>
                                    </p:anim>
                                    <p:anim calcmode="lin" valueType="num">
                                      <p:cBhvr additive="base">
                                        <p:cTn id="14" dur="500" fill="hold"/>
                                        <p:tgtEl>
                                          <p:spTgt spid="194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67"/>
                                        </p:tgtEl>
                                        <p:attrNameLst>
                                          <p:attrName>style.visibility</p:attrName>
                                        </p:attrNameLst>
                                      </p:cBhvr>
                                      <p:to>
                                        <p:strVal val="visible"/>
                                      </p:to>
                                    </p:set>
                                    <p:anim calcmode="lin" valueType="num">
                                      <p:cBhvr additive="base">
                                        <p:cTn id="19" dur="500" fill="hold"/>
                                        <p:tgtEl>
                                          <p:spTgt spid="19467"/>
                                        </p:tgtEl>
                                        <p:attrNameLst>
                                          <p:attrName>ppt_x</p:attrName>
                                        </p:attrNameLst>
                                      </p:cBhvr>
                                      <p:tavLst>
                                        <p:tav tm="0">
                                          <p:val>
                                            <p:strVal val="#ppt_x"/>
                                          </p:val>
                                        </p:tav>
                                        <p:tav tm="100000">
                                          <p:val>
                                            <p:strVal val="#ppt_x"/>
                                          </p:val>
                                        </p:tav>
                                      </p:tavLst>
                                    </p:anim>
                                    <p:anim calcmode="lin" valueType="num">
                                      <p:cBhvr additive="base">
                                        <p:cTn id="20" dur="500" fill="hold"/>
                                        <p:tgtEl>
                                          <p:spTgt spid="1946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471"/>
                                        </p:tgtEl>
                                        <p:attrNameLst>
                                          <p:attrName>style.visibility</p:attrName>
                                        </p:attrNameLst>
                                      </p:cBhvr>
                                      <p:to>
                                        <p:strVal val="visible"/>
                                      </p:to>
                                    </p:set>
                                    <p:anim calcmode="lin" valueType="num">
                                      <p:cBhvr additive="base">
                                        <p:cTn id="23" dur="500" fill="hold"/>
                                        <p:tgtEl>
                                          <p:spTgt spid="19471"/>
                                        </p:tgtEl>
                                        <p:attrNameLst>
                                          <p:attrName>ppt_x</p:attrName>
                                        </p:attrNameLst>
                                      </p:cBhvr>
                                      <p:tavLst>
                                        <p:tav tm="0">
                                          <p:val>
                                            <p:strVal val="#ppt_x"/>
                                          </p:val>
                                        </p:tav>
                                        <p:tav tm="100000">
                                          <p:val>
                                            <p:strVal val="#ppt_x"/>
                                          </p:val>
                                        </p:tav>
                                      </p:tavLst>
                                    </p:anim>
                                    <p:anim calcmode="lin" valueType="num">
                                      <p:cBhvr additive="base">
                                        <p:cTn id="24" dur="500" fill="hold"/>
                                        <p:tgtEl>
                                          <p:spTgt spid="1947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463"/>
                                        </p:tgtEl>
                                        <p:attrNameLst>
                                          <p:attrName>style.visibility</p:attrName>
                                        </p:attrNameLst>
                                      </p:cBhvr>
                                      <p:to>
                                        <p:strVal val="visible"/>
                                      </p:to>
                                    </p:set>
                                    <p:anim calcmode="lin" valueType="num">
                                      <p:cBhvr additive="base">
                                        <p:cTn id="29" dur="500" fill="hold"/>
                                        <p:tgtEl>
                                          <p:spTgt spid="19463"/>
                                        </p:tgtEl>
                                        <p:attrNameLst>
                                          <p:attrName>ppt_x</p:attrName>
                                        </p:attrNameLst>
                                      </p:cBhvr>
                                      <p:tavLst>
                                        <p:tav tm="0">
                                          <p:val>
                                            <p:strVal val="#ppt_x"/>
                                          </p:val>
                                        </p:tav>
                                        <p:tav tm="100000">
                                          <p:val>
                                            <p:strVal val="#ppt_x"/>
                                          </p:val>
                                        </p:tav>
                                      </p:tavLst>
                                    </p:anim>
                                    <p:anim calcmode="lin" valueType="num">
                                      <p:cBhvr additive="base">
                                        <p:cTn id="30"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470"/>
                                        </p:tgtEl>
                                        <p:attrNameLst>
                                          <p:attrName>style.visibility</p:attrName>
                                        </p:attrNameLst>
                                      </p:cBhvr>
                                      <p:to>
                                        <p:strVal val="visible"/>
                                      </p:to>
                                    </p:set>
                                    <p:anim calcmode="lin" valueType="num">
                                      <p:cBhvr additive="base">
                                        <p:cTn id="35" dur="500" fill="hold"/>
                                        <p:tgtEl>
                                          <p:spTgt spid="19470"/>
                                        </p:tgtEl>
                                        <p:attrNameLst>
                                          <p:attrName>ppt_x</p:attrName>
                                        </p:attrNameLst>
                                      </p:cBhvr>
                                      <p:tavLst>
                                        <p:tav tm="0">
                                          <p:val>
                                            <p:strVal val="#ppt_x"/>
                                          </p:val>
                                        </p:tav>
                                        <p:tav tm="100000">
                                          <p:val>
                                            <p:strVal val="#ppt_x"/>
                                          </p:val>
                                        </p:tav>
                                      </p:tavLst>
                                    </p:anim>
                                    <p:anim calcmode="lin" valueType="num">
                                      <p:cBhvr additive="base">
                                        <p:cTn id="36" dur="500" fill="hold"/>
                                        <p:tgtEl>
                                          <p:spTgt spid="1947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469"/>
                                        </p:tgtEl>
                                        <p:attrNameLst>
                                          <p:attrName>style.visibility</p:attrName>
                                        </p:attrNameLst>
                                      </p:cBhvr>
                                      <p:to>
                                        <p:strVal val="visible"/>
                                      </p:to>
                                    </p:set>
                                    <p:anim calcmode="lin" valueType="num">
                                      <p:cBhvr additive="base">
                                        <p:cTn id="41" dur="500" fill="hold"/>
                                        <p:tgtEl>
                                          <p:spTgt spid="19469"/>
                                        </p:tgtEl>
                                        <p:attrNameLst>
                                          <p:attrName>ppt_x</p:attrName>
                                        </p:attrNameLst>
                                      </p:cBhvr>
                                      <p:tavLst>
                                        <p:tav tm="0">
                                          <p:val>
                                            <p:strVal val="#ppt_x"/>
                                          </p:val>
                                        </p:tav>
                                        <p:tav tm="100000">
                                          <p:val>
                                            <p:strVal val="#ppt_x"/>
                                          </p:val>
                                        </p:tav>
                                      </p:tavLst>
                                    </p:anim>
                                    <p:anim calcmode="lin" valueType="num">
                                      <p:cBhvr additive="base">
                                        <p:cTn id="42" dur="500" fill="hold"/>
                                        <p:tgtEl>
                                          <p:spTgt spid="1946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472"/>
                                        </p:tgtEl>
                                        <p:attrNameLst>
                                          <p:attrName>style.visibility</p:attrName>
                                        </p:attrNameLst>
                                      </p:cBhvr>
                                      <p:to>
                                        <p:strVal val="visible"/>
                                      </p:to>
                                    </p:set>
                                    <p:anim calcmode="lin" valueType="num">
                                      <p:cBhvr additive="base">
                                        <p:cTn id="45" dur="500" fill="hold"/>
                                        <p:tgtEl>
                                          <p:spTgt spid="19472"/>
                                        </p:tgtEl>
                                        <p:attrNameLst>
                                          <p:attrName>ppt_x</p:attrName>
                                        </p:attrNameLst>
                                      </p:cBhvr>
                                      <p:tavLst>
                                        <p:tav tm="0">
                                          <p:val>
                                            <p:strVal val="#ppt_x"/>
                                          </p:val>
                                        </p:tav>
                                        <p:tav tm="100000">
                                          <p:val>
                                            <p:strVal val="#ppt_x"/>
                                          </p:val>
                                        </p:tav>
                                      </p:tavLst>
                                    </p:anim>
                                    <p:anim calcmode="lin" valueType="num">
                                      <p:cBhvr additive="base">
                                        <p:cTn id="46" dur="500" fill="hold"/>
                                        <p:tgtEl>
                                          <p:spTgt spid="19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3.4 </a:t>
            </a:r>
            <a:r>
              <a:rPr lang="zh-CN" altLang="en-US" sz="2400" b="1" kern="0" noProof="0" dirty="0" smtClean="0">
                <a:ln>
                  <a:noFill/>
                </a:ln>
                <a:effectLst/>
                <a:uLnTx/>
                <a:uFillTx/>
                <a:latin typeface="宋体" panose="02010600030101010101" pitchFamily="2" charset="-122"/>
                <a:ea typeface="楷体_GB2312"/>
                <a:sym typeface="+mn-ea"/>
              </a:rPr>
              <a:t>本征值问题小结</a:t>
            </a:r>
            <a:endParaRPr lang="zh-CN" altLang="en-US" sz="2400" b="1" kern="0" noProof="0" dirty="0" smtClean="0">
              <a:ln>
                <a:noFill/>
              </a:ln>
              <a:effectLst/>
              <a:uLnTx/>
              <a:uFillTx/>
              <a:latin typeface="宋体" panose="02010600030101010101" pitchFamily="2" charset="-122"/>
              <a:ea typeface="楷体_GB2312"/>
              <a:sym typeface="+mn-ea"/>
            </a:endParaRPr>
          </a:p>
        </p:txBody>
      </p:sp>
      <p:grpSp>
        <p:nvGrpSpPr>
          <p:cNvPr id="20483" name="组合 20482"/>
          <p:cNvGrpSpPr/>
          <p:nvPr/>
        </p:nvGrpSpPr>
        <p:grpSpPr>
          <a:xfrm>
            <a:off x="1682115" y="1338898"/>
            <a:ext cx="2952750" cy="1512887"/>
            <a:chOff x="0" y="0"/>
            <a:chExt cx="6133" cy="3333"/>
          </a:xfrm>
        </p:grpSpPr>
        <p:graphicFrame>
          <p:nvGraphicFramePr>
            <p:cNvPr id="18435" name="对象 20483"/>
            <p:cNvGraphicFramePr>
              <a:graphicFrameLocks noChangeAspect="1"/>
            </p:cNvGraphicFramePr>
            <p:nvPr>
              <p:custDataLst>
                <p:tags r:id="rId10"/>
              </p:custDataLst>
            </p:nvPr>
          </p:nvGraphicFramePr>
          <p:xfrm>
            <a:off x="1020" y="0"/>
            <a:ext cx="4617" cy="1997"/>
          </p:xfrm>
          <a:graphic>
            <a:graphicData uri="http://schemas.openxmlformats.org/presentationml/2006/ole">
              <mc:AlternateContent xmlns:mc="http://schemas.openxmlformats.org/markup-compatibility/2006">
                <mc:Choice xmlns:v="urn:schemas-microsoft-com:vml" Requires="v">
                  <p:oleObj spid="_x0000_s3110" name="" r:id="rId11" imgW="991870" imgH="419735" progId="Equation.3">
                    <p:embed/>
                  </p:oleObj>
                </mc:Choice>
                <mc:Fallback>
                  <p:oleObj name="" r:id="rId11" imgW="991870" imgH="419735" progId="Equation.3">
                    <p:embed/>
                    <p:pic>
                      <p:nvPicPr>
                        <p:cNvPr id="0" name="图片 3109"/>
                        <p:cNvPicPr/>
                        <p:nvPr/>
                      </p:nvPicPr>
                      <p:blipFill>
                        <a:blip r:embed="rId12"/>
                        <a:stretch>
                          <a:fillRect/>
                        </a:stretch>
                      </p:blipFill>
                      <p:spPr>
                        <a:xfrm>
                          <a:off x="1020" y="0"/>
                          <a:ext cx="4617" cy="1997"/>
                        </a:xfrm>
                        <a:prstGeom prst="rect">
                          <a:avLst/>
                        </a:prstGeom>
                        <a:noFill/>
                        <a:ln w="38100">
                          <a:noFill/>
                          <a:miter/>
                        </a:ln>
                      </p:spPr>
                    </p:pic>
                  </p:oleObj>
                </mc:Fallback>
              </mc:AlternateContent>
            </a:graphicData>
          </a:graphic>
        </p:graphicFrame>
        <p:graphicFrame>
          <p:nvGraphicFramePr>
            <p:cNvPr id="18436" name="对象 20484"/>
            <p:cNvGraphicFramePr>
              <a:graphicFrameLocks noChangeAspect="1"/>
            </p:cNvGraphicFramePr>
            <p:nvPr>
              <p:custDataLst>
                <p:tags r:id="rId13"/>
              </p:custDataLst>
            </p:nvPr>
          </p:nvGraphicFramePr>
          <p:xfrm>
            <a:off x="907" y="2495"/>
            <a:ext cx="5227" cy="838"/>
          </p:xfrm>
          <a:graphic>
            <a:graphicData uri="http://schemas.openxmlformats.org/presentationml/2006/ole">
              <mc:AlternateContent xmlns:mc="http://schemas.openxmlformats.org/markup-compatibility/2006">
                <mc:Choice xmlns:v="urn:schemas-microsoft-com:vml" Requires="v">
                  <p:oleObj spid="_x0000_s3111" name="" r:id="rId14" imgW="1119505" imgH="203200" progId="Equation.DSMT4">
                    <p:embed/>
                  </p:oleObj>
                </mc:Choice>
                <mc:Fallback>
                  <p:oleObj name="" r:id="rId14" imgW="1119505" imgH="203200" progId="Equation.DSMT4">
                    <p:embed/>
                    <p:pic>
                      <p:nvPicPr>
                        <p:cNvPr id="0" name="图片 3110"/>
                        <p:cNvPicPr/>
                        <p:nvPr/>
                      </p:nvPicPr>
                      <p:blipFill>
                        <a:blip r:embed="rId15"/>
                        <a:stretch>
                          <a:fillRect/>
                        </a:stretch>
                      </p:blipFill>
                      <p:spPr>
                        <a:xfrm>
                          <a:off x="907" y="2495"/>
                          <a:ext cx="5227" cy="838"/>
                        </a:xfrm>
                        <a:prstGeom prst="rect">
                          <a:avLst/>
                        </a:prstGeom>
                        <a:noFill/>
                        <a:ln w="38100">
                          <a:noFill/>
                          <a:miter/>
                        </a:ln>
                      </p:spPr>
                    </p:pic>
                  </p:oleObj>
                </mc:Fallback>
              </mc:AlternateContent>
            </a:graphicData>
          </a:graphic>
        </p:graphicFrame>
        <p:sp>
          <p:nvSpPr>
            <p:cNvPr id="18437" name="左大括号 20485"/>
            <p:cNvSpPr/>
            <p:nvPr>
              <p:custDataLst>
                <p:tags r:id="rId16"/>
              </p:custDataLst>
            </p:nvPr>
          </p:nvSpPr>
          <p:spPr>
            <a:xfrm>
              <a:off x="0" y="341"/>
              <a:ext cx="720" cy="2801"/>
            </a:xfrm>
            <a:prstGeom prst="leftBrace">
              <a:avLst>
                <a:gd name="adj1" fmla="val 32400"/>
                <a:gd name="adj2" fmla="val 50000"/>
              </a:avLst>
            </a:prstGeom>
            <a:noFill/>
            <a:ln w="50800" cap="sq" cmpd="sng">
              <a:solidFill>
                <a:srgbClr val="66FF33"/>
              </a:solidFill>
              <a:prstDash val="solid"/>
              <a:round/>
              <a:headEnd type="none" w="med" len="med"/>
              <a:tailEnd type="none" w="med" len="med"/>
            </a:ln>
          </p:spPr>
          <p:txBody>
            <a:bodyPr anchor="t" anchorCtr="0"/>
            <a:p>
              <a:endParaRPr lang="zh-CN" altLang="en-US">
                <a:latin typeface="Garamond" panose="02020404030301010803" pitchFamily="2" charset="0"/>
              </a:endParaRPr>
            </a:p>
          </p:txBody>
        </p:sp>
      </p:grpSp>
      <p:grpSp>
        <p:nvGrpSpPr>
          <p:cNvPr id="20487" name="组合 20486"/>
          <p:cNvGrpSpPr/>
          <p:nvPr/>
        </p:nvGrpSpPr>
        <p:grpSpPr>
          <a:xfrm>
            <a:off x="1728153" y="3936048"/>
            <a:ext cx="2951162" cy="1512887"/>
            <a:chOff x="0" y="0"/>
            <a:chExt cx="6133" cy="3333"/>
          </a:xfrm>
        </p:grpSpPr>
        <p:graphicFrame>
          <p:nvGraphicFramePr>
            <p:cNvPr id="18439" name="对象 20487"/>
            <p:cNvGraphicFramePr>
              <a:graphicFrameLocks noChangeAspect="1"/>
            </p:cNvGraphicFramePr>
            <p:nvPr>
              <p:custDataLst>
                <p:tags r:id="rId17"/>
              </p:custDataLst>
            </p:nvPr>
          </p:nvGraphicFramePr>
          <p:xfrm>
            <a:off x="1020" y="0"/>
            <a:ext cx="4617" cy="1997"/>
          </p:xfrm>
          <a:graphic>
            <a:graphicData uri="http://schemas.openxmlformats.org/presentationml/2006/ole">
              <mc:AlternateContent xmlns:mc="http://schemas.openxmlformats.org/markup-compatibility/2006">
                <mc:Choice xmlns:v="urn:schemas-microsoft-com:vml" Requires="v">
                  <p:oleObj spid="_x0000_s3117" name="" r:id="rId18" imgW="991870" imgH="419735" progId="Equation.3">
                    <p:embed/>
                  </p:oleObj>
                </mc:Choice>
                <mc:Fallback>
                  <p:oleObj name="" r:id="rId18" imgW="991870" imgH="419735" progId="Equation.3">
                    <p:embed/>
                    <p:pic>
                      <p:nvPicPr>
                        <p:cNvPr id="0" name="图片 3116"/>
                        <p:cNvPicPr/>
                        <p:nvPr/>
                      </p:nvPicPr>
                      <p:blipFill>
                        <a:blip r:embed="rId12"/>
                        <a:stretch>
                          <a:fillRect/>
                        </a:stretch>
                      </p:blipFill>
                      <p:spPr>
                        <a:xfrm>
                          <a:off x="1020" y="0"/>
                          <a:ext cx="4617" cy="1997"/>
                        </a:xfrm>
                        <a:prstGeom prst="rect">
                          <a:avLst/>
                        </a:prstGeom>
                        <a:noFill/>
                        <a:ln w="38100">
                          <a:noFill/>
                          <a:miter/>
                        </a:ln>
                      </p:spPr>
                    </p:pic>
                  </p:oleObj>
                </mc:Fallback>
              </mc:AlternateContent>
            </a:graphicData>
          </a:graphic>
        </p:graphicFrame>
        <p:graphicFrame>
          <p:nvGraphicFramePr>
            <p:cNvPr id="18440" name="对象 20488"/>
            <p:cNvGraphicFramePr>
              <a:graphicFrameLocks noChangeAspect="1"/>
            </p:cNvGraphicFramePr>
            <p:nvPr>
              <p:custDataLst>
                <p:tags r:id="rId19"/>
              </p:custDataLst>
            </p:nvPr>
          </p:nvGraphicFramePr>
          <p:xfrm>
            <a:off x="907" y="2495"/>
            <a:ext cx="5227" cy="838"/>
          </p:xfrm>
          <a:graphic>
            <a:graphicData uri="http://schemas.openxmlformats.org/presentationml/2006/ole">
              <mc:AlternateContent xmlns:mc="http://schemas.openxmlformats.org/markup-compatibility/2006">
                <mc:Choice xmlns:v="urn:schemas-microsoft-com:vml" Requires="v">
                  <p:oleObj spid="_x0000_s3127" name="" r:id="rId20" imgW="1119505" imgH="203200" progId="Equation.DSMT4">
                    <p:embed/>
                  </p:oleObj>
                </mc:Choice>
                <mc:Fallback>
                  <p:oleObj name="" r:id="rId20" imgW="1119505" imgH="203200" progId="Equation.DSMT4">
                    <p:embed/>
                    <p:pic>
                      <p:nvPicPr>
                        <p:cNvPr id="0" name="图片 3126"/>
                        <p:cNvPicPr/>
                        <p:nvPr/>
                      </p:nvPicPr>
                      <p:blipFill>
                        <a:blip r:embed="rId21"/>
                        <a:stretch>
                          <a:fillRect/>
                        </a:stretch>
                      </p:blipFill>
                      <p:spPr>
                        <a:xfrm>
                          <a:off x="907" y="2495"/>
                          <a:ext cx="5227" cy="838"/>
                        </a:xfrm>
                        <a:prstGeom prst="rect">
                          <a:avLst/>
                        </a:prstGeom>
                        <a:noFill/>
                        <a:ln w="38100">
                          <a:noFill/>
                          <a:miter/>
                        </a:ln>
                      </p:spPr>
                    </p:pic>
                  </p:oleObj>
                </mc:Fallback>
              </mc:AlternateContent>
            </a:graphicData>
          </a:graphic>
        </p:graphicFrame>
        <p:sp>
          <p:nvSpPr>
            <p:cNvPr id="18441" name="左大括号 20489"/>
            <p:cNvSpPr/>
            <p:nvPr>
              <p:custDataLst>
                <p:tags r:id="rId22"/>
              </p:custDataLst>
            </p:nvPr>
          </p:nvSpPr>
          <p:spPr>
            <a:xfrm>
              <a:off x="0" y="341"/>
              <a:ext cx="720" cy="2801"/>
            </a:xfrm>
            <a:prstGeom prst="leftBrace">
              <a:avLst>
                <a:gd name="adj1" fmla="val 32400"/>
                <a:gd name="adj2" fmla="val 50000"/>
              </a:avLst>
            </a:prstGeom>
            <a:noFill/>
            <a:ln w="50800" cap="sq" cmpd="sng">
              <a:solidFill>
                <a:srgbClr val="66FF33"/>
              </a:solidFill>
              <a:prstDash val="solid"/>
              <a:round/>
              <a:headEnd type="none" w="med" len="med"/>
              <a:tailEnd type="none" w="med" len="med"/>
            </a:ln>
          </p:spPr>
          <p:txBody>
            <a:bodyPr anchor="t" anchorCtr="0"/>
            <a:p>
              <a:endParaRPr lang="zh-CN" altLang="en-US">
                <a:latin typeface="Garamond" panose="02020404030301010803" pitchFamily="2" charset="0"/>
              </a:endParaRPr>
            </a:p>
          </p:txBody>
        </p:sp>
      </p:grpSp>
      <p:graphicFrame>
        <p:nvGraphicFramePr>
          <p:cNvPr id="20491" name="对象 20490"/>
          <p:cNvGraphicFramePr>
            <a:graphicFrameLocks noChangeAspect="1"/>
          </p:cNvGraphicFramePr>
          <p:nvPr>
            <p:custDataLst>
              <p:tags r:id="rId23"/>
            </p:custDataLst>
          </p:nvPr>
        </p:nvGraphicFramePr>
        <p:xfrm>
          <a:off x="7082790" y="4364673"/>
          <a:ext cx="2879725" cy="814387"/>
        </p:xfrm>
        <a:graphic>
          <a:graphicData uri="http://schemas.openxmlformats.org/presentationml/2006/ole">
            <mc:AlternateContent xmlns:mc="http://schemas.openxmlformats.org/markup-compatibility/2006">
              <mc:Choice xmlns:v="urn:schemas-microsoft-com:vml" Requires="v">
                <p:oleObj spid="_x0000_s3120" name="" r:id="rId24" imgW="1310005" imgH="368935" progId="Equation.DSMT4">
                  <p:embed/>
                </p:oleObj>
              </mc:Choice>
              <mc:Fallback>
                <p:oleObj name="" r:id="rId24" imgW="1310005" imgH="368935" progId="Equation.DSMT4">
                  <p:embed/>
                  <p:pic>
                    <p:nvPicPr>
                      <p:cNvPr id="0" name="图片 3119"/>
                      <p:cNvPicPr/>
                      <p:nvPr/>
                    </p:nvPicPr>
                    <p:blipFill>
                      <a:blip r:embed="rId25"/>
                      <a:stretch>
                        <a:fillRect/>
                      </a:stretch>
                    </p:blipFill>
                    <p:spPr>
                      <a:xfrm>
                        <a:off x="7082790" y="4364673"/>
                        <a:ext cx="2879725" cy="814387"/>
                      </a:xfrm>
                      <a:prstGeom prst="rect">
                        <a:avLst/>
                      </a:prstGeom>
                      <a:noFill/>
                      <a:ln w="38100">
                        <a:noFill/>
                        <a:miter/>
                      </a:ln>
                    </p:spPr>
                  </p:pic>
                </p:oleObj>
              </mc:Fallback>
            </mc:AlternateContent>
          </a:graphicData>
        </a:graphic>
      </p:graphicFrame>
      <p:graphicFrame>
        <p:nvGraphicFramePr>
          <p:cNvPr id="20492" name="对象 20491"/>
          <p:cNvGraphicFramePr>
            <a:graphicFrameLocks noChangeAspect="1"/>
          </p:cNvGraphicFramePr>
          <p:nvPr>
            <p:custDataLst>
              <p:tags r:id="rId26"/>
            </p:custDataLst>
          </p:nvPr>
        </p:nvGraphicFramePr>
        <p:xfrm>
          <a:off x="4850765" y="1772285"/>
          <a:ext cx="1943100" cy="825500"/>
        </p:xfrm>
        <a:graphic>
          <a:graphicData uri="http://schemas.openxmlformats.org/presentationml/2006/ole">
            <mc:AlternateContent xmlns:mc="http://schemas.openxmlformats.org/markup-compatibility/2006">
              <mc:Choice xmlns:v="urn:schemas-microsoft-com:vml" Requires="v">
                <p:oleObj spid="_x0000_s3128" name="" r:id="rId27" imgW="864870" imgH="368935" progId="Equation.DSMT4">
                  <p:embed/>
                </p:oleObj>
              </mc:Choice>
              <mc:Fallback>
                <p:oleObj name="" r:id="rId27" imgW="864870" imgH="368935" progId="Equation.DSMT4">
                  <p:embed/>
                  <p:pic>
                    <p:nvPicPr>
                      <p:cNvPr id="0" name="图片 3127"/>
                      <p:cNvPicPr/>
                      <p:nvPr/>
                    </p:nvPicPr>
                    <p:blipFill>
                      <a:blip r:embed="rId28"/>
                      <a:stretch>
                        <a:fillRect/>
                      </a:stretch>
                    </p:blipFill>
                    <p:spPr>
                      <a:xfrm>
                        <a:off x="4850765" y="1772285"/>
                        <a:ext cx="1943100" cy="825500"/>
                      </a:xfrm>
                      <a:prstGeom prst="rect">
                        <a:avLst/>
                      </a:prstGeom>
                      <a:noFill/>
                      <a:ln w="38100">
                        <a:noFill/>
                        <a:miter/>
                      </a:ln>
                    </p:spPr>
                  </p:pic>
                </p:oleObj>
              </mc:Fallback>
            </mc:AlternateContent>
          </a:graphicData>
        </a:graphic>
      </p:graphicFrame>
      <p:graphicFrame>
        <p:nvGraphicFramePr>
          <p:cNvPr id="20493" name="对象 20492"/>
          <p:cNvGraphicFramePr>
            <a:graphicFrameLocks noChangeAspect="1"/>
          </p:cNvGraphicFramePr>
          <p:nvPr>
            <p:custDataLst>
              <p:tags r:id="rId29"/>
            </p:custDataLst>
          </p:nvPr>
        </p:nvGraphicFramePr>
        <p:xfrm>
          <a:off x="4692015" y="4266248"/>
          <a:ext cx="2101850" cy="892175"/>
        </p:xfrm>
        <a:graphic>
          <a:graphicData uri="http://schemas.openxmlformats.org/presentationml/2006/ole">
            <mc:AlternateContent xmlns:mc="http://schemas.openxmlformats.org/markup-compatibility/2006">
              <mc:Choice xmlns:v="urn:schemas-microsoft-com:vml" Requires="v">
                <p:oleObj spid="_x0000_s3118" name="" r:id="rId30" imgW="864870" imgH="368935" progId="Equation.DSMT4">
                  <p:embed/>
                </p:oleObj>
              </mc:Choice>
              <mc:Fallback>
                <p:oleObj name="" r:id="rId30" imgW="864870" imgH="368935" progId="Equation.DSMT4">
                  <p:embed/>
                  <p:pic>
                    <p:nvPicPr>
                      <p:cNvPr id="0" name="图片 3117"/>
                      <p:cNvPicPr/>
                      <p:nvPr/>
                    </p:nvPicPr>
                    <p:blipFill>
                      <a:blip r:embed="rId31"/>
                      <a:stretch>
                        <a:fillRect/>
                      </a:stretch>
                    </p:blipFill>
                    <p:spPr>
                      <a:xfrm>
                        <a:off x="4692015" y="4266248"/>
                        <a:ext cx="2101850" cy="892175"/>
                      </a:xfrm>
                      <a:prstGeom prst="rect">
                        <a:avLst/>
                      </a:prstGeom>
                      <a:noFill/>
                      <a:ln w="38100">
                        <a:noFill/>
                        <a:miter/>
                      </a:ln>
                    </p:spPr>
                  </p:pic>
                </p:oleObj>
              </mc:Fallback>
            </mc:AlternateContent>
          </a:graphicData>
        </a:graphic>
      </p:graphicFrame>
      <p:graphicFrame>
        <p:nvGraphicFramePr>
          <p:cNvPr id="20494" name="对象 20493"/>
          <p:cNvGraphicFramePr>
            <a:graphicFrameLocks noChangeAspect="1"/>
          </p:cNvGraphicFramePr>
          <p:nvPr>
            <p:custDataLst>
              <p:tags r:id="rId32"/>
            </p:custDataLst>
          </p:nvPr>
        </p:nvGraphicFramePr>
        <p:xfrm>
          <a:off x="7659053" y="5372735"/>
          <a:ext cx="2160587" cy="514350"/>
        </p:xfrm>
        <a:graphic>
          <a:graphicData uri="http://schemas.openxmlformats.org/presentationml/2006/ole">
            <mc:AlternateContent xmlns:mc="http://schemas.openxmlformats.org/markup-compatibility/2006">
              <mc:Choice xmlns:v="urn:schemas-microsoft-com:vml" Requires="v">
                <p:oleObj spid="_x0000_s3122" name="" r:id="rId33" imgW="839470" imgH="203200" progId="Equation.3">
                  <p:embed/>
                </p:oleObj>
              </mc:Choice>
              <mc:Fallback>
                <p:oleObj name="" r:id="rId33" imgW="839470" imgH="203200" progId="Equation.3">
                  <p:embed/>
                  <p:pic>
                    <p:nvPicPr>
                      <p:cNvPr id="0" name="图片 3121"/>
                      <p:cNvPicPr/>
                      <p:nvPr/>
                    </p:nvPicPr>
                    <p:blipFill>
                      <a:blip r:embed="rId34"/>
                      <a:stretch>
                        <a:fillRect/>
                      </a:stretch>
                    </p:blipFill>
                    <p:spPr>
                      <a:xfrm>
                        <a:off x="7659053" y="5372735"/>
                        <a:ext cx="2160587" cy="514350"/>
                      </a:xfrm>
                      <a:prstGeom prst="rect">
                        <a:avLst/>
                      </a:prstGeom>
                      <a:noFill/>
                      <a:ln w="38100">
                        <a:noFill/>
                        <a:miter/>
                      </a:ln>
                    </p:spPr>
                  </p:pic>
                </p:oleObj>
              </mc:Fallback>
            </mc:AlternateContent>
          </a:graphicData>
        </a:graphic>
      </p:graphicFrame>
      <p:graphicFrame>
        <p:nvGraphicFramePr>
          <p:cNvPr id="20495" name="对象 20494"/>
          <p:cNvGraphicFramePr>
            <a:graphicFrameLocks noChangeAspect="1"/>
          </p:cNvGraphicFramePr>
          <p:nvPr>
            <p:custDataLst>
              <p:tags r:id="rId35"/>
            </p:custDataLst>
          </p:nvPr>
        </p:nvGraphicFramePr>
        <p:xfrm>
          <a:off x="7587615" y="2707323"/>
          <a:ext cx="2016125" cy="481012"/>
        </p:xfrm>
        <a:graphic>
          <a:graphicData uri="http://schemas.openxmlformats.org/presentationml/2006/ole">
            <mc:AlternateContent xmlns:mc="http://schemas.openxmlformats.org/markup-compatibility/2006">
              <mc:Choice xmlns:v="urn:schemas-microsoft-com:vml" Requires="v">
                <p:oleObj spid="_x0000_s3123" name="" r:id="rId36" imgW="839470" imgH="203200" progId="Equation.3">
                  <p:embed/>
                </p:oleObj>
              </mc:Choice>
              <mc:Fallback>
                <p:oleObj name="" r:id="rId36" imgW="839470" imgH="203200" progId="Equation.3">
                  <p:embed/>
                  <p:pic>
                    <p:nvPicPr>
                      <p:cNvPr id="0" name="图片 3122"/>
                      <p:cNvPicPr/>
                      <p:nvPr/>
                    </p:nvPicPr>
                    <p:blipFill>
                      <a:blip r:embed="rId34"/>
                      <a:stretch>
                        <a:fillRect/>
                      </a:stretch>
                    </p:blipFill>
                    <p:spPr>
                      <a:xfrm>
                        <a:off x="7587615" y="2707323"/>
                        <a:ext cx="2016125" cy="481012"/>
                      </a:xfrm>
                      <a:prstGeom prst="rect">
                        <a:avLst/>
                      </a:prstGeom>
                      <a:noFill/>
                      <a:ln w="38100">
                        <a:noFill/>
                        <a:miter/>
                      </a:ln>
                    </p:spPr>
                  </p:pic>
                </p:oleObj>
              </mc:Fallback>
            </mc:AlternateContent>
          </a:graphicData>
        </a:graphic>
      </p:graphicFrame>
      <p:graphicFrame>
        <p:nvGraphicFramePr>
          <p:cNvPr id="20496" name="对象 20495"/>
          <p:cNvGraphicFramePr>
            <a:graphicFrameLocks noChangeAspect="1"/>
          </p:cNvGraphicFramePr>
          <p:nvPr>
            <p:custDataLst>
              <p:tags r:id="rId37"/>
            </p:custDataLst>
          </p:nvPr>
        </p:nvGraphicFramePr>
        <p:xfrm>
          <a:off x="7154228" y="1699260"/>
          <a:ext cx="2936875" cy="815975"/>
        </p:xfrm>
        <a:graphic>
          <a:graphicData uri="http://schemas.openxmlformats.org/presentationml/2006/ole">
            <mc:AlternateContent xmlns:mc="http://schemas.openxmlformats.org/markup-compatibility/2006">
              <mc:Choice xmlns:v="urn:schemas-microsoft-com:vml" Requires="v">
                <p:oleObj spid="_x0000_s3119" name="" r:id="rId38" imgW="1335405" imgH="368935" progId="Equation.DSMT4">
                  <p:embed/>
                </p:oleObj>
              </mc:Choice>
              <mc:Fallback>
                <p:oleObj name="" r:id="rId38" imgW="1335405" imgH="368935" progId="Equation.DSMT4">
                  <p:embed/>
                  <p:pic>
                    <p:nvPicPr>
                      <p:cNvPr id="0" name="图片 3118"/>
                      <p:cNvPicPr/>
                      <p:nvPr/>
                    </p:nvPicPr>
                    <p:blipFill>
                      <a:blip r:embed="rId39"/>
                      <a:stretch>
                        <a:fillRect/>
                      </a:stretch>
                    </p:blipFill>
                    <p:spPr>
                      <a:xfrm>
                        <a:off x="7154228" y="1699260"/>
                        <a:ext cx="2936875" cy="8159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blinds(horizontal)">
                                      <p:cBhvr>
                                        <p:cTn id="7" dur="500"/>
                                        <p:tgtEl>
                                          <p:spTgt spid="204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92"/>
                                        </p:tgtEl>
                                        <p:attrNameLst>
                                          <p:attrName>style.visibility</p:attrName>
                                        </p:attrNameLst>
                                      </p:cBhvr>
                                      <p:to>
                                        <p:strVal val="visible"/>
                                      </p:to>
                                    </p:set>
                                    <p:animEffect transition="in" filter="blinds(horizontal)">
                                      <p:cBhvr>
                                        <p:cTn id="12" dur="500"/>
                                        <p:tgtEl>
                                          <p:spTgt spid="204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496"/>
                                        </p:tgtEl>
                                        <p:attrNameLst>
                                          <p:attrName>style.visibility</p:attrName>
                                        </p:attrNameLst>
                                      </p:cBhvr>
                                      <p:to>
                                        <p:strVal val="visible"/>
                                      </p:to>
                                    </p:set>
                                    <p:animEffect transition="in" filter="blinds(horizontal)">
                                      <p:cBhvr>
                                        <p:cTn id="17" dur="500"/>
                                        <p:tgtEl>
                                          <p:spTgt spid="204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487"/>
                                        </p:tgtEl>
                                        <p:attrNameLst>
                                          <p:attrName>style.visibility</p:attrName>
                                        </p:attrNameLst>
                                      </p:cBhvr>
                                      <p:to>
                                        <p:strVal val="visible"/>
                                      </p:to>
                                    </p:set>
                                    <p:animEffect transition="in" filter="blinds(horizontal)">
                                      <p:cBhvr>
                                        <p:cTn id="22" dur="500"/>
                                        <p:tgtEl>
                                          <p:spTgt spid="204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blinds(horizontal)">
                                      <p:cBhvr>
                                        <p:cTn id="27" dur="500"/>
                                        <p:tgtEl>
                                          <p:spTgt spid="204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491"/>
                                        </p:tgtEl>
                                        <p:attrNameLst>
                                          <p:attrName>style.visibility</p:attrName>
                                        </p:attrNameLst>
                                      </p:cBhvr>
                                      <p:to>
                                        <p:strVal val="visible"/>
                                      </p:to>
                                    </p:set>
                                    <p:animEffect transition="in" filter="blinds(horizontal)">
                                      <p:cBhvr>
                                        <p:cTn id="32" dur="500"/>
                                        <p:tgtEl>
                                          <p:spTgt spid="204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494"/>
                                        </p:tgtEl>
                                        <p:attrNameLst>
                                          <p:attrName>style.visibility</p:attrName>
                                        </p:attrNameLst>
                                      </p:cBhvr>
                                      <p:to>
                                        <p:strVal val="visible"/>
                                      </p:to>
                                    </p:set>
                                    <p:animEffect transition="in" filter="blinds(horizontal)">
                                      <p:cBhvr>
                                        <p:cTn id="37" dur="500"/>
                                        <p:tgtEl>
                                          <p:spTgt spid="20494"/>
                                        </p:tgtEl>
                                      </p:cBhvr>
                                    </p:animEffect>
                                  </p:childTnLst>
                                </p:cTn>
                              </p:par>
                              <p:par>
                                <p:cTn id="38" presetID="3" presetClass="entr" presetSubtype="10" fill="hold" nodeType="withEffect">
                                  <p:stCondLst>
                                    <p:cond delay="0"/>
                                  </p:stCondLst>
                                  <p:childTnLst>
                                    <p:set>
                                      <p:cBhvr>
                                        <p:cTn id="39" dur="1" fill="hold">
                                          <p:stCondLst>
                                            <p:cond delay="0"/>
                                          </p:stCondLst>
                                        </p:cTn>
                                        <p:tgtEl>
                                          <p:spTgt spid="20495"/>
                                        </p:tgtEl>
                                        <p:attrNameLst>
                                          <p:attrName>style.visibility</p:attrName>
                                        </p:attrNameLst>
                                      </p:cBhvr>
                                      <p:to>
                                        <p:strVal val="visible"/>
                                      </p:to>
                                    </p:set>
                                    <p:animEffect transition="in" filter="blinds(horizontal)">
                                      <p:cBhvr>
                                        <p:cTn id="40" dur="500"/>
                                        <p:tgtEl>
                                          <p:spTgt spid="20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3.4 </a:t>
            </a:r>
            <a:r>
              <a:rPr lang="zh-CN" altLang="en-US" sz="2400" b="1" kern="0" noProof="0" dirty="0" smtClean="0">
                <a:ln>
                  <a:noFill/>
                </a:ln>
                <a:effectLst/>
                <a:uLnTx/>
                <a:uFillTx/>
                <a:latin typeface="宋体" panose="02010600030101010101" pitchFamily="2" charset="-122"/>
                <a:ea typeface="楷体_GB2312"/>
                <a:sym typeface="+mn-ea"/>
              </a:rPr>
              <a:t>本征值问题小结</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1506" name="标题 21505"/>
          <p:cNvSpPr>
            <a:spLocks noGrp="1" noRot="1"/>
          </p:cNvSpPr>
          <p:nvPr>
            <p:custDataLst>
              <p:tags r:id="rId10"/>
            </p:custDataLst>
          </p:nvPr>
        </p:nvSpPr>
        <p:spPr>
          <a:xfrm>
            <a:off x="744538" y="1011555"/>
            <a:ext cx="82296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000000"/>
                  </a:outerShdw>
                </a:effectLst>
                <a:latin typeface="+mj-lt"/>
                <a:ea typeface="+mj-ea"/>
                <a:cs typeface="+mj-cs"/>
              </a:defRPr>
            </a:lvl1pPr>
          </a:lstStyle>
          <a:p>
            <a:pPr algn="l" fontAlgn="base"/>
            <a:r>
              <a:rPr lang="zh-CN" altLang="en-US" sz="2800" strike="noStrike" noProof="1" dirty="0">
                <a:solidFill>
                  <a:schemeClr val="tx1"/>
                </a:solidFill>
                <a:effectLst/>
              </a:rPr>
              <a:t>考虑到问题与z轴无关，则</a:t>
            </a:r>
            <a:endParaRPr lang="zh-CN" altLang="en-US" sz="2800" strike="noStrike" noProof="1" dirty="0">
              <a:solidFill>
                <a:schemeClr val="tx1"/>
              </a:solidFill>
              <a:effectLst/>
            </a:endParaRPr>
          </a:p>
        </p:txBody>
      </p:sp>
      <p:graphicFrame>
        <p:nvGraphicFramePr>
          <p:cNvPr id="21507" name="对象 21506"/>
          <p:cNvGraphicFramePr>
            <a:graphicFrameLocks noChangeAspect="1"/>
          </p:cNvGraphicFramePr>
          <p:nvPr>
            <p:custDataLst>
              <p:tags r:id="rId11"/>
            </p:custDataLst>
          </p:nvPr>
        </p:nvGraphicFramePr>
        <p:xfrm>
          <a:off x="6482398" y="1484313"/>
          <a:ext cx="2781300" cy="1268412"/>
        </p:xfrm>
        <a:graphic>
          <a:graphicData uri="http://schemas.openxmlformats.org/presentationml/2006/ole">
            <mc:AlternateContent xmlns:mc="http://schemas.openxmlformats.org/markup-compatibility/2006">
              <mc:Choice xmlns:v="urn:schemas-microsoft-com:vml" Requires="v">
                <p:oleObj spid="_x0000_s3126" name="" r:id="rId12" imgW="941070" imgH="419735" progId="Equation.3">
                  <p:embed/>
                </p:oleObj>
              </mc:Choice>
              <mc:Fallback>
                <p:oleObj name="" r:id="rId12" imgW="941070" imgH="419735" progId="Equation.3">
                  <p:embed/>
                  <p:pic>
                    <p:nvPicPr>
                      <p:cNvPr id="0" name="图片 3125"/>
                      <p:cNvPicPr/>
                      <p:nvPr/>
                    </p:nvPicPr>
                    <p:blipFill>
                      <a:blip r:embed="rId13"/>
                      <a:stretch>
                        <a:fillRect/>
                      </a:stretch>
                    </p:blipFill>
                    <p:spPr>
                      <a:xfrm>
                        <a:off x="6482398" y="1484313"/>
                        <a:ext cx="2781300" cy="1268412"/>
                      </a:xfrm>
                      <a:prstGeom prst="rect">
                        <a:avLst/>
                      </a:prstGeom>
                      <a:noFill/>
                      <a:ln w="38100">
                        <a:noFill/>
                        <a:miter/>
                      </a:ln>
                    </p:spPr>
                  </p:pic>
                </p:oleObj>
              </mc:Fallback>
            </mc:AlternateContent>
          </a:graphicData>
        </a:graphic>
      </p:graphicFrame>
      <p:graphicFrame>
        <p:nvGraphicFramePr>
          <p:cNvPr id="21508" name="对象 21507"/>
          <p:cNvGraphicFramePr>
            <a:graphicFrameLocks noChangeAspect="1"/>
          </p:cNvGraphicFramePr>
          <p:nvPr>
            <p:custDataLst>
              <p:tags r:id="rId14"/>
            </p:custDataLst>
          </p:nvPr>
        </p:nvGraphicFramePr>
        <p:xfrm>
          <a:off x="6410960" y="2997200"/>
          <a:ext cx="936625" cy="531813"/>
        </p:xfrm>
        <a:graphic>
          <a:graphicData uri="http://schemas.openxmlformats.org/presentationml/2006/ole">
            <mc:AlternateContent xmlns:mc="http://schemas.openxmlformats.org/markup-compatibility/2006">
              <mc:Choice xmlns:v="urn:schemas-microsoft-com:vml" Requires="v">
                <p:oleObj spid="_x0000_s3115" name="" r:id="rId15" imgW="306070" imgH="191135" progId="Equation.DSMT4">
                  <p:embed/>
                </p:oleObj>
              </mc:Choice>
              <mc:Fallback>
                <p:oleObj name="" r:id="rId15" imgW="306070" imgH="191135" progId="Equation.DSMT4">
                  <p:embed/>
                  <p:pic>
                    <p:nvPicPr>
                      <p:cNvPr id="0" name="图片 3114"/>
                      <p:cNvPicPr/>
                      <p:nvPr/>
                    </p:nvPicPr>
                    <p:blipFill>
                      <a:blip r:embed="rId16"/>
                      <a:stretch>
                        <a:fillRect/>
                      </a:stretch>
                    </p:blipFill>
                    <p:spPr>
                      <a:xfrm>
                        <a:off x="6410960" y="2997200"/>
                        <a:ext cx="936625" cy="531813"/>
                      </a:xfrm>
                      <a:prstGeom prst="rect">
                        <a:avLst/>
                      </a:prstGeom>
                      <a:noFill/>
                      <a:ln w="38100">
                        <a:noFill/>
                        <a:miter/>
                      </a:ln>
                    </p:spPr>
                  </p:pic>
                </p:oleObj>
              </mc:Fallback>
            </mc:AlternateContent>
          </a:graphicData>
        </a:graphic>
      </p:graphicFrame>
      <p:sp>
        <p:nvSpPr>
          <p:cNvPr id="21509" name="左大括号 21508"/>
          <p:cNvSpPr/>
          <p:nvPr>
            <p:custDataLst>
              <p:tags r:id="rId17"/>
            </p:custDataLst>
          </p:nvPr>
        </p:nvSpPr>
        <p:spPr>
          <a:xfrm>
            <a:off x="5690235" y="1700213"/>
            <a:ext cx="457200" cy="1779587"/>
          </a:xfrm>
          <a:prstGeom prst="leftBrace">
            <a:avLst>
              <a:gd name="adj1" fmla="val 32418"/>
              <a:gd name="adj2" fmla="val 50000"/>
            </a:avLst>
          </a:prstGeom>
          <a:noFill/>
          <a:ln w="50800" cap="sq" cmpd="sng">
            <a:solidFill>
              <a:srgbClr val="66FF33"/>
            </a:solidFill>
            <a:prstDash val="solid"/>
            <a:round/>
            <a:headEnd type="none" w="med" len="med"/>
            <a:tailEnd type="none" w="med" len="med"/>
          </a:ln>
        </p:spPr>
        <p:txBody>
          <a:bodyPr anchor="t" anchorCtr="0"/>
          <a:p>
            <a:endParaRPr lang="zh-CN" altLang="en-US">
              <a:solidFill>
                <a:schemeClr val="tx1"/>
              </a:solidFill>
              <a:effectLst/>
              <a:latin typeface="Garamond" panose="02020404030301010803" pitchFamily="2" charset="0"/>
            </a:endParaRPr>
          </a:p>
        </p:txBody>
      </p:sp>
      <p:sp>
        <p:nvSpPr>
          <p:cNvPr id="21510" name="文本框 21509"/>
          <p:cNvSpPr txBox="1"/>
          <p:nvPr>
            <p:custDataLst>
              <p:tags r:id="rId18"/>
            </p:custDataLst>
          </p:nvPr>
        </p:nvSpPr>
        <p:spPr>
          <a:xfrm>
            <a:off x="1044575" y="3933825"/>
            <a:ext cx="7489825" cy="517525"/>
          </a:xfrm>
          <a:prstGeom prst="rect">
            <a:avLst/>
          </a:prstGeom>
          <a:noFill/>
          <a:ln w="9525">
            <a:noFill/>
          </a:ln>
        </p:spPr>
        <p:txBody>
          <a:bodyPr wrap="square" anchor="t" anchorCtr="0">
            <a:spAutoFit/>
          </a:bodyPr>
          <a:p>
            <a:r>
              <a:rPr lang="zh-CN" altLang="en-US" sz="2800" dirty="0">
                <a:solidFill>
                  <a:schemeClr val="tx1"/>
                </a:solidFill>
                <a:effectLst/>
                <a:latin typeface="宋体" panose="02010600030101010101" pitchFamily="2" charset="-122"/>
              </a:rPr>
              <a:t>大家可以考虑一下   为什么数值？</a:t>
            </a:r>
            <a:endParaRPr lang="zh-CN" altLang="en-US" sz="2800" dirty="0">
              <a:solidFill>
                <a:schemeClr val="tx1"/>
              </a:solidFill>
              <a:effectLst/>
              <a:latin typeface="宋体" panose="02010600030101010101" pitchFamily="2" charset="-122"/>
            </a:endParaRPr>
          </a:p>
        </p:txBody>
      </p:sp>
      <p:sp>
        <p:nvSpPr>
          <p:cNvPr id="21511" name="矩形 21510"/>
          <p:cNvSpPr/>
          <p:nvPr>
            <p:custDataLst>
              <p:tags r:id="rId19"/>
            </p:custDataLst>
          </p:nvPr>
        </p:nvSpPr>
        <p:spPr>
          <a:xfrm>
            <a:off x="7480935" y="2952750"/>
            <a:ext cx="1738313" cy="519113"/>
          </a:xfrm>
          <a:prstGeom prst="rect">
            <a:avLst/>
          </a:prstGeom>
          <a:noFill/>
          <a:ln w="9525">
            <a:noFill/>
          </a:ln>
        </p:spPr>
        <p:txBody>
          <a:bodyPr wrap="square" anchor="ctr" anchorCtr="0">
            <a:spAutoFit/>
          </a:bodyPr>
          <a:p>
            <a:r>
              <a:rPr lang="zh-CN" altLang="en-US" sz="2800" b="1" dirty="0">
                <a:solidFill>
                  <a:schemeClr val="tx1"/>
                </a:solidFill>
                <a:effectLst/>
                <a:latin typeface="Garamond" panose="02020404030301010803" pitchFamily="2" charset="0"/>
              </a:rPr>
              <a:t>为常数</a:t>
            </a:r>
            <a:endParaRPr lang="zh-CN" altLang="en-US" sz="2800" b="1" dirty="0">
              <a:solidFill>
                <a:schemeClr val="tx1"/>
              </a:solidFill>
              <a:effectLst/>
              <a:latin typeface="Garamond" panose="02020404030301010803" pitchFamily="2" charset="0"/>
            </a:endParaRPr>
          </a:p>
        </p:txBody>
      </p:sp>
      <p:graphicFrame>
        <p:nvGraphicFramePr>
          <p:cNvPr id="21512" name="对象 21511"/>
          <p:cNvGraphicFramePr>
            <a:graphicFrameLocks noChangeAspect="1"/>
          </p:cNvGraphicFramePr>
          <p:nvPr>
            <p:custDataLst>
              <p:tags r:id="rId20"/>
            </p:custDataLst>
          </p:nvPr>
        </p:nvGraphicFramePr>
        <p:xfrm>
          <a:off x="3994150" y="3933825"/>
          <a:ext cx="508000" cy="603250"/>
        </p:xfrm>
        <a:graphic>
          <a:graphicData uri="http://schemas.openxmlformats.org/presentationml/2006/ole">
            <mc:AlternateContent xmlns:mc="http://schemas.openxmlformats.org/markup-compatibility/2006">
              <mc:Choice xmlns:v="urn:schemas-microsoft-com:vml" Requires="v">
                <p:oleObj spid="_x0000_s3121" name="" r:id="rId21" imgW="165735" imgH="217170" progId="Equation.DSMT4">
                  <p:embed/>
                </p:oleObj>
              </mc:Choice>
              <mc:Fallback>
                <p:oleObj name="" r:id="rId21" imgW="165735" imgH="217170" progId="Equation.DSMT4">
                  <p:embed/>
                  <p:pic>
                    <p:nvPicPr>
                      <p:cNvPr id="0" name="图片 3120"/>
                      <p:cNvPicPr/>
                      <p:nvPr/>
                    </p:nvPicPr>
                    <p:blipFill>
                      <a:blip r:embed="rId22"/>
                      <a:stretch>
                        <a:fillRect/>
                      </a:stretch>
                    </p:blipFill>
                    <p:spPr>
                      <a:xfrm>
                        <a:off x="3994150" y="3933825"/>
                        <a:ext cx="508000" cy="603250"/>
                      </a:xfrm>
                      <a:prstGeom prst="rect">
                        <a:avLst/>
                      </a:prstGeom>
                      <a:noFill/>
                      <a:ln w="38100">
                        <a:noFill/>
                        <a:miter/>
                      </a:ln>
                    </p:spPr>
                  </p:pic>
                </p:oleObj>
              </mc:Fallback>
            </mc:AlternateContent>
          </a:graphicData>
        </a:graphic>
      </p:graphicFrame>
      <p:graphicFrame>
        <p:nvGraphicFramePr>
          <p:cNvPr id="21513" name="对象 21512"/>
          <p:cNvGraphicFramePr>
            <a:graphicFrameLocks noChangeAspect="1"/>
          </p:cNvGraphicFramePr>
          <p:nvPr>
            <p:custDataLst>
              <p:tags r:id="rId23"/>
            </p:custDataLst>
          </p:nvPr>
        </p:nvGraphicFramePr>
        <p:xfrm>
          <a:off x="3880168" y="4596765"/>
          <a:ext cx="1295400" cy="615950"/>
        </p:xfrm>
        <a:graphic>
          <a:graphicData uri="http://schemas.openxmlformats.org/presentationml/2006/ole">
            <mc:AlternateContent xmlns:mc="http://schemas.openxmlformats.org/markup-compatibility/2006">
              <mc:Choice xmlns:v="urn:schemas-microsoft-com:vml" Requires="v">
                <p:oleObj spid="_x0000_s3124" name="" r:id="rId24" imgW="420370" imgH="229235" progId="Equation.3">
                  <p:embed/>
                </p:oleObj>
              </mc:Choice>
              <mc:Fallback>
                <p:oleObj name="" r:id="rId24" imgW="420370" imgH="229235" progId="Equation.3">
                  <p:embed/>
                  <p:pic>
                    <p:nvPicPr>
                      <p:cNvPr id="0" name="图片 3123"/>
                      <p:cNvPicPr/>
                      <p:nvPr/>
                    </p:nvPicPr>
                    <p:blipFill>
                      <a:blip r:embed="rId25"/>
                      <a:stretch>
                        <a:fillRect/>
                      </a:stretch>
                    </p:blipFill>
                    <p:spPr>
                      <a:xfrm>
                        <a:off x="3880168" y="4596765"/>
                        <a:ext cx="1295400" cy="615950"/>
                      </a:xfrm>
                      <a:prstGeom prst="rect">
                        <a:avLst/>
                      </a:prstGeom>
                      <a:noFill/>
                      <a:ln w="38100">
                        <a:noFill/>
                        <a:miter/>
                      </a:ln>
                    </p:spPr>
                  </p:pic>
                </p:oleObj>
              </mc:Fallback>
            </mc:AlternateContent>
          </a:graphicData>
        </a:graphic>
      </p:graphicFrame>
      <p:sp>
        <p:nvSpPr>
          <p:cNvPr id="21514" name="矩形 21513"/>
          <p:cNvSpPr/>
          <p:nvPr>
            <p:custDataLst>
              <p:tags r:id="rId26"/>
            </p:custDataLst>
          </p:nvPr>
        </p:nvSpPr>
        <p:spPr>
          <a:xfrm>
            <a:off x="5389880" y="4603115"/>
            <a:ext cx="1962150" cy="517525"/>
          </a:xfrm>
          <a:prstGeom prst="rect">
            <a:avLst/>
          </a:prstGeom>
          <a:noFill/>
          <a:ln w="9525">
            <a:noFill/>
          </a:ln>
        </p:spPr>
        <p:txBody>
          <a:bodyPr wrap="none" anchor="ctr" anchorCtr="0">
            <a:spAutoFit/>
          </a:bodyPr>
          <a:p>
            <a:r>
              <a:rPr lang="zh-CN" altLang="en-US" sz="2800" b="1">
                <a:solidFill>
                  <a:schemeClr val="tx1"/>
                </a:solidFill>
                <a:effectLst/>
                <a:latin typeface="楷体_GB2312" pitchFamily="1" charset="-122"/>
                <a:ea typeface="楷体_GB2312" pitchFamily="1" charset="-122"/>
              </a:rPr>
              <a:t>方程的解是</a:t>
            </a:r>
            <a:endParaRPr lang="zh-CN" altLang="en-US" sz="2800" b="1">
              <a:solidFill>
                <a:schemeClr val="tx1"/>
              </a:solidFill>
              <a:effectLst/>
              <a:latin typeface="楷体_GB2312" pitchFamily="1" charset="-122"/>
              <a:ea typeface="楷体_GB2312" pitchFamily="1" charset="-122"/>
            </a:endParaRPr>
          </a:p>
        </p:txBody>
      </p:sp>
      <p:graphicFrame>
        <p:nvGraphicFramePr>
          <p:cNvPr id="21515" name="对象 21514"/>
          <p:cNvGraphicFramePr>
            <a:graphicFrameLocks noChangeAspect="1"/>
          </p:cNvGraphicFramePr>
          <p:nvPr>
            <p:custDataLst>
              <p:tags r:id="rId27"/>
            </p:custDataLst>
          </p:nvPr>
        </p:nvGraphicFramePr>
        <p:xfrm>
          <a:off x="2678430" y="5587365"/>
          <a:ext cx="2784475" cy="627063"/>
        </p:xfrm>
        <a:graphic>
          <a:graphicData uri="http://schemas.openxmlformats.org/presentationml/2006/ole">
            <mc:AlternateContent xmlns:mc="http://schemas.openxmlformats.org/markup-compatibility/2006">
              <mc:Choice xmlns:v="urn:schemas-microsoft-com:vml" Requires="v">
                <p:oleObj spid="_x0000_s3125" name="" r:id="rId28" imgW="979170" imgH="215900" progId="Equation.3">
                  <p:embed/>
                </p:oleObj>
              </mc:Choice>
              <mc:Fallback>
                <p:oleObj name="" r:id="rId28" imgW="979170" imgH="215900" progId="Equation.3">
                  <p:embed/>
                  <p:pic>
                    <p:nvPicPr>
                      <p:cNvPr id="0" name="图片 3124"/>
                      <p:cNvPicPr/>
                      <p:nvPr/>
                    </p:nvPicPr>
                    <p:blipFill>
                      <a:blip r:embed="rId29"/>
                      <a:stretch>
                        <a:fillRect/>
                      </a:stretch>
                    </p:blipFill>
                    <p:spPr>
                      <a:xfrm>
                        <a:off x="2678430" y="5587365"/>
                        <a:ext cx="2784475" cy="627063"/>
                      </a:xfrm>
                      <a:prstGeom prst="rect">
                        <a:avLst/>
                      </a:prstGeom>
                      <a:noFill/>
                      <a:ln w="38100">
                        <a:noFill/>
                        <a:miter/>
                      </a:ln>
                    </p:spPr>
                  </p:pic>
                </p:oleObj>
              </mc:Fallback>
            </mc:AlternateContent>
          </a:graphicData>
        </a:graphic>
      </p:graphicFrame>
      <p:graphicFrame>
        <p:nvGraphicFramePr>
          <p:cNvPr id="21516" name="对象 21515"/>
          <p:cNvGraphicFramePr>
            <a:graphicFrameLocks noChangeAspect="1"/>
          </p:cNvGraphicFramePr>
          <p:nvPr>
            <p:custDataLst>
              <p:tags r:id="rId30"/>
            </p:custDataLst>
          </p:nvPr>
        </p:nvGraphicFramePr>
        <p:xfrm>
          <a:off x="7858443" y="5601653"/>
          <a:ext cx="1193800" cy="627062"/>
        </p:xfrm>
        <a:graphic>
          <a:graphicData uri="http://schemas.openxmlformats.org/presentationml/2006/ole">
            <mc:AlternateContent xmlns:mc="http://schemas.openxmlformats.org/markup-compatibility/2006">
              <mc:Choice xmlns:v="urn:schemas-microsoft-com:vml" Requires="v">
                <p:oleObj spid="_x0000_s3116" name="" r:id="rId31" imgW="420370" imgH="216535" progId="Equation.3">
                  <p:embed/>
                </p:oleObj>
              </mc:Choice>
              <mc:Fallback>
                <p:oleObj name="" r:id="rId31" imgW="420370" imgH="216535" progId="Equation.3">
                  <p:embed/>
                  <p:pic>
                    <p:nvPicPr>
                      <p:cNvPr id="0" name="图片 3115"/>
                      <p:cNvPicPr/>
                      <p:nvPr/>
                    </p:nvPicPr>
                    <p:blipFill>
                      <a:blip r:embed="rId32"/>
                      <a:stretch>
                        <a:fillRect/>
                      </a:stretch>
                    </p:blipFill>
                    <p:spPr>
                      <a:xfrm>
                        <a:off x="7858443" y="5601653"/>
                        <a:ext cx="1193800" cy="627062"/>
                      </a:xfrm>
                      <a:prstGeom prst="rect">
                        <a:avLst/>
                      </a:prstGeom>
                      <a:noFill/>
                      <a:ln w="38100">
                        <a:noFill/>
                        <a:miter/>
                      </a:ln>
                    </p:spPr>
                  </p:pic>
                </p:oleObj>
              </mc:Fallback>
            </mc:AlternateContent>
          </a:graphicData>
        </a:graphic>
      </p:graphicFrame>
      <p:sp>
        <p:nvSpPr>
          <p:cNvPr id="21517" name="矩形 21516"/>
          <p:cNvSpPr/>
          <p:nvPr>
            <p:custDataLst>
              <p:tags r:id="rId33"/>
            </p:custDataLst>
          </p:nvPr>
        </p:nvSpPr>
        <p:spPr>
          <a:xfrm>
            <a:off x="5964555" y="5646103"/>
            <a:ext cx="1604963" cy="517525"/>
          </a:xfrm>
          <a:prstGeom prst="rect">
            <a:avLst/>
          </a:prstGeom>
          <a:noFill/>
          <a:ln w="9525">
            <a:noFill/>
          </a:ln>
        </p:spPr>
        <p:txBody>
          <a:bodyPr wrap="none" anchor="ctr" anchorCtr="0">
            <a:spAutoFit/>
          </a:bodyPr>
          <a:p>
            <a:r>
              <a:rPr lang="zh-CN" altLang="en-US" sz="2800" b="1" dirty="0">
                <a:solidFill>
                  <a:schemeClr val="tx1"/>
                </a:solidFill>
                <a:effectLst/>
                <a:latin typeface="楷体_GB2312" pitchFamily="1" charset="-122"/>
                <a:ea typeface="楷体_GB2312" pitchFamily="1" charset="-122"/>
              </a:rPr>
              <a:t>且满足：</a:t>
            </a:r>
            <a:endParaRPr lang="zh-CN" altLang="en-US" sz="2800" b="1" dirty="0">
              <a:solidFill>
                <a:schemeClr val="tx1"/>
              </a:solidFill>
              <a:effectLst/>
              <a:latin typeface="楷体_GB2312" pitchFamily="1" charset="-122"/>
              <a:ea typeface="楷体_GB2312" pitchFamily="1" charset="-122"/>
            </a:endParaRPr>
          </a:p>
        </p:txBody>
      </p:sp>
      <p:sp>
        <p:nvSpPr>
          <p:cNvPr id="2" name="标题 21505"/>
          <p:cNvSpPr>
            <a:spLocks noGrp="1" noRot="1"/>
          </p:cNvSpPr>
          <p:nvPr>
            <p:custDataLst>
              <p:tags r:id="rId34"/>
            </p:custDataLst>
          </p:nvPr>
        </p:nvSpPr>
        <p:spPr>
          <a:xfrm>
            <a:off x="744538" y="1014095"/>
            <a:ext cx="82296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effectLst>
                  <a:outerShdw blurRad="38100" dist="38100" dir="2700000">
                    <a:srgbClr val="000000"/>
                  </a:outerShdw>
                </a:effectLst>
                <a:latin typeface="+mj-lt"/>
                <a:ea typeface="+mj-ea"/>
                <a:cs typeface="+mj-cs"/>
              </a:defRPr>
            </a:lvl1pPr>
          </a:lstStyle>
          <a:p>
            <a:pPr algn="l" fontAlgn="base"/>
            <a:r>
              <a:rPr lang="zh-CN" altLang="en-US" sz="2800" b="0" strike="noStrike" noProof="1" dirty="0">
                <a:solidFill>
                  <a:schemeClr val="tx1"/>
                </a:solidFill>
                <a:effectLst/>
                <a:latin typeface="+mn-ea"/>
                <a:ea typeface="+mn-ea"/>
                <a:cs typeface="+mn-ea"/>
              </a:rPr>
              <a:t>考虑到问题与z轴无关，则</a:t>
            </a:r>
            <a:endParaRPr lang="zh-CN" altLang="en-US" sz="2800" b="0" strike="noStrike" noProof="1" dirty="0">
              <a:solidFill>
                <a:schemeClr val="tx1"/>
              </a:solidFill>
              <a:effectLst/>
              <a:latin typeface="+mn-ea"/>
              <a:ea typeface="+mn-ea"/>
              <a:cs typeface="+mn-ea"/>
            </a:endParaRPr>
          </a:p>
        </p:txBody>
      </p:sp>
      <p:sp>
        <p:nvSpPr>
          <p:cNvPr id="4" name="文本框 3"/>
          <p:cNvSpPr txBox="1"/>
          <p:nvPr>
            <p:custDataLst>
              <p:tags r:id="rId35"/>
            </p:custDataLst>
          </p:nvPr>
        </p:nvSpPr>
        <p:spPr>
          <a:xfrm>
            <a:off x="1044575" y="3936365"/>
            <a:ext cx="7489825" cy="517525"/>
          </a:xfrm>
          <a:prstGeom prst="rect">
            <a:avLst/>
          </a:prstGeom>
          <a:noFill/>
          <a:ln w="9525">
            <a:noFill/>
          </a:ln>
        </p:spPr>
        <p:txBody>
          <a:bodyPr wrap="square" anchor="t" anchorCtr="0">
            <a:spAutoFit/>
          </a:bodyPr>
          <a:p>
            <a:r>
              <a:rPr lang="zh-CN" altLang="en-US" sz="2800" dirty="0">
                <a:solidFill>
                  <a:schemeClr val="tx1"/>
                </a:solidFill>
                <a:effectLst/>
                <a:latin typeface="宋体" panose="02010600030101010101" pitchFamily="2" charset="-122"/>
              </a:rPr>
              <a:t>大家可以考虑一下   为什么数值？</a:t>
            </a:r>
            <a:endParaRPr lang="zh-CN" altLang="en-US" sz="2800" dirty="0">
              <a:solidFill>
                <a:schemeClr val="tx1"/>
              </a:solidFill>
              <a:effectLst/>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1507"/>
                                        </p:tgtEl>
                                        <p:attrNameLst>
                                          <p:attrName>style.visibility</p:attrName>
                                        </p:attrNameLst>
                                      </p:cBhvr>
                                      <p:to>
                                        <p:strVal val="visible"/>
                                      </p:to>
                                    </p:set>
                                    <p:animEffect transition="in" filter="blinds(horizontal)">
                                      <p:cBhvr>
                                        <p:cTn id="13" dur="500"/>
                                        <p:tgtEl>
                                          <p:spTgt spid="21507"/>
                                        </p:tgtEl>
                                      </p:cBhvr>
                                    </p:animEffect>
                                  </p:childTnLst>
                                </p:cTn>
                              </p:par>
                              <p:par>
                                <p:cTn id="14" presetID="3" presetClass="entr" presetSubtype="10" fill="hold" nodeType="withEffect">
                                  <p:stCondLst>
                                    <p:cond delay="0"/>
                                  </p:stCondLst>
                                  <p:childTnLst>
                                    <p:set>
                                      <p:cBhvr>
                                        <p:cTn id="15" dur="1" fill="hold">
                                          <p:stCondLst>
                                            <p:cond delay="0"/>
                                          </p:stCondLst>
                                        </p:cTn>
                                        <p:tgtEl>
                                          <p:spTgt spid="21508"/>
                                        </p:tgtEl>
                                        <p:attrNameLst>
                                          <p:attrName>style.visibility</p:attrName>
                                        </p:attrNameLst>
                                      </p:cBhvr>
                                      <p:to>
                                        <p:strVal val="visible"/>
                                      </p:to>
                                    </p:set>
                                    <p:animEffect transition="in" filter="blinds(horizontal)">
                                      <p:cBhvr>
                                        <p:cTn id="16" dur="500"/>
                                        <p:tgtEl>
                                          <p:spTgt spid="21508"/>
                                        </p:tgtEl>
                                      </p:cBhvr>
                                    </p:animEffect>
                                  </p:childTnLst>
                                </p:cTn>
                              </p:par>
                              <p:par>
                                <p:cTn id="17" presetID="3" presetClass="entr" presetSubtype="10" fill="hold" nodeType="withEffect">
                                  <p:stCondLst>
                                    <p:cond delay="0"/>
                                  </p:stCondLst>
                                  <p:childTnLst>
                                    <p:set>
                                      <p:cBhvr>
                                        <p:cTn id="18" dur="1" fill="hold">
                                          <p:stCondLst>
                                            <p:cond delay="0"/>
                                          </p:stCondLst>
                                        </p:cTn>
                                        <p:tgtEl>
                                          <p:spTgt spid="21509"/>
                                        </p:tgtEl>
                                        <p:attrNameLst>
                                          <p:attrName>style.visibility</p:attrName>
                                        </p:attrNameLst>
                                      </p:cBhvr>
                                      <p:to>
                                        <p:strVal val="visible"/>
                                      </p:to>
                                    </p:set>
                                    <p:animEffect transition="in" filter="blinds(horizontal)">
                                      <p:cBhvr>
                                        <p:cTn id="19" dur="500"/>
                                        <p:tgtEl>
                                          <p:spTgt spid="2150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511"/>
                                        </p:tgtEl>
                                        <p:attrNameLst>
                                          <p:attrName>style.visibility</p:attrName>
                                        </p:attrNameLst>
                                      </p:cBhvr>
                                      <p:to>
                                        <p:strVal val="visible"/>
                                      </p:to>
                                    </p:set>
                                    <p:animEffect transition="in" filter="blinds(horizontal)">
                                      <p:cBhvr>
                                        <p:cTn id="22" dur="500"/>
                                        <p:tgtEl>
                                          <p:spTgt spid="215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510"/>
                                        </p:tgtEl>
                                        <p:attrNameLst>
                                          <p:attrName>style.visibility</p:attrName>
                                        </p:attrNameLst>
                                      </p:cBhvr>
                                      <p:to>
                                        <p:strVal val="visible"/>
                                      </p:to>
                                    </p:set>
                                    <p:animEffect transition="in" filter="box(in)">
                                      <p:cBhvr>
                                        <p:cTn id="27" dur="500"/>
                                        <p:tgtEl>
                                          <p:spTgt spid="21510"/>
                                        </p:tgtEl>
                                      </p:cBhvr>
                                    </p:animEffect>
                                  </p:childTnLst>
                                </p:cTn>
                              </p:par>
                              <p:par>
                                <p:cTn id="28" presetID="4" presetClass="entr" presetSubtype="16" fill="hold" nodeType="withEffect">
                                  <p:stCondLst>
                                    <p:cond delay="0"/>
                                  </p:stCondLst>
                                  <p:childTnLst>
                                    <p:set>
                                      <p:cBhvr>
                                        <p:cTn id="29" dur="1" fill="hold">
                                          <p:stCondLst>
                                            <p:cond delay="0"/>
                                          </p:stCondLst>
                                        </p:cTn>
                                        <p:tgtEl>
                                          <p:spTgt spid="21512"/>
                                        </p:tgtEl>
                                        <p:attrNameLst>
                                          <p:attrName>style.visibility</p:attrName>
                                        </p:attrNameLst>
                                      </p:cBhvr>
                                      <p:to>
                                        <p:strVal val="visible"/>
                                      </p:to>
                                    </p:set>
                                    <p:animEffect transition="in" filter="box(in)">
                                      <p:cBhvr>
                                        <p:cTn id="30" dur="500"/>
                                        <p:tgtEl>
                                          <p:spTgt spid="21512"/>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21513"/>
                                        </p:tgtEl>
                                        <p:attrNameLst>
                                          <p:attrName>style.visibility</p:attrName>
                                        </p:attrNameLst>
                                      </p:cBhvr>
                                      <p:to>
                                        <p:strVal val="visible"/>
                                      </p:to>
                                    </p:set>
                                    <p:animEffect transition="in" filter="box(in)">
                                      <p:cBhvr>
                                        <p:cTn id="35" dur="500"/>
                                        <p:tgtEl>
                                          <p:spTgt spid="21513"/>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1514"/>
                                        </p:tgtEl>
                                        <p:attrNameLst>
                                          <p:attrName>style.visibility</p:attrName>
                                        </p:attrNameLst>
                                      </p:cBhvr>
                                      <p:to>
                                        <p:strVal val="visible"/>
                                      </p:to>
                                    </p:set>
                                    <p:anim calcmode="lin" valueType="num">
                                      <p:cBhvr additive="base">
                                        <p:cTn id="40" dur="500" fill="hold"/>
                                        <p:tgtEl>
                                          <p:spTgt spid="21514"/>
                                        </p:tgtEl>
                                        <p:attrNameLst>
                                          <p:attrName>ppt_x</p:attrName>
                                        </p:attrNameLst>
                                      </p:cBhvr>
                                      <p:tavLst>
                                        <p:tav tm="0">
                                          <p:val>
                                            <p:strVal val="#ppt_x"/>
                                          </p:val>
                                        </p:tav>
                                        <p:tav tm="100000">
                                          <p:val>
                                            <p:strVal val="#ppt_x"/>
                                          </p:val>
                                        </p:tav>
                                      </p:tavLst>
                                    </p:anim>
                                    <p:anim calcmode="lin" valueType="num">
                                      <p:cBhvr additive="base">
                                        <p:cTn id="41" dur="500" fill="hold"/>
                                        <p:tgtEl>
                                          <p:spTgt spid="2151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1515"/>
                                        </p:tgtEl>
                                        <p:attrNameLst>
                                          <p:attrName>style.visibility</p:attrName>
                                        </p:attrNameLst>
                                      </p:cBhvr>
                                      <p:to>
                                        <p:strVal val="visible"/>
                                      </p:to>
                                    </p:set>
                                    <p:animEffect transition="in" filter="blinds(horizontal)">
                                      <p:cBhvr>
                                        <p:cTn id="46" dur="500"/>
                                        <p:tgtEl>
                                          <p:spTgt spid="21515"/>
                                        </p:tgtEl>
                                      </p:cBhvr>
                                    </p:animEffect>
                                  </p:childTnLst>
                                </p:cTn>
                              </p:par>
                              <p:par>
                                <p:cTn id="47" presetID="3" presetClass="entr" presetSubtype="10" fill="hold" nodeType="withEffect">
                                  <p:stCondLst>
                                    <p:cond delay="0"/>
                                  </p:stCondLst>
                                  <p:childTnLst>
                                    <p:set>
                                      <p:cBhvr>
                                        <p:cTn id="48" dur="1" fill="hold">
                                          <p:stCondLst>
                                            <p:cond delay="0"/>
                                          </p:stCondLst>
                                        </p:cTn>
                                        <p:tgtEl>
                                          <p:spTgt spid="21516"/>
                                        </p:tgtEl>
                                        <p:attrNameLst>
                                          <p:attrName>style.visibility</p:attrName>
                                        </p:attrNameLst>
                                      </p:cBhvr>
                                      <p:to>
                                        <p:strVal val="visible"/>
                                      </p:to>
                                    </p:set>
                                    <p:animEffect transition="in" filter="blinds(horizontal)">
                                      <p:cBhvr>
                                        <p:cTn id="49" dur="500"/>
                                        <p:tgtEl>
                                          <p:spTgt spid="2151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1517"/>
                                        </p:tgtEl>
                                        <p:attrNameLst>
                                          <p:attrName>style.visibility</p:attrName>
                                        </p:attrNameLst>
                                      </p:cBhvr>
                                      <p:to>
                                        <p:strVal val="visible"/>
                                      </p:to>
                                    </p:set>
                                    <p:animEffect transition="in" filter="blinds(horizontal)">
                                      <p:cBhvr>
                                        <p:cTn id="52" dur="500"/>
                                        <p:tgtEl>
                                          <p:spTgt spid="21517"/>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ppt_x"/>
                                          </p:val>
                                        </p:tav>
                                        <p:tav tm="100000">
                                          <p:val>
                                            <p:strVal val="#ppt_x"/>
                                          </p:val>
                                        </p:tav>
                                      </p:tavLst>
                                    </p:anim>
                                    <p:anim calcmode="lin" valueType="num">
                                      <p:cBhvr additive="base">
                                        <p:cTn id="5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box(in)">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ldLvl="0"/>
      <p:bldP spid="21511" grpId="0" bldLvl="0"/>
      <p:bldP spid="21510" grpId="0" bldLvl="0"/>
      <p:bldP spid="21514" grpId="0" bldLvl="0"/>
      <p:bldP spid="21517" grpId="0" bldLvl="0"/>
      <p:bldP spid="2" grpId="0" bldLvl="0"/>
      <p:bldP spid="4" grpId="0" bldLvl="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3.4 </a:t>
            </a:r>
            <a:r>
              <a:rPr lang="zh-CN" altLang="en-US" sz="2400" b="1" kern="0" noProof="0" dirty="0" smtClean="0">
                <a:ln>
                  <a:noFill/>
                </a:ln>
                <a:effectLst/>
                <a:uLnTx/>
                <a:uFillTx/>
                <a:latin typeface="宋体" panose="02010600030101010101" pitchFamily="2" charset="-122"/>
                <a:ea typeface="楷体_GB2312"/>
                <a:sym typeface="+mn-ea"/>
              </a:rPr>
              <a:t>本征值问题小结</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 name="矩形 22529"/>
          <p:cNvSpPr/>
          <p:nvPr>
            <p:custDataLst>
              <p:tags r:id="rId10"/>
            </p:custDataLst>
          </p:nvPr>
        </p:nvSpPr>
        <p:spPr>
          <a:xfrm>
            <a:off x="1864995" y="3597275"/>
            <a:ext cx="9144000" cy="0"/>
          </a:xfrm>
          <a:prstGeom prst="rect">
            <a:avLst/>
          </a:prstGeom>
          <a:noFill/>
          <a:ln w="9525">
            <a:noFill/>
          </a:ln>
        </p:spPr>
        <p:txBody>
          <a:bodyPr anchor="t" anchorCtr="0"/>
          <a:p>
            <a:endParaRPr lang="zh-CN" altLang="en-US">
              <a:solidFill>
                <a:schemeClr val="tx1"/>
              </a:solidFill>
              <a:effectLst/>
              <a:latin typeface="+mn-ea"/>
            </a:endParaRPr>
          </a:p>
        </p:txBody>
      </p:sp>
      <p:sp>
        <p:nvSpPr>
          <p:cNvPr id="4" name="矩形 22530"/>
          <p:cNvSpPr/>
          <p:nvPr>
            <p:custDataLst>
              <p:tags r:id="rId11"/>
            </p:custDataLst>
          </p:nvPr>
        </p:nvSpPr>
        <p:spPr>
          <a:xfrm>
            <a:off x="1991995" y="3724275"/>
            <a:ext cx="9144000" cy="0"/>
          </a:xfrm>
          <a:prstGeom prst="rect">
            <a:avLst/>
          </a:prstGeom>
          <a:noFill/>
          <a:ln w="9525">
            <a:noFill/>
          </a:ln>
        </p:spPr>
        <p:txBody>
          <a:bodyPr anchor="t" anchorCtr="0"/>
          <a:p>
            <a:endParaRPr lang="zh-CN" altLang="en-US">
              <a:solidFill>
                <a:schemeClr val="tx1"/>
              </a:solidFill>
              <a:effectLst/>
              <a:latin typeface="+mn-ea"/>
            </a:endParaRPr>
          </a:p>
        </p:txBody>
      </p:sp>
      <p:sp>
        <p:nvSpPr>
          <p:cNvPr id="6" name="矩形 22531"/>
          <p:cNvSpPr/>
          <p:nvPr>
            <p:custDataLst>
              <p:tags r:id="rId12"/>
            </p:custDataLst>
          </p:nvPr>
        </p:nvSpPr>
        <p:spPr>
          <a:xfrm>
            <a:off x="1864995" y="3487738"/>
            <a:ext cx="9144000" cy="0"/>
          </a:xfrm>
          <a:prstGeom prst="rect">
            <a:avLst/>
          </a:prstGeom>
          <a:noFill/>
          <a:ln w="9525">
            <a:noFill/>
          </a:ln>
        </p:spPr>
        <p:txBody>
          <a:bodyPr anchor="t" anchorCtr="0"/>
          <a:p>
            <a:endParaRPr lang="zh-CN" altLang="en-US">
              <a:solidFill>
                <a:schemeClr val="tx1"/>
              </a:solidFill>
              <a:effectLst/>
              <a:latin typeface="+mn-ea"/>
            </a:endParaRPr>
          </a:p>
        </p:txBody>
      </p:sp>
      <p:graphicFrame>
        <p:nvGraphicFramePr>
          <p:cNvPr id="7" name="对象 6"/>
          <p:cNvGraphicFramePr>
            <a:graphicFrameLocks noChangeAspect="1"/>
          </p:cNvGraphicFramePr>
          <p:nvPr>
            <p:custDataLst>
              <p:tags r:id="rId13"/>
            </p:custDataLst>
          </p:nvPr>
        </p:nvGraphicFramePr>
        <p:xfrm>
          <a:off x="4276408" y="2403158"/>
          <a:ext cx="4114800" cy="1241425"/>
        </p:xfrm>
        <a:graphic>
          <a:graphicData uri="http://schemas.openxmlformats.org/presentationml/2006/ole">
            <mc:AlternateContent xmlns:mc="http://schemas.openxmlformats.org/markup-compatibility/2006">
              <mc:Choice xmlns:v="urn:schemas-microsoft-com:vml" Requires="v">
                <p:oleObj spid="_x0000_s18" name="" r:id="rId14" imgW="979170" imgH="419735" progId="Equation.DSMT4">
                  <p:embed/>
                </p:oleObj>
              </mc:Choice>
              <mc:Fallback>
                <p:oleObj name="" r:id="rId14" imgW="979170" imgH="419735" progId="Equation.DSMT4">
                  <p:embed/>
                  <p:pic>
                    <p:nvPicPr>
                      <p:cNvPr id="0" name="图片 3130"/>
                      <p:cNvPicPr/>
                      <p:nvPr/>
                    </p:nvPicPr>
                    <p:blipFill>
                      <a:blip r:embed="rId15"/>
                      <a:stretch>
                        <a:fillRect/>
                      </a:stretch>
                    </p:blipFill>
                    <p:spPr>
                      <a:xfrm>
                        <a:off x="4276408" y="2403158"/>
                        <a:ext cx="4114800" cy="1241425"/>
                      </a:xfrm>
                      <a:prstGeom prst="rect">
                        <a:avLst/>
                      </a:prstGeom>
                      <a:noFill/>
                      <a:ln w="38100">
                        <a:noFill/>
                        <a:miter/>
                      </a:ln>
                    </p:spPr>
                  </p:pic>
                </p:oleObj>
              </mc:Fallback>
            </mc:AlternateContent>
          </a:graphicData>
        </a:graphic>
      </p:graphicFrame>
      <p:sp>
        <p:nvSpPr>
          <p:cNvPr id="19" name="矩形 18"/>
          <p:cNvSpPr/>
          <p:nvPr>
            <p:custDataLst>
              <p:tags r:id="rId16"/>
            </p:custDataLst>
          </p:nvPr>
        </p:nvSpPr>
        <p:spPr>
          <a:xfrm>
            <a:off x="2143760" y="4201478"/>
            <a:ext cx="1970088" cy="519112"/>
          </a:xfrm>
          <a:prstGeom prst="rect">
            <a:avLst/>
          </a:prstGeom>
          <a:noFill/>
          <a:ln w="9525">
            <a:noFill/>
          </a:ln>
        </p:spPr>
        <p:txBody>
          <a:bodyPr wrap="none" anchor="ctr" anchorCtr="0">
            <a:spAutoFit/>
          </a:bodyPr>
          <a:p>
            <a:r>
              <a:rPr lang="zh-CN" altLang="en-US" sz="2800" b="1">
                <a:latin typeface="Garamond" panose="02020404030301010803" pitchFamily="2" charset="0"/>
                <a:ea typeface="楷体_GB2312" pitchFamily="1" charset="-122"/>
              </a:rPr>
              <a:t>方程的解：</a:t>
            </a:r>
            <a:endParaRPr lang="zh-CN" altLang="en-US" sz="2800" b="1">
              <a:latin typeface="Garamond" panose="02020404030301010803" pitchFamily="2" charset="0"/>
              <a:ea typeface="楷体_GB2312" pitchFamily="1" charset="-122"/>
            </a:endParaRPr>
          </a:p>
        </p:txBody>
      </p:sp>
      <p:graphicFrame>
        <p:nvGraphicFramePr>
          <p:cNvPr id="20" name="对象 19"/>
          <p:cNvGraphicFramePr>
            <a:graphicFrameLocks noChangeAspect="1"/>
          </p:cNvGraphicFramePr>
          <p:nvPr>
            <p:custDataLst>
              <p:tags r:id="rId17"/>
            </p:custDataLst>
          </p:nvPr>
        </p:nvGraphicFramePr>
        <p:xfrm>
          <a:off x="3966210" y="4799965"/>
          <a:ext cx="5292725" cy="1069975"/>
        </p:xfrm>
        <a:graphic>
          <a:graphicData uri="http://schemas.openxmlformats.org/presentationml/2006/ole">
            <mc:AlternateContent xmlns:mc="http://schemas.openxmlformats.org/markup-compatibility/2006">
              <mc:Choice xmlns:v="urn:schemas-microsoft-com:vml" Requires="v">
                <p:oleObj spid="_x0000_s21" name="" r:id="rId18" imgW="1777365" imgH="368300" progId="Equation.DSMT4">
                  <p:embed/>
                </p:oleObj>
              </mc:Choice>
              <mc:Fallback>
                <p:oleObj name="" r:id="rId18" imgW="1777365" imgH="368300" progId="Equation.DSMT4">
                  <p:embed/>
                  <p:pic>
                    <p:nvPicPr>
                      <p:cNvPr id="0" name="图片 3132"/>
                      <p:cNvPicPr/>
                      <p:nvPr/>
                    </p:nvPicPr>
                    <p:blipFill>
                      <a:blip r:embed="rId19"/>
                      <a:stretch>
                        <a:fillRect/>
                      </a:stretch>
                    </p:blipFill>
                    <p:spPr>
                      <a:xfrm>
                        <a:off x="3966210" y="4799965"/>
                        <a:ext cx="5292725" cy="1069975"/>
                      </a:xfrm>
                      <a:prstGeom prst="rect">
                        <a:avLst/>
                      </a:prstGeom>
                      <a:noFill/>
                      <a:ln w="38100">
                        <a:noFill/>
                        <a:miter/>
                      </a:ln>
                    </p:spPr>
                  </p:pic>
                </p:oleObj>
              </mc:Fallback>
            </mc:AlternateContent>
          </a:graphicData>
        </a:graphic>
      </p:graphicFrame>
      <p:graphicFrame>
        <p:nvGraphicFramePr>
          <p:cNvPr id="22" name="对象 21"/>
          <p:cNvGraphicFramePr>
            <a:graphicFrameLocks noChangeAspect="1"/>
          </p:cNvGraphicFramePr>
          <p:nvPr>
            <p:custDataLst>
              <p:tags r:id="rId20"/>
            </p:custDataLst>
          </p:nvPr>
        </p:nvGraphicFramePr>
        <p:xfrm>
          <a:off x="4997133" y="1606550"/>
          <a:ext cx="1157287" cy="581025"/>
        </p:xfrm>
        <a:graphic>
          <a:graphicData uri="http://schemas.openxmlformats.org/presentationml/2006/ole">
            <mc:AlternateContent xmlns:mc="http://schemas.openxmlformats.org/markup-compatibility/2006">
              <mc:Choice xmlns:v="urn:schemas-microsoft-com:vml" Requires="v">
                <p:oleObj spid="_x0000_s23" name="" r:id="rId21" imgW="407670" imgH="203835" progId="Equation.DSMT4">
                  <p:embed/>
                </p:oleObj>
              </mc:Choice>
              <mc:Fallback>
                <p:oleObj name="" r:id="rId21" imgW="407670" imgH="203835" progId="Equation.DSMT4">
                  <p:embed/>
                  <p:pic>
                    <p:nvPicPr>
                      <p:cNvPr id="0" name="图片 3131"/>
                      <p:cNvPicPr/>
                      <p:nvPr/>
                    </p:nvPicPr>
                    <p:blipFill>
                      <a:blip r:embed="rId22"/>
                      <a:stretch>
                        <a:fillRect/>
                      </a:stretch>
                    </p:blipFill>
                    <p:spPr>
                      <a:xfrm>
                        <a:off x="4997133" y="1606550"/>
                        <a:ext cx="1157287" cy="581025"/>
                      </a:xfrm>
                      <a:prstGeom prst="rect">
                        <a:avLst/>
                      </a:prstGeom>
                      <a:noFill/>
                      <a:ln w="38100">
                        <a:noFill/>
                        <a:miter/>
                      </a:ln>
                    </p:spPr>
                  </p:pic>
                </p:oleObj>
              </mc:Fallback>
            </mc:AlternateContent>
          </a:graphicData>
        </a:graphic>
      </p:graphicFrame>
      <p:sp>
        <p:nvSpPr>
          <p:cNvPr id="24" name="矩形 23"/>
          <p:cNvSpPr/>
          <p:nvPr>
            <p:custDataLst>
              <p:tags r:id="rId23"/>
            </p:custDataLst>
          </p:nvPr>
        </p:nvSpPr>
        <p:spPr>
          <a:xfrm>
            <a:off x="5814695" y="1604328"/>
            <a:ext cx="4780280" cy="521970"/>
          </a:xfrm>
          <a:prstGeom prst="rect">
            <a:avLst/>
          </a:prstGeom>
          <a:noFill/>
          <a:ln w="9525">
            <a:noFill/>
          </a:ln>
        </p:spPr>
        <p:txBody>
          <a:bodyPr wrap="none" anchor="ctr" anchorCtr="0">
            <a:spAutoFit/>
          </a:bodyPr>
          <a:p>
            <a:r>
              <a:rPr lang="zh-CN" altLang="en-US" sz="2800" dirty="0">
                <a:solidFill>
                  <a:schemeClr val="tx1"/>
                </a:solidFill>
                <a:effectLst/>
                <a:latin typeface="+mn-ea"/>
                <a:cs typeface="+mn-ea"/>
              </a:rPr>
              <a:t> ，考虑到              得</a:t>
            </a:r>
            <a:r>
              <a:rPr lang="zh-CN" altLang="en-US" sz="2400" dirty="0">
                <a:solidFill>
                  <a:schemeClr val="tx1"/>
                </a:solidFill>
                <a:effectLst/>
                <a:latin typeface="+mn-ea"/>
                <a:cs typeface="+mn-ea"/>
              </a:rPr>
              <a:t> </a:t>
            </a:r>
            <a:endParaRPr lang="zh-CN" altLang="en-US" sz="2400" dirty="0">
              <a:solidFill>
                <a:schemeClr val="tx1"/>
              </a:solidFill>
              <a:effectLst/>
              <a:latin typeface="+mn-ea"/>
              <a:cs typeface="+mn-ea"/>
            </a:endParaRPr>
          </a:p>
        </p:txBody>
      </p:sp>
      <p:sp>
        <p:nvSpPr>
          <p:cNvPr id="25" name="矩形 24"/>
          <p:cNvSpPr/>
          <p:nvPr>
            <p:custDataLst>
              <p:tags r:id="rId24"/>
            </p:custDataLst>
          </p:nvPr>
        </p:nvSpPr>
        <p:spPr>
          <a:xfrm>
            <a:off x="2085658" y="1563688"/>
            <a:ext cx="3027680" cy="521970"/>
          </a:xfrm>
          <a:prstGeom prst="rect">
            <a:avLst/>
          </a:prstGeom>
          <a:noFill/>
          <a:ln w="9525">
            <a:noFill/>
          </a:ln>
        </p:spPr>
        <p:txBody>
          <a:bodyPr wrap="none" anchor="t">
            <a:spAutoFit/>
          </a:bodyPr>
          <a:p>
            <a:pPr fontAlgn="base"/>
            <a:r>
              <a:rPr lang="zh-CN" altLang="en-US" sz="2800" strike="noStrike" noProof="1">
                <a:solidFill>
                  <a:schemeClr val="tx1"/>
                </a:solidFill>
                <a:effectLst/>
                <a:latin typeface="+mn-ea"/>
                <a:cs typeface="+mn-cs"/>
              </a:rPr>
              <a:t>对于每一个本征值</a:t>
            </a:r>
            <a:endParaRPr lang="zh-CN" altLang="en-US" sz="2800" strike="noStrike" noProof="1">
              <a:solidFill>
                <a:schemeClr val="tx1"/>
              </a:solidFill>
              <a:effectLst/>
              <a:latin typeface="+mn-ea"/>
              <a:cs typeface="+mn-cs"/>
            </a:endParaRPr>
          </a:p>
        </p:txBody>
      </p:sp>
      <p:graphicFrame>
        <p:nvGraphicFramePr>
          <p:cNvPr id="26" name="对象 25"/>
          <p:cNvGraphicFramePr>
            <a:graphicFrameLocks noChangeAspect="1"/>
          </p:cNvGraphicFramePr>
          <p:nvPr>
            <p:custDataLst>
              <p:tags r:id="rId25"/>
            </p:custDataLst>
          </p:nvPr>
        </p:nvGraphicFramePr>
        <p:xfrm>
          <a:off x="7529830" y="1600200"/>
          <a:ext cx="2520950" cy="625475"/>
        </p:xfrm>
        <a:graphic>
          <a:graphicData uri="http://schemas.openxmlformats.org/presentationml/2006/ole">
            <mc:AlternateContent xmlns:mc="http://schemas.openxmlformats.org/markup-compatibility/2006">
              <mc:Choice xmlns:v="urn:schemas-microsoft-com:vml" Requires="v">
                <p:oleObj spid="_x0000_s27" name="" r:id="rId26" imgW="1043305" imgH="254635" progId="Equation.3">
                  <p:embed/>
                </p:oleObj>
              </mc:Choice>
              <mc:Fallback>
                <p:oleObj name="" r:id="rId26" imgW="1043305" imgH="254635" progId="Equation.3">
                  <p:embed/>
                  <p:pic>
                    <p:nvPicPr>
                      <p:cNvPr id="0" name="图片 3133"/>
                      <p:cNvPicPr/>
                      <p:nvPr/>
                    </p:nvPicPr>
                    <p:blipFill>
                      <a:blip r:embed="rId27"/>
                      <a:stretch>
                        <a:fillRect/>
                      </a:stretch>
                    </p:blipFill>
                    <p:spPr>
                      <a:xfrm>
                        <a:off x="7529830" y="1600200"/>
                        <a:ext cx="2520950" cy="625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ox(in)">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p:bldP spid="25" grpId="0" bldLvl="0"/>
      <p:bldP spid="19" grpId="0" bldLvl="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3.4 </a:t>
            </a:r>
            <a:r>
              <a:rPr lang="zh-CN" altLang="en-US" sz="2400" b="1" kern="0" noProof="0" dirty="0" smtClean="0">
                <a:ln>
                  <a:noFill/>
                </a:ln>
                <a:effectLst/>
                <a:uLnTx/>
                <a:uFillTx/>
                <a:latin typeface="宋体" panose="02010600030101010101" pitchFamily="2" charset="-122"/>
                <a:ea typeface="楷体_GB2312"/>
                <a:sym typeface="+mn-ea"/>
              </a:rPr>
              <a:t>本征值问题小结</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1505" name="矩形 23553"/>
          <p:cNvSpPr/>
          <p:nvPr>
            <p:custDataLst>
              <p:tags r:id="rId10"/>
            </p:custDataLst>
          </p:nvPr>
        </p:nvSpPr>
        <p:spPr>
          <a:xfrm>
            <a:off x="1541463" y="1792605"/>
            <a:ext cx="9144000" cy="0"/>
          </a:xfrm>
          <a:prstGeom prst="rect">
            <a:avLst/>
          </a:prstGeom>
          <a:noFill/>
          <a:ln w="9525">
            <a:noFill/>
          </a:ln>
        </p:spPr>
        <p:txBody>
          <a:bodyPr anchor="t" anchorCtr="0"/>
          <a:p>
            <a:endParaRPr lang="zh-CN" altLang="en-US" sz="2800">
              <a:effectLst/>
              <a:latin typeface="+mn-ea"/>
            </a:endParaRPr>
          </a:p>
        </p:txBody>
      </p:sp>
      <p:sp>
        <p:nvSpPr>
          <p:cNvPr id="21506" name="矩形 23554"/>
          <p:cNvSpPr/>
          <p:nvPr>
            <p:custDataLst>
              <p:tags r:id="rId11"/>
            </p:custDataLst>
          </p:nvPr>
        </p:nvSpPr>
        <p:spPr>
          <a:xfrm>
            <a:off x="1541463" y="1687830"/>
            <a:ext cx="9144000" cy="0"/>
          </a:xfrm>
          <a:prstGeom prst="rect">
            <a:avLst/>
          </a:prstGeom>
          <a:noFill/>
          <a:ln w="9525">
            <a:noFill/>
          </a:ln>
        </p:spPr>
        <p:txBody>
          <a:bodyPr anchor="t" anchorCtr="0"/>
          <a:p>
            <a:endParaRPr lang="zh-CN" altLang="en-US" sz="2800">
              <a:effectLst/>
              <a:latin typeface="+mn-ea"/>
            </a:endParaRPr>
          </a:p>
        </p:txBody>
      </p:sp>
      <p:sp>
        <p:nvSpPr>
          <p:cNvPr id="21507" name="矩形 23555"/>
          <p:cNvSpPr/>
          <p:nvPr>
            <p:custDataLst>
              <p:tags r:id="rId12"/>
            </p:custDataLst>
          </p:nvPr>
        </p:nvSpPr>
        <p:spPr>
          <a:xfrm>
            <a:off x="1668463" y="1919605"/>
            <a:ext cx="9144000" cy="0"/>
          </a:xfrm>
          <a:prstGeom prst="rect">
            <a:avLst/>
          </a:prstGeom>
          <a:noFill/>
          <a:ln w="9525">
            <a:noFill/>
          </a:ln>
        </p:spPr>
        <p:txBody>
          <a:bodyPr anchor="t" anchorCtr="0"/>
          <a:p>
            <a:endParaRPr lang="zh-CN" altLang="en-US" sz="2800">
              <a:effectLst/>
              <a:latin typeface="+mn-ea"/>
            </a:endParaRPr>
          </a:p>
        </p:txBody>
      </p:sp>
      <p:grpSp>
        <p:nvGrpSpPr>
          <p:cNvPr id="23557" name="组合 23556"/>
          <p:cNvGrpSpPr>
            <a:grpSpLocks noChangeAspect="1"/>
          </p:cNvGrpSpPr>
          <p:nvPr/>
        </p:nvGrpSpPr>
        <p:grpSpPr>
          <a:xfrm>
            <a:off x="2585720" y="1662748"/>
            <a:ext cx="6747033" cy="1692000"/>
            <a:chOff x="0" y="0"/>
            <a:chExt cx="5148" cy="1291"/>
          </a:xfrm>
        </p:grpSpPr>
        <p:graphicFrame>
          <p:nvGraphicFramePr>
            <p:cNvPr id="21509" name="对象 23557"/>
            <p:cNvGraphicFramePr>
              <a:graphicFrameLocks noChangeAspect="1"/>
            </p:cNvGraphicFramePr>
            <p:nvPr>
              <p:custDataLst>
                <p:tags r:id="rId13"/>
              </p:custDataLst>
            </p:nvPr>
          </p:nvGraphicFramePr>
          <p:xfrm>
            <a:off x="0" y="0"/>
            <a:ext cx="5148" cy="835"/>
          </p:xfrm>
          <a:graphic>
            <a:graphicData uri="http://schemas.openxmlformats.org/presentationml/2006/ole">
              <mc:AlternateContent xmlns:mc="http://schemas.openxmlformats.org/markup-compatibility/2006">
                <mc:Choice xmlns:v="urn:schemas-microsoft-com:vml" Requires="v">
                  <p:oleObj spid="_x0000_s3138" name="" r:id="rId14" imgW="2476500" imgH="405765" progId="Equation.DSMT4">
                    <p:embed/>
                  </p:oleObj>
                </mc:Choice>
                <mc:Fallback>
                  <p:oleObj name="" r:id="rId14" imgW="2476500" imgH="405765" progId="Equation.DSMT4">
                    <p:embed/>
                    <p:pic>
                      <p:nvPicPr>
                        <p:cNvPr id="0" name="图片 3137"/>
                        <p:cNvPicPr/>
                        <p:nvPr/>
                      </p:nvPicPr>
                      <p:blipFill>
                        <a:blip r:embed="rId15"/>
                        <a:stretch>
                          <a:fillRect/>
                        </a:stretch>
                      </p:blipFill>
                      <p:spPr>
                        <a:xfrm>
                          <a:off x="0" y="0"/>
                          <a:ext cx="5148" cy="835"/>
                        </a:xfrm>
                        <a:prstGeom prst="rect">
                          <a:avLst/>
                        </a:prstGeom>
                        <a:noFill/>
                        <a:ln w="38100">
                          <a:noFill/>
                          <a:miter/>
                        </a:ln>
                      </p:spPr>
                    </p:pic>
                  </p:oleObj>
                </mc:Fallback>
              </mc:AlternateContent>
            </a:graphicData>
          </a:graphic>
        </p:graphicFrame>
        <p:graphicFrame>
          <p:nvGraphicFramePr>
            <p:cNvPr id="21510" name="对象 23558"/>
            <p:cNvGraphicFramePr>
              <a:graphicFrameLocks noChangeAspect="1"/>
            </p:cNvGraphicFramePr>
            <p:nvPr>
              <p:custDataLst>
                <p:tags r:id="rId16"/>
              </p:custDataLst>
            </p:nvPr>
          </p:nvGraphicFramePr>
          <p:xfrm>
            <a:off x="2223" y="907"/>
            <a:ext cx="1610" cy="384"/>
          </p:xfrm>
          <a:graphic>
            <a:graphicData uri="http://schemas.openxmlformats.org/presentationml/2006/ole">
              <mc:AlternateContent xmlns:mc="http://schemas.openxmlformats.org/markup-compatibility/2006">
                <mc:Choice xmlns:v="urn:schemas-microsoft-com:vml" Requires="v">
                  <p:oleObj spid="_x0000_s3135" name="" r:id="rId17" imgW="841375" imgH="203835" progId="Equation.3">
                    <p:embed/>
                  </p:oleObj>
                </mc:Choice>
                <mc:Fallback>
                  <p:oleObj name="" r:id="rId17" imgW="841375" imgH="203835" progId="Equation.3">
                    <p:embed/>
                    <p:pic>
                      <p:nvPicPr>
                        <p:cNvPr id="0" name="图片 3134"/>
                        <p:cNvPicPr/>
                        <p:nvPr/>
                      </p:nvPicPr>
                      <p:blipFill>
                        <a:blip r:embed="rId18"/>
                        <a:stretch>
                          <a:fillRect/>
                        </a:stretch>
                      </p:blipFill>
                      <p:spPr>
                        <a:xfrm>
                          <a:off x="2223" y="907"/>
                          <a:ext cx="1610" cy="384"/>
                        </a:xfrm>
                        <a:prstGeom prst="rect">
                          <a:avLst/>
                        </a:prstGeom>
                        <a:noFill/>
                        <a:ln w="38100">
                          <a:noFill/>
                          <a:miter/>
                        </a:ln>
                      </p:spPr>
                    </p:pic>
                  </p:oleObj>
                </mc:Fallback>
              </mc:AlternateContent>
            </a:graphicData>
          </a:graphic>
        </p:graphicFrame>
        <p:sp>
          <p:nvSpPr>
            <p:cNvPr id="21511" name="矩形 23559"/>
            <p:cNvSpPr/>
            <p:nvPr>
              <p:custDataLst>
                <p:tags r:id="rId19"/>
              </p:custDataLst>
            </p:nvPr>
          </p:nvSpPr>
          <p:spPr>
            <a:xfrm>
              <a:off x="4375" y="932"/>
              <a:ext cx="195" cy="329"/>
            </a:xfrm>
            <a:prstGeom prst="rect">
              <a:avLst/>
            </a:prstGeom>
            <a:noFill/>
            <a:ln w="9525">
              <a:noFill/>
            </a:ln>
          </p:spPr>
          <p:txBody>
            <a:bodyPr wrap="none" anchor="ctr" anchorCtr="0">
              <a:spAutoFit/>
            </a:bodyPr>
            <a:p>
              <a:pPr algn="ctr"/>
              <a:endParaRPr lang="zh-CN" sz="2800">
                <a:effectLst/>
                <a:latin typeface="+mn-ea"/>
              </a:endParaRPr>
            </a:p>
          </p:txBody>
        </p:sp>
      </p:grpSp>
      <p:sp>
        <p:nvSpPr>
          <p:cNvPr id="23561" name="矩形 23560"/>
          <p:cNvSpPr/>
          <p:nvPr>
            <p:custDataLst>
              <p:tags r:id="rId20"/>
            </p:custDataLst>
          </p:nvPr>
        </p:nvSpPr>
        <p:spPr>
          <a:xfrm>
            <a:off x="1917700" y="1246505"/>
            <a:ext cx="4450080" cy="521970"/>
          </a:xfrm>
          <a:prstGeom prst="rect">
            <a:avLst/>
          </a:prstGeom>
          <a:noFill/>
          <a:ln w="9525">
            <a:noFill/>
          </a:ln>
        </p:spPr>
        <p:txBody>
          <a:bodyPr wrap="none" anchor="t">
            <a:spAutoFit/>
          </a:bodyPr>
          <a:p>
            <a:pPr fontAlgn="base">
              <a:spcBef>
                <a:spcPct val="20000"/>
              </a:spcBef>
              <a:buClr>
                <a:schemeClr val="hlink"/>
              </a:buClr>
              <a:buSzPct val="70000"/>
              <a:buFont typeface="Wingdings" panose="05000000000000000000" pitchFamily="2" charset="2"/>
              <a:buNone/>
            </a:pPr>
            <a:r>
              <a:rPr lang="zh-CN" altLang="en-US" sz="2800" strike="noStrike" noProof="1" dirty="0">
                <a:effectLst/>
                <a:latin typeface="+mn-ea"/>
                <a:cs typeface="+mn-cs"/>
                <a:sym typeface="Arial" panose="020B0604020202020204" pitchFamily="34" charset="0"/>
              </a:rPr>
              <a:t>得到变量</a:t>
            </a:r>
            <a:r>
              <a:rPr lang="zh-CN" altLang="en-US" sz="2800" strike="noStrike" noProof="1" dirty="0">
                <a:effectLst/>
                <a:latin typeface="+mn-ea"/>
                <a:cs typeface="+mn-cs"/>
              </a:rPr>
              <a:t>分离形式的本征解</a:t>
            </a:r>
            <a:endParaRPr lang="zh-CN" altLang="en-US" sz="2800" strike="noStrike" noProof="1" dirty="0">
              <a:effectLst/>
              <a:latin typeface="+mn-ea"/>
            </a:endParaRPr>
          </a:p>
        </p:txBody>
      </p:sp>
      <p:sp>
        <p:nvSpPr>
          <p:cNvPr id="23562" name="矩形 23561"/>
          <p:cNvSpPr>
            <a:spLocks noGrp="1"/>
          </p:cNvSpPr>
          <p:nvPr>
            <p:custDataLst>
              <p:tags r:id="rId21"/>
            </p:custDataLst>
          </p:nvPr>
        </p:nvSpPr>
        <p:spPr>
          <a:xfrm>
            <a:off x="1914525" y="5320030"/>
            <a:ext cx="8375650" cy="647700"/>
          </a:xfrm>
          <a:prstGeom prst="rect">
            <a:avLst/>
          </a:prstGeom>
          <a:noFill/>
          <a:ln w="9525">
            <a:noFill/>
          </a:ln>
        </p:spPr>
        <p:txBody>
          <a:bodyPr vert="horz" wrap="square" anchor="t"/>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u="none" kern="1200" baseline="0">
                <a:solidFill>
                  <a:schemeClr val="tx1"/>
                </a:solidFill>
                <a:effectLst>
                  <a:outerShdw blurRad="38100" dist="38100" dir="2700000">
                    <a:srgbClr val="000000"/>
                  </a:outerShdw>
                </a:effectLst>
                <a:latin typeface="Garamond" panose="02020404030301010803"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Garamond" panose="02020404030301010803"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Garamond" panose="02020404030301010803"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Garamond" panose="02020404030301010803"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Garamond" panose="02020404030301010803" pitchFamily="2" charset="0"/>
                <a:ea typeface="宋体" panose="02010600030101010101" pitchFamily="2" charset="-122"/>
              </a:defRPr>
            </a:lvl5pPr>
          </a:lstStyle>
          <a:p>
            <a:pPr lvl="0" fontAlgn="base">
              <a:buNone/>
            </a:pPr>
            <a:r>
              <a:rPr lang="zh-CN" altLang="en-US" sz="2800" strike="noStrike" noProof="1" dirty="0">
                <a:effectLst/>
                <a:latin typeface="+mn-ea"/>
                <a:ea typeface="+mn-ea"/>
                <a:cs typeface="+mn-ea"/>
              </a:rPr>
              <a:t>这就是满足泛定方程和齐次边界条件的通解.</a:t>
            </a:r>
            <a:endParaRPr lang="zh-CN" altLang="en-US" sz="2800" strike="noStrike" noProof="1" dirty="0">
              <a:effectLst/>
              <a:latin typeface="+mn-ea"/>
              <a:ea typeface="+mn-ea"/>
              <a:cs typeface="+mn-ea"/>
            </a:endParaRPr>
          </a:p>
        </p:txBody>
      </p:sp>
      <p:grpSp>
        <p:nvGrpSpPr>
          <p:cNvPr id="23563" name="组合 23562"/>
          <p:cNvGrpSpPr>
            <a:grpSpLocks noChangeAspect="1"/>
          </p:cNvGrpSpPr>
          <p:nvPr/>
        </p:nvGrpSpPr>
        <p:grpSpPr>
          <a:xfrm>
            <a:off x="2343785" y="3988118"/>
            <a:ext cx="7540871" cy="1440000"/>
            <a:chOff x="0" y="0"/>
            <a:chExt cx="5420" cy="1035"/>
          </a:xfrm>
        </p:grpSpPr>
        <p:graphicFrame>
          <p:nvGraphicFramePr>
            <p:cNvPr id="21515" name="对象 23563"/>
            <p:cNvGraphicFramePr>
              <a:graphicFrameLocks noChangeAspect="1"/>
            </p:cNvGraphicFramePr>
            <p:nvPr>
              <p:custDataLst>
                <p:tags r:id="rId22"/>
              </p:custDataLst>
            </p:nvPr>
          </p:nvGraphicFramePr>
          <p:xfrm>
            <a:off x="0" y="0"/>
            <a:ext cx="5420" cy="668"/>
          </p:xfrm>
          <a:graphic>
            <a:graphicData uri="http://schemas.openxmlformats.org/presentationml/2006/ole">
              <mc:AlternateContent xmlns:mc="http://schemas.openxmlformats.org/markup-compatibility/2006">
                <mc:Choice xmlns:v="urn:schemas-microsoft-com:vml" Requires="v">
                  <p:oleObj spid="_x0000_s3139" name="" r:id="rId23" imgW="3314700" imgH="405765" progId="Equation.DSMT4">
                    <p:embed/>
                  </p:oleObj>
                </mc:Choice>
                <mc:Fallback>
                  <p:oleObj name="" r:id="rId23" imgW="3314700" imgH="405765" progId="Equation.DSMT4">
                    <p:embed/>
                    <p:pic>
                      <p:nvPicPr>
                        <p:cNvPr id="0" name="图片 3138"/>
                        <p:cNvPicPr/>
                        <p:nvPr/>
                      </p:nvPicPr>
                      <p:blipFill>
                        <a:blip r:embed="rId24"/>
                        <a:stretch>
                          <a:fillRect/>
                        </a:stretch>
                      </p:blipFill>
                      <p:spPr>
                        <a:xfrm>
                          <a:off x="0" y="0"/>
                          <a:ext cx="5420" cy="668"/>
                        </a:xfrm>
                        <a:prstGeom prst="rect">
                          <a:avLst/>
                        </a:prstGeom>
                        <a:noFill/>
                        <a:ln w="38100">
                          <a:noFill/>
                          <a:miter/>
                        </a:ln>
                      </p:spPr>
                    </p:pic>
                  </p:oleObj>
                </mc:Fallback>
              </mc:AlternateContent>
            </a:graphicData>
          </a:graphic>
        </p:graphicFrame>
        <p:sp>
          <p:nvSpPr>
            <p:cNvPr id="21516" name="矩形 23564"/>
            <p:cNvSpPr/>
            <p:nvPr>
              <p:custDataLst>
                <p:tags r:id="rId25"/>
              </p:custDataLst>
            </p:nvPr>
          </p:nvSpPr>
          <p:spPr>
            <a:xfrm>
              <a:off x="4173" y="706"/>
              <a:ext cx="195" cy="329"/>
            </a:xfrm>
            <a:prstGeom prst="rect">
              <a:avLst/>
            </a:prstGeom>
            <a:noFill/>
            <a:ln w="9525">
              <a:noFill/>
            </a:ln>
          </p:spPr>
          <p:txBody>
            <a:bodyPr wrap="none" anchor="ctr" anchorCtr="0">
              <a:spAutoFit/>
            </a:bodyPr>
            <a:p>
              <a:endParaRPr lang="zh-CN" sz="2800">
                <a:effectLst/>
                <a:latin typeface="+mn-ea"/>
              </a:endParaRPr>
            </a:p>
          </p:txBody>
        </p:sp>
      </p:grpSp>
      <p:sp>
        <p:nvSpPr>
          <p:cNvPr id="23566" name="矩形 23565"/>
          <p:cNvSpPr/>
          <p:nvPr>
            <p:custDataLst>
              <p:tags r:id="rId26"/>
            </p:custDataLst>
          </p:nvPr>
        </p:nvSpPr>
        <p:spPr>
          <a:xfrm>
            <a:off x="1917700" y="3315018"/>
            <a:ext cx="2672080" cy="521970"/>
          </a:xfrm>
          <a:prstGeom prst="rect">
            <a:avLst/>
          </a:prstGeom>
          <a:noFill/>
          <a:ln w="9525">
            <a:noFill/>
          </a:ln>
        </p:spPr>
        <p:txBody>
          <a:bodyPr vert="horz" wrap="none" anchor="t">
            <a:spAutoFit/>
          </a:bodyPr>
          <a:p>
            <a:pPr fontAlgn="base"/>
            <a:r>
              <a:rPr lang="zh-CN" altLang="en-US" sz="2800" strike="noStrike" noProof="1">
                <a:effectLst/>
                <a:latin typeface="+mn-ea"/>
                <a:cs typeface="+mn-cs"/>
              </a:rPr>
              <a:t>线性叠加后的解</a:t>
            </a:r>
            <a:endParaRPr lang="zh-CN" altLang="en-US" sz="2800" strike="noStrike" noProof="1">
              <a:effectLst/>
              <a:latin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61">
                                            <p:txEl>
                                              <p:charRg st="0" end="13"/>
                                            </p:txEl>
                                          </p:spTgt>
                                        </p:tgtEl>
                                        <p:attrNameLst>
                                          <p:attrName>style.visibility</p:attrName>
                                        </p:attrNameLst>
                                      </p:cBhvr>
                                      <p:to>
                                        <p:strVal val="visible"/>
                                      </p:to>
                                    </p:set>
                                    <p:anim calcmode="lin" valueType="num">
                                      <p:cBhvr additive="base">
                                        <p:cTn id="7" dur="500" fill="hold"/>
                                        <p:tgtEl>
                                          <p:spTgt spid="23561">
                                            <p:txEl>
                                              <p:charRg st="0"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61">
                                            <p:txEl>
                                              <p:charRg st="0" end="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3557"/>
                                        </p:tgtEl>
                                        <p:attrNameLst>
                                          <p:attrName>style.visibility</p:attrName>
                                        </p:attrNameLst>
                                      </p:cBhvr>
                                      <p:to>
                                        <p:strVal val="visible"/>
                                      </p:to>
                                    </p:set>
                                    <p:animEffect transition="in" filter="box(in)">
                                      <p:cBhvr>
                                        <p:cTn id="13" dur="500"/>
                                        <p:tgtEl>
                                          <p:spTgt spid="2355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3566"/>
                                        </p:tgtEl>
                                        <p:attrNameLst>
                                          <p:attrName>style.visibility</p:attrName>
                                        </p:attrNameLst>
                                      </p:cBhvr>
                                      <p:to>
                                        <p:strVal val="visible"/>
                                      </p:to>
                                    </p:set>
                                    <p:animEffect transition="in" filter="box(in)">
                                      <p:cBhvr>
                                        <p:cTn id="18" dur="500"/>
                                        <p:tgtEl>
                                          <p:spTgt spid="2356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3563"/>
                                        </p:tgtEl>
                                        <p:attrNameLst>
                                          <p:attrName>style.visibility</p:attrName>
                                        </p:attrNameLst>
                                      </p:cBhvr>
                                      <p:to>
                                        <p:strVal val="visible"/>
                                      </p:to>
                                    </p:set>
                                    <p:animEffect transition="in" filter="box(in)">
                                      <p:cBhvr>
                                        <p:cTn id="23" dur="500"/>
                                        <p:tgtEl>
                                          <p:spTgt spid="2356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3562"/>
                                        </p:tgtEl>
                                        <p:attrNameLst>
                                          <p:attrName>style.visibility</p:attrName>
                                        </p:attrNameLst>
                                      </p:cBhvr>
                                      <p:to>
                                        <p:strVal val="visible"/>
                                      </p:to>
                                    </p:set>
                                    <p:anim calcmode="lin" valueType="num">
                                      <p:cBhvr additive="base">
                                        <p:cTn id="28" dur="500" fill="hold"/>
                                        <p:tgtEl>
                                          <p:spTgt spid="23562"/>
                                        </p:tgtEl>
                                        <p:attrNameLst>
                                          <p:attrName>ppt_x</p:attrName>
                                        </p:attrNameLst>
                                      </p:cBhvr>
                                      <p:tavLst>
                                        <p:tav tm="0">
                                          <p:val>
                                            <p:strVal val="#ppt_x"/>
                                          </p:val>
                                        </p:tav>
                                        <p:tav tm="100000">
                                          <p:val>
                                            <p:strVal val="#ppt_x"/>
                                          </p:val>
                                        </p:tav>
                                      </p:tavLst>
                                    </p:anim>
                                    <p:anim calcmode="lin" valueType="num">
                                      <p:cBhvr additive="base">
                                        <p:cTn id="29" dur="500" fill="hold"/>
                                        <p:tgtEl>
                                          <p:spTgt spid="235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6" grpId="0" bldLvl="0"/>
      <p:bldP spid="23562" grpId="0" bldLvl="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3</a:t>
            </a:r>
            <a:r>
              <a:rPr lang="zh-CN" sz="2800" dirty="0" err="1"/>
              <a:t>、</a:t>
            </a:r>
            <a:r>
              <a:rPr sz="2800" dirty="0" err="1"/>
              <a:t>直角坐标系分离变量</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3.4 </a:t>
            </a:r>
            <a:r>
              <a:rPr lang="zh-CN" altLang="en-US" sz="2400" b="1" kern="0" noProof="0" dirty="0" smtClean="0">
                <a:ln>
                  <a:noFill/>
                </a:ln>
                <a:effectLst/>
                <a:uLnTx/>
                <a:uFillTx/>
                <a:latin typeface="宋体" panose="02010600030101010101" pitchFamily="2" charset="-122"/>
                <a:ea typeface="楷体_GB2312"/>
                <a:sym typeface="+mn-ea"/>
              </a:rPr>
              <a:t>本征值问题小结</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2529" name="矩形 24577"/>
          <p:cNvSpPr/>
          <p:nvPr>
            <p:custDataLst>
              <p:tags r:id="rId10"/>
            </p:custDataLst>
          </p:nvPr>
        </p:nvSpPr>
        <p:spPr>
          <a:xfrm>
            <a:off x="1464945" y="3417253"/>
            <a:ext cx="9144000" cy="0"/>
          </a:xfrm>
          <a:prstGeom prst="rect">
            <a:avLst/>
          </a:prstGeom>
          <a:noFill/>
          <a:ln w="9525">
            <a:noFill/>
          </a:ln>
        </p:spPr>
        <p:txBody>
          <a:bodyPr anchor="t" anchorCtr="0"/>
          <a:p>
            <a:endParaRPr lang="zh-CN" altLang="en-US">
              <a:latin typeface="Garamond" panose="02020404030301010803" pitchFamily="2" charset="0"/>
            </a:endParaRPr>
          </a:p>
        </p:txBody>
      </p:sp>
      <p:grpSp>
        <p:nvGrpSpPr>
          <p:cNvPr id="24580" name="组合 24579"/>
          <p:cNvGrpSpPr/>
          <p:nvPr/>
        </p:nvGrpSpPr>
        <p:grpSpPr>
          <a:xfrm>
            <a:off x="563880" y="3990658"/>
            <a:ext cx="6375400" cy="2187575"/>
            <a:chOff x="0" y="0"/>
            <a:chExt cx="4016" cy="1378"/>
          </a:xfrm>
        </p:grpSpPr>
        <p:graphicFrame>
          <p:nvGraphicFramePr>
            <p:cNvPr id="22532" name="对象 24580"/>
            <p:cNvGraphicFramePr>
              <a:graphicFrameLocks noChangeAspect="1"/>
            </p:cNvGraphicFramePr>
            <p:nvPr>
              <p:custDataLst>
                <p:tags r:id="rId11"/>
              </p:custDataLst>
            </p:nvPr>
          </p:nvGraphicFramePr>
          <p:xfrm>
            <a:off x="0" y="0"/>
            <a:ext cx="2447" cy="1378"/>
          </p:xfrm>
          <a:graphic>
            <a:graphicData uri="http://schemas.openxmlformats.org/presentationml/2006/ole">
              <mc:AlternateContent xmlns:mc="http://schemas.openxmlformats.org/markup-compatibility/2006">
                <mc:Choice xmlns:v="urn:schemas-microsoft-com:vml" Requires="v">
                  <p:oleObj spid="_x0000_s3140" name="" r:id="rId12" imgW="1550035" imgH="813435" progId="Equation.DSMT4">
                    <p:embed/>
                  </p:oleObj>
                </mc:Choice>
                <mc:Fallback>
                  <p:oleObj name="" r:id="rId12" imgW="1550035" imgH="813435" progId="Equation.DSMT4">
                    <p:embed/>
                    <p:pic>
                      <p:nvPicPr>
                        <p:cNvPr id="0" name="图片 3139"/>
                        <p:cNvPicPr/>
                        <p:nvPr/>
                      </p:nvPicPr>
                      <p:blipFill>
                        <a:blip r:embed="rId13"/>
                        <a:stretch>
                          <a:fillRect/>
                        </a:stretch>
                      </p:blipFill>
                      <p:spPr>
                        <a:xfrm>
                          <a:off x="0" y="0"/>
                          <a:ext cx="2447" cy="1378"/>
                        </a:xfrm>
                        <a:prstGeom prst="rect">
                          <a:avLst/>
                        </a:prstGeom>
                        <a:noFill/>
                        <a:ln w="38100">
                          <a:noFill/>
                          <a:miter/>
                        </a:ln>
                      </p:spPr>
                    </p:pic>
                  </p:oleObj>
                </mc:Fallback>
              </mc:AlternateContent>
            </a:graphicData>
          </a:graphic>
        </p:graphicFrame>
        <p:sp>
          <p:nvSpPr>
            <p:cNvPr id="22533" name="矩形 24581"/>
            <p:cNvSpPr/>
            <p:nvPr>
              <p:custDataLst>
                <p:tags r:id="rId14"/>
              </p:custDataLst>
            </p:nvPr>
          </p:nvSpPr>
          <p:spPr>
            <a:xfrm>
              <a:off x="2976" y="557"/>
              <a:ext cx="1040" cy="327"/>
            </a:xfrm>
            <a:prstGeom prst="rect">
              <a:avLst/>
            </a:prstGeom>
            <a:noFill/>
            <a:ln w="9525">
              <a:noFill/>
            </a:ln>
          </p:spPr>
          <p:txBody>
            <a:bodyPr wrap="none" anchor="ctr" anchorCtr="0">
              <a:spAutoFit/>
            </a:bodyPr>
            <a:p>
              <a:endParaRPr lang="zh-CN" sz="2400" b="1">
                <a:latin typeface="楷体_GB2312" pitchFamily="1" charset="-122"/>
                <a:ea typeface="楷体_GB2312" pitchFamily="1" charset="-122"/>
              </a:endParaRPr>
            </a:p>
          </p:txBody>
        </p:sp>
      </p:grpSp>
      <p:sp>
        <p:nvSpPr>
          <p:cNvPr id="24583" name="矩形 24582"/>
          <p:cNvSpPr/>
          <p:nvPr>
            <p:custDataLst>
              <p:tags r:id="rId15"/>
            </p:custDataLst>
          </p:nvPr>
        </p:nvSpPr>
        <p:spPr>
          <a:xfrm>
            <a:off x="1096645" y="1518285"/>
            <a:ext cx="8763000" cy="521970"/>
          </a:xfrm>
          <a:prstGeom prst="rect">
            <a:avLst/>
          </a:prstGeom>
          <a:noFill/>
          <a:ln w="9525">
            <a:noFill/>
          </a:ln>
        </p:spPr>
        <p:txBody>
          <a:bodyPr wrap="none" anchor="t">
            <a:spAutoFit/>
          </a:bodyPr>
          <a:p>
            <a:pPr fontAlgn="base"/>
            <a:r>
              <a:rPr lang="zh-CN" altLang="en-US" sz="2800" b="1" strike="noStrike" noProof="1" dirty="0">
                <a:effectLst/>
                <a:latin typeface="+mn-ea"/>
                <a:cs typeface="+mn-cs"/>
              </a:rPr>
              <a:t>利用本征函数的正交性和非齐次边界条件确定待定系数</a:t>
            </a:r>
            <a:endParaRPr lang="zh-CN" altLang="en-US" sz="2800" b="1" strike="noStrike" noProof="1" dirty="0">
              <a:effectLst/>
              <a:latin typeface="+mn-ea"/>
              <a:cs typeface="+mn-cs"/>
            </a:endParaRPr>
          </a:p>
        </p:txBody>
      </p:sp>
      <p:graphicFrame>
        <p:nvGraphicFramePr>
          <p:cNvPr id="24584" name="对象 24583"/>
          <p:cNvGraphicFramePr>
            <a:graphicFrameLocks noChangeAspect="1"/>
          </p:cNvGraphicFramePr>
          <p:nvPr>
            <p:custDataLst>
              <p:tags r:id="rId16"/>
            </p:custDataLst>
          </p:nvPr>
        </p:nvGraphicFramePr>
        <p:xfrm>
          <a:off x="3012758" y="3130868"/>
          <a:ext cx="4064000" cy="722312"/>
        </p:xfrm>
        <a:graphic>
          <a:graphicData uri="http://schemas.openxmlformats.org/presentationml/2006/ole">
            <mc:AlternateContent xmlns:mc="http://schemas.openxmlformats.org/markup-compatibility/2006">
              <mc:Choice xmlns:v="urn:schemas-microsoft-com:vml" Requires="v">
                <p:oleObj spid="_x0000_s3129" name="" r:id="rId17" imgW="1360170" imgH="241300" progId="Equation.3">
                  <p:embed/>
                </p:oleObj>
              </mc:Choice>
              <mc:Fallback>
                <p:oleObj name="" r:id="rId17" imgW="1360170" imgH="241300" progId="Equation.3">
                  <p:embed/>
                  <p:pic>
                    <p:nvPicPr>
                      <p:cNvPr id="0" name="图片 3128"/>
                      <p:cNvPicPr/>
                      <p:nvPr/>
                    </p:nvPicPr>
                    <p:blipFill>
                      <a:blip r:embed="rId18"/>
                      <a:stretch>
                        <a:fillRect/>
                      </a:stretch>
                    </p:blipFill>
                    <p:spPr>
                      <a:xfrm>
                        <a:off x="3012758" y="3130868"/>
                        <a:ext cx="4064000" cy="722312"/>
                      </a:xfrm>
                      <a:prstGeom prst="rect">
                        <a:avLst/>
                      </a:prstGeom>
                      <a:noFill/>
                      <a:ln w="38100">
                        <a:noFill/>
                        <a:miter/>
                      </a:ln>
                    </p:spPr>
                  </p:pic>
                </p:oleObj>
              </mc:Fallback>
            </mc:AlternateContent>
          </a:graphicData>
        </a:graphic>
      </p:graphicFrame>
      <p:grpSp>
        <p:nvGrpSpPr>
          <p:cNvPr id="24585" name="组合 24584"/>
          <p:cNvGrpSpPr/>
          <p:nvPr/>
        </p:nvGrpSpPr>
        <p:grpSpPr>
          <a:xfrm>
            <a:off x="2941320" y="2007553"/>
            <a:ext cx="5472113" cy="1366837"/>
            <a:chOff x="0" y="0"/>
            <a:chExt cx="5420" cy="1014"/>
          </a:xfrm>
        </p:grpSpPr>
        <p:graphicFrame>
          <p:nvGraphicFramePr>
            <p:cNvPr id="22537" name="对象 24585"/>
            <p:cNvGraphicFramePr>
              <a:graphicFrameLocks noChangeAspect="1"/>
            </p:cNvGraphicFramePr>
            <p:nvPr>
              <p:custDataLst>
                <p:tags r:id="rId19"/>
              </p:custDataLst>
            </p:nvPr>
          </p:nvGraphicFramePr>
          <p:xfrm>
            <a:off x="0" y="0"/>
            <a:ext cx="5420" cy="668"/>
          </p:xfrm>
          <a:graphic>
            <a:graphicData uri="http://schemas.openxmlformats.org/presentationml/2006/ole">
              <mc:AlternateContent xmlns:mc="http://schemas.openxmlformats.org/markup-compatibility/2006">
                <mc:Choice xmlns:v="urn:schemas-microsoft-com:vml" Requires="v">
                  <p:oleObj spid="_x0000_s3130" name="" r:id="rId20" imgW="2602865" imgH="405765" progId="Equation.DSMT4">
                    <p:embed/>
                  </p:oleObj>
                </mc:Choice>
                <mc:Fallback>
                  <p:oleObj name="" r:id="rId20" imgW="2602865" imgH="405765" progId="Equation.DSMT4">
                    <p:embed/>
                    <p:pic>
                      <p:nvPicPr>
                        <p:cNvPr id="0" name="图片 3129"/>
                        <p:cNvPicPr/>
                        <p:nvPr/>
                      </p:nvPicPr>
                      <p:blipFill>
                        <a:blip r:embed="rId21"/>
                        <a:stretch>
                          <a:fillRect/>
                        </a:stretch>
                      </p:blipFill>
                      <p:spPr>
                        <a:xfrm>
                          <a:off x="0" y="0"/>
                          <a:ext cx="5420" cy="668"/>
                        </a:xfrm>
                        <a:prstGeom prst="rect">
                          <a:avLst/>
                        </a:prstGeom>
                        <a:noFill/>
                        <a:ln w="38100">
                          <a:noFill/>
                          <a:miter/>
                        </a:ln>
                      </p:spPr>
                    </p:pic>
                  </p:oleObj>
                </mc:Fallback>
              </mc:AlternateContent>
            </a:graphicData>
          </a:graphic>
        </p:graphicFrame>
        <p:sp>
          <p:nvSpPr>
            <p:cNvPr id="22538" name="矩形 24586"/>
            <p:cNvSpPr/>
            <p:nvPr>
              <p:custDataLst>
                <p:tags r:id="rId22"/>
              </p:custDataLst>
            </p:nvPr>
          </p:nvSpPr>
          <p:spPr>
            <a:xfrm>
              <a:off x="4173" y="726"/>
              <a:ext cx="932" cy="288"/>
            </a:xfrm>
            <a:prstGeom prst="rect">
              <a:avLst/>
            </a:prstGeom>
            <a:noFill/>
            <a:ln w="9525">
              <a:noFill/>
            </a:ln>
          </p:spPr>
          <p:txBody>
            <a:bodyPr wrap="none" anchor="ctr" anchorCtr="0">
              <a:spAutoFit/>
            </a:bodyPr>
            <a:p>
              <a:endParaRPr lang="zh-CN" sz="2400" b="1">
                <a:latin typeface="Garamond" panose="02020404030301010803" pitchFamily="2" charset="0"/>
              </a:endParaRPr>
            </a:p>
          </p:txBody>
        </p:sp>
      </p:grpSp>
      <p:graphicFrame>
        <p:nvGraphicFramePr>
          <p:cNvPr id="25604" name="对象 25603"/>
          <p:cNvGraphicFramePr>
            <a:graphicFrameLocks noChangeAspect="1"/>
          </p:cNvGraphicFramePr>
          <p:nvPr>
            <p:custDataLst>
              <p:tags r:id="rId23"/>
            </p:custDataLst>
          </p:nvPr>
        </p:nvGraphicFramePr>
        <p:xfrm>
          <a:off x="6247448" y="3956685"/>
          <a:ext cx="5715000" cy="2255838"/>
        </p:xfrm>
        <a:graphic>
          <a:graphicData uri="http://schemas.openxmlformats.org/presentationml/2006/ole">
            <mc:AlternateContent xmlns:mc="http://schemas.openxmlformats.org/markup-compatibility/2006">
              <mc:Choice xmlns:v="urn:schemas-microsoft-com:vml" Requires="v">
                <p:oleObj spid="_x0000_s3136" name="" r:id="rId24" imgW="1955800" imgH="774065" progId="Equation.DSMT4">
                  <p:embed/>
                </p:oleObj>
              </mc:Choice>
              <mc:Fallback>
                <p:oleObj name="" r:id="rId24" imgW="1955800" imgH="774065" progId="Equation.DSMT4">
                  <p:embed/>
                  <p:pic>
                    <p:nvPicPr>
                      <p:cNvPr id="0" name="图片 3135"/>
                      <p:cNvPicPr/>
                      <p:nvPr/>
                    </p:nvPicPr>
                    <p:blipFill>
                      <a:blip r:embed="rId25"/>
                      <a:stretch>
                        <a:fillRect/>
                      </a:stretch>
                    </p:blipFill>
                    <p:spPr>
                      <a:xfrm>
                        <a:off x="6247448" y="3956685"/>
                        <a:ext cx="5715000" cy="2255838"/>
                      </a:xfrm>
                      <a:prstGeom prst="rect">
                        <a:avLst/>
                      </a:prstGeom>
                      <a:noFill/>
                      <a:ln w="38100">
                        <a:noFill/>
                        <a:miter/>
                      </a:ln>
                    </p:spPr>
                  </p:pic>
                </p:oleObj>
              </mc:Fallback>
            </mc:AlternateContent>
          </a:graphicData>
        </a:graphic>
      </p:graphicFrame>
      <p:sp>
        <p:nvSpPr>
          <p:cNvPr id="28" name="右箭头 27"/>
          <p:cNvSpPr/>
          <p:nvPr/>
        </p:nvSpPr>
        <p:spPr>
          <a:xfrm>
            <a:off x="4560570" y="4735830"/>
            <a:ext cx="1375410" cy="46799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blinds(horizontal)">
                                      <p:cBhvr>
                                        <p:cTn id="7" dur="500"/>
                                        <p:tgtEl>
                                          <p:spTgt spid="2458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585"/>
                                        </p:tgtEl>
                                        <p:attrNameLst>
                                          <p:attrName>style.visibility</p:attrName>
                                        </p:attrNameLst>
                                      </p:cBhvr>
                                      <p:to>
                                        <p:strVal val="visible"/>
                                      </p:to>
                                    </p:set>
                                    <p:animEffect transition="in" filter="box(in)">
                                      <p:cBhvr>
                                        <p:cTn id="12" dur="500"/>
                                        <p:tgtEl>
                                          <p:spTgt spid="24585"/>
                                        </p:tgtEl>
                                      </p:cBhvr>
                                    </p:animEffect>
                                  </p:childTnLst>
                                </p:cTn>
                              </p:par>
                              <p:par>
                                <p:cTn id="13" presetID="4" presetClass="entr" presetSubtype="16" fill="hold" nodeType="withEffect">
                                  <p:stCondLst>
                                    <p:cond delay="0"/>
                                  </p:stCondLst>
                                  <p:childTnLst>
                                    <p:set>
                                      <p:cBhvr>
                                        <p:cTn id="14" dur="1" fill="hold">
                                          <p:stCondLst>
                                            <p:cond delay="0"/>
                                          </p:stCondLst>
                                        </p:cTn>
                                        <p:tgtEl>
                                          <p:spTgt spid="24584"/>
                                        </p:tgtEl>
                                        <p:attrNameLst>
                                          <p:attrName>style.visibility</p:attrName>
                                        </p:attrNameLst>
                                      </p:cBhvr>
                                      <p:to>
                                        <p:strVal val="visible"/>
                                      </p:to>
                                    </p:set>
                                    <p:animEffect transition="in" filter="box(in)">
                                      <p:cBhvr>
                                        <p:cTn id="15" dur="500"/>
                                        <p:tgtEl>
                                          <p:spTgt spid="24584"/>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4580"/>
                                        </p:tgtEl>
                                        <p:attrNameLst>
                                          <p:attrName>style.visibility</p:attrName>
                                        </p:attrNameLst>
                                      </p:cBhvr>
                                      <p:to>
                                        <p:strVal val="visible"/>
                                      </p:to>
                                    </p:set>
                                    <p:animEffect transition="in" filter="box(in)">
                                      <p:cBhvr>
                                        <p:cTn id="20" dur="500"/>
                                        <p:tgtEl>
                                          <p:spTgt spid="2458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5604"/>
                                        </p:tgtEl>
                                        <p:attrNameLst>
                                          <p:attrName>style.visibility</p:attrName>
                                        </p:attrNameLst>
                                      </p:cBhvr>
                                      <p:to>
                                        <p:strVal val="visible"/>
                                      </p:to>
                                    </p:set>
                                    <p:animEffect transition="in" filter="box(in)">
                                      <p:cBhvr>
                                        <p:cTn id="25"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bldLvl="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sp>
        <p:nvSpPr>
          <p:cNvPr id="6145" name="文本框 1"/>
          <p:cNvSpPr/>
          <p:nvPr>
            <p:custDataLst>
              <p:tags r:id="rId9"/>
            </p:custDataLst>
          </p:nvPr>
        </p:nvSpPr>
        <p:spPr>
          <a:xfrm>
            <a:off x="1024890" y="703580"/>
            <a:ext cx="4000500" cy="884238"/>
          </a:xfrm>
          <a:prstGeom prst="rect">
            <a:avLst/>
          </a:prstGeom>
          <a:noFill/>
          <a:ln w="9525">
            <a:noFill/>
          </a:ln>
        </p:spPr>
        <p:txBody>
          <a:bodyPr wrap="square" anchor="t" anchorCtr="0">
            <a:spAutoFit/>
          </a:bodyPr>
          <a:p>
            <a:r>
              <a:rPr lang="zh-CN" altLang="en-US" sz="2400" dirty="0">
                <a:latin typeface="黑体" panose="02010609060101010101" pitchFamily="1" charset="-122"/>
                <a:ea typeface="黑体" panose="02010609060101010101" pitchFamily="1" charset="-122"/>
                <a:sym typeface="黑体" panose="02010609060101010101" pitchFamily="1" charset="-122"/>
              </a:rPr>
              <a:t>拉普拉斯（</a:t>
            </a:r>
            <a:r>
              <a:rPr lang="en-US" altLang="zh-CN" sz="2400" dirty="0">
                <a:latin typeface="黑体" panose="02010609060101010101" pitchFamily="1" charset="-122"/>
                <a:ea typeface="黑体" panose="02010609060101010101" pitchFamily="1" charset="-122"/>
                <a:sym typeface="黑体" panose="02010609060101010101" pitchFamily="1" charset="-122"/>
              </a:rPr>
              <a:t> Laplace </a:t>
            </a:r>
            <a:r>
              <a:rPr lang="zh-CN" altLang="en-US" sz="2400" dirty="0">
                <a:latin typeface="黑体" panose="02010609060101010101" pitchFamily="1" charset="-122"/>
                <a:ea typeface="黑体" panose="02010609060101010101" pitchFamily="1" charset="-122"/>
                <a:sym typeface="黑体" panose="02010609060101010101" pitchFamily="1" charset="-122"/>
              </a:rPr>
              <a:t>）方程：</a:t>
            </a:r>
            <a:endParaRPr lang="en-US" altLang="zh-CN" sz="2400" dirty="0">
              <a:latin typeface="黑体" panose="02010609060101010101" pitchFamily="1" charset="-122"/>
              <a:ea typeface="黑体" panose="02010609060101010101" pitchFamily="1" charset="-122"/>
              <a:sym typeface="黑体" panose="02010609060101010101" pitchFamily="1" charset="-122"/>
            </a:endParaRPr>
          </a:p>
          <a:p>
            <a:endParaRPr lang="zh-CN" altLang="en-US" sz="2800" dirty="0">
              <a:latin typeface="黑体" panose="02010609060101010101" pitchFamily="1" charset="-122"/>
              <a:ea typeface="黑体" panose="02010609060101010101" pitchFamily="1" charset="-122"/>
              <a:sym typeface="黑体" panose="02010609060101010101" pitchFamily="1" charset="-122"/>
            </a:endParaRPr>
          </a:p>
        </p:txBody>
      </p:sp>
      <p:pic>
        <p:nvPicPr>
          <p:cNvPr id="6146" name="对象 3"/>
          <p:cNvPicPr>
            <a:picLocks noChangeAspect="1"/>
          </p:cNvPicPr>
          <p:nvPr>
            <p:custDataLst>
              <p:tags r:id="rId10"/>
            </p:custDataLst>
          </p:nvPr>
        </p:nvPicPr>
        <p:blipFill>
          <a:blip r:embed="rId11"/>
          <a:stretch>
            <a:fillRect/>
          </a:stretch>
        </p:blipFill>
        <p:spPr>
          <a:xfrm>
            <a:off x="5142865" y="3084830"/>
            <a:ext cx="685800" cy="198438"/>
          </a:xfrm>
          <a:prstGeom prst="rect">
            <a:avLst/>
          </a:prstGeom>
        </p:spPr>
      </p:pic>
      <p:sp>
        <p:nvSpPr>
          <p:cNvPr id="5124" name="文本框 6"/>
          <p:cNvSpPr/>
          <p:nvPr>
            <p:custDataLst>
              <p:tags r:id="rId12"/>
            </p:custDataLst>
          </p:nvPr>
        </p:nvSpPr>
        <p:spPr>
          <a:xfrm>
            <a:off x="1024890" y="1735455"/>
            <a:ext cx="3568700" cy="893763"/>
          </a:xfrm>
          <a:prstGeom prst="rect">
            <a:avLst/>
          </a:prstGeom>
          <a:noFill/>
          <a:ln w="9525">
            <a:noFill/>
          </a:ln>
        </p:spPr>
        <p:txBody>
          <a:bodyPr wrap="square" anchor="t" anchorCtr="0">
            <a:spAutoFit/>
          </a:bodyPr>
          <a:p>
            <a:r>
              <a:rPr lang="zh-CN" altLang="en-US" sz="2400" dirty="0">
                <a:latin typeface="黑体" panose="02010609060101010101" pitchFamily="1" charset="-122"/>
                <a:ea typeface="黑体" panose="02010609060101010101" pitchFamily="1" charset="-122"/>
                <a:sym typeface="黑体" panose="02010609060101010101" pitchFamily="1" charset="-122"/>
              </a:rPr>
              <a:t>直角坐标系中可表述为：</a:t>
            </a:r>
            <a:endParaRPr lang="en-US" altLang="zh-CN" sz="2400" dirty="0">
              <a:latin typeface="黑体" panose="02010609060101010101" pitchFamily="1" charset="-122"/>
              <a:ea typeface="黑体" panose="02010609060101010101" pitchFamily="1" charset="-122"/>
              <a:sym typeface="黑体" panose="02010609060101010101" pitchFamily="1" charset="-122"/>
            </a:endParaRPr>
          </a:p>
          <a:p>
            <a:endParaRPr lang="zh-CN" altLang="en-US" sz="2800" dirty="0">
              <a:latin typeface="黑体" panose="02010609060101010101" pitchFamily="1" charset="-122"/>
              <a:ea typeface="黑体" panose="02010609060101010101" pitchFamily="1" charset="-122"/>
              <a:sym typeface="黑体" panose="02010609060101010101" pitchFamily="1" charset="-122"/>
            </a:endParaRPr>
          </a:p>
        </p:txBody>
      </p:sp>
      <p:sp>
        <p:nvSpPr>
          <p:cNvPr id="5125" name="文本框 8"/>
          <p:cNvSpPr/>
          <p:nvPr>
            <p:custDataLst>
              <p:tags r:id="rId13"/>
            </p:custDataLst>
          </p:nvPr>
        </p:nvSpPr>
        <p:spPr>
          <a:xfrm>
            <a:off x="1024890" y="3270568"/>
            <a:ext cx="3570288" cy="954087"/>
          </a:xfrm>
          <a:prstGeom prst="rect">
            <a:avLst/>
          </a:prstGeom>
          <a:noFill/>
          <a:ln w="9525">
            <a:noFill/>
          </a:ln>
        </p:spPr>
        <p:txBody>
          <a:bodyPr wrap="square" anchor="t" anchorCtr="0">
            <a:spAutoFit/>
          </a:bodyPr>
          <a:p>
            <a:r>
              <a:rPr lang="zh-CN" altLang="en-US" sz="2400" dirty="0">
                <a:latin typeface="黑体" panose="02010609060101010101" pitchFamily="1" charset="-122"/>
                <a:ea typeface="黑体" panose="02010609060101010101" pitchFamily="1" charset="-122"/>
                <a:sym typeface="黑体" panose="02010609060101010101" pitchFamily="1" charset="-122"/>
              </a:rPr>
              <a:t>圆柱坐标系中可表述为</a:t>
            </a:r>
            <a:r>
              <a:rPr lang="zh-CN" altLang="en-US" sz="2800" dirty="0">
                <a:latin typeface="黑体" panose="02010609060101010101" pitchFamily="1" charset="-122"/>
                <a:ea typeface="黑体" panose="02010609060101010101" pitchFamily="1" charset="-122"/>
                <a:sym typeface="黑体" panose="02010609060101010101" pitchFamily="1" charset="-122"/>
              </a:rPr>
              <a:t>：</a:t>
            </a:r>
            <a:endParaRPr lang="en-US" altLang="zh-CN" sz="2800" dirty="0">
              <a:latin typeface="黑体" panose="02010609060101010101" pitchFamily="1" charset="-122"/>
              <a:ea typeface="黑体" panose="02010609060101010101" pitchFamily="1" charset="-122"/>
              <a:sym typeface="黑体" panose="02010609060101010101" pitchFamily="1" charset="-122"/>
            </a:endParaRPr>
          </a:p>
          <a:p>
            <a:endParaRPr lang="zh-CN" altLang="en-US" sz="2800" dirty="0">
              <a:latin typeface="黑体" panose="02010609060101010101" pitchFamily="1" charset="-122"/>
              <a:ea typeface="黑体" panose="02010609060101010101" pitchFamily="1" charset="-122"/>
              <a:sym typeface="黑体" panose="02010609060101010101" pitchFamily="1" charset="-122"/>
            </a:endParaRPr>
          </a:p>
        </p:txBody>
      </p:sp>
      <p:sp>
        <p:nvSpPr>
          <p:cNvPr id="5126" name="文本框 10"/>
          <p:cNvSpPr/>
          <p:nvPr>
            <p:custDataLst>
              <p:tags r:id="rId14"/>
            </p:custDataLst>
          </p:nvPr>
        </p:nvSpPr>
        <p:spPr>
          <a:xfrm>
            <a:off x="1024890" y="5024755"/>
            <a:ext cx="3568700" cy="892175"/>
          </a:xfrm>
          <a:prstGeom prst="rect">
            <a:avLst/>
          </a:prstGeom>
          <a:noFill/>
          <a:ln w="9525">
            <a:noFill/>
          </a:ln>
        </p:spPr>
        <p:txBody>
          <a:bodyPr wrap="square" anchor="t" anchorCtr="0">
            <a:spAutoFit/>
          </a:bodyPr>
          <a:p>
            <a:r>
              <a:rPr lang="zh-CN" altLang="en-US" sz="2400" dirty="0">
                <a:latin typeface="黑体" panose="02010609060101010101" pitchFamily="1" charset="-122"/>
                <a:ea typeface="黑体" panose="02010609060101010101" pitchFamily="1" charset="-122"/>
                <a:sym typeface="黑体" panose="02010609060101010101" pitchFamily="1" charset="-122"/>
              </a:rPr>
              <a:t>球坐标系中可表述为：</a:t>
            </a:r>
            <a:endParaRPr lang="en-US" altLang="zh-CN" sz="2400" dirty="0">
              <a:latin typeface="黑体" panose="02010609060101010101" pitchFamily="1" charset="-122"/>
              <a:ea typeface="黑体" panose="02010609060101010101" pitchFamily="1" charset="-122"/>
              <a:sym typeface="黑体" panose="02010609060101010101" pitchFamily="1" charset="-122"/>
            </a:endParaRPr>
          </a:p>
          <a:p>
            <a:endParaRPr lang="zh-CN" altLang="en-US" sz="2800" dirty="0">
              <a:latin typeface="黑体" panose="02010609060101010101" pitchFamily="1" charset="-122"/>
              <a:ea typeface="黑体" panose="02010609060101010101" pitchFamily="1" charset="-122"/>
              <a:sym typeface="黑体" panose="02010609060101010101" pitchFamily="1" charset="-122"/>
            </a:endParaRPr>
          </a:p>
        </p:txBody>
      </p:sp>
      <p:graphicFrame>
        <p:nvGraphicFramePr>
          <p:cNvPr id="5127" name="对象 5126"/>
          <p:cNvGraphicFramePr>
            <a:graphicFrameLocks noChangeAspect="1"/>
          </p:cNvGraphicFramePr>
          <p:nvPr>
            <p:custDataLst>
              <p:tags r:id="rId15"/>
            </p:custDataLst>
          </p:nvPr>
        </p:nvGraphicFramePr>
        <p:xfrm>
          <a:off x="4604703" y="3706495"/>
          <a:ext cx="3992562" cy="935038"/>
        </p:xfrm>
        <a:graphic>
          <a:graphicData uri="http://schemas.openxmlformats.org/presentationml/2006/ole">
            <mc:AlternateContent xmlns:mc="http://schemas.openxmlformats.org/markup-compatibility/2006">
              <mc:Choice xmlns:v="urn:schemas-microsoft-com:vml" Requires="v">
                <p:oleObj spid="_x0000_s3106" name="" r:id="rId16" imgW="1905000" imgH="444500" progId="Equation.3">
                  <p:embed/>
                </p:oleObj>
              </mc:Choice>
              <mc:Fallback>
                <p:oleObj name="" r:id="rId16" imgW="1905000" imgH="444500" progId="Equation.3">
                  <p:embed/>
                  <p:pic>
                    <p:nvPicPr>
                      <p:cNvPr id="0" name="图片 3105"/>
                      <p:cNvPicPr/>
                      <p:nvPr/>
                    </p:nvPicPr>
                    <p:blipFill>
                      <a:blip r:embed="rId17"/>
                      <a:stretch>
                        <a:fillRect/>
                      </a:stretch>
                    </p:blipFill>
                    <p:spPr>
                      <a:xfrm>
                        <a:off x="4604703" y="3706495"/>
                        <a:ext cx="3992562" cy="935038"/>
                      </a:xfrm>
                      <a:prstGeom prst="rect">
                        <a:avLst/>
                      </a:prstGeom>
                      <a:noFill/>
                      <a:ln w="38100">
                        <a:noFill/>
                        <a:miter/>
                      </a:ln>
                    </p:spPr>
                  </p:pic>
                </p:oleObj>
              </mc:Fallback>
            </mc:AlternateContent>
          </a:graphicData>
        </a:graphic>
      </p:graphicFrame>
      <p:graphicFrame>
        <p:nvGraphicFramePr>
          <p:cNvPr id="5128" name="对象 5127"/>
          <p:cNvGraphicFramePr>
            <a:graphicFrameLocks noChangeAspect="1"/>
          </p:cNvGraphicFramePr>
          <p:nvPr>
            <p:custDataLst>
              <p:tags r:id="rId18"/>
            </p:custDataLst>
          </p:nvPr>
        </p:nvGraphicFramePr>
        <p:xfrm>
          <a:off x="3021965" y="5433695"/>
          <a:ext cx="7302500" cy="930275"/>
        </p:xfrm>
        <a:graphic>
          <a:graphicData uri="http://schemas.openxmlformats.org/presentationml/2006/ole">
            <mc:AlternateContent xmlns:mc="http://schemas.openxmlformats.org/markup-compatibility/2006">
              <mc:Choice xmlns:v="urn:schemas-microsoft-com:vml" Requires="v">
                <p:oleObj spid="_x0000_s3104" name="" r:id="rId19" imgW="3492500" imgH="444500" progId="Equation.3">
                  <p:embed/>
                </p:oleObj>
              </mc:Choice>
              <mc:Fallback>
                <p:oleObj name="" r:id="rId19" imgW="3492500" imgH="444500" progId="Equation.3">
                  <p:embed/>
                  <p:pic>
                    <p:nvPicPr>
                      <p:cNvPr id="0" name="图片 3103"/>
                      <p:cNvPicPr/>
                      <p:nvPr/>
                    </p:nvPicPr>
                    <p:blipFill>
                      <a:blip r:embed="rId20"/>
                      <a:stretch>
                        <a:fillRect/>
                      </a:stretch>
                    </p:blipFill>
                    <p:spPr>
                      <a:xfrm>
                        <a:off x="3021965" y="5433695"/>
                        <a:ext cx="7302500" cy="930275"/>
                      </a:xfrm>
                      <a:prstGeom prst="rect">
                        <a:avLst/>
                      </a:prstGeom>
                      <a:noFill/>
                      <a:ln w="38100">
                        <a:noFill/>
                        <a:miter/>
                      </a:ln>
                    </p:spPr>
                  </p:pic>
                </p:oleObj>
              </mc:Fallback>
            </mc:AlternateContent>
          </a:graphicData>
        </a:graphic>
      </p:graphicFrame>
      <p:graphicFrame>
        <p:nvGraphicFramePr>
          <p:cNvPr id="5129" name="对象 5128"/>
          <p:cNvGraphicFramePr>
            <a:graphicFrameLocks noChangeAspect="1"/>
          </p:cNvGraphicFramePr>
          <p:nvPr>
            <p:custDataLst>
              <p:tags r:id="rId21"/>
            </p:custDataLst>
          </p:nvPr>
        </p:nvGraphicFramePr>
        <p:xfrm>
          <a:off x="5111115" y="1977708"/>
          <a:ext cx="2909888" cy="1008062"/>
        </p:xfrm>
        <a:graphic>
          <a:graphicData uri="http://schemas.openxmlformats.org/presentationml/2006/ole">
            <mc:AlternateContent xmlns:mc="http://schemas.openxmlformats.org/markup-compatibility/2006">
              <mc:Choice xmlns:v="urn:schemas-microsoft-com:vml" Requires="v">
                <p:oleObj spid="_x0000_s3107" name="" r:id="rId22" imgW="1284605" imgH="445135" progId="Equation.3">
                  <p:embed/>
                </p:oleObj>
              </mc:Choice>
              <mc:Fallback>
                <p:oleObj name="" r:id="rId22" imgW="1284605" imgH="445135" progId="Equation.3">
                  <p:embed/>
                  <p:pic>
                    <p:nvPicPr>
                      <p:cNvPr id="0" name="图片 3106"/>
                      <p:cNvPicPr/>
                      <p:nvPr/>
                    </p:nvPicPr>
                    <p:blipFill>
                      <a:blip r:embed="rId23"/>
                      <a:stretch>
                        <a:fillRect/>
                      </a:stretch>
                    </p:blipFill>
                    <p:spPr>
                      <a:xfrm>
                        <a:off x="5111115" y="1977708"/>
                        <a:ext cx="2909888" cy="1008062"/>
                      </a:xfrm>
                      <a:prstGeom prst="rect">
                        <a:avLst/>
                      </a:prstGeom>
                      <a:noFill/>
                      <a:ln w="38100">
                        <a:noFill/>
                        <a:miter/>
                      </a:ln>
                    </p:spPr>
                  </p:pic>
                </p:oleObj>
              </mc:Fallback>
            </mc:AlternateContent>
          </a:graphicData>
        </a:graphic>
      </p:graphicFrame>
      <p:graphicFrame>
        <p:nvGraphicFramePr>
          <p:cNvPr id="5130" name="对象 5129"/>
          <p:cNvGraphicFramePr>
            <a:graphicFrameLocks noChangeAspect="1"/>
          </p:cNvGraphicFramePr>
          <p:nvPr>
            <p:custDataLst>
              <p:tags r:id="rId24"/>
            </p:custDataLst>
          </p:nvPr>
        </p:nvGraphicFramePr>
        <p:xfrm>
          <a:off x="4859655" y="1189355"/>
          <a:ext cx="3309938" cy="546100"/>
        </p:xfrm>
        <a:graphic>
          <a:graphicData uri="http://schemas.openxmlformats.org/presentationml/2006/ole">
            <mc:AlternateContent xmlns:mc="http://schemas.openxmlformats.org/markup-compatibility/2006">
              <mc:Choice xmlns:v="urn:schemas-microsoft-com:vml" Requires="v">
                <p:oleObj spid="_x0000_s3103" name="" r:id="rId25" imgW="1385570" imgH="228600" progId="Equation.3">
                  <p:embed/>
                </p:oleObj>
              </mc:Choice>
              <mc:Fallback>
                <p:oleObj name="" r:id="rId25" imgW="1385570" imgH="228600" progId="Equation.3">
                  <p:embed/>
                  <p:pic>
                    <p:nvPicPr>
                      <p:cNvPr id="0" name="图片 3102"/>
                      <p:cNvPicPr/>
                      <p:nvPr/>
                    </p:nvPicPr>
                    <p:blipFill>
                      <a:blip r:embed="rId26"/>
                      <a:stretch>
                        <a:fillRect/>
                      </a:stretch>
                    </p:blipFill>
                    <p:spPr>
                      <a:xfrm>
                        <a:off x="4859655" y="1189355"/>
                        <a:ext cx="3309938" cy="546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30"/>
                                        </p:tgtEl>
                                        <p:attrNameLst>
                                          <p:attrName>style.visibility</p:attrName>
                                        </p:attrNameLst>
                                      </p:cBhvr>
                                      <p:to>
                                        <p:strVal val="visible"/>
                                      </p:to>
                                    </p:set>
                                    <p:animEffect transition="in" filter="blinds(horizontal)">
                                      <p:cBhvr>
                                        <p:cTn id="7" dur="500"/>
                                        <p:tgtEl>
                                          <p:spTgt spid="51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filter="fade">
                                      <p:cBhvr>
                                        <p:cTn id="12" dur="1000"/>
                                        <p:tgtEl>
                                          <p:spTgt spid="5124"/>
                                        </p:tgtEl>
                                      </p:cBhvr>
                                    </p:animEffect>
                                    <p:anim calcmode="lin" valueType="num">
                                      <p:cBhvr>
                                        <p:cTn id="13" dur="1000" fill="hold"/>
                                        <p:tgtEl>
                                          <p:spTgt spid="5124"/>
                                        </p:tgtEl>
                                        <p:attrNameLst>
                                          <p:attrName>ppt_x</p:attrName>
                                        </p:attrNameLst>
                                      </p:cBhvr>
                                      <p:tavLst>
                                        <p:tav tm="0">
                                          <p:val>
                                            <p:strVal val="#ppt_x"/>
                                          </p:val>
                                        </p:tav>
                                        <p:tav tm="100000">
                                          <p:val>
                                            <p:strVal val="#ppt_x"/>
                                          </p:val>
                                        </p:tav>
                                      </p:tavLst>
                                    </p:anim>
                                    <p:anim calcmode="lin" valueType="num">
                                      <p:cBhvr>
                                        <p:cTn id="14"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129"/>
                                        </p:tgtEl>
                                        <p:attrNameLst>
                                          <p:attrName>style.visibility</p:attrName>
                                        </p:attrNameLst>
                                      </p:cBhvr>
                                      <p:to>
                                        <p:strVal val="visible"/>
                                      </p:to>
                                    </p:set>
                                    <p:animEffect transition="in" filter="blinds(horizontal)">
                                      <p:cBhvr>
                                        <p:cTn id="19" dur="500"/>
                                        <p:tgtEl>
                                          <p:spTgt spid="5129"/>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5125"/>
                                        </p:tgtEl>
                                        <p:attrNameLst>
                                          <p:attrName>style.visibility</p:attrName>
                                        </p:attrNameLst>
                                      </p:cBhvr>
                                      <p:to>
                                        <p:strVal val="visible"/>
                                      </p:to>
                                    </p:set>
                                    <p:animEffect filter="fade">
                                      <p:cBhvr>
                                        <p:cTn id="24" dur="1000"/>
                                        <p:tgtEl>
                                          <p:spTgt spid="5125"/>
                                        </p:tgtEl>
                                      </p:cBhvr>
                                    </p:animEffect>
                                    <p:anim calcmode="lin" valueType="num">
                                      <p:cBhvr>
                                        <p:cTn id="25" dur="1000" fill="hold"/>
                                        <p:tgtEl>
                                          <p:spTgt spid="5125"/>
                                        </p:tgtEl>
                                        <p:attrNameLst>
                                          <p:attrName>ppt_x</p:attrName>
                                        </p:attrNameLst>
                                      </p:cBhvr>
                                      <p:tavLst>
                                        <p:tav tm="0">
                                          <p:val>
                                            <p:strVal val="#ppt_x"/>
                                          </p:val>
                                        </p:tav>
                                        <p:tav tm="100000">
                                          <p:val>
                                            <p:strVal val="#ppt_x"/>
                                          </p:val>
                                        </p:tav>
                                      </p:tavLst>
                                    </p:anim>
                                    <p:anim calcmode="lin" valueType="num">
                                      <p:cBhvr>
                                        <p:cTn id="26" dur="1000" fill="hold"/>
                                        <p:tgtEl>
                                          <p:spTgt spid="512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127"/>
                                        </p:tgtEl>
                                        <p:attrNameLst>
                                          <p:attrName>style.visibility</p:attrName>
                                        </p:attrNameLst>
                                      </p:cBhvr>
                                      <p:to>
                                        <p:strVal val="visible"/>
                                      </p:to>
                                    </p:set>
                                    <p:animEffect transition="in" filter="blinds(horizontal)">
                                      <p:cBhvr>
                                        <p:cTn id="31" dur="500"/>
                                        <p:tgtEl>
                                          <p:spTgt spid="512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126"/>
                                        </p:tgtEl>
                                        <p:attrNameLst>
                                          <p:attrName>style.visibility</p:attrName>
                                        </p:attrNameLst>
                                      </p:cBhvr>
                                      <p:to>
                                        <p:strVal val="visible"/>
                                      </p:to>
                                    </p:set>
                                    <p:animEffect filter="fade">
                                      <p:cBhvr>
                                        <p:cTn id="36" dur="1000"/>
                                        <p:tgtEl>
                                          <p:spTgt spid="5126"/>
                                        </p:tgtEl>
                                      </p:cBhvr>
                                    </p:animEffect>
                                    <p:anim calcmode="lin" valueType="num">
                                      <p:cBhvr>
                                        <p:cTn id="37" dur="1000" fill="hold"/>
                                        <p:tgtEl>
                                          <p:spTgt spid="5126"/>
                                        </p:tgtEl>
                                        <p:attrNameLst>
                                          <p:attrName>ppt_x</p:attrName>
                                        </p:attrNameLst>
                                      </p:cBhvr>
                                      <p:tavLst>
                                        <p:tav tm="0">
                                          <p:val>
                                            <p:strVal val="#ppt_x"/>
                                          </p:val>
                                        </p:tav>
                                        <p:tav tm="100000">
                                          <p:val>
                                            <p:strVal val="#ppt_x"/>
                                          </p:val>
                                        </p:tav>
                                      </p:tavLst>
                                    </p:anim>
                                    <p:anim calcmode="lin" valueType="num">
                                      <p:cBhvr>
                                        <p:cTn id="38" dur="1000" fill="hold"/>
                                        <p:tgtEl>
                                          <p:spTgt spid="512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128"/>
                                        </p:tgtEl>
                                        <p:attrNameLst>
                                          <p:attrName>style.visibility</p:attrName>
                                        </p:attrNameLst>
                                      </p:cBhvr>
                                      <p:to>
                                        <p:strVal val="visible"/>
                                      </p:to>
                                    </p:set>
                                    <p:animEffect transition="in" filter="blinds(horizontal)">
                                      <p:cBhvr>
                                        <p:cTn id="43"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ldLvl="0"/>
      <p:bldP spid="5125" grpId="0" bldLvl="0"/>
      <p:bldP spid="5126" grpId="0" bldLvl="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graphicFrame>
        <p:nvGraphicFramePr>
          <p:cNvPr id="7172" name="对象 7171"/>
          <p:cNvGraphicFramePr>
            <a:graphicFrameLocks noChangeAspect="1"/>
          </p:cNvGraphicFramePr>
          <p:nvPr>
            <p:custDataLst>
              <p:tags r:id="rId9"/>
            </p:custDataLst>
          </p:nvPr>
        </p:nvGraphicFramePr>
        <p:xfrm>
          <a:off x="3169285" y="1420495"/>
          <a:ext cx="3848100" cy="903288"/>
        </p:xfrm>
        <a:graphic>
          <a:graphicData uri="http://schemas.openxmlformats.org/presentationml/2006/ole">
            <mc:AlternateContent xmlns:mc="http://schemas.openxmlformats.org/markup-compatibility/2006">
              <mc:Choice xmlns:v="urn:schemas-microsoft-com:vml" Requires="v">
                <p:oleObj spid="_x0000_s3105" name="" r:id="rId10" imgW="1905000" imgH="444500" progId="Equation.3">
                  <p:embed/>
                </p:oleObj>
              </mc:Choice>
              <mc:Fallback>
                <p:oleObj name="" r:id="rId10" imgW="1905000" imgH="444500" progId="Equation.3">
                  <p:embed/>
                  <p:pic>
                    <p:nvPicPr>
                      <p:cNvPr id="0" name="图片 3104"/>
                      <p:cNvPicPr/>
                      <p:nvPr/>
                    </p:nvPicPr>
                    <p:blipFill>
                      <a:blip r:embed="rId11"/>
                      <a:stretch>
                        <a:fillRect/>
                      </a:stretch>
                    </p:blipFill>
                    <p:spPr>
                      <a:xfrm>
                        <a:off x="3169285" y="1420495"/>
                        <a:ext cx="3848100" cy="903288"/>
                      </a:xfrm>
                      <a:prstGeom prst="rect">
                        <a:avLst/>
                      </a:prstGeom>
                      <a:noFill/>
                      <a:ln w="38100">
                        <a:noFill/>
                        <a:miter/>
                      </a:ln>
                    </p:spPr>
                  </p:pic>
                </p:oleObj>
              </mc:Fallback>
            </mc:AlternateContent>
          </a:graphicData>
        </a:graphic>
      </p:graphicFrame>
      <p:sp>
        <p:nvSpPr>
          <p:cNvPr id="7173" name="文本框 7172"/>
          <p:cNvSpPr txBox="1"/>
          <p:nvPr>
            <p:custDataLst>
              <p:tags r:id="rId12"/>
            </p:custDataLst>
          </p:nvPr>
        </p:nvSpPr>
        <p:spPr>
          <a:xfrm>
            <a:off x="1697673" y="844233"/>
            <a:ext cx="5060950" cy="457200"/>
          </a:xfrm>
          <a:prstGeom prst="rect">
            <a:avLst/>
          </a:prstGeom>
          <a:noFill/>
          <a:ln w="9525">
            <a:noFill/>
          </a:ln>
        </p:spPr>
        <p:txBody>
          <a:bodyPr wrap="none" anchor="t" anchorCtr="0">
            <a:spAutoFit/>
          </a:bodyPr>
          <a:p>
            <a:r>
              <a:rPr lang="zh-CN" altLang="en-US" sz="2400" dirty="0">
                <a:latin typeface="Times New Roman" panose="02020603050405020304" charset="0"/>
              </a:rPr>
              <a:t>拉普拉斯方程的柱坐标表示形式为：</a:t>
            </a:r>
            <a:endParaRPr lang="zh-CN" altLang="en-US" sz="2400" dirty="0">
              <a:latin typeface="Times New Roman" panose="02020603050405020304" charset="0"/>
            </a:endParaRPr>
          </a:p>
        </p:txBody>
      </p:sp>
      <p:sp>
        <p:nvSpPr>
          <p:cNvPr id="7175" name="文本框 7174"/>
          <p:cNvSpPr txBox="1"/>
          <p:nvPr>
            <p:custDataLst>
              <p:tags r:id="rId13"/>
            </p:custDataLst>
          </p:nvPr>
        </p:nvSpPr>
        <p:spPr>
          <a:xfrm>
            <a:off x="1842135" y="2284095"/>
            <a:ext cx="1403350" cy="457200"/>
          </a:xfrm>
          <a:prstGeom prst="rect">
            <a:avLst/>
          </a:prstGeom>
          <a:noFill/>
          <a:ln w="9525">
            <a:noFill/>
          </a:ln>
        </p:spPr>
        <p:txBody>
          <a:bodyPr wrap="none" anchor="t" anchorCtr="0">
            <a:spAutoFit/>
          </a:bodyPr>
          <a:p>
            <a:r>
              <a:rPr lang="zh-CN" altLang="en-US" sz="2400" dirty="0">
                <a:latin typeface="Times New Roman" panose="02020603050405020304" charset="0"/>
              </a:rPr>
              <a:t>也就是：</a:t>
            </a:r>
            <a:endParaRPr lang="zh-CN" altLang="en-US" sz="2400" dirty="0">
              <a:latin typeface="Times New Roman" panose="02020603050405020304" charset="0"/>
            </a:endParaRPr>
          </a:p>
        </p:txBody>
      </p:sp>
      <p:graphicFrame>
        <p:nvGraphicFramePr>
          <p:cNvPr id="7177" name="对象 7176"/>
          <p:cNvGraphicFramePr>
            <a:graphicFrameLocks noChangeAspect="1"/>
          </p:cNvGraphicFramePr>
          <p:nvPr>
            <p:custDataLst>
              <p:tags r:id="rId14"/>
            </p:custDataLst>
          </p:nvPr>
        </p:nvGraphicFramePr>
        <p:xfrm>
          <a:off x="3086735" y="4514533"/>
          <a:ext cx="3384550" cy="415925"/>
        </p:xfrm>
        <a:graphic>
          <a:graphicData uri="http://schemas.openxmlformats.org/presentationml/2006/ole">
            <mc:AlternateContent xmlns:mc="http://schemas.openxmlformats.org/markup-compatibility/2006">
              <mc:Choice xmlns:v="urn:schemas-microsoft-com:vml" Requires="v">
                <p:oleObj spid="_x0000_s3110" name="" r:id="rId15" imgW="1625600" imgH="203200" progId="Equation.3">
                  <p:embed/>
                </p:oleObj>
              </mc:Choice>
              <mc:Fallback>
                <p:oleObj name="" r:id="rId15" imgW="1625600" imgH="203200" progId="Equation.3">
                  <p:embed/>
                  <p:pic>
                    <p:nvPicPr>
                      <p:cNvPr id="0" name="图片 3109"/>
                      <p:cNvPicPr/>
                      <p:nvPr/>
                    </p:nvPicPr>
                    <p:blipFill>
                      <a:blip r:embed="rId16"/>
                      <a:stretch>
                        <a:fillRect/>
                      </a:stretch>
                    </p:blipFill>
                    <p:spPr>
                      <a:xfrm>
                        <a:off x="3086735" y="4514533"/>
                        <a:ext cx="3384550" cy="415925"/>
                      </a:xfrm>
                      <a:prstGeom prst="rect">
                        <a:avLst/>
                      </a:prstGeom>
                      <a:noFill/>
                      <a:ln w="38100">
                        <a:noFill/>
                        <a:miter/>
                      </a:ln>
                    </p:spPr>
                  </p:pic>
                </p:oleObj>
              </mc:Fallback>
            </mc:AlternateContent>
          </a:graphicData>
        </a:graphic>
      </p:graphicFrame>
      <p:sp>
        <p:nvSpPr>
          <p:cNvPr id="7178" name="文本框 7177"/>
          <p:cNvSpPr txBox="1"/>
          <p:nvPr>
            <p:custDataLst>
              <p:tags r:id="rId17"/>
            </p:custDataLst>
          </p:nvPr>
        </p:nvSpPr>
        <p:spPr>
          <a:xfrm>
            <a:off x="1842135" y="3722370"/>
            <a:ext cx="4145280" cy="460375"/>
          </a:xfrm>
          <a:prstGeom prst="rect">
            <a:avLst/>
          </a:prstGeom>
          <a:noFill/>
          <a:ln w="9525">
            <a:noFill/>
          </a:ln>
        </p:spPr>
        <p:txBody>
          <a:bodyPr wrap="none" anchor="t" anchorCtr="0">
            <a:spAutoFit/>
          </a:bodyPr>
          <a:p>
            <a:r>
              <a:rPr lang="zh-CN" altLang="en-US" sz="2400" dirty="0">
                <a:latin typeface="Times New Roman" panose="02020603050405020304" charset="0"/>
              </a:rPr>
              <a:t>不妨设势函数有如下的形式，</a:t>
            </a:r>
            <a:endParaRPr lang="zh-CN" altLang="en-US" sz="2400" dirty="0">
              <a:latin typeface="Times New Roman" panose="02020603050405020304" charset="0"/>
            </a:endParaRPr>
          </a:p>
        </p:txBody>
      </p:sp>
      <p:sp>
        <p:nvSpPr>
          <p:cNvPr id="7179" name="文本框 7178"/>
          <p:cNvSpPr txBox="1"/>
          <p:nvPr>
            <p:custDataLst>
              <p:tags r:id="rId18"/>
            </p:custDataLst>
          </p:nvPr>
        </p:nvSpPr>
        <p:spPr>
          <a:xfrm>
            <a:off x="1842135" y="5090795"/>
            <a:ext cx="3840480" cy="460375"/>
          </a:xfrm>
          <a:prstGeom prst="rect">
            <a:avLst/>
          </a:prstGeom>
          <a:noFill/>
          <a:ln w="9525">
            <a:noFill/>
          </a:ln>
        </p:spPr>
        <p:txBody>
          <a:bodyPr wrap="none" anchor="t" anchorCtr="0">
            <a:spAutoFit/>
          </a:bodyPr>
          <a:p>
            <a:r>
              <a:rPr lang="zh-CN" altLang="en-US" sz="2400" dirty="0">
                <a:latin typeface="Times New Roman" panose="02020603050405020304" charset="0"/>
              </a:rPr>
              <a:t>代入上述方程，并化简得：</a:t>
            </a:r>
            <a:endParaRPr lang="zh-CN" altLang="en-US" sz="2400" dirty="0">
              <a:latin typeface="Times New Roman" panose="02020603050405020304" charset="0"/>
            </a:endParaRPr>
          </a:p>
        </p:txBody>
      </p:sp>
      <p:graphicFrame>
        <p:nvGraphicFramePr>
          <p:cNvPr id="7180" name="对象 7179"/>
          <p:cNvGraphicFramePr>
            <a:graphicFrameLocks noChangeAspect="1"/>
          </p:cNvGraphicFramePr>
          <p:nvPr>
            <p:custDataLst>
              <p:tags r:id="rId19"/>
            </p:custDataLst>
          </p:nvPr>
        </p:nvGraphicFramePr>
        <p:xfrm>
          <a:off x="3159760" y="2642870"/>
          <a:ext cx="3744913" cy="903288"/>
        </p:xfrm>
        <a:graphic>
          <a:graphicData uri="http://schemas.openxmlformats.org/presentationml/2006/ole">
            <mc:AlternateContent xmlns:mc="http://schemas.openxmlformats.org/markup-compatibility/2006">
              <mc:Choice xmlns:v="urn:schemas-microsoft-com:vml" Requires="v">
                <p:oleObj spid="_x0000_s3108" name="" r:id="rId20" imgW="1854200" imgH="444500" progId="Equation.3">
                  <p:embed/>
                </p:oleObj>
              </mc:Choice>
              <mc:Fallback>
                <p:oleObj name="" r:id="rId20" imgW="1854200" imgH="444500" progId="Equation.3">
                  <p:embed/>
                  <p:pic>
                    <p:nvPicPr>
                      <p:cNvPr id="0" name="图片 3107"/>
                      <p:cNvPicPr/>
                      <p:nvPr/>
                    </p:nvPicPr>
                    <p:blipFill>
                      <a:blip r:embed="rId21"/>
                      <a:stretch>
                        <a:fillRect/>
                      </a:stretch>
                    </p:blipFill>
                    <p:spPr>
                      <a:xfrm>
                        <a:off x="3159760" y="2642870"/>
                        <a:ext cx="3744913" cy="9032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ox(in)">
                                      <p:cBhvr>
                                        <p:cTn id="7" dur="500"/>
                                        <p:tgtEl>
                                          <p:spTgt spid="717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175"/>
                                        </p:tgtEl>
                                        <p:attrNameLst>
                                          <p:attrName>style.visibility</p:attrName>
                                        </p:attrNameLst>
                                      </p:cBhvr>
                                      <p:to>
                                        <p:strVal val="visible"/>
                                      </p:to>
                                    </p:set>
                                    <p:animEffect transition="in" filter="box(in)">
                                      <p:cBhvr>
                                        <p:cTn id="17" dur="500"/>
                                        <p:tgtEl>
                                          <p:spTgt spid="71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80"/>
                                        </p:tgtEl>
                                        <p:attrNameLst>
                                          <p:attrName>style.visibility</p:attrName>
                                        </p:attrNameLst>
                                      </p:cBhvr>
                                      <p:to>
                                        <p:strVal val="visible"/>
                                      </p:to>
                                    </p:set>
                                    <p:animEffect transition="in" filter="blinds(horizontal)">
                                      <p:cBhvr>
                                        <p:cTn id="22" dur="500"/>
                                        <p:tgtEl>
                                          <p:spTgt spid="718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178"/>
                                        </p:tgtEl>
                                        <p:attrNameLst>
                                          <p:attrName>style.visibility</p:attrName>
                                        </p:attrNameLst>
                                      </p:cBhvr>
                                      <p:to>
                                        <p:strVal val="visible"/>
                                      </p:to>
                                    </p:set>
                                    <p:animEffect transition="in" filter="box(in)">
                                      <p:cBhvr>
                                        <p:cTn id="27" dur="500"/>
                                        <p:tgtEl>
                                          <p:spTgt spid="717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177"/>
                                        </p:tgtEl>
                                        <p:attrNameLst>
                                          <p:attrName>style.visibility</p:attrName>
                                        </p:attrNameLst>
                                      </p:cBhvr>
                                      <p:to>
                                        <p:strVal val="visible"/>
                                      </p:to>
                                    </p:set>
                                    <p:animEffect transition="in" filter="box(in)">
                                      <p:cBhvr>
                                        <p:cTn id="32" dur="500"/>
                                        <p:tgtEl>
                                          <p:spTgt spid="717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7179"/>
                                        </p:tgtEl>
                                        <p:attrNameLst>
                                          <p:attrName>style.visibility</p:attrName>
                                        </p:attrNameLst>
                                      </p:cBhvr>
                                      <p:to>
                                        <p:strVal val="visible"/>
                                      </p:to>
                                    </p:set>
                                    <p:animEffect transition="in" filter="box(in)">
                                      <p:cBhvr>
                                        <p:cTn id="37" dur="500"/>
                                        <p:tgtEl>
                                          <p:spTgt spid="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ldLvl="0"/>
      <p:bldP spid="7175" grpId="0" bldLvl="0"/>
      <p:bldP spid="7178" grpId="0" bldLvl="0"/>
      <p:bldP spid="7179" grpId="0" bldLvl="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graphicFrame>
        <p:nvGraphicFramePr>
          <p:cNvPr id="2" name="内容占位符 8194"/>
          <p:cNvGraphicFramePr>
            <a:graphicFrameLocks noChangeAspect="1"/>
          </p:cNvGraphicFramePr>
          <p:nvPr>
            <p:custDataLst>
              <p:tags r:id="rId9"/>
            </p:custDataLst>
          </p:nvPr>
        </p:nvGraphicFramePr>
        <p:xfrm>
          <a:off x="2012315" y="932180"/>
          <a:ext cx="5464175" cy="936625"/>
        </p:xfrm>
        <a:graphic>
          <a:graphicData uri="http://schemas.openxmlformats.org/presentationml/2006/ole">
            <mc:AlternateContent xmlns:mc="http://schemas.openxmlformats.org/markup-compatibility/2006">
              <mc:Choice xmlns:v="urn:schemas-microsoft-com:vml" Requires="v">
                <p:oleObj spid="_x0000_s3109" name="" r:id="rId10" imgW="2590800" imgH="444500" progId="Equation.3">
                  <p:embed/>
                </p:oleObj>
              </mc:Choice>
              <mc:Fallback>
                <p:oleObj name="" r:id="rId10" imgW="2590800" imgH="444500" progId="Equation.3">
                  <p:embed/>
                  <p:pic>
                    <p:nvPicPr>
                      <p:cNvPr id="0" name="图片 3108"/>
                      <p:cNvPicPr/>
                      <p:nvPr/>
                    </p:nvPicPr>
                    <p:blipFill>
                      <a:blip r:embed="rId11"/>
                      <a:stretch>
                        <a:fillRect/>
                      </a:stretch>
                    </p:blipFill>
                    <p:spPr>
                      <a:xfrm>
                        <a:off x="2012315" y="932180"/>
                        <a:ext cx="5464175" cy="936625"/>
                      </a:xfrm>
                      <a:prstGeom prst="rect">
                        <a:avLst/>
                      </a:prstGeom>
                      <a:noFill/>
                      <a:ln w="38100"/>
                    </p:spPr>
                  </p:pic>
                </p:oleObj>
              </mc:Fallback>
            </mc:AlternateContent>
          </a:graphicData>
        </a:graphic>
      </p:graphicFrame>
      <p:sp>
        <p:nvSpPr>
          <p:cNvPr id="8197" name="文本框 8196"/>
          <p:cNvSpPr txBox="1"/>
          <p:nvPr>
            <p:custDataLst>
              <p:tags r:id="rId12"/>
            </p:custDataLst>
          </p:nvPr>
        </p:nvSpPr>
        <p:spPr>
          <a:xfrm>
            <a:off x="2012315" y="4162743"/>
            <a:ext cx="793750" cy="457200"/>
          </a:xfrm>
          <a:prstGeom prst="rect">
            <a:avLst/>
          </a:prstGeom>
          <a:noFill/>
          <a:ln w="9525">
            <a:noFill/>
          </a:ln>
        </p:spPr>
        <p:txBody>
          <a:bodyPr wrap="none" anchor="t" anchorCtr="0">
            <a:spAutoFit/>
          </a:bodyPr>
          <a:p>
            <a:r>
              <a:rPr lang="zh-CN" altLang="en-US" sz="2400" dirty="0">
                <a:latin typeface="Times New Roman" panose="02020603050405020304" charset="0"/>
              </a:rPr>
              <a:t>即：</a:t>
            </a:r>
            <a:endParaRPr lang="zh-CN" altLang="en-US" sz="2400" dirty="0">
              <a:latin typeface="Times New Roman" panose="02020603050405020304" charset="0"/>
            </a:endParaRPr>
          </a:p>
        </p:txBody>
      </p:sp>
      <p:graphicFrame>
        <p:nvGraphicFramePr>
          <p:cNvPr id="8198" name="对象 8197"/>
          <p:cNvGraphicFramePr>
            <a:graphicFrameLocks noChangeAspect="1"/>
          </p:cNvGraphicFramePr>
          <p:nvPr>
            <p:custDataLst>
              <p:tags r:id="rId13"/>
            </p:custDataLst>
          </p:nvPr>
        </p:nvGraphicFramePr>
        <p:xfrm>
          <a:off x="2012315" y="3010218"/>
          <a:ext cx="4633913" cy="936625"/>
        </p:xfrm>
        <a:graphic>
          <a:graphicData uri="http://schemas.openxmlformats.org/presentationml/2006/ole">
            <mc:AlternateContent xmlns:mc="http://schemas.openxmlformats.org/markup-compatibility/2006">
              <mc:Choice xmlns:v="urn:schemas-microsoft-com:vml" Requires="v">
                <p:oleObj spid="_x0000_s3111" name="" r:id="rId14" imgW="2197100" imgH="444500" progId="Equation.3">
                  <p:embed/>
                </p:oleObj>
              </mc:Choice>
              <mc:Fallback>
                <p:oleObj name="" r:id="rId14" imgW="2197100" imgH="444500" progId="Equation.3">
                  <p:embed/>
                  <p:pic>
                    <p:nvPicPr>
                      <p:cNvPr id="0" name="图片 3110"/>
                      <p:cNvPicPr/>
                      <p:nvPr/>
                    </p:nvPicPr>
                    <p:blipFill>
                      <a:blip r:embed="rId15"/>
                      <a:stretch>
                        <a:fillRect/>
                      </a:stretch>
                    </p:blipFill>
                    <p:spPr>
                      <a:xfrm>
                        <a:off x="2012315" y="3010218"/>
                        <a:ext cx="4633913" cy="936625"/>
                      </a:xfrm>
                      <a:prstGeom prst="rect">
                        <a:avLst/>
                      </a:prstGeom>
                      <a:noFill/>
                      <a:ln w="38100">
                        <a:noFill/>
                        <a:miter/>
                      </a:ln>
                    </p:spPr>
                  </p:pic>
                </p:oleObj>
              </mc:Fallback>
            </mc:AlternateContent>
          </a:graphicData>
        </a:graphic>
      </p:graphicFrame>
      <p:sp>
        <p:nvSpPr>
          <p:cNvPr id="8199" name="文本框 1"/>
          <p:cNvSpPr/>
          <p:nvPr>
            <p:custDataLst>
              <p:tags r:id="rId16"/>
            </p:custDataLst>
          </p:nvPr>
        </p:nvSpPr>
        <p:spPr>
          <a:xfrm>
            <a:off x="2040890" y="2183130"/>
            <a:ext cx="7389813" cy="457200"/>
          </a:xfrm>
          <a:prstGeom prst="rect">
            <a:avLst/>
          </a:prstGeom>
          <a:noFill/>
          <a:ln w="9525">
            <a:noFill/>
          </a:ln>
        </p:spPr>
        <p:txBody>
          <a:bodyPr wrap="square" anchor="t" anchorCtr="0">
            <a:spAutoFit/>
          </a:bodyPr>
          <a:p>
            <a:r>
              <a:rPr lang="zh-CN" altLang="en-US" sz="2400" dirty="0">
                <a:latin typeface="黑体" panose="02010609060101010101" pitchFamily="1" charset="-122"/>
                <a:ea typeface="黑体" panose="02010609060101010101" pitchFamily="1" charset="-122"/>
                <a:sym typeface="黑体" panose="02010609060101010101" pitchFamily="1" charset="-122"/>
              </a:rPr>
              <a:t>方程两侧同除以</a:t>
            </a:r>
            <a:endParaRPr lang="zh-CN" altLang="en-US" sz="2400" dirty="0">
              <a:latin typeface="黑体" panose="02010609060101010101" pitchFamily="1" charset="-122"/>
              <a:ea typeface="黑体" panose="02010609060101010101" pitchFamily="1" charset="-122"/>
              <a:sym typeface="黑体" panose="02010609060101010101" pitchFamily="1" charset="-122"/>
            </a:endParaRPr>
          </a:p>
        </p:txBody>
      </p:sp>
      <p:graphicFrame>
        <p:nvGraphicFramePr>
          <p:cNvPr id="8200" name="对象 8199"/>
          <p:cNvGraphicFramePr>
            <a:graphicFrameLocks noChangeAspect="1"/>
          </p:cNvGraphicFramePr>
          <p:nvPr>
            <p:custDataLst>
              <p:tags r:id="rId17"/>
            </p:custDataLst>
          </p:nvPr>
        </p:nvGraphicFramePr>
        <p:xfrm>
          <a:off x="4390390" y="2218055"/>
          <a:ext cx="1003300" cy="411163"/>
        </p:xfrm>
        <a:graphic>
          <a:graphicData uri="http://schemas.openxmlformats.org/presentationml/2006/ole">
            <mc:AlternateContent xmlns:mc="http://schemas.openxmlformats.org/markup-compatibility/2006">
              <mc:Choice xmlns:v="urn:schemas-microsoft-com:vml" Requires="v">
                <p:oleObj spid="_x0000_s3112" name="" r:id="rId18" imgW="5892800" imgH="2641600" progId="Equation.DSMT4">
                  <p:embed/>
                </p:oleObj>
              </mc:Choice>
              <mc:Fallback>
                <p:oleObj name="" r:id="rId18" imgW="5892800" imgH="2641600" progId="Equation.DSMT4">
                  <p:embed/>
                  <p:pic>
                    <p:nvPicPr>
                      <p:cNvPr id="0" name="图片 3111"/>
                      <p:cNvPicPr/>
                      <p:nvPr/>
                    </p:nvPicPr>
                    <p:blipFill>
                      <a:blip r:embed="rId19"/>
                      <a:stretch>
                        <a:fillRect/>
                      </a:stretch>
                    </p:blipFill>
                    <p:spPr>
                      <a:xfrm>
                        <a:off x="4390390" y="2218055"/>
                        <a:ext cx="1003300" cy="411163"/>
                      </a:xfrm>
                      <a:prstGeom prst="rect">
                        <a:avLst/>
                      </a:prstGeom>
                      <a:noFill/>
                      <a:ln w="38100">
                        <a:noFill/>
                        <a:miter/>
                      </a:ln>
                    </p:spPr>
                  </p:pic>
                </p:oleObj>
              </mc:Fallback>
            </mc:AlternateContent>
          </a:graphicData>
        </a:graphic>
      </p:graphicFrame>
      <p:graphicFrame>
        <p:nvGraphicFramePr>
          <p:cNvPr id="8201" name="对象 8200"/>
          <p:cNvGraphicFramePr>
            <a:graphicFrameLocks noChangeAspect="1"/>
          </p:cNvGraphicFramePr>
          <p:nvPr>
            <p:custDataLst>
              <p:tags r:id="rId20"/>
            </p:custDataLst>
          </p:nvPr>
        </p:nvGraphicFramePr>
        <p:xfrm>
          <a:off x="2156778" y="4739005"/>
          <a:ext cx="4929187" cy="936625"/>
        </p:xfrm>
        <a:graphic>
          <a:graphicData uri="http://schemas.openxmlformats.org/presentationml/2006/ole">
            <mc:AlternateContent xmlns:mc="http://schemas.openxmlformats.org/markup-compatibility/2006">
              <mc:Choice xmlns:v="urn:schemas-microsoft-com:vml" Requires="v">
                <p:oleObj spid="_x0000_s3113" name="" r:id="rId21" imgW="2336800" imgH="444500" progId="Equation.3">
                  <p:embed/>
                </p:oleObj>
              </mc:Choice>
              <mc:Fallback>
                <p:oleObj name="" r:id="rId21" imgW="2336800" imgH="444500" progId="Equation.3">
                  <p:embed/>
                  <p:pic>
                    <p:nvPicPr>
                      <p:cNvPr id="0" name="图片 3112"/>
                      <p:cNvPicPr/>
                      <p:nvPr/>
                    </p:nvPicPr>
                    <p:blipFill>
                      <a:blip r:embed="rId22"/>
                      <a:stretch>
                        <a:fillRect/>
                      </a:stretch>
                    </p:blipFill>
                    <p:spPr>
                      <a:xfrm>
                        <a:off x="2156778" y="4739005"/>
                        <a:ext cx="4929187" cy="936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diamond(in)">
                                      <p:cBhvr>
                                        <p:cTn id="7" dur="1000"/>
                                        <p:tgtEl>
                                          <p:spTgt spid="8200"/>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diamond(in)">
                                      <p:cBhvr>
                                        <p:cTn id="10" dur="2000"/>
                                        <p:tgtEl>
                                          <p:spTgt spid="8199"/>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8198"/>
                                        </p:tgtEl>
                                        <p:attrNameLst>
                                          <p:attrName>style.visibility</p:attrName>
                                        </p:attrNameLst>
                                      </p:cBhvr>
                                      <p:to>
                                        <p:strVal val="visible"/>
                                      </p:to>
                                    </p:set>
                                    <p:animEffect transition="in" filter="diamond(in)">
                                      <p:cBhvr>
                                        <p:cTn id="15" dur="1000"/>
                                        <p:tgtEl>
                                          <p:spTgt spid="819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8197"/>
                                        </p:tgtEl>
                                        <p:attrNameLst>
                                          <p:attrName>style.visibility</p:attrName>
                                        </p:attrNameLst>
                                      </p:cBhvr>
                                      <p:to>
                                        <p:strVal val="visible"/>
                                      </p:to>
                                    </p:set>
                                    <p:animEffect transition="in" filter="box(in)">
                                      <p:cBhvr>
                                        <p:cTn id="20" dur="500"/>
                                        <p:tgtEl>
                                          <p:spTgt spid="8197"/>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8201"/>
                                        </p:tgtEl>
                                        <p:attrNameLst>
                                          <p:attrName>style.visibility</p:attrName>
                                        </p:attrNameLst>
                                      </p:cBhvr>
                                      <p:to>
                                        <p:strVal val="visible"/>
                                      </p:to>
                                    </p:set>
                                    <p:animEffect transition="in" filter="diamond(in)">
                                      <p:cBhvr>
                                        <p:cTn id="25" dur="1000"/>
                                        <p:tgtEl>
                                          <p:spTgt spid="8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bldLvl="0"/>
      <p:bldP spid="8197" grpId="0" bldLvl="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sp>
        <p:nvSpPr>
          <p:cNvPr id="9217" name="矩形 9217"/>
          <p:cNvSpPr/>
          <p:nvPr>
            <p:custDataLst>
              <p:tags r:id="rId9"/>
            </p:custDataLst>
          </p:nvPr>
        </p:nvSpPr>
        <p:spPr>
          <a:xfrm>
            <a:off x="1476693" y="2342833"/>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9219" name="对象 9218"/>
          <p:cNvGraphicFramePr>
            <a:graphicFrameLocks noChangeAspect="1"/>
          </p:cNvGraphicFramePr>
          <p:nvPr>
            <p:custDataLst>
              <p:tags r:id="rId10"/>
            </p:custDataLst>
          </p:nvPr>
        </p:nvGraphicFramePr>
        <p:xfrm>
          <a:off x="3024505" y="988695"/>
          <a:ext cx="1781175" cy="815975"/>
        </p:xfrm>
        <a:graphic>
          <a:graphicData uri="http://schemas.openxmlformats.org/presentationml/2006/ole">
            <mc:AlternateContent xmlns:mc="http://schemas.openxmlformats.org/markup-compatibility/2006">
              <mc:Choice xmlns:v="urn:schemas-microsoft-com:vml" Requires="v">
                <p:oleObj spid="_x0000_s3115" name="" r:id="rId11" imgW="966470" imgH="444500" progId="Equation.3">
                  <p:embed/>
                </p:oleObj>
              </mc:Choice>
              <mc:Fallback>
                <p:oleObj name="" r:id="rId11" imgW="966470" imgH="444500" progId="Equation.3">
                  <p:embed/>
                  <p:pic>
                    <p:nvPicPr>
                      <p:cNvPr id="0" name="图片 3114"/>
                      <p:cNvPicPr/>
                      <p:nvPr/>
                    </p:nvPicPr>
                    <p:blipFill>
                      <a:blip r:embed="rId12"/>
                      <a:stretch>
                        <a:fillRect/>
                      </a:stretch>
                    </p:blipFill>
                    <p:spPr>
                      <a:xfrm>
                        <a:off x="3024505" y="988695"/>
                        <a:ext cx="1781175" cy="815975"/>
                      </a:xfrm>
                      <a:prstGeom prst="rect">
                        <a:avLst/>
                      </a:prstGeom>
                      <a:noFill/>
                      <a:ln w="38100">
                        <a:noFill/>
                        <a:miter/>
                      </a:ln>
                    </p:spPr>
                  </p:pic>
                </p:oleObj>
              </mc:Fallback>
            </mc:AlternateContent>
          </a:graphicData>
        </a:graphic>
      </p:graphicFrame>
      <p:graphicFrame>
        <p:nvGraphicFramePr>
          <p:cNvPr id="9220" name="对象 9219"/>
          <p:cNvGraphicFramePr>
            <a:graphicFrameLocks noChangeAspect="1"/>
          </p:cNvGraphicFramePr>
          <p:nvPr>
            <p:custDataLst>
              <p:tags r:id="rId13"/>
            </p:custDataLst>
          </p:nvPr>
        </p:nvGraphicFramePr>
        <p:xfrm>
          <a:off x="5689918" y="2139633"/>
          <a:ext cx="3887787" cy="871537"/>
        </p:xfrm>
        <a:graphic>
          <a:graphicData uri="http://schemas.openxmlformats.org/presentationml/2006/ole">
            <mc:AlternateContent xmlns:mc="http://schemas.openxmlformats.org/markup-compatibility/2006">
              <mc:Choice xmlns:v="urn:schemas-microsoft-com:vml" Requires="v">
                <p:oleObj spid="_x0000_s3114" name="" r:id="rId14" imgW="1866900" imgH="419100" progId="Equation.3">
                  <p:embed/>
                </p:oleObj>
              </mc:Choice>
              <mc:Fallback>
                <p:oleObj name="" r:id="rId14" imgW="1866900" imgH="419100" progId="Equation.3">
                  <p:embed/>
                  <p:pic>
                    <p:nvPicPr>
                      <p:cNvPr id="0" name="图片 3113"/>
                      <p:cNvPicPr/>
                      <p:nvPr/>
                    </p:nvPicPr>
                    <p:blipFill>
                      <a:blip r:embed="rId15"/>
                      <a:stretch>
                        <a:fillRect/>
                      </a:stretch>
                    </p:blipFill>
                    <p:spPr>
                      <a:xfrm>
                        <a:off x="5689918" y="2139633"/>
                        <a:ext cx="3887787" cy="871537"/>
                      </a:xfrm>
                      <a:prstGeom prst="rect">
                        <a:avLst/>
                      </a:prstGeom>
                      <a:noFill/>
                      <a:ln w="38100">
                        <a:noFill/>
                        <a:miter/>
                      </a:ln>
                    </p:spPr>
                  </p:pic>
                </p:oleObj>
              </mc:Fallback>
            </mc:AlternateContent>
          </a:graphicData>
        </a:graphic>
      </p:graphicFrame>
      <p:sp>
        <p:nvSpPr>
          <p:cNvPr id="9221" name="文本框 9220"/>
          <p:cNvSpPr txBox="1"/>
          <p:nvPr>
            <p:custDataLst>
              <p:tags r:id="rId16"/>
            </p:custDataLst>
          </p:nvPr>
        </p:nvSpPr>
        <p:spPr>
          <a:xfrm>
            <a:off x="1729105" y="1131570"/>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因此：</a:t>
            </a:r>
            <a:endParaRPr lang="zh-CN" altLang="en-US" sz="2400" dirty="0">
              <a:latin typeface="Times New Roman" panose="02020603050405020304" charset="0"/>
            </a:endParaRPr>
          </a:p>
        </p:txBody>
      </p:sp>
      <p:sp>
        <p:nvSpPr>
          <p:cNvPr id="9222" name="矩形 9221"/>
          <p:cNvSpPr/>
          <p:nvPr>
            <p:custDataLst>
              <p:tags r:id="rId17"/>
            </p:custDataLst>
          </p:nvPr>
        </p:nvSpPr>
        <p:spPr>
          <a:xfrm>
            <a:off x="1979930" y="4587558"/>
            <a:ext cx="5745480" cy="460375"/>
          </a:xfrm>
          <a:prstGeom prst="rect">
            <a:avLst/>
          </a:prstGeom>
          <a:noFill/>
          <a:ln w="9525">
            <a:noFill/>
          </a:ln>
        </p:spPr>
        <p:txBody>
          <a:bodyPr wrap="none" anchor="ctr" anchorCtr="0">
            <a:spAutoFit/>
          </a:bodyPr>
          <a:p>
            <a:r>
              <a:rPr lang="zh-CN" altLang="en-US" sz="2400" dirty="0">
                <a:latin typeface="Times New Roman" panose="02020603050405020304" charset="0"/>
              </a:rPr>
              <a:t>后一个方程已将变量分离，令分离常数为 </a:t>
            </a:r>
            <a:endParaRPr lang="zh-CN" altLang="en-US" sz="2400" dirty="0">
              <a:latin typeface="Times New Roman" panose="02020603050405020304" charset="0"/>
            </a:endParaRPr>
          </a:p>
        </p:txBody>
      </p:sp>
      <p:sp>
        <p:nvSpPr>
          <p:cNvPr id="9223" name="文本框 9222"/>
          <p:cNvSpPr txBox="1"/>
          <p:nvPr>
            <p:custDataLst>
              <p:tags r:id="rId18"/>
            </p:custDataLst>
          </p:nvPr>
        </p:nvSpPr>
        <p:spPr>
          <a:xfrm>
            <a:off x="1960880" y="2860358"/>
            <a:ext cx="3535680" cy="460375"/>
          </a:xfrm>
          <a:prstGeom prst="rect">
            <a:avLst/>
          </a:prstGeom>
          <a:noFill/>
          <a:ln w="9525">
            <a:noFill/>
          </a:ln>
        </p:spPr>
        <p:txBody>
          <a:bodyPr wrap="none" anchor="t" anchorCtr="0">
            <a:spAutoFit/>
          </a:bodyPr>
          <a:p>
            <a:r>
              <a:rPr lang="zh-CN" altLang="en-US" sz="2400" dirty="0">
                <a:latin typeface="Times New Roman" panose="02020603050405020304" charset="0"/>
              </a:rPr>
              <a:t>对第一个方程，其解为：</a:t>
            </a:r>
            <a:endParaRPr lang="zh-CN" altLang="en-US" sz="2400" dirty="0">
              <a:latin typeface="Times New Roman" panose="02020603050405020304" charset="0"/>
            </a:endParaRPr>
          </a:p>
        </p:txBody>
      </p:sp>
      <p:graphicFrame>
        <p:nvGraphicFramePr>
          <p:cNvPr id="9224" name="对象 9223"/>
          <p:cNvGraphicFramePr>
            <a:graphicFrameLocks noChangeAspect="1"/>
          </p:cNvGraphicFramePr>
          <p:nvPr>
            <p:custDataLst>
              <p:tags r:id="rId19"/>
            </p:custDataLst>
          </p:nvPr>
        </p:nvGraphicFramePr>
        <p:xfrm>
          <a:off x="3132455" y="3546158"/>
          <a:ext cx="5108575" cy="633412"/>
        </p:xfrm>
        <a:graphic>
          <a:graphicData uri="http://schemas.openxmlformats.org/presentationml/2006/ole">
            <mc:AlternateContent xmlns:mc="http://schemas.openxmlformats.org/markup-compatibility/2006">
              <mc:Choice xmlns:v="urn:schemas-microsoft-com:vml" Requires="v">
                <p:oleObj spid="_x0000_s3091" name="" r:id="rId20" imgW="1815465" imgH="215900" progId="Equation.3">
                  <p:embed/>
                </p:oleObj>
              </mc:Choice>
              <mc:Fallback>
                <p:oleObj name="" r:id="rId20" imgW="1815465" imgH="215900" progId="Equation.3">
                  <p:embed/>
                  <p:pic>
                    <p:nvPicPr>
                      <p:cNvPr id="0" name="图片 3090"/>
                      <p:cNvPicPr/>
                      <p:nvPr/>
                    </p:nvPicPr>
                    <p:blipFill>
                      <a:blip r:embed="rId21"/>
                      <a:stretch>
                        <a:fillRect/>
                      </a:stretch>
                    </p:blipFill>
                    <p:spPr>
                      <a:xfrm>
                        <a:off x="3132455" y="3546158"/>
                        <a:ext cx="5108575" cy="633412"/>
                      </a:xfrm>
                      <a:prstGeom prst="rect">
                        <a:avLst/>
                      </a:prstGeom>
                      <a:noFill/>
                      <a:ln w="38100"/>
                    </p:spPr>
                  </p:pic>
                </p:oleObj>
              </mc:Fallback>
            </mc:AlternateContent>
          </a:graphicData>
        </a:graphic>
      </p:graphicFrame>
      <p:sp>
        <p:nvSpPr>
          <p:cNvPr id="2" name="矩形 9224"/>
          <p:cNvSpPr/>
          <p:nvPr>
            <p:custDataLst>
              <p:tags r:id="rId22"/>
            </p:custDataLst>
          </p:nvPr>
        </p:nvSpPr>
        <p:spPr>
          <a:xfrm>
            <a:off x="1152843" y="2457133"/>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9226" name="对象 9225"/>
          <p:cNvGraphicFramePr>
            <a:graphicFrameLocks noChangeAspect="1"/>
          </p:cNvGraphicFramePr>
          <p:nvPr>
            <p:custDataLst>
              <p:tags r:id="rId23"/>
            </p:custDataLst>
          </p:nvPr>
        </p:nvGraphicFramePr>
        <p:xfrm>
          <a:off x="7596505" y="4589145"/>
          <a:ext cx="360363" cy="431800"/>
        </p:xfrm>
        <a:graphic>
          <a:graphicData uri="http://schemas.openxmlformats.org/presentationml/2006/ole">
            <mc:AlternateContent xmlns:mc="http://schemas.openxmlformats.org/markup-compatibility/2006">
              <mc:Choice xmlns:v="urn:schemas-microsoft-com:vml" Requires="v">
                <p:oleObj spid="_x0000_s3096" name="" r:id="rId24" imgW="191770" imgH="229870" progId="Equation.3">
                  <p:embed/>
                </p:oleObj>
              </mc:Choice>
              <mc:Fallback>
                <p:oleObj name="" r:id="rId24" imgW="191770" imgH="229870" progId="Equation.3">
                  <p:embed/>
                  <p:pic>
                    <p:nvPicPr>
                      <p:cNvPr id="0" name="图片 3095"/>
                      <p:cNvPicPr/>
                      <p:nvPr/>
                    </p:nvPicPr>
                    <p:blipFill>
                      <a:blip r:embed="rId25"/>
                      <a:stretch>
                        <a:fillRect/>
                      </a:stretch>
                    </p:blipFill>
                    <p:spPr>
                      <a:xfrm>
                        <a:off x="7596505" y="4589145"/>
                        <a:ext cx="360363" cy="431800"/>
                      </a:xfrm>
                      <a:prstGeom prst="rect">
                        <a:avLst/>
                      </a:prstGeom>
                      <a:noFill/>
                      <a:ln w="38100">
                        <a:noFill/>
                        <a:miter/>
                      </a:ln>
                    </p:spPr>
                  </p:pic>
                </p:oleObj>
              </mc:Fallback>
            </mc:AlternateContent>
          </a:graphicData>
        </a:graphic>
      </p:graphicFrame>
      <p:graphicFrame>
        <p:nvGraphicFramePr>
          <p:cNvPr id="9227" name="对象 9226"/>
          <p:cNvGraphicFramePr>
            <a:graphicFrameLocks noChangeAspect="1"/>
          </p:cNvGraphicFramePr>
          <p:nvPr>
            <p:custDataLst>
              <p:tags r:id="rId26"/>
            </p:custDataLst>
          </p:nvPr>
        </p:nvGraphicFramePr>
        <p:xfrm>
          <a:off x="5689918" y="988695"/>
          <a:ext cx="3575050" cy="900113"/>
        </p:xfrm>
        <a:graphic>
          <a:graphicData uri="http://schemas.openxmlformats.org/presentationml/2006/ole">
            <mc:AlternateContent xmlns:mc="http://schemas.openxmlformats.org/markup-compatibility/2006">
              <mc:Choice xmlns:v="urn:schemas-microsoft-com:vml" Requires="v">
                <p:oleObj spid="_x0000_s3093" name="" r:id="rId27" imgW="1663700" imgH="419100" progId="Equation.3">
                  <p:embed/>
                </p:oleObj>
              </mc:Choice>
              <mc:Fallback>
                <p:oleObj name="" r:id="rId27" imgW="1663700" imgH="419100" progId="Equation.3">
                  <p:embed/>
                  <p:pic>
                    <p:nvPicPr>
                      <p:cNvPr id="0" name="图片 3092"/>
                      <p:cNvPicPr/>
                      <p:nvPr/>
                    </p:nvPicPr>
                    <p:blipFill>
                      <a:blip r:embed="rId28"/>
                      <a:stretch>
                        <a:fillRect/>
                      </a:stretch>
                    </p:blipFill>
                    <p:spPr>
                      <a:xfrm>
                        <a:off x="5689918" y="988695"/>
                        <a:ext cx="3575050" cy="900113"/>
                      </a:xfrm>
                      <a:prstGeom prst="rect">
                        <a:avLst/>
                      </a:prstGeom>
                      <a:noFill/>
                      <a:ln w="38100">
                        <a:noFill/>
                        <a:miter/>
                      </a:ln>
                    </p:spPr>
                  </p:pic>
                </p:oleObj>
              </mc:Fallback>
            </mc:AlternateContent>
          </a:graphicData>
        </a:graphic>
      </p:graphicFrame>
      <p:sp>
        <p:nvSpPr>
          <p:cNvPr id="9228" name="文本框 9227"/>
          <p:cNvSpPr txBox="1"/>
          <p:nvPr>
            <p:custDataLst>
              <p:tags r:id="rId29"/>
            </p:custDataLst>
          </p:nvPr>
        </p:nvSpPr>
        <p:spPr>
          <a:xfrm>
            <a:off x="2984818" y="2058670"/>
            <a:ext cx="2620962" cy="457200"/>
          </a:xfrm>
          <a:prstGeom prst="rect">
            <a:avLst/>
          </a:prstGeom>
          <a:noFill/>
          <a:ln w="9525">
            <a:noFill/>
          </a:ln>
        </p:spPr>
        <p:txBody>
          <a:bodyPr wrap="none" anchor="t" anchorCtr="0">
            <a:spAutoFit/>
          </a:bodyPr>
          <a:p>
            <a:r>
              <a:rPr lang="zh-CN" altLang="en-US" sz="2400" dirty="0">
                <a:latin typeface="Times New Roman" panose="02020603050405020304" charset="0"/>
              </a:rPr>
              <a:t>周期性边界条件！</a:t>
            </a:r>
            <a:endParaRPr lang="zh-CN" altLang="en-US" sz="2400" dirty="0">
              <a:latin typeface="Times New Roman" panose="02020603050405020304" charset="0"/>
            </a:endParaRPr>
          </a:p>
        </p:txBody>
      </p:sp>
      <p:sp>
        <p:nvSpPr>
          <p:cNvPr id="9229" name="左大括号 15"/>
          <p:cNvSpPr/>
          <p:nvPr>
            <p:custDataLst>
              <p:tags r:id="rId30"/>
            </p:custDataLst>
          </p:nvPr>
        </p:nvSpPr>
        <p:spPr>
          <a:xfrm>
            <a:off x="2592705" y="1204595"/>
            <a:ext cx="344488" cy="1150938"/>
          </a:xfrm>
          <a:prstGeom prst="leftBrace">
            <a:avLst>
              <a:gd name="adj1" fmla="val 4562"/>
              <a:gd name="adj2" fmla="val 50000"/>
            </a:avLst>
          </a:prstGeom>
          <a:noFill/>
          <a:ln w="38100" cap="rnd" cmpd="sng">
            <a:solidFill>
              <a:schemeClr val="accent1"/>
            </a:solidFill>
            <a:prstDash val="solid"/>
            <a:miter/>
            <a:headEnd type="none" w="med" len="med"/>
            <a:tailEnd type="none" w="med" len="med"/>
          </a:ln>
        </p:spPr>
        <p:txBody>
          <a:bodyPr wrap="square" anchor="ctr" anchorCtr="0"/>
          <a:p>
            <a:pPr algn="ctr"/>
            <a:endParaRPr lang="en-US" altLang="en-US" sz="2400">
              <a:latin typeface="华文新魏" panose="02010800040101010101" charset="-122"/>
              <a:ea typeface="华文新魏" panose="02010800040101010101" charset="-122"/>
              <a:sym typeface="华文新魏" panose="02010800040101010101" charset="-122"/>
            </a:endParaRPr>
          </a:p>
        </p:txBody>
      </p:sp>
      <p:graphicFrame>
        <p:nvGraphicFramePr>
          <p:cNvPr id="9230" name="对象 9229"/>
          <p:cNvGraphicFramePr>
            <a:graphicFrameLocks noChangeAspect="1"/>
          </p:cNvGraphicFramePr>
          <p:nvPr>
            <p:custDataLst>
              <p:tags r:id="rId31"/>
            </p:custDataLst>
          </p:nvPr>
        </p:nvGraphicFramePr>
        <p:xfrm>
          <a:off x="3311843" y="5093970"/>
          <a:ext cx="4321175" cy="838200"/>
        </p:xfrm>
        <a:graphic>
          <a:graphicData uri="http://schemas.openxmlformats.org/presentationml/2006/ole">
            <mc:AlternateContent xmlns:mc="http://schemas.openxmlformats.org/markup-compatibility/2006">
              <mc:Choice xmlns:v="urn:schemas-microsoft-com:vml" Requires="v">
                <p:oleObj spid="_x0000_s3092" name="" r:id="rId32" imgW="2159000" imgH="419100" progId="Equation.3">
                  <p:embed/>
                </p:oleObj>
              </mc:Choice>
              <mc:Fallback>
                <p:oleObj name="" r:id="rId32" imgW="2159000" imgH="419100" progId="Equation.3">
                  <p:embed/>
                  <p:pic>
                    <p:nvPicPr>
                      <p:cNvPr id="0" name="图片 3091"/>
                      <p:cNvPicPr/>
                      <p:nvPr/>
                    </p:nvPicPr>
                    <p:blipFill>
                      <a:blip r:embed="rId33"/>
                      <a:stretch>
                        <a:fillRect/>
                      </a:stretch>
                    </p:blipFill>
                    <p:spPr>
                      <a:xfrm>
                        <a:off x="3311843" y="5093970"/>
                        <a:ext cx="4321175" cy="838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ox(in)">
                                      <p:cBhvr>
                                        <p:cTn id="7" dur="500"/>
                                        <p:tgtEl>
                                          <p:spTgt spid="921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221"/>
                                        </p:tgtEl>
                                        <p:attrNameLst>
                                          <p:attrName>style.visibility</p:attrName>
                                        </p:attrNameLst>
                                      </p:cBhvr>
                                      <p:to>
                                        <p:strVal val="visible"/>
                                      </p:to>
                                    </p:set>
                                    <p:animEffect transition="in" filter="box(in)">
                                      <p:cBhvr>
                                        <p:cTn id="10" dur="500"/>
                                        <p:tgtEl>
                                          <p:spTgt spid="922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228"/>
                                        </p:tgtEl>
                                        <p:attrNameLst>
                                          <p:attrName>style.visibility</p:attrName>
                                        </p:attrNameLst>
                                      </p:cBhvr>
                                      <p:to>
                                        <p:strVal val="visible"/>
                                      </p:to>
                                    </p:set>
                                    <p:animEffect transition="in" filter="box(in)">
                                      <p:cBhvr>
                                        <p:cTn id="13" dur="500"/>
                                        <p:tgtEl>
                                          <p:spTgt spid="922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229"/>
                                        </p:tgtEl>
                                        <p:attrNameLst>
                                          <p:attrName>style.visibility</p:attrName>
                                        </p:attrNameLst>
                                      </p:cBhvr>
                                      <p:to>
                                        <p:strVal val="visible"/>
                                      </p:to>
                                    </p:set>
                                    <p:animEffect transition="in" filter="box(in)">
                                      <p:cBhvr>
                                        <p:cTn id="16" dur="500"/>
                                        <p:tgtEl>
                                          <p:spTgt spid="922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9220"/>
                                        </p:tgtEl>
                                        <p:attrNameLst>
                                          <p:attrName>style.visibility</p:attrName>
                                        </p:attrNameLst>
                                      </p:cBhvr>
                                      <p:to>
                                        <p:strVal val="visible"/>
                                      </p:to>
                                    </p:set>
                                    <p:animEffect transition="in" filter="box(in)">
                                      <p:cBhvr>
                                        <p:cTn id="21" dur="500"/>
                                        <p:tgtEl>
                                          <p:spTgt spid="9220"/>
                                        </p:tgtEl>
                                      </p:cBhvr>
                                    </p:animEffect>
                                  </p:childTnLst>
                                </p:cTn>
                              </p:par>
                              <p:par>
                                <p:cTn id="22" presetID="4" presetClass="entr" presetSubtype="16" fill="hold" nodeType="withEffect">
                                  <p:stCondLst>
                                    <p:cond delay="0"/>
                                  </p:stCondLst>
                                  <p:childTnLst>
                                    <p:set>
                                      <p:cBhvr>
                                        <p:cTn id="23" dur="1" fill="hold">
                                          <p:stCondLst>
                                            <p:cond delay="0"/>
                                          </p:stCondLst>
                                        </p:cTn>
                                        <p:tgtEl>
                                          <p:spTgt spid="9227"/>
                                        </p:tgtEl>
                                        <p:attrNameLst>
                                          <p:attrName>style.visibility</p:attrName>
                                        </p:attrNameLst>
                                      </p:cBhvr>
                                      <p:to>
                                        <p:strVal val="visible"/>
                                      </p:to>
                                    </p:set>
                                    <p:animEffect transition="in" filter="box(in)">
                                      <p:cBhvr>
                                        <p:cTn id="24" dur="500"/>
                                        <p:tgtEl>
                                          <p:spTgt spid="922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223"/>
                                        </p:tgtEl>
                                        <p:attrNameLst>
                                          <p:attrName>style.visibility</p:attrName>
                                        </p:attrNameLst>
                                      </p:cBhvr>
                                      <p:to>
                                        <p:strVal val="visible"/>
                                      </p:to>
                                    </p:set>
                                    <p:anim calcmode="lin" valueType="num">
                                      <p:cBhvr additive="base">
                                        <p:cTn id="29" dur="500" fill="hold"/>
                                        <p:tgtEl>
                                          <p:spTgt spid="9223"/>
                                        </p:tgtEl>
                                        <p:attrNameLst>
                                          <p:attrName>ppt_x</p:attrName>
                                        </p:attrNameLst>
                                      </p:cBhvr>
                                      <p:tavLst>
                                        <p:tav tm="0">
                                          <p:val>
                                            <p:strVal val="#ppt_x"/>
                                          </p:val>
                                        </p:tav>
                                        <p:tav tm="100000">
                                          <p:val>
                                            <p:strVal val="#ppt_x"/>
                                          </p:val>
                                        </p:tav>
                                      </p:tavLst>
                                    </p:anim>
                                    <p:anim calcmode="lin" valueType="num">
                                      <p:cBhvr additive="base">
                                        <p:cTn id="30"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9224"/>
                                        </p:tgtEl>
                                        <p:attrNameLst>
                                          <p:attrName>style.visibility</p:attrName>
                                        </p:attrNameLst>
                                      </p:cBhvr>
                                      <p:to>
                                        <p:strVal val="visible"/>
                                      </p:to>
                                    </p:set>
                                    <p:animEffect transition="in" filter="box(in)">
                                      <p:cBhvr>
                                        <p:cTn id="35" dur="500"/>
                                        <p:tgtEl>
                                          <p:spTgt spid="9224"/>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9226"/>
                                        </p:tgtEl>
                                        <p:attrNameLst>
                                          <p:attrName>style.visibility</p:attrName>
                                        </p:attrNameLst>
                                      </p:cBhvr>
                                      <p:to>
                                        <p:strVal val="visible"/>
                                      </p:to>
                                    </p:set>
                                    <p:animEffect transition="in" filter="box(in)">
                                      <p:cBhvr>
                                        <p:cTn id="40" dur="500"/>
                                        <p:tgtEl>
                                          <p:spTgt spid="9226"/>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9222"/>
                                        </p:tgtEl>
                                        <p:attrNameLst>
                                          <p:attrName>style.visibility</p:attrName>
                                        </p:attrNameLst>
                                      </p:cBhvr>
                                      <p:to>
                                        <p:strVal val="visible"/>
                                      </p:to>
                                    </p:set>
                                    <p:animEffect transition="in" filter="box(in)">
                                      <p:cBhvr>
                                        <p:cTn id="43" dur="500"/>
                                        <p:tgtEl>
                                          <p:spTgt spid="9222"/>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9230"/>
                                        </p:tgtEl>
                                        <p:attrNameLst>
                                          <p:attrName>style.visibility</p:attrName>
                                        </p:attrNameLst>
                                      </p:cBhvr>
                                      <p:to>
                                        <p:strVal val="visible"/>
                                      </p:to>
                                    </p:set>
                                    <p:animEffect transition="in" filter="box(in)">
                                      <p:cBhvr>
                                        <p:cTn id="48"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ldLvl="0"/>
      <p:bldP spid="9228" grpId="0" bldLvl="0"/>
      <p:bldP spid="9229" grpId="0" bldLvl="0" animBg="1"/>
      <p:bldP spid="9223" grpId="0" bldLvl="0"/>
      <p:bldP spid="9222"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4.1.2 </a:t>
            </a:r>
            <a:r>
              <a:rPr sz="2400" b="1" kern="0">
                <a:sym typeface="+mn-ea"/>
              </a:rPr>
              <a:t>唯一性定理</a:t>
            </a:r>
            <a:endParaRPr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zh-CN" altLang="en-US" sz="2400" b="1" strike="noStrike" noProof="1" dirty="0">
                <a:effectLst/>
              </a:rPr>
              <a:t>现以静电场为例来证明唯一性定理</a:t>
            </a:r>
            <a:r>
              <a:rPr lang="en-US" altLang="zh-CN" sz="2400" b="1" strike="noStrike" noProof="1" dirty="0">
                <a:effectLst/>
              </a:rPr>
              <a:t>——</a:t>
            </a:r>
            <a:r>
              <a:rPr lang="zh-CN" altLang="en-US" sz="2400" b="1" strike="noStrike" noProof="1" dirty="0">
                <a:effectLst/>
              </a:rPr>
              <a:t>反证法</a:t>
            </a:r>
            <a:endParaRPr lang="zh-CN" altLang="en-US" sz="2400" b="1" strike="noStrike" noProof="1" dirty="0">
              <a:effectLst/>
            </a:endParaRPr>
          </a:p>
          <a:p>
            <a:pPr marL="0" indent="0">
              <a:lnSpc>
                <a:spcPct val="150000"/>
              </a:lnSpc>
              <a:spcBef>
                <a:spcPts val="0"/>
              </a:spcBef>
              <a:buNone/>
            </a:pPr>
            <a:endParaRPr lang="en-US" altLang="zh-CN" sz="2400" b="1" strike="noStrike" noProof="1" dirty="0">
              <a:effectLst/>
            </a:endParaRPr>
          </a:p>
          <a:p>
            <a:pPr marL="0" indent="0">
              <a:lnSpc>
                <a:spcPct val="150000"/>
              </a:lnSpc>
              <a:spcBef>
                <a:spcPts val="0"/>
              </a:spcBef>
              <a:buNone/>
            </a:pPr>
            <a:r>
              <a:rPr lang="en-US" altLang="zh-CN" sz="2400" b="1" strike="noStrike" noProof="1" dirty="0">
                <a:effectLst/>
              </a:rPr>
              <a:t>假定在场域内的每一点上都有两个满足拉普拉斯方程的解      和       ，则它们的差值                    在场域内也满足拉普拉斯方程，即                  。</a:t>
            </a:r>
            <a:endParaRPr lang="en-US" altLang="zh-CN" sz="2400" b="1" strike="noStrike" noProof="1" dirty="0">
              <a:effectLst/>
            </a:endParaRPr>
          </a:p>
          <a:p>
            <a:pPr marL="0" indent="0">
              <a:lnSpc>
                <a:spcPct val="150000"/>
              </a:lnSpc>
              <a:spcBef>
                <a:spcPts val="0"/>
              </a:spcBef>
              <a:buNone/>
            </a:pPr>
            <a:endParaRPr lang="en-US" altLang="zh-CN" sz="2400" b="1" strike="noStrike" noProof="1" dirty="0">
              <a:effectLst/>
            </a:endParaRPr>
          </a:p>
        </p:txBody>
      </p:sp>
      <p:graphicFrame>
        <p:nvGraphicFramePr>
          <p:cNvPr id="10246" name="对象 14342"/>
          <p:cNvGraphicFramePr>
            <a:graphicFrameLocks noChangeAspect="1"/>
          </p:cNvGraphicFramePr>
          <p:nvPr>
            <p:custDataLst>
              <p:tags r:id="rId11"/>
            </p:custDataLst>
          </p:nvPr>
        </p:nvGraphicFramePr>
        <p:xfrm>
          <a:off x="8758555" y="2641918"/>
          <a:ext cx="371475" cy="533400"/>
        </p:xfrm>
        <a:graphic>
          <a:graphicData uri="http://schemas.openxmlformats.org/presentationml/2006/ole">
            <mc:AlternateContent xmlns:mc="http://schemas.openxmlformats.org/markup-compatibility/2006">
              <mc:Choice xmlns:v="urn:schemas-microsoft-com:vml" Requires="v">
                <p:oleObj spid="_x0000_s3095" name="" r:id="rId12" imgW="153035" imgH="216535" progId="Equation.3">
                  <p:embed/>
                </p:oleObj>
              </mc:Choice>
              <mc:Fallback>
                <p:oleObj name="" r:id="rId12" imgW="153035" imgH="216535" progId="Equation.3">
                  <p:embed/>
                  <p:pic>
                    <p:nvPicPr>
                      <p:cNvPr id="0" name="图片 3094"/>
                      <p:cNvPicPr/>
                      <p:nvPr/>
                    </p:nvPicPr>
                    <p:blipFill>
                      <a:blip r:embed="rId13"/>
                      <a:stretch>
                        <a:fillRect/>
                      </a:stretch>
                    </p:blipFill>
                    <p:spPr>
                      <a:xfrm>
                        <a:off x="8758555" y="2641918"/>
                        <a:ext cx="371475" cy="533400"/>
                      </a:xfrm>
                      <a:prstGeom prst="rect">
                        <a:avLst/>
                      </a:prstGeom>
                      <a:noFill/>
                      <a:ln w="38100">
                        <a:noFill/>
                        <a:miter/>
                      </a:ln>
                    </p:spPr>
                  </p:pic>
                </p:oleObj>
              </mc:Fallback>
            </mc:AlternateContent>
          </a:graphicData>
        </a:graphic>
      </p:graphicFrame>
      <p:graphicFrame>
        <p:nvGraphicFramePr>
          <p:cNvPr id="10248" name="对象 14344"/>
          <p:cNvGraphicFramePr>
            <a:graphicFrameLocks noChangeAspect="1"/>
          </p:cNvGraphicFramePr>
          <p:nvPr>
            <p:custDataLst>
              <p:tags r:id="rId14"/>
            </p:custDataLst>
          </p:nvPr>
        </p:nvGraphicFramePr>
        <p:xfrm>
          <a:off x="9629140" y="2641918"/>
          <a:ext cx="393700" cy="533400"/>
        </p:xfrm>
        <a:graphic>
          <a:graphicData uri="http://schemas.openxmlformats.org/presentationml/2006/ole">
            <mc:AlternateContent xmlns:mc="http://schemas.openxmlformats.org/markup-compatibility/2006">
              <mc:Choice xmlns:v="urn:schemas-microsoft-com:vml" Requires="v">
                <p:oleObj spid="_x0000_s3099" name="" r:id="rId15" imgW="165735" imgH="216535" progId="Equation.3">
                  <p:embed/>
                </p:oleObj>
              </mc:Choice>
              <mc:Fallback>
                <p:oleObj name="" r:id="rId15" imgW="165735" imgH="216535" progId="Equation.3">
                  <p:embed/>
                  <p:pic>
                    <p:nvPicPr>
                      <p:cNvPr id="0" name="图片 3098"/>
                      <p:cNvPicPr/>
                      <p:nvPr/>
                    </p:nvPicPr>
                    <p:blipFill>
                      <a:blip r:embed="rId16"/>
                      <a:stretch>
                        <a:fillRect/>
                      </a:stretch>
                    </p:blipFill>
                    <p:spPr>
                      <a:xfrm>
                        <a:off x="9629140" y="2641918"/>
                        <a:ext cx="393700" cy="533400"/>
                      </a:xfrm>
                      <a:prstGeom prst="rect">
                        <a:avLst/>
                      </a:prstGeom>
                      <a:noFill/>
                      <a:ln w="38100">
                        <a:noFill/>
                        <a:miter/>
                      </a:ln>
                    </p:spPr>
                  </p:pic>
                </p:oleObj>
              </mc:Fallback>
            </mc:AlternateContent>
          </a:graphicData>
        </a:graphic>
      </p:graphicFrame>
      <p:graphicFrame>
        <p:nvGraphicFramePr>
          <p:cNvPr id="10250" name="对象 14346"/>
          <p:cNvGraphicFramePr>
            <a:graphicFrameLocks noChangeAspect="1"/>
          </p:cNvGraphicFramePr>
          <p:nvPr>
            <p:custDataLst>
              <p:tags r:id="rId17"/>
            </p:custDataLst>
          </p:nvPr>
        </p:nvGraphicFramePr>
        <p:xfrm>
          <a:off x="1967230" y="3160713"/>
          <a:ext cx="1676400" cy="530225"/>
        </p:xfrm>
        <a:graphic>
          <a:graphicData uri="http://schemas.openxmlformats.org/presentationml/2006/ole">
            <mc:AlternateContent xmlns:mc="http://schemas.openxmlformats.org/markup-compatibility/2006">
              <mc:Choice xmlns:v="urn:schemas-microsoft-com:vml" Requires="v">
                <p:oleObj spid="_x0000_s3097" name="" r:id="rId18" imgW="724535" imgH="228600" progId="Equation.3">
                  <p:embed/>
                </p:oleObj>
              </mc:Choice>
              <mc:Fallback>
                <p:oleObj name="" r:id="rId18" imgW="724535" imgH="228600" progId="Equation.3">
                  <p:embed/>
                  <p:pic>
                    <p:nvPicPr>
                      <p:cNvPr id="0" name="图片 3096"/>
                      <p:cNvPicPr/>
                      <p:nvPr/>
                    </p:nvPicPr>
                    <p:blipFill>
                      <a:blip r:embed="rId19"/>
                      <a:stretch>
                        <a:fillRect/>
                      </a:stretch>
                    </p:blipFill>
                    <p:spPr>
                      <a:xfrm>
                        <a:off x="1967230" y="3160713"/>
                        <a:ext cx="1676400" cy="530225"/>
                      </a:xfrm>
                      <a:prstGeom prst="rect">
                        <a:avLst/>
                      </a:prstGeom>
                      <a:noFill/>
                      <a:ln w="38100">
                        <a:noFill/>
                        <a:miter/>
                      </a:ln>
                    </p:spPr>
                  </p:pic>
                </p:oleObj>
              </mc:Fallback>
            </mc:AlternateContent>
          </a:graphicData>
        </a:graphic>
      </p:graphicFrame>
      <p:graphicFrame>
        <p:nvGraphicFramePr>
          <p:cNvPr id="10252" name="对象 14348"/>
          <p:cNvGraphicFramePr>
            <a:graphicFrameLocks noChangeAspect="1"/>
          </p:cNvGraphicFramePr>
          <p:nvPr>
            <p:custDataLst>
              <p:tags r:id="rId20"/>
            </p:custDataLst>
          </p:nvPr>
        </p:nvGraphicFramePr>
        <p:xfrm>
          <a:off x="8194675" y="3175318"/>
          <a:ext cx="1219200" cy="479425"/>
        </p:xfrm>
        <a:graphic>
          <a:graphicData uri="http://schemas.openxmlformats.org/presentationml/2006/ole">
            <mc:AlternateContent xmlns:mc="http://schemas.openxmlformats.org/markup-compatibility/2006">
              <mc:Choice xmlns:v="urn:schemas-microsoft-com:vml" Requires="v">
                <p:oleObj spid="_x0000_s3096" name="" r:id="rId21" imgW="584835" imgH="228600" progId="Equation.3">
                  <p:embed/>
                </p:oleObj>
              </mc:Choice>
              <mc:Fallback>
                <p:oleObj name="" r:id="rId21" imgW="584835" imgH="228600" progId="Equation.3">
                  <p:embed/>
                  <p:pic>
                    <p:nvPicPr>
                      <p:cNvPr id="0" name="图片 3095"/>
                      <p:cNvPicPr/>
                      <p:nvPr/>
                    </p:nvPicPr>
                    <p:blipFill>
                      <a:blip r:embed="rId22"/>
                      <a:stretch>
                        <a:fillRect/>
                      </a:stretch>
                    </p:blipFill>
                    <p:spPr>
                      <a:xfrm>
                        <a:off x="8194675" y="3175318"/>
                        <a:ext cx="1219200" cy="479425"/>
                      </a:xfrm>
                      <a:prstGeom prst="rect">
                        <a:avLst/>
                      </a:prstGeom>
                      <a:noFill/>
                      <a:ln w="38100">
                        <a:noFill/>
                        <a:miter/>
                      </a:ln>
                    </p:spPr>
                  </p:pic>
                </p:oleObj>
              </mc:Fallback>
            </mc:AlternateContent>
          </a:graphicData>
        </a:graphic>
      </p:graphicFrame>
      <p:graphicFrame>
        <p:nvGraphicFramePr>
          <p:cNvPr id="10258" name="对象 14354"/>
          <p:cNvGraphicFramePr>
            <a:graphicFrameLocks noChangeAspect="1"/>
          </p:cNvGraphicFramePr>
          <p:nvPr>
            <p:custDataLst>
              <p:tags r:id="rId23"/>
            </p:custDataLst>
          </p:nvPr>
        </p:nvGraphicFramePr>
        <p:xfrm>
          <a:off x="1083310" y="4387533"/>
          <a:ext cx="3703638" cy="581025"/>
        </p:xfrm>
        <a:graphic>
          <a:graphicData uri="http://schemas.openxmlformats.org/presentationml/2006/ole">
            <mc:AlternateContent xmlns:mc="http://schemas.openxmlformats.org/markup-compatibility/2006">
              <mc:Choice xmlns:v="urn:schemas-microsoft-com:vml" Requires="v">
                <p:oleObj spid="_x0000_s3103" name="" r:id="rId24" imgW="1778000" imgH="279400" progId="Equation.3">
                  <p:embed/>
                </p:oleObj>
              </mc:Choice>
              <mc:Fallback>
                <p:oleObj name="" r:id="rId24" imgW="1778000" imgH="279400" progId="Equation.3">
                  <p:embed/>
                  <p:pic>
                    <p:nvPicPr>
                      <p:cNvPr id="0" name="图片 3102"/>
                      <p:cNvPicPr/>
                      <p:nvPr/>
                    </p:nvPicPr>
                    <p:blipFill>
                      <a:blip r:embed="rId25"/>
                      <a:stretch>
                        <a:fillRect/>
                      </a:stretch>
                    </p:blipFill>
                    <p:spPr>
                      <a:xfrm>
                        <a:off x="1083310" y="4387533"/>
                        <a:ext cx="3703638" cy="581025"/>
                      </a:xfrm>
                      <a:prstGeom prst="rect">
                        <a:avLst/>
                      </a:prstGeom>
                      <a:noFill/>
                      <a:ln w="38100">
                        <a:noFill/>
                        <a:miter/>
                      </a:ln>
                    </p:spPr>
                  </p:pic>
                </p:oleObj>
              </mc:Fallback>
            </mc:AlternateContent>
          </a:graphicData>
        </a:graphic>
      </p:graphicFrame>
      <p:graphicFrame>
        <p:nvGraphicFramePr>
          <p:cNvPr id="2" name="对象 1"/>
          <p:cNvGraphicFramePr/>
          <p:nvPr>
            <p:custDataLst>
              <p:tags r:id="rId26"/>
            </p:custDataLst>
          </p:nvPr>
        </p:nvGraphicFramePr>
        <p:xfrm>
          <a:off x="6626860" y="3757930"/>
          <a:ext cx="4116705" cy="2244090"/>
        </p:xfrm>
        <a:graphic>
          <a:graphicData uri="http://schemas.openxmlformats.org/presentationml/2006/ole">
            <mc:AlternateContent xmlns:mc="http://schemas.openxmlformats.org/markup-compatibility/2006">
              <mc:Choice xmlns:v="urn:schemas-microsoft-com:vml" Requires="v">
                <p:oleObj spid="_x0000_s4" name="" r:id="rId27" imgW="2829560" imgH="1555750" progId="Visio.Drawing.11">
                  <p:embed/>
                </p:oleObj>
              </mc:Choice>
              <mc:Fallback>
                <p:oleObj name="" r:id="rId27" imgW="2829560" imgH="1555750" progId="Visio.Drawing.11">
                  <p:embed/>
                  <p:pic>
                    <p:nvPicPr>
                      <p:cNvPr id="0" name="图片 2"/>
                      <p:cNvPicPr/>
                      <p:nvPr/>
                    </p:nvPicPr>
                    <p:blipFill>
                      <a:blip r:embed="rId28"/>
                      <a:stretch>
                        <a:fillRect/>
                      </a:stretch>
                    </p:blipFill>
                    <p:spPr>
                      <a:xfrm>
                        <a:off x="6626860" y="3757930"/>
                        <a:ext cx="4116705" cy="224409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sp>
        <p:nvSpPr>
          <p:cNvPr id="10242" name="矩形 10241"/>
          <p:cNvSpPr/>
          <p:nvPr>
            <p:custDataLst>
              <p:tags r:id="rId9"/>
            </p:custDataLst>
          </p:nvPr>
        </p:nvSpPr>
        <p:spPr>
          <a:xfrm>
            <a:off x="1337310" y="1945323"/>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0243" name="对象 10242"/>
          <p:cNvGraphicFramePr>
            <a:graphicFrameLocks noChangeAspect="1"/>
          </p:cNvGraphicFramePr>
          <p:nvPr>
            <p:custDataLst>
              <p:tags r:id="rId10"/>
            </p:custDataLst>
          </p:nvPr>
        </p:nvGraphicFramePr>
        <p:xfrm>
          <a:off x="2059623" y="1073785"/>
          <a:ext cx="4321175" cy="838200"/>
        </p:xfrm>
        <a:graphic>
          <a:graphicData uri="http://schemas.openxmlformats.org/presentationml/2006/ole">
            <mc:AlternateContent xmlns:mc="http://schemas.openxmlformats.org/markup-compatibility/2006">
              <mc:Choice xmlns:v="urn:schemas-microsoft-com:vml" Requires="v">
                <p:oleObj spid="_x0000_s3097" name="" r:id="rId11" imgW="2159000" imgH="419100" progId="Equation.3">
                  <p:embed/>
                </p:oleObj>
              </mc:Choice>
              <mc:Fallback>
                <p:oleObj name="" r:id="rId11" imgW="2159000" imgH="419100" progId="Equation.3">
                  <p:embed/>
                  <p:pic>
                    <p:nvPicPr>
                      <p:cNvPr id="0" name="图片 3096"/>
                      <p:cNvPicPr/>
                      <p:nvPr/>
                    </p:nvPicPr>
                    <p:blipFill>
                      <a:blip r:embed="rId12"/>
                      <a:stretch>
                        <a:fillRect/>
                      </a:stretch>
                    </p:blipFill>
                    <p:spPr>
                      <a:xfrm>
                        <a:off x="2059623" y="1073785"/>
                        <a:ext cx="4321175" cy="838200"/>
                      </a:xfrm>
                      <a:prstGeom prst="rect">
                        <a:avLst/>
                      </a:prstGeom>
                      <a:noFill/>
                      <a:ln w="38100">
                        <a:noFill/>
                        <a:miter/>
                      </a:ln>
                    </p:spPr>
                  </p:pic>
                </p:oleObj>
              </mc:Fallback>
            </mc:AlternateContent>
          </a:graphicData>
        </a:graphic>
      </p:graphicFrame>
      <p:sp>
        <p:nvSpPr>
          <p:cNvPr id="10244" name="矩形 10243"/>
          <p:cNvSpPr/>
          <p:nvPr>
            <p:custDataLst>
              <p:tags r:id="rId13"/>
            </p:custDataLst>
          </p:nvPr>
        </p:nvSpPr>
        <p:spPr>
          <a:xfrm>
            <a:off x="1337310" y="2040573"/>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0245" name="对象 10244"/>
          <p:cNvGraphicFramePr>
            <a:graphicFrameLocks noChangeAspect="1"/>
          </p:cNvGraphicFramePr>
          <p:nvPr>
            <p:custDataLst>
              <p:tags r:id="rId14"/>
            </p:custDataLst>
          </p:nvPr>
        </p:nvGraphicFramePr>
        <p:xfrm>
          <a:off x="2273935" y="2856548"/>
          <a:ext cx="827088" cy="422275"/>
        </p:xfrm>
        <a:graphic>
          <a:graphicData uri="http://schemas.openxmlformats.org/presentationml/2006/ole">
            <mc:AlternateContent xmlns:mc="http://schemas.openxmlformats.org/markup-compatibility/2006">
              <mc:Choice xmlns:v="urn:schemas-microsoft-com:vml" Requires="v">
                <p:oleObj spid="_x0000_s3094" name="" r:id="rId15" imgW="446405" imgH="229235" progId="Equation.3">
                  <p:embed/>
                </p:oleObj>
              </mc:Choice>
              <mc:Fallback>
                <p:oleObj name="" r:id="rId15" imgW="446405" imgH="229235" progId="Equation.3">
                  <p:embed/>
                  <p:pic>
                    <p:nvPicPr>
                      <p:cNvPr id="0" name="图片 3093"/>
                      <p:cNvPicPr/>
                      <p:nvPr/>
                    </p:nvPicPr>
                    <p:blipFill>
                      <a:blip r:embed="rId16"/>
                      <a:stretch>
                        <a:fillRect/>
                      </a:stretch>
                    </p:blipFill>
                    <p:spPr>
                      <a:xfrm>
                        <a:off x="2273935" y="2856548"/>
                        <a:ext cx="827088" cy="422275"/>
                      </a:xfrm>
                      <a:prstGeom prst="rect">
                        <a:avLst/>
                      </a:prstGeom>
                      <a:noFill/>
                      <a:ln w="38100">
                        <a:noFill/>
                        <a:miter/>
                      </a:ln>
                    </p:spPr>
                  </p:pic>
                </p:oleObj>
              </mc:Fallback>
            </mc:AlternateContent>
          </a:graphicData>
        </a:graphic>
      </p:graphicFrame>
      <p:sp>
        <p:nvSpPr>
          <p:cNvPr id="10246" name="矩形 10245"/>
          <p:cNvSpPr/>
          <p:nvPr>
            <p:custDataLst>
              <p:tags r:id="rId17"/>
            </p:custDataLst>
          </p:nvPr>
        </p:nvSpPr>
        <p:spPr>
          <a:xfrm>
            <a:off x="1464310" y="2167573"/>
            <a:ext cx="9144000" cy="0"/>
          </a:xfrm>
          <a:prstGeom prst="rect">
            <a:avLst/>
          </a:prstGeom>
          <a:noFill/>
          <a:ln w="9525">
            <a:noFill/>
          </a:ln>
        </p:spPr>
        <p:txBody>
          <a:bodyPr anchor="t" anchorCtr="0"/>
          <a:p>
            <a:endParaRPr lang="zh-CN" altLang="en-US">
              <a:latin typeface="Times New Roman" panose="02020603050405020304" charset="0"/>
            </a:endParaRPr>
          </a:p>
        </p:txBody>
      </p:sp>
      <p:sp>
        <p:nvSpPr>
          <p:cNvPr id="10248" name="矩形 10247"/>
          <p:cNvSpPr/>
          <p:nvPr>
            <p:custDataLst>
              <p:tags r:id="rId18"/>
            </p:custDataLst>
          </p:nvPr>
        </p:nvSpPr>
        <p:spPr>
          <a:xfrm>
            <a:off x="1337310" y="2045335"/>
            <a:ext cx="9144000" cy="0"/>
          </a:xfrm>
          <a:prstGeom prst="rect">
            <a:avLst/>
          </a:prstGeom>
          <a:noFill/>
          <a:ln w="9525">
            <a:noFill/>
          </a:ln>
        </p:spPr>
        <p:txBody>
          <a:bodyPr anchor="t" anchorCtr="0"/>
          <a:p>
            <a:endParaRPr lang="zh-CN" altLang="en-US">
              <a:latin typeface="Times New Roman" panose="02020603050405020304" charset="0"/>
            </a:endParaRPr>
          </a:p>
        </p:txBody>
      </p:sp>
      <p:sp>
        <p:nvSpPr>
          <p:cNvPr id="10251" name="矩形 10250"/>
          <p:cNvSpPr/>
          <p:nvPr>
            <p:custDataLst>
              <p:tags r:id="rId19"/>
            </p:custDataLst>
          </p:nvPr>
        </p:nvSpPr>
        <p:spPr>
          <a:xfrm>
            <a:off x="1591310" y="2294573"/>
            <a:ext cx="9144000" cy="0"/>
          </a:xfrm>
          <a:prstGeom prst="rect">
            <a:avLst/>
          </a:prstGeom>
          <a:noFill/>
          <a:ln w="9525">
            <a:noFill/>
          </a:ln>
        </p:spPr>
        <p:txBody>
          <a:bodyPr anchor="t" anchorCtr="0"/>
          <a:p>
            <a:endParaRPr lang="zh-CN" altLang="en-US">
              <a:latin typeface="Times New Roman" panose="02020603050405020304" charset="0"/>
            </a:endParaRPr>
          </a:p>
        </p:txBody>
      </p:sp>
      <p:sp>
        <p:nvSpPr>
          <p:cNvPr id="10254" name="矩形 10253"/>
          <p:cNvSpPr/>
          <p:nvPr>
            <p:custDataLst>
              <p:tags r:id="rId20"/>
            </p:custDataLst>
          </p:nvPr>
        </p:nvSpPr>
        <p:spPr>
          <a:xfrm>
            <a:off x="1464310" y="2072323"/>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0255" name="对象 10254"/>
          <p:cNvGraphicFramePr>
            <a:graphicFrameLocks noChangeAspect="1"/>
          </p:cNvGraphicFramePr>
          <p:nvPr>
            <p:custDataLst>
              <p:tags r:id="rId21"/>
            </p:custDataLst>
          </p:nvPr>
        </p:nvGraphicFramePr>
        <p:xfrm>
          <a:off x="7242810" y="1076960"/>
          <a:ext cx="2743200" cy="790575"/>
        </p:xfrm>
        <a:graphic>
          <a:graphicData uri="http://schemas.openxmlformats.org/presentationml/2006/ole">
            <mc:AlternateContent xmlns:mc="http://schemas.openxmlformats.org/markup-compatibility/2006">
              <mc:Choice xmlns:v="urn:schemas-microsoft-com:vml" Requires="v">
                <p:oleObj spid="_x0000_s3095" name="" r:id="rId22" imgW="940435" imgH="419735" progId="Equation.3">
                  <p:embed/>
                </p:oleObj>
              </mc:Choice>
              <mc:Fallback>
                <p:oleObj name="" r:id="rId22" imgW="940435" imgH="419735" progId="Equation.3">
                  <p:embed/>
                  <p:pic>
                    <p:nvPicPr>
                      <p:cNvPr id="0" name="图片 3094"/>
                      <p:cNvPicPr/>
                      <p:nvPr/>
                    </p:nvPicPr>
                    <p:blipFill>
                      <a:blip r:embed="rId23"/>
                      <a:stretch>
                        <a:fillRect/>
                      </a:stretch>
                    </p:blipFill>
                    <p:spPr>
                      <a:xfrm>
                        <a:off x="7242810" y="1076960"/>
                        <a:ext cx="2743200" cy="790575"/>
                      </a:xfrm>
                      <a:prstGeom prst="rect">
                        <a:avLst/>
                      </a:prstGeom>
                      <a:noFill/>
                      <a:ln w="38100">
                        <a:noFill/>
                        <a:miter/>
                      </a:ln>
                    </p:spPr>
                  </p:pic>
                </p:oleObj>
              </mc:Fallback>
            </mc:AlternateContent>
          </a:graphicData>
        </a:graphic>
      </p:graphicFrame>
      <p:graphicFrame>
        <p:nvGraphicFramePr>
          <p:cNvPr id="10256" name="对象 10255"/>
          <p:cNvGraphicFramePr>
            <a:graphicFrameLocks noChangeAspect="1"/>
          </p:cNvGraphicFramePr>
          <p:nvPr>
            <p:custDataLst>
              <p:tags r:id="rId24"/>
            </p:custDataLst>
          </p:nvPr>
        </p:nvGraphicFramePr>
        <p:xfrm>
          <a:off x="3570923" y="2802573"/>
          <a:ext cx="2160587" cy="582612"/>
        </p:xfrm>
        <a:graphic>
          <a:graphicData uri="http://schemas.openxmlformats.org/presentationml/2006/ole">
            <mc:AlternateContent xmlns:mc="http://schemas.openxmlformats.org/markup-compatibility/2006">
              <mc:Choice xmlns:v="urn:schemas-microsoft-com:vml" Requires="v">
                <p:oleObj spid="_x0000_s3102" name="" r:id="rId25" imgW="15036800" imgH="4064000" progId="Equation.DSMT4">
                  <p:embed/>
                </p:oleObj>
              </mc:Choice>
              <mc:Fallback>
                <p:oleObj name="" r:id="rId25" imgW="15036800" imgH="4064000" progId="Equation.DSMT4">
                  <p:embed/>
                  <p:pic>
                    <p:nvPicPr>
                      <p:cNvPr id="0" name="图片 3101"/>
                      <p:cNvPicPr/>
                      <p:nvPr/>
                    </p:nvPicPr>
                    <p:blipFill>
                      <a:blip r:embed="rId26"/>
                      <a:stretch>
                        <a:fillRect/>
                      </a:stretch>
                    </p:blipFill>
                    <p:spPr>
                      <a:xfrm>
                        <a:off x="3570923" y="2802573"/>
                        <a:ext cx="2160587" cy="582612"/>
                      </a:xfrm>
                      <a:prstGeom prst="rect">
                        <a:avLst/>
                      </a:prstGeom>
                      <a:noFill/>
                      <a:ln w="38100"/>
                    </p:spPr>
                  </p:pic>
                </p:oleObj>
              </mc:Fallback>
            </mc:AlternateContent>
          </a:graphicData>
        </a:graphic>
      </p:graphicFrame>
      <p:sp>
        <p:nvSpPr>
          <p:cNvPr id="10257" name="文本框 10256"/>
          <p:cNvSpPr txBox="1"/>
          <p:nvPr>
            <p:custDataLst>
              <p:tags r:id="rId27"/>
            </p:custDataLst>
          </p:nvPr>
        </p:nvSpPr>
        <p:spPr>
          <a:xfrm>
            <a:off x="2273935" y="5153660"/>
            <a:ext cx="5909310" cy="460375"/>
          </a:xfrm>
          <a:prstGeom prst="rect">
            <a:avLst/>
          </a:prstGeom>
          <a:noFill/>
          <a:ln w="9525">
            <a:noFill/>
          </a:ln>
        </p:spPr>
        <p:txBody>
          <a:bodyPr wrap="none" anchor="t" anchorCtr="0">
            <a:spAutoFit/>
          </a:bodyPr>
          <a:p>
            <a:r>
              <a:rPr lang="zh-CN" altLang="en-US" sz="2400" dirty="0">
                <a:latin typeface="Times New Roman" panose="02020603050405020304" charset="0"/>
              </a:rPr>
              <a:t>注意：当D=0时的情况，即为二维场的情景</a:t>
            </a:r>
            <a:endParaRPr lang="zh-CN" altLang="en-US" sz="2400" dirty="0">
              <a:latin typeface="Times New Roman" panose="02020603050405020304" charset="0"/>
            </a:endParaRPr>
          </a:p>
        </p:txBody>
      </p:sp>
      <p:graphicFrame>
        <p:nvGraphicFramePr>
          <p:cNvPr id="10259" name="对象 10258"/>
          <p:cNvGraphicFramePr>
            <a:graphicFrameLocks noChangeAspect="1"/>
          </p:cNvGraphicFramePr>
          <p:nvPr>
            <p:custDataLst>
              <p:tags r:id="rId28"/>
            </p:custDataLst>
          </p:nvPr>
        </p:nvGraphicFramePr>
        <p:xfrm>
          <a:off x="3610610" y="3521710"/>
          <a:ext cx="4162425" cy="1555750"/>
        </p:xfrm>
        <a:graphic>
          <a:graphicData uri="http://schemas.openxmlformats.org/presentationml/2006/ole">
            <mc:AlternateContent xmlns:mc="http://schemas.openxmlformats.org/markup-compatibility/2006">
              <mc:Choice xmlns:v="urn:schemas-microsoft-com:vml" Requires="v">
                <p:oleObj spid="_x0000_s3098" name="" r:id="rId29" imgW="1968500" imgH="660400" progId="Equation.DSMT4">
                  <p:embed/>
                </p:oleObj>
              </mc:Choice>
              <mc:Fallback>
                <p:oleObj name="" r:id="rId29" imgW="1968500" imgH="660400" progId="Equation.DSMT4">
                  <p:embed/>
                  <p:pic>
                    <p:nvPicPr>
                      <p:cNvPr id="0" name="图片 3097"/>
                      <p:cNvPicPr/>
                      <p:nvPr/>
                    </p:nvPicPr>
                    <p:blipFill>
                      <a:blip r:embed="rId30"/>
                      <a:stretch>
                        <a:fillRect/>
                      </a:stretch>
                    </p:blipFill>
                    <p:spPr>
                      <a:xfrm>
                        <a:off x="3610610" y="3521710"/>
                        <a:ext cx="4162425" cy="1555750"/>
                      </a:xfrm>
                      <a:prstGeom prst="rect">
                        <a:avLst/>
                      </a:prstGeom>
                      <a:noFill/>
                      <a:ln w="38100">
                        <a:noFill/>
                        <a:miter/>
                      </a:ln>
                    </p:spPr>
                  </p:pic>
                </p:oleObj>
              </mc:Fallback>
            </mc:AlternateContent>
          </a:graphicData>
        </a:graphic>
      </p:graphicFrame>
      <p:sp>
        <p:nvSpPr>
          <p:cNvPr id="2" name="文本框 1"/>
          <p:cNvSpPr txBox="1"/>
          <p:nvPr>
            <p:custDataLst>
              <p:tags r:id="rId31"/>
            </p:custDataLst>
          </p:nvPr>
        </p:nvSpPr>
        <p:spPr>
          <a:xfrm>
            <a:off x="2200910" y="2253298"/>
            <a:ext cx="947738" cy="460375"/>
          </a:xfrm>
          <a:prstGeom prst="rect">
            <a:avLst/>
          </a:prstGeom>
          <a:noFill/>
          <a:ln w="9525">
            <a:noFill/>
          </a:ln>
        </p:spPr>
        <p:txBody>
          <a:bodyPr wrap="none" anchor="t" anchorCtr="0">
            <a:spAutoFit/>
          </a:bodyPr>
          <a:p>
            <a:r>
              <a:rPr lang="zh-CN" altLang="en-US" sz="2400" b="1" dirty="0">
                <a:solidFill>
                  <a:srgbClr val="FF0000"/>
                </a:solidFill>
                <a:latin typeface="Times New Roman" panose="02020603050405020304" charset="0"/>
              </a:rPr>
              <a:t>情况</a:t>
            </a:r>
            <a:r>
              <a:rPr lang="en-US" altLang="zh-CN" sz="2400" b="1" dirty="0">
                <a:solidFill>
                  <a:srgbClr val="FF0000"/>
                </a:solidFill>
                <a:latin typeface="Times New Roman" panose="02020603050405020304" charset="0"/>
              </a:rPr>
              <a:t>1</a:t>
            </a:r>
            <a:endParaRPr lang="en-US" altLang="zh-CN" sz="2400" b="1" dirty="0">
              <a:solidFill>
                <a:srgbClr val="FF00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ox(in)">
                                      <p:cBhvr>
                                        <p:cTn id="7" dur="500"/>
                                        <p:tgtEl>
                                          <p:spTgt spid="10243"/>
                                        </p:tgtEl>
                                      </p:cBhvr>
                                    </p:animEffect>
                                  </p:childTnLst>
                                </p:cTn>
                              </p:par>
                              <p:par>
                                <p:cTn id="8" presetID="4" presetClass="entr" presetSubtype="16" fill="hold" nodeType="withEffect">
                                  <p:stCondLst>
                                    <p:cond delay="0"/>
                                  </p:stCondLst>
                                  <p:childTnLst>
                                    <p:set>
                                      <p:cBhvr>
                                        <p:cTn id="9" dur="1" fill="hold">
                                          <p:stCondLst>
                                            <p:cond delay="0"/>
                                          </p:stCondLst>
                                        </p:cTn>
                                        <p:tgtEl>
                                          <p:spTgt spid="10255"/>
                                        </p:tgtEl>
                                        <p:attrNameLst>
                                          <p:attrName>style.visibility</p:attrName>
                                        </p:attrNameLst>
                                      </p:cBhvr>
                                      <p:to>
                                        <p:strVal val="visible"/>
                                      </p:to>
                                    </p:set>
                                    <p:animEffect transition="in" filter="box(in)">
                                      <p:cBhvr>
                                        <p:cTn id="10" dur="500"/>
                                        <p:tgtEl>
                                          <p:spTgt spid="10255"/>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10242"/>
                                        </p:tgtEl>
                                        <p:attrNameLst>
                                          <p:attrName>style.visibility</p:attrName>
                                        </p:attrNameLst>
                                      </p:cBhvr>
                                      <p:to>
                                        <p:strVal val="visible"/>
                                      </p:to>
                                    </p:set>
                                    <p:animEffect transition="in" filter="diamond(in)">
                                      <p:cBhvr>
                                        <p:cTn id="18" dur="2000"/>
                                        <p:tgtEl>
                                          <p:spTgt spid="10242"/>
                                        </p:tgtEl>
                                      </p:cBhvr>
                                    </p:animEffect>
                                  </p:childTnLst>
                                </p:cTn>
                              </p:par>
                              <p:par>
                                <p:cTn id="19" presetID="8" presetClass="entr" presetSubtype="16" fill="hold" nodeType="withEffect">
                                  <p:stCondLst>
                                    <p:cond delay="0"/>
                                  </p:stCondLst>
                                  <p:childTnLst>
                                    <p:set>
                                      <p:cBhvr>
                                        <p:cTn id="20" dur="1" fill="hold">
                                          <p:stCondLst>
                                            <p:cond delay="0"/>
                                          </p:stCondLst>
                                        </p:cTn>
                                        <p:tgtEl>
                                          <p:spTgt spid="10244"/>
                                        </p:tgtEl>
                                        <p:attrNameLst>
                                          <p:attrName>style.visibility</p:attrName>
                                        </p:attrNameLst>
                                      </p:cBhvr>
                                      <p:to>
                                        <p:strVal val="visible"/>
                                      </p:to>
                                    </p:set>
                                    <p:animEffect transition="in" filter="diamond(in)">
                                      <p:cBhvr>
                                        <p:cTn id="21" dur="2000"/>
                                        <p:tgtEl>
                                          <p:spTgt spid="10244"/>
                                        </p:tgtEl>
                                      </p:cBhvr>
                                    </p:animEffect>
                                  </p:childTnLst>
                                </p:cTn>
                              </p:par>
                              <p:par>
                                <p:cTn id="22" presetID="8" presetClass="entr" presetSubtype="16" fill="hold" nodeType="withEffect">
                                  <p:stCondLst>
                                    <p:cond delay="0"/>
                                  </p:stCondLst>
                                  <p:childTnLst>
                                    <p:set>
                                      <p:cBhvr>
                                        <p:cTn id="23" dur="1" fill="hold">
                                          <p:stCondLst>
                                            <p:cond delay="0"/>
                                          </p:stCondLst>
                                        </p:cTn>
                                        <p:tgtEl>
                                          <p:spTgt spid="10245"/>
                                        </p:tgtEl>
                                        <p:attrNameLst>
                                          <p:attrName>style.visibility</p:attrName>
                                        </p:attrNameLst>
                                      </p:cBhvr>
                                      <p:to>
                                        <p:strVal val="visible"/>
                                      </p:to>
                                    </p:set>
                                    <p:animEffect transition="in" filter="diamond(in)">
                                      <p:cBhvr>
                                        <p:cTn id="24" dur="2000"/>
                                        <p:tgtEl>
                                          <p:spTgt spid="10245"/>
                                        </p:tgtEl>
                                      </p:cBhvr>
                                    </p:animEffect>
                                  </p:childTnLst>
                                </p:cTn>
                              </p:par>
                              <p:par>
                                <p:cTn id="25" presetID="8" presetClass="entr" presetSubtype="16" fill="hold" nodeType="withEffect">
                                  <p:stCondLst>
                                    <p:cond delay="0"/>
                                  </p:stCondLst>
                                  <p:childTnLst>
                                    <p:set>
                                      <p:cBhvr>
                                        <p:cTn id="26" dur="1" fill="hold">
                                          <p:stCondLst>
                                            <p:cond delay="0"/>
                                          </p:stCondLst>
                                        </p:cTn>
                                        <p:tgtEl>
                                          <p:spTgt spid="10246"/>
                                        </p:tgtEl>
                                        <p:attrNameLst>
                                          <p:attrName>style.visibility</p:attrName>
                                        </p:attrNameLst>
                                      </p:cBhvr>
                                      <p:to>
                                        <p:strVal val="visible"/>
                                      </p:to>
                                    </p:set>
                                    <p:animEffect transition="in" filter="diamond(in)">
                                      <p:cBhvr>
                                        <p:cTn id="27" dur="2000"/>
                                        <p:tgtEl>
                                          <p:spTgt spid="10246"/>
                                        </p:tgtEl>
                                      </p:cBhvr>
                                    </p:animEffect>
                                  </p:childTnLst>
                                </p:cTn>
                              </p:par>
                              <p:par>
                                <p:cTn id="28" presetID="8" presetClass="entr" presetSubtype="16" fill="hold" nodeType="withEffect">
                                  <p:stCondLst>
                                    <p:cond delay="0"/>
                                  </p:stCondLst>
                                  <p:childTnLst>
                                    <p:set>
                                      <p:cBhvr>
                                        <p:cTn id="29" dur="1" fill="hold">
                                          <p:stCondLst>
                                            <p:cond delay="0"/>
                                          </p:stCondLst>
                                        </p:cTn>
                                        <p:tgtEl>
                                          <p:spTgt spid="10248"/>
                                        </p:tgtEl>
                                        <p:attrNameLst>
                                          <p:attrName>style.visibility</p:attrName>
                                        </p:attrNameLst>
                                      </p:cBhvr>
                                      <p:to>
                                        <p:strVal val="visible"/>
                                      </p:to>
                                    </p:set>
                                    <p:animEffect transition="in" filter="diamond(in)">
                                      <p:cBhvr>
                                        <p:cTn id="30" dur="2000"/>
                                        <p:tgtEl>
                                          <p:spTgt spid="10248"/>
                                        </p:tgtEl>
                                      </p:cBhvr>
                                    </p:animEffect>
                                  </p:childTnLst>
                                </p:cTn>
                              </p:par>
                              <p:par>
                                <p:cTn id="31" presetID="8" presetClass="entr" presetSubtype="16" fill="hold" nodeType="withEffect">
                                  <p:stCondLst>
                                    <p:cond delay="0"/>
                                  </p:stCondLst>
                                  <p:childTnLst>
                                    <p:set>
                                      <p:cBhvr>
                                        <p:cTn id="32" dur="1" fill="hold">
                                          <p:stCondLst>
                                            <p:cond delay="0"/>
                                          </p:stCondLst>
                                        </p:cTn>
                                        <p:tgtEl>
                                          <p:spTgt spid="10251"/>
                                        </p:tgtEl>
                                        <p:attrNameLst>
                                          <p:attrName>style.visibility</p:attrName>
                                        </p:attrNameLst>
                                      </p:cBhvr>
                                      <p:to>
                                        <p:strVal val="visible"/>
                                      </p:to>
                                    </p:set>
                                    <p:animEffect transition="in" filter="diamond(in)">
                                      <p:cBhvr>
                                        <p:cTn id="33" dur="2000"/>
                                        <p:tgtEl>
                                          <p:spTgt spid="10251"/>
                                        </p:tgtEl>
                                      </p:cBhvr>
                                    </p:animEffect>
                                  </p:childTnLst>
                                </p:cTn>
                              </p:par>
                              <p:par>
                                <p:cTn id="34" presetID="8" presetClass="entr" presetSubtype="16" fill="hold" nodeType="withEffect">
                                  <p:stCondLst>
                                    <p:cond delay="0"/>
                                  </p:stCondLst>
                                  <p:childTnLst>
                                    <p:set>
                                      <p:cBhvr>
                                        <p:cTn id="35" dur="1" fill="hold">
                                          <p:stCondLst>
                                            <p:cond delay="0"/>
                                          </p:stCondLst>
                                        </p:cTn>
                                        <p:tgtEl>
                                          <p:spTgt spid="10254"/>
                                        </p:tgtEl>
                                        <p:attrNameLst>
                                          <p:attrName>style.visibility</p:attrName>
                                        </p:attrNameLst>
                                      </p:cBhvr>
                                      <p:to>
                                        <p:strVal val="visible"/>
                                      </p:to>
                                    </p:set>
                                    <p:animEffect transition="in" filter="diamond(in)">
                                      <p:cBhvr>
                                        <p:cTn id="36" dur="2000"/>
                                        <p:tgtEl>
                                          <p:spTgt spid="10254"/>
                                        </p:tgtEl>
                                      </p:cBhvr>
                                    </p:animEffect>
                                  </p:childTnLst>
                                </p:cTn>
                              </p:par>
                              <p:par>
                                <p:cTn id="37" presetID="8" presetClass="entr" presetSubtype="16" fill="hold" nodeType="withEffect">
                                  <p:stCondLst>
                                    <p:cond delay="0"/>
                                  </p:stCondLst>
                                  <p:childTnLst>
                                    <p:set>
                                      <p:cBhvr>
                                        <p:cTn id="38" dur="1" fill="hold">
                                          <p:stCondLst>
                                            <p:cond delay="0"/>
                                          </p:stCondLst>
                                        </p:cTn>
                                        <p:tgtEl>
                                          <p:spTgt spid="10256"/>
                                        </p:tgtEl>
                                        <p:attrNameLst>
                                          <p:attrName>style.visibility</p:attrName>
                                        </p:attrNameLst>
                                      </p:cBhvr>
                                      <p:to>
                                        <p:strVal val="visible"/>
                                      </p:to>
                                    </p:set>
                                    <p:animEffect transition="in" filter="diamond(in)">
                                      <p:cBhvr>
                                        <p:cTn id="39" dur="2000"/>
                                        <p:tgtEl>
                                          <p:spTgt spid="10256"/>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10257"/>
                                        </p:tgtEl>
                                        <p:attrNameLst>
                                          <p:attrName>style.visibility</p:attrName>
                                        </p:attrNameLst>
                                      </p:cBhvr>
                                      <p:to>
                                        <p:strVal val="visible"/>
                                      </p:to>
                                    </p:set>
                                    <p:animEffect transition="in" filter="diamond(in)">
                                      <p:cBhvr>
                                        <p:cTn id="42" dur="2000"/>
                                        <p:tgtEl>
                                          <p:spTgt spid="1025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259"/>
                                        </p:tgtEl>
                                        <p:attrNameLst>
                                          <p:attrName>style.visibility</p:attrName>
                                        </p:attrNameLst>
                                      </p:cBhvr>
                                      <p:to>
                                        <p:strVal val="visible"/>
                                      </p:to>
                                    </p:set>
                                    <p:animEffect transition="in" filter="blinds(horizontal)">
                                      <p:cBhvr>
                                        <p:cTn id="47" dur="500"/>
                                        <p:tgtEl>
                                          <p:spTgt spid="10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bldLvl="0"/>
      <p:bldP spid="2" grpId="0" bldLvl="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sp>
        <p:nvSpPr>
          <p:cNvPr id="26627" name="文本框 26626"/>
          <p:cNvSpPr txBox="1"/>
          <p:nvPr>
            <p:custDataLst>
              <p:tags r:id="rId9"/>
            </p:custDataLst>
          </p:nvPr>
        </p:nvSpPr>
        <p:spPr>
          <a:xfrm>
            <a:off x="2745423" y="1203325"/>
            <a:ext cx="5059680" cy="460375"/>
          </a:xfrm>
          <a:prstGeom prst="rect">
            <a:avLst/>
          </a:prstGeom>
          <a:noFill/>
          <a:ln w="9525">
            <a:noFill/>
          </a:ln>
        </p:spPr>
        <p:txBody>
          <a:bodyPr wrap="none" anchor="t" anchorCtr="0">
            <a:spAutoFit/>
          </a:bodyPr>
          <a:p>
            <a:r>
              <a:rPr lang="zh-CN" altLang="en-US" sz="2400" dirty="0">
                <a:latin typeface="Times New Roman" panose="02020603050405020304" charset="0"/>
                <a:ea typeface="宋体" panose="02010600030101010101" pitchFamily="2" charset="-122"/>
              </a:rPr>
              <a:t>对于二维场，拉普拉斯方程的通解为</a:t>
            </a:r>
            <a:endParaRPr lang="zh-CN" altLang="en-US" sz="2400" dirty="0">
              <a:latin typeface="Times New Roman" panose="02020603050405020304" charset="0"/>
              <a:ea typeface="宋体" panose="02010600030101010101" pitchFamily="2" charset="-122"/>
            </a:endParaRPr>
          </a:p>
        </p:txBody>
      </p:sp>
      <p:graphicFrame>
        <p:nvGraphicFramePr>
          <p:cNvPr id="26635" name="对象 26634"/>
          <p:cNvGraphicFramePr>
            <a:graphicFrameLocks noChangeAspect="1"/>
          </p:cNvGraphicFramePr>
          <p:nvPr>
            <p:custDataLst>
              <p:tags r:id="rId10"/>
            </p:custDataLst>
          </p:nvPr>
        </p:nvGraphicFramePr>
        <p:xfrm>
          <a:off x="2870835" y="1704975"/>
          <a:ext cx="6450013" cy="1292225"/>
        </p:xfrm>
        <a:graphic>
          <a:graphicData uri="http://schemas.openxmlformats.org/presentationml/2006/ole">
            <mc:AlternateContent xmlns:mc="http://schemas.openxmlformats.org/markup-compatibility/2006">
              <mc:Choice xmlns:v="urn:schemas-microsoft-com:vml" Requires="v">
                <p:oleObj spid="_x0000_s3099" name="" r:id="rId11" imgW="3276600" imgH="660400" progId="Equation.3">
                  <p:embed/>
                </p:oleObj>
              </mc:Choice>
              <mc:Fallback>
                <p:oleObj name="" r:id="rId11" imgW="3276600" imgH="660400" progId="Equation.3">
                  <p:embed/>
                  <p:pic>
                    <p:nvPicPr>
                      <p:cNvPr id="0" name="图片 3098"/>
                      <p:cNvPicPr/>
                      <p:nvPr/>
                    </p:nvPicPr>
                    <p:blipFill>
                      <a:blip r:embed="rId12"/>
                      <a:stretch>
                        <a:fillRect/>
                      </a:stretch>
                    </p:blipFill>
                    <p:spPr>
                      <a:xfrm>
                        <a:off x="2870835" y="1704975"/>
                        <a:ext cx="6450013" cy="1292225"/>
                      </a:xfrm>
                      <a:prstGeom prst="rect">
                        <a:avLst/>
                      </a:prstGeom>
                      <a:noFill/>
                      <a:ln w="38100">
                        <a:noFill/>
                        <a:miter/>
                      </a:ln>
                    </p:spPr>
                  </p:pic>
                </p:oleObj>
              </mc:Fallback>
            </mc:AlternateContent>
          </a:graphicData>
        </a:graphic>
      </p:graphicFrame>
      <p:sp>
        <p:nvSpPr>
          <p:cNvPr id="26636" name="文本框 26635"/>
          <p:cNvSpPr txBox="1"/>
          <p:nvPr>
            <p:custDataLst>
              <p:tags r:id="rId13"/>
            </p:custDataLst>
          </p:nvPr>
        </p:nvSpPr>
        <p:spPr>
          <a:xfrm>
            <a:off x="2537460" y="3287713"/>
            <a:ext cx="6889750" cy="457200"/>
          </a:xfrm>
          <a:prstGeom prst="rect">
            <a:avLst/>
          </a:prstGeom>
          <a:noFill/>
          <a:ln w="9525">
            <a:noFill/>
          </a:ln>
        </p:spPr>
        <p:txBody>
          <a:bodyPr wrap="none" anchor="t" anchorCtr="0">
            <a:spAutoFit/>
          </a:bodyPr>
          <a:p>
            <a:r>
              <a:rPr lang="zh-CN" altLang="en-US" sz="2400" dirty="0">
                <a:latin typeface="Times New Roman" panose="02020603050405020304" charset="0"/>
                <a:ea typeface="宋体" panose="02010600030101010101" pitchFamily="2" charset="-122"/>
              </a:rPr>
              <a:t>其中    、    、    、    均为由边界条件确定的常数。</a:t>
            </a:r>
            <a:endParaRPr lang="zh-CN" altLang="en-US" sz="2400" dirty="0">
              <a:latin typeface="Times New Roman" panose="02020603050405020304" charset="0"/>
              <a:ea typeface="宋体" panose="02010600030101010101" pitchFamily="2" charset="-122"/>
            </a:endParaRPr>
          </a:p>
        </p:txBody>
      </p:sp>
      <p:graphicFrame>
        <p:nvGraphicFramePr>
          <p:cNvPr id="26638" name="对象 26637"/>
          <p:cNvGraphicFramePr>
            <a:graphicFrameLocks noChangeAspect="1"/>
          </p:cNvGraphicFramePr>
          <p:nvPr>
            <p:custDataLst>
              <p:tags r:id="rId14"/>
            </p:custDataLst>
          </p:nvPr>
        </p:nvGraphicFramePr>
        <p:xfrm>
          <a:off x="3267710" y="3338513"/>
          <a:ext cx="344488" cy="346075"/>
        </p:xfrm>
        <a:graphic>
          <a:graphicData uri="http://schemas.openxmlformats.org/presentationml/2006/ole">
            <mc:AlternateContent xmlns:mc="http://schemas.openxmlformats.org/markup-compatibility/2006">
              <mc:Choice xmlns:v="urn:schemas-microsoft-com:vml" Requires="v">
                <p:oleObj spid="_x0000_s3100" name="" r:id="rId15" imgW="229870" imgH="229870" progId="Equation.3">
                  <p:embed/>
                </p:oleObj>
              </mc:Choice>
              <mc:Fallback>
                <p:oleObj name="" r:id="rId15" imgW="229870" imgH="229870" progId="Equation.3">
                  <p:embed/>
                  <p:pic>
                    <p:nvPicPr>
                      <p:cNvPr id="0" name="图片 3099"/>
                      <p:cNvPicPr/>
                      <p:nvPr/>
                    </p:nvPicPr>
                    <p:blipFill>
                      <a:blip r:embed="rId16"/>
                      <a:stretch>
                        <a:fillRect/>
                      </a:stretch>
                    </p:blipFill>
                    <p:spPr>
                      <a:xfrm>
                        <a:off x="3267710" y="3338513"/>
                        <a:ext cx="344488" cy="346075"/>
                      </a:xfrm>
                      <a:prstGeom prst="rect">
                        <a:avLst/>
                      </a:prstGeom>
                      <a:noFill/>
                      <a:ln w="38100">
                        <a:noFill/>
                        <a:miter/>
                      </a:ln>
                    </p:spPr>
                  </p:pic>
                </p:oleObj>
              </mc:Fallback>
            </mc:AlternateContent>
          </a:graphicData>
        </a:graphic>
      </p:graphicFrame>
      <p:graphicFrame>
        <p:nvGraphicFramePr>
          <p:cNvPr id="26640" name="对象 26639"/>
          <p:cNvGraphicFramePr>
            <a:graphicFrameLocks noChangeAspect="1"/>
          </p:cNvGraphicFramePr>
          <p:nvPr>
            <p:custDataLst>
              <p:tags r:id="rId17"/>
            </p:custDataLst>
          </p:nvPr>
        </p:nvGraphicFramePr>
        <p:xfrm>
          <a:off x="3772535" y="3338513"/>
          <a:ext cx="360363" cy="346075"/>
        </p:xfrm>
        <a:graphic>
          <a:graphicData uri="http://schemas.openxmlformats.org/presentationml/2006/ole">
            <mc:AlternateContent xmlns:mc="http://schemas.openxmlformats.org/markup-compatibility/2006">
              <mc:Choice xmlns:v="urn:schemas-microsoft-com:vml" Requires="v">
                <p:oleObj spid="_x0000_s3101" name="" r:id="rId18" imgW="242570" imgH="229870" progId="Equation.3">
                  <p:embed/>
                </p:oleObj>
              </mc:Choice>
              <mc:Fallback>
                <p:oleObj name="" r:id="rId18" imgW="242570" imgH="229870" progId="Equation.3">
                  <p:embed/>
                  <p:pic>
                    <p:nvPicPr>
                      <p:cNvPr id="0" name="图片 3100"/>
                      <p:cNvPicPr/>
                      <p:nvPr/>
                    </p:nvPicPr>
                    <p:blipFill>
                      <a:blip r:embed="rId19"/>
                      <a:stretch>
                        <a:fillRect/>
                      </a:stretch>
                    </p:blipFill>
                    <p:spPr>
                      <a:xfrm>
                        <a:off x="3772535" y="3338513"/>
                        <a:ext cx="360363" cy="346075"/>
                      </a:xfrm>
                      <a:prstGeom prst="rect">
                        <a:avLst/>
                      </a:prstGeom>
                      <a:noFill/>
                      <a:ln w="38100">
                        <a:noFill/>
                        <a:miter/>
                      </a:ln>
                    </p:spPr>
                  </p:pic>
                </p:oleObj>
              </mc:Fallback>
            </mc:AlternateContent>
          </a:graphicData>
        </a:graphic>
      </p:graphicFrame>
      <p:graphicFrame>
        <p:nvGraphicFramePr>
          <p:cNvPr id="26642" name="对象 26641"/>
          <p:cNvGraphicFramePr>
            <a:graphicFrameLocks noChangeAspect="1"/>
          </p:cNvGraphicFramePr>
          <p:nvPr>
            <p:custDataLst>
              <p:tags r:id="rId20"/>
            </p:custDataLst>
          </p:nvPr>
        </p:nvGraphicFramePr>
        <p:xfrm>
          <a:off x="4383723" y="3338513"/>
          <a:ext cx="360362" cy="361950"/>
        </p:xfrm>
        <a:graphic>
          <a:graphicData uri="http://schemas.openxmlformats.org/presentationml/2006/ole">
            <mc:AlternateContent xmlns:mc="http://schemas.openxmlformats.org/markup-compatibility/2006">
              <mc:Choice xmlns:v="urn:schemas-microsoft-com:vml" Requires="v">
                <p:oleObj spid="_x0000_s3076" name="" r:id="rId21" imgW="229870" imgH="229870" progId="Equation.3">
                  <p:embed/>
                </p:oleObj>
              </mc:Choice>
              <mc:Fallback>
                <p:oleObj name="" r:id="rId21" imgW="229870" imgH="229870" progId="Equation.3">
                  <p:embed/>
                  <p:pic>
                    <p:nvPicPr>
                      <p:cNvPr id="0" name="图片 3075"/>
                      <p:cNvPicPr/>
                      <p:nvPr/>
                    </p:nvPicPr>
                    <p:blipFill>
                      <a:blip r:embed="rId22"/>
                      <a:stretch>
                        <a:fillRect/>
                      </a:stretch>
                    </p:blipFill>
                    <p:spPr>
                      <a:xfrm>
                        <a:off x="4383723" y="3338513"/>
                        <a:ext cx="360362" cy="361950"/>
                      </a:xfrm>
                      <a:prstGeom prst="rect">
                        <a:avLst/>
                      </a:prstGeom>
                      <a:noFill/>
                      <a:ln w="38100">
                        <a:noFill/>
                        <a:miter/>
                      </a:ln>
                    </p:spPr>
                  </p:pic>
                </p:oleObj>
              </mc:Fallback>
            </mc:AlternateContent>
          </a:graphicData>
        </a:graphic>
      </p:graphicFrame>
      <p:graphicFrame>
        <p:nvGraphicFramePr>
          <p:cNvPr id="26644" name="对象 26643"/>
          <p:cNvGraphicFramePr>
            <a:graphicFrameLocks noChangeAspect="1"/>
          </p:cNvGraphicFramePr>
          <p:nvPr>
            <p:custDataLst>
              <p:tags r:id="rId23"/>
            </p:custDataLst>
          </p:nvPr>
        </p:nvGraphicFramePr>
        <p:xfrm>
          <a:off x="4959985" y="3338513"/>
          <a:ext cx="360363" cy="346075"/>
        </p:xfrm>
        <a:graphic>
          <a:graphicData uri="http://schemas.openxmlformats.org/presentationml/2006/ole">
            <mc:AlternateContent xmlns:mc="http://schemas.openxmlformats.org/markup-compatibility/2006">
              <mc:Choice xmlns:v="urn:schemas-microsoft-com:vml" Requires="v">
                <p:oleObj spid="_x0000_s3077" name="" r:id="rId24" imgW="242570" imgH="229870" progId="Equation.3">
                  <p:embed/>
                </p:oleObj>
              </mc:Choice>
              <mc:Fallback>
                <p:oleObj name="" r:id="rId24" imgW="242570" imgH="229870" progId="Equation.3">
                  <p:embed/>
                  <p:pic>
                    <p:nvPicPr>
                      <p:cNvPr id="0" name="图片 3076"/>
                      <p:cNvPicPr/>
                      <p:nvPr/>
                    </p:nvPicPr>
                    <p:blipFill>
                      <a:blip r:embed="rId25"/>
                      <a:stretch>
                        <a:fillRect/>
                      </a:stretch>
                    </p:blipFill>
                    <p:spPr>
                      <a:xfrm>
                        <a:off x="4959985" y="3338513"/>
                        <a:ext cx="360363" cy="346075"/>
                      </a:xfrm>
                      <a:prstGeom prst="rect">
                        <a:avLst/>
                      </a:prstGeom>
                      <a:noFill/>
                      <a:ln w="38100">
                        <a:noFill/>
                        <a:miter/>
                      </a:ln>
                    </p:spPr>
                  </p:pic>
                </p:oleObj>
              </mc:Fallback>
            </mc:AlternateContent>
          </a:graphicData>
        </a:graphic>
      </p:graphicFrame>
      <p:sp>
        <p:nvSpPr>
          <p:cNvPr id="26645" name="文本框 26644"/>
          <p:cNvSpPr txBox="1"/>
          <p:nvPr>
            <p:custDataLst>
              <p:tags r:id="rId26"/>
            </p:custDataLst>
          </p:nvPr>
        </p:nvSpPr>
        <p:spPr>
          <a:xfrm>
            <a:off x="2635885" y="4100513"/>
            <a:ext cx="4926965" cy="460375"/>
          </a:xfrm>
          <a:prstGeom prst="rect">
            <a:avLst/>
          </a:prstGeom>
          <a:noFill/>
          <a:ln w="9525">
            <a:noFill/>
          </a:ln>
        </p:spPr>
        <p:txBody>
          <a:bodyPr wrap="none" anchor="t" anchorCtr="0">
            <a:spAutoFit/>
          </a:bodyPr>
          <a:p>
            <a:r>
              <a:rPr lang="zh-CN" altLang="en-US" sz="2400" dirty="0">
                <a:latin typeface="Times New Roman" panose="02020603050405020304" charset="0"/>
                <a:ea typeface="宋体" panose="02010600030101010101" pitchFamily="2" charset="-122"/>
              </a:rPr>
              <a:t>注意：当</a:t>
            </a:r>
            <a:r>
              <a:rPr lang="en-US" altLang="zh-CN" sz="2400" dirty="0">
                <a:latin typeface="Times New Roman" panose="02020603050405020304" charset="0"/>
              </a:rPr>
              <a:t>n=0</a:t>
            </a:r>
            <a:r>
              <a:rPr lang="zh-CN" altLang="en-US" sz="2400" dirty="0">
                <a:latin typeface="Times New Roman" panose="02020603050405020304" charset="0"/>
                <a:ea typeface="宋体" panose="02010600030101010101" pitchFamily="2" charset="-122"/>
              </a:rPr>
              <a:t>时，通解中还应该包含</a:t>
            </a:r>
            <a:endParaRPr lang="zh-CN" altLang="en-US" sz="2400" dirty="0">
              <a:latin typeface="Times New Roman" panose="02020603050405020304" charset="0"/>
              <a:ea typeface="宋体" panose="02010600030101010101" pitchFamily="2" charset="-122"/>
            </a:endParaRPr>
          </a:p>
        </p:txBody>
      </p:sp>
      <p:graphicFrame>
        <p:nvGraphicFramePr>
          <p:cNvPr id="26647" name="对象 26646"/>
          <p:cNvGraphicFramePr>
            <a:graphicFrameLocks noChangeAspect="1"/>
          </p:cNvGraphicFramePr>
          <p:nvPr>
            <p:custDataLst>
              <p:tags r:id="rId27"/>
            </p:custDataLst>
          </p:nvPr>
        </p:nvGraphicFramePr>
        <p:xfrm>
          <a:off x="7623810" y="4081463"/>
          <a:ext cx="1579563" cy="450850"/>
        </p:xfrm>
        <a:graphic>
          <a:graphicData uri="http://schemas.openxmlformats.org/presentationml/2006/ole">
            <mc:AlternateContent xmlns:mc="http://schemas.openxmlformats.org/markup-compatibility/2006">
              <mc:Choice xmlns:v="urn:schemas-microsoft-com:vml" Requires="v">
                <p:oleObj spid="_x0000_s3081" name="" r:id="rId28" imgW="800735" imgH="228600" progId="Equation.3">
                  <p:embed/>
                </p:oleObj>
              </mc:Choice>
              <mc:Fallback>
                <p:oleObj name="" r:id="rId28" imgW="800735" imgH="228600" progId="Equation.3">
                  <p:embed/>
                  <p:pic>
                    <p:nvPicPr>
                      <p:cNvPr id="0" name="图片 3080"/>
                      <p:cNvPicPr/>
                      <p:nvPr/>
                    </p:nvPicPr>
                    <p:blipFill>
                      <a:blip r:embed="rId29"/>
                      <a:stretch>
                        <a:fillRect/>
                      </a:stretch>
                    </p:blipFill>
                    <p:spPr>
                      <a:xfrm>
                        <a:off x="7623810" y="4081463"/>
                        <a:ext cx="1579563" cy="450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6635"/>
                                        </p:tgtEl>
                                        <p:attrNameLst>
                                          <p:attrName>style.visibility</p:attrName>
                                        </p:attrNameLst>
                                      </p:cBhvr>
                                      <p:to>
                                        <p:strVal val="visible"/>
                                      </p:to>
                                    </p:set>
                                    <p:animEffect transition="in" filter="box(in)">
                                      <p:cBhvr>
                                        <p:cTn id="12" dur="500"/>
                                        <p:tgtEl>
                                          <p:spTgt spid="2663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636"/>
                                        </p:tgtEl>
                                        <p:attrNameLst>
                                          <p:attrName>style.visibility</p:attrName>
                                        </p:attrNameLst>
                                      </p:cBhvr>
                                      <p:to>
                                        <p:strVal val="visible"/>
                                      </p:to>
                                    </p:set>
                                    <p:anim calcmode="lin" valueType="num">
                                      <p:cBhvr>
                                        <p:cTn id="17" dur="500" fill="hold"/>
                                        <p:tgtEl>
                                          <p:spTgt spid="26636"/>
                                        </p:tgtEl>
                                        <p:attrNameLst>
                                          <p:attrName>ppt_x</p:attrName>
                                        </p:attrNameLst>
                                      </p:cBhvr>
                                      <p:tavLst>
                                        <p:tav tm="0">
                                          <p:val>
                                            <p:strVal val="#ppt_x"/>
                                          </p:val>
                                        </p:tav>
                                        <p:tav tm="100000">
                                          <p:val>
                                            <p:strVal val="#ppt_x"/>
                                          </p:val>
                                        </p:tav>
                                      </p:tavLst>
                                    </p:anim>
                                    <p:anim calcmode="lin" valueType="num">
                                      <p:cBhvr>
                                        <p:cTn id="18" dur="500" fill="hold"/>
                                        <p:tgtEl>
                                          <p:spTgt spid="2663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638"/>
                                        </p:tgtEl>
                                        <p:attrNameLst>
                                          <p:attrName>style.visibility</p:attrName>
                                        </p:attrNameLst>
                                      </p:cBhvr>
                                      <p:to>
                                        <p:strVal val="visible"/>
                                      </p:to>
                                    </p:set>
                                    <p:anim calcmode="lin" valueType="num">
                                      <p:cBhvr>
                                        <p:cTn id="21" dur="500" fill="hold"/>
                                        <p:tgtEl>
                                          <p:spTgt spid="26638"/>
                                        </p:tgtEl>
                                        <p:attrNameLst>
                                          <p:attrName>ppt_x</p:attrName>
                                        </p:attrNameLst>
                                      </p:cBhvr>
                                      <p:tavLst>
                                        <p:tav tm="0">
                                          <p:val>
                                            <p:strVal val="#ppt_x"/>
                                          </p:val>
                                        </p:tav>
                                        <p:tav tm="100000">
                                          <p:val>
                                            <p:strVal val="#ppt_x"/>
                                          </p:val>
                                        </p:tav>
                                      </p:tavLst>
                                    </p:anim>
                                    <p:anim calcmode="lin" valueType="num">
                                      <p:cBhvr>
                                        <p:cTn id="22" dur="500" fill="hold"/>
                                        <p:tgtEl>
                                          <p:spTgt spid="2663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640"/>
                                        </p:tgtEl>
                                        <p:attrNameLst>
                                          <p:attrName>style.visibility</p:attrName>
                                        </p:attrNameLst>
                                      </p:cBhvr>
                                      <p:to>
                                        <p:strVal val="visible"/>
                                      </p:to>
                                    </p:set>
                                    <p:anim calcmode="lin" valueType="num">
                                      <p:cBhvr>
                                        <p:cTn id="25" dur="500" fill="hold"/>
                                        <p:tgtEl>
                                          <p:spTgt spid="26640"/>
                                        </p:tgtEl>
                                        <p:attrNameLst>
                                          <p:attrName>ppt_x</p:attrName>
                                        </p:attrNameLst>
                                      </p:cBhvr>
                                      <p:tavLst>
                                        <p:tav tm="0">
                                          <p:val>
                                            <p:strVal val="#ppt_x"/>
                                          </p:val>
                                        </p:tav>
                                        <p:tav tm="100000">
                                          <p:val>
                                            <p:strVal val="#ppt_x"/>
                                          </p:val>
                                        </p:tav>
                                      </p:tavLst>
                                    </p:anim>
                                    <p:anim calcmode="lin" valueType="num">
                                      <p:cBhvr>
                                        <p:cTn id="26" dur="500" fill="hold"/>
                                        <p:tgtEl>
                                          <p:spTgt spid="2664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642"/>
                                        </p:tgtEl>
                                        <p:attrNameLst>
                                          <p:attrName>style.visibility</p:attrName>
                                        </p:attrNameLst>
                                      </p:cBhvr>
                                      <p:to>
                                        <p:strVal val="visible"/>
                                      </p:to>
                                    </p:set>
                                    <p:anim calcmode="lin" valueType="num">
                                      <p:cBhvr>
                                        <p:cTn id="29" dur="500" fill="hold"/>
                                        <p:tgtEl>
                                          <p:spTgt spid="26642"/>
                                        </p:tgtEl>
                                        <p:attrNameLst>
                                          <p:attrName>ppt_x</p:attrName>
                                        </p:attrNameLst>
                                      </p:cBhvr>
                                      <p:tavLst>
                                        <p:tav tm="0">
                                          <p:val>
                                            <p:strVal val="#ppt_x"/>
                                          </p:val>
                                        </p:tav>
                                        <p:tav tm="100000">
                                          <p:val>
                                            <p:strVal val="#ppt_x"/>
                                          </p:val>
                                        </p:tav>
                                      </p:tavLst>
                                    </p:anim>
                                    <p:anim calcmode="lin" valueType="num">
                                      <p:cBhvr>
                                        <p:cTn id="30" dur="500" fill="hold"/>
                                        <p:tgtEl>
                                          <p:spTgt spid="2664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644"/>
                                        </p:tgtEl>
                                        <p:attrNameLst>
                                          <p:attrName>style.visibility</p:attrName>
                                        </p:attrNameLst>
                                      </p:cBhvr>
                                      <p:to>
                                        <p:strVal val="visible"/>
                                      </p:to>
                                    </p:set>
                                    <p:anim calcmode="lin" valueType="num">
                                      <p:cBhvr>
                                        <p:cTn id="33" dur="500" fill="hold"/>
                                        <p:tgtEl>
                                          <p:spTgt spid="26644"/>
                                        </p:tgtEl>
                                        <p:attrNameLst>
                                          <p:attrName>ppt_x</p:attrName>
                                        </p:attrNameLst>
                                      </p:cBhvr>
                                      <p:tavLst>
                                        <p:tav tm="0">
                                          <p:val>
                                            <p:strVal val="#ppt_x"/>
                                          </p:val>
                                        </p:tav>
                                        <p:tav tm="100000">
                                          <p:val>
                                            <p:strVal val="#ppt_x"/>
                                          </p:val>
                                        </p:tav>
                                      </p:tavLst>
                                    </p:anim>
                                    <p:anim calcmode="lin" valueType="num">
                                      <p:cBhvr>
                                        <p:cTn id="34" dur="500" fill="hold"/>
                                        <p:tgtEl>
                                          <p:spTgt spid="2664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26645"/>
                                        </p:tgtEl>
                                        <p:attrNameLst>
                                          <p:attrName>style.visibility</p:attrName>
                                        </p:attrNameLst>
                                      </p:cBhvr>
                                      <p:to>
                                        <p:strVal val="visible"/>
                                      </p:to>
                                    </p:set>
                                    <p:animEffect transition="in" filter="diamond(in)">
                                      <p:cBhvr>
                                        <p:cTn id="39" dur="1000"/>
                                        <p:tgtEl>
                                          <p:spTgt spid="26645"/>
                                        </p:tgtEl>
                                      </p:cBhvr>
                                    </p:animEffect>
                                  </p:childTnLst>
                                </p:cTn>
                              </p:par>
                              <p:par>
                                <p:cTn id="40" presetID="8" presetClass="entr" presetSubtype="16" fill="hold" nodeType="withEffect">
                                  <p:stCondLst>
                                    <p:cond delay="0"/>
                                  </p:stCondLst>
                                  <p:childTnLst>
                                    <p:set>
                                      <p:cBhvr>
                                        <p:cTn id="41" dur="1" fill="hold">
                                          <p:stCondLst>
                                            <p:cond delay="0"/>
                                          </p:stCondLst>
                                        </p:cTn>
                                        <p:tgtEl>
                                          <p:spTgt spid="26647"/>
                                        </p:tgtEl>
                                        <p:attrNameLst>
                                          <p:attrName>style.visibility</p:attrName>
                                        </p:attrNameLst>
                                      </p:cBhvr>
                                      <p:to>
                                        <p:strVal val="visible"/>
                                      </p:to>
                                    </p:set>
                                    <p:animEffect transition="in" filter="diamond(in)">
                                      <p:cBhvr>
                                        <p:cTn id="42" dur="1000"/>
                                        <p:tgtEl>
                                          <p:spTgt spid="26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ldLvl="0"/>
      <p:bldP spid="26636" grpId="0" bldLvl="0"/>
      <p:bldP spid="26645" grpId="0" bldLvl="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sp>
        <p:nvSpPr>
          <p:cNvPr id="10242" name="矩形 10241"/>
          <p:cNvSpPr/>
          <p:nvPr>
            <p:custDataLst>
              <p:tags r:id="rId9"/>
            </p:custDataLst>
          </p:nvPr>
        </p:nvSpPr>
        <p:spPr>
          <a:xfrm>
            <a:off x="1045210" y="2013903"/>
            <a:ext cx="9144000" cy="0"/>
          </a:xfrm>
          <a:prstGeom prst="rect">
            <a:avLst/>
          </a:prstGeom>
          <a:noFill/>
          <a:ln w="9525">
            <a:noFill/>
          </a:ln>
        </p:spPr>
        <p:txBody>
          <a:bodyPr anchor="t" anchorCtr="0"/>
          <a:p>
            <a:endParaRPr lang="zh-CN" altLang="en-US">
              <a:latin typeface="Times New Roman" panose="02020603050405020304" charset="0"/>
              <a:ea typeface="宋体" panose="02010600030101010101" pitchFamily="2" charset="-122"/>
            </a:endParaRPr>
          </a:p>
        </p:txBody>
      </p:sp>
      <p:graphicFrame>
        <p:nvGraphicFramePr>
          <p:cNvPr id="10243" name="对象 10242"/>
          <p:cNvGraphicFramePr>
            <a:graphicFrameLocks noChangeAspect="1"/>
          </p:cNvGraphicFramePr>
          <p:nvPr>
            <p:custDataLst>
              <p:tags r:id="rId10"/>
            </p:custDataLst>
          </p:nvPr>
        </p:nvGraphicFramePr>
        <p:xfrm>
          <a:off x="1767523" y="1142365"/>
          <a:ext cx="4321175" cy="838200"/>
        </p:xfrm>
        <a:graphic>
          <a:graphicData uri="http://schemas.openxmlformats.org/presentationml/2006/ole">
            <mc:AlternateContent xmlns:mc="http://schemas.openxmlformats.org/markup-compatibility/2006">
              <mc:Choice xmlns:v="urn:schemas-microsoft-com:vml" Requires="v">
                <p:oleObj spid="_x0000_s3082" name="" r:id="rId11" imgW="2159000" imgH="419100" progId="Equation.3">
                  <p:embed/>
                </p:oleObj>
              </mc:Choice>
              <mc:Fallback>
                <p:oleObj name="" r:id="rId11" imgW="2159000" imgH="419100" progId="Equation.3">
                  <p:embed/>
                  <p:pic>
                    <p:nvPicPr>
                      <p:cNvPr id="0" name="图片 3081"/>
                      <p:cNvPicPr/>
                      <p:nvPr/>
                    </p:nvPicPr>
                    <p:blipFill>
                      <a:blip r:embed="rId12"/>
                      <a:stretch>
                        <a:fillRect/>
                      </a:stretch>
                    </p:blipFill>
                    <p:spPr>
                      <a:xfrm>
                        <a:off x="1767523" y="1142365"/>
                        <a:ext cx="4321175" cy="838200"/>
                      </a:xfrm>
                      <a:prstGeom prst="rect">
                        <a:avLst/>
                      </a:prstGeom>
                      <a:noFill/>
                      <a:ln w="38100">
                        <a:noFill/>
                        <a:miter/>
                      </a:ln>
                    </p:spPr>
                  </p:pic>
                </p:oleObj>
              </mc:Fallback>
            </mc:AlternateContent>
          </a:graphicData>
        </a:graphic>
      </p:graphicFrame>
      <p:sp>
        <p:nvSpPr>
          <p:cNvPr id="10244" name="矩形 10243"/>
          <p:cNvSpPr/>
          <p:nvPr>
            <p:custDataLst>
              <p:tags r:id="rId13"/>
            </p:custDataLst>
          </p:nvPr>
        </p:nvSpPr>
        <p:spPr>
          <a:xfrm>
            <a:off x="1045210" y="2109153"/>
            <a:ext cx="9144000" cy="0"/>
          </a:xfrm>
          <a:prstGeom prst="rect">
            <a:avLst/>
          </a:prstGeom>
          <a:noFill/>
          <a:ln w="9525">
            <a:noFill/>
          </a:ln>
        </p:spPr>
        <p:txBody>
          <a:bodyPr anchor="t" anchorCtr="0"/>
          <a:p>
            <a:endParaRPr lang="zh-CN" altLang="en-US">
              <a:latin typeface="Times New Roman" panose="02020603050405020304" charset="0"/>
              <a:ea typeface="宋体" panose="02010600030101010101" pitchFamily="2" charset="-122"/>
            </a:endParaRPr>
          </a:p>
        </p:txBody>
      </p:sp>
      <p:sp>
        <p:nvSpPr>
          <p:cNvPr id="10246" name="矩形 10245"/>
          <p:cNvSpPr/>
          <p:nvPr>
            <p:custDataLst>
              <p:tags r:id="rId14"/>
            </p:custDataLst>
          </p:nvPr>
        </p:nvSpPr>
        <p:spPr>
          <a:xfrm>
            <a:off x="1172210" y="2236153"/>
            <a:ext cx="9144000" cy="0"/>
          </a:xfrm>
          <a:prstGeom prst="rect">
            <a:avLst/>
          </a:prstGeom>
          <a:noFill/>
          <a:ln w="9525">
            <a:noFill/>
          </a:ln>
        </p:spPr>
        <p:txBody>
          <a:bodyPr anchor="t" anchorCtr="0"/>
          <a:p>
            <a:endParaRPr lang="zh-CN" altLang="en-US">
              <a:latin typeface="Times New Roman" panose="02020603050405020304" charset="0"/>
              <a:ea typeface="宋体" panose="02010600030101010101" pitchFamily="2" charset="-122"/>
            </a:endParaRPr>
          </a:p>
        </p:txBody>
      </p:sp>
      <p:graphicFrame>
        <p:nvGraphicFramePr>
          <p:cNvPr id="10247" name="对象 10246"/>
          <p:cNvGraphicFramePr>
            <a:graphicFrameLocks noChangeAspect="1"/>
          </p:cNvGraphicFramePr>
          <p:nvPr>
            <p:custDataLst>
              <p:tags r:id="rId15"/>
            </p:custDataLst>
          </p:nvPr>
        </p:nvGraphicFramePr>
        <p:xfrm>
          <a:off x="1694498" y="3576956"/>
          <a:ext cx="898525" cy="457200"/>
        </p:xfrm>
        <a:graphic>
          <a:graphicData uri="http://schemas.openxmlformats.org/presentationml/2006/ole">
            <mc:AlternateContent xmlns:mc="http://schemas.openxmlformats.org/markup-compatibility/2006">
              <mc:Choice xmlns:v="urn:schemas-microsoft-com:vml" Requires="v">
                <p:oleObj spid="_x0000_s3083" name="" r:id="rId16" imgW="446405" imgH="229235" progId="Equation.3">
                  <p:embed/>
                </p:oleObj>
              </mc:Choice>
              <mc:Fallback>
                <p:oleObj name="" r:id="rId16" imgW="446405" imgH="229235" progId="Equation.3">
                  <p:embed/>
                  <p:pic>
                    <p:nvPicPr>
                      <p:cNvPr id="0" name="图片 3082"/>
                      <p:cNvPicPr/>
                      <p:nvPr/>
                    </p:nvPicPr>
                    <p:blipFill>
                      <a:blip r:embed="rId17"/>
                      <a:stretch>
                        <a:fillRect/>
                      </a:stretch>
                    </p:blipFill>
                    <p:spPr>
                      <a:xfrm>
                        <a:off x="1694498" y="3576956"/>
                        <a:ext cx="898525" cy="457200"/>
                      </a:xfrm>
                      <a:prstGeom prst="rect">
                        <a:avLst/>
                      </a:prstGeom>
                      <a:noFill/>
                      <a:ln w="38100">
                        <a:noFill/>
                        <a:miter/>
                      </a:ln>
                    </p:spPr>
                  </p:pic>
                </p:oleObj>
              </mc:Fallback>
            </mc:AlternateContent>
          </a:graphicData>
        </a:graphic>
      </p:graphicFrame>
      <p:sp>
        <p:nvSpPr>
          <p:cNvPr id="10248" name="矩形 10247"/>
          <p:cNvSpPr/>
          <p:nvPr>
            <p:custDataLst>
              <p:tags r:id="rId18"/>
            </p:custDataLst>
          </p:nvPr>
        </p:nvSpPr>
        <p:spPr>
          <a:xfrm>
            <a:off x="1045210" y="2113915"/>
            <a:ext cx="9144000" cy="0"/>
          </a:xfrm>
          <a:prstGeom prst="rect">
            <a:avLst/>
          </a:prstGeom>
          <a:noFill/>
          <a:ln w="9525">
            <a:noFill/>
          </a:ln>
        </p:spPr>
        <p:txBody>
          <a:bodyPr anchor="t" anchorCtr="0"/>
          <a:p>
            <a:endParaRPr lang="zh-CN" altLang="en-US">
              <a:latin typeface="Times New Roman" panose="02020603050405020304" charset="0"/>
              <a:ea typeface="宋体" panose="02010600030101010101" pitchFamily="2" charset="-122"/>
            </a:endParaRPr>
          </a:p>
        </p:txBody>
      </p:sp>
      <p:graphicFrame>
        <p:nvGraphicFramePr>
          <p:cNvPr id="10249" name="对象 10248"/>
          <p:cNvGraphicFramePr>
            <a:graphicFrameLocks noChangeAspect="1"/>
          </p:cNvGraphicFramePr>
          <p:nvPr>
            <p:custDataLst>
              <p:tags r:id="rId19"/>
            </p:custDataLst>
          </p:nvPr>
        </p:nvGraphicFramePr>
        <p:xfrm>
          <a:off x="3494723" y="3592831"/>
          <a:ext cx="1187450" cy="425450"/>
        </p:xfrm>
        <a:graphic>
          <a:graphicData uri="http://schemas.openxmlformats.org/presentationml/2006/ole">
            <mc:AlternateContent xmlns:mc="http://schemas.openxmlformats.org/markup-compatibility/2006">
              <mc:Choice xmlns:v="urn:schemas-microsoft-com:vml" Requires="v">
                <p:oleObj spid="_x0000_s3079" name="" r:id="rId20" imgW="610870" imgH="216535" progId="Equation.3">
                  <p:embed/>
                </p:oleObj>
              </mc:Choice>
              <mc:Fallback>
                <p:oleObj name="" r:id="rId20" imgW="610870" imgH="216535" progId="Equation.3">
                  <p:embed/>
                  <p:pic>
                    <p:nvPicPr>
                      <p:cNvPr id="0" name="图片 3078"/>
                      <p:cNvPicPr/>
                      <p:nvPr/>
                    </p:nvPicPr>
                    <p:blipFill>
                      <a:blip r:embed="rId21"/>
                      <a:stretch>
                        <a:fillRect/>
                      </a:stretch>
                    </p:blipFill>
                    <p:spPr>
                      <a:xfrm>
                        <a:off x="3494723" y="3592831"/>
                        <a:ext cx="1187450" cy="425450"/>
                      </a:xfrm>
                      <a:prstGeom prst="rect">
                        <a:avLst/>
                      </a:prstGeom>
                      <a:noFill/>
                      <a:ln w="38100">
                        <a:noFill/>
                        <a:miter/>
                      </a:ln>
                    </p:spPr>
                  </p:pic>
                </p:oleObj>
              </mc:Fallback>
            </mc:AlternateContent>
          </a:graphicData>
        </a:graphic>
      </p:graphicFrame>
      <p:sp>
        <p:nvSpPr>
          <p:cNvPr id="10250" name="文本框 10249"/>
          <p:cNvSpPr txBox="1"/>
          <p:nvPr>
            <p:custDataLst>
              <p:tags r:id="rId22"/>
            </p:custDataLst>
          </p:nvPr>
        </p:nvSpPr>
        <p:spPr>
          <a:xfrm>
            <a:off x="2789873" y="3576956"/>
            <a:ext cx="488950" cy="457200"/>
          </a:xfrm>
          <a:prstGeom prst="rect">
            <a:avLst/>
          </a:prstGeom>
          <a:noFill/>
          <a:ln w="9525">
            <a:noFill/>
          </a:ln>
        </p:spPr>
        <p:txBody>
          <a:bodyPr wrap="none" anchor="t" anchorCtr="0">
            <a:spAutoFit/>
          </a:bodyPr>
          <a:p>
            <a:r>
              <a:rPr lang="zh-CN" altLang="en-US" sz="2400" dirty="0">
                <a:latin typeface="Times New Roman" panose="02020603050405020304" charset="0"/>
                <a:ea typeface="宋体" panose="02010600030101010101" pitchFamily="2" charset="-122"/>
              </a:rPr>
              <a:t>令</a:t>
            </a:r>
            <a:endParaRPr lang="zh-CN" altLang="en-US" sz="2400" dirty="0">
              <a:latin typeface="Times New Roman" panose="02020603050405020304" charset="0"/>
              <a:ea typeface="宋体" panose="02010600030101010101" pitchFamily="2" charset="-122"/>
            </a:endParaRPr>
          </a:p>
        </p:txBody>
      </p:sp>
      <p:sp>
        <p:nvSpPr>
          <p:cNvPr id="10251" name="矩形 10250"/>
          <p:cNvSpPr/>
          <p:nvPr>
            <p:custDataLst>
              <p:tags r:id="rId23"/>
            </p:custDataLst>
          </p:nvPr>
        </p:nvSpPr>
        <p:spPr>
          <a:xfrm>
            <a:off x="1299210" y="2363153"/>
            <a:ext cx="9144000" cy="0"/>
          </a:xfrm>
          <a:prstGeom prst="rect">
            <a:avLst/>
          </a:prstGeom>
          <a:noFill/>
          <a:ln w="9525">
            <a:noFill/>
          </a:ln>
        </p:spPr>
        <p:txBody>
          <a:bodyPr anchor="t" anchorCtr="0"/>
          <a:p>
            <a:endParaRPr lang="zh-CN" altLang="en-US">
              <a:latin typeface="Times New Roman" panose="02020603050405020304" charset="0"/>
              <a:ea typeface="宋体" panose="02010600030101010101" pitchFamily="2" charset="-122"/>
            </a:endParaRPr>
          </a:p>
        </p:txBody>
      </p:sp>
      <p:graphicFrame>
        <p:nvGraphicFramePr>
          <p:cNvPr id="10252" name="对象 10251"/>
          <p:cNvGraphicFramePr>
            <a:graphicFrameLocks noChangeAspect="1"/>
          </p:cNvGraphicFramePr>
          <p:nvPr>
            <p:custDataLst>
              <p:tags r:id="rId24"/>
            </p:custDataLst>
          </p:nvPr>
        </p:nvGraphicFramePr>
        <p:xfrm>
          <a:off x="2789873" y="4444365"/>
          <a:ext cx="6121400" cy="561975"/>
        </p:xfrm>
        <a:graphic>
          <a:graphicData uri="http://schemas.openxmlformats.org/presentationml/2006/ole">
            <mc:AlternateContent xmlns:mc="http://schemas.openxmlformats.org/markup-compatibility/2006">
              <mc:Choice xmlns:v="urn:schemas-microsoft-com:vml" Requires="v">
                <p:oleObj spid="_x0000_s3080" name="" r:id="rId25" imgW="2489200" imgH="228600" progId="Equation.3">
                  <p:embed/>
                </p:oleObj>
              </mc:Choice>
              <mc:Fallback>
                <p:oleObj name="" r:id="rId25" imgW="2489200" imgH="228600" progId="Equation.3">
                  <p:embed/>
                  <p:pic>
                    <p:nvPicPr>
                      <p:cNvPr id="0" name="图片 3079"/>
                      <p:cNvPicPr/>
                      <p:nvPr/>
                    </p:nvPicPr>
                    <p:blipFill>
                      <a:blip r:embed="rId26"/>
                      <a:stretch>
                        <a:fillRect/>
                      </a:stretch>
                    </p:blipFill>
                    <p:spPr>
                      <a:xfrm>
                        <a:off x="2789873" y="4444365"/>
                        <a:ext cx="6121400" cy="561975"/>
                      </a:xfrm>
                      <a:prstGeom prst="rect">
                        <a:avLst/>
                      </a:prstGeom>
                      <a:noFill/>
                      <a:ln w="38100">
                        <a:noFill/>
                        <a:miter/>
                      </a:ln>
                    </p:spPr>
                  </p:pic>
                </p:oleObj>
              </mc:Fallback>
            </mc:AlternateContent>
          </a:graphicData>
        </a:graphic>
      </p:graphicFrame>
      <p:sp>
        <p:nvSpPr>
          <p:cNvPr id="10253" name="文本框 10252"/>
          <p:cNvSpPr txBox="1"/>
          <p:nvPr>
            <p:custDataLst>
              <p:tags r:id="rId27"/>
            </p:custDataLst>
          </p:nvPr>
        </p:nvSpPr>
        <p:spPr>
          <a:xfrm>
            <a:off x="5042535" y="3576956"/>
            <a:ext cx="1097280" cy="460375"/>
          </a:xfrm>
          <a:prstGeom prst="rect">
            <a:avLst/>
          </a:prstGeom>
          <a:noFill/>
          <a:ln w="9525">
            <a:noFill/>
          </a:ln>
        </p:spPr>
        <p:txBody>
          <a:bodyPr wrap="none" anchor="t" anchorCtr="0">
            <a:spAutoFit/>
          </a:bodyPr>
          <a:p>
            <a:r>
              <a:rPr lang="zh-CN" altLang="en-US" sz="2400" dirty="0">
                <a:latin typeface="Times New Roman" panose="02020603050405020304" charset="0"/>
                <a:ea typeface="宋体" panose="02010600030101010101" pitchFamily="2" charset="-122"/>
              </a:rPr>
              <a:t>于是，</a:t>
            </a:r>
            <a:endParaRPr lang="zh-CN" altLang="en-US" sz="2400" dirty="0">
              <a:latin typeface="Times New Roman" panose="02020603050405020304" charset="0"/>
              <a:ea typeface="宋体" panose="02010600030101010101" pitchFamily="2" charset="-122"/>
            </a:endParaRPr>
          </a:p>
        </p:txBody>
      </p:sp>
      <p:sp>
        <p:nvSpPr>
          <p:cNvPr id="10254" name="矩形 10253"/>
          <p:cNvSpPr/>
          <p:nvPr>
            <p:custDataLst>
              <p:tags r:id="rId28"/>
            </p:custDataLst>
          </p:nvPr>
        </p:nvSpPr>
        <p:spPr>
          <a:xfrm>
            <a:off x="1172210" y="2140903"/>
            <a:ext cx="9144000" cy="0"/>
          </a:xfrm>
          <a:prstGeom prst="rect">
            <a:avLst/>
          </a:prstGeom>
          <a:noFill/>
          <a:ln w="9525">
            <a:noFill/>
          </a:ln>
        </p:spPr>
        <p:txBody>
          <a:bodyPr anchor="t" anchorCtr="0"/>
          <a:p>
            <a:endParaRPr lang="zh-CN" altLang="en-US">
              <a:latin typeface="Times New Roman" panose="02020603050405020304" charset="0"/>
              <a:ea typeface="宋体" panose="02010600030101010101" pitchFamily="2" charset="-122"/>
            </a:endParaRPr>
          </a:p>
        </p:txBody>
      </p:sp>
      <p:graphicFrame>
        <p:nvGraphicFramePr>
          <p:cNvPr id="10255" name="对象 10254"/>
          <p:cNvGraphicFramePr>
            <a:graphicFrameLocks noChangeAspect="1"/>
          </p:cNvGraphicFramePr>
          <p:nvPr>
            <p:custDataLst>
              <p:tags r:id="rId29"/>
            </p:custDataLst>
          </p:nvPr>
        </p:nvGraphicFramePr>
        <p:xfrm>
          <a:off x="6950710" y="1145540"/>
          <a:ext cx="2743200" cy="790575"/>
        </p:xfrm>
        <a:graphic>
          <a:graphicData uri="http://schemas.openxmlformats.org/presentationml/2006/ole">
            <mc:AlternateContent xmlns:mc="http://schemas.openxmlformats.org/markup-compatibility/2006">
              <mc:Choice xmlns:v="urn:schemas-microsoft-com:vml" Requires="v">
                <p:oleObj spid="_x0000_s3078" name="" r:id="rId30" imgW="940435" imgH="419735" progId="Equation.3">
                  <p:embed/>
                </p:oleObj>
              </mc:Choice>
              <mc:Fallback>
                <p:oleObj name="" r:id="rId30" imgW="940435" imgH="419735" progId="Equation.3">
                  <p:embed/>
                  <p:pic>
                    <p:nvPicPr>
                      <p:cNvPr id="0" name="图片 3077"/>
                      <p:cNvPicPr/>
                      <p:nvPr/>
                    </p:nvPicPr>
                    <p:blipFill>
                      <a:blip r:embed="rId31"/>
                      <a:stretch>
                        <a:fillRect/>
                      </a:stretch>
                    </p:blipFill>
                    <p:spPr>
                      <a:xfrm>
                        <a:off x="6950710" y="1145540"/>
                        <a:ext cx="2743200" cy="790575"/>
                      </a:xfrm>
                      <a:prstGeom prst="rect">
                        <a:avLst/>
                      </a:prstGeom>
                      <a:noFill/>
                      <a:ln w="38100">
                        <a:noFill/>
                        <a:miter/>
                      </a:ln>
                    </p:spPr>
                  </p:pic>
                </p:oleObj>
              </mc:Fallback>
            </mc:AlternateContent>
          </a:graphicData>
        </a:graphic>
      </p:graphicFrame>
      <p:sp>
        <p:nvSpPr>
          <p:cNvPr id="2" name="文本框 1"/>
          <p:cNvSpPr txBox="1"/>
          <p:nvPr>
            <p:custDataLst>
              <p:tags r:id="rId32"/>
            </p:custDataLst>
          </p:nvPr>
        </p:nvSpPr>
        <p:spPr>
          <a:xfrm>
            <a:off x="1172210" y="2836228"/>
            <a:ext cx="947420" cy="460375"/>
          </a:xfrm>
          <a:prstGeom prst="rect">
            <a:avLst/>
          </a:prstGeom>
          <a:noFill/>
          <a:ln w="9525">
            <a:noFill/>
          </a:ln>
        </p:spPr>
        <p:txBody>
          <a:bodyPr wrap="none" anchor="t" anchorCtr="0">
            <a:spAutoFit/>
          </a:bodyPr>
          <a:p>
            <a:r>
              <a:rPr lang="zh-CN" altLang="en-US" sz="2400" b="1" dirty="0">
                <a:solidFill>
                  <a:srgbClr val="FF0000"/>
                </a:solidFill>
                <a:latin typeface="Times New Roman" panose="02020603050405020304" charset="0"/>
              </a:rPr>
              <a:t>情况</a:t>
            </a:r>
            <a:r>
              <a:rPr lang="en-US" altLang="zh-CN" sz="2400" b="1" dirty="0">
                <a:solidFill>
                  <a:srgbClr val="FF0000"/>
                </a:solidFill>
                <a:latin typeface="Times New Roman" panose="02020603050405020304" charset="0"/>
              </a:rPr>
              <a:t>2</a:t>
            </a:r>
            <a:endParaRPr lang="en-US" altLang="zh-CN" sz="2400" b="1" dirty="0">
              <a:solidFill>
                <a:srgbClr val="FF00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ox(in)">
                                      <p:cBhvr>
                                        <p:cTn id="7" dur="500"/>
                                        <p:tgtEl>
                                          <p:spTgt spid="10243"/>
                                        </p:tgtEl>
                                      </p:cBhvr>
                                    </p:animEffect>
                                  </p:childTnLst>
                                </p:cTn>
                              </p:par>
                              <p:par>
                                <p:cTn id="8" presetID="4" presetClass="entr" presetSubtype="16" fill="hold" nodeType="withEffect">
                                  <p:stCondLst>
                                    <p:cond delay="0"/>
                                  </p:stCondLst>
                                  <p:childTnLst>
                                    <p:set>
                                      <p:cBhvr>
                                        <p:cTn id="9" dur="1" fill="hold">
                                          <p:stCondLst>
                                            <p:cond delay="0"/>
                                          </p:stCondLst>
                                        </p:cTn>
                                        <p:tgtEl>
                                          <p:spTgt spid="10255"/>
                                        </p:tgtEl>
                                        <p:attrNameLst>
                                          <p:attrName>style.visibility</p:attrName>
                                        </p:attrNameLst>
                                      </p:cBhvr>
                                      <p:to>
                                        <p:strVal val="visible"/>
                                      </p:to>
                                    </p:set>
                                    <p:animEffect transition="in" filter="box(in)">
                                      <p:cBhvr>
                                        <p:cTn id="10" dur="500"/>
                                        <p:tgtEl>
                                          <p:spTgt spid="1025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10242"/>
                                        </p:tgtEl>
                                        <p:attrNameLst>
                                          <p:attrName>style.visibility</p:attrName>
                                        </p:attrNameLst>
                                      </p:cBhvr>
                                      <p:to>
                                        <p:strVal val="visible"/>
                                      </p:to>
                                    </p:set>
                                    <p:animEffect transition="in" filter="diamond(in)">
                                      <p:cBhvr>
                                        <p:cTn id="15" dur="2000"/>
                                        <p:tgtEl>
                                          <p:spTgt spid="10242"/>
                                        </p:tgtEl>
                                      </p:cBhvr>
                                    </p:animEffect>
                                  </p:childTnLst>
                                </p:cTn>
                              </p:par>
                              <p:par>
                                <p:cTn id="16" presetID="8" presetClass="entr" presetSubtype="16" fill="hold" nodeType="with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diamond(in)">
                                      <p:cBhvr>
                                        <p:cTn id="18" dur="2000"/>
                                        <p:tgtEl>
                                          <p:spTgt spid="10244"/>
                                        </p:tgtEl>
                                      </p:cBhvr>
                                    </p:animEffect>
                                  </p:childTnLst>
                                </p:cTn>
                              </p:par>
                              <p:par>
                                <p:cTn id="19" presetID="8" presetClass="entr" presetSubtype="16" fill="hold" nodeType="withEffect">
                                  <p:stCondLst>
                                    <p:cond delay="0"/>
                                  </p:stCondLst>
                                  <p:childTnLst>
                                    <p:set>
                                      <p:cBhvr>
                                        <p:cTn id="20" dur="1" fill="hold">
                                          <p:stCondLst>
                                            <p:cond delay="0"/>
                                          </p:stCondLst>
                                        </p:cTn>
                                        <p:tgtEl>
                                          <p:spTgt spid="10246"/>
                                        </p:tgtEl>
                                        <p:attrNameLst>
                                          <p:attrName>style.visibility</p:attrName>
                                        </p:attrNameLst>
                                      </p:cBhvr>
                                      <p:to>
                                        <p:strVal val="visible"/>
                                      </p:to>
                                    </p:set>
                                    <p:animEffect transition="in" filter="diamond(in)">
                                      <p:cBhvr>
                                        <p:cTn id="21" dur="2000"/>
                                        <p:tgtEl>
                                          <p:spTgt spid="10246"/>
                                        </p:tgtEl>
                                      </p:cBhvr>
                                    </p:animEffect>
                                  </p:childTnLst>
                                </p:cTn>
                              </p:par>
                              <p:par>
                                <p:cTn id="22" presetID="8" presetClass="entr" presetSubtype="16" fill="hold" nodeType="withEffect">
                                  <p:stCondLst>
                                    <p:cond delay="0"/>
                                  </p:stCondLst>
                                  <p:childTnLst>
                                    <p:set>
                                      <p:cBhvr>
                                        <p:cTn id="23" dur="1" fill="hold">
                                          <p:stCondLst>
                                            <p:cond delay="0"/>
                                          </p:stCondLst>
                                        </p:cTn>
                                        <p:tgtEl>
                                          <p:spTgt spid="10248"/>
                                        </p:tgtEl>
                                        <p:attrNameLst>
                                          <p:attrName>style.visibility</p:attrName>
                                        </p:attrNameLst>
                                      </p:cBhvr>
                                      <p:to>
                                        <p:strVal val="visible"/>
                                      </p:to>
                                    </p:set>
                                    <p:animEffect transition="in" filter="diamond(in)">
                                      <p:cBhvr>
                                        <p:cTn id="24" dur="2000"/>
                                        <p:tgtEl>
                                          <p:spTgt spid="10248"/>
                                        </p:tgtEl>
                                      </p:cBhvr>
                                    </p:animEffect>
                                  </p:childTnLst>
                                </p:cTn>
                              </p:par>
                              <p:par>
                                <p:cTn id="25" presetID="8" presetClass="entr" presetSubtype="16" fill="hold" nodeType="withEffect">
                                  <p:stCondLst>
                                    <p:cond delay="0"/>
                                  </p:stCondLst>
                                  <p:childTnLst>
                                    <p:set>
                                      <p:cBhvr>
                                        <p:cTn id="26" dur="1" fill="hold">
                                          <p:stCondLst>
                                            <p:cond delay="0"/>
                                          </p:stCondLst>
                                        </p:cTn>
                                        <p:tgtEl>
                                          <p:spTgt spid="10251"/>
                                        </p:tgtEl>
                                        <p:attrNameLst>
                                          <p:attrName>style.visibility</p:attrName>
                                        </p:attrNameLst>
                                      </p:cBhvr>
                                      <p:to>
                                        <p:strVal val="visible"/>
                                      </p:to>
                                    </p:set>
                                    <p:animEffect transition="in" filter="diamond(in)">
                                      <p:cBhvr>
                                        <p:cTn id="27" dur="2000"/>
                                        <p:tgtEl>
                                          <p:spTgt spid="10251"/>
                                        </p:tgtEl>
                                      </p:cBhvr>
                                    </p:animEffect>
                                  </p:childTnLst>
                                </p:cTn>
                              </p:par>
                              <p:par>
                                <p:cTn id="28" presetID="8" presetClass="entr" presetSubtype="16" fill="hold" nodeType="withEffect">
                                  <p:stCondLst>
                                    <p:cond delay="0"/>
                                  </p:stCondLst>
                                  <p:childTnLst>
                                    <p:set>
                                      <p:cBhvr>
                                        <p:cTn id="29" dur="1" fill="hold">
                                          <p:stCondLst>
                                            <p:cond delay="0"/>
                                          </p:stCondLst>
                                        </p:cTn>
                                        <p:tgtEl>
                                          <p:spTgt spid="10254"/>
                                        </p:tgtEl>
                                        <p:attrNameLst>
                                          <p:attrName>style.visibility</p:attrName>
                                        </p:attrNameLst>
                                      </p:cBhvr>
                                      <p:to>
                                        <p:strVal val="visible"/>
                                      </p:to>
                                    </p:set>
                                    <p:animEffect transition="in" filter="diamond(in)">
                                      <p:cBhvr>
                                        <p:cTn id="30" dur="2000"/>
                                        <p:tgtEl>
                                          <p:spTgt spid="10254"/>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box(in)">
                                      <p:cBhvr>
                                        <p:cTn id="35" dur="500"/>
                                        <p:tgtEl>
                                          <p:spTgt spid="10247"/>
                                        </p:tgtEl>
                                      </p:cBhvr>
                                    </p:animEffect>
                                  </p:childTnLst>
                                </p:cTn>
                              </p:par>
                              <p:par>
                                <p:cTn id="36" presetID="4" presetClass="entr" presetSubtype="16" fill="hold" nodeType="withEffect">
                                  <p:stCondLst>
                                    <p:cond delay="0"/>
                                  </p:stCondLst>
                                  <p:childTnLst>
                                    <p:set>
                                      <p:cBhvr>
                                        <p:cTn id="37" dur="1" fill="hold">
                                          <p:stCondLst>
                                            <p:cond delay="0"/>
                                          </p:stCondLst>
                                        </p:cTn>
                                        <p:tgtEl>
                                          <p:spTgt spid="10249"/>
                                        </p:tgtEl>
                                        <p:attrNameLst>
                                          <p:attrName>style.visibility</p:attrName>
                                        </p:attrNameLst>
                                      </p:cBhvr>
                                      <p:to>
                                        <p:strVal val="visible"/>
                                      </p:to>
                                    </p:set>
                                    <p:animEffect transition="in" filter="box(in)">
                                      <p:cBhvr>
                                        <p:cTn id="38" dur="500"/>
                                        <p:tgtEl>
                                          <p:spTgt spid="10249"/>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0250"/>
                                        </p:tgtEl>
                                        <p:attrNameLst>
                                          <p:attrName>style.visibility</p:attrName>
                                        </p:attrNameLst>
                                      </p:cBhvr>
                                      <p:to>
                                        <p:strVal val="visible"/>
                                      </p:to>
                                    </p:set>
                                    <p:animEffect transition="in" filter="box(in)">
                                      <p:cBhvr>
                                        <p:cTn id="41" dur="500"/>
                                        <p:tgtEl>
                                          <p:spTgt spid="10250"/>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10253"/>
                                        </p:tgtEl>
                                        <p:attrNameLst>
                                          <p:attrName>style.visibility</p:attrName>
                                        </p:attrNameLst>
                                      </p:cBhvr>
                                      <p:to>
                                        <p:strVal val="visible"/>
                                      </p:to>
                                    </p:set>
                                    <p:animEffect transition="in" filter="box(in)">
                                      <p:cBhvr>
                                        <p:cTn id="44" dur="500"/>
                                        <p:tgtEl>
                                          <p:spTgt spid="10253"/>
                                        </p:tgtEl>
                                      </p:cBhvr>
                                    </p:animEffect>
                                  </p:childTnLst>
                                </p:cTn>
                              </p:par>
                              <p:par>
                                <p:cTn id="45" presetID="4" presetClass="entr" presetSubtype="16" fill="hold" nodeType="withEffect">
                                  <p:stCondLst>
                                    <p:cond delay="0"/>
                                  </p:stCondLst>
                                  <p:childTnLst>
                                    <p:set>
                                      <p:cBhvr>
                                        <p:cTn id="46" dur="1" fill="hold">
                                          <p:stCondLst>
                                            <p:cond delay="0"/>
                                          </p:stCondLst>
                                        </p:cTn>
                                        <p:tgtEl>
                                          <p:spTgt spid="10252"/>
                                        </p:tgtEl>
                                        <p:attrNameLst>
                                          <p:attrName>style.visibility</p:attrName>
                                        </p:attrNameLst>
                                      </p:cBhvr>
                                      <p:to>
                                        <p:strVal val="visible"/>
                                      </p:to>
                                    </p:set>
                                    <p:animEffect transition="in" filter="box(in)">
                                      <p:cBhvr>
                                        <p:cTn id="47" dur="500"/>
                                        <p:tgtEl>
                                          <p:spTgt spid="10252"/>
                                        </p:tgtEl>
                                      </p:cBhvr>
                                    </p:animEffect>
                                  </p:childTnLst>
                                </p:cTn>
                              </p:par>
                              <p:par>
                                <p:cTn id="48" presetID="8" presetClass="entr" presetSubtype="16"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diamond(in)">
                                      <p:cBhvr>
                                        <p:cTn id="5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bldLvl="0"/>
      <p:bldP spid="10253" grpId="0" bldLvl="0"/>
      <p:bldP spid="2" grpId="0" bldLvl="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sp>
        <p:nvSpPr>
          <p:cNvPr id="13313" name="矩形 11265"/>
          <p:cNvSpPr/>
          <p:nvPr>
            <p:custDataLst>
              <p:tags r:id="rId9"/>
            </p:custDataLst>
          </p:nvPr>
        </p:nvSpPr>
        <p:spPr>
          <a:xfrm>
            <a:off x="989965" y="2815908"/>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1267" name="对象 11266"/>
          <p:cNvGraphicFramePr>
            <a:graphicFrameLocks noChangeAspect="1"/>
          </p:cNvGraphicFramePr>
          <p:nvPr>
            <p:custDataLst>
              <p:tags r:id="rId10"/>
            </p:custDataLst>
          </p:nvPr>
        </p:nvGraphicFramePr>
        <p:xfrm>
          <a:off x="2105978" y="2695258"/>
          <a:ext cx="792162" cy="339725"/>
        </p:xfrm>
        <a:graphic>
          <a:graphicData uri="http://schemas.openxmlformats.org/presentationml/2006/ole">
            <mc:AlternateContent xmlns:mc="http://schemas.openxmlformats.org/markup-compatibility/2006">
              <mc:Choice xmlns:v="urn:schemas-microsoft-com:vml" Requires="v">
                <p:oleObj spid="_x0000_s3090" name="" r:id="rId11" imgW="471805" imgH="203835" progId="Equation.3">
                  <p:embed/>
                </p:oleObj>
              </mc:Choice>
              <mc:Fallback>
                <p:oleObj name="" r:id="rId11" imgW="471805" imgH="203835" progId="Equation.3">
                  <p:embed/>
                  <p:pic>
                    <p:nvPicPr>
                      <p:cNvPr id="0" name="图片 3089"/>
                      <p:cNvPicPr/>
                      <p:nvPr/>
                    </p:nvPicPr>
                    <p:blipFill>
                      <a:blip r:embed="rId12"/>
                      <a:stretch>
                        <a:fillRect/>
                      </a:stretch>
                    </p:blipFill>
                    <p:spPr>
                      <a:xfrm>
                        <a:off x="2105978" y="2695258"/>
                        <a:ext cx="792162" cy="339725"/>
                      </a:xfrm>
                      <a:prstGeom prst="rect">
                        <a:avLst/>
                      </a:prstGeom>
                      <a:noFill/>
                      <a:ln w="38100">
                        <a:noFill/>
                        <a:miter/>
                      </a:ln>
                    </p:spPr>
                  </p:pic>
                </p:oleObj>
              </mc:Fallback>
            </mc:AlternateContent>
          </a:graphicData>
        </a:graphic>
      </p:graphicFrame>
      <p:sp>
        <p:nvSpPr>
          <p:cNvPr id="11268" name="文本框 11267"/>
          <p:cNvSpPr txBox="1"/>
          <p:nvPr>
            <p:custDataLst>
              <p:tags r:id="rId13"/>
            </p:custDataLst>
          </p:nvPr>
        </p:nvSpPr>
        <p:spPr>
          <a:xfrm>
            <a:off x="1601153" y="2623820"/>
            <a:ext cx="488950" cy="457200"/>
          </a:xfrm>
          <a:prstGeom prst="rect">
            <a:avLst/>
          </a:prstGeom>
          <a:noFill/>
          <a:ln w="9525">
            <a:noFill/>
          </a:ln>
        </p:spPr>
        <p:txBody>
          <a:bodyPr wrap="none" anchor="t" anchorCtr="0">
            <a:spAutoFit/>
          </a:bodyPr>
          <a:p>
            <a:r>
              <a:rPr lang="zh-CN" altLang="en-US" sz="2400" dirty="0">
                <a:latin typeface="Times New Roman" panose="02020603050405020304" charset="0"/>
              </a:rPr>
              <a:t>令</a:t>
            </a:r>
            <a:endParaRPr lang="zh-CN" altLang="en-US" sz="2400" dirty="0">
              <a:latin typeface="Times New Roman" panose="02020603050405020304" charset="0"/>
            </a:endParaRPr>
          </a:p>
        </p:txBody>
      </p:sp>
      <p:sp>
        <p:nvSpPr>
          <p:cNvPr id="11269" name="文本框 11268"/>
          <p:cNvSpPr txBox="1"/>
          <p:nvPr>
            <p:custDataLst>
              <p:tags r:id="rId14"/>
            </p:custDataLst>
          </p:nvPr>
        </p:nvSpPr>
        <p:spPr>
          <a:xfrm>
            <a:off x="2948940" y="2623820"/>
            <a:ext cx="3535680" cy="460375"/>
          </a:xfrm>
          <a:prstGeom prst="rect">
            <a:avLst/>
          </a:prstGeom>
          <a:noFill/>
          <a:ln w="9525">
            <a:noFill/>
          </a:ln>
        </p:spPr>
        <p:txBody>
          <a:bodyPr wrap="none" anchor="t" anchorCtr="0">
            <a:spAutoFit/>
          </a:bodyPr>
          <a:p>
            <a:r>
              <a:rPr lang="zh-CN" altLang="en-US" sz="2400" dirty="0">
                <a:latin typeface="Times New Roman" panose="02020603050405020304" charset="0"/>
              </a:rPr>
              <a:t>代入上式，并化简，得：</a:t>
            </a:r>
            <a:endParaRPr lang="zh-CN" altLang="en-US" sz="2400" dirty="0">
              <a:latin typeface="Times New Roman" panose="02020603050405020304" charset="0"/>
            </a:endParaRPr>
          </a:p>
        </p:txBody>
      </p:sp>
      <p:sp>
        <p:nvSpPr>
          <p:cNvPr id="13317" name="矩形 11269"/>
          <p:cNvSpPr/>
          <p:nvPr>
            <p:custDataLst>
              <p:tags r:id="rId15"/>
            </p:custDataLst>
          </p:nvPr>
        </p:nvSpPr>
        <p:spPr>
          <a:xfrm>
            <a:off x="989965" y="2687320"/>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1271" name="对象 11270"/>
          <p:cNvGraphicFramePr>
            <a:graphicFrameLocks noChangeAspect="1"/>
          </p:cNvGraphicFramePr>
          <p:nvPr>
            <p:custDataLst>
              <p:tags r:id="rId16"/>
            </p:custDataLst>
          </p:nvPr>
        </p:nvGraphicFramePr>
        <p:xfrm>
          <a:off x="1458278" y="3158808"/>
          <a:ext cx="3348037" cy="858837"/>
        </p:xfrm>
        <a:graphic>
          <a:graphicData uri="http://schemas.openxmlformats.org/presentationml/2006/ole">
            <mc:AlternateContent xmlns:mc="http://schemas.openxmlformats.org/markup-compatibility/2006">
              <mc:Choice xmlns:v="urn:schemas-microsoft-com:vml" Requires="v">
                <p:oleObj spid="_x0000_s3086" name="" r:id="rId17" imgW="1778000" imgH="457200" progId="Equation.3">
                  <p:embed/>
                </p:oleObj>
              </mc:Choice>
              <mc:Fallback>
                <p:oleObj name="" r:id="rId17" imgW="1778000" imgH="457200" progId="Equation.3">
                  <p:embed/>
                  <p:pic>
                    <p:nvPicPr>
                      <p:cNvPr id="0" name="图片 3085"/>
                      <p:cNvPicPr/>
                      <p:nvPr/>
                    </p:nvPicPr>
                    <p:blipFill>
                      <a:blip r:embed="rId18"/>
                      <a:stretch>
                        <a:fillRect/>
                      </a:stretch>
                    </p:blipFill>
                    <p:spPr>
                      <a:xfrm>
                        <a:off x="1458278" y="3158808"/>
                        <a:ext cx="3348037" cy="858837"/>
                      </a:xfrm>
                      <a:prstGeom prst="rect">
                        <a:avLst/>
                      </a:prstGeom>
                      <a:noFill/>
                      <a:ln w="38100">
                        <a:noFill/>
                        <a:miter/>
                      </a:ln>
                    </p:spPr>
                  </p:pic>
                </p:oleObj>
              </mc:Fallback>
            </mc:AlternateContent>
          </a:graphicData>
        </a:graphic>
      </p:graphicFrame>
      <p:sp>
        <p:nvSpPr>
          <p:cNvPr id="13319" name="矩形 11271"/>
          <p:cNvSpPr/>
          <p:nvPr>
            <p:custDataLst>
              <p:tags r:id="rId19"/>
            </p:custDataLst>
          </p:nvPr>
        </p:nvSpPr>
        <p:spPr>
          <a:xfrm>
            <a:off x="1116965" y="2814320"/>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1273" name="对象 11272"/>
          <p:cNvGraphicFramePr>
            <a:graphicFrameLocks noChangeAspect="1"/>
          </p:cNvGraphicFramePr>
          <p:nvPr>
            <p:custDataLst>
              <p:tags r:id="rId20"/>
            </p:custDataLst>
          </p:nvPr>
        </p:nvGraphicFramePr>
        <p:xfrm>
          <a:off x="6354128" y="3158808"/>
          <a:ext cx="3600450" cy="814387"/>
        </p:xfrm>
        <a:graphic>
          <a:graphicData uri="http://schemas.openxmlformats.org/presentationml/2006/ole">
            <mc:AlternateContent xmlns:mc="http://schemas.openxmlformats.org/markup-compatibility/2006">
              <mc:Choice xmlns:v="urn:schemas-microsoft-com:vml" Requires="v">
                <p:oleObj spid="_x0000_s3084" name="" r:id="rId21" imgW="2019300" imgH="457200" progId="Equation.3">
                  <p:embed/>
                </p:oleObj>
              </mc:Choice>
              <mc:Fallback>
                <p:oleObj name="" r:id="rId21" imgW="2019300" imgH="457200" progId="Equation.3">
                  <p:embed/>
                  <p:pic>
                    <p:nvPicPr>
                      <p:cNvPr id="0" name="图片 3083"/>
                      <p:cNvPicPr/>
                      <p:nvPr/>
                    </p:nvPicPr>
                    <p:blipFill>
                      <a:blip r:embed="rId22"/>
                      <a:stretch>
                        <a:fillRect/>
                      </a:stretch>
                    </p:blipFill>
                    <p:spPr>
                      <a:xfrm>
                        <a:off x="6354128" y="3158808"/>
                        <a:ext cx="3600450" cy="814387"/>
                      </a:xfrm>
                      <a:prstGeom prst="rect">
                        <a:avLst/>
                      </a:prstGeom>
                      <a:noFill/>
                      <a:ln w="38100">
                        <a:noFill/>
                        <a:miter/>
                      </a:ln>
                    </p:spPr>
                  </p:pic>
                </p:oleObj>
              </mc:Fallback>
            </mc:AlternateContent>
          </a:graphicData>
        </a:graphic>
      </p:graphicFrame>
      <p:sp>
        <p:nvSpPr>
          <p:cNvPr id="11274" name="文本框 11273"/>
          <p:cNvSpPr txBox="1"/>
          <p:nvPr>
            <p:custDataLst>
              <p:tags r:id="rId23"/>
            </p:custDataLst>
          </p:nvPr>
        </p:nvSpPr>
        <p:spPr>
          <a:xfrm>
            <a:off x="5058728" y="3374708"/>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也即：</a:t>
            </a:r>
            <a:endParaRPr lang="zh-CN" altLang="en-US" sz="2400" dirty="0">
              <a:latin typeface="Times New Roman" panose="02020603050405020304" charset="0"/>
            </a:endParaRPr>
          </a:p>
        </p:txBody>
      </p:sp>
      <p:sp>
        <p:nvSpPr>
          <p:cNvPr id="13322" name="矩形 11274"/>
          <p:cNvSpPr/>
          <p:nvPr>
            <p:custDataLst>
              <p:tags r:id="rId24"/>
            </p:custDataLst>
          </p:nvPr>
        </p:nvSpPr>
        <p:spPr>
          <a:xfrm>
            <a:off x="989965" y="2801620"/>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1276" name="对象 11275"/>
          <p:cNvGraphicFramePr>
            <a:graphicFrameLocks noChangeAspect="1"/>
          </p:cNvGraphicFramePr>
          <p:nvPr>
            <p:custDataLst>
              <p:tags r:id="rId25"/>
            </p:custDataLst>
          </p:nvPr>
        </p:nvGraphicFramePr>
        <p:xfrm>
          <a:off x="1890078" y="4068445"/>
          <a:ext cx="7453312" cy="558800"/>
        </p:xfrm>
        <a:graphic>
          <a:graphicData uri="http://schemas.openxmlformats.org/presentationml/2006/ole">
            <mc:AlternateContent xmlns:mc="http://schemas.openxmlformats.org/markup-compatibility/2006">
              <mc:Choice xmlns:v="urn:schemas-microsoft-com:vml" Requires="v">
                <p:oleObj spid="_x0000_s3087" name="" r:id="rId26" imgW="3048000" imgH="228600" progId="Equation.3">
                  <p:embed/>
                </p:oleObj>
              </mc:Choice>
              <mc:Fallback>
                <p:oleObj name="" r:id="rId26" imgW="3048000" imgH="228600" progId="Equation.3">
                  <p:embed/>
                  <p:pic>
                    <p:nvPicPr>
                      <p:cNvPr id="0" name="图片 3086"/>
                      <p:cNvPicPr/>
                      <p:nvPr/>
                    </p:nvPicPr>
                    <p:blipFill>
                      <a:blip r:embed="rId27"/>
                      <a:stretch>
                        <a:fillRect/>
                      </a:stretch>
                    </p:blipFill>
                    <p:spPr>
                      <a:xfrm>
                        <a:off x="1890078" y="4068445"/>
                        <a:ext cx="7453312" cy="558800"/>
                      </a:xfrm>
                      <a:prstGeom prst="rect">
                        <a:avLst/>
                      </a:prstGeom>
                      <a:noFill/>
                      <a:ln w="38100">
                        <a:noFill/>
                        <a:miter/>
                      </a:ln>
                    </p:spPr>
                  </p:pic>
                </p:oleObj>
              </mc:Fallback>
            </mc:AlternateContent>
          </a:graphicData>
        </a:graphic>
      </p:graphicFrame>
      <p:sp>
        <p:nvSpPr>
          <p:cNvPr id="11277" name="文本框 11276"/>
          <p:cNvSpPr txBox="1"/>
          <p:nvPr>
            <p:custDataLst>
              <p:tags r:id="rId28"/>
            </p:custDataLst>
          </p:nvPr>
        </p:nvSpPr>
        <p:spPr>
          <a:xfrm>
            <a:off x="1567815" y="4716145"/>
            <a:ext cx="8564880" cy="829945"/>
          </a:xfrm>
          <a:prstGeom prst="rect">
            <a:avLst/>
          </a:prstGeom>
          <a:noFill/>
          <a:ln w="9525">
            <a:noFill/>
          </a:ln>
        </p:spPr>
        <p:txBody>
          <a:bodyPr wrap="none" anchor="t" anchorCtr="0">
            <a:spAutoFit/>
          </a:bodyPr>
          <a:p>
            <a:r>
              <a:rPr lang="zh-CN" altLang="en-US" sz="2400" dirty="0">
                <a:latin typeface="Times New Roman" panose="02020603050405020304" charset="0"/>
              </a:rPr>
              <a:t>其中               称为贝塞尔函数或第一类贝塞尔函数，                   </a:t>
            </a:r>
            <a:endParaRPr lang="zh-CN" altLang="en-US" sz="2400" dirty="0">
              <a:latin typeface="Times New Roman" panose="02020603050405020304" charset="0"/>
            </a:endParaRPr>
          </a:p>
          <a:p>
            <a:r>
              <a:rPr lang="zh-CN" altLang="en-US" sz="2400" dirty="0">
                <a:latin typeface="Times New Roman" panose="02020603050405020304" charset="0"/>
              </a:rPr>
              <a:t>称为诺依曼函数或第二类贝塞尔函数。 </a:t>
            </a:r>
            <a:endParaRPr lang="zh-CN" altLang="en-US" sz="2400" dirty="0">
              <a:latin typeface="Times New Roman" panose="02020603050405020304" charset="0"/>
            </a:endParaRPr>
          </a:p>
        </p:txBody>
      </p:sp>
      <p:graphicFrame>
        <p:nvGraphicFramePr>
          <p:cNvPr id="11279" name="对象 11278"/>
          <p:cNvGraphicFramePr>
            <a:graphicFrameLocks noChangeAspect="1"/>
          </p:cNvGraphicFramePr>
          <p:nvPr>
            <p:custDataLst>
              <p:tags r:id="rId29"/>
            </p:custDataLst>
          </p:nvPr>
        </p:nvGraphicFramePr>
        <p:xfrm>
          <a:off x="2393315" y="4716145"/>
          <a:ext cx="684213" cy="382588"/>
        </p:xfrm>
        <a:graphic>
          <a:graphicData uri="http://schemas.openxmlformats.org/presentationml/2006/ole">
            <mc:AlternateContent xmlns:mc="http://schemas.openxmlformats.org/markup-compatibility/2006">
              <mc:Choice xmlns:v="urn:schemas-microsoft-com:vml" Requires="v">
                <p:oleObj spid="_x0000_s3088" name="" r:id="rId30" imgW="408305" imgH="229235" progId="Equation.3">
                  <p:embed/>
                </p:oleObj>
              </mc:Choice>
              <mc:Fallback>
                <p:oleObj name="" r:id="rId30" imgW="408305" imgH="229235" progId="Equation.3">
                  <p:embed/>
                  <p:pic>
                    <p:nvPicPr>
                      <p:cNvPr id="0" name="图片 3087"/>
                      <p:cNvPicPr/>
                      <p:nvPr/>
                    </p:nvPicPr>
                    <p:blipFill>
                      <a:blip r:embed="rId31"/>
                      <a:stretch>
                        <a:fillRect/>
                      </a:stretch>
                    </p:blipFill>
                    <p:spPr>
                      <a:xfrm>
                        <a:off x="2393315" y="4716145"/>
                        <a:ext cx="684213" cy="382588"/>
                      </a:xfrm>
                      <a:prstGeom prst="rect">
                        <a:avLst/>
                      </a:prstGeom>
                      <a:noFill/>
                      <a:ln w="38100">
                        <a:noFill/>
                        <a:miter/>
                      </a:ln>
                    </p:spPr>
                  </p:pic>
                </p:oleObj>
              </mc:Fallback>
            </mc:AlternateContent>
          </a:graphicData>
        </a:graphic>
      </p:graphicFrame>
      <p:sp>
        <p:nvSpPr>
          <p:cNvPr id="13327" name="矩形 11279"/>
          <p:cNvSpPr/>
          <p:nvPr>
            <p:custDataLst>
              <p:tags r:id="rId32"/>
            </p:custDataLst>
          </p:nvPr>
        </p:nvSpPr>
        <p:spPr>
          <a:xfrm>
            <a:off x="1116965" y="2928620"/>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1281" name="对象 11280"/>
          <p:cNvGraphicFramePr>
            <a:graphicFrameLocks noChangeAspect="1"/>
          </p:cNvGraphicFramePr>
          <p:nvPr>
            <p:custDataLst>
              <p:tags r:id="rId33"/>
            </p:custDataLst>
          </p:nvPr>
        </p:nvGraphicFramePr>
        <p:xfrm>
          <a:off x="8441690" y="4789170"/>
          <a:ext cx="684213" cy="365125"/>
        </p:xfrm>
        <a:graphic>
          <a:graphicData uri="http://schemas.openxmlformats.org/presentationml/2006/ole">
            <mc:AlternateContent xmlns:mc="http://schemas.openxmlformats.org/markup-compatibility/2006">
              <mc:Choice xmlns:v="urn:schemas-microsoft-com:vml" Requires="v">
                <p:oleObj spid="_x0000_s3089" name="" r:id="rId34" imgW="433705" imgH="229235" progId="Equation.3">
                  <p:embed/>
                </p:oleObj>
              </mc:Choice>
              <mc:Fallback>
                <p:oleObj name="" r:id="rId34" imgW="433705" imgH="229235" progId="Equation.3">
                  <p:embed/>
                  <p:pic>
                    <p:nvPicPr>
                      <p:cNvPr id="0" name="图片 3088"/>
                      <p:cNvPicPr/>
                      <p:nvPr/>
                    </p:nvPicPr>
                    <p:blipFill>
                      <a:blip r:embed="rId35"/>
                      <a:stretch>
                        <a:fillRect/>
                      </a:stretch>
                    </p:blipFill>
                    <p:spPr>
                      <a:xfrm>
                        <a:off x="8441690" y="4789170"/>
                        <a:ext cx="684213" cy="365125"/>
                      </a:xfrm>
                      <a:prstGeom prst="rect">
                        <a:avLst/>
                      </a:prstGeom>
                      <a:noFill/>
                      <a:ln w="38100">
                        <a:noFill/>
                        <a:miter/>
                      </a:ln>
                    </p:spPr>
                  </p:pic>
                </p:oleObj>
              </mc:Fallback>
            </mc:AlternateContent>
          </a:graphicData>
        </a:graphic>
      </p:graphicFrame>
      <p:graphicFrame>
        <p:nvGraphicFramePr>
          <p:cNvPr id="11283" name="对象 11282"/>
          <p:cNvGraphicFramePr>
            <a:graphicFrameLocks noChangeAspect="1"/>
          </p:cNvGraphicFramePr>
          <p:nvPr>
            <p:custDataLst>
              <p:tags r:id="rId36"/>
            </p:custDataLst>
          </p:nvPr>
        </p:nvGraphicFramePr>
        <p:xfrm>
          <a:off x="2609215" y="1444308"/>
          <a:ext cx="4035425" cy="904875"/>
        </p:xfrm>
        <a:graphic>
          <a:graphicData uri="http://schemas.openxmlformats.org/presentationml/2006/ole">
            <mc:AlternateContent xmlns:mc="http://schemas.openxmlformats.org/markup-compatibility/2006">
              <mc:Choice xmlns:v="urn:schemas-microsoft-com:vml" Requires="v">
                <p:oleObj spid="_x0000_s3085" name="" r:id="rId37" imgW="1866900" imgH="419100" progId="Equation.3">
                  <p:embed/>
                </p:oleObj>
              </mc:Choice>
              <mc:Fallback>
                <p:oleObj name="" r:id="rId37" imgW="1866900" imgH="419100" progId="Equation.3">
                  <p:embed/>
                  <p:pic>
                    <p:nvPicPr>
                      <p:cNvPr id="0" name="图片 3084"/>
                      <p:cNvPicPr/>
                      <p:nvPr/>
                    </p:nvPicPr>
                    <p:blipFill>
                      <a:blip r:embed="rId38"/>
                      <a:stretch>
                        <a:fillRect/>
                      </a:stretch>
                    </p:blipFill>
                    <p:spPr>
                      <a:xfrm>
                        <a:off x="2609215" y="1444308"/>
                        <a:ext cx="4035425" cy="904875"/>
                      </a:xfrm>
                      <a:prstGeom prst="rect">
                        <a:avLst/>
                      </a:prstGeom>
                      <a:noFill/>
                      <a:ln w="38100">
                        <a:noFill/>
                        <a:miter/>
                      </a:ln>
                    </p:spPr>
                  </p:pic>
                </p:oleObj>
              </mc:Fallback>
            </mc:AlternateContent>
          </a:graphicData>
        </a:graphic>
      </p:graphicFrame>
      <p:sp>
        <p:nvSpPr>
          <p:cNvPr id="11284" name="文本框 11283"/>
          <p:cNvSpPr txBox="1"/>
          <p:nvPr>
            <p:custDataLst>
              <p:tags r:id="rId39"/>
            </p:custDataLst>
          </p:nvPr>
        </p:nvSpPr>
        <p:spPr>
          <a:xfrm>
            <a:off x="1688465" y="939483"/>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并且：</a:t>
            </a:r>
            <a:endParaRPr lang="zh-CN" altLang="en-US"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84"/>
                                        </p:tgtEl>
                                        <p:attrNameLst>
                                          <p:attrName>style.visibility</p:attrName>
                                        </p:attrNameLst>
                                      </p:cBhvr>
                                      <p:to>
                                        <p:strVal val="visible"/>
                                      </p:to>
                                    </p:set>
                                    <p:animEffect transition="in" filter="blinds(horizontal)">
                                      <p:cBhvr>
                                        <p:cTn id="7" dur="500"/>
                                        <p:tgtEl>
                                          <p:spTgt spid="11284"/>
                                        </p:tgtEl>
                                      </p:cBhvr>
                                    </p:animEffect>
                                  </p:childTnLst>
                                </p:cTn>
                              </p:par>
                              <p:par>
                                <p:cTn id="8" presetID="3" presetClass="entr" presetSubtype="10" fill="hold" nodeType="withEffect">
                                  <p:stCondLst>
                                    <p:cond delay="0"/>
                                  </p:stCondLst>
                                  <p:childTnLst>
                                    <p:set>
                                      <p:cBhvr>
                                        <p:cTn id="9" dur="1" fill="hold">
                                          <p:stCondLst>
                                            <p:cond delay="0"/>
                                          </p:stCondLst>
                                        </p:cTn>
                                        <p:tgtEl>
                                          <p:spTgt spid="11283"/>
                                        </p:tgtEl>
                                        <p:attrNameLst>
                                          <p:attrName>style.visibility</p:attrName>
                                        </p:attrNameLst>
                                      </p:cBhvr>
                                      <p:to>
                                        <p:strVal val="visible"/>
                                      </p:to>
                                    </p:set>
                                    <p:animEffect transition="in" filter="blinds(horizontal)">
                                      <p:cBhvr>
                                        <p:cTn id="10" dur="500"/>
                                        <p:tgtEl>
                                          <p:spTgt spid="1128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67"/>
                                        </p:tgtEl>
                                        <p:attrNameLst>
                                          <p:attrName>style.visibility</p:attrName>
                                        </p:attrNameLst>
                                      </p:cBhvr>
                                      <p:to>
                                        <p:strVal val="visible"/>
                                      </p:to>
                                    </p:set>
                                    <p:animEffect transition="in" filter="blinds(horizontal)">
                                      <p:cBhvr>
                                        <p:cTn id="15" dur="500"/>
                                        <p:tgtEl>
                                          <p:spTgt spid="1126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268"/>
                                        </p:tgtEl>
                                        <p:attrNameLst>
                                          <p:attrName>style.visibility</p:attrName>
                                        </p:attrNameLst>
                                      </p:cBhvr>
                                      <p:to>
                                        <p:strVal val="visible"/>
                                      </p:to>
                                    </p:set>
                                    <p:animEffect transition="in" filter="blinds(horizontal)">
                                      <p:cBhvr>
                                        <p:cTn id="18" dur="500"/>
                                        <p:tgtEl>
                                          <p:spTgt spid="1126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animEffect transition="in" filter="blinds(horizontal)">
                                      <p:cBhvr>
                                        <p:cTn id="21" dur="500"/>
                                        <p:tgtEl>
                                          <p:spTgt spid="1126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271"/>
                                        </p:tgtEl>
                                        <p:attrNameLst>
                                          <p:attrName>style.visibility</p:attrName>
                                        </p:attrNameLst>
                                      </p:cBhvr>
                                      <p:to>
                                        <p:strVal val="visible"/>
                                      </p:to>
                                    </p:set>
                                    <p:animEffect transition="in" filter="blinds(horizontal)">
                                      <p:cBhvr>
                                        <p:cTn id="26" dur="500"/>
                                        <p:tgtEl>
                                          <p:spTgt spid="1127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273"/>
                                        </p:tgtEl>
                                        <p:attrNameLst>
                                          <p:attrName>style.visibility</p:attrName>
                                        </p:attrNameLst>
                                      </p:cBhvr>
                                      <p:to>
                                        <p:strVal val="visible"/>
                                      </p:to>
                                    </p:set>
                                    <p:animEffect transition="in" filter="blinds(horizontal)">
                                      <p:cBhvr>
                                        <p:cTn id="31" dur="500"/>
                                        <p:tgtEl>
                                          <p:spTgt spid="1127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274"/>
                                        </p:tgtEl>
                                        <p:attrNameLst>
                                          <p:attrName>style.visibility</p:attrName>
                                        </p:attrNameLst>
                                      </p:cBhvr>
                                      <p:to>
                                        <p:strVal val="visible"/>
                                      </p:to>
                                    </p:set>
                                    <p:animEffect transition="in" filter="blinds(horizontal)">
                                      <p:cBhvr>
                                        <p:cTn id="34" dur="500"/>
                                        <p:tgtEl>
                                          <p:spTgt spid="1127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1276"/>
                                        </p:tgtEl>
                                        <p:attrNameLst>
                                          <p:attrName>style.visibility</p:attrName>
                                        </p:attrNameLst>
                                      </p:cBhvr>
                                      <p:to>
                                        <p:strVal val="visible"/>
                                      </p:to>
                                    </p:set>
                                    <p:animEffect transition="in" filter="blinds(horizontal)">
                                      <p:cBhvr>
                                        <p:cTn id="39" dur="500"/>
                                        <p:tgtEl>
                                          <p:spTgt spid="1127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1277"/>
                                        </p:tgtEl>
                                        <p:attrNameLst>
                                          <p:attrName>style.visibility</p:attrName>
                                        </p:attrNameLst>
                                      </p:cBhvr>
                                      <p:to>
                                        <p:strVal val="visible"/>
                                      </p:to>
                                    </p:set>
                                    <p:animEffect transition="in" filter="blinds(horizontal)">
                                      <p:cBhvr>
                                        <p:cTn id="42" dur="500"/>
                                        <p:tgtEl>
                                          <p:spTgt spid="11277"/>
                                        </p:tgtEl>
                                      </p:cBhvr>
                                    </p:animEffect>
                                  </p:childTnLst>
                                </p:cTn>
                              </p:par>
                              <p:par>
                                <p:cTn id="43" presetID="3" presetClass="entr" presetSubtype="10" fill="hold" nodeType="withEffect">
                                  <p:stCondLst>
                                    <p:cond delay="0"/>
                                  </p:stCondLst>
                                  <p:childTnLst>
                                    <p:set>
                                      <p:cBhvr>
                                        <p:cTn id="44" dur="1" fill="hold">
                                          <p:stCondLst>
                                            <p:cond delay="0"/>
                                          </p:stCondLst>
                                        </p:cTn>
                                        <p:tgtEl>
                                          <p:spTgt spid="11279"/>
                                        </p:tgtEl>
                                        <p:attrNameLst>
                                          <p:attrName>style.visibility</p:attrName>
                                        </p:attrNameLst>
                                      </p:cBhvr>
                                      <p:to>
                                        <p:strVal val="visible"/>
                                      </p:to>
                                    </p:set>
                                    <p:animEffect transition="in" filter="blinds(horizontal)">
                                      <p:cBhvr>
                                        <p:cTn id="45" dur="500"/>
                                        <p:tgtEl>
                                          <p:spTgt spid="11279"/>
                                        </p:tgtEl>
                                      </p:cBhvr>
                                    </p:animEffect>
                                  </p:childTnLst>
                                </p:cTn>
                              </p:par>
                              <p:par>
                                <p:cTn id="46" presetID="3" presetClass="entr" presetSubtype="10" fill="hold" nodeType="withEffect">
                                  <p:stCondLst>
                                    <p:cond delay="0"/>
                                  </p:stCondLst>
                                  <p:childTnLst>
                                    <p:set>
                                      <p:cBhvr>
                                        <p:cTn id="47" dur="1" fill="hold">
                                          <p:stCondLst>
                                            <p:cond delay="0"/>
                                          </p:stCondLst>
                                        </p:cTn>
                                        <p:tgtEl>
                                          <p:spTgt spid="11281"/>
                                        </p:tgtEl>
                                        <p:attrNameLst>
                                          <p:attrName>style.visibility</p:attrName>
                                        </p:attrNameLst>
                                      </p:cBhvr>
                                      <p:to>
                                        <p:strVal val="visible"/>
                                      </p:to>
                                    </p:set>
                                    <p:animEffect transition="in" filter="blinds(horizontal)">
                                      <p:cBhvr>
                                        <p:cTn id="48" dur="500"/>
                                        <p:tgtEl>
                                          <p:spTgt spid="1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ldLvl="0"/>
      <p:bldP spid="11269" grpId="0" bldLvl="0"/>
      <p:bldP spid="11274" grpId="0" bldLvl="0"/>
      <p:bldP spid="11277" grpId="0" bldLvl="0"/>
      <p:bldP spid="11284" grpId="0" bldLvl="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graphicFrame>
        <p:nvGraphicFramePr>
          <p:cNvPr id="15362" name="对象 15361"/>
          <p:cNvGraphicFramePr>
            <a:graphicFrameLocks noChangeAspect="1"/>
          </p:cNvGraphicFramePr>
          <p:nvPr>
            <p:custDataLst>
              <p:tags r:id="rId9"/>
            </p:custDataLst>
          </p:nvPr>
        </p:nvGraphicFramePr>
        <p:xfrm>
          <a:off x="2281238" y="4467543"/>
          <a:ext cx="2863850" cy="876300"/>
        </p:xfrm>
        <a:graphic>
          <a:graphicData uri="http://schemas.openxmlformats.org/presentationml/2006/ole">
            <mc:AlternateContent xmlns:mc="http://schemas.openxmlformats.org/markup-compatibility/2006">
              <mc:Choice xmlns:v="urn:schemas-microsoft-com:vml" Requires="v">
                <p:oleObj spid="_x0000_s3076" name="" r:id="rId10" imgW="1424305" imgH="419735" progId="Equation.3">
                  <p:embed/>
                </p:oleObj>
              </mc:Choice>
              <mc:Fallback>
                <p:oleObj name="" r:id="rId10" imgW="1424305" imgH="419735" progId="Equation.3">
                  <p:embed/>
                  <p:pic>
                    <p:nvPicPr>
                      <p:cNvPr id="0" name="图片 3075"/>
                      <p:cNvPicPr/>
                      <p:nvPr/>
                    </p:nvPicPr>
                    <p:blipFill>
                      <a:blip r:embed="rId11"/>
                      <a:stretch>
                        <a:fillRect/>
                      </a:stretch>
                    </p:blipFill>
                    <p:spPr>
                      <a:xfrm>
                        <a:off x="2281238" y="4467543"/>
                        <a:ext cx="2863850" cy="876300"/>
                      </a:xfrm>
                      <a:prstGeom prst="rect">
                        <a:avLst/>
                      </a:prstGeom>
                      <a:noFill/>
                      <a:ln w="38100"/>
                    </p:spPr>
                  </p:pic>
                </p:oleObj>
              </mc:Fallback>
            </mc:AlternateContent>
          </a:graphicData>
        </a:graphic>
      </p:graphicFrame>
      <p:sp>
        <p:nvSpPr>
          <p:cNvPr id="15363" name="矩形 15362"/>
          <p:cNvSpPr/>
          <p:nvPr>
            <p:custDataLst>
              <p:tags r:id="rId12"/>
            </p:custDataLst>
          </p:nvPr>
        </p:nvSpPr>
        <p:spPr>
          <a:xfrm>
            <a:off x="530225" y="2224405"/>
            <a:ext cx="9144000" cy="0"/>
          </a:xfrm>
          <a:prstGeom prst="rect">
            <a:avLst/>
          </a:prstGeom>
          <a:noFill/>
          <a:ln w="9525">
            <a:noFill/>
          </a:ln>
        </p:spPr>
        <p:txBody>
          <a:bodyPr anchor="t" anchorCtr="0"/>
          <a:p>
            <a:endParaRPr lang="zh-CN" altLang="en-US">
              <a:latin typeface="Times New Roman" panose="02020603050405020304" charset="0"/>
            </a:endParaRPr>
          </a:p>
        </p:txBody>
      </p:sp>
      <p:sp>
        <p:nvSpPr>
          <p:cNvPr id="15364" name="文本框 15363"/>
          <p:cNvSpPr txBox="1"/>
          <p:nvPr>
            <p:custDataLst>
              <p:tags r:id="rId13"/>
            </p:custDataLst>
          </p:nvPr>
        </p:nvSpPr>
        <p:spPr>
          <a:xfrm>
            <a:off x="1193800" y="925830"/>
            <a:ext cx="5669280" cy="460375"/>
          </a:xfrm>
          <a:prstGeom prst="rect">
            <a:avLst/>
          </a:prstGeom>
          <a:noFill/>
          <a:ln w="9525">
            <a:noFill/>
          </a:ln>
        </p:spPr>
        <p:txBody>
          <a:bodyPr wrap="none" anchor="t" anchorCtr="0">
            <a:spAutoFit/>
          </a:bodyPr>
          <a:p>
            <a:r>
              <a:rPr lang="zh-CN" altLang="en-US" sz="2400" dirty="0">
                <a:latin typeface="Times New Roman" panose="02020603050405020304" charset="0"/>
              </a:rPr>
              <a:t>综合上述内容，可知势函数可以表示为：</a:t>
            </a:r>
            <a:endParaRPr lang="zh-CN" altLang="en-US" sz="2400" dirty="0">
              <a:latin typeface="Times New Roman" panose="02020603050405020304" charset="0"/>
            </a:endParaRPr>
          </a:p>
        </p:txBody>
      </p:sp>
      <p:sp>
        <p:nvSpPr>
          <p:cNvPr id="15365" name="矩形 15364"/>
          <p:cNvSpPr/>
          <p:nvPr>
            <p:custDataLst>
              <p:tags r:id="rId14"/>
            </p:custDataLst>
          </p:nvPr>
        </p:nvSpPr>
        <p:spPr>
          <a:xfrm>
            <a:off x="657225" y="2351405"/>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5366" name="对象 15365"/>
          <p:cNvGraphicFramePr>
            <a:graphicFrameLocks noChangeAspect="1"/>
          </p:cNvGraphicFramePr>
          <p:nvPr>
            <p:custDataLst>
              <p:tags r:id="rId15"/>
            </p:custDataLst>
          </p:nvPr>
        </p:nvGraphicFramePr>
        <p:xfrm>
          <a:off x="635000" y="1430655"/>
          <a:ext cx="9074150" cy="785813"/>
        </p:xfrm>
        <a:graphic>
          <a:graphicData uri="http://schemas.openxmlformats.org/presentationml/2006/ole">
            <mc:AlternateContent xmlns:mc="http://schemas.openxmlformats.org/markup-compatibility/2006">
              <mc:Choice xmlns:v="urn:schemas-microsoft-com:vml" Requires="v">
                <p:oleObj spid="_x0000_s3079" name="" r:id="rId16" imgW="4953000" imgH="431800" progId="Equation.3">
                  <p:embed/>
                </p:oleObj>
              </mc:Choice>
              <mc:Fallback>
                <p:oleObj name="" r:id="rId16" imgW="4953000" imgH="431800" progId="Equation.3">
                  <p:embed/>
                  <p:pic>
                    <p:nvPicPr>
                      <p:cNvPr id="0" name="图片 3078"/>
                      <p:cNvPicPr/>
                      <p:nvPr/>
                    </p:nvPicPr>
                    <p:blipFill>
                      <a:blip r:embed="rId17"/>
                      <a:stretch>
                        <a:fillRect/>
                      </a:stretch>
                    </p:blipFill>
                    <p:spPr>
                      <a:xfrm>
                        <a:off x="635000" y="1430655"/>
                        <a:ext cx="9074150" cy="785813"/>
                      </a:xfrm>
                      <a:prstGeom prst="rect">
                        <a:avLst/>
                      </a:prstGeom>
                      <a:noFill/>
                      <a:ln w="38100">
                        <a:noFill/>
                        <a:miter/>
                      </a:ln>
                    </p:spPr>
                  </p:pic>
                </p:oleObj>
              </mc:Fallback>
            </mc:AlternateContent>
          </a:graphicData>
        </a:graphic>
      </p:graphicFrame>
      <p:sp>
        <p:nvSpPr>
          <p:cNvPr id="15367" name="矩形 15366"/>
          <p:cNvSpPr/>
          <p:nvPr>
            <p:custDataLst>
              <p:tags r:id="rId18"/>
            </p:custDataLst>
          </p:nvPr>
        </p:nvSpPr>
        <p:spPr>
          <a:xfrm>
            <a:off x="530225" y="2324418"/>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5368" name="对象 15367"/>
          <p:cNvGraphicFramePr>
            <a:graphicFrameLocks noChangeAspect="1"/>
          </p:cNvGraphicFramePr>
          <p:nvPr>
            <p:custDataLst>
              <p:tags r:id="rId19"/>
            </p:custDataLst>
          </p:nvPr>
        </p:nvGraphicFramePr>
        <p:xfrm>
          <a:off x="2403475" y="3980180"/>
          <a:ext cx="827088" cy="422275"/>
        </p:xfrm>
        <a:graphic>
          <a:graphicData uri="http://schemas.openxmlformats.org/presentationml/2006/ole">
            <mc:AlternateContent xmlns:mc="http://schemas.openxmlformats.org/markup-compatibility/2006">
              <mc:Choice xmlns:v="urn:schemas-microsoft-com:vml" Requires="v">
                <p:oleObj spid="_x0000_s3078" name="" r:id="rId20" imgW="446405" imgH="229235" progId="Equation.3">
                  <p:embed/>
                </p:oleObj>
              </mc:Choice>
              <mc:Fallback>
                <p:oleObj name="" r:id="rId20" imgW="446405" imgH="229235" progId="Equation.3">
                  <p:embed/>
                  <p:pic>
                    <p:nvPicPr>
                      <p:cNvPr id="0" name="图片 3077"/>
                      <p:cNvPicPr/>
                      <p:nvPr/>
                    </p:nvPicPr>
                    <p:blipFill>
                      <a:blip r:embed="rId21"/>
                      <a:stretch>
                        <a:fillRect/>
                      </a:stretch>
                    </p:blipFill>
                    <p:spPr>
                      <a:xfrm>
                        <a:off x="2403475" y="3980180"/>
                        <a:ext cx="827088" cy="422275"/>
                      </a:xfrm>
                      <a:prstGeom prst="rect">
                        <a:avLst/>
                      </a:prstGeom>
                      <a:noFill/>
                      <a:ln w="38100">
                        <a:noFill/>
                        <a:miter/>
                      </a:ln>
                    </p:spPr>
                  </p:pic>
                </p:oleObj>
              </mc:Fallback>
            </mc:AlternateContent>
          </a:graphicData>
        </a:graphic>
      </p:graphicFrame>
      <p:sp>
        <p:nvSpPr>
          <p:cNvPr id="15369" name="矩形 15368"/>
          <p:cNvSpPr/>
          <p:nvPr>
            <p:custDataLst>
              <p:tags r:id="rId22"/>
            </p:custDataLst>
          </p:nvPr>
        </p:nvSpPr>
        <p:spPr>
          <a:xfrm>
            <a:off x="530225" y="2329180"/>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5370" name="对象 15369"/>
          <p:cNvGraphicFramePr>
            <a:graphicFrameLocks noChangeAspect="1"/>
          </p:cNvGraphicFramePr>
          <p:nvPr>
            <p:custDataLst>
              <p:tags r:id="rId23"/>
            </p:custDataLst>
          </p:nvPr>
        </p:nvGraphicFramePr>
        <p:xfrm>
          <a:off x="5734050" y="5343843"/>
          <a:ext cx="3608388" cy="444500"/>
        </p:xfrm>
        <a:graphic>
          <a:graphicData uri="http://schemas.openxmlformats.org/presentationml/2006/ole">
            <mc:AlternateContent xmlns:mc="http://schemas.openxmlformats.org/markup-compatibility/2006">
              <mc:Choice xmlns:v="urn:schemas-microsoft-com:vml" Requires="v">
                <p:oleObj spid="_x0000_s3080" name="" r:id="rId24" imgW="1775460" imgH="215900" progId="Equation.3">
                  <p:embed/>
                </p:oleObj>
              </mc:Choice>
              <mc:Fallback>
                <p:oleObj name="" r:id="rId24" imgW="1775460" imgH="215900" progId="Equation.3">
                  <p:embed/>
                  <p:pic>
                    <p:nvPicPr>
                      <p:cNvPr id="0" name="图片 3079"/>
                      <p:cNvPicPr/>
                      <p:nvPr/>
                    </p:nvPicPr>
                    <p:blipFill>
                      <a:blip r:embed="rId25"/>
                      <a:stretch>
                        <a:fillRect/>
                      </a:stretch>
                    </p:blipFill>
                    <p:spPr>
                      <a:xfrm>
                        <a:off x="5734050" y="5343843"/>
                        <a:ext cx="3608388" cy="444500"/>
                      </a:xfrm>
                      <a:prstGeom prst="rect">
                        <a:avLst/>
                      </a:prstGeom>
                      <a:noFill/>
                      <a:ln w="38100">
                        <a:noFill/>
                        <a:miter/>
                      </a:ln>
                    </p:spPr>
                  </p:pic>
                </p:oleObj>
              </mc:Fallback>
            </mc:AlternateContent>
          </a:graphicData>
        </a:graphic>
      </p:graphicFrame>
      <p:sp>
        <p:nvSpPr>
          <p:cNvPr id="15371" name="矩形 15370"/>
          <p:cNvSpPr/>
          <p:nvPr>
            <p:custDataLst>
              <p:tags r:id="rId26"/>
            </p:custDataLst>
          </p:nvPr>
        </p:nvSpPr>
        <p:spPr>
          <a:xfrm>
            <a:off x="657225" y="2456180"/>
            <a:ext cx="9144000" cy="0"/>
          </a:xfrm>
          <a:prstGeom prst="rect">
            <a:avLst/>
          </a:prstGeom>
          <a:noFill/>
          <a:ln w="9525">
            <a:noFill/>
          </a:ln>
        </p:spPr>
        <p:txBody>
          <a:bodyPr anchor="t" anchorCtr="0"/>
          <a:p>
            <a:endParaRPr lang="zh-CN" altLang="en-US">
              <a:latin typeface="Times New Roman" panose="02020603050405020304" charset="0"/>
            </a:endParaRPr>
          </a:p>
        </p:txBody>
      </p:sp>
      <p:sp>
        <p:nvSpPr>
          <p:cNvPr id="15372" name="矩形 15371"/>
          <p:cNvSpPr/>
          <p:nvPr>
            <p:custDataLst>
              <p:tags r:id="rId27"/>
            </p:custDataLst>
          </p:nvPr>
        </p:nvSpPr>
        <p:spPr>
          <a:xfrm>
            <a:off x="530225" y="2210118"/>
            <a:ext cx="9144000" cy="0"/>
          </a:xfrm>
          <a:prstGeom prst="rect">
            <a:avLst/>
          </a:prstGeom>
          <a:noFill/>
          <a:ln w="9525">
            <a:noFill/>
          </a:ln>
        </p:spPr>
        <p:txBody>
          <a:bodyPr anchor="t" anchorCtr="0"/>
          <a:p>
            <a:endParaRPr lang="zh-CN" altLang="en-US">
              <a:latin typeface="Times New Roman" panose="02020603050405020304" charset="0"/>
            </a:endParaRPr>
          </a:p>
        </p:txBody>
      </p:sp>
      <p:sp>
        <p:nvSpPr>
          <p:cNvPr id="15373" name="矩形 15372"/>
          <p:cNvSpPr/>
          <p:nvPr>
            <p:custDataLst>
              <p:tags r:id="rId28"/>
            </p:custDataLst>
          </p:nvPr>
        </p:nvSpPr>
        <p:spPr>
          <a:xfrm>
            <a:off x="657225" y="2337118"/>
            <a:ext cx="9144000" cy="0"/>
          </a:xfrm>
          <a:prstGeom prst="rect">
            <a:avLst/>
          </a:prstGeom>
          <a:noFill/>
          <a:ln w="9525">
            <a:noFill/>
          </a:ln>
        </p:spPr>
        <p:txBody>
          <a:bodyPr anchor="t" anchorCtr="0"/>
          <a:p>
            <a:endParaRPr lang="zh-CN" altLang="en-US">
              <a:latin typeface="Times New Roman" panose="02020603050405020304" charset="0"/>
            </a:endParaRPr>
          </a:p>
        </p:txBody>
      </p:sp>
      <p:sp>
        <p:nvSpPr>
          <p:cNvPr id="15374" name="矩形 15373"/>
          <p:cNvSpPr/>
          <p:nvPr>
            <p:custDataLst>
              <p:tags r:id="rId29"/>
            </p:custDataLst>
          </p:nvPr>
        </p:nvSpPr>
        <p:spPr>
          <a:xfrm>
            <a:off x="530225" y="2319655"/>
            <a:ext cx="9144000" cy="0"/>
          </a:xfrm>
          <a:prstGeom prst="rect">
            <a:avLst/>
          </a:prstGeom>
          <a:noFill/>
          <a:ln w="9525">
            <a:noFill/>
          </a:ln>
        </p:spPr>
        <p:txBody>
          <a:bodyPr anchor="t" anchorCtr="0"/>
          <a:p>
            <a:endParaRPr lang="zh-CN" altLang="en-US">
              <a:latin typeface="Times New Roman" panose="02020603050405020304" charset="0"/>
            </a:endParaRPr>
          </a:p>
        </p:txBody>
      </p:sp>
      <p:sp>
        <p:nvSpPr>
          <p:cNvPr id="15375" name="文本框 15374"/>
          <p:cNvSpPr txBox="1"/>
          <p:nvPr>
            <p:custDataLst>
              <p:tags r:id="rId30"/>
            </p:custDataLst>
          </p:nvPr>
        </p:nvSpPr>
        <p:spPr>
          <a:xfrm>
            <a:off x="1265238" y="3961130"/>
            <a:ext cx="947737" cy="460375"/>
          </a:xfrm>
          <a:prstGeom prst="rect">
            <a:avLst/>
          </a:prstGeom>
          <a:noFill/>
          <a:ln w="9525">
            <a:noFill/>
          </a:ln>
        </p:spPr>
        <p:txBody>
          <a:bodyPr wrap="none" anchor="t" anchorCtr="0">
            <a:spAutoFit/>
          </a:bodyPr>
          <a:p>
            <a:r>
              <a:rPr lang="zh-CN" altLang="en-US" sz="2400" b="1" dirty="0">
                <a:solidFill>
                  <a:srgbClr val="FF0000"/>
                </a:solidFill>
                <a:latin typeface="Times New Roman" panose="02020603050405020304" charset="0"/>
              </a:rPr>
              <a:t>情况</a:t>
            </a:r>
            <a:r>
              <a:rPr lang="en-US" altLang="zh-CN" sz="2400" b="1" dirty="0">
                <a:solidFill>
                  <a:srgbClr val="FF0000"/>
                </a:solidFill>
                <a:latin typeface="Times New Roman" panose="02020603050405020304" charset="0"/>
              </a:rPr>
              <a:t>3</a:t>
            </a:r>
            <a:endParaRPr lang="en-US" altLang="zh-CN" sz="2400" b="1" dirty="0">
              <a:solidFill>
                <a:srgbClr val="FF0000"/>
              </a:solidFill>
              <a:latin typeface="Times New Roman" panose="02020603050405020304" charset="0"/>
            </a:endParaRPr>
          </a:p>
        </p:txBody>
      </p:sp>
      <p:sp>
        <p:nvSpPr>
          <p:cNvPr id="15376" name="文本框 15375"/>
          <p:cNvSpPr txBox="1"/>
          <p:nvPr>
            <p:custDataLst>
              <p:tags r:id="rId31"/>
            </p:custDataLst>
          </p:nvPr>
        </p:nvSpPr>
        <p:spPr>
          <a:xfrm>
            <a:off x="1069975" y="4670743"/>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对方程</a:t>
            </a:r>
            <a:endParaRPr lang="zh-CN" altLang="en-US" sz="2400" dirty="0">
              <a:latin typeface="Times New Roman" panose="02020603050405020304" charset="0"/>
            </a:endParaRPr>
          </a:p>
        </p:txBody>
      </p:sp>
      <p:sp>
        <p:nvSpPr>
          <p:cNvPr id="15377" name="文本框 15376"/>
          <p:cNvSpPr txBox="1"/>
          <p:nvPr>
            <p:custDataLst>
              <p:tags r:id="rId32"/>
            </p:custDataLst>
          </p:nvPr>
        </p:nvSpPr>
        <p:spPr>
          <a:xfrm>
            <a:off x="1265238" y="2243455"/>
            <a:ext cx="6356350" cy="457200"/>
          </a:xfrm>
          <a:prstGeom prst="rect">
            <a:avLst/>
          </a:prstGeom>
          <a:noFill/>
          <a:ln w="9525">
            <a:noFill/>
          </a:ln>
        </p:spPr>
        <p:txBody>
          <a:bodyPr wrap="none" anchor="t" anchorCtr="0">
            <a:spAutoFit/>
          </a:bodyPr>
          <a:p>
            <a:r>
              <a:rPr lang="zh-CN" altLang="en-US" sz="2400" dirty="0">
                <a:latin typeface="Times New Roman" panose="02020603050405020304" charset="0"/>
              </a:rPr>
              <a:t>       、     、     、     、     、     均为待定常数。 </a:t>
            </a:r>
            <a:endParaRPr lang="zh-CN" altLang="en-US" sz="2400" dirty="0">
              <a:latin typeface="Times New Roman" panose="02020603050405020304" charset="0"/>
            </a:endParaRPr>
          </a:p>
        </p:txBody>
      </p:sp>
      <p:sp>
        <p:nvSpPr>
          <p:cNvPr id="15378" name="矩形 15377"/>
          <p:cNvSpPr/>
          <p:nvPr>
            <p:custDataLst>
              <p:tags r:id="rId33"/>
            </p:custDataLst>
          </p:nvPr>
        </p:nvSpPr>
        <p:spPr>
          <a:xfrm>
            <a:off x="657225" y="2451418"/>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5379" name="对象 15378"/>
          <p:cNvGraphicFramePr>
            <a:graphicFrameLocks noChangeAspect="1"/>
          </p:cNvGraphicFramePr>
          <p:nvPr>
            <p:custDataLst>
              <p:tags r:id="rId34"/>
            </p:custDataLst>
          </p:nvPr>
        </p:nvGraphicFramePr>
        <p:xfrm>
          <a:off x="1430338" y="2330768"/>
          <a:ext cx="395287" cy="395287"/>
        </p:xfrm>
        <a:graphic>
          <a:graphicData uri="http://schemas.openxmlformats.org/presentationml/2006/ole">
            <mc:AlternateContent xmlns:mc="http://schemas.openxmlformats.org/markup-compatibility/2006">
              <mc:Choice xmlns:v="urn:schemas-microsoft-com:vml" Requires="v">
                <p:oleObj spid="_x0000_s3081" name="" r:id="rId35" imgW="229870" imgH="229870" progId="Equation.3">
                  <p:embed/>
                </p:oleObj>
              </mc:Choice>
              <mc:Fallback>
                <p:oleObj name="" r:id="rId35" imgW="229870" imgH="229870" progId="Equation.3">
                  <p:embed/>
                  <p:pic>
                    <p:nvPicPr>
                      <p:cNvPr id="0" name="图片 3080"/>
                      <p:cNvPicPr/>
                      <p:nvPr/>
                    </p:nvPicPr>
                    <p:blipFill>
                      <a:blip r:embed="rId36"/>
                      <a:stretch>
                        <a:fillRect/>
                      </a:stretch>
                    </p:blipFill>
                    <p:spPr>
                      <a:xfrm>
                        <a:off x="1430338" y="2330768"/>
                        <a:ext cx="395287" cy="395287"/>
                      </a:xfrm>
                      <a:prstGeom prst="rect">
                        <a:avLst/>
                      </a:prstGeom>
                      <a:noFill/>
                      <a:ln w="38100">
                        <a:noFill/>
                        <a:miter/>
                      </a:ln>
                    </p:spPr>
                  </p:pic>
                </p:oleObj>
              </mc:Fallback>
            </mc:AlternateContent>
          </a:graphicData>
        </a:graphic>
      </p:graphicFrame>
      <p:sp>
        <p:nvSpPr>
          <p:cNvPr id="15380" name="矩形 15379"/>
          <p:cNvSpPr/>
          <p:nvPr>
            <p:custDataLst>
              <p:tags r:id="rId37"/>
            </p:custDataLst>
          </p:nvPr>
        </p:nvSpPr>
        <p:spPr>
          <a:xfrm>
            <a:off x="784225" y="2578418"/>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5381" name="对象 15380"/>
          <p:cNvGraphicFramePr>
            <a:graphicFrameLocks noChangeAspect="1"/>
          </p:cNvGraphicFramePr>
          <p:nvPr>
            <p:custDataLst>
              <p:tags r:id="rId38"/>
            </p:custDataLst>
          </p:nvPr>
        </p:nvGraphicFramePr>
        <p:xfrm>
          <a:off x="2149475" y="2330768"/>
          <a:ext cx="395288" cy="379412"/>
        </p:xfrm>
        <a:graphic>
          <a:graphicData uri="http://schemas.openxmlformats.org/presentationml/2006/ole">
            <mc:AlternateContent xmlns:mc="http://schemas.openxmlformats.org/markup-compatibility/2006">
              <mc:Choice xmlns:v="urn:schemas-microsoft-com:vml" Requires="v">
                <p:oleObj spid="_x0000_s3077" name="" r:id="rId39" imgW="242570" imgH="229870" progId="Equation.3">
                  <p:embed/>
                </p:oleObj>
              </mc:Choice>
              <mc:Fallback>
                <p:oleObj name="" r:id="rId39" imgW="242570" imgH="229870" progId="Equation.3">
                  <p:embed/>
                  <p:pic>
                    <p:nvPicPr>
                      <p:cNvPr id="0" name="图片 3076"/>
                      <p:cNvPicPr/>
                      <p:nvPr/>
                    </p:nvPicPr>
                    <p:blipFill>
                      <a:blip r:embed="rId40"/>
                      <a:stretch>
                        <a:fillRect/>
                      </a:stretch>
                    </p:blipFill>
                    <p:spPr>
                      <a:xfrm>
                        <a:off x="2149475" y="2330768"/>
                        <a:ext cx="395288" cy="379412"/>
                      </a:xfrm>
                      <a:prstGeom prst="rect">
                        <a:avLst/>
                      </a:prstGeom>
                      <a:noFill/>
                      <a:ln w="38100">
                        <a:noFill/>
                        <a:miter/>
                      </a:ln>
                    </p:spPr>
                  </p:pic>
                </p:oleObj>
              </mc:Fallback>
            </mc:AlternateContent>
          </a:graphicData>
        </a:graphic>
      </p:graphicFrame>
      <p:sp>
        <p:nvSpPr>
          <p:cNvPr id="15382" name="矩形 15381"/>
          <p:cNvSpPr/>
          <p:nvPr>
            <p:custDataLst>
              <p:tags r:id="rId41"/>
            </p:custDataLst>
          </p:nvPr>
        </p:nvSpPr>
        <p:spPr>
          <a:xfrm>
            <a:off x="911225" y="2705418"/>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5383" name="对象 15382"/>
          <p:cNvGraphicFramePr>
            <a:graphicFrameLocks noChangeAspect="1"/>
          </p:cNvGraphicFramePr>
          <p:nvPr>
            <p:custDataLst>
              <p:tags r:id="rId42"/>
            </p:custDataLst>
          </p:nvPr>
        </p:nvGraphicFramePr>
        <p:xfrm>
          <a:off x="2798763" y="2330768"/>
          <a:ext cx="395287" cy="395287"/>
        </p:xfrm>
        <a:graphic>
          <a:graphicData uri="http://schemas.openxmlformats.org/presentationml/2006/ole">
            <mc:AlternateContent xmlns:mc="http://schemas.openxmlformats.org/markup-compatibility/2006">
              <mc:Choice xmlns:v="urn:schemas-microsoft-com:vml" Requires="v">
                <p:oleObj spid="_x0000_s3087" name="" r:id="rId43" imgW="229870" imgH="229870" progId="Equation.3">
                  <p:embed/>
                </p:oleObj>
              </mc:Choice>
              <mc:Fallback>
                <p:oleObj name="" r:id="rId43" imgW="229870" imgH="229870" progId="Equation.3">
                  <p:embed/>
                  <p:pic>
                    <p:nvPicPr>
                      <p:cNvPr id="0" name="图片 3086"/>
                      <p:cNvPicPr/>
                      <p:nvPr/>
                    </p:nvPicPr>
                    <p:blipFill>
                      <a:blip r:embed="rId44"/>
                      <a:stretch>
                        <a:fillRect/>
                      </a:stretch>
                    </p:blipFill>
                    <p:spPr>
                      <a:xfrm>
                        <a:off x="2798763" y="2330768"/>
                        <a:ext cx="395287" cy="395287"/>
                      </a:xfrm>
                      <a:prstGeom prst="rect">
                        <a:avLst/>
                      </a:prstGeom>
                      <a:noFill/>
                      <a:ln w="38100">
                        <a:noFill/>
                        <a:miter/>
                      </a:ln>
                    </p:spPr>
                  </p:pic>
                </p:oleObj>
              </mc:Fallback>
            </mc:AlternateContent>
          </a:graphicData>
        </a:graphic>
      </p:graphicFrame>
      <p:sp>
        <p:nvSpPr>
          <p:cNvPr id="15384" name="矩形 15383"/>
          <p:cNvSpPr/>
          <p:nvPr>
            <p:custDataLst>
              <p:tags r:id="rId45"/>
            </p:custDataLst>
          </p:nvPr>
        </p:nvSpPr>
        <p:spPr>
          <a:xfrm>
            <a:off x="1038225" y="2832418"/>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5385" name="对象 15384"/>
          <p:cNvGraphicFramePr>
            <a:graphicFrameLocks noChangeAspect="1"/>
          </p:cNvGraphicFramePr>
          <p:nvPr>
            <p:custDataLst>
              <p:tags r:id="rId46"/>
            </p:custDataLst>
          </p:nvPr>
        </p:nvGraphicFramePr>
        <p:xfrm>
          <a:off x="3517900" y="2330768"/>
          <a:ext cx="395288" cy="379412"/>
        </p:xfrm>
        <a:graphic>
          <a:graphicData uri="http://schemas.openxmlformats.org/presentationml/2006/ole">
            <mc:AlternateContent xmlns:mc="http://schemas.openxmlformats.org/markup-compatibility/2006">
              <mc:Choice xmlns:v="urn:schemas-microsoft-com:vml" Requires="v">
                <p:oleObj spid="_x0000_s3085" name="" r:id="rId47" imgW="242570" imgH="229870" progId="Equation.3">
                  <p:embed/>
                </p:oleObj>
              </mc:Choice>
              <mc:Fallback>
                <p:oleObj name="" r:id="rId47" imgW="242570" imgH="229870" progId="Equation.3">
                  <p:embed/>
                  <p:pic>
                    <p:nvPicPr>
                      <p:cNvPr id="0" name="图片 3084"/>
                      <p:cNvPicPr/>
                      <p:nvPr/>
                    </p:nvPicPr>
                    <p:blipFill>
                      <a:blip r:embed="rId48"/>
                      <a:stretch>
                        <a:fillRect/>
                      </a:stretch>
                    </p:blipFill>
                    <p:spPr>
                      <a:xfrm>
                        <a:off x="3517900" y="2330768"/>
                        <a:ext cx="395288" cy="379412"/>
                      </a:xfrm>
                      <a:prstGeom prst="rect">
                        <a:avLst/>
                      </a:prstGeom>
                      <a:noFill/>
                      <a:ln w="38100">
                        <a:noFill/>
                        <a:miter/>
                      </a:ln>
                    </p:spPr>
                  </p:pic>
                </p:oleObj>
              </mc:Fallback>
            </mc:AlternateContent>
          </a:graphicData>
        </a:graphic>
      </p:graphicFrame>
      <p:sp>
        <p:nvSpPr>
          <p:cNvPr id="15386" name="矩形 15385"/>
          <p:cNvSpPr/>
          <p:nvPr>
            <p:custDataLst>
              <p:tags r:id="rId49"/>
            </p:custDataLst>
          </p:nvPr>
        </p:nvSpPr>
        <p:spPr>
          <a:xfrm>
            <a:off x="1165225" y="2959418"/>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5387" name="对象 15386"/>
          <p:cNvGraphicFramePr>
            <a:graphicFrameLocks noChangeAspect="1"/>
          </p:cNvGraphicFramePr>
          <p:nvPr>
            <p:custDataLst>
              <p:tags r:id="rId50"/>
            </p:custDataLst>
          </p:nvPr>
        </p:nvGraphicFramePr>
        <p:xfrm>
          <a:off x="4165600" y="2330768"/>
          <a:ext cx="395288" cy="379412"/>
        </p:xfrm>
        <a:graphic>
          <a:graphicData uri="http://schemas.openxmlformats.org/presentationml/2006/ole">
            <mc:AlternateContent xmlns:mc="http://schemas.openxmlformats.org/markup-compatibility/2006">
              <mc:Choice xmlns:v="urn:schemas-microsoft-com:vml" Requires="v">
                <p:oleObj spid="_x0000_s3082" name="" r:id="rId51" imgW="242570" imgH="229870" progId="Equation.3">
                  <p:embed/>
                </p:oleObj>
              </mc:Choice>
              <mc:Fallback>
                <p:oleObj name="" r:id="rId51" imgW="242570" imgH="229870" progId="Equation.3">
                  <p:embed/>
                  <p:pic>
                    <p:nvPicPr>
                      <p:cNvPr id="0" name="图片 3081"/>
                      <p:cNvPicPr/>
                      <p:nvPr/>
                    </p:nvPicPr>
                    <p:blipFill>
                      <a:blip r:embed="rId52"/>
                      <a:stretch>
                        <a:fillRect/>
                      </a:stretch>
                    </p:blipFill>
                    <p:spPr>
                      <a:xfrm>
                        <a:off x="4165600" y="2330768"/>
                        <a:ext cx="395288" cy="379412"/>
                      </a:xfrm>
                      <a:prstGeom prst="rect">
                        <a:avLst/>
                      </a:prstGeom>
                      <a:noFill/>
                      <a:ln w="38100">
                        <a:noFill/>
                        <a:miter/>
                      </a:ln>
                    </p:spPr>
                  </p:pic>
                </p:oleObj>
              </mc:Fallback>
            </mc:AlternateContent>
          </a:graphicData>
        </a:graphic>
      </p:graphicFrame>
      <p:sp>
        <p:nvSpPr>
          <p:cNvPr id="15388" name="矩形 15387"/>
          <p:cNvSpPr/>
          <p:nvPr>
            <p:custDataLst>
              <p:tags r:id="rId53"/>
            </p:custDataLst>
          </p:nvPr>
        </p:nvSpPr>
        <p:spPr>
          <a:xfrm>
            <a:off x="1292225" y="3086418"/>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5389" name="对象 15388"/>
          <p:cNvGraphicFramePr>
            <a:graphicFrameLocks noChangeAspect="1"/>
          </p:cNvGraphicFramePr>
          <p:nvPr>
            <p:custDataLst>
              <p:tags r:id="rId54"/>
            </p:custDataLst>
          </p:nvPr>
        </p:nvGraphicFramePr>
        <p:xfrm>
          <a:off x="4886325" y="2330768"/>
          <a:ext cx="395288" cy="350837"/>
        </p:xfrm>
        <a:graphic>
          <a:graphicData uri="http://schemas.openxmlformats.org/presentationml/2006/ole">
            <mc:AlternateContent xmlns:mc="http://schemas.openxmlformats.org/markup-compatibility/2006">
              <mc:Choice xmlns:v="urn:schemas-microsoft-com:vml" Requires="v">
                <p:oleObj spid="_x0000_s3083" name="" r:id="rId55" imgW="255270" imgH="229870" progId="Equation.3">
                  <p:embed/>
                </p:oleObj>
              </mc:Choice>
              <mc:Fallback>
                <p:oleObj name="" r:id="rId55" imgW="255270" imgH="229870" progId="Equation.3">
                  <p:embed/>
                  <p:pic>
                    <p:nvPicPr>
                      <p:cNvPr id="0" name="图片 3082"/>
                      <p:cNvPicPr/>
                      <p:nvPr/>
                    </p:nvPicPr>
                    <p:blipFill>
                      <a:blip r:embed="rId56"/>
                      <a:stretch>
                        <a:fillRect/>
                      </a:stretch>
                    </p:blipFill>
                    <p:spPr>
                      <a:xfrm>
                        <a:off x="4886325" y="2330768"/>
                        <a:ext cx="395288" cy="350837"/>
                      </a:xfrm>
                      <a:prstGeom prst="rect">
                        <a:avLst/>
                      </a:prstGeom>
                      <a:noFill/>
                      <a:ln w="38100">
                        <a:noFill/>
                        <a:miter/>
                      </a:ln>
                    </p:spPr>
                  </p:pic>
                </p:oleObj>
              </mc:Fallback>
            </mc:AlternateContent>
          </a:graphicData>
        </a:graphic>
      </p:graphicFrame>
      <p:graphicFrame>
        <p:nvGraphicFramePr>
          <p:cNvPr id="15390" name="对象 15389"/>
          <p:cNvGraphicFramePr>
            <a:graphicFrameLocks noChangeAspect="1"/>
          </p:cNvGraphicFramePr>
          <p:nvPr>
            <p:custDataLst>
              <p:tags r:id="rId57"/>
            </p:custDataLst>
          </p:nvPr>
        </p:nvGraphicFramePr>
        <p:xfrm>
          <a:off x="1862138" y="5391468"/>
          <a:ext cx="1368425" cy="495300"/>
        </p:xfrm>
        <a:graphic>
          <a:graphicData uri="http://schemas.openxmlformats.org/presentationml/2006/ole">
            <mc:AlternateContent xmlns:mc="http://schemas.openxmlformats.org/markup-compatibility/2006">
              <mc:Choice xmlns:v="urn:schemas-microsoft-com:vml" Requires="v">
                <p:oleObj spid="_x0000_s3084" name="" r:id="rId58" imgW="598170" imgH="216535" progId="Equation.3">
                  <p:embed/>
                </p:oleObj>
              </mc:Choice>
              <mc:Fallback>
                <p:oleObj name="" r:id="rId58" imgW="598170" imgH="216535" progId="Equation.3">
                  <p:embed/>
                  <p:pic>
                    <p:nvPicPr>
                      <p:cNvPr id="0" name="图片 3083"/>
                      <p:cNvPicPr/>
                      <p:nvPr/>
                    </p:nvPicPr>
                    <p:blipFill>
                      <a:blip r:embed="rId59"/>
                      <a:stretch>
                        <a:fillRect/>
                      </a:stretch>
                    </p:blipFill>
                    <p:spPr>
                      <a:xfrm>
                        <a:off x="1862138" y="5391468"/>
                        <a:ext cx="1368425" cy="495300"/>
                      </a:xfrm>
                      <a:prstGeom prst="rect">
                        <a:avLst/>
                      </a:prstGeom>
                      <a:noFill/>
                      <a:ln w="38100"/>
                    </p:spPr>
                  </p:pic>
                </p:oleObj>
              </mc:Fallback>
            </mc:AlternateContent>
          </a:graphicData>
        </a:graphic>
      </p:graphicFrame>
      <p:sp>
        <p:nvSpPr>
          <p:cNvPr id="15391" name="文本框 15390"/>
          <p:cNvSpPr txBox="1"/>
          <p:nvPr>
            <p:custDataLst>
              <p:tags r:id="rId60"/>
            </p:custDataLst>
          </p:nvPr>
        </p:nvSpPr>
        <p:spPr>
          <a:xfrm>
            <a:off x="1214438" y="5397818"/>
            <a:ext cx="488950" cy="457200"/>
          </a:xfrm>
          <a:prstGeom prst="rect">
            <a:avLst/>
          </a:prstGeom>
          <a:noFill/>
          <a:ln w="9525">
            <a:noFill/>
          </a:ln>
        </p:spPr>
        <p:txBody>
          <a:bodyPr wrap="none" anchor="t" anchorCtr="0">
            <a:spAutoFit/>
          </a:bodyPr>
          <a:p>
            <a:r>
              <a:rPr lang="zh-CN" altLang="en-US" sz="2400" dirty="0">
                <a:latin typeface="Times New Roman" panose="02020603050405020304" charset="0"/>
              </a:rPr>
              <a:t>令</a:t>
            </a:r>
            <a:endParaRPr lang="zh-CN" altLang="en-US" sz="2400" dirty="0">
              <a:latin typeface="Times New Roman" panose="02020603050405020304" charset="0"/>
            </a:endParaRPr>
          </a:p>
        </p:txBody>
      </p:sp>
      <p:sp>
        <p:nvSpPr>
          <p:cNvPr id="15392" name="文本框 15391"/>
          <p:cNvSpPr txBox="1"/>
          <p:nvPr>
            <p:custDataLst>
              <p:tags r:id="rId61"/>
            </p:custDataLst>
          </p:nvPr>
        </p:nvSpPr>
        <p:spPr>
          <a:xfrm>
            <a:off x="3425825" y="5397818"/>
            <a:ext cx="793750" cy="457200"/>
          </a:xfrm>
          <a:prstGeom prst="rect">
            <a:avLst/>
          </a:prstGeom>
          <a:noFill/>
          <a:ln w="9525">
            <a:noFill/>
          </a:ln>
        </p:spPr>
        <p:txBody>
          <a:bodyPr wrap="none" anchor="t" anchorCtr="0">
            <a:spAutoFit/>
          </a:bodyPr>
          <a:p>
            <a:r>
              <a:rPr lang="zh-CN" altLang="en-US" sz="2400" dirty="0">
                <a:latin typeface="Times New Roman" panose="02020603050405020304" charset="0"/>
              </a:rPr>
              <a:t>则：</a:t>
            </a:r>
            <a:endParaRPr lang="zh-CN" altLang="en-US" sz="2400" dirty="0">
              <a:latin typeface="Times New Roman" panose="02020603050405020304" charset="0"/>
            </a:endParaRPr>
          </a:p>
        </p:txBody>
      </p:sp>
      <p:graphicFrame>
        <p:nvGraphicFramePr>
          <p:cNvPr id="15393" name="对象 15392"/>
          <p:cNvGraphicFramePr>
            <a:graphicFrameLocks noChangeAspect="1"/>
          </p:cNvGraphicFramePr>
          <p:nvPr>
            <p:custDataLst>
              <p:tags r:id="rId62"/>
            </p:custDataLst>
          </p:nvPr>
        </p:nvGraphicFramePr>
        <p:xfrm>
          <a:off x="2222500" y="2870518"/>
          <a:ext cx="4343400" cy="877887"/>
        </p:xfrm>
        <a:graphic>
          <a:graphicData uri="http://schemas.openxmlformats.org/presentationml/2006/ole">
            <mc:AlternateContent xmlns:mc="http://schemas.openxmlformats.org/markup-compatibility/2006">
              <mc:Choice xmlns:v="urn:schemas-microsoft-com:vml" Requires="v">
                <p:oleObj spid="_x0000_s3086" name="" r:id="rId63" imgW="2159000" imgH="419100" progId="Equation.3">
                  <p:embed/>
                </p:oleObj>
              </mc:Choice>
              <mc:Fallback>
                <p:oleObj name="" r:id="rId63" imgW="2159000" imgH="419100" progId="Equation.3">
                  <p:embed/>
                  <p:pic>
                    <p:nvPicPr>
                      <p:cNvPr id="0" name="图片 3085"/>
                      <p:cNvPicPr/>
                      <p:nvPr/>
                    </p:nvPicPr>
                    <p:blipFill>
                      <a:blip r:embed="rId64"/>
                      <a:stretch>
                        <a:fillRect/>
                      </a:stretch>
                    </p:blipFill>
                    <p:spPr>
                      <a:xfrm>
                        <a:off x="2222500" y="2870518"/>
                        <a:ext cx="4343400" cy="8778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ox(in)">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blinds(horizontal)">
                                      <p:cBhvr>
                                        <p:cTn id="12" dur="500"/>
                                        <p:tgtEl>
                                          <p:spTgt spid="15363"/>
                                        </p:tgtEl>
                                      </p:cBhvr>
                                    </p:animEffect>
                                  </p:childTnLst>
                                </p:cTn>
                              </p:par>
                              <p:par>
                                <p:cTn id="13" presetID="3" presetClass="entr" presetSubtype="10" fill="hold" nodeType="withEffect">
                                  <p:stCondLst>
                                    <p:cond delay="0"/>
                                  </p:stCondLst>
                                  <p:childTnLst>
                                    <p:set>
                                      <p:cBhvr>
                                        <p:cTn id="14" dur="1" fill="hold">
                                          <p:stCondLst>
                                            <p:cond delay="0"/>
                                          </p:stCondLst>
                                        </p:cTn>
                                        <p:tgtEl>
                                          <p:spTgt spid="15365"/>
                                        </p:tgtEl>
                                        <p:attrNameLst>
                                          <p:attrName>style.visibility</p:attrName>
                                        </p:attrNameLst>
                                      </p:cBhvr>
                                      <p:to>
                                        <p:strVal val="visible"/>
                                      </p:to>
                                    </p:set>
                                    <p:animEffect transition="in" filter="blinds(horizontal)">
                                      <p:cBhvr>
                                        <p:cTn id="15" dur="500"/>
                                        <p:tgtEl>
                                          <p:spTgt spid="15365"/>
                                        </p:tgtEl>
                                      </p:cBhvr>
                                    </p:animEffect>
                                  </p:childTnLst>
                                </p:cTn>
                              </p:par>
                              <p:par>
                                <p:cTn id="16" presetID="3" presetClass="entr" presetSubtype="10" fill="hold" nodeType="withEffect">
                                  <p:stCondLst>
                                    <p:cond delay="0"/>
                                  </p:stCondLst>
                                  <p:childTnLst>
                                    <p:set>
                                      <p:cBhvr>
                                        <p:cTn id="17" dur="1" fill="hold">
                                          <p:stCondLst>
                                            <p:cond delay="0"/>
                                          </p:stCondLst>
                                        </p:cTn>
                                        <p:tgtEl>
                                          <p:spTgt spid="15366"/>
                                        </p:tgtEl>
                                        <p:attrNameLst>
                                          <p:attrName>style.visibility</p:attrName>
                                        </p:attrNameLst>
                                      </p:cBhvr>
                                      <p:to>
                                        <p:strVal val="visible"/>
                                      </p:to>
                                    </p:set>
                                    <p:animEffect transition="in" filter="blinds(horizontal)">
                                      <p:cBhvr>
                                        <p:cTn id="18" dur="500"/>
                                        <p:tgtEl>
                                          <p:spTgt spid="15366"/>
                                        </p:tgtEl>
                                      </p:cBhvr>
                                    </p:animEffect>
                                  </p:childTnLst>
                                </p:cTn>
                              </p:par>
                              <p:par>
                                <p:cTn id="19" presetID="3" presetClass="entr" presetSubtype="10" fill="hold" nodeType="withEffect">
                                  <p:stCondLst>
                                    <p:cond delay="0"/>
                                  </p:stCondLst>
                                  <p:childTnLst>
                                    <p:set>
                                      <p:cBhvr>
                                        <p:cTn id="20" dur="1" fill="hold">
                                          <p:stCondLst>
                                            <p:cond delay="0"/>
                                          </p:stCondLst>
                                        </p:cTn>
                                        <p:tgtEl>
                                          <p:spTgt spid="15367"/>
                                        </p:tgtEl>
                                        <p:attrNameLst>
                                          <p:attrName>style.visibility</p:attrName>
                                        </p:attrNameLst>
                                      </p:cBhvr>
                                      <p:to>
                                        <p:strVal val="visible"/>
                                      </p:to>
                                    </p:set>
                                    <p:animEffect transition="in" filter="blinds(horizontal)">
                                      <p:cBhvr>
                                        <p:cTn id="21" dur="500"/>
                                        <p:tgtEl>
                                          <p:spTgt spid="15367"/>
                                        </p:tgtEl>
                                      </p:cBhvr>
                                    </p:animEffect>
                                  </p:childTnLst>
                                </p:cTn>
                              </p:par>
                              <p:par>
                                <p:cTn id="22" presetID="3" presetClass="entr" presetSubtype="10" fill="hold" nodeType="withEffect">
                                  <p:stCondLst>
                                    <p:cond delay="0"/>
                                  </p:stCondLst>
                                  <p:childTnLst>
                                    <p:set>
                                      <p:cBhvr>
                                        <p:cTn id="23" dur="1" fill="hold">
                                          <p:stCondLst>
                                            <p:cond delay="0"/>
                                          </p:stCondLst>
                                        </p:cTn>
                                        <p:tgtEl>
                                          <p:spTgt spid="15369"/>
                                        </p:tgtEl>
                                        <p:attrNameLst>
                                          <p:attrName>style.visibility</p:attrName>
                                        </p:attrNameLst>
                                      </p:cBhvr>
                                      <p:to>
                                        <p:strVal val="visible"/>
                                      </p:to>
                                    </p:set>
                                    <p:animEffect transition="in" filter="blinds(horizontal)">
                                      <p:cBhvr>
                                        <p:cTn id="24" dur="500"/>
                                        <p:tgtEl>
                                          <p:spTgt spid="15369"/>
                                        </p:tgtEl>
                                      </p:cBhvr>
                                    </p:animEffect>
                                  </p:childTnLst>
                                </p:cTn>
                              </p:par>
                              <p:par>
                                <p:cTn id="25" presetID="3" presetClass="entr" presetSubtype="10" fill="hold" nodeType="withEffect">
                                  <p:stCondLst>
                                    <p:cond delay="0"/>
                                  </p:stCondLst>
                                  <p:childTnLst>
                                    <p:set>
                                      <p:cBhvr>
                                        <p:cTn id="26" dur="1" fill="hold">
                                          <p:stCondLst>
                                            <p:cond delay="0"/>
                                          </p:stCondLst>
                                        </p:cTn>
                                        <p:tgtEl>
                                          <p:spTgt spid="15371"/>
                                        </p:tgtEl>
                                        <p:attrNameLst>
                                          <p:attrName>style.visibility</p:attrName>
                                        </p:attrNameLst>
                                      </p:cBhvr>
                                      <p:to>
                                        <p:strVal val="visible"/>
                                      </p:to>
                                    </p:set>
                                    <p:animEffect transition="in" filter="blinds(horizontal)">
                                      <p:cBhvr>
                                        <p:cTn id="27" dur="500"/>
                                        <p:tgtEl>
                                          <p:spTgt spid="15371"/>
                                        </p:tgtEl>
                                      </p:cBhvr>
                                    </p:animEffect>
                                  </p:childTnLst>
                                </p:cTn>
                              </p:par>
                              <p:par>
                                <p:cTn id="28" presetID="3" presetClass="entr" presetSubtype="10" fill="hold" nodeType="withEffect">
                                  <p:stCondLst>
                                    <p:cond delay="0"/>
                                  </p:stCondLst>
                                  <p:childTnLst>
                                    <p:set>
                                      <p:cBhvr>
                                        <p:cTn id="29" dur="1" fill="hold">
                                          <p:stCondLst>
                                            <p:cond delay="0"/>
                                          </p:stCondLst>
                                        </p:cTn>
                                        <p:tgtEl>
                                          <p:spTgt spid="15372"/>
                                        </p:tgtEl>
                                        <p:attrNameLst>
                                          <p:attrName>style.visibility</p:attrName>
                                        </p:attrNameLst>
                                      </p:cBhvr>
                                      <p:to>
                                        <p:strVal val="visible"/>
                                      </p:to>
                                    </p:set>
                                    <p:animEffect transition="in" filter="blinds(horizontal)">
                                      <p:cBhvr>
                                        <p:cTn id="30" dur="500"/>
                                        <p:tgtEl>
                                          <p:spTgt spid="15372"/>
                                        </p:tgtEl>
                                      </p:cBhvr>
                                    </p:animEffect>
                                  </p:childTnLst>
                                </p:cTn>
                              </p:par>
                              <p:par>
                                <p:cTn id="31" presetID="3" presetClass="entr" presetSubtype="10" fill="hold" nodeType="withEffect">
                                  <p:stCondLst>
                                    <p:cond delay="0"/>
                                  </p:stCondLst>
                                  <p:childTnLst>
                                    <p:set>
                                      <p:cBhvr>
                                        <p:cTn id="32" dur="1" fill="hold">
                                          <p:stCondLst>
                                            <p:cond delay="0"/>
                                          </p:stCondLst>
                                        </p:cTn>
                                        <p:tgtEl>
                                          <p:spTgt spid="15373"/>
                                        </p:tgtEl>
                                        <p:attrNameLst>
                                          <p:attrName>style.visibility</p:attrName>
                                        </p:attrNameLst>
                                      </p:cBhvr>
                                      <p:to>
                                        <p:strVal val="visible"/>
                                      </p:to>
                                    </p:set>
                                    <p:animEffect transition="in" filter="blinds(horizontal)">
                                      <p:cBhvr>
                                        <p:cTn id="33" dur="500"/>
                                        <p:tgtEl>
                                          <p:spTgt spid="15373"/>
                                        </p:tgtEl>
                                      </p:cBhvr>
                                    </p:animEffect>
                                  </p:childTnLst>
                                </p:cTn>
                              </p:par>
                              <p:par>
                                <p:cTn id="34" presetID="3" presetClass="entr" presetSubtype="10" fill="hold" nodeType="withEffect">
                                  <p:stCondLst>
                                    <p:cond delay="0"/>
                                  </p:stCondLst>
                                  <p:childTnLst>
                                    <p:set>
                                      <p:cBhvr>
                                        <p:cTn id="35" dur="1" fill="hold">
                                          <p:stCondLst>
                                            <p:cond delay="0"/>
                                          </p:stCondLst>
                                        </p:cTn>
                                        <p:tgtEl>
                                          <p:spTgt spid="15374"/>
                                        </p:tgtEl>
                                        <p:attrNameLst>
                                          <p:attrName>style.visibility</p:attrName>
                                        </p:attrNameLst>
                                      </p:cBhvr>
                                      <p:to>
                                        <p:strVal val="visible"/>
                                      </p:to>
                                    </p:set>
                                    <p:animEffect transition="in" filter="blinds(horizontal)">
                                      <p:cBhvr>
                                        <p:cTn id="36" dur="500"/>
                                        <p:tgtEl>
                                          <p:spTgt spid="1537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377"/>
                                        </p:tgtEl>
                                        <p:attrNameLst>
                                          <p:attrName>style.visibility</p:attrName>
                                        </p:attrNameLst>
                                      </p:cBhvr>
                                      <p:to>
                                        <p:strVal val="visible"/>
                                      </p:to>
                                    </p:set>
                                    <p:animEffect transition="in" filter="blinds(horizontal)">
                                      <p:cBhvr>
                                        <p:cTn id="39" dur="500"/>
                                        <p:tgtEl>
                                          <p:spTgt spid="15377"/>
                                        </p:tgtEl>
                                      </p:cBhvr>
                                    </p:animEffect>
                                  </p:childTnLst>
                                </p:cTn>
                              </p:par>
                              <p:par>
                                <p:cTn id="40" presetID="3" presetClass="entr" presetSubtype="10" fill="hold" nodeType="withEffect">
                                  <p:stCondLst>
                                    <p:cond delay="0"/>
                                  </p:stCondLst>
                                  <p:childTnLst>
                                    <p:set>
                                      <p:cBhvr>
                                        <p:cTn id="41" dur="1" fill="hold">
                                          <p:stCondLst>
                                            <p:cond delay="0"/>
                                          </p:stCondLst>
                                        </p:cTn>
                                        <p:tgtEl>
                                          <p:spTgt spid="15378"/>
                                        </p:tgtEl>
                                        <p:attrNameLst>
                                          <p:attrName>style.visibility</p:attrName>
                                        </p:attrNameLst>
                                      </p:cBhvr>
                                      <p:to>
                                        <p:strVal val="visible"/>
                                      </p:to>
                                    </p:set>
                                    <p:animEffect transition="in" filter="blinds(horizontal)">
                                      <p:cBhvr>
                                        <p:cTn id="42" dur="500"/>
                                        <p:tgtEl>
                                          <p:spTgt spid="15378"/>
                                        </p:tgtEl>
                                      </p:cBhvr>
                                    </p:animEffect>
                                  </p:childTnLst>
                                </p:cTn>
                              </p:par>
                              <p:par>
                                <p:cTn id="43" presetID="3" presetClass="entr" presetSubtype="10" fill="hold" nodeType="withEffect">
                                  <p:stCondLst>
                                    <p:cond delay="0"/>
                                  </p:stCondLst>
                                  <p:childTnLst>
                                    <p:set>
                                      <p:cBhvr>
                                        <p:cTn id="44" dur="1" fill="hold">
                                          <p:stCondLst>
                                            <p:cond delay="0"/>
                                          </p:stCondLst>
                                        </p:cTn>
                                        <p:tgtEl>
                                          <p:spTgt spid="15379"/>
                                        </p:tgtEl>
                                        <p:attrNameLst>
                                          <p:attrName>style.visibility</p:attrName>
                                        </p:attrNameLst>
                                      </p:cBhvr>
                                      <p:to>
                                        <p:strVal val="visible"/>
                                      </p:to>
                                    </p:set>
                                    <p:animEffect transition="in" filter="blinds(horizontal)">
                                      <p:cBhvr>
                                        <p:cTn id="45" dur="500"/>
                                        <p:tgtEl>
                                          <p:spTgt spid="15379"/>
                                        </p:tgtEl>
                                      </p:cBhvr>
                                    </p:animEffect>
                                  </p:childTnLst>
                                </p:cTn>
                              </p:par>
                              <p:par>
                                <p:cTn id="46" presetID="3" presetClass="entr" presetSubtype="10" fill="hold" nodeType="withEffect">
                                  <p:stCondLst>
                                    <p:cond delay="0"/>
                                  </p:stCondLst>
                                  <p:childTnLst>
                                    <p:set>
                                      <p:cBhvr>
                                        <p:cTn id="47" dur="1" fill="hold">
                                          <p:stCondLst>
                                            <p:cond delay="0"/>
                                          </p:stCondLst>
                                        </p:cTn>
                                        <p:tgtEl>
                                          <p:spTgt spid="15380"/>
                                        </p:tgtEl>
                                        <p:attrNameLst>
                                          <p:attrName>style.visibility</p:attrName>
                                        </p:attrNameLst>
                                      </p:cBhvr>
                                      <p:to>
                                        <p:strVal val="visible"/>
                                      </p:to>
                                    </p:set>
                                    <p:animEffect transition="in" filter="blinds(horizontal)">
                                      <p:cBhvr>
                                        <p:cTn id="48" dur="500"/>
                                        <p:tgtEl>
                                          <p:spTgt spid="15380"/>
                                        </p:tgtEl>
                                      </p:cBhvr>
                                    </p:animEffect>
                                  </p:childTnLst>
                                </p:cTn>
                              </p:par>
                              <p:par>
                                <p:cTn id="49" presetID="3" presetClass="entr" presetSubtype="10" fill="hold" nodeType="withEffect">
                                  <p:stCondLst>
                                    <p:cond delay="0"/>
                                  </p:stCondLst>
                                  <p:childTnLst>
                                    <p:set>
                                      <p:cBhvr>
                                        <p:cTn id="50" dur="1" fill="hold">
                                          <p:stCondLst>
                                            <p:cond delay="0"/>
                                          </p:stCondLst>
                                        </p:cTn>
                                        <p:tgtEl>
                                          <p:spTgt spid="15381"/>
                                        </p:tgtEl>
                                        <p:attrNameLst>
                                          <p:attrName>style.visibility</p:attrName>
                                        </p:attrNameLst>
                                      </p:cBhvr>
                                      <p:to>
                                        <p:strVal val="visible"/>
                                      </p:to>
                                    </p:set>
                                    <p:animEffect transition="in" filter="blinds(horizontal)">
                                      <p:cBhvr>
                                        <p:cTn id="51" dur="500"/>
                                        <p:tgtEl>
                                          <p:spTgt spid="15381"/>
                                        </p:tgtEl>
                                      </p:cBhvr>
                                    </p:animEffect>
                                  </p:childTnLst>
                                </p:cTn>
                              </p:par>
                              <p:par>
                                <p:cTn id="52" presetID="3" presetClass="entr" presetSubtype="10" fill="hold" nodeType="withEffect">
                                  <p:stCondLst>
                                    <p:cond delay="0"/>
                                  </p:stCondLst>
                                  <p:childTnLst>
                                    <p:set>
                                      <p:cBhvr>
                                        <p:cTn id="53" dur="1" fill="hold">
                                          <p:stCondLst>
                                            <p:cond delay="0"/>
                                          </p:stCondLst>
                                        </p:cTn>
                                        <p:tgtEl>
                                          <p:spTgt spid="15382"/>
                                        </p:tgtEl>
                                        <p:attrNameLst>
                                          <p:attrName>style.visibility</p:attrName>
                                        </p:attrNameLst>
                                      </p:cBhvr>
                                      <p:to>
                                        <p:strVal val="visible"/>
                                      </p:to>
                                    </p:set>
                                    <p:animEffect transition="in" filter="blinds(horizontal)">
                                      <p:cBhvr>
                                        <p:cTn id="54" dur="500"/>
                                        <p:tgtEl>
                                          <p:spTgt spid="15382"/>
                                        </p:tgtEl>
                                      </p:cBhvr>
                                    </p:animEffect>
                                  </p:childTnLst>
                                </p:cTn>
                              </p:par>
                              <p:par>
                                <p:cTn id="55" presetID="3" presetClass="entr" presetSubtype="10" fill="hold" nodeType="withEffect">
                                  <p:stCondLst>
                                    <p:cond delay="0"/>
                                  </p:stCondLst>
                                  <p:childTnLst>
                                    <p:set>
                                      <p:cBhvr>
                                        <p:cTn id="56" dur="1" fill="hold">
                                          <p:stCondLst>
                                            <p:cond delay="0"/>
                                          </p:stCondLst>
                                        </p:cTn>
                                        <p:tgtEl>
                                          <p:spTgt spid="15383"/>
                                        </p:tgtEl>
                                        <p:attrNameLst>
                                          <p:attrName>style.visibility</p:attrName>
                                        </p:attrNameLst>
                                      </p:cBhvr>
                                      <p:to>
                                        <p:strVal val="visible"/>
                                      </p:to>
                                    </p:set>
                                    <p:animEffect transition="in" filter="blinds(horizontal)">
                                      <p:cBhvr>
                                        <p:cTn id="57" dur="500"/>
                                        <p:tgtEl>
                                          <p:spTgt spid="15383"/>
                                        </p:tgtEl>
                                      </p:cBhvr>
                                    </p:animEffect>
                                  </p:childTnLst>
                                </p:cTn>
                              </p:par>
                              <p:par>
                                <p:cTn id="58" presetID="3" presetClass="entr" presetSubtype="10" fill="hold" nodeType="withEffect">
                                  <p:stCondLst>
                                    <p:cond delay="0"/>
                                  </p:stCondLst>
                                  <p:childTnLst>
                                    <p:set>
                                      <p:cBhvr>
                                        <p:cTn id="59" dur="1" fill="hold">
                                          <p:stCondLst>
                                            <p:cond delay="0"/>
                                          </p:stCondLst>
                                        </p:cTn>
                                        <p:tgtEl>
                                          <p:spTgt spid="15384"/>
                                        </p:tgtEl>
                                        <p:attrNameLst>
                                          <p:attrName>style.visibility</p:attrName>
                                        </p:attrNameLst>
                                      </p:cBhvr>
                                      <p:to>
                                        <p:strVal val="visible"/>
                                      </p:to>
                                    </p:set>
                                    <p:animEffect transition="in" filter="blinds(horizontal)">
                                      <p:cBhvr>
                                        <p:cTn id="60" dur="500"/>
                                        <p:tgtEl>
                                          <p:spTgt spid="15384"/>
                                        </p:tgtEl>
                                      </p:cBhvr>
                                    </p:animEffect>
                                  </p:childTnLst>
                                </p:cTn>
                              </p:par>
                              <p:par>
                                <p:cTn id="61" presetID="3" presetClass="entr" presetSubtype="10" fill="hold" nodeType="withEffect">
                                  <p:stCondLst>
                                    <p:cond delay="0"/>
                                  </p:stCondLst>
                                  <p:childTnLst>
                                    <p:set>
                                      <p:cBhvr>
                                        <p:cTn id="62" dur="1" fill="hold">
                                          <p:stCondLst>
                                            <p:cond delay="0"/>
                                          </p:stCondLst>
                                        </p:cTn>
                                        <p:tgtEl>
                                          <p:spTgt spid="15385"/>
                                        </p:tgtEl>
                                        <p:attrNameLst>
                                          <p:attrName>style.visibility</p:attrName>
                                        </p:attrNameLst>
                                      </p:cBhvr>
                                      <p:to>
                                        <p:strVal val="visible"/>
                                      </p:to>
                                    </p:set>
                                    <p:animEffect transition="in" filter="blinds(horizontal)">
                                      <p:cBhvr>
                                        <p:cTn id="63" dur="500"/>
                                        <p:tgtEl>
                                          <p:spTgt spid="15385"/>
                                        </p:tgtEl>
                                      </p:cBhvr>
                                    </p:animEffect>
                                  </p:childTnLst>
                                </p:cTn>
                              </p:par>
                              <p:par>
                                <p:cTn id="64" presetID="3" presetClass="entr" presetSubtype="10" fill="hold" nodeType="withEffect">
                                  <p:stCondLst>
                                    <p:cond delay="0"/>
                                  </p:stCondLst>
                                  <p:childTnLst>
                                    <p:set>
                                      <p:cBhvr>
                                        <p:cTn id="65" dur="1" fill="hold">
                                          <p:stCondLst>
                                            <p:cond delay="0"/>
                                          </p:stCondLst>
                                        </p:cTn>
                                        <p:tgtEl>
                                          <p:spTgt spid="15386"/>
                                        </p:tgtEl>
                                        <p:attrNameLst>
                                          <p:attrName>style.visibility</p:attrName>
                                        </p:attrNameLst>
                                      </p:cBhvr>
                                      <p:to>
                                        <p:strVal val="visible"/>
                                      </p:to>
                                    </p:set>
                                    <p:animEffect transition="in" filter="blinds(horizontal)">
                                      <p:cBhvr>
                                        <p:cTn id="66" dur="500"/>
                                        <p:tgtEl>
                                          <p:spTgt spid="15386"/>
                                        </p:tgtEl>
                                      </p:cBhvr>
                                    </p:animEffect>
                                  </p:childTnLst>
                                </p:cTn>
                              </p:par>
                              <p:par>
                                <p:cTn id="67" presetID="3" presetClass="entr" presetSubtype="10" fill="hold" nodeType="withEffect">
                                  <p:stCondLst>
                                    <p:cond delay="0"/>
                                  </p:stCondLst>
                                  <p:childTnLst>
                                    <p:set>
                                      <p:cBhvr>
                                        <p:cTn id="68" dur="1" fill="hold">
                                          <p:stCondLst>
                                            <p:cond delay="0"/>
                                          </p:stCondLst>
                                        </p:cTn>
                                        <p:tgtEl>
                                          <p:spTgt spid="15387"/>
                                        </p:tgtEl>
                                        <p:attrNameLst>
                                          <p:attrName>style.visibility</p:attrName>
                                        </p:attrNameLst>
                                      </p:cBhvr>
                                      <p:to>
                                        <p:strVal val="visible"/>
                                      </p:to>
                                    </p:set>
                                    <p:animEffect transition="in" filter="blinds(horizontal)">
                                      <p:cBhvr>
                                        <p:cTn id="69" dur="500"/>
                                        <p:tgtEl>
                                          <p:spTgt spid="15387"/>
                                        </p:tgtEl>
                                      </p:cBhvr>
                                    </p:animEffect>
                                  </p:childTnLst>
                                </p:cTn>
                              </p:par>
                              <p:par>
                                <p:cTn id="70" presetID="3" presetClass="entr" presetSubtype="10" fill="hold" nodeType="withEffect">
                                  <p:stCondLst>
                                    <p:cond delay="0"/>
                                  </p:stCondLst>
                                  <p:childTnLst>
                                    <p:set>
                                      <p:cBhvr>
                                        <p:cTn id="71" dur="1" fill="hold">
                                          <p:stCondLst>
                                            <p:cond delay="0"/>
                                          </p:stCondLst>
                                        </p:cTn>
                                        <p:tgtEl>
                                          <p:spTgt spid="15388"/>
                                        </p:tgtEl>
                                        <p:attrNameLst>
                                          <p:attrName>style.visibility</p:attrName>
                                        </p:attrNameLst>
                                      </p:cBhvr>
                                      <p:to>
                                        <p:strVal val="visible"/>
                                      </p:to>
                                    </p:set>
                                    <p:animEffect transition="in" filter="blinds(horizontal)">
                                      <p:cBhvr>
                                        <p:cTn id="72" dur="500"/>
                                        <p:tgtEl>
                                          <p:spTgt spid="15388"/>
                                        </p:tgtEl>
                                      </p:cBhvr>
                                    </p:animEffect>
                                  </p:childTnLst>
                                </p:cTn>
                              </p:par>
                              <p:par>
                                <p:cTn id="73" presetID="3" presetClass="entr" presetSubtype="10" fill="hold" nodeType="withEffect">
                                  <p:stCondLst>
                                    <p:cond delay="0"/>
                                  </p:stCondLst>
                                  <p:childTnLst>
                                    <p:set>
                                      <p:cBhvr>
                                        <p:cTn id="74" dur="1" fill="hold">
                                          <p:stCondLst>
                                            <p:cond delay="0"/>
                                          </p:stCondLst>
                                        </p:cTn>
                                        <p:tgtEl>
                                          <p:spTgt spid="15389"/>
                                        </p:tgtEl>
                                        <p:attrNameLst>
                                          <p:attrName>style.visibility</p:attrName>
                                        </p:attrNameLst>
                                      </p:cBhvr>
                                      <p:to>
                                        <p:strVal val="visible"/>
                                      </p:to>
                                    </p:set>
                                    <p:animEffect transition="in" filter="blinds(horizontal)">
                                      <p:cBhvr>
                                        <p:cTn id="75" dur="500"/>
                                        <p:tgtEl>
                                          <p:spTgt spid="1538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5393"/>
                                        </p:tgtEl>
                                        <p:attrNameLst>
                                          <p:attrName>style.visibility</p:attrName>
                                        </p:attrNameLst>
                                      </p:cBhvr>
                                      <p:to>
                                        <p:strVal val="visible"/>
                                      </p:to>
                                    </p:set>
                                    <p:anim calcmode="lin" valueType="num">
                                      <p:cBhvr additive="base">
                                        <p:cTn id="80" dur="500" fill="hold"/>
                                        <p:tgtEl>
                                          <p:spTgt spid="15393"/>
                                        </p:tgtEl>
                                        <p:attrNameLst>
                                          <p:attrName>ppt_x</p:attrName>
                                        </p:attrNameLst>
                                      </p:cBhvr>
                                      <p:tavLst>
                                        <p:tav tm="0">
                                          <p:val>
                                            <p:strVal val="#ppt_x"/>
                                          </p:val>
                                        </p:tav>
                                        <p:tav tm="100000">
                                          <p:val>
                                            <p:strVal val="#ppt_x"/>
                                          </p:val>
                                        </p:tav>
                                      </p:tavLst>
                                    </p:anim>
                                    <p:anim calcmode="lin" valueType="num">
                                      <p:cBhvr additive="base">
                                        <p:cTn id="81" dur="500" fill="hold"/>
                                        <p:tgtEl>
                                          <p:spTgt spid="15393"/>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nodeType="clickEffect">
                                  <p:stCondLst>
                                    <p:cond delay="0"/>
                                  </p:stCondLst>
                                  <p:childTnLst>
                                    <p:set>
                                      <p:cBhvr>
                                        <p:cTn id="85" dur="1" fill="hold">
                                          <p:stCondLst>
                                            <p:cond delay="0"/>
                                          </p:stCondLst>
                                        </p:cTn>
                                        <p:tgtEl>
                                          <p:spTgt spid="15368"/>
                                        </p:tgtEl>
                                        <p:attrNameLst>
                                          <p:attrName>style.visibility</p:attrName>
                                        </p:attrNameLst>
                                      </p:cBhvr>
                                      <p:to>
                                        <p:strVal val="visible"/>
                                      </p:to>
                                    </p:set>
                                    <p:animEffect transition="in" filter="box(in)">
                                      <p:cBhvr>
                                        <p:cTn id="86" dur="500"/>
                                        <p:tgtEl>
                                          <p:spTgt spid="15368"/>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15375"/>
                                        </p:tgtEl>
                                        <p:attrNameLst>
                                          <p:attrName>style.visibility</p:attrName>
                                        </p:attrNameLst>
                                      </p:cBhvr>
                                      <p:to>
                                        <p:strVal val="visible"/>
                                      </p:to>
                                    </p:set>
                                    <p:animEffect transition="in" filter="box(in)">
                                      <p:cBhvr>
                                        <p:cTn id="89" dur="500"/>
                                        <p:tgtEl>
                                          <p:spTgt spid="15375"/>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nodeType="clickEffect">
                                  <p:stCondLst>
                                    <p:cond delay="0"/>
                                  </p:stCondLst>
                                  <p:childTnLst>
                                    <p:set>
                                      <p:cBhvr>
                                        <p:cTn id="93" dur="1" fill="hold">
                                          <p:stCondLst>
                                            <p:cond delay="0"/>
                                          </p:stCondLst>
                                        </p:cTn>
                                        <p:tgtEl>
                                          <p:spTgt spid="15370"/>
                                        </p:tgtEl>
                                        <p:attrNameLst>
                                          <p:attrName>style.visibility</p:attrName>
                                        </p:attrNameLst>
                                      </p:cBhvr>
                                      <p:to>
                                        <p:strVal val="visible"/>
                                      </p:to>
                                    </p:set>
                                    <p:animEffect transition="in" filter="box(in)">
                                      <p:cBhvr>
                                        <p:cTn id="94" dur="500"/>
                                        <p:tgtEl>
                                          <p:spTgt spid="15370"/>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nodeType="clickEffect">
                                  <p:stCondLst>
                                    <p:cond delay="0"/>
                                  </p:stCondLst>
                                  <p:childTnLst>
                                    <p:set>
                                      <p:cBhvr>
                                        <p:cTn id="98" dur="1" fill="hold">
                                          <p:stCondLst>
                                            <p:cond delay="0"/>
                                          </p:stCondLst>
                                        </p:cTn>
                                        <p:tgtEl>
                                          <p:spTgt spid="15362"/>
                                        </p:tgtEl>
                                        <p:attrNameLst>
                                          <p:attrName>style.visibility</p:attrName>
                                        </p:attrNameLst>
                                      </p:cBhvr>
                                      <p:to>
                                        <p:strVal val="visible"/>
                                      </p:to>
                                    </p:set>
                                    <p:animEffect transition="in" filter="box(in)">
                                      <p:cBhvr>
                                        <p:cTn id="99" dur="500"/>
                                        <p:tgtEl>
                                          <p:spTgt spid="15362"/>
                                        </p:tgtEl>
                                      </p:cBhvr>
                                    </p:animEffect>
                                  </p:childTnLst>
                                </p:cTn>
                              </p:par>
                              <p:par>
                                <p:cTn id="100" presetID="4" presetClass="entr" presetSubtype="16" fill="hold" grpId="0" nodeType="withEffect">
                                  <p:stCondLst>
                                    <p:cond delay="0"/>
                                  </p:stCondLst>
                                  <p:childTnLst>
                                    <p:set>
                                      <p:cBhvr>
                                        <p:cTn id="101" dur="1" fill="hold">
                                          <p:stCondLst>
                                            <p:cond delay="0"/>
                                          </p:stCondLst>
                                        </p:cTn>
                                        <p:tgtEl>
                                          <p:spTgt spid="15376"/>
                                        </p:tgtEl>
                                        <p:attrNameLst>
                                          <p:attrName>style.visibility</p:attrName>
                                        </p:attrNameLst>
                                      </p:cBhvr>
                                      <p:to>
                                        <p:strVal val="visible"/>
                                      </p:to>
                                    </p:set>
                                    <p:animEffect transition="in" filter="box(in)">
                                      <p:cBhvr>
                                        <p:cTn id="102" dur="500"/>
                                        <p:tgtEl>
                                          <p:spTgt spid="15376"/>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15390"/>
                                        </p:tgtEl>
                                        <p:attrNameLst>
                                          <p:attrName>style.visibility</p:attrName>
                                        </p:attrNameLst>
                                      </p:cBhvr>
                                      <p:to>
                                        <p:strVal val="visible"/>
                                      </p:to>
                                    </p:set>
                                    <p:anim calcmode="lin" valueType="num">
                                      <p:cBhvr additive="base">
                                        <p:cTn id="107" dur="500" fill="hold"/>
                                        <p:tgtEl>
                                          <p:spTgt spid="15390"/>
                                        </p:tgtEl>
                                        <p:attrNameLst>
                                          <p:attrName>ppt_x</p:attrName>
                                        </p:attrNameLst>
                                      </p:cBhvr>
                                      <p:tavLst>
                                        <p:tav tm="0">
                                          <p:val>
                                            <p:strVal val="#ppt_x"/>
                                          </p:val>
                                        </p:tav>
                                        <p:tav tm="100000">
                                          <p:val>
                                            <p:strVal val="#ppt_x"/>
                                          </p:val>
                                        </p:tav>
                                      </p:tavLst>
                                    </p:anim>
                                    <p:anim calcmode="lin" valueType="num">
                                      <p:cBhvr additive="base">
                                        <p:cTn id="108" dur="500" fill="hold"/>
                                        <p:tgtEl>
                                          <p:spTgt spid="1539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5391"/>
                                        </p:tgtEl>
                                        <p:attrNameLst>
                                          <p:attrName>style.visibility</p:attrName>
                                        </p:attrNameLst>
                                      </p:cBhvr>
                                      <p:to>
                                        <p:strVal val="visible"/>
                                      </p:to>
                                    </p:set>
                                    <p:anim calcmode="lin" valueType="num">
                                      <p:cBhvr additive="base">
                                        <p:cTn id="111" dur="500" fill="hold"/>
                                        <p:tgtEl>
                                          <p:spTgt spid="15391"/>
                                        </p:tgtEl>
                                        <p:attrNameLst>
                                          <p:attrName>ppt_x</p:attrName>
                                        </p:attrNameLst>
                                      </p:cBhvr>
                                      <p:tavLst>
                                        <p:tav tm="0">
                                          <p:val>
                                            <p:strVal val="#ppt_x"/>
                                          </p:val>
                                        </p:tav>
                                        <p:tav tm="100000">
                                          <p:val>
                                            <p:strVal val="#ppt_x"/>
                                          </p:val>
                                        </p:tav>
                                      </p:tavLst>
                                    </p:anim>
                                    <p:anim calcmode="lin" valueType="num">
                                      <p:cBhvr additive="base">
                                        <p:cTn id="112" dur="500" fill="hold"/>
                                        <p:tgtEl>
                                          <p:spTgt spid="1539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5392"/>
                                        </p:tgtEl>
                                        <p:attrNameLst>
                                          <p:attrName>style.visibility</p:attrName>
                                        </p:attrNameLst>
                                      </p:cBhvr>
                                      <p:to>
                                        <p:strVal val="visible"/>
                                      </p:to>
                                    </p:set>
                                    <p:anim calcmode="lin" valueType="num">
                                      <p:cBhvr additive="base">
                                        <p:cTn id="115" dur="500" fill="hold"/>
                                        <p:tgtEl>
                                          <p:spTgt spid="15392"/>
                                        </p:tgtEl>
                                        <p:attrNameLst>
                                          <p:attrName>ppt_x</p:attrName>
                                        </p:attrNameLst>
                                      </p:cBhvr>
                                      <p:tavLst>
                                        <p:tav tm="0">
                                          <p:val>
                                            <p:strVal val="#ppt_x"/>
                                          </p:val>
                                        </p:tav>
                                        <p:tav tm="100000">
                                          <p:val>
                                            <p:strVal val="#ppt_x"/>
                                          </p:val>
                                        </p:tav>
                                      </p:tavLst>
                                    </p:anim>
                                    <p:anim calcmode="lin" valueType="num">
                                      <p:cBhvr additive="base">
                                        <p:cTn id="116" dur="500" fill="hold"/>
                                        <p:tgtEl>
                                          <p:spTgt spid="153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ldLvl="0"/>
      <p:bldP spid="15377" grpId="0" bldLvl="0"/>
      <p:bldP spid="15375" grpId="0" bldLvl="0"/>
      <p:bldP spid="15376" grpId="0" bldLvl="0"/>
      <p:bldP spid="15391" grpId="0" bldLvl="0"/>
      <p:bldP spid="15392" grpId="0" bldLvl="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graphicFrame>
        <p:nvGraphicFramePr>
          <p:cNvPr id="16386" name="对象 16385"/>
          <p:cNvGraphicFramePr>
            <a:graphicFrameLocks noChangeAspect="1"/>
          </p:cNvGraphicFramePr>
          <p:nvPr>
            <p:custDataLst>
              <p:tags r:id="rId9"/>
            </p:custDataLst>
          </p:nvPr>
        </p:nvGraphicFramePr>
        <p:xfrm>
          <a:off x="1162368" y="4098608"/>
          <a:ext cx="8896350" cy="709612"/>
        </p:xfrm>
        <a:graphic>
          <a:graphicData uri="http://schemas.openxmlformats.org/presentationml/2006/ole">
            <mc:AlternateContent xmlns:mc="http://schemas.openxmlformats.org/markup-compatibility/2006">
              <mc:Choice xmlns:v="urn:schemas-microsoft-com:vml" Requires="v">
                <p:oleObj spid="_x0000_s3089" name="" r:id="rId10" imgW="5410200" imgH="431800" progId="Equation.3">
                  <p:embed/>
                </p:oleObj>
              </mc:Choice>
              <mc:Fallback>
                <p:oleObj name="" r:id="rId10" imgW="5410200" imgH="431800" progId="Equation.3">
                  <p:embed/>
                  <p:pic>
                    <p:nvPicPr>
                      <p:cNvPr id="0" name="图片 3088"/>
                      <p:cNvPicPr/>
                      <p:nvPr/>
                    </p:nvPicPr>
                    <p:blipFill>
                      <a:blip r:embed="rId11"/>
                      <a:stretch>
                        <a:fillRect/>
                      </a:stretch>
                    </p:blipFill>
                    <p:spPr>
                      <a:xfrm>
                        <a:off x="1162368" y="4098608"/>
                        <a:ext cx="8896350" cy="709612"/>
                      </a:xfrm>
                      <a:prstGeom prst="rect">
                        <a:avLst/>
                      </a:prstGeom>
                      <a:noFill/>
                      <a:ln w="38100"/>
                    </p:spPr>
                  </p:pic>
                </p:oleObj>
              </mc:Fallback>
            </mc:AlternateContent>
          </a:graphicData>
        </a:graphic>
      </p:graphicFrame>
      <p:graphicFrame>
        <p:nvGraphicFramePr>
          <p:cNvPr id="16387" name="对象 16386"/>
          <p:cNvGraphicFramePr>
            <a:graphicFrameLocks noChangeAspect="1"/>
          </p:cNvGraphicFramePr>
          <p:nvPr>
            <p:custDataLst>
              <p:tags r:id="rId12"/>
            </p:custDataLst>
          </p:nvPr>
        </p:nvGraphicFramePr>
        <p:xfrm>
          <a:off x="1722755" y="2801620"/>
          <a:ext cx="6700838" cy="469900"/>
        </p:xfrm>
        <a:graphic>
          <a:graphicData uri="http://schemas.openxmlformats.org/presentationml/2006/ole">
            <mc:AlternateContent xmlns:mc="http://schemas.openxmlformats.org/markup-compatibility/2006">
              <mc:Choice xmlns:v="urn:schemas-microsoft-com:vml" Requires="v">
                <p:oleObj spid="_x0000_s3090" name="" r:id="rId13" imgW="3415030" imgH="241300" progId="Equation.3">
                  <p:embed/>
                </p:oleObj>
              </mc:Choice>
              <mc:Fallback>
                <p:oleObj name="" r:id="rId13" imgW="3415030" imgH="241300" progId="Equation.3">
                  <p:embed/>
                  <p:pic>
                    <p:nvPicPr>
                      <p:cNvPr id="0" name="图片 3089"/>
                      <p:cNvPicPr/>
                      <p:nvPr/>
                    </p:nvPicPr>
                    <p:blipFill>
                      <a:blip r:embed="rId14"/>
                      <a:stretch>
                        <a:fillRect/>
                      </a:stretch>
                    </p:blipFill>
                    <p:spPr>
                      <a:xfrm>
                        <a:off x="1722755" y="2801620"/>
                        <a:ext cx="6700838" cy="469900"/>
                      </a:xfrm>
                      <a:prstGeom prst="rect">
                        <a:avLst/>
                      </a:prstGeom>
                      <a:noFill/>
                      <a:ln w="38100">
                        <a:noFill/>
                        <a:miter/>
                      </a:ln>
                    </p:spPr>
                  </p:pic>
                </p:oleObj>
              </mc:Fallback>
            </mc:AlternateContent>
          </a:graphicData>
        </a:graphic>
      </p:graphicFrame>
      <p:graphicFrame>
        <p:nvGraphicFramePr>
          <p:cNvPr id="16388" name="对象 16387"/>
          <p:cNvGraphicFramePr>
            <a:graphicFrameLocks noChangeAspect="1"/>
          </p:cNvGraphicFramePr>
          <p:nvPr>
            <p:custDataLst>
              <p:tags r:id="rId15"/>
            </p:custDataLst>
          </p:nvPr>
        </p:nvGraphicFramePr>
        <p:xfrm>
          <a:off x="6043930" y="1145858"/>
          <a:ext cx="3743325" cy="846137"/>
        </p:xfrm>
        <a:graphic>
          <a:graphicData uri="http://schemas.openxmlformats.org/presentationml/2006/ole">
            <mc:AlternateContent xmlns:mc="http://schemas.openxmlformats.org/markup-compatibility/2006">
              <mc:Choice xmlns:v="urn:schemas-microsoft-com:vml" Requires="v">
                <p:oleObj spid="_x0000_s3088" name="" r:id="rId16" imgW="2019300" imgH="457200" progId="Equation.3">
                  <p:embed/>
                </p:oleObj>
              </mc:Choice>
              <mc:Fallback>
                <p:oleObj name="" r:id="rId16" imgW="2019300" imgH="457200" progId="Equation.3">
                  <p:embed/>
                  <p:pic>
                    <p:nvPicPr>
                      <p:cNvPr id="0" name="图片 3087"/>
                      <p:cNvPicPr/>
                      <p:nvPr/>
                    </p:nvPicPr>
                    <p:blipFill>
                      <a:blip r:embed="rId17"/>
                      <a:stretch>
                        <a:fillRect/>
                      </a:stretch>
                    </p:blipFill>
                    <p:spPr>
                      <a:xfrm>
                        <a:off x="6043930" y="1145858"/>
                        <a:ext cx="3743325" cy="846137"/>
                      </a:xfrm>
                      <a:prstGeom prst="rect">
                        <a:avLst/>
                      </a:prstGeom>
                      <a:noFill/>
                      <a:ln w="38100">
                        <a:noFill/>
                        <a:miter/>
                      </a:ln>
                    </p:spPr>
                  </p:pic>
                </p:oleObj>
              </mc:Fallback>
            </mc:AlternateContent>
          </a:graphicData>
        </a:graphic>
      </p:graphicFrame>
      <p:sp>
        <p:nvSpPr>
          <p:cNvPr id="16389" name="文本框 16388"/>
          <p:cNvSpPr txBox="1"/>
          <p:nvPr>
            <p:custDataLst>
              <p:tags r:id="rId18"/>
            </p:custDataLst>
          </p:nvPr>
        </p:nvSpPr>
        <p:spPr>
          <a:xfrm>
            <a:off x="5250180" y="1290320"/>
            <a:ext cx="793750" cy="457200"/>
          </a:xfrm>
          <a:prstGeom prst="rect">
            <a:avLst/>
          </a:prstGeom>
          <a:noFill/>
          <a:ln w="9525">
            <a:noFill/>
          </a:ln>
        </p:spPr>
        <p:txBody>
          <a:bodyPr wrap="none" anchor="t" anchorCtr="0">
            <a:spAutoFit/>
          </a:bodyPr>
          <a:p>
            <a:r>
              <a:rPr lang="zh-CN" altLang="en-US" sz="2400" dirty="0">
                <a:latin typeface="Times New Roman" panose="02020603050405020304" charset="0"/>
              </a:rPr>
              <a:t>即：</a:t>
            </a:r>
            <a:endParaRPr lang="zh-CN" altLang="en-US" sz="2400" dirty="0">
              <a:latin typeface="Times New Roman" panose="02020603050405020304" charset="0"/>
            </a:endParaRPr>
          </a:p>
        </p:txBody>
      </p:sp>
      <p:graphicFrame>
        <p:nvGraphicFramePr>
          <p:cNvPr id="16390" name="对象 16389"/>
          <p:cNvGraphicFramePr>
            <a:graphicFrameLocks noChangeAspect="1"/>
          </p:cNvGraphicFramePr>
          <p:nvPr>
            <p:custDataLst>
              <p:tags r:id="rId19"/>
            </p:custDataLst>
          </p:nvPr>
        </p:nvGraphicFramePr>
        <p:xfrm>
          <a:off x="1651318" y="1145858"/>
          <a:ext cx="3311525" cy="857250"/>
        </p:xfrm>
        <a:graphic>
          <a:graphicData uri="http://schemas.openxmlformats.org/presentationml/2006/ole">
            <mc:AlternateContent xmlns:mc="http://schemas.openxmlformats.org/markup-compatibility/2006">
              <mc:Choice xmlns:v="urn:schemas-microsoft-com:vml" Requires="v">
                <p:oleObj spid="_x0000_s3091" name="" r:id="rId20" imgW="1765300" imgH="457200" progId="Equation.3">
                  <p:embed/>
                </p:oleObj>
              </mc:Choice>
              <mc:Fallback>
                <p:oleObj name="" r:id="rId20" imgW="1765300" imgH="457200" progId="Equation.3">
                  <p:embed/>
                  <p:pic>
                    <p:nvPicPr>
                      <p:cNvPr id="0" name="图片 3090"/>
                      <p:cNvPicPr/>
                      <p:nvPr/>
                    </p:nvPicPr>
                    <p:blipFill>
                      <a:blip r:embed="rId21"/>
                      <a:stretch>
                        <a:fillRect/>
                      </a:stretch>
                    </p:blipFill>
                    <p:spPr>
                      <a:xfrm>
                        <a:off x="1651318" y="1145858"/>
                        <a:ext cx="3311525" cy="857250"/>
                      </a:xfrm>
                      <a:prstGeom prst="rect">
                        <a:avLst/>
                      </a:prstGeom>
                      <a:noFill/>
                      <a:ln w="38100"/>
                    </p:spPr>
                  </p:pic>
                </p:oleObj>
              </mc:Fallback>
            </mc:AlternateContent>
          </a:graphicData>
        </a:graphic>
      </p:graphicFrame>
      <p:sp>
        <p:nvSpPr>
          <p:cNvPr id="16391" name="文本框 16390"/>
          <p:cNvSpPr txBox="1"/>
          <p:nvPr>
            <p:custDataLst>
              <p:tags r:id="rId22"/>
            </p:custDataLst>
          </p:nvPr>
        </p:nvSpPr>
        <p:spPr>
          <a:xfrm>
            <a:off x="1722755" y="2082483"/>
            <a:ext cx="2927350" cy="457200"/>
          </a:xfrm>
          <a:prstGeom prst="rect">
            <a:avLst/>
          </a:prstGeom>
          <a:noFill/>
          <a:ln w="9525">
            <a:noFill/>
          </a:ln>
        </p:spPr>
        <p:txBody>
          <a:bodyPr wrap="none" anchor="t" anchorCtr="0">
            <a:spAutoFit/>
          </a:bodyPr>
          <a:p>
            <a:r>
              <a:rPr lang="zh-CN" altLang="en-US" sz="2400" dirty="0">
                <a:latin typeface="Times New Roman" panose="02020603050405020304" charset="0"/>
              </a:rPr>
              <a:t>也满足贝塞尔方程。</a:t>
            </a:r>
            <a:endParaRPr lang="zh-CN" altLang="en-US" sz="2400" dirty="0">
              <a:latin typeface="Times New Roman" panose="02020603050405020304" charset="0"/>
            </a:endParaRPr>
          </a:p>
        </p:txBody>
      </p:sp>
      <p:sp>
        <p:nvSpPr>
          <p:cNvPr id="16392" name="文本框 16391"/>
          <p:cNvSpPr txBox="1"/>
          <p:nvPr>
            <p:custDataLst>
              <p:tags r:id="rId23"/>
            </p:custDataLst>
          </p:nvPr>
        </p:nvSpPr>
        <p:spPr>
          <a:xfrm>
            <a:off x="4602480" y="2082483"/>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于是：</a:t>
            </a:r>
            <a:endParaRPr lang="zh-CN" altLang="en-US" sz="2400" dirty="0">
              <a:latin typeface="Times New Roman" panose="02020603050405020304" charset="0"/>
            </a:endParaRPr>
          </a:p>
        </p:txBody>
      </p:sp>
      <p:sp>
        <p:nvSpPr>
          <p:cNvPr id="16393" name="矩形 16392"/>
          <p:cNvSpPr/>
          <p:nvPr>
            <p:custDataLst>
              <p:tags r:id="rId24"/>
            </p:custDataLst>
          </p:nvPr>
        </p:nvSpPr>
        <p:spPr>
          <a:xfrm>
            <a:off x="1722755" y="3449321"/>
            <a:ext cx="3002280" cy="460375"/>
          </a:xfrm>
          <a:prstGeom prst="rect">
            <a:avLst/>
          </a:prstGeom>
          <a:noFill/>
          <a:ln w="9525">
            <a:noFill/>
          </a:ln>
        </p:spPr>
        <p:txBody>
          <a:bodyPr wrap="none" anchor="ctr" anchorCtr="0">
            <a:spAutoFit/>
          </a:bodyPr>
          <a:p>
            <a:r>
              <a:rPr lang="zh-CN" altLang="en-US" sz="2400" dirty="0">
                <a:latin typeface="Times New Roman" panose="02020603050405020304" charset="0"/>
              </a:rPr>
              <a:t>因此，待求势函数为 </a:t>
            </a:r>
            <a:endParaRPr lang="zh-CN" altLang="en-US" sz="2400" dirty="0">
              <a:latin typeface="Times New Roman" panose="02020603050405020304" charset="0"/>
            </a:endParaRPr>
          </a:p>
        </p:txBody>
      </p:sp>
      <p:sp>
        <p:nvSpPr>
          <p:cNvPr id="16394" name="文本框 16393"/>
          <p:cNvSpPr txBox="1"/>
          <p:nvPr>
            <p:custDataLst>
              <p:tags r:id="rId25"/>
            </p:custDataLst>
          </p:nvPr>
        </p:nvSpPr>
        <p:spPr>
          <a:xfrm>
            <a:off x="1360805" y="4890770"/>
            <a:ext cx="8641080" cy="829945"/>
          </a:xfrm>
          <a:prstGeom prst="rect">
            <a:avLst/>
          </a:prstGeom>
          <a:noFill/>
          <a:ln w="9525">
            <a:noFill/>
          </a:ln>
        </p:spPr>
        <p:txBody>
          <a:bodyPr wrap="none" anchor="t" anchorCtr="0">
            <a:spAutoFit/>
          </a:bodyPr>
          <a:p>
            <a:r>
              <a:rPr lang="zh-CN" altLang="en-US" sz="2400" dirty="0">
                <a:latin typeface="Times New Roman" panose="02020603050405020304" charset="0"/>
              </a:rPr>
              <a:t>其中             和                  称为第一类和第二类变态贝塞尔函数，</a:t>
            </a:r>
            <a:endParaRPr lang="zh-CN" altLang="en-US" sz="2400" dirty="0">
              <a:latin typeface="Times New Roman" panose="02020603050405020304" charset="0"/>
            </a:endParaRPr>
          </a:p>
          <a:p>
            <a:r>
              <a:rPr lang="zh-CN" altLang="en-US" sz="2400" dirty="0">
                <a:latin typeface="Times New Roman" panose="02020603050405020304" charset="0"/>
              </a:rPr>
              <a:t>或第一类和第二类虚宗量贝塞尔函 </a:t>
            </a:r>
            <a:endParaRPr lang="zh-CN" altLang="en-US" sz="2400" dirty="0">
              <a:latin typeface="Times New Roman" panose="02020603050405020304" charset="0"/>
            </a:endParaRPr>
          </a:p>
        </p:txBody>
      </p:sp>
      <p:sp>
        <p:nvSpPr>
          <p:cNvPr id="18442" name="矩形 16394"/>
          <p:cNvSpPr/>
          <p:nvPr>
            <p:custDataLst>
              <p:tags r:id="rId26"/>
            </p:custDataLst>
          </p:nvPr>
        </p:nvSpPr>
        <p:spPr>
          <a:xfrm>
            <a:off x="967105" y="2544445"/>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6396" name="对象 16395"/>
          <p:cNvGraphicFramePr>
            <a:graphicFrameLocks noChangeAspect="1"/>
          </p:cNvGraphicFramePr>
          <p:nvPr>
            <p:custDataLst>
              <p:tags r:id="rId27"/>
            </p:custDataLst>
          </p:nvPr>
        </p:nvGraphicFramePr>
        <p:xfrm>
          <a:off x="2154555" y="4941570"/>
          <a:ext cx="827088" cy="381000"/>
        </p:xfrm>
        <a:graphic>
          <a:graphicData uri="http://schemas.openxmlformats.org/presentationml/2006/ole">
            <mc:AlternateContent xmlns:mc="http://schemas.openxmlformats.org/markup-compatibility/2006">
              <mc:Choice xmlns:v="urn:schemas-microsoft-com:vml" Requires="v">
                <p:oleObj spid="_x0000_s3093" name="" r:id="rId28" imgW="495935" imgH="229235" progId="Equation.3">
                  <p:embed/>
                </p:oleObj>
              </mc:Choice>
              <mc:Fallback>
                <p:oleObj name="" r:id="rId28" imgW="495935" imgH="229235" progId="Equation.3">
                  <p:embed/>
                  <p:pic>
                    <p:nvPicPr>
                      <p:cNvPr id="0" name="图片 3092"/>
                      <p:cNvPicPr/>
                      <p:nvPr/>
                    </p:nvPicPr>
                    <p:blipFill>
                      <a:blip r:embed="rId29"/>
                      <a:stretch>
                        <a:fillRect/>
                      </a:stretch>
                    </p:blipFill>
                    <p:spPr>
                      <a:xfrm>
                        <a:off x="2154555" y="4941570"/>
                        <a:ext cx="827088" cy="381000"/>
                      </a:xfrm>
                      <a:prstGeom prst="rect">
                        <a:avLst/>
                      </a:prstGeom>
                      <a:noFill/>
                      <a:ln w="38100">
                        <a:noFill/>
                        <a:miter/>
                      </a:ln>
                    </p:spPr>
                  </p:pic>
                </p:oleObj>
              </mc:Fallback>
            </mc:AlternateContent>
          </a:graphicData>
        </a:graphic>
      </p:graphicFrame>
      <p:sp>
        <p:nvSpPr>
          <p:cNvPr id="18444" name="矩形 16396"/>
          <p:cNvSpPr/>
          <p:nvPr>
            <p:custDataLst>
              <p:tags r:id="rId30"/>
            </p:custDataLst>
          </p:nvPr>
        </p:nvSpPr>
        <p:spPr>
          <a:xfrm>
            <a:off x="1094105" y="2671445"/>
            <a:ext cx="9144000" cy="0"/>
          </a:xfrm>
          <a:prstGeom prst="rect">
            <a:avLst/>
          </a:prstGeom>
          <a:noFill/>
          <a:ln w="9525">
            <a:noFill/>
          </a:ln>
        </p:spPr>
        <p:txBody>
          <a:bodyPr anchor="t" anchorCtr="0"/>
          <a:p>
            <a:endParaRPr lang="zh-CN" altLang="en-US">
              <a:latin typeface="Times New Roman" panose="02020603050405020304" charset="0"/>
            </a:endParaRPr>
          </a:p>
        </p:txBody>
      </p:sp>
      <p:graphicFrame>
        <p:nvGraphicFramePr>
          <p:cNvPr id="16398" name="对象 16397"/>
          <p:cNvGraphicFramePr>
            <a:graphicFrameLocks noChangeAspect="1"/>
          </p:cNvGraphicFramePr>
          <p:nvPr>
            <p:custDataLst>
              <p:tags r:id="rId31"/>
            </p:custDataLst>
          </p:nvPr>
        </p:nvGraphicFramePr>
        <p:xfrm>
          <a:off x="3522980" y="4920933"/>
          <a:ext cx="1008063" cy="423862"/>
        </p:xfrm>
        <a:graphic>
          <a:graphicData uri="http://schemas.openxmlformats.org/presentationml/2006/ole">
            <mc:AlternateContent xmlns:mc="http://schemas.openxmlformats.org/markup-compatibility/2006">
              <mc:Choice xmlns:v="urn:schemas-microsoft-com:vml" Requires="v">
                <p:oleObj spid="_x0000_s3092" name="" r:id="rId32" imgW="546735" imgH="229235" progId="Equation.3">
                  <p:embed/>
                </p:oleObj>
              </mc:Choice>
              <mc:Fallback>
                <p:oleObj name="" r:id="rId32" imgW="546735" imgH="229235" progId="Equation.3">
                  <p:embed/>
                  <p:pic>
                    <p:nvPicPr>
                      <p:cNvPr id="0" name="图片 3091"/>
                      <p:cNvPicPr/>
                      <p:nvPr/>
                    </p:nvPicPr>
                    <p:blipFill>
                      <a:blip r:embed="rId33"/>
                      <a:stretch>
                        <a:fillRect/>
                      </a:stretch>
                    </p:blipFill>
                    <p:spPr>
                      <a:xfrm>
                        <a:off x="3522980" y="4920933"/>
                        <a:ext cx="1008063" cy="4238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blinds(horizontal)">
                                      <p:cBhvr>
                                        <p:cTn id="7" dur="500"/>
                                        <p:tgtEl>
                                          <p:spTgt spid="163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blinds(horizontal)">
                                      <p:cBhvr>
                                        <p:cTn id="12" dur="500"/>
                                        <p:tgtEl>
                                          <p:spTgt spid="1638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389"/>
                                        </p:tgtEl>
                                        <p:attrNameLst>
                                          <p:attrName>style.visibility</p:attrName>
                                        </p:attrNameLst>
                                      </p:cBhvr>
                                      <p:to>
                                        <p:strVal val="visible"/>
                                      </p:to>
                                    </p:set>
                                    <p:animEffect transition="in" filter="blinds(horizontal)">
                                      <p:cBhvr>
                                        <p:cTn id="15" dur="500"/>
                                        <p:tgtEl>
                                          <p:spTgt spid="1638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391"/>
                                        </p:tgtEl>
                                        <p:attrNameLst>
                                          <p:attrName>style.visibility</p:attrName>
                                        </p:attrNameLst>
                                      </p:cBhvr>
                                      <p:to>
                                        <p:strVal val="visible"/>
                                      </p:to>
                                    </p:set>
                                    <p:animEffect transition="in" filter="blinds(horizontal)">
                                      <p:cBhvr>
                                        <p:cTn id="20" dur="500"/>
                                        <p:tgtEl>
                                          <p:spTgt spid="1639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392"/>
                                        </p:tgtEl>
                                        <p:attrNameLst>
                                          <p:attrName>style.visibility</p:attrName>
                                        </p:attrNameLst>
                                      </p:cBhvr>
                                      <p:to>
                                        <p:strVal val="visible"/>
                                      </p:to>
                                    </p:set>
                                    <p:animEffect transition="in" filter="blinds(horizontal)">
                                      <p:cBhvr>
                                        <p:cTn id="23" dur="500"/>
                                        <p:tgtEl>
                                          <p:spTgt spid="1639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387"/>
                                        </p:tgtEl>
                                        <p:attrNameLst>
                                          <p:attrName>style.visibility</p:attrName>
                                        </p:attrNameLst>
                                      </p:cBhvr>
                                      <p:to>
                                        <p:strVal val="visible"/>
                                      </p:to>
                                    </p:set>
                                    <p:animEffect transition="in" filter="blinds(horizontal)">
                                      <p:cBhvr>
                                        <p:cTn id="28" dur="500"/>
                                        <p:tgtEl>
                                          <p:spTgt spid="1638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393"/>
                                        </p:tgtEl>
                                        <p:attrNameLst>
                                          <p:attrName>style.visibility</p:attrName>
                                        </p:attrNameLst>
                                      </p:cBhvr>
                                      <p:to>
                                        <p:strVal val="visible"/>
                                      </p:to>
                                    </p:set>
                                    <p:animEffect transition="in" filter="blinds(horizontal)">
                                      <p:cBhvr>
                                        <p:cTn id="33" dur="500"/>
                                        <p:tgtEl>
                                          <p:spTgt spid="1639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386"/>
                                        </p:tgtEl>
                                        <p:attrNameLst>
                                          <p:attrName>style.visibility</p:attrName>
                                        </p:attrNameLst>
                                      </p:cBhvr>
                                      <p:to>
                                        <p:strVal val="visible"/>
                                      </p:to>
                                    </p:set>
                                    <p:animEffect transition="in" filter="blinds(horizontal)">
                                      <p:cBhvr>
                                        <p:cTn id="38" dur="500"/>
                                        <p:tgtEl>
                                          <p:spTgt spid="1638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394"/>
                                        </p:tgtEl>
                                        <p:attrNameLst>
                                          <p:attrName>style.visibility</p:attrName>
                                        </p:attrNameLst>
                                      </p:cBhvr>
                                      <p:to>
                                        <p:strVal val="visible"/>
                                      </p:to>
                                    </p:set>
                                    <p:animEffect transition="in" filter="blinds(horizontal)">
                                      <p:cBhvr>
                                        <p:cTn id="43" dur="500"/>
                                        <p:tgtEl>
                                          <p:spTgt spid="16394"/>
                                        </p:tgtEl>
                                      </p:cBhvr>
                                    </p:animEffect>
                                  </p:childTnLst>
                                </p:cTn>
                              </p:par>
                              <p:par>
                                <p:cTn id="44" presetID="3" presetClass="entr" presetSubtype="10" fill="hold" nodeType="withEffect">
                                  <p:stCondLst>
                                    <p:cond delay="0"/>
                                  </p:stCondLst>
                                  <p:childTnLst>
                                    <p:set>
                                      <p:cBhvr>
                                        <p:cTn id="45" dur="1" fill="hold">
                                          <p:stCondLst>
                                            <p:cond delay="0"/>
                                          </p:stCondLst>
                                        </p:cTn>
                                        <p:tgtEl>
                                          <p:spTgt spid="16396"/>
                                        </p:tgtEl>
                                        <p:attrNameLst>
                                          <p:attrName>style.visibility</p:attrName>
                                        </p:attrNameLst>
                                      </p:cBhvr>
                                      <p:to>
                                        <p:strVal val="visible"/>
                                      </p:to>
                                    </p:set>
                                    <p:animEffect transition="in" filter="blinds(horizontal)">
                                      <p:cBhvr>
                                        <p:cTn id="46" dur="500"/>
                                        <p:tgtEl>
                                          <p:spTgt spid="16396"/>
                                        </p:tgtEl>
                                      </p:cBhvr>
                                    </p:animEffect>
                                  </p:childTnLst>
                                </p:cTn>
                              </p:par>
                              <p:par>
                                <p:cTn id="47" presetID="3" presetClass="entr" presetSubtype="10" fill="hold" nodeType="withEffect">
                                  <p:stCondLst>
                                    <p:cond delay="0"/>
                                  </p:stCondLst>
                                  <p:childTnLst>
                                    <p:set>
                                      <p:cBhvr>
                                        <p:cTn id="48" dur="1" fill="hold">
                                          <p:stCondLst>
                                            <p:cond delay="0"/>
                                          </p:stCondLst>
                                        </p:cTn>
                                        <p:tgtEl>
                                          <p:spTgt spid="16398"/>
                                        </p:tgtEl>
                                        <p:attrNameLst>
                                          <p:attrName>style.visibility</p:attrName>
                                        </p:attrNameLst>
                                      </p:cBhvr>
                                      <p:to>
                                        <p:strVal val="visible"/>
                                      </p:to>
                                    </p:set>
                                    <p:animEffect transition="in" filter="blinds(horizontal)">
                                      <p:cBhvr>
                                        <p:cTn id="49" dur="500"/>
                                        <p:tgtEl>
                                          <p:spTgt spid="16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ldLvl="0"/>
      <p:bldP spid="16391" grpId="0" bldLvl="0"/>
      <p:bldP spid="16392" grpId="0" bldLvl="0"/>
      <p:bldP spid="16393" grpId="0" bldLvl="0"/>
      <p:bldP spid="16394" grpId="0" bldLvl="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graphicFrame>
        <p:nvGraphicFramePr>
          <p:cNvPr id="19458" name="对象 19457"/>
          <p:cNvGraphicFramePr>
            <a:graphicFrameLocks noChangeAspect="1"/>
          </p:cNvGraphicFramePr>
          <p:nvPr>
            <p:custDataLst>
              <p:tags r:id="rId9"/>
            </p:custDataLst>
          </p:nvPr>
        </p:nvGraphicFramePr>
        <p:xfrm>
          <a:off x="4344670" y="3971290"/>
          <a:ext cx="2489200" cy="635000"/>
        </p:xfrm>
        <a:graphic>
          <a:graphicData uri="http://schemas.openxmlformats.org/presentationml/2006/ole">
            <mc:AlternateContent xmlns:mc="http://schemas.openxmlformats.org/markup-compatibility/2006">
              <mc:Choice xmlns:v="urn:schemas-microsoft-com:vml" Requires="v">
                <p:oleObj spid="_x0000_s3097" name="" r:id="rId10" imgW="15036800" imgH="4064000" progId="Equation.DSMT4">
                  <p:embed/>
                </p:oleObj>
              </mc:Choice>
              <mc:Fallback>
                <p:oleObj name="" r:id="rId10" imgW="15036800" imgH="4064000" progId="Equation.DSMT4">
                  <p:embed/>
                  <p:pic>
                    <p:nvPicPr>
                      <p:cNvPr id="0" name="图片 3096"/>
                      <p:cNvPicPr/>
                      <p:nvPr/>
                    </p:nvPicPr>
                    <p:blipFill>
                      <a:blip r:embed="rId11"/>
                      <a:stretch>
                        <a:fillRect/>
                      </a:stretch>
                    </p:blipFill>
                    <p:spPr>
                      <a:xfrm>
                        <a:off x="4344670" y="3971290"/>
                        <a:ext cx="2489200" cy="635000"/>
                      </a:xfrm>
                      <a:prstGeom prst="rect">
                        <a:avLst/>
                      </a:prstGeom>
                      <a:noFill/>
                      <a:ln w="38100">
                        <a:noFill/>
                        <a:miter/>
                      </a:ln>
                    </p:spPr>
                  </p:pic>
                </p:oleObj>
              </mc:Fallback>
            </mc:AlternateContent>
          </a:graphicData>
        </a:graphic>
      </p:graphicFrame>
      <p:graphicFrame>
        <p:nvGraphicFramePr>
          <p:cNvPr id="19459" name="对象 19458"/>
          <p:cNvGraphicFramePr>
            <a:graphicFrameLocks noChangeAspect="1"/>
          </p:cNvGraphicFramePr>
          <p:nvPr>
            <p:custDataLst>
              <p:tags r:id="rId12"/>
            </p:custDataLst>
          </p:nvPr>
        </p:nvGraphicFramePr>
        <p:xfrm>
          <a:off x="4252595" y="4674553"/>
          <a:ext cx="4259263" cy="1590675"/>
        </p:xfrm>
        <a:graphic>
          <a:graphicData uri="http://schemas.openxmlformats.org/presentationml/2006/ole">
            <mc:AlternateContent xmlns:mc="http://schemas.openxmlformats.org/markup-compatibility/2006">
              <mc:Choice xmlns:v="urn:schemas-microsoft-com:vml" Requires="v">
                <p:oleObj spid="_x0000_s3103" name="" r:id="rId13" imgW="1968500" imgH="660400" progId="Equation.DSMT4">
                  <p:embed/>
                </p:oleObj>
              </mc:Choice>
              <mc:Fallback>
                <p:oleObj name="" r:id="rId13" imgW="1968500" imgH="660400" progId="Equation.DSMT4">
                  <p:embed/>
                  <p:pic>
                    <p:nvPicPr>
                      <p:cNvPr id="0" name="图片 3102"/>
                      <p:cNvPicPr/>
                      <p:nvPr/>
                    </p:nvPicPr>
                    <p:blipFill>
                      <a:blip r:embed="rId14"/>
                      <a:stretch>
                        <a:fillRect/>
                      </a:stretch>
                    </p:blipFill>
                    <p:spPr>
                      <a:xfrm>
                        <a:off x="4252595" y="4674553"/>
                        <a:ext cx="4259263" cy="1590675"/>
                      </a:xfrm>
                      <a:prstGeom prst="rect">
                        <a:avLst/>
                      </a:prstGeom>
                      <a:noFill/>
                      <a:ln w="38100">
                        <a:noFill/>
                        <a:miter/>
                      </a:ln>
                    </p:spPr>
                  </p:pic>
                </p:oleObj>
              </mc:Fallback>
            </mc:AlternateContent>
          </a:graphicData>
        </a:graphic>
      </p:graphicFrame>
      <p:sp>
        <p:nvSpPr>
          <p:cNvPr id="19460" name="文本框 8"/>
          <p:cNvSpPr/>
          <p:nvPr>
            <p:custDataLst>
              <p:tags r:id="rId15"/>
            </p:custDataLst>
          </p:nvPr>
        </p:nvSpPr>
        <p:spPr>
          <a:xfrm>
            <a:off x="857250" y="910590"/>
            <a:ext cx="9611360" cy="521970"/>
          </a:xfrm>
          <a:prstGeom prst="rect">
            <a:avLst/>
          </a:prstGeom>
          <a:noFill/>
          <a:ln w="9525">
            <a:noFill/>
          </a:ln>
        </p:spPr>
        <p:txBody>
          <a:bodyPr wrap="square" anchor="t" anchorCtr="0">
            <a:spAutoFit/>
          </a:bodyPr>
          <a:p>
            <a:r>
              <a:rPr lang="zh-CN" altLang="en-US" sz="2800" dirty="0">
                <a:latin typeface="黑体" panose="02010609060101010101" pitchFamily="1" charset="-122"/>
                <a:ea typeface="黑体" panose="02010609060101010101" pitchFamily="1" charset="-122"/>
                <a:sym typeface="黑体" panose="02010609060101010101" pitchFamily="1" charset="-122"/>
              </a:rPr>
              <a:t>综上所述，柱坐标系下拉普拉斯（</a:t>
            </a:r>
            <a:r>
              <a:rPr lang="en-US" altLang="zh-CN" sz="2800" dirty="0">
                <a:latin typeface="黑体" panose="02010609060101010101" pitchFamily="1" charset="-122"/>
                <a:ea typeface="黑体" panose="02010609060101010101" pitchFamily="1" charset="-122"/>
                <a:sym typeface="黑体" panose="02010609060101010101" pitchFamily="1" charset="-122"/>
              </a:rPr>
              <a:t>Laplace</a:t>
            </a:r>
            <a:r>
              <a:rPr lang="zh-CN" altLang="en-US" sz="2800" dirty="0">
                <a:latin typeface="黑体" panose="02010609060101010101" pitchFamily="1" charset="-122"/>
                <a:ea typeface="黑体" panose="02010609060101010101" pitchFamily="1" charset="-122"/>
                <a:sym typeface="黑体" panose="02010609060101010101" pitchFamily="1" charset="-122"/>
              </a:rPr>
              <a:t>）方程的解为</a:t>
            </a:r>
            <a:endParaRPr lang="zh-CN" altLang="en-US" sz="2800" dirty="0">
              <a:latin typeface="黑体" panose="02010609060101010101" pitchFamily="1" charset="-122"/>
              <a:ea typeface="黑体" panose="02010609060101010101" pitchFamily="1" charset="-122"/>
              <a:sym typeface="黑体" panose="02010609060101010101" pitchFamily="1" charset="-122"/>
            </a:endParaRPr>
          </a:p>
        </p:txBody>
      </p:sp>
      <p:graphicFrame>
        <p:nvGraphicFramePr>
          <p:cNvPr id="19461" name="对象 19460"/>
          <p:cNvGraphicFramePr>
            <a:graphicFrameLocks noChangeAspect="1"/>
          </p:cNvGraphicFramePr>
          <p:nvPr>
            <p:custDataLst>
              <p:tags r:id="rId16"/>
            </p:custDataLst>
          </p:nvPr>
        </p:nvGraphicFramePr>
        <p:xfrm>
          <a:off x="3635058" y="1673860"/>
          <a:ext cx="4094162" cy="587375"/>
        </p:xfrm>
        <a:graphic>
          <a:graphicData uri="http://schemas.openxmlformats.org/presentationml/2006/ole">
            <mc:AlternateContent xmlns:mc="http://schemas.openxmlformats.org/markup-compatibility/2006">
              <mc:Choice xmlns:v="urn:schemas-microsoft-com:vml" Requires="v">
                <p:oleObj spid="_x0000_s3102" name="" r:id="rId17" imgW="1917065" imgH="254000" progId="Equation.DSMT4">
                  <p:embed/>
                </p:oleObj>
              </mc:Choice>
              <mc:Fallback>
                <p:oleObj name="" r:id="rId17" imgW="1917065" imgH="254000" progId="Equation.DSMT4">
                  <p:embed/>
                  <p:pic>
                    <p:nvPicPr>
                      <p:cNvPr id="0" name="图片 3101"/>
                      <p:cNvPicPr/>
                      <p:nvPr/>
                    </p:nvPicPr>
                    <p:blipFill>
                      <a:blip r:embed="rId18"/>
                      <a:stretch>
                        <a:fillRect/>
                      </a:stretch>
                    </p:blipFill>
                    <p:spPr>
                      <a:xfrm>
                        <a:off x="3635058" y="1673860"/>
                        <a:ext cx="4094162" cy="587375"/>
                      </a:xfrm>
                      <a:prstGeom prst="rect">
                        <a:avLst/>
                      </a:prstGeom>
                      <a:noFill/>
                      <a:ln w="38100">
                        <a:noFill/>
                        <a:miter/>
                      </a:ln>
                    </p:spPr>
                  </p:pic>
                </p:oleObj>
              </mc:Fallback>
            </mc:AlternateContent>
          </a:graphicData>
        </a:graphic>
      </p:graphicFrame>
      <p:graphicFrame>
        <p:nvGraphicFramePr>
          <p:cNvPr id="19462" name="对象 19461"/>
          <p:cNvGraphicFramePr>
            <a:graphicFrameLocks noChangeAspect="1"/>
          </p:cNvGraphicFramePr>
          <p:nvPr>
            <p:custDataLst>
              <p:tags r:id="rId19"/>
            </p:custDataLst>
          </p:nvPr>
        </p:nvGraphicFramePr>
        <p:xfrm>
          <a:off x="8090218" y="1673860"/>
          <a:ext cx="1992312" cy="663575"/>
        </p:xfrm>
        <a:graphic>
          <a:graphicData uri="http://schemas.openxmlformats.org/presentationml/2006/ole">
            <mc:AlternateContent xmlns:mc="http://schemas.openxmlformats.org/markup-compatibility/2006">
              <mc:Choice xmlns:v="urn:schemas-microsoft-com:vml" Requires="v">
                <p:oleObj spid="_x0000_s3104" name="" r:id="rId20" imgW="1017270" imgH="254000" progId="Equation.DSMT4">
                  <p:embed/>
                </p:oleObj>
              </mc:Choice>
              <mc:Fallback>
                <p:oleObj name="" r:id="rId20" imgW="1017270" imgH="254000" progId="Equation.DSMT4">
                  <p:embed/>
                  <p:pic>
                    <p:nvPicPr>
                      <p:cNvPr id="0" name="图片 3103"/>
                      <p:cNvPicPr/>
                      <p:nvPr/>
                    </p:nvPicPr>
                    <p:blipFill>
                      <a:blip r:embed="rId21"/>
                      <a:stretch>
                        <a:fillRect/>
                      </a:stretch>
                    </p:blipFill>
                    <p:spPr>
                      <a:xfrm>
                        <a:off x="8090218" y="1673860"/>
                        <a:ext cx="1992312" cy="663575"/>
                      </a:xfrm>
                      <a:prstGeom prst="rect">
                        <a:avLst/>
                      </a:prstGeom>
                      <a:noFill/>
                      <a:ln w="38100">
                        <a:noFill/>
                        <a:miter/>
                      </a:ln>
                    </p:spPr>
                  </p:pic>
                </p:oleObj>
              </mc:Fallback>
            </mc:AlternateContent>
          </a:graphicData>
        </a:graphic>
      </p:graphicFrame>
      <p:sp>
        <p:nvSpPr>
          <p:cNvPr id="19463" name="左大括号 15"/>
          <p:cNvSpPr/>
          <p:nvPr>
            <p:custDataLst>
              <p:tags r:id="rId22"/>
            </p:custDataLst>
          </p:nvPr>
        </p:nvSpPr>
        <p:spPr>
          <a:xfrm>
            <a:off x="4001770" y="4082415"/>
            <a:ext cx="342900" cy="2170113"/>
          </a:xfrm>
          <a:prstGeom prst="leftBrace">
            <a:avLst>
              <a:gd name="adj1" fmla="val 8643"/>
              <a:gd name="adj2" fmla="val 50000"/>
            </a:avLst>
          </a:prstGeom>
          <a:noFill/>
          <a:ln w="38100" cap="rnd" cmpd="sng">
            <a:solidFill>
              <a:schemeClr val="accent1"/>
            </a:solidFill>
            <a:prstDash val="solid"/>
            <a:round/>
            <a:headEnd type="none" w="med" len="med"/>
            <a:tailEnd type="none" w="med" len="med"/>
          </a:ln>
        </p:spPr>
        <p:txBody>
          <a:bodyPr anchor="ctr" anchorCtr="0"/>
          <a:p>
            <a:pPr algn="ctr"/>
            <a:endParaRPr lang="en-US" altLang="en-US" sz="2400">
              <a:latin typeface="华文新魏" panose="02010800040101010101" charset="-122"/>
              <a:ea typeface="华文新魏" panose="02010800040101010101" charset="-122"/>
              <a:sym typeface="华文新魏" panose="02010800040101010101" charset="-122"/>
            </a:endParaRPr>
          </a:p>
        </p:txBody>
      </p:sp>
      <p:graphicFrame>
        <p:nvGraphicFramePr>
          <p:cNvPr id="19464" name="对象 19463"/>
          <p:cNvGraphicFramePr>
            <a:graphicFrameLocks noChangeAspect="1"/>
          </p:cNvGraphicFramePr>
          <p:nvPr>
            <p:custDataLst>
              <p:tags r:id="rId23"/>
            </p:custDataLst>
          </p:nvPr>
        </p:nvGraphicFramePr>
        <p:xfrm>
          <a:off x="2155508" y="4679315"/>
          <a:ext cx="1438275" cy="774700"/>
        </p:xfrm>
        <a:graphic>
          <a:graphicData uri="http://schemas.openxmlformats.org/presentationml/2006/ole">
            <mc:AlternateContent xmlns:mc="http://schemas.openxmlformats.org/markup-compatibility/2006">
              <mc:Choice xmlns:v="urn:schemas-microsoft-com:vml" Requires="v">
                <p:oleObj spid="_x0000_s3094" name="" r:id="rId24" imgW="432435" imgH="241935" progId="Equation.DSMT4">
                  <p:embed/>
                </p:oleObj>
              </mc:Choice>
              <mc:Fallback>
                <p:oleObj name="" r:id="rId24" imgW="432435" imgH="241935" progId="Equation.DSMT4">
                  <p:embed/>
                  <p:pic>
                    <p:nvPicPr>
                      <p:cNvPr id="0" name="图片 3093"/>
                      <p:cNvPicPr/>
                      <p:nvPr/>
                    </p:nvPicPr>
                    <p:blipFill>
                      <a:blip r:embed="rId25"/>
                      <a:stretch>
                        <a:fillRect/>
                      </a:stretch>
                    </p:blipFill>
                    <p:spPr>
                      <a:xfrm>
                        <a:off x="2155508" y="4679315"/>
                        <a:ext cx="1438275" cy="774700"/>
                      </a:xfrm>
                      <a:prstGeom prst="rect">
                        <a:avLst/>
                      </a:prstGeom>
                      <a:noFill/>
                      <a:ln w="38100">
                        <a:noFill/>
                        <a:miter/>
                      </a:ln>
                    </p:spPr>
                  </p:pic>
                </p:oleObj>
              </mc:Fallback>
            </mc:AlternateContent>
          </a:graphicData>
        </a:graphic>
      </p:graphicFrame>
      <p:graphicFrame>
        <p:nvGraphicFramePr>
          <p:cNvPr id="19465" name="对象 19464"/>
          <p:cNvGraphicFramePr>
            <a:graphicFrameLocks noChangeAspect="1"/>
          </p:cNvGraphicFramePr>
          <p:nvPr>
            <p:custDataLst>
              <p:tags r:id="rId26"/>
            </p:custDataLst>
          </p:nvPr>
        </p:nvGraphicFramePr>
        <p:xfrm>
          <a:off x="3923348" y="2677160"/>
          <a:ext cx="4344987" cy="877888"/>
        </p:xfrm>
        <a:graphic>
          <a:graphicData uri="http://schemas.openxmlformats.org/presentationml/2006/ole">
            <mc:AlternateContent xmlns:mc="http://schemas.openxmlformats.org/markup-compatibility/2006">
              <mc:Choice xmlns:v="urn:schemas-microsoft-com:vml" Requires="v">
                <p:oleObj spid="_x0000_s3095" name="" r:id="rId27" imgW="2159000" imgH="419100" progId="Equation.3">
                  <p:embed/>
                </p:oleObj>
              </mc:Choice>
              <mc:Fallback>
                <p:oleObj name="" r:id="rId27" imgW="2159000" imgH="419100" progId="Equation.3">
                  <p:embed/>
                  <p:pic>
                    <p:nvPicPr>
                      <p:cNvPr id="0" name="图片 3094"/>
                      <p:cNvPicPr/>
                      <p:nvPr/>
                    </p:nvPicPr>
                    <p:blipFill>
                      <a:blip r:embed="rId28"/>
                      <a:stretch>
                        <a:fillRect/>
                      </a:stretch>
                    </p:blipFill>
                    <p:spPr>
                      <a:xfrm>
                        <a:off x="3923348" y="2677160"/>
                        <a:ext cx="4344987" cy="8778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2"/>
                                        </p:tgtEl>
                                        <p:attrNameLst>
                                          <p:attrName>style.visibility</p:attrName>
                                        </p:attrNameLst>
                                      </p:cBhvr>
                                      <p:to>
                                        <p:strVal val="visible"/>
                                      </p:to>
                                    </p:set>
                                    <p:anim calcmode="lin" valueType="num">
                                      <p:cBhvr additive="base">
                                        <p:cTn id="13" dur="500" fill="hold"/>
                                        <p:tgtEl>
                                          <p:spTgt spid="19462"/>
                                        </p:tgtEl>
                                        <p:attrNameLst>
                                          <p:attrName>ppt_x</p:attrName>
                                        </p:attrNameLst>
                                      </p:cBhvr>
                                      <p:tavLst>
                                        <p:tav tm="0">
                                          <p:val>
                                            <p:strVal val="#ppt_x"/>
                                          </p:val>
                                        </p:tav>
                                        <p:tav tm="100000">
                                          <p:val>
                                            <p:strVal val="#ppt_x"/>
                                          </p:val>
                                        </p:tav>
                                      </p:tavLst>
                                    </p:anim>
                                    <p:anim calcmode="lin" valueType="num">
                                      <p:cBhvr additive="base">
                                        <p:cTn id="14" dur="500" fill="hold"/>
                                        <p:tgtEl>
                                          <p:spTgt spid="1946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461"/>
                                        </p:tgtEl>
                                        <p:attrNameLst>
                                          <p:attrName>style.visibility</p:attrName>
                                        </p:attrNameLst>
                                      </p:cBhvr>
                                      <p:to>
                                        <p:strVal val="visible"/>
                                      </p:to>
                                    </p:set>
                                    <p:anim calcmode="lin" valueType="num">
                                      <p:cBhvr additive="base">
                                        <p:cTn id="17" dur="500" fill="hold"/>
                                        <p:tgtEl>
                                          <p:spTgt spid="19461"/>
                                        </p:tgtEl>
                                        <p:attrNameLst>
                                          <p:attrName>ppt_x</p:attrName>
                                        </p:attrNameLst>
                                      </p:cBhvr>
                                      <p:tavLst>
                                        <p:tav tm="0">
                                          <p:val>
                                            <p:strVal val="#ppt_x"/>
                                          </p:val>
                                        </p:tav>
                                        <p:tav tm="100000">
                                          <p:val>
                                            <p:strVal val="#ppt_x"/>
                                          </p:val>
                                        </p:tav>
                                      </p:tavLst>
                                    </p:anim>
                                    <p:anim calcmode="lin" valueType="num">
                                      <p:cBhvr additive="base">
                                        <p:cTn id="1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465"/>
                                        </p:tgtEl>
                                        <p:attrNameLst>
                                          <p:attrName>style.visibility</p:attrName>
                                        </p:attrNameLst>
                                      </p:cBhvr>
                                      <p:to>
                                        <p:strVal val="visible"/>
                                      </p:to>
                                    </p:set>
                                    <p:animEffect transition="in" filter="blinds(horizontal)">
                                      <p:cBhvr>
                                        <p:cTn id="23" dur="500"/>
                                        <p:tgtEl>
                                          <p:spTgt spid="1946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9458"/>
                                        </p:tgtEl>
                                        <p:attrNameLst>
                                          <p:attrName>style.visibility</p:attrName>
                                        </p:attrNameLst>
                                      </p:cBhvr>
                                      <p:to>
                                        <p:strVal val="visible"/>
                                      </p:to>
                                    </p:set>
                                    <p:animEffect transition="in" filter="blinds(horizontal)">
                                      <p:cBhvr>
                                        <p:cTn id="28" dur="500"/>
                                        <p:tgtEl>
                                          <p:spTgt spid="19458"/>
                                        </p:tgtEl>
                                      </p:cBhvr>
                                    </p:animEffect>
                                  </p:childTnLst>
                                </p:cTn>
                              </p:par>
                              <p:par>
                                <p:cTn id="29" presetID="3" presetClass="entr" presetSubtype="10" fill="hold" nodeType="withEffect">
                                  <p:stCondLst>
                                    <p:cond delay="0"/>
                                  </p:stCondLst>
                                  <p:childTnLst>
                                    <p:set>
                                      <p:cBhvr>
                                        <p:cTn id="30" dur="1" fill="hold">
                                          <p:stCondLst>
                                            <p:cond delay="0"/>
                                          </p:stCondLst>
                                        </p:cTn>
                                        <p:tgtEl>
                                          <p:spTgt spid="19459"/>
                                        </p:tgtEl>
                                        <p:attrNameLst>
                                          <p:attrName>style.visibility</p:attrName>
                                        </p:attrNameLst>
                                      </p:cBhvr>
                                      <p:to>
                                        <p:strVal val="visible"/>
                                      </p:to>
                                    </p:set>
                                    <p:animEffect transition="in" filter="blinds(horizontal)">
                                      <p:cBhvr>
                                        <p:cTn id="31" dur="500"/>
                                        <p:tgtEl>
                                          <p:spTgt spid="1945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463"/>
                                        </p:tgtEl>
                                        <p:attrNameLst>
                                          <p:attrName>style.visibility</p:attrName>
                                        </p:attrNameLst>
                                      </p:cBhvr>
                                      <p:to>
                                        <p:strVal val="visible"/>
                                      </p:to>
                                    </p:set>
                                    <p:animEffect transition="in" filter="blinds(horizontal)">
                                      <p:cBhvr>
                                        <p:cTn id="34" dur="500"/>
                                        <p:tgtEl>
                                          <p:spTgt spid="19463"/>
                                        </p:tgtEl>
                                      </p:cBhvr>
                                    </p:animEffect>
                                  </p:childTnLst>
                                </p:cTn>
                              </p:par>
                              <p:par>
                                <p:cTn id="35" presetID="3" presetClass="entr" presetSubtype="10" fill="hold" nodeType="withEffect">
                                  <p:stCondLst>
                                    <p:cond delay="0"/>
                                  </p:stCondLst>
                                  <p:childTnLst>
                                    <p:set>
                                      <p:cBhvr>
                                        <p:cTn id="36" dur="1" fill="hold">
                                          <p:stCondLst>
                                            <p:cond delay="0"/>
                                          </p:stCondLst>
                                        </p:cTn>
                                        <p:tgtEl>
                                          <p:spTgt spid="19464"/>
                                        </p:tgtEl>
                                        <p:attrNameLst>
                                          <p:attrName>style.visibility</p:attrName>
                                        </p:attrNameLst>
                                      </p:cBhvr>
                                      <p:to>
                                        <p:strVal val="visible"/>
                                      </p:to>
                                    </p:set>
                                    <p:animEffect transition="in" filter="blinds(horizontal)">
                                      <p:cBhvr>
                                        <p:cTn id="37"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ldLvl="0"/>
      <p:bldP spid="19463"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sp>
        <p:nvSpPr>
          <p:cNvPr id="19460" name="文本框 8"/>
          <p:cNvSpPr/>
          <p:nvPr>
            <p:custDataLst>
              <p:tags r:id="rId9"/>
            </p:custDataLst>
          </p:nvPr>
        </p:nvSpPr>
        <p:spPr>
          <a:xfrm>
            <a:off x="857250" y="910590"/>
            <a:ext cx="9611360" cy="521970"/>
          </a:xfrm>
          <a:prstGeom prst="rect">
            <a:avLst/>
          </a:prstGeom>
          <a:noFill/>
          <a:ln w="9525">
            <a:noFill/>
          </a:ln>
        </p:spPr>
        <p:txBody>
          <a:bodyPr wrap="square" anchor="t" anchorCtr="0">
            <a:spAutoFit/>
          </a:bodyPr>
          <a:p>
            <a:r>
              <a:rPr lang="zh-CN" altLang="en-US" sz="2800" dirty="0">
                <a:latin typeface="黑体" panose="02010609060101010101" pitchFamily="1" charset="-122"/>
                <a:ea typeface="黑体" panose="02010609060101010101" pitchFamily="1" charset="-122"/>
                <a:sym typeface="黑体" panose="02010609060101010101" pitchFamily="1" charset="-122"/>
              </a:rPr>
              <a:t>综上所述，柱坐标系下拉普拉斯（</a:t>
            </a:r>
            <a:r>
              <a:rPr lang="en-US" altLang="zh-CN" sz="2800" dirty="0">
                <a:latin typeface="黑体" panose="02010609060101010101" pitchFamily="1" charset="-122"/>
                <a:ea typeface="黑体" panose="02010609060101010101" pitchFamily="1" charset="-122"/>
                <a:sym typeface="黑体" panose="02010609060101010101" pitchFamily="1" charset="-122"/>
              </a:rPr>
              <a:t>Laplace</a:t>
            </a:r>
            <a:r>
              <a:rPr lang="zh-CN" altLang="en-US" sz="2800" dirty="0">
                <a:latin typeface="黑体" panose="02010609060101010101" pitchFamily="1" charset="-122"/>
                <a:ea typeface="黑体" panose="02010609060101010101" pitchFamily="1" charset="-122"/>
                <a:sym typeface="黑体" panose="02010609060101010101" pitchFamily="1" charset="-122"/>
              </a:rPr>
              <a:t>）方程的解为</a:t>
            </a:r>
            <a:endParaRPr lang="zh-CN" altLang="en-US" sz="2800" dirty="0">
              <a:latin typeface="黑体" panose="02010609060101010101" pitchFamily="1" charset="-122"/>
              <a:ea typeface="黑体" panose="02010609060101010101" pitchFamily="1" charset="-122"/>
              <a:sym typeface="黑体" panose="02010609060101010101" pitchFamily="1" charset="-122"/>
            </a:endParaRPr>
          </a:p>
        </p:txBody>
      </p:sp>
      <p:graphicFrame>
        <p:nvGraphicFramePr>
          <p:cNvPr id="19461" name="对象 19460"/>
          <p:cNvGraphicFramePr>
            <a:graphicFrameLocks noChangeAspect="1"/>
          </p:cNvGraphicFramePr>
          <p:nvPr>
            <p:custDataLst>
              <p:tags r:id="rId10"/>
            </p:custDataLst>
          </p:nvPr>
        </p:nvGraphicFramePr>
        <p:xfrm>
          <a:off x="3322003" y="1453515"/>
          <a:ext cx="4094162" cy="587375"/>
        </p:xfrm>
        <a:graphic>
          <a:graphicData uri="http://schemas.openxmlformats.org/presentationml/2006/ole">
            <mc:AlternateContent xmlns:mc="http://schemas.openxmlformats.org/markup-compatibility/2006">
              <mc:Choice xmlns:v="urn:schemas-microsoft-com:vml" Requires="v">
                <p:oleObj spid="_x0000_s3102" name="" r:id="rId11" imgW="1917065" imgH="254000" progId="Equation.DSMT4">
                  <p:embed/>
                </p:oleObj>
              </mc:Choice>
              <mc:Fallback>
                <p:oleObj name="" r:id="rId11" imgW="1917065" imgH="254000" progId="Equation.DSMT4">
                  <p:embed/>
                  <p:pic>
                    <p:nvPicPr>
                      <p:cNvPr id="0" name="图片 3101"/>
                      <p:cNvPicPr/>
                      <p:nvPr/>
                    </p:nvPicPr>
                    <p:blipFill>
                      <a:blip r:embed="rId12"/>
                      <a:stretch>
                        <a:fillRect/>
                      </a:stretch>
                    </p:blipFill>
                    <p:spPr>
                      <a:xfrm>
                        <a:off x="3322003" y="1453515"/>
                        <a:ext cx="4094162" cy="587375"/>
                      </a:xfrm>
                      <a:prstGeom prst="rect">
                        <a:avLst/>
                      </a:prstGeom>
                      <a:noFill/>
                      <a:ln w="38100">
                        <a:noFill/>
                        <a:miter/>
                      </a:ln>
                    </p:spPr>
                  </p:pic>
                </p:oleObj>
              </mc:Fallback>
            </mc:AlternateContent>
          </a:graphicData>
        </a:graphic>
      </p:graphicFrame>
      <p:graphicFrame>
        <p:nvGraphicFramePr>
          <p:cNvPr id="19462" name="对象 19461"/>
          <p:cNvGraphicFramePr>
            <a:graphicFrameLocks noChangeAspect="1"/>
          </p:cNvGraphicFramePr>
          <p:nvPr>
            <p:custDataLst>
              <p:tags r:id="rId13"/>
            </p:custDataLst>
          </p:nvPr>
        </p:nvGraphicFramePr>
        <p:xfrm>
          <a:off x="7716203" y="1453515"/>
          <a:ext cx="1992312" cy="663575"/>
        </p:xfrm>
        <a:graphic>
          <a:graphicData uri="http://schemas.openxmlformats.org/presentationml/2006/ole">
            <mc:AlternateContent xmlns:mc="http://schemas.openxmlformats.org/markup-compatibility/2006">
              <mc:Choice xmlns:v="urn:schemas-microsoft-com:vml" Requires="v">
                <p:oleObj spid="_x0000_s3104" name="" r:id="rId14" imgW="1017270" imgH="254000" progId="Equation.DSMT4">
                  <p:embed/>
                </p:oleObj>
              </mc:Choice>
              <mc:Fallback>
                <p:oleObj name="" r:id="rId14" imgW="1017270" imgH="254000" progId="Equation.DSMT4">
                  <p:embed/>
                  <p:pic>
                    <p:nvPicPr>
                      <p:cNvPr id="0" name="图片 3103"/>
                      <p:cNvPicPr/>
                      <p:nvPr/>
                    </p:nvPicPr>
                    <p:blipFill>
                      <a:blip r:embed="rId15"/>
                      <a:stretch>
                        <a:fillRect/>
                      </a:stretch>
                    </p:blipFill>
                    <p:spPr>
                      <a:xfrm>
                        <a:off x="7716203" y="1453515"/>
                        <a:ext cx="1992312" cy="663575"/>
                      </a:xfrm>
                      <a:prstGeom prst="rect">
                        <a:avLst/>
                      </a:prstGeom>
                      <a:noFill/>
                      <a:ln w="38100">
                        <a:noFill/>
                        <a:miter/>
                      </a:ln>
                    </p:spPr>
                  </p:pic>
                </p:oleObj>
              </mc:Fallback>
            </mc:AlternateContent>
          </a:graphicData>
        </a:graphic>
      </p:graphicFrame>
      <p:graphicFrame>
        <p:nvGraphicFramePr>
          <p:cNvPr id="19465" name="对象 19464"/>
          <p:cNvGraphicFramePr>
            <a:graphicFrameLocks noChangeAspect="1"/>
          </p:cNvGraphicFramePr>
          <p:nvPr>
            <p:custDataLst>
              <p:tags r:id="rId16"/>
            </p:custDataLst>
          </p:nvPr>
        </p:nvGraphicFramePr>
        <p:xfrm>
          <a:off x="3683953" y="2606040"/>
          <a:ext cx="4344987" cy="877888"/>
        </p:xfrm>
        <a:graphic>
          <a:graphicData uri="http://schemas.openxmlformats.org/presentationml/2006/ole">
            <mc:AlternateContent xmlns:mc="http://schemas.openxmlformats.org/markup-compatibility/2006">
              <mc:Choice xmlns:v="urn:schemas-microsoft-com:vml" Requires="v">
                <p:oleObj spid="_x0000_s3095" name="" r:id="rId17" imgW="2159000" imgH="419100" progId="Equation.3">
                  <p:embed/>
                </p:oleObj>
              </mc:Choice>
              <mc:Fallback>
                <p:oleObj name="" r:id="rId17" imgW="2159000" imgH="419100" progId="Equation.3">
                  <p:embed/>
                  <p:pic>
                    <p:nvPicPr>
                      <p:cNvPr id="0" name="图片 3094"/>
                      <p:cNvPicPr/>
                      <p:nvPr/>
                    </p:nvPicPr>
                    <p:blipFill>
                      <a:blip r:embed="rId18"/>
                      <a:stretch>
                        <a:fillRect/>
                      </a:stretch>
                    </p:blipFill>
                    <p:spPr>
                      <a:xfrm>
                        <a:off x="3683953" y="2606040"/>
                        <a:ext cx="4344987" cy="877888"/>
                      </a:xfrm>
                      <a:prstGeom prst="rect">
                        <a:avLst/>
                      </a:prstGeom>
                      <a:noFill/>
                      <a:ln w="38100">
                        <a:noFill/>
                        <a:miter/>
                      </a:ln>
                    </p:spPr>
                  </p:pic>
                </p:oleObj>
              </mc:Fallback>
            </mc:AlternateContent>
          </a:graphicData>
        </a:graphic>
      </p:graphicFrame>
      <p:graphicFrame>
        <p:nvGraphicFramePr>
          <p:cNvPr id="20482" name="对象 20481"/>
          <p:cNvGraphicFramePr>
            <a:graphicFrameLocks noChangeAspect="1"/>
          </p:cNvGraphicFramePr>
          <p:nvPr>
            <p:custDataLst>
              <p:tags r:id="rId19"/>
            </p:custDataLst>
          </p:nvPr>
        </p:nvGraphicFramePr>
        <p:xfrm>
          <a:off x="5387975" y="3889375"/>
          <a:ext cx="3849688" cy="1190625"/>
        </p:xfrm>
        <a:graphic>
          <a:graphicData uri="http://schemas.openxmlformats.org/presentationml/2006/ole">
            <mc:AlternateContent xmlns:mc="http://schemas.openxmlformats.org/markup-compatibility/2006">
              <mc:Choice xmlns:v="urn:schemas-microsoft-com:vml" Requires="v">
                <p:oleObj spid="_x0000_s3096" name="" r:id="rId20" imgW="1663700" imgH="482600" progId="Equation.DSMT4">
                  <p:embed/>
                </p:oleObj>
              </mc:Choice>
              <mc:Fallback>
                <p:oleObj name="" r:id="rId20" imgW="1663700" imgH="482600" progId="Equation.DSMT4">
                  <p:embed/>
                  <p:pic>
                    <p:nvPicPr>
                      <p:cNvPr id="0" name="图片 3095"/>
                      <p:cNvPicPr/>
                      <p:nvPr/>
                    </p:nvPicPr>
                    <p:blipFill>
                      <a:blip r:embed="rId21"/>
                      <a:stretch>
                        <a:fillRect/>
                      </a:stretch>
                    </p:blipFill>
                    <p:spPr>
                      <a:xfrm>
                        <a:off x="5387975" y="3889375"/>
                        <a:ext cx="3849688" cy="1190625"/>
                      </a:xfrm>
                      <a:prstGeom prst="rect">
                        <a:avLst/>
                      </a:prstGeom>
                      <a:noFill/>
                      <a:ln w="38100">
                        <a:noFill/>
                        <a:miter/>
                      </a:ln>
                    </p:spPr>
                  </p:pic>
                </p:oleObj>
              </mc:Fallback>
            </mc:AlternateContent>
          </a:graphicData>
        </a:graphic>
      </p:graphicFrame>
      <p:graphicFrame>
        <p:nvGraphicFramePr>
          <p:cNvPr id="20483" name="对象 20482"/>
          <p:cNvGraphicFramePr>
            <a:graphicFrameLocks noChangeAspect="1"/>
          </p:cNvGraphicFramePr>
          <p:nvPr>
            <p:custDataLst>
              <p:tags r:id="rId22"/>
            </p:custDataLst>
          </p:nvPr>
        </p:nvGraphicFramePr>
        <p:xfrm>
          <a:off x="5348288" y="5370513"/>
          <a:ext cx="4105275" cy="679450"/>
        </p:xfrm>
        <a:graphic>
          <a:graphicData uri="http://schemas.openxmlformats.org/presentationml/2006/ole">
            <mc:AlternateContent xmlns:mc="http://schemas.openxmlformats.org/markup-compatibility/2006">
              <mc:Choice xmlns:v="urn:schemas-microsoft-com:vml" Requires="v">
                <p:oleObj spid="_x0000_s3099" name="" r:id="rId23" imgW="1727200" imgH="254000" progId="Equation.DSMT4">
                  <p:embed/>
                </p:oleObj>
              </mc:Choice>
              <mc:Fallback>
                <p:oleObj name="" r:id="rId23" imgW="1727200" imgH="254000" progId="Equation.DSMT4">
                  <p:embed/>
                  <p:pic>
                    <p:nvPicPr>
                      <p:cNvPr id="0" name="图片 3098"/>
                      <p:cNvPicPr/>
                      <p:nvPr/>
                    </p:nvPicPr>
                    <p:blipFill>
                      <a:blip r:embed="rId24"/>
                      <a:stretch>
                        <a:fillRect/>
                      </a:stretch>
                    </p:blipFill>
                    <p:spPr>
                      <a:xfrm>
                        <a:off x="5348288" y="5370513"/>
                        <a:ext cx="4105275" cy="679450"/>
                      </a:xfrm>
                      <a:prstGeom prst="rect">
                        <a:avLst/>
                      </a:prstGeom>
                      <a:noFill/>
                      <a:ln w="38100">
                        <a:noFill/>
                        <a:miter/>
                      </a:ln>
                    </p:spPr>
                  </p:pic>
                </p:oleObj>
              </mc:Fallback>
            </mc:AlternateContent>
          </a:graphicData>
        </a:graphic>
      </p:graphicFrame>
      <p:sp>
        <p:nvSpPr>
          <p:cNvPr id="20487" name="左大括号 16"/>
          <p:cNvSpPr/>
          <p:nvPr>
            <p:custDataLst>
              <p:tags r:id="rId25"/>
            </p:custDataLst>
          </p:nvPr>
        </p:nvSpPr>
        <p:spPr>
          <a:xfrm>
            <a:off x="5041900" y="4105275"/>
            <a:ext cx="344488" cy="1657350"/>
          </a:xfrm>
          <a:prstGeom prst="leftBrace">
            <a:avLst>
              <a:gd name="adj1" fmla="val 12406"/>
              <a:gd name="adj2" fmla="val 50000"/>
            </a:avLst>
          </a:prstGeom>
          <a:noFill/>
          <a:ln w="38100" cap="rnd" cmpd="sng">
            <a:solidFill>
              <a:schemeClr val="accent1"/>
            </a:solidFill>
            <a:prstDash val="solid"/>
            <a:round/>
            <a:headEnd type="none" w="med" len="med"/>
            <a:tailEnd type="none" w="med" len="med"/>
          </a:ln>
        </p:spPr>
        <p:txBody>
          <a:bodyPr anchor="ctr" anchorCtr="0"/>
          <a:p>
            <a:pPr algn="ctr"/>
            <a:endParaRPr lang="en-US" altLang="en-US" sz="2400">
              <a:latin typeface="华文新魏" panose="02010800040101010101" charset="-122"/>
              <a:ea typeface="华文新魏" panose="02010800040101010101" charset="-122"/>
              <a:sym typeface="华文新魏" panose="02010800040101010101" charset="-122"/>
            </a:endParaRPr>
          </a:p>
        </p:txBody>
      </p:sp>
      <p:graphicFrame>
        <p:nvGraphicFramePr>
          <p:cNvPr id="20488" name="对象 20487"/>
          <p:cNvGraphicFramePr>
            <a:graphicFrameLocks noChangeAspect="1"/>
          </p:cNvGraphicFramePr>
          <p:nvPr>
            <p:custDataLst>
              <p:tags r:id="rId26"/>
            </p:custDataLst>
          </p:nvPr>
        </p:nvGraphicFramePr>
        <p:xfrm>
          <a:off x="2967038" y="4619625"/>
          <a:ext cx="1784350" cy="628650"/>
        </p:xfrm>
        <a:graphic>
          <a:graphicData uri="http://schemas.openxmlformats.org/presentationml/2006/ole">
            <mc:AlternateContent xmlns:mc="http://schemas.openxmlformats.org/markup-compatibility/2006">
              <mc:Choice xmlns:v="urn:schemas-microsoft-com:vml" Requires="v">
                <p:oleObj spid="_x0000_s3101" name="" r:id="rId27" imgW="813435" imgH="241300" progId="Equation.DSMT4">
                  <p:embed/>
                </p:oleObj>
              </mc:Choice>
              <mc:Fallback>
                <p:oleObj name="" r:id="rId27" imgW="813435" imgH="241300" progId="Equation.DSMT4">
                  <p:embed/>
                  <p:pic>
                    <p:nvPicPr>
                      <p:cNvPr id="0" name="图片 3100"/>
                      <p:cNvPicPr/>
                      <p:nvPr/>
                    </p:nvPicPr>
                    <p:blipFill>
                      <a:blip r:embed="rId28"/>
                      <a:stretch>
                        <a:fillRect/>
                      </a:stretch>
                    </p:blipFill>
                    <p:spPr>
                      <a:xfrm>
                        <a:off x="2967038" y="4619625"/>
                        <a:ext cx="1784350" cy="6286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2"/>
                                        </p:tgtEl>
                                        <p:attrNameLst>
                                          <p:attrName>style.visibility</p:attrName>
                                        </p:attrNameLst>
                                      </p:cBhvr>
                                      <p:to>
                                        <p:strVal val="visible"/>
                                      </p:to>
                                    </p:set>
                                    <p:anim calcmode="lin" valueType="num">
                                      <p:cBhvr additive="base">
                                        <p:cTn id="13" dur="500" fill="hold"/>
                                        <p:tgtEl>
                                          <p:spTgt spid="19462"/>
                                        </p:tgtEl>
                                        <p:attrNameLst>
                                          <p:attrName>ppt_x</p:attrName>
                                        </p:attrNameLst>
                                      </p:cBhvr>
                                      <p:tavLst>
                                        <p:tav tm="0">
                                          <p:val>
                                            <p:strVal val="#ppt_x"/>
                                          </p:val>
                                        </p:tav>
                                        <p:tav tm="100000">
                                          <p:val>
                                            <p:strVal val="#ppt_x"/>
                                          </p:val>
                                        </p:tav>
                                      </p:tavLst>
                                    </p:anim>
                                    <p:anim calcmode="lin" valueType="num">
                                      <p:cBhvr additive="base">
                                        <p:cTn id="14" dur="500" fill="hold"/>
                                        <p:tgtEl>
                                          <p:spTgt spid="1946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461"/>
                                        </p:tgtEl>
                                        <p:attrNameLst>
                                          <p:attrName>style.visibility</p:attrName>
                                        </p:attrNameLst>
                                      </p:cBhvr>
                                      <p:to>
                                        <p:strVal val="visible"/>
                                      </p:to>
                                    </p:set>
                                    <p:anim calcmode="lin" valueType="num">
                                      <p:cBhvr additive="base">
                                        <p:cTn id="17" dur="500" fill="hold"/>
                                        <p:tgtEl>
                                          <p:spTgt spid="19461"/>
                                        </p:tgtEl>
                                        <p:attrNameLst>
                                          <p:attrName>ppt_x</p:attrName>
                                        </p:attrNameLst>
                                      </p:cBhvr>
                                      <p:tavLst>
                                        <p:tav tm="0">
                                          <p:val>
                                            <p:strVal val="#ppt_x"/>
                                          </p:val>
                                        </p:tav>
                                        <p:tav tm="100000">
                                          <p:val>
                                            <p:strVal val="#ppt_x"/>
                                          </p:val>
                                        </p:tav>
                                      </p:tavLst>
                                    </p:anim>
                                    <p:anim calcmode="lin" valueType="num">
                                      <p:cBhvr additive="base">
                                        <p:cTn id="1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465"/>
                                        </p:tgtEl>
                                        <p:attrNameLst>
                                          <p:attrName>style.visibility</p:attrName>
                                        </p:attrNameLst>
                                      </p:cBhvr>
                                      <p:to>
                                        <p:strVal val="visible"/>
                                      </p:to>
                                    </p:set>
                                    <p:animEffect transition="in" filter="blinds(horizontal)">
                                      <p:cBhvr>
                                        <p:cTn id="23" dur="500"/>
                                        <p:tgtEl>
                                          <p:spTgt spid="19465"/>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20482"/>
                                        </p:tgtEl>
                                        <p:attrNameLst>
                                          <p:attrName>style.visibility</p:attrName>
                                        </p:attrNameLst>
                                      </p:cBhvr>
                                      <p:to>
                                        <p:strVal val="visible"/>
                                      </p:to>
                                    </p:set>
                                    <p:animEffect transition="in" filter="diamond(in)">
                                      <p:cBhvr>
                                        <p:cTn id="28" dur="1000"/>
                                        <p:tgtEl>
                                          <p:spTgt spid="20482"/>
                                        </p:tgtEl>
                                      </p:cBhvr>
                                    </p:animEffect>
                                  </p:childTnLst>
                                </p:cTn>
                              </p:par>
                              <p:par>
                                <p:cTn id="29" presetID="8" presetClass="entr" presetSubtype="16" fill="hold" nodeType="withEffect">
                                  <p:stCondLst>
                                    <p:cond delay="0"/>
                                  </p:stCondLst>
                                  <p:childTnLst>
                                    <p:set>
                                      <p:cBhvr>
                                        <p:cTn id="30" dur="1" fill="hold">
                                          <p:stCondLst>
                                            <p:cond delay="0"/>
                                          </p:stCondLst>
                                        </p:cTn>
                                        <p:tgtEl>
                                          <p:spTgt spid="20483"/>
                                        </p:tgtEl>
                                        <p:attrNameLst>
                                          <p:attrName>style.visibility</p:attrName>
                                        </p:attrNameLst>
                                      </p:cBhvr>
                                      <p:to>
                                        <p:strVal val="visible"/>
                                      </p:to>
                                    </p:set>
                                    <p:animEffect transition="in" filter="diamond(in)">
                                      <p:cBhvr>
                                        <p:cTn id="31" dur="1000"/>
                                        <p:tgtEl>
                                          <p:spTgt spid="20483"/>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0487"/>
                                        </p:tgtEl>
                                        <p:attrNameLst>
                                          <p:attrName>style.visibility</p:attrName>
                                        </p:attrNameLst>
                                      </p:cBhvr>
                                      <p:to>
                                        <p:strVal val="visible"/>
                                      </p:to>
                                    </p:set>
                                    <p:animEffect transition="in" filter="diamond(in)">
                                      <p:cBhvr>
                                        <p:cTn id="34" dur="1000"/>
                                        <p:tgtEl>
                                          <p:spTgt spid="20487"/>
                                        </p:tgtEl>
                                      </p:cBhvr>
                                    </p:animEffect>
                                  </p:childTnLst>
                                </p:cTn>
                              </p:par>
                              <p:par>
                                <p:cTn id="35" presetID="8" presetClass="entr" presetSubtype="16" fill="hold" nodeType="withEffect">
                                  <p:stCondLst>
                                    <p:cond delay="0"/>
                                  </p:stCondLst>
                                  <p:childTnLst>
                                    <p:set>
                                      <p:cBhvr>
                                        <p:cTn id="36" dur="1" fill="hold">
                                          <p:stCondLst>
                                            <p:cond delay="0"/>
                                          </p:stCondLst>
                                        </p:cTn>
                                        <p:tgtEl>
                                          <p:spTgt spid="20488"/>
                                        </p:tgtEl>
                                        <p:attrNameLst>
                                          <p:attrName>style.visibility</p:attrName>
                                        </p:attrNameLst>
                                      </p:cBhvr>
                                      <p:to>
                                        <p:strVal val="visible"/>
                                      </p:to>
                                    </p:set>
                                    <p:animEffect transition="in" filter="diamond(in)">
                                      <p:cBhvr>
                                        <p:cTn id="37" dur="10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ldLvl="0"/>
      <p:bldP spid="20487"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sp>
        <p:nvSpPr>
          <p:cNvPr id="19460" name="文本框 8"/>
          <p:cNvSpPr/>
          <p:nvPr>
            <p:custDataLst>
              <p:tags r:id="rId9"/>
            </p:custDataLst>
          </p:nvPr>
        </p:nvSpPr>
        <p:spPr>
          <a:xfrm>
            <a:off x="857250" y="910590"/>
            <a:ext cx="9611360" cy="521970"/>
          </a:xfrm>
          <a:prstGeom prst="rect">
            <a:avLst/>
          </a:prstGeom>
          <a:noFill/>
          <a:ln w="9525">
            <a:noFill/>
          </a:ln>
        </p:spPr>
        <p:txBody>
          <a:bodyPr wrap="square" anchor="t" anchorCtr="0">
            <a:spAutoFit/>
          </a:bodyPr>
          <a:p>
            <a:r>
              <a:rPr lang="zh-CN" altLang="en-US" sz="2800" dirty="0">
                <a:latin typeface="黑体" panose="02010609060101010101" pitchFamily="1" charset="-122"/>
                <a:ea typeface="黑体" panose="02010609060101010101" pitchFamily="1" charset="-122"/>
                <a:sym typeface="黑体" panose="02010609060101010101" pitchFamily="1" charset="-122"/>
              </a:rPr>
              <a:t>综上所述，柱坐标系下拉普拉斯（</a:t>
            </a:r>
            <a:r>
              <a:rPr lang="en-US" altLang="zh-CN" sz="2800" dirty="0">
                <a:latin typeface="黑体" panose="02010609060101010101" pitchFamily="1" charset="-122"/>
                <a:ea typeface="黑体" panose="02010609060101010101" pitchFamily="1" charset="-122"/>
                <a:sym typeface="黑体" panose="02010609060101010101" pitchFamily="1" charset="-122"/>
              </a:rPr>
              <a:t>Laplace</a:t>
            </a:r>
            <a:r>
              <a:rPr lang="zh-CN" altLang="en-US" sz="2800" dirty="0">
                <a:latin typeface="黑体" panose="02010609060101010101" pitchFamily="1" charset="-122"/>
                <a:ea typeface="黑体" panose="02010609060101010101" pitchFamily="1" charset="-122"/>
                <a:sym typeface="黑体" panose="02010609060101010101" pitchFamily="1" charset="-122"/>
              </a:rPr>
              <a:t>）方程的解为</a:t>
            </a:r>
            <a:endParaRPr lang="zh-CN" altLang="en-US" sz="2800" dirty="0">
              <a:latin typeface="黑体" panose="02010609060101010101" pitchFamily="1" charset="-122"/>
              <a:ea typeface="黑体" panose="02010609060101010101" pitchFamily="1" charset="-122"/>
              <a:sym typeface="黑体" panose="02010609060101010101" pitchFamily="1" charset="-122"/>
            </a:endParaRPr>
          </a:p>
        </p:txBody>
      </p:sp>
      <p:graphicFrame>
        <p:nvGraphicFramePr>
          <p:cNvPr id="19461" name="对象 19460"/>
          <p:cNvGraphicFramePr>
            <a:graphicFrameLocks noChangeAspect="1"/>
          </p:cNvGraphicFramePr>
          <p:nvPr>
            <p:custDataLst>
              <p:tags r:id="rId10"/>
            </p:custDataLst>
          </p:nvPr>
        </p:nvGraphicFramePr>
        <p:xfrm>
          <a:off x="3322003" y="1453515"/>
          <a:ext cx="4094162" cy="587375"/>
        </p:xfrm>
        <a:graphic>
          <a:graphicData uri="http://schemas.openxmlformats.org/presentationml/2006/ole">
            <mc:AlternateContent xmlns:mc="http://schemas.openxmlformats.org/markup-compatibility/2006">
              <mc:Choice xmlns:v="urn:schemas-microsoft-com:vml" Requires="v">
                <p:oleObj spid="_x0000_s3102" name="" r:id="rId11" imgW="1917065" imgH="254000" progId="Equation.DSMT4">
                  <p:embed/>
                </p:oleObj>
              </mc:Choice>
              <mc:Fallback>
                <p:oleObj name="" r:id="rId11" imgW="1917065" imgH="254000" progId="Equation.DSMT4">
                  <p:embed/>
                  <p:pic>
                    <p:nvPicPr>
                      <p:cNvPr id="0" name="图片 3101"/>
                      <p:cNvPicPr/>
                      <p:nvPr/>
                    </p:nvPicPr>
                    <p:blipFill>
                      <a:blip r:embed="rId12"/>
                      <a:stretch>
                        <a:fillRect/>
                      </a:stretch>
                    </p:blipFill>
                    <p:spPr>
                      <a:xfrm>
                        <a:off x="3322003" y="1453515"/>
                        <a:ext cx="4094162" cy="587375"/>
                      </a:xfrm>
                      <a:prstGeom prst="rect">
                        <a:avLst/>
                      </a:prstGeom>
                      <a:noFill/>
                      <a:ln w="38100">
                        <a:noFill/>
                        <a:miter/>
                      </a:ln>
                    </p:spPr>
                  </p:pic>
                </p:oleObj>
              </mc:Fallback>
            </mc:AlternateContent>
          </a:graphicData>
        </a:graphic>
      </p:graphicFrame>
      <p:graphicFrame>
        <p:nvGraphicFramePr>
          <p:cNvPr id="19462" name="对象 19461"/>
          <p:cNvGraphicFramePr>
            <a:graphicFrameLocks noChangeAspect="1"/>
          </p:cNvGraphicFramePr>
          <p:nvPr>
            <p:custDataLst>
              <p:tags r:id="rId13"/>
            </p:custDataLst>
          </p:nvPr>
        </p:nvGraphicFramePr>
        <p:xfrm>
          <a:off x="7716203" y="1453515"/>
          <a:ext cx="1992312" cy="663575"/>
        </p:xfrm>
        <a:graphic>
          <a:graphicData uri="http://schemas.openxmlformats.org/presentationml/2006/ole">
            <mc:AlternateContent xmlns:mc="http://schemas.openxmlformats.org/markup-compatibility/2006">
              <mc:Choice xmlns:v="urn:schemas-microsoft-com:vml" Requires="v">
                <p:oleObj spid="_x0000_s3104" name="" r:id="rId14" imgW="1017270" imgH="254000" progId="Equation.DSMT4">
                  <p:embed/>
                </p:oleObj>
              </mc:Choice>
              <mc:Fallback>
                <p:oleObj name="" r:id="rId14" imgW="1017270" imgH="254000" progId="Equation.DSMT4">
                  <p:embed/>
                  <p:pic>
                    <p:nvPicPr>
                      <p:cNvPr id="0" name="图片 3103"/>
                      <p:cNvPicPr/>
                      <p:nvPr/>
                    </p:nvPicPr>
                    <p:blipFill>
                      <a:blip r:embed="rId15"/>
                      <a:stretch>
                        <a:fillRect/>
                      </a:stretch>
                    </p:blipFill>
                    <p:spPr>
                      <a:xfrm>
                        <a:off x="7716203" y="1453515"/>
                        <a:ext cx="1992312" cy="663575"/>
                      </a:xfrm>
                      <a:prstGeom prst="rect">
                        <a:avLst/>
                      </a:prstGeom>
                      <a:noFill/>
                      <a:ln w="38100">
                        <a:noFill/>
                        <a:miter/>
                      </a:ln>
                    </p:spPr>
                  </p:pic>
                </p:oleObj>
              </mc:Fallback>
            </mc:AlternateContent>
          </a:graphicData>
        </a:graphic>
      </p:graphicFrame>
      <p:graphicFrame>
        <p:nvGraphicFramePr>
          <p:cNvPr id="19465" name="对象 19464"/>
          <p:cNvGraphicFramePr>
            <a:graphicFrameLocks noChangeAspect="1"/>
          </p:cNvGraphicFramePr>
          <p:nvPr>
            <p:custDataLst>
              <p:tags r:id="rId16"/>
            </p:custDataLst>
          </p:nvPr>
        </p:nvGraphicFramePr>
        <p:xfrm>
          <a:off x="3683953" y="2606040"/>
          <a:ext cx="4344987" cy="877888"/>
        </p:xfrm>
        <a:graphic>
          <a:graphicData uri="http://schemas.openxmlformats.org/presentationml/2006/ole">
            <mc:AlternateContent xmlns:mc="http://schemas.openxmlformats.org/markup-compatibility/2006">
              <mc:Choice xmlns:v="urn:schemas-microsoft-com:vml" Requires="v">
                <p:oleObj spid="_x0000_s3095" name="" r:id="rId17" imgW="2159000" imgH="419100" progId="Equation.3">
                  <p:embed/>
                </p:oleObj>
              </mc:Choice>
              <mc:Fallback>
                <p:oleObj name="" r:id="rId17" imgW="2159000" imgH="419100" progId="Equation.3">
                  <p:embed/>
                  <p:pic>
                    <p:nvPicPr>
                      <p:cNvPr id="0" name="图片 3094"/>
                      <p:cNvPicPr/>
                      <p:nvPr/>
                    </p:nvPicPr>
                    <p:blipFill>
                      <a:blip r:embed="rId18"/>
                      <a:stretch>
                        <a:fillRect/>
                      </a:stretch>
                    </p:blipFill>
                    <p:spPr>
                      <a:xfrm>
                        <a:off x="3683953" y="2606040"/>
                        <a:ext cx="4344987" cy="877888"/>
                      </a:xfrm>
                      <a:prstGeom prst="rect">
                        <a:avLst/>
                      </a:prstGeom>
                      <a:noFill/>
                      <a:ln w="38100">
                        <a:noFill/>
                        <a:miter/>
                      </a:ln>
                    </p:spPr>
                  </p:pic>
                </p:oleObj>
              </mc:Fallback>
            </mc:AlternateContent>
          </a:graphicData>
        </a:graphic>
      </p:graphicFrame>
      <p:graphicFrame>
        <p:nvGraphicFramePr>
          <p:cNvPr id="21506" name="对象 21505"/>
          <p:cNvGraphicFramePr>
            <a:graphicFrameLocks noChangeAspect="1"/>
          </p:cNvGraphicFramePr>
          <p:nvPr>
            <p:custDataLst>
              <p:tags r:id="rId19"/>
            </p:custDataLst>
          </p:nvPr>
        </p:nvGraphicFramePr>
        <p:xfrm>
          <a:off x="5297488" y="3933825"/>
          <a:ext cx="4464050" cy="723900"/>
        </p:xfrm>
        <a:graphic>
          <a:graphicData uri="http://schemas.openxmlformats.org/presentationml/2006/ole">
            <mc:AlternateContent xmlns:mc="http://schemas.openxmlformats.org/markup-compatibility/2006">
              <mc:Choice xmlns:v="urn:schemas-microsoft-com:vml" Requires="v">
                <p:oleObj spid="_x0000_s3106" name="" r:id="rId20" imgW="1727200" imgH="254000" progId="Equation.DSMT4">
                  <p:embed/>
                </p:oleObj>
              </mc:Choice>
              <mc:Fallback>
                <p:oleObj name="" r:id="rId20" imgW="1727200" imgH="254000" progId="Equation.DSMT4">
                  <p:embed/>
                  <p:pic>
                    <p:nvPicPr>
                      <p:cNvPr id="0" name="图片 3105"/>
                      <p:cNvPicPr/>
                      <p:nvPr/>
                    </p:nvPicPr>
                    <p:blipFill>
                      <a:blip r:embed="rId21"/>
                      <a:stretch>
                        <a:fillRect/>
                      </a:stretch>
                    </p:blipFill>
                    <p:spPr>
                      <a:xfrm>
                        <a:off x="5297488" y="3933825"/>
                        <a:ext cx="4464050" cy="723900"/>
                      </a:xfrm>
                      <a:prstGeom prst="rect">
                        <a:avLst/>
                      </a:prstGeom>
                      <a:noFill/>
                      <a:ln w="38100">
                        <a:noFill/>
                        <a:miter/>
                      </a:ln>
                    </p:spPr>
                  </p:pic>
                </p:oleObj>
              </mc:Fallback>
            </mc:AlternateContent>
          </a:graphicData>
        </a:graphic>
      </p:graphicFrame>
      <p:graphicFrame>
        <p:nvGraphicFramePr>
          <p:cNvPr id="21507" name="对象 21506"/>
          <p:cNvGraphicFramePr>
            <a:graphicFrameLocks noChangeAspect="1"/>
          </p:cNvGraphicFramePr>
          <p:nvPr>
            <p:custDataLst>
              <p:tags r:id="rId22"/>
            </p:custDataLst>
          </p:nvPr>
        </p:nvGraphicFramePr>
        <p:xfrm>
          <a:off x="5226050" y="4724400"/>
          <a:ext cx="4527550" cy="698500"/>
        </p:xfrm>
        <a:graphic>
          <a:graphicData uri="http://schemas.openxmlformats.org/presentationml/2006/ole">
            <mc:AlternateContent xmlns:mc="http://schemas.openxmlformats.org/markup-compatibility/2006">
              <mc:Choice xmlns:v="urn:schemas-microsoft-com:vml" Requires="v">
                <p:oleObj spid="_x0000_s3105" name="" r:id="rId23" imgW="1777365" imgH="254000" progId="Equation.DSMT4">
                  <p:embed/>
                </p:oleObj>
              </mc:Choice>
              <mc:Fallback>
                <p:oleObj name="" r:id="rId23" imgW="1777365" imgH="254000" progId="Equation.DSMT4">
                  <p:embed/>
                  <p:pic>
                    <p:nvPicPr>
                      <p:cNvPr id="0" name="图片 3104"/>
                      <p:cNvPicPr/>
                      <p:nvPr/>
                    </p:nvPicPr>
                    <p:blipFill>
                      <a:blip r:embed="rId24"/>
                      <a:stretch>
                        <a:fillRect/>
                      </a:stretch>
                    </p:blipFill>
                    <p:spPr>
                      <a:xfrm>
                        <a:off x="5226050" y="4724400"/>
                        <a:ext cx="4527550" cy="698500"/>
                      </a:xfrm>
                      <a:prstGeom prst="rect">
                        <a:avLst/>
                      </a:prstGeom>
                      <a:noFill/>
                      <a:ln w="38100">
                        <a:noFill/>
                        <a:miter/>
                      </a:ln>
                    </p:spPr>
                  </p:pic>
                </p:oleObj>
              </mc:Fallback>
            </mc:AlternateContent>
          </a:graphicData>
        </a:graphic>
      </p:graphicFrame>
      <p:sp>
        <p:nvSpPr>
          <p:cNvPr id="21511" name="左大括号 17"/>
          <p:cNvSpPr/>
          <p:nvPr>
            <p:custDataLst>
              <p:tags r:id="rId25"/>
            </p:custDataLst>
          </p:nvPr>
        </p:nvSpPr>
        <p:spPr>
          <a:xfrm>
            <a:off x="4870450" y="4135438"/>
            <a:ext cx="342900" cy="1023937"/>
          </a:xfrm>
          <a:prstGeom prst="leftBrace">
            <a:avLst>
              <a:gd name="adj1" fmla="val 8723"/>
              <a:gd name="adj2" fmla="val 50000"/>
            </a:avLst>
          </a:prstGeom>
          <a:noFill/>
          <a:ln w="38100" cap="rnd" cmpd="sng">
            <a:solidFill>
              <a:schemeClr val="accent1"/>
            </a:solidFill>
            <a:prstDash val="solid"/>
            <a:round/>
            <a:headEnd type="none" w="med" len="med"/>
            <a:tailEnd type="none" w="med" len="med"/>
          </a:ln>
        </p:spPr>
        <p:txBody>
          <a:bodyPr anchor="ctr" anchorCtr="0"/>
          <a:p>
            <a:pPr algn="ctr"/>
            <a:endParaRPr lang="en-US" altLang="en-US" sz="2400">
              <a:latin typeface="华文新魏" panose="02010800040101010101" charset="-122"/>
              <a:ea typeface="华文新魏" panose="02010800040101010101" charset="-122"/>
              <a:sym typeface="华文新魏" panose="02010800040101010101" charset="-122"/>
            </a:endParaRPr>
          </a:p>
        </p:txBody>
      </p:sp>
      <p:sp>
        <p:nvSpPr>
          <p:cNvPr id="21512" name="椭圆形标注 23"/>
          <p:cNvSpPr/>
          <p:nvPr>
            <p:custDataLst>
              <p:tags r:id="rId26"/>
            </p:custDataLst>
          </p:nvPr>
        </p:nvSpPr>
        <p:spPr>
          <a:xfrm>
            <a:off x="10267950" y="1612900"/>
            <a:ext cx="1366838" cy="4754563"/>
          </a:xfrm>
          <a:prstGeom prst="wedgeEllipseCallout">
            <a:avLst>
              <a:gd name="adj1" fmla="val -65190"/>
              <a:gd name="adj2" fmla="val 8000"/>
            </a:avLst>
          </a:prstGeom>
          <a:solidFill>
            <a:schemeClr val="accent1"/>
          </a:solidFill>
          <a:ln w="19050" cap="rnd" cmpd="sng">
            <a:solidFill>
              <a:srgbClr val="698E1B"/>
            </a:solidFill>
            <a:prstDash val="solid"/>
            <a:miter/>
            <a:headEnd type="none" w="med" len="med"/>
            <a:tailEnd type="none" w="med" len="med"/>
          </a:ln>
        </p:spPr>
        <p:txBody>
          <a:bodyPr anchor="ctr" anchorCtr="0"/>
          <a:p>
            <a:pPr algn="ctr"/>
            <a:r>
              <a:rPr lang="zh-CN" altLang="en-US" sz="2800" dirty="0">
                <a:latin typeface="黑体" panose="02010609060101010101" pitchFamily="1" charset="-122"/>
                <a:ea typeface="黑体" panose="02010609060101010101" pitchFamily="1" charset="-122"/>
                <a:sym typeface="黑体" panose="02010609060101010101" pitchFamily="1" charset="-122"/>
              </a:rPr>
              <a:t>现</a:t>
            </a:r>
            <a:endParaRPr lang="zh-CN" altLang="en-US" sz="2800" dirty="0">
              <a:latin typeface="黑体" panose="02010609060101010101" pitchFamily="1" charset="-122"/>
              <a:ea typeface="黑体" panose="02010609060101010101" pitchFamily="1" charset="-122"/>
              <a:sym typeface="黑体" panose="02010609060101010101" pitchFamily="1" charset="-122"/>
            </a:endParaRPr>
          </a:p>
          <a:p>
            <a:pPr algn="ctr"/>
            <a:r>
              <a:rPr lang="zh-CN" altLang="en-US" sz="2800" dirty="0">
                <a:latin typeface="黑体" panose="02010609060101010101" pitchFamily="1" charset="-122"/>
                <a:ea typeface="黑体" panose="02010609060101010101" pitchFamily="1" charset="-122"/>
                <a:sym typeface="黑体" panose="02010609060101010101" pitchFamily="1" charset="-122"/>
              </a:rPr>
              <a:t>觅</a:t>
            </a:r>
            <a:endParaRPr lang="zh-CN" altLang="en-US" sz="2800" dirty="0">
              <a:latin typeface="黑体" panose="02010609060101010101" pitchFamily="1" charset="-122"/>
              <a:ea typeface="黑体" panose="02010609060101010101" pitchFamily="1" charset="-122"/>
              <a:sym typeface="黑体" panose="02010609060101010101" pitchFamily="1" charset="-122"/>
            </a:endParaRPr>
          </a:p>
          <a:p>
            <a:pPr algn="ctr"/>
            <a:r>
              <a:rPr lang="zh-CN" altLang="en-US" sz="2800" dirty="0">
                <a:latin typeface="黑体" panose="02010609060101010101" pitchFamily="1" charset="-122"/>
                <a:ea typeface="黑体" panose="02010609060101010101" pitchFamily="1" charset="-122"/>
                <a:sym typeface="黑体" panose="02010609060101010101" pitchFamily="1" charset="-122"/>
              </a:rPr>
              <a:t>领</a:t>
            </a:r>
            <a:endParaRPr lang="zh-CN" altLang="en-US" sz="2800" dirty="0">
              <a:latin typeface="黑体" panose="02010609060101010101" pitchFamily="1" charset="-122"/>
              <a:ea typeface="黑体" panose="02010609060101010101" pitchFamily="1" charset="-122"/>
              <a:sym typeface="黑体" panose="02010609060101010101" pitchFamily="1" charset="-122"/>
            </a:endParaRPr>
          </a:p>
          <a:p>
            <a:pPr algn="ctr"/>
            <a:r>
              <a:rPr lang="zh-CN" altLang="en-US" sz="2800" dirty="0">
                <a:latin typeface="黑体" panose="02010609060101010101" pitchFamily="1" charset="-122"/>
                <a:ea typeface="黑体" panose="02010609060101010101" pitchFamily="1" charset="-122"/>
                <a:sym typeface="黑体" panose="02010609060101010101" pitchFamily="1" charset="-122"/>
              </a:rPr>
              <a:t>队</a:t>
            </a:r>
            <a:endParaRPr lang="zh-CN" altLang="en-US" sz="2800" dirty="0">
              <a:latin typeface="黑体" panose="02010609060101010101" pitchFamily="1" charset="-122"/>
              <a:ea typeface="黑体" panose="02010609060101010101" pitchFamily="1" charset="-122"/>
              <a:sym typeface="黑体" panose="02010609060101010101" pitchFamily="1" charset="-122"/>
            </a:endParaRPr>
          </a:p>
          <a:p>
            <a:pPr algn="ctr"/>
            <a:r>
              <a:rPr lang="zh-CN" altLang="en-US" sz="2800" dirty="0">
                <a:latin typeface="黑体" panose="02010609060101010101" pitchFamily="1" charset="-122"/>
                <a:ea typeface="黑体" panose="02010609060101010101" pitchFamily="1" charset="-122"/>
                <a:sym typeface="黑体" panose="02010609060101010101" pitchFamily="1" charset="-122"/>
              </a:rPr>
              <a:t>，</a:t>
            </a:r>
            <a:endParaRPr lang="zh-CN" altLang="en-US" sz="2800" dirty="0">
              <a:latin typeface="黑体" panose="02010609060101010101" pitchFamily="1" charset="-122"/>
              <a:ea typeface="黑体" panose="02010609060101010101" pitchFamily="1" charset="-122"/>
              <a:sym typeface="黑体" panose="02010609060101010101" pitchFamily="1" charset="-122"/>
            </a:endParaRPr>
          </a:p>
          <a:p>
            <a:pPr algn="ctr"/>
            <a:r>
              <a:rPr lang="zh-CN" altLang="en-US" sz="2800" dirty="0">
                <a:latin typeface="黑体" panose="02010609060101010101" pitchFamily="1" charset="-122"/>
                <a:ea typeface="黑体" panose="02010609060101010101" pitchFamily="1" charset="-122"/>
                <a:sym typeface="黑体" panose="02010609060101010101" pitchFamily="1" charset="-122"/>
              </a:rPr>
              <a:t>山</a:t>
            </a:r>
            <a:endParaRPr lang="zh-CN" altLang="en-US" sz="2800" dirty="0">
              <a:latin typeface="黑体" panose="02010609060101010101" pitchFamily="1" charset="-122"/>
              <a:ea typeface="黑体" panose="02010609060101010101" pitchFamily="1" charset="-122"/>
              <a:sym typeface="黑体" panose="02010609060101010101" pitchFamily="1" charset="-122"/>
            </a:endParaRPr>
          </a:p>
          <a:p>
            <a:pPr algn="ctr"/>
            <a:r>
              <a:rPr lang="zh-CN" altLang="en-US" sz="2800" dirty="0">
                <a:latin typeface="黑体" panose="02010609060101010101" pitchFamily="1" charset="-122"/>
                <a:ea typeface="黑体" panose="02010609060101010101" pitchFamily="1" charset="-122"/>
                <a:sym typeface="黑体" panose="02010609060101010101" pitchFamily="1" charset="-122"/>
              </a:rPr>
              <a:t>区</a:t>
            </a:r>
            <a:endParaRPr lang="zh-CN" altLang="en-US" sz="2800" dirty="0">
              <a:latin typeface="黑体" panose="02010609060101010101" pitchFamily="1" charset="-122"/>
              <a:ea typeface="黑体" panose="02010609060101010101" pitchFamily="1" charset="-122"/>
              <a:sym typeface="黑体" panose="02010609060101010101" pitchFamily="1" charset="-122"/>
            </a:endParaRPr>
          </a:p>
          <a:p>
            <a:pPr algn="ctr"/>
            <a:r>
              <a:rPr lang="zh-CN" altLang="en-US" sz="2800" dirty="0">
                <a:latin typeface="黑体" panose="02010609060101010101" pitchFamily="1" charset="-122"/>
                <a:ea typeface="黑体" panose="02010609060101010101" pitchFamily="1" charset="-122"/>
                <a:sym typeface="黑体" panose="02010609060101010101" pitchFamily="1" charset="-122"/>
              </a:rPr>
              <a:t>植</a:t>
            </a:r>
            <a:endParaRPr lang="zh-CN" altLang="en-US" sz="2800" dirty="0">
              <a:latin typeface="黑体" panose="02010609060101010101" pitchFamily="1" charset="-122"/>
              <a:ea typeface="黑体" panose="02010609060101010101" pitchFamily="1" charset="-122"/>
              <a:sym typeface="黑体" panose="02010609060101010101" pitchFamily="1" charset="-122"/>
            </a:endParaRPr>
          </a:p>
          <a:p>
            <a:pPr algn="ctr"/>
            <a:r>
              <a:rPr lang="zh-CN" altLang="en-US" sz="2800" dirty="0">
                <a:latin typeface="黑体" panose="02010609060101010101" pitchFamily="1" charset="-122"/>
                <a:ea typeface="黑体" panose="02010609060101010101" pitchFamily="1" charset="-122"/>
                <a:sym typeface="黑体" panose="02010609060101010101" pitchFamily="1" charset="-122"/>
              </a:rPr>
              <a:t>被</a:t>
            </a:r>
            <a:endParaRPr lang="zh-CN" altLang="en-US" sz="2800" dirty="0">
              <a:latin typeface="黑体" panose="02010609060101010101" pitchFamily="1" charset="-122"/>
              <a:ea typeface="黑体" panose="02010609060101010101" pitchFamily="1" charset="-122"/>
              <a:sym typeface="黑体" panose="02010609060101010101" pitchFamily="1" charset="-122"/>
            </a:endParaRPr>
          </a:p>
        </p:txBody>
      </p:sp>
      <p:graphicFrame>
        <p:nvGraphicFramePr>
          <p:cNvPr id="21513" name="对象 21512"/>
          <p:cNvGraphicFramePr>
            <a:graphicFrameLocks noChangeAspect="1"/>
          </p:cNvGraphicFramePr>
          <p:nvPr>
            <p:custDataLst>
              <p:tags r:id="rId27"/>
            </p:custDataLst>
          </p:nvPr>
        </p:nvGraphicFramePr>
        <p:xfrm>
          <a:off x="3136900" y="4149725"/>
          <a:ext cx="1365250" cy="828675"/>
        </p:xfrm>
        <a:graphic>
          <a:graphicData uri="http://schemas.openxmlformats.org/presentationml/2006/ole">
            <mc:AlternateContent xmlns:mc="http://schemas.openxmlformats.org/markup-compatibility/2006">
              <mc:Choice xmlns:v="urn:schemas-microsoft-com:vml" Requires="v">
                <p:oleObj spid="_x0000_s3107" name="" r:id="rId28" imgW="432435" imgH="241935" progId="Equation.DSMT4">
                  <p:embed/>
                </p:oleObj>
              </mc:Choice>
              <mc:Fallback>
                <p:oleObj name="" r:id="rId28" imgW="432435" imgH="241935" progId="Equation.DSMT4">
                  <p:embed/>
                  <p:pic>
                    <p:nvPicPr>
                      <p:cNvPr id="0" name="图片 3106"/>
                      <p:cNvPicPr/>
                      <p:nvPr/>
                    </p:nvPicPr>
                    <p:blipFill>
                      <a:blip r:embed="rId29"/>
                      <a:stretch>
                        <a:fillRect/>
                      </a:stretch>
                    </p:blipFill>
                    <p:spPr>
                      <a:xfrm>
                        <a:off x="3136900" y="4149725"/>
                        <a:ext cx="1365250" cy="828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2"/>
                                        </p:tgtEl>
                                        <p:attrNameLst>
                                          <p:attrName>style.visibility</p:attrName>
                                        </p:attrNameLst>
                                      </p:cBhvr>
                                      <p:to>
                                        <p:strVal val="visible"/>
                                      </p:to>
                                    </p:set>
                                    <p:anim calcmode="lin" valueType="num">
                                      <p:cBhvr additive="base">
                                        <p:cTn id="13" dur="500" fill="hold"/>
                                        <p:tgtEl>
                                          <p:spTgt spid="19462"/>
                                        </p:tgtEl>
                                        <p:attrNameLst>
                                          <p:attrName>ppt_x</p:attrName>
                                        </p:attrNameLst>
                                      </p:cBhvr>
                                      <p:tavLst>
                                        <p:tav tm="0">
                                          <p:val>
                                            <p:strVal val="#ppt_x"/>
                                          </p:val>
                                        </p:tav>
                                        <p:tav tm="100000">
                                          <p:val>
                                            <p:strVal val="#ppt_x"/>
                                          </p:val>
                                        </p:tav>
                                      </p:tavLst>
                                    </p:anim>
                                    <p:anim calcmode="lin" valueType="num">
                                      <p:cBhvr additive="base">
                                        <p:cTn id="14" dur="500" fill="hold"/>
                                        <p:tgtEl>
                                          <p:spTgt spid="1946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461"/>
                                        </p:tgtEl>
                                        <p:attrNameLst>
                                          <p:attrName>style.visibility</p:attrName>
                                        </p:attrNameLst>
                                      </p:cBhvr>
                                      <p:to>
                                        <p:strVal val="visible"/>
                                      </p:to>
                                    </p:set>
                                    <p:anim calcmode="lin" valueType="num">
                                      <p:cBhvr additive="base">
                                        <p:cTn id="17" dur="500" fill="hold"/>
                                        <p:tgtEl>
                                          <p:spTgt spid="19461"/>
                                        </p:tgtEl>
                                        <p:attrNameLst>
                                          <p:attrName>ppt_x</p:attrName>
                                        </p:attrNameLst>
                                      </p:cBhvr>
                                      <p:tavLst>
                                        <p:tav tm="0">
                                          <p:val>
                                            <p:strVal val="#ppt_x"/>
                                          </p:val>
                                        </p:tav>
                                        <p:tav tm="100000">
                                          <p:val>
                                            <p:strVal val="#ppt_x"/>
                                          </p:val>
                                        </p:tav>
                                      </p:tavLst>
                                    </p:anim>
                                    <p:anim calcmode="lin" valueType="num">
                                      <p:cBhvr additive="base">
                                        <p:cTn id="1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465"/>
                                        </p:tgtEl>
                                        <p:attrNameLst>
                                          <p:attrName>style.visibility</p:attrName>
                                        </p:attrNameLst>
                                      </p:cBhvr>
                                      <p:to>
                                        <p:strVal val="visible"/>
                                      </p:to>
                                    </p:set>
                                    <p:animEffect transition="in" filter="blinds(horizontal)">
                                      <p:cBhvr>
                                        <p:cTn id="23" dur="500"/>
                                        <p:tgtEl>
                                          <p:spTgt spid="19465"/>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21506"/>
                                        </p:tgtEl>
                                        <p:attrNameLst>
                                          <p:attrName>style.visibility</p:attrName>
                                        </p:attrNameLst>
                                      </p:cBhvr>
                                      <p:to>
                                        <p:strVal val="visible"/>
                                      </p:to>
                                    </p:set>
                                    <p:animEffect transition="in" filter="diamond(in)">
                                      <p:cBhvr>
                                        <p:cTn id="28" dur="1000"/>
                                        <p:tgtEl>
                                          <p:spTgt spid="21506"/>
                                        </p:tgtEl>
                                      </p:cBhvr>
                                    </p:animEffect>
                                  </p:childTnLst>
                                </p:cTn>
                              </p:par>
                              <p:par>
                                <p:cTn id="29" presetID="8" presetClass="entr" presetSubtype="16" fill="hold" nodeType="withEffect">
                                  <p:stCondLst>
                                    <p:cond delay="0"/>
                                  </p:stCondLst>
                                  <p:childTnLst>
                                    <p:set>
                                      <p:cBhvr>
                                        <p:cTn id="30" dur="1" fill="hold">
                                          <p:stCondLst>
                                            <p:cond delay="0"/>
                                          </p:stCondLst>
                                        </p:cTn>
                                        <p:tgtEl>
                                          <p:spTgt spid="21507"/>
                                        </p:tgtEl>
                                        <p:attrNameLst>
                                          <p:attrName>style.visibility</p:attrName>
                                        </p:attrNameLst>
                                      </p:cBhvr>
                                      <p:to>
                                        <p:strVal val="visible"/>
                                      </p:to>
                                    </p:set>
                                    <p:animEffect transition="in" filter="diamond(in)">
                                      <p:cBhvr>
                                        <p:cTn id="31" dur="1000"/>
                                        <p:tgtEl>
                                          <p:spTgt spid="21507"/>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1511"/>
                                        </p:tgtEl>
                                        <p:attrNameLst>
                                          <p:attrName>style.visibility</p:attrName>
                                        </p:attrNameLst>
                                      </p:cBhvr>
                                      <p:to>
                                        <p:strVal val="visible"/>
                                      </p:to>
                                    </p:set>
                                    <p:animEffect transition="in" filter="diamond(in)">
                                      <p:cBhvr>
                                        <p:cTn id="34" dur="1000"/>
                                        <p:tgtEl>
                                          <p:spTgt spid="21511"/>
                                        </p:tgtEl>
                                      </p:cBhvr>
                                    </p:animEffect>
                                  </p:childTnLst>
                                </p:cTn>
                              </p:par>
                              <p:par>
                                <p:cTn id="35" presetID="8" presetClass="entr" presetSubtype="16" fill="hold" nodeType="withEffect">
                                  <p:stCondLst>
                                    <p:cond delay="0"/>
                                  </p:stCondLst>
                                  <p:childTnLst>
                                    <p:set>
                                      <p:cBhvr>
                                        <p:cTn id="36" dur="1" fill="hold">
                                          <p:stCondLst>
                                            <p:cond delay="0"/>
                                          </p:stCondLst>
                                        </p:cTn>
                                        <p:tgtEl>
                                          <p:spTgt spid="21513"/>
                                        </p:tgtEl>
                                        <p:attrNameLst>
                                          <p:attrName>style.visibility</p:attrName>
                                        </p:attrNameLst>
                                      </p:cBhvr>
                                      <p:to>
                                        <p:strVal val="visible"/>
                                      </p:to>
                                    </p:set>
                                    <p:animEffect transition="in" filter="diamond(in)">
                                      <p:cBhvr>
                                        <p:cTn id="37" dur="1000"/>
                                        <p:tgtEl>
                                          <p:spTgt spid="21513"/>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21512"/>
                                        </p:tgtEl>
                                        <p:attrNameLst>
                                          <p:attrName>style.visibility</p:attrName>
                                        </p:attrNameLst>
                                      </p:cBhvr>
                                      <p:to>
                                        <p:strVal val="visible"/>
                                      </p:to>
                                    </p:set>
                                    <p:animEffect transition="in" filter="diamond(in)">
                                      <p:cBhvr>
                                        <p:cTn id="42" dur="20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ldLvl="0"/>
      <p:bldP spid="21511" grpId="0" bldLvl="0" animBg="1"/>
      <p:bldP spid="21512"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sp>
        <p:nvSpPr>
          <p:cNvPr id="13314" name="文本占位符 13313"/>
          <p:cNvSpPr>
            <a:spLocks noGrp="1"/>
          </p:cNvSpPr>
          <p:nvPr>
            <p:custDataLst>
              <p:tags r:id="rId9"/>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对于圆柱坐标系内的边值问题，角向总是三角函数。</a:t>
            </a:r>
            <a:endParaRPr sz="2400" b="1" strike="noStrike" noProof="1" dirty="0">
              <a:effectLst/>
            </a:endParaRPr>
          </a:p>
          <a:p>
            <a:pPr marL="0" indent="0">
              <a:lnSpc>
                <a:spcPct val="150000"/>
              </a:lnSpc>
              <a:spcBef>
                <a:spcPts val="0"/>
              </a:spcBef>
              <a:buNone/>
            </a:pPr>
            <a:r>
              <a:rPr sz="2400" b="1" strike="noStrike" noProof="1" dirty="0">
                <a:effectLst/>
              </a:rPr>
              <a:t>对于与z无关的二维场，径向是欧拉方程的解，若含柱轴(r = 0)在内的问题，则无 r 的负幂次项。</a:t>
            </a:r>
            <a:endParaRPr sz="2400" b="1" strike="noStrike" noProof="1" dirty="0">
              <a:effectLst/>
            </a:endParaRPr>
          </a:p>
          <a:p>
            <a:pPr marL="0" indent="0">
              <a:lnSpc>
                <a:spcPct val="150000"/>
              </a:lnSpc>
              <a:spcBef>
                <a:spcPts val="0"/>
              </a:spcBef>
              <a:buNone/>
            </a:pPr>
            <a:r>
              <a:rPr sz="2400" b="1" strike="noStrike" noProof="1" dirty="0">
                <a:effectLst/>
              </a:rPr>
              <a:t>对径向为齐次边界条件(kz为虚数)时，径向是贝塞尔函数，若含柱轴(r = 0)在内的问题，则无诺伊曼函数</a:t>
            </a:r>
            <a:r>
              <a:rPr lang="en-US" sz="2400" b="1" strike="noStrike" noProof="1" dirty="0">
                <a:effectLst/>
              </a:rPr>
              <a:t>            </a:t>
            </a:r>
            <a:r>
              <a:rPr sz="2400" b="1" strike="noStrike" noProof="1" dirty="0">
                <a:effectLst/>
              </a:rPr>
              <a:t>        ；</a:t>
            </a:r>
            <a:endParaRPr sz="2400" b="1" strike="noStrike" noProof="1" dirty="0">
              <a:effectLst/>
            </a:endParaRPr>
          </a:p>
        </p:txBody>
      </p:sp>
      <p:graphicFrame>
        <p:nvGraphicFramePr>
          <p:cNvPr id="22531" name="对象 22530"/>
          <p:cNvGraphicFramePr>
            <a:graphicFrameLocks noChangeAspect="1"/>
          </p:cNvGraphicFramePr>
          <p:nvPr>
            <p:custDataLst>
              <p:tags r:id="rId10"/>
            </p:custDataLst>
          </p:nvPr>
        </p:nvGraphicFramePr>
        <p:xfrm>
          <a:off x="4922838" y="3648710"/>
          <a:ext cx="1244572" cy="576000"/>
        </p:xfrm>
        <a:graphic>
          <a:graphicData uri="http://schemas.openxmlformats.org/presentationml/2006/ole">
            <mc:AlternateContent xmlns:mc="http://schemas.openxmlformats.org/markup-compatibility/2006">
              <mc:Choice xmlns:v="urn:schemas-microsoft-com:vml" Requires="v">
                <p:oleObj spid="_x0000_s3112" name="" r:id="rId11" imgW="495935" imgH="229235" progId="Equation.3">
                  <p:embed/>
                </p:oleObj>
              </mc:Choice>
              <mc:Fallback>
                <p:oleObj name="" r:id="rId11" imgW="495935" imgH="229235" progId="Equation.3">
                  <p:embed/>
                  <p:pic>
                    <p:nvPicPr>
                      <p:cNvPr id="0" name="图片 3111"/>
                      <p:cNvPicPr/>
                      <p:nvPr/>
                    </p:nvPicPr>
                    <p:blipFill>
                      <a:blip r:embed="rId12"/>
                      <a:stretch>
                        <a:fillRect/>
                      </a:stretch>
                    </p:blipFill>
                    <p:spPr>
                      <a:xfrm>
                        <a:off x="4922838" y="3648710"/>
                        <a:ext cx="1244572" cy="576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ppt_x"/>
                                          </p:val>
                                        </p:tav>
                                        <p:tav tm="100000">
                                          <p:val>
                                            <p:strVal val="#ppt_x"/>
                                          </p:val>
                                        </p:tav>
                                      </p:tavLst>
                                    </p:anim>
                                    <p:anim calcmode="lin" valueType="num">
                                      <p:cBhvr additive="base">
                                        <p:cTn id="8"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4.1.2 </a:t>
            </a:r>
            <a:r>
              <a:rPr sz="2400" b="1" kern="0">
                <a:sym typeface="+mn-ea"/>
              </a:rPr>
              <a:t>唯一性定理</a:t>
            </a:r>
            <a:endParaRPr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考虑到              </a:t>
            </a:r>
            <a:r>
              <a:rPr lang="en-US" sz="2400" b="1" strike="noStrike" noProof="1" dirty="0">
                <a:effectLst/>
              </a:rPr>
              <a:t>    </a:t>
            </a:r>
            <a:r>
              <a:rPr sz="2400" b="1" strike="noStrike" noProof="1" dirty="0">
                <a:effectLst/>
              </a:rPr>
              <a:t>，</a:t>
            </a:r>
            <a:r>
              <a:rPr sz="2400" b="1" strike="noStrike" noProof="1" dirty="0">
                <a:effectLst/>
              </a:rPr>
              <a:t>有</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将上式对全部场域积分，并应用高斯散度定理，得</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式中S是包围场域V的闭合曲面。</a:t>
            </a:r>
            <a:endParaRPr sz="2400" b="1" strike="noStrike" noProof="1" dirty="0">
              <a:effectLst/>
            </a:endParaRPr>
          </a:p>
        </p:txBody>
      </p:sp>
      <p:graphicFrame>
        <p:nvGraphicFramePr>
          <p:cNvPr id="11273" name="对象 15369"/>
          <p:cNvGraphicFramePr>
            <a:graphicFrameLocks noChangeAspect="1"/>
          </p:cNvGraphicFramePr>
          <p:nvPr>
            <p:custDataLst>
              <p:tags r:id="rId11"/>
            </p:custDataLst>
          </p:nvPr>
        </p:nvGraphicFramePr>
        <p:xfrm>
          <a:off x="2052955" y="1603375"/>
          <a:ext cx="1219200" cy="479425"/>
        </p:xfrm>
        <a:graphic>
          <a:graphicData uri="http://schemas.openxmlformats.org/presentationml/2006/ole">
            <mc:AlternateContent xmlns:mc="http://schemas.openxmlformats.org/markup-compatibility/2006">
              <mc:Choice xmlns:v="urn:schemas-microsoft-com:vml" Requires="v">
                <p:oleObj spid="_x0000_s3102" name="" r:id="rId12" imgW="584835" imgH="228600" progId="Equation.3">
                  <p:embed/>
                </p:oleObj>
              </mc:Choice>
              <mc:Fallback>
                <p:oleObj name="" r:id="rId12" imgW="584835" imgH="228600" progId="Equation.3">
                  <p:embed/>
                  <p:pic>
                    <p:nvPicPr>
                      <p:cNvPr id="0" name="图片 3101"/>
                      <p:cNvPicPr/>
                      <p:nvPr/>
                    </p:nvPicPr>
                    <p:blipFill>
                      <a:blip r:embed="rId13"/>
                      <a:stretch>
                        <a:fillRect/>
                      </a:stretch>
                    </p:blipFill>
                    <p:spPr>
                      <a:xfrm>
                        <a:off x="2052955" y="1603375"/>
                        <a:ext cx="1219200" cy="479425"/>
                      </a:xfrm>
                      <a:prstGeom prst="rect">
                        <a:avLst/>
                      </a:prstGeom>
                      <a:noFill/>
                      <a:ln w="38100">
                        <a:noFill/>
                        <a:miter/>
                      </a:ln>
                    </p:spPr>
                  </p:pic>
                </p:oleObj>
              </mc:Fallback>
            </mc:AlternateContent>
          </a:graphicData>
        </a:graphic>
      </p:graphicFrame>
      <p:graphicFrame>
        <p:nvGraphicFramePr>
          <p:cNvPr id="11277" name="对象 15373"/>
          <p:cNvGraphicFramePr>
            <a:graphicFrameLocks noChangeAspect="1"/>
          </p:cNvGraphicFramePr>
          <p:nvPr>
            <p:custDataLst>
              <p:tags r:id="rId14"/>
            </p:custDataLst>
          </p:nvPr>
        </p:nvGraphicFramePr>
        <p:xfrm>
          <a:off x="4549775" y="2265363"/>
          <a:ext cx="3092450" cy="688975"/>
        </p:xfrm>
        <a:graphic>
          <a:graphicData uri="http://schemas.openxmlformats.org/presentationml/2006/ole">
            <mc:AlternateContent xmlns:mc="http://schemas.openxmlformats.org/markup-compatibility/2006">
              <mc:Choice xmlns:v="urn:schemas-microsoft-com:vml" Requires="v">
                <p:oleObj spid="_x0000_s3104" name="" r:id="rId15" imgW="1259205" imgH="280035" progId="Equation.3">
                  <p:embed/>
                </p:oleObj>
              </mc:Choice>
              <mc:Fallback>
                <p:oleObj name="" r:id="rId15" imgW="1259205" imgH="280035" progId="Equation.3">
                  <p:embed/>
                  <p:pic>
                    <p:nvPicPr>
                      <p:cNvPr id="0" name="图片 3103"/>
                      <p:cNvPicPr/>
                      <p:nvPr/>
                    </p:nvPicPr>
                    <p:blipFill>
                      <a:blip r:embed="rId16"/>
                      <a:stretch>
                        <a:fillRect/>
                      </a:stretch>
                    </p:blipFill>
                    <p:spPr>
                      <a:xfrm>
                        <a:off x="4549775" y="2265363"/>
                        <a:ext cx="3092450" cy="688975"/>
                      </a:xfrm>
                      <a:prstGeom prst="rect">
                        <a:avLst/>
                      </a:prstGeom>
                      <a:noFill/>
                      <a:ln w="38100">
                        <a:noFill/>
                        <a:miter/>
                      </a:ln>
                    </p:spPr>
                  </p:pic>
                </p:oleObj>
              </mc:Fallback>
            </mc:AlternateContent>
          </a:graphicData>
        </a:graphic>
      </p:graphicFrame>
      <p:graphicFrame>
        <p:nvGraphicFramePr>
          <p:cNvPr id="11279" name="对象 15375"/>
          <p:cNvGraphicFramePr>
            <a:graphicFrameLocks noChangeAspect="1"/>
          </p:cNvGraphicFramePr>
          <p:nvPr>
            <p:custDataLst>
              <p:tags r:id="rId17"/>
            </p:custDataLst>
          </p:nvPr>
        </p:nvGraphicFramePr>
        <p:xfrm>
          <a:off x="2538413" y="3851275"/>
          <a:ext cx="7572375" cy="811213"/>
        </p:xfrm>
        <a:graphic>
          <a:graphicData uri="http://schemas.openxmlformats.org/presentationml/2006/ole">
            <mc:AlternateContent xmlns:mc="http://schemas.openxmlformats.org/markup-compatibility/2006">
              <mc:Choice xmlns:v="urn:schemas-microsoft-com:vml" Requires="v">
                <p:oleObj spid="_x0000_s3106" name="" r:id="rId18" imgW="2754630" imgH="292100" progId="Equation.3">
                  <p:embed/>
                </p:oleObj>
              </mc:Choice>
              <mc:Fallback>
                <p:oleObj name="" r:id="rId18" imgW="2754630" imgH="292100" progId="Equation.3">
                  <p:embed/>
                  <p:pic>
                    <p:nvPicPr>
                      <p:cNvPr id="0" name="图片 3105"/>
                      <p:cNvPicPr/>
                      <p:nvPr/>
                    </p:nvPicPr>
                    <p:blipFill>
                      <a:blip r:embed="rId19"/>
                      <a:stretch>
                        <a:fillRect/>
                      </a:stretch>
                    </p:blipFill>
                    <p:spPr>
                      <a:xfrm>
                        <a:off x="2538413" y="3851275"/>
                        <a:ext cx="7572375" cy="811213"/>
                      </a:xfrm>
                      <a:prstGeom prst="rect">
                        <a:avLst/>
                      </a:prstGeom>
                      <a:noFill/>
                      <a:ln w="38100">
                        <a:noFill/>
                        <a:miter/>
                      </a:ln>
                    </p:spPr>
                  </p:pic>
                </p:oleObj>
              </mc:Fallback>
            </mc:AlternateContent>
          </a:graphicData>
        </a:graphic>
      </p:graphicFrame>
      <p:graphicFrame>
        <p:nvGraphicFramePr>
          <p:cNvPr id="6" name="对象 5"/>
          <p:cNvGraphicFramePr/>
          <p:nvPr>
            <p:custDataLst>
              <p:tags r:id="rId20"/>
            </p:custDataLst>
          </p:nvPr>
        </p:nvGraphicFramePr>
        <p:xfrm>
          <a:off x="8418830" y="1096010"/>
          <a:ext cx="3127375" cy="1493520"/>
        </p:xfrm>
        <a:graphic>
          <a:graphicData uri="http://schemas.openxmlformats.org/presentationml/2006/ole">
            <mc:AlternateContent xmlns:mc="http://schemas.openxmlformats.org/markup-compatibility/2006">
              <mc:Choice xmlns:v="urn:schemas-microsoft-com:vml" Requires="v">
                <p:oleObj spid="_x0000_s7" name="" r:id="rId21" imgW="2829560" imgH="1555750" progId="Visio.Drawing.11">
                  <p:embed/>
                </p:oleObj>
              </mc:Choice>
              <mc:Fallback>
                <p:oleObj name="" r:id="rId21" imgW="2829560" imgH="1555750" progId="Visio.Drawing.11">
                  <p:embed/>
                  <p:pic>
                    <p:nvPicPr>
                      <p:cNvPr id="0" name="图片 2"/>
                      <p:cNvPicPr/>
                      <p:nvPr/>
                    </p:nvPicPr>
                    <p:blipFill>
                      <a:blip r:embed="rId22"/>
                      <a:stretch>
                        <a:fillRect/>
                      </a:stretch>
                    </p:blipFill>
                    <p:spPr>
                      <a:xfrm>
                        <a:off x="8418830" y="1096010"/>
                        <a:ext cx="3127375" cy="149352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4</a:t>
            </a:r>
            <a:r>
              <a:rPr lang="zh-CN" sz="2800" dirty="0" err="1"/>
              <a:t>、</a:t>
            </a:r>
            <a:r>
              <a:rPr sz="2800" dirty="0" err="1"/>
              <a:t>圆柱坐标系内的分离变量法</a:t>
            </a:r>
            <a:endParaRPr sz="2800" dirty="0" err="1"/>
          </a:p>
        </p:txBody>
      </p:sp>
      <p:sp>
        <p:nvSpPr>
          <p:cNvPr id="13314" name="文本占位符 13313"/>
          <p:cNvSpPr>
            <a:spLocks noGrp="1"/>
          </p:cNvSpPr>
          <p:nvPr>
            <p:custDataLst>
              <p:tags r:id="rId9"/>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此时，若纵向为有界区，其解是双曲函数，若纵向为无界区，其解为衰减的指数函数。</a:t>
            </a:r>
            <a:endParaRPr sz="2400" b="1" strike="noStrike" noProof="1" dirty="0">
              <a:effectLst/>
            </a:endParaRPr>
          </a:p>
          <a:p>
            <a:pPr marL="0" indent="0">
              <a:lnSpc>
                <a:spcPct val="150000"/>
              </a:lnSpc>
              <a:spcBef>
                <a:spcPts val="0"/>
              </a:spcBef>
              <a:buNone/>
            </a:pPr>
            <a:r>
              <a:rPr sz="2400" b="1" strike="noStrike" noProof="1" dirty="0">
                <a:effectLst/>
              </a:rPr>
              <a:t>纵向有齐次边界条件时，对应取三角函数(</a:t>
            </a:r>
            <a:r>
              <a:rPr sz="2400" b="1" i="1" strike="noStrike" noProof="1" dirty="0">
                <a:effectLst/>
              </a:rPr>
              <a:t>kz</a:t>
            </a:r>
            <a:r>
              <a:rPr sz="2400" b="1" strike="noStrike" noProof="1" dirty="0">
                <a:effectLst/>
              </a:rPr>
              <a:t>为实数)；此时，径向是虚宗量贝塞尔和汉克尔函数，若含柱轴(</a:t>
            </a:r>
            <a:r>
              <a:rPr sz="2400" b="1" i="1" strike="noStrike" noProof="1" dirty="0">
                <a:effectLst/>
              </a:rPr>
              <a:t>r</a:t>
            </a:r>
            <a:r>
              <a:rPr sz="2400" b="1" strike="noStrike" noProof="1" dirty="0">
                <a:effectLst/>
              </a:rPr>
              <a:t> = 0)在内的问题，则无虚宗量汉克尔函数 Kn(</a:t>
            </a:r>
            <a:r>
              <a:rPr sz="2400" b="1" i="1" strike="noStrike" noProof="1" dirty="0">
                <a:effectLst/>
              </a:rPr>
              <a:t>kzr</a:t>
            </a:r>
            <a:r>
              <a:rPr sz="2400" b="1" strike="noStrike" noProof="1" dirty="0">
                <a:effectLst/>
              </a:rPr>
              <a:t>)。</a:t>
            </a:r>
            <a:endParaRPr sz="2400" b="1" strike="noStrike" noProof="1" dirty="0">
              <a:effectLst/>
            </a:endParaRPr>
          </a:p>
          <a:p>
            <a:pPr marL="0" indent="0">
              <a:lnSpc>
                <a:spcPct val="150000"/>
              </a:lnSpc>
              <a:spcBef>
                <a:spcPts val="0"/>
              </a:spcBef>
              <a:buNone/>
            </a:pPr>
            <a:r>
              <a:rPr sz="2400" b="1" strike="noStrike" noProof="1" dirty="0">
                <a:effectLst/>
              </a:rPr>
              <a:t>当边值条件叠加时，其对应的解亦叠加。</a:t>
            </a:r>
            <a:endParaRPr sz="2400" b="1" strike="noStrike" noProof="1" dirty="0">
              <a:effectLs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5</a:t>
            </a:r>
            <a:r>
              <a:rPr lang="zh-CN" sz="2800" dirty="0" err="1"/>
              <a:t>、</a:t>
            </a:r>
            <a:r>
              <a:rPr sz="2800" dirty="0" err="1"/>
              <a:t> 球坐标系内的分离变量法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5.1 </a:t>
            </a:r>
            <a:r>
              <a:rPr lang="zh-CN" altLang="en-US" sz="2400" b="1" kern="0" noProof="0" dirty="0" smtClean="0">
                <a:ln>
                  <a:noFill/>
                </a:ln>
                <a:effectLst/>
                <a:uLnTx/>
                <a:uFillTx/>
                <a:latin typeface="宋体" panose="02010600030101010101" pitchFamily="2" charset="-122"/>
                <a:ea typeface="楷体_GB2312"/>
                <a:sym typeface="+mn-ea"/>
              </a:rPr>
              <a:t>球坐标系内的分离变量法    </a:t>
            </a:r>
            <a:endParaRPr lang="zh-CN" altLang="en-US" sz="2400" b="1" kern="0" noProof="0" dirty="0" smtClean="0">
              <a:ln>
                <a:noFill/>
              </a:ln>
              <a:effectLst/>
              <a:uLnTx/>
              <a:uFillTx/>
              <a:latin typeface="宋体" panose="02010600030101010101" pitchFamily="2" charset="-122"/>
              <a:ea typeface="楷体_GB2312"/>
              <a:sym typeface="+mn-ea"/>
            </a:endParaRPr>
          </a:p>
        </p:txBody>
      </p:sp>
      <p:graphicFrame>
        <p:nvGraphicFramePr>
          <p:cNvPr id="4099" name="对象 6147"/>
          <p:cNvGraphicFramePr>
            <a:graphicFrameLocks noChangeAspect="1"/>
          </p:cNvGraphicFramePr>
          <p:nvPr>
            <p:custDataLst>
              <p:tags r:id="rId10"/>
            </p:custDataLst>
          </p:nvPr>
        </p:nvGraphicFramePr>
        <p:xfrm>
          <a:off x="2533333" y="1973580"/>
          <a:ext cx="7488237" cy="955675"/>
        </p:xfrm>
        <a:graphic>
          <a:graphicData uri="http://schemas.openxmlformats.org/presentationml/2006/ole">
            <mc:AlternateContent xmlns:mc="http://schemas.openxmlformats.org/markup-compatibility/2006">
              <mc:Choice xmlns:v="urn:schemas-microsoft-com:vml" Requires="v">
                <p:oleObj spid="_x0000_s3121" name="" r:id="rId11" imgW="3581400" imgH="457200" progId="Equation.3">
                  <p:embed/>
                </p:oleObj>
              </mc:Choice>
              <mc:Fallback>
                <p:oleObj name="" r:id="rId11" imgW="3581400" imgH="457200" progId="Equation.3">
                  <p:embed/>
                  <p:pic>
                    <p:nvPicPr>
                      <p:cNvPr id="0" name="图片 3120"/>
                      <p:cNvPicPr/>
                      <p:nvPr/>
                    </p:nvPicPr>
                    <p:blipFill>
                      <a:blip r:embed="rId12"/>
                      <a:stretch>
                        <a:fillRect/>
                      </a:stretch>
                    </p:blipFill>
                    <p:spPr>
                      <a:xfrm>
                        <a:off x="2533333" y="1973580"/>
                        <a:ext cx="7488237" cy="955675"/>
                      </a:xfrm>
                      <a:prstGeom prst="rect">
                        <a:avLst/>
                      </a:prstGeom>
                      <a:noFill/>
                      <a:ln w="38100">
                        <a:noFill/>
                        <a:miter/>
                      </a:ln>
                    </p:spPr>
                  </p:pic>
                </p:oleObj>
              </mc:Fallback>
            </mc:AlternateContent>
          </a:graphicData>
        </a:graphic>
      </p:graphicFrame>
      <p:sp>
        <p:nvSpPr>
          <p:cNvPr id="4100" name="矩形 6148"/>
          <p:cNvSpPr/>
          <p:nvPr>
            <p:custDataLst>
              <p:tags r:id="rId13"/>
            </p:custDataLst>
          </p:nvPr>
        </p:nvSpPr>
        <p:spPr>
          <a:xfrm>
            <a:off x="2174558" y="1364933"/>
            <a:ext cx="6583680" cy="521970"/>
          </a:xfrm>
          <a:prstGeom prst="rect">
            <a:avLst/>
          </a:prstGeom>
          <a:noFill/>
          <a:ln w="9525">
            <a:noFill/>
          </a:ln>
        </p:spPr>
        <p:txBody>
          <a:bodyPr wrap="none" anchor="ctr" anchorCtr="0">
            <a:spAutoFit/>
          </a:bodyPr>
          <a:p>
            <a:r>
              <a:rPr lang="zh-CN" altLang="en-US" sz="2800" dirty="0">
                <a:latin typeface="Times New Roman" panose="02020603050405020304" charset="0"/>
              </a:rPr>
              <a:t>    在球坐标系内，拉普拉斯方程可表示为</a:t>
            </a:r>
            <a:endParaRPr lang="zh-CN" altLang="en-US" sz="2800" dirty="0">
              <a:latin typeface="Times New Roman" panose="02020603050405020304" charset="0"/>
            </a:endParaRPr>
          </a:p>
        </p:txBody>
      </p:sp>
      <p:graphicFrame>
        <p:nvGraphicFramePr>
          <p:cNvPr id="4102" name="对象 6150"/>
          <p:cNvGraphicFramePr>
            <a:graphicFrameLocks noChangeAspect="1"/>
          </p:cNvGraphicFramePr>
          <p:nvPr>
            <p:custDataLst>
              <p:tags r:id="rId14"/>
            </p:custDataLst>
          </p:nvPr>
        </p:nvGraphicFramePr>
        <p:xfrm>
          <a:off x="2606358" y="3694430"/>
          <a:ext cx="4249737" cy="511175"/>
        </p:xfrm>
        <a:graphic>
          <a:graphicData uri="http://schemas.openxmlformats.org/presentationml/2006/ole">
            <mc:AlternateContent xmlns:mc="http://schemas.openxmlformats.org/markup-compatibility/2006">
              <mc:Choice xmlns:v="urn:schemas-microsoft-com:vml" Requires="v">
                <p:oleObj spid="_x0000_s3120" name="" r:id="rId15" imgW="1663700" imgH="203200" progId="Equation.3">
                  <p:embed/>
                </p:oleObj>
              </mc:Choice>
              <mc:Fallback>
                <p:oleObj name="" r:id="rId15" imgW="1663700" imgH="203200" progId="Equation.3">
                  <p:embed/>
                  <p:pic>
                    <p:nvPicPr>
                      <p:cNvPr id="0" name="图片 3119"/>
                      <p:cNvPicPr/>
                      <p:nvPr/>
                    </p:nvPicPr>
                    <p:blipFill>
                      <a:blip r:embed="rId16"/>
                      <a:stretch>
                        <a:fillRect/>
                      </a:stretch>
                    </p:blipFill>
                    <p:spPr>
                      <a:xfrm>
                        <a:off x="2606358" y="3694430"/>
                        <a:ext cx="4249737" cy="511175"/>
                      </a:xfrm>
                      <a:prstGeom prst="rect">
                        <a:avLst/>
                      </a:prstGeom>
                      <a:noFill/>
                      <a:ln w="38100">
                        <a:noFill/>
                        <a:miter/>
                      </a:ln>
                    </p:spPr>
                  </p:pic>
                </p:oleObj>
              </mc:Fallback>
            </mc:AlternateContent>
          </a:graphicData>
        </a:graphic>
      </p:graphicFrame>
      <p:sp>
        <p:nvSpPr>
          <p:cNvPr id="4103" name="矩形 6151"/>
          <p:cNvSpPr/>
          <p:nvPr>
            <p:custDataLst>
              <p:tags r:id="rId17"/>
            </p:custDataLst>
          </p:nvPr>
        </p:nvSpPr>
        <p:spPr>
          <a:xfrm>
            <a:off x="2533333" y="3020695"/>
            <a:ext cx="3383280" cy="521970"/>
          </a:xfrm>
          <a:prstGeom prst="rect">
            <a:avLst/>
          </a:prstGeom>
          <a:noFill/>
          <a:ln w="9525">
            <a:noFill/>
          </a:ln>
        </p:spPr>
        <p:txBody>
          <a:bodyPr wrap="none" anchor="ctr" anchorCtr="0">
            <a:spAutoFit/>
          </a:bodyPr>
          <a:p>
            <a:r>
              <a:rPr lang="zh-CN" altLang="en-US" sz="2800" dirty="0">
                <a:latin typeface="Times New Roman" panose="02020603050405020304" charset="0"/>
              </a:rPr>
              <a:t>采用分离变量法，令</a:t>
            </a:r>
            <a:endParaRPr lang="zh-CN" altLang="en-US" sz="2800" dirty="0">
              <a:latin typeface="Times New Roman" panose="02020603050405020304" charset="0"/>
            </a:endParaRPr>
          </a:p>
        </p:txBody>
      </p:sp>
      <p:sp>
        <p:nvSpPr>
          <p:cNvPr id="4104" name="文本框 6152"/>
          <p:cNvSpPr txBox="1"/>
          <p:nvPr>
            <p:custDataLst>
              <p:tags r:id="rId18"/>
            </p:custDataLst>
          </p:nvPr>
        </p:nvSpPr>
        <p:spPr>
          <a:xfrm>
            <a:off x="2657158" y="4492943"/>
            <a:ext cx="3382962" cy="522287"/>
          </a:xfrm>
          <a:prstGeom prst="rect">
            <a:avLst/>
          </a:prstGeom>
          <a:noFill/>
          <a:ln w="9525">
            <a:noFill/>
          </a:ln>
        </p:spPr>
        <p:txBody>
          <a:bodyPr wrap="none" anchor="t" anchorCtr="0">
            <a:spAutoFit/>
          </a:bodyPr>
          <a:p>
            <a:r>
              <a:rPr lang="zh-CN" altLang="en-US" sz="2800" dirty="0">
                <a:latin typeface="Times New Roman" panose="02020603050405020304" charset="0"/>
              </a:rPr>
              <a:t>代入上式并整理得：</a:t>
            </a:r>
            <a:endParaRPr lang="zh-CN" altLang="en-US" sz="2800" dirty="0">
              <a:latin typeface="Times New Roman" panose="02020603050405020304" charset="0"/>
            </a:endParaRPr>
          </a:p>
        </p:txBody>
      </p:sp>
      <p:graphicFrame>
        <p:nvGraphicFramePr>
          <p:cNvPr id="4106" name="对象 6154"/>
          <p:cNvGraphicFramePr>
            <a:graphicFrameLocks noChangeAspect="1"/>
          </p:cNvGraphicFramePr>
          <p:nvPr>
            <p:custDataLst>
              <p:tags r:id="rId19"/>
            </p:custDataLst>
          </p:nvPr>
        </p:nvGraphicFramePr>
        <p:xfrm>
          <a:off x="2587308" y="5226368"/>
          <a:ext cx="6805612" cy="939800"/>
        </p:xfrm>
        <a:graphic>
          <a:graphicData uri="http://schemas.openxmlformats.org/presentationml/2006/ole">
            <mc:AlternateContent xmlns:mc="http://schemas.openxmlformats.org/markup-compatibility/2006">
              <mc:Choice xmlns:v="urn:schemas-microsoft-com:vml" Requires="v">
                <p:oleObj spid="_x0000_s3116" name="" r:id="rId20" imgW="3211830" imgH="444500" progId="Equation.3">
                  <p:embed/>
                </p:oleObj>
              </mc:Choice>
              <mc:Fallback>
                <p:oleObj name="" r:id="rId20" imgW="3211830" imgH="444500" progId="Equation.3">
                  <p:embed/>
                  <p:pic>
                    <p:nvPicPr>
                      <p:cNvPr id="0" name="图片 3115"/>
                      <p:cNvPicPr/>
                      <p:nvPr/>
                    </p:nvPicPr>
                    <p:blipFill>
                      <a:blip r:embed="rId21"/>
                      <a:stretch>
                        <a:fillRect/>
                      </a:stretch>
                    </p:blipFill>
                    <p:spPr>
                      <a:xfrm>
                        <a:off x="2587308" y="5226368"/>
                        <a:ext cx="6805612" cy="939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5</a:t>
            </a:r>
            <a:r>
              <a:rPr lang="zh-CN" sz="2800" dirty="0" err="1"/>
              <a:t>、</a:t>
            </a:r>
            <a:r>
              <a:rPr sz="2800" dirty="0" err="1"/>
              <a:t> 球坐标系内的分离变量法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5.1 </a:t>
            </a:r>
            <a:r>
              <a:rPr lang="zh-CN" altLang="en-US" sz="2400" b="1" kern="0" noProof="0" dirty="0" smtClean="0">
                <a:ln>
                  <a:noFill/>
                </a:ln>
                <a:effectLst/>
                <a:uLnTx/>
                <a:uFillTx/>
                <a:latin typeface="宋体" panose="02010600030101010101" pitchFamily="2" charset="-122"/>
                <a:ea typeface="楷体_GB2312"/>
                <a:sym typeface="+mn-ea"/>
              </a:rPr>
              <a:t>球坐标系内的分离变量法    </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5122" name="矩形 7170"/>
          <p:cNvSpPr/>
          <p:nvPr>
            <p:custDataLst>
              <p:tags r:id="rId10"/>
            </p:custDataLst>
          </p:nvPr>
        </p:nvSpPr>
        <p:spPr>
          <a:xfrm>
            <a:off x="1384300" y="2646363"/>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5123" name="对象 7171"/>
          <p:cNvGraphicFramePr>
            <a:graphicFrameLocks noChangeAspect="1"/>
          </p:cNvGraphicFramePr>
          <p:nvPr>
            <p:custDataLst>
              <p:tags r:id="rId11"/>
            </p:custDataLst>
          </p:nvPr>
        </p:nvGraphicFramePr>
        <p:xfrm>
          <a:off x="4386263" y="2454275"/>
          <a:ext cx="1989137" cy="982663"/>
        </p:xfrm>
        <a:graphic>
          <a:graphicData uri="http://schemas.openxmlformats.org/presentationml/2006/ole">
            <mc:AlternateContent xmlns:mc="http://schemas.openxmlformats.org/markup-compatibility/2006">
              <mc:Choice xmlns:v="urn:schemas-microsoft-com:vml" Requires="v">
                <p:oleObj spid="_x0000_s3118" name="" r:id="rId12" imgW="902335" imgH="444500" progId="Equation.3">
                  <p:embed/>
                </p:oleObj>
              </mc:Choice>
              <mc:Fallback>
                <p:oleObj name="" r:id="rId12" imgW="902335" imgH="444500" progId="Equation.3">
                  <p:embed/>
                  <p:pic>
                    <p:nvPicPr>
                      <p:cNvPr id="0" name="图片 3117"/>
                      <p:cNvPicPr/>
                      <p:nvPr/>
                    </p:nvPicPr>
                    <p:blipFill>
                      <a:blip r:embed="rId13"/>
                      <a:stretch>
                        <a:fillRect/>
                      </a:stretch>
                    </p:blipFill>
                    <p:spPr>
                      <a:xfrm>
                        <a:off x="4386263" y="2454275"/>
                        <a:ext cx="1989137" cy="982663"/>
                      </a:xfrm>
                      <a:prstGeom prst="rect">
                        <a:avLst/>
                      </a:prstGeom>
                      <a:noFill/>
                      <a:ln w="38100">
                        <a:noFill/>
                        <a:miter/>
                      </a:ln>
                    </p:spPr>
                  </p:pic>
                </p:oleObj>
              </mc:Fallback>
            </mc:AlternateContent>
          </a:graphicData>
        </a:graphic>
      </p:graphicFrame>
      <p:sp>
        <p:nvSpPr>
          <p:cNvPr id="5124" name="文本框 7172"/>
          <p:cNvSpPr txBox="1"/>
          <p:nvPr>
            <p:custDataLst>
              <p:tags r:id="rId14"/>
            </p:custDataLst>
          </p:nvPr>
        </p:nvSpPr>
        <p:spPr>
          <a:xfrm>
            <a:off x="1924050" y="1311275"/>
            <a:ext cx="8032750" cy="822325"/>
          </a:xfrm>
          <a:prstGeom prst="rect">
            <a:avLst/>
          </a:prstGeom>
          <a:noFill/>
          <a:ln w="9525">
            <a:noFill/>
          </a:ln>
        </p:spPr>
        <p:txBody>
          <a:bodyPr anchor="t" anchorCtr="0"/>
          <a:p>
            <a:pPr>
              <a:lnSpc>
                <a:spcPct val="120000"/>
              </a:lnSpc>
            </a:pPr>
            <a:r>
              <a:rPr lang="zh-CN" altLang="en-US" sz="2400" dirty="0">
                <a:latin typeface="Times New Roman" panose="02020603050405020304" charset="0"/>
              </a:rPr>
              <a:t>上式中最后一项仅是    的函数，前两项仅是    、   的函数，</a:t>
            </a:r>
            <a:endParaRPr lang="zh-CN" altLang="en-US" sz="2400" dirty="0">
              <a:latin typeface="Times New Roman" panose="02020603050405020304" charset="0"/>
            </a:endParaRPr>
          </a:p>
          <a:p>
            <a:pPr>
              <a:lnSpc>
                <a:spcPct val="120000"/>
              </a:lnSpc>
            </a:pPr>
            <a:r>
              <a:rPr lang="zh-CN" altLang="en-US" sz="2400" dirty="0">
                <a:latin typeface="Times New Roman" panose="02020603050405020304" charset="0"/>
              </a:rPr>
              <a:t>要使上式对所有的       、     、    都成立，必有</a:t>
            </a:r>
            <a:endParaRPr lang="zh-CN" altLang="en-US" sz="2400" dirty="0">
              <a:latin typeface="Times New Roman" panose="02020603050405020304" charset="0"/>
            </a:endParaRPr>
          </a:p>
        </p:txBody>
      </p:sp>
      <p:sp>
        <p:nvSpPr>
          <p:cNvPr id="5125" name="矩形 7173"/>
          <p:cNvSpPr/>
          <p:nvPr>
            <p:custDataLst>
              <p:tags r:id="rId15"/>
            </p:custDataLst>
          </p:nvPr>
        </p:nvSpPr>
        <p:spPr>
          <a:xfrm>
            <a:off x="1384300" y="2794000"/>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5126" name="对象 7174"/>
          <p:cNvGraphicFramePr>
            <a:graphicFrameLocks noChangeAspect="1"/>
          </p:cNvGraphicFramePr>
          <p:nvPr>
            <p:custDataLst>
              <p:tags r:id="rId16"/>
            </p:custDataLst>
          </p:nvPr>
        </p:nvGraphicFramePr>
        <p:xfrm>
          <a:off x="4765675" y="1454150"/>
          <a:ext cx="254000" cy="287338"/>
        </p:xfrm>
        <a:graphic>
          <a:graphicData uri="http://schemas.openxmlformats.org/presentationml/2006/ole">
            <mc:AlternateContent xmlns:mc="http://schemas.openxmlformats.org/markup-compatibility/2006">
              <mc:Choice xmlns:v="urn:schemas-microsoft-com:vml" Requires="v">
                <p:oleObj spid="_x0000_s3119" name="" r:id="rId17" imgW="140335" imgH="165735" progId="Equation.3">
                  <p:embed/>
                </p:oleObj>
              </mc:Choice>
              <mc:Fallback>
                <p:oleObj name="" r:id="rId17" imgW="140335" imgH="165735" progId="Equation.3">
                  <p:embed/>
                  <p:pic>
                    <p:nvPicPr>
                      <p:cNvPr id="0" name="图片 3118"/>
                      <p:cNvPicPr/>
                      <p:nvPr/>
                    </p:nvPicPr>
                    <p:blipFill>
                      <a:blip r:embed="rId18"/>
                      <a:stretch>
                        <a:fillRect/>
                      </a:stretch>
                    </p:blipFill>
                    <p:spPr>
                      <a:xfrm>
                        <a:off x="4765675" y="1454150"/>
                        <a:ext cx="254000" cy="287338"/>
                      </a:xfrm>
                      <a:prstGeom prst="rect">
                        <a:avLst/>
                      </a:prstGeom>
                      <a:noFill/>
                      <a:ln w="38100">
                        <a:noFill/>
                        <a:miter/>
                      </a:ln>
                    </p:spPr>
                  </p:pic>
                </p:oleObj>
              </mc:Fallback>
            </mc:AlternateContent>
          </a:graphicData>
        </a:graphic>
      </p:graphicFrame>
      <p:graphicFrame>
        <p:nvGraphicFramePr>
          <p:cNvPr id="5127" name="对象 7175"/>
          <p:cNvGraphicFramePr>
            <a:graphicFrameLocks noChangeAspect="1"/>
          </p:cNvGraphicFramePr>
          <p:nvPr>
            <p:custDataLst>
              <p:tags r:id="rId19"/>
            </p:custDataLst>
          </p:nvPr>
        </p:nvGraphicFramePr>
        <p:xfrm>
          <a:off x="7850188" y="1454150"/>
          <a:ext cx="266700" cy="288925"/>
        </p:xfrm>
        <a:graphic>
          <a:graphicData uri="http://schemas.openxmlformats.org/presentationml/2006/ole">
            <mc:AlternateContent xmlns:mc="http://schemas.openxmlformats.org/markup-compatibility/2006">
              <mc:Choice xmlns:v="urn:schemas-microsoft-com:vml" Requires="v">
                <p:oleObj spid="_x0000_s3117" name="" r:id="rId20" imgW="114935" imgH="127635" progId="Equation.3">
                  <p:embed/>
                </p:oleObj>
              </mc:Choice>
              <mc:Fallback>
                <p:oleObj name="" r:id="rId20" imgW="114935" imgH="127635" progId="Equation.3">
                  <p:embed/>
                  <p:pic>
                    <p:nvPicPr>
                      <p:cNvPr id="0" name="图片 3116"/>
                      <p:cNvPicPr/>
                      <p:nvPr/>
                    </p:nvPicPr>
                    <p:blipFill>
                      <a:blip r:embed="rId21"/>
                      <a:stretch>
                        <a:fillRect/>
                      </a:stretch>
                    </p:blipFill>
                    <p:spPr>
                      <a:xfrm>
                        <a:off x="7850188" y="1454150"/>
                        <a:ext cx="266700" cy="288925"/>
                      </a:xfrm>
                      <a:prstGeom prst="rect">
                        <a:avLst/>
                      </a:prstGeom>
                      <a:noFill/>
                      <a:ln w="38100">
                        <a:noFill/>
                        <a:miter/>
                      </a:ln>
                    </p:spPr>
                  </p:pic>
                </p:oleObj>
              </mc:Fallback>
            </mc:AlternateContent>
          </a:graphicData>
        </a:graphic>
      </p:graphicFrame>
      <p:sp>
        <p:nvSpPr>
          <p:cNvPr id="5128" name="矩形 7176"/>
          <p:cNvSpPr/>
          <p:nvPr>
            <p:custDataLst>
              <p:tags r:id="rId22"/>
            </p:custDataLst>
          </p:nvPr>
        </p:nvSpPr>
        <p:spPr>
          <a:xfrm>
            <a:off x="1852613" y="2730500"/>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5129" name="对象 7177"/>
          <p:cNvGraphicFramePr>
            <a:graphicFrameLocks noChangeAspect="1"/>
          </p:cNvGraphicFramePr>
          <p:nvPr>
            <p:custDataLst>
              <p:tags r:id="rId23"/>
            </p:custDataLst>
          </p:nvPr>
        </p:nvGraphicFramePr>
        <p:xfrm>
          <a:off x="8374063" y="1435100"/>
          <a:ext cx="246062" cy="360363"/>
        </p:xfrm>
        <a:graphic>
          <a:graphicData uri="http://schemas.openxmlformats.org/presentationml/2006/ole">
            <mc:AlternateContent xmlns:mc="http://schemas.openxmlformats.org/markup-compatibility/2006">
              <mc:Choice xmlns:v="urn:schemas-microsoft-com:vml" Requires="v">
                <p:oleObj spid="_x0000_s3124" name="" r:id="rId24" imgW="127000" imgH="177800" progId="Equation.3">
                  <p:embed/>
                </p:oleObj>
              </mc:Choice>
              <mc:Fallback>
                <p:oleObj name="" r:id="rId24" imgW="127000" imgH="177800" progId="Equation.3">
                  <p:embed/>
                  <p:pic>
                    <p:nvPicPr>
                      <p:cNvPr id="0" name="图片 3123"/>
                      <p:cNvPicPr/>
                      <p:nvPr/>
                    </p:nvPicPr>
                    <p:blipFill>
                      <a:blip r:embed="rId25"/>
                      <a:stretch>
                        <a:fillRect/>
                      </a:stretch>
                    </p:blipFill>
                    <p:spPr>
                      <a:xfrm>
                        <a:off x="8374063" y="1435100"/>
                        <a:ext cx="246062" cy="360363"/>
                      </a:xfrm>
                      <a:prstGeom prst="rect">
                        <a:avLst/>
                      </a:prstGeom>
                      <a:noFill/>
                      <a:ln w="38100">
                        <a:noFill/>
                        <a:miter/>
                      </a:ln>
                    </p:spPr>
                  </p:pic>
                </p:oleObj>
              </mc:Fallback>
            </mc:AlternateContent>
          </a:graphicData>
        </a:graphic>
      </p:graphicFrame>
      <p:graphicFrame>
        <p:nvGraphicFramePr>
          <p:cNvPr id="5130" name="对象 7178"/>
          <p:cNvGraphicFramePr>
            <a:graphicFrameLocks noChangeAspect="1"/>
          </p:cNvGraphicFramePr>
          <p:nvPr>
            <p:custDataLst>
              <p:tags r:id="rId26"/>
            </p:custDataLst>
          </p:nvPr>
        </p:nvGraphicFramePr>
        <p:xfrm>
          <a:off x="4610100" y="1866900"/>
          <a:ext cx="266700" cy="288925"/>
        </p:xfrm>
        <a:graphic>
          <a:graphicData uri="http://schemas.openxmlformats.org/presentationml/2006/ole">
            <mc:AlternateContent xmlns:mc="http://schemas.openxmlformats.org/markup-compatibility/2006">
              <mc:Choice xmlns:v="urn:schemas-microsoft-com:vml" Requires="v">
                <p:oleObj spid="_x0000_s3125" name="" r:id="rId27" imgW="114935" imgH="127635" progId="Equation.3">
                  <p:embed/>
                </p:oleObj>
              </mc:Choice>
              <mc:Fallback>
                <p:oleObj name="" r:id="rId27" imgW="114935" imgH="127635" progId="Equation.3">
                  <p:embed/>
                  <p:pic>
                    <p:nvPicPr>
                      <p:cNvPr id="0" name="图片 3124"/>
                      <p:cNvPicPr/>
                      <p:nvPr/>
                    </p:nvPicPr>
                    <p:blipFill>
                      <a:blip r:embed="rId21"/>
                      <a:stretch>
                        <a:fillRect/>
                      </a:stretch>
                    </p:blipFill>
                    <p:spPr>
                      <a:xfrm>
                        <a:off x="4610100" y="1866900"/>
                        <a:ext cx="266700" cy="288925"/>
                      </a:xfrm>
                      <a:prstGeom prst="rect">
                        <a:avLst/>
                      </a:prstGeom>
                      <a:noFill/>
                      <a:ln w="38100">
                        <a:noFill/>
                        <a:miter/>
                      </a:ln>
                    </p:spPr>
                  </p:pic>
                </p:oleObj>
              </mc:Fallback>
            </mc:AlternateContent>
          </a:graphicData>
        </a:graphic>
      </p:graphicFrame>
      <p:graphicFrame>
        <p:nvGraphicFramePr>
          <p:cNvPr id="5131" name="对象 7179"/>
          <p:cNvGraphicFramePr>
            <a:graphicFrameLocks noChangeAspect="1"/>
          </p:cNvGraphicFramePr>
          <p:nvPr>
            <p:custDataLst>
              <p:tags r:id="rId28"/>
            </p:custDataLst>
          </p:nvPr>
        </p:nvGraphicFramePr>
        <p:xfrm>
          <a:off x="5308600" y="1866900"/>
          <a:ext cx="220663" cy="323850"/>
        </p:xfrm>
        <a:graphic>
          <a:graphicData uri="http://schemas.openxmlformats.org/presentationml/2006/ole">
            <mc:AlternateContent xmlns:mc="http://schemas.openxmlformats.org/markup-compatibility/2006">
              <mc:Choice xmlns:v="urn:schemas-microsoft-com:vml" Requires="v">
                <p:oleObj spid="_x0000_s3122" name="" r:id="rId29" imgW="127000" imgH="177800" progId="Equation.3">
                  <p:embed/>
                </p:oleObj>
              </mc:Choice>
              <mc:Fallback>
                <p:oleObj name="" r:id="rId29" imgW="127000" imgH="177800" progId="Equation.3">
                  <p:embed/>
                  <p:pic>
                    <p:nvPicPr>
                      <p:cNvPr id="0" name="图片 3121"/>
                      <p:cNvPicPr/>
                      <p:nvPr/>
                    </p:nvPicPr>
                    <p:blipFill>
                      <a:blip r:embed="rId25"/>
                      <a:stretch>
                        <a:fillRect/>
                      </a:stretch>
                    </p:blipFill>
                    <p:spPr>
                      <a:xfrm>
                        <a:off x="5308600" y="1866900"/>
                        <a:ext cx="220663" cy="323850"/>
                      </a:xfrm>
                      <a:prstGeom prst="rect">
                        <a:avLst/>
                      </a:prstGeom>
                      <a:noFill/>
                      <a:ln w="38100">
                        <a:noFill/>
                        <a:miter/>
                      </a:ln>
                    </p:spPr>
                  </p:pic>
                </p:oleObj>
              </mc:Fallback>
            </mc:AlternateContent>
          </a:graphicData>
        </a:graphic>
      </p:graphicFrame>
      <p:graphicFrame>
        <p:nvGraphicFramePr>
          <p:cNvPr id="5132" name="对象 7180"/>
          <p:cNvGraphicFramePr>
            <a:graphicFrameLocks noChangeAspect="1"/>
          </p:cNvGraphicFramePr>
          <p:nvPr>
            <p:custDataLst>
              <p:tags r:id="rId30"/>
            </p:custDataLst>
          </p:nvPr>
        </p:nvGraphicFramePr>
        <p:xfrm>
          <a:off x="5956300" y="1885950"/>
          <a:ext cx="254000" cy="287338"/>
        </p:xfrm>
        <a:graphic>
          <a:graphicData uri="http://schemas.openxmlformats.org/presentationml/2006/ole">
            <mc:AlternateContent xmlns:mc="http://schemas.openxmlformats.org/markup-compatibility/2006">
              <mc:Choice xmlns:v="urn:schemas-microsoft-com:vml" Requires="v">
                <p:oleObj spid="_x0000_s3126" name="" r:id="rId31" imgW="140335" imgH="165735" progId="Equation.3">
                  <p:embed/>
                </p:oleObj>
              </mc:Choice>
              <mc:Fallback>
                <p:oleObj name="" r:id="rId31" imgW="140335" imgH="165735" progId="Equation.3">
                  <p:embed/>
                  <p:pic>
                    <p:nvPicPr>
                      <p:cNvPr id="0" name="图片 3125"/>
                      <p:cNvPicPr/>
                      <p:nvPr/>
                    </p:nvPicPr>
                    <p:blipFill>
                      <a:blip r:embed="rId18"/>
                      <a:stretch>
                        <a:fillRect/>
                      </a:stretch>
                    </p:blipFill>
                    <p:spPr>
                      <a:xfrm>
                        <a:off x="5956300" y="1885950"/>
                        <a:ext cx="254000" cy="287338"/>
                      </a:xfrm>
                      <a:prstGeom prst="rect">
                        <a:avLst/>
                      </a:prstGeom>
                      <a:noFill/>
                      <a:ln w="38100">
                        <a:noFill/>
                        <a:miter/>
                      </a:ln>
                    </p:spPr>
                  </p:pic>
                </p:oleObj>
              </mc:Fallback>
            </mc:AlternateContent>
          </a:graphicData>
        </a:graphic>
      </p:graphicFrame>
      <p:sp>
        <p:nvSpPr>
          <p:cNvPr id="5133" name="矩形 7181"/>
          <p:cNvSpPr/>
          <p:nvPr>
            <p:custDataLst>
              <p:tags r:id="rId32"/>
            </p:custDataLst>
          </p:nvPr>
        </p:nvSpPr>
        <p:spPr>
          <a:xfrm>
            <a:off x="1384300" y="2774950"/>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5134" name="对象 7182"/>
          <p:cNvGraphicFramePr>
            <a:graphicFrameLocks noChangeAspect="1"/>
          </p:cNvGraphicFramePr>
          <p:nvPr>
            <p:custDataLst>
              <p:tags r:id="rId33"/>
            </p:custDataLst>
          </p:nvPr>
        </p:nvGraphicFramePr>
        <p:xfrm>
          <a:off x="2139950" y="4016375"/>
          <a:ext cx="4211638" cy="469900"/>
        </p:xfrm>
        <a:graphic>
          <a:graphicData uri="http://schemas.openxmlformats.org/presentationml/2006/ole">
            <mc:AlternateContent xmlns:mc="http://schemas.openxmlformats.org/markup-compatibility/2006">
              <mc:Choice xmlns:v="urn:schemas-microsoft-com:vml" Requires="v">
                <p:oleObj spid="_x0000_s3123" name="" r:id="rId34" imgW="1790700" imgH="203200" progId="Equation.3">
                  <p:embed/>
                </p:oleObj>
              </mc:Choice>
              <mc:Fallback>
                <p:oleObj name="" r:id="rId34" imgW="1790700" imgH="203200" progId="Equation.3">
                  <p:embed/>
                  <p:pic>
                    <p:nvPicPr>
                      <p:cNvPr id="0" name="图片 3122"/>
                      <p:cNvPicPr/>
                      <p:nvPr/>
                    </p:nvPicPr>
                    <p:blipFill>
                      <a:blip r:embed="rId35"/>
                      <a:stretch>
                        <a:fillRect/>
                      </a:stretch>
                    </p:blipFill>
                    <p:spPr>
                      <a:xfrm>
                        <a:off x="2139950" y="4016375"/>
                        <a:ext cx="4211638" cy="469900"/>
                      </a:xfrm>
                      <a:prstGeom prst="rect">
                        <a:avLst/>
                      </a:prstGeom>
                      <a:noFill/>
                      <a:ln w="38100">
                        <a:noFill/>
                        <a:miter/>
                      </a:ln>
                    </p:spPr>
                  </p:pic>
                </p:oleObj>
              </mc:Fallback>
            </mc:AlternateContent>
          </a:graphicData>
        </a:graphic>
      </p:graphicFrame>
      <p:sp>
        <p:nvSpPr>
          <p:cNvPr id="5135" name="文本框 7183"/>
          <p:cNvSpPr txBox="1"/>
          <p:nvPr>
            <p:custDataLst>
              <p:tags r:id="rId36"/>
            </p:custDataLst>
          </p:nvPr>
        </p:nvSpPr>
        <p:spPr>
          <a:xfrm>
            <a:off x="2068513" y="3379788"/>
            <a:ext cx="1403350" cy="457200"/>
          </a:xfrm>
          <a:prstGeom prst="rect">
            <a:avLst/>
          </a:prstGeom>
          <a:noFill/>
          <a:ln w="9525">
            <a:noFill/>
          </a:ln>
        </p:spPr>
        <p:txBody>
          <a:bodyPr wrap="none" anchor="t" anchorCtr="0">
            <a:spAutoFit/>
          </a:bodyPr>
          <a:p>
            <a:r>
              <a:rPr lang="zh-CN" altLang="en-US" sz="2400" dirty="0">
                <a:latin typeface="Times New Roman" panose="02020603050405020304" charset="0"/>
              </a:rPr>
              <a:t>其解为：</a:t>
            </a:r>
            <a:endParaRPr lang="zh-CN" altLang="en-US" sz="2400" dirty="0">
              <a:latin typeface="Times New Roman" panose="02020603050405020304" charset="0"/>
            </a:endParaRPr>
          </a:p>
        </p:txBody>
      </p:sp>
      <p:sp>
        <p:nvSpPr>
          <p:cNvPr id="5136" name="文本框 7184"/>
          <p:cNvSpPr txBox="1"/>
          <p:nvPr>
            <p:custDataLst>
              <p:tags r:id="rId37"/>
            </p:custDataLst>
          </p:nvPr>
        </p:nvSpPr>
        <p:spPr>
          <a:xfrm>
            <a:off x="2068513" y="4716463"/>
            <a:ext cx="8039735" cy="977265"/>
          </a:xfrm>
          <a:prstGeom prst="rect">
            <a:avLst/>
          </a:prstGeom>
          <a:noFill/>
          <a:ln w="9525">
            <a:noFill/>
          </a:ln>
        </p:spPr>
        <p:txBody>
          <a:bodyPr wrap="none" anchor="t" anchorCtr="0">
            <a:spAutoFit/>
          </a:bodyPr>
          <a:p>
            <a:pPr>
              <a:lnSpc>
                <a:spcPct val="120000"/>
              </a:lnSpc>
            </a:pPr>
            <a:r>
              <a:rPr lang="zh-CN" altLang="en-US" sz="2400" dirty="0">
                <a:latin typeface="Times New Roman" panose="02020603050405020304" charset="0"/>
              </a:rPr>
              <a:t>由于势函数必须是单值的，即                                ，故</a:t>
            </a:r>
            <a:r>
              <a:rPr lang="en-US" altLang="zh-CN" sz="2400" dirty="0">
                <a:latin typeface="Times New Roman" panose="02020603050405020304" charset="0"/>
              </a:rPr>
              <a:t>m</a:t>
            </a:r>
            <a:r>
              <a:rPr lang="zh-CN" altLang="en-US" sz="2400" dirty="0">
                <a:latin typeface="Times New Roman" panose="02020603050405020304" charset="0"/>
              </a:rPr>
              <a:t>必为</a:t>
            </a:r>
            <a:endParaRPr lang="zh-CN" altLang="en-US" sz="2400" dirty="0">
              <a:latin typeface="Times New Roman" panose="02020603050405020304" charset="0"/>
            </a:endParaRPr>
          </a:p>
          <a:p>
            <a:pPr>
              <a:lnSpc>
                <a:spcPct val="120000"/>
              </a:lnSpc>
            </a:pPr>
            <a:r>
              <a:rPr lang="zh-CN" altLang="en-US" sz="2400" dirty="0">
                <a:latin typeface="Times New Roman" panose="02020603050405020304" charset="0"/>
              </a:rPr>
              <a:t>正整数（势函数周期函数）或零（</a:t>
            </a:r>
            <a:r>
              <a:rPr lang="zh-CN" altLang="en-US" sz="2400" dirty="0">
                <a:latin typeface="Garamond" panose="02020404030301010803" pitchFamily="2" charset="0"/>
              </a:rPr>
              <a:t>势函数为</a:t>
            </a:r>
            <a:r>
              <a:rPr lang="zh-CN" altLang="en-US" sz="2400" dirty="0">
                <a:latin typeface="Times New Roman" panose="02020603050405020304" charset="0"/>
              </a:rPr>
              <a:t>常数）。 </a:t>
            </a:r>
            <a:endParaRPr lang="zh-CN" altLang="en-US" sz="2400" dirty="0">
              <a:latin typeface="Times New Roman" panose="02020603050405020304" charset="0"/>
            </a:endParaRPr>
          </a:p>
        </p:txBody>
      </p:sp>
      <p:sp>
        <p:nvSpPr>
          <p:cNvPr id="5137" name="矩形 7185"/>
          <p:cNvSpPr/>
          <p:nvPr>
            <p:custDataLst>
              <p:tags r:id="rId38"/>
            </p:custDataLst>
          </p:nvPr>
        </p:nvSpPr>
        <p:spPr>
          <a:xfrm>
            <a:off x="1511300" y="2901950"/>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5138" name="对象 7186"/>
          <p:cNvGraphicFramePr>
            <a:graphicFrameLocks noChangeAspect="1"/>
          </p:cNvGraphicFramePr>
          <p:nvPr>
            <p:custDataLst>
              <p:tags r:id="rId39"/>
            </p:custDataLst>
          </p:nvPr>
        </p:nvGraphicFramePr>
        <p:xfrm>
          <a:off x="6172200" y="4799013"/>
          <a:ext cx="2305050" cy="381000"/>
        </p:xfrm>
        <a:graphic>
          <a:graphicData uri="http://schemas.openxmlformats.org/presentationml/2006/ole">
            <mc:AlternateContent xmlns:mc="http://schemas.openxmlformats.org/markup-compatibility/2006">
              <mc:Choice xmlns:v="urn:schemas-microsoft-com:vml" Requires="v">
                <p:oleObj spid="_x0000_s3093" name="" r:id="rId40" imgW="1207770" imgH="203200" progId="Equation.3">
                  <p:embed/>
                </p:oleObj>
              </mc:Choice>
              <mc:Fallback>
                <p:oleObj name="" r:id="rId40" imgW="1207770" imgH="203200" progId="Equation.3">
                  <p:embed/>
                  <p:pic>
                    <p:nvPicPr>
                      <p:cNvPr id="0" name="图片 3092"/>
                      <p:cNvPicPr/>
                      <p:nvPr/>
                    </p:nvPicPr>
                    <p:blipFill>
                      <a:blip r:embed="rId41"/>
                      <a:stretch>
                        <a:fillRect/>
                      </a:stretch>
                    </p:blipFill>
                    <p:spPr>
                      <a:xfrm>
                        <a:off x="6172200" y="4799013"/>
                        <a:ext cx="2305050" cy="381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5</a:t>
            </a:r>
            <a:r>
              <a:rPr lang="zh-CN" sz="2800" dirty="0" err="1"/>
              <a:t>、</a:t>
            </a:r>
            <a:r>
              <a:rPr sz="2800" dirty="0" err="1"/>
              <a:t> 球坐标系内的分离变量法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5.1 </a:t>
            </a:r>
            <a:r>
              <a:rPr lang="zh-CN" altLang="en-US" sz="2400" b="1" kern="0" noProof="0" dirty="0" smtClean="0">
                <a:ln>
                  <a:noFill/>
                </a:ln>
                <a:effectLst/>
                <a:uLnTx/>
                <a:uFillTx/>
                <a:latin typeface="宋体" panose="02010600030101010101" pitchFamily="2" charset="-122"/>
                <a:ea typeface="楷体_GB2312"/>
                <a:sym typeface="+mn-ea"/>
              </a:rPr>
              <a:t>球坐标系内的分离变量法    </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6146" name="矩形 8194"/>
          <p:cNvSpPr/>
          <p:nvPr>
            <p:custDataLst>
              <p:tags r:id="rId10"/>
            </p:custDataLst>
          </p:nvPr>
        </p:nvSpPr>
        <p:spPr>
          <a:xfrm>
            <a:off x="1617980" y="2653665"/>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6147" name="对象 8195"/>
          <p:cNvGraphicFramePr>
            <a:graphicFrameLocks noChangeAspect="1"/>
          </p:cNvGraphicFramePr>
          <p:nvPr>
            <p:custDataLst>
              <p:tags r:id="rId11"/>
            </p:custDataLst>
          </p:nvPr>
        </p:nvGraphicFramePr>
        <p:xfrm>
          <a:off x="2949893" y="2039303"/>
          <a:ext cx="6048375" cy="823912"/>
        </p:xfrm>
        <a:graphic>
          <a:graphicData uri="http://schemas.openxmlformats.org/presentationml/2006/ole">
            <mc:AlternateContent xmlns:mc="http://schemas.openxmlformats.org/markup-compatibility/2006">
              <mc:Choice xmlns:v="urn:schemas-microsoft-com:vml" Requires="v">
                <p:oleObj spid="_x0000_s3096" name="" r:id="rId12" imgW="3073400" imgH="419100" progId="Equation.3">
                  <p:embed/>
                </p:oleObj>
              </mc:Choice>
              <mc:Fallback>
                <p:oleObj name="" r:id="rId12" imgW="3073400" imgH="419100" progId="Equation.3">
                  <p:embed/>
                  <p:pic>
                    <p:nvPicPr>
                      <p:cNvPr id="0" name="图片 3095"/>
                      <p:cNvPicPr/>
                      <p:nvPr/>
                    </p:nvPicPr>
                    <p:blipFill>
                      <a:blip r:embed="rId13"/>
                      <a:stretch>
                        <a:fillRect/>
                      </a:stretch>
                    </p:blipFill>
                    <p:spPr>
                      <a:xfrm>
                        <a:off x="2949893" y="2039303"/>
                        <a:ext cx="6048375" cy="823912"/>
                      </a:xfrm>
                      <a:prstGeom prst="rect">
                        <a:avLst/>
                      </a:prstGeom>
                      <a:noFill/>
                      <a:ln w="38100">
                        <a:noFill/>
                        <a:miter/>
                      </a:ln>
                    </p:spPr>
                  </p:pic>
                </p:oleObj>
              </mc:Fallback>
            </mc:AlternateContent>
          </a:graphicData>
        </a:graphic>
      </p:graphicFrame>
      <p:sp>
        <p:nvSpPr>
          <p:cNvPr id="6148" name="文本框 8196"/>
          <p:cNvSpPr txBox="1"/>
          <p:nvPr>
            <p:custDataLst>
              <p:tags r:id="rId14"/>
            </p:custDataLst>
          </p:nvPr>
        </p:nvSpPr>
        <p:spPr>
          <a:xfrm>
            <a:off x="2426018" y="1423353"/>
            <a:ext cx="2316480" cy="460375"/>
          </a:xfrm>
          <a:prstGeom prst="rect">
            <a:avLst/>
          </a:prstGeom>
          <a:noFill/>
          <a:ln w="9525">
            <a:noFill/>
          </a:ln>
        </p:spPr>
        <p:txBody>
          <a:bodyPr wrap="none" anchor="t" anchorCtr="0">
            <a:spAutoFit/>
          </a:bodyPr>
          <a:p>
            <a:r>
              <a:rPr lang="zh-CN" altLang="en-US" sz="2400" dirty="0">
                <a:latin typeface="Times New Roman" panose="02020603050405020304" charset="0"/>
              </a:rPr>
              <a:t>同时，应该有：</a:t>
            </a:r>
            <a:endParaRPr lang="zh-CN" altLang="en-US" sz="2400" dirty="0">
              <a:latin typeface="Times New Roman" panose="02020603050405020304" charset="0"/>
            </a:endParaRPr>
          </a:p>
        </p:txBody>
      </p:sp>
      <p:sp>
        <p:nvSpPr>
          <p:cNvPr id="6149" name="文本框 8197"/>
          <p:cNvSpPr txBox="1"/>
          <p:nvPr>
            <p:custDataLst>
              <p:tags r:id="rId15"/>
            </p:custDataLst>
          </p:nvPr>
        </p:nvSpPr>
        <p:spPr>
          <a:xfrm>
            <a:off x="2426018" y="3099753"/>
            <a:ext cx="8336280" cy="829945"/>
          </a:xfrm>
          <a:prstGeom prst="rect">
            <a:avLst/>
          </a:prstGeom>
          <a:noFill/>
          <a:ln w="9525">
            <a:noFill/>
          </a:ln>
        </p:spPr>
        <p:txBody>
          <a:bodyPr wrap="none" anchor="t" anchorCtr="0">
            <a:spAutoFit/>
          </a:bodyPr>
          <a:p>
            <a:r>
              <a:rPr lang="zh-CN" altLang="en-US" sz="2400" dirty="0">
                <a:latin typeface="Times New Roman" panose="02020603050405020304" charset="0"/>
              </a:rPr>
              <a:t>可见，上式中第一项仅为   的函数，而后两项仅为    的函数，</a:t>
            </a:r>
            <a:endParaRPr lang="zh-CN" altLang="en-US" sz="2400" dirty="0">
              <a:latin typeface="Times New Roman" panose="02020603050405020304" charset="0"/>
            </a:endParaRPr>
          </a:p>
          <a:p>
            <a:r>
              <a:rPr lang="zh-CN" altLang="en-US" sz="2400" dirty="0">
                <a:latin typeface="Times New Roman" panose="02020603050405020304" charset="0"/>
              </a:rPr>
              <a:t>故已将变量分离。设分离常数为    ，则</a:t>
            </a:r>
            <a:endParaRPr lang="zh-CN" altLang="en-US" sz="2400" dirty="0">
              <a:latin typeface="Times New Roman" panose="02020603050405020304" charset="0"/>
            </a:endParaRPr>
          </a:p>
        </p:txBody>
      </p:sp>
      <p:sp>
        <p:nvSpPr>
          <p:cNvPr id="6150" name="矩形 8198"/>
          <p:cNvSpPr/>
          <p:nvPr>
            <p:custDataLst>
              <p:tags r:id="rId16"/>
            </p:custDataLst>
          </p:nvPr>
        </p:nvSpPr>
        <p:spPr>
          <a:xfrm>
            <a:off x="1617980" y="2801303"/>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6151" name="对象 8199"/>
          <p:cNvGraphicFramePr>
            <a:graphicFrameLocks noChangeAspect="1"/>
          </p:cNvGraphicFramePr>
          <p:nvPr>
            <p:custDataLst>
              <p:tags r:id="rId17"/>
            </p:custDataLst>
          </p:nvPr>
        </p:nvGraphicFramePr>
        <p:xfrm>
          <a:off x="5829618" y="3161665"/>
          <a:ext cx="257175" cy="277813"/>
        </p:xfrm>
        <a:graphic>
          <a:graphicData uri="http://schemas.openxmlformats.org/presentationml/2006/ole">
            <mc:AlternateContent xmlns:mc="http://schemas.openxmlformats.org/markup-compatibility/2006">
              <mc:Choice xmlns:v="urn:schemas-microsoft-com:vml" Requires="v">
                <p:oleObj spid="_x0000_s3095" name="" r:id="rId18" imgW="114935" imgH="127635" progId="Equation.3">
                  <p:embed/>
                </p:oleObj>
              </mc:Choice>
              <mc:Fallback>
                <p:oleObj name="" r:id="rId18" imgW="114935" imgH="127635" progId="Equation.3">
                  <p:embed/>
                  <p:pic>
                    <p:nvPicPr>
                      <p:cNvPr id="0" name="图片 3094"/>
                      <p:cNvPicPr/>
                      <p:nvPr/>
                    </p:nvPicPr>
                    <p:blipFill>
                      <a:blip r:embed="rId19"/>
                      <a:stretch>
                        <a:fillRect/>
                      </a:stretch>
                    </p:blipFill>
                    <p:spPr>
                      <a:xfrm>
                        <a:off x="5829618" y="3161665"/>
                        <a:ext cx="257175" cy="277813"/>
                      </a:xfrm>
                      <a:prstGeom prst="rect">
                        <a:avLst/>
                      </a:prstGeom>
                      <a:noFill/>
                      <a:ln w="38100">
                        <a:noFill/>
                        <a:miter/>
                      </a:ln>
                    </p:spPr>
                  </p:pic>
                </p:oleObj>
              </mc:Fallback>
            </mc:AlternateContent>
          </a:graphicData>
        </a:graphic>
      </p:graphicFrame>
      <p:sp>
        <p:nvSpPr>
          <p:cNvPr id="6152" name="矩形 8200"/>
          <p:cNvSpPr/>
          <p:nvPr>
            <p:custDataLst>
              <p:tags r:id="rId20"/>
            </p:custDataLst>
          </p:nvPr>
        </p:nvSpPr>
        <p:spPr>
          <a:xfrm>
            <a:off x="1617980" y="2772728"/>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6153" name="对象 8201"/>
          <p:cNvGraphicFramePr>
            <a:graphicFrameLocks noChangeAspect="1"/>
          </p:cNvGraphicFramePr>
          <p:nvPr>
            <p:custDataLst>
              <p:tags r:id="rId21"/>
            </p:custDataLst>
          </p:nvPr>
        </p:nvGraphicFramePr>
        <p:xfrm>
          <a:off x="9214168" y="3150553"/>
          <a:ext cx="198437" cy="288925"/>
        </p:xfrm>
        <a:graphic>
          <a:graphicData uri="http://schemas.openxmlformats.org/presentationml/2006/ole">
            <mc:AlternateContent xmlns:mc="http://schemas.openxmlformats.org/markup-compatibility/2006">
              <mc:Choice xmlns:v="urn:schemas-microsoft-com:vml" Requires="v">
                <p:oleObj spid="_x0000_s3094" name="" r:id="rId22" imgW="127000" imgH="177800" progId="Equation.3">
                  <p:embed/>
                </p:oleObj>
              </mc:Choice>
              <mc:Fallback>
                <p:oleObj name="" r:id="rId22" imgW="127000" imgH="177800" progId="Equation.3">
                  <p:embed/>
                  <p:pic>
                    <p:nvPicPr>
                      <p:cNvPr id="0" name="图片 3093"/>
                      <p:cNvPicPr/>
                      <p:nvPr/>
                    </p:nvPicPr>
                    <p:blipFill>
                      <a:blip r:embed="rId23"/>
                      <a:stretch>
                        <a:fillRect/>
                      </a:stretch>
                    </p:blipFill>
                    <p:spPr>
                      <a:xfrm>
                        <a:off x="9214168" y="3150553"/>
                        <a:ext cx="198437" cy="288925"/>
                      </a:xfrm>
                      <a:prstGeom prst="rect">
                        <a:avLst/>
                      </a:prstGeom>
                      <a:noFill/>
                      <a:ln w="38100">
                        <a:noFill/>
                        <a:miter/>
                      </a:ln>
                    </p:spPr>
                  </p:pic>
                </p:oleObj>
              </mc:Fallback>
            </mc:AlternateContent>
          </a:graphicData>
        </a:graphic>
      </p:graphicFrame>
      <p:sp>
        <p:nvSpPr>
          <p:cNvPr id="6154" name="矩形 8202"/>
          <p:cNvSpPr/>
          <p:nvPr>
            <p:custDataLst>
              <p:tags r:id="rId24"/>
            </p:custDataLst>
          </p:nvPr>
        </p:nvSpPr>
        <p:spPr>
          <a:xfrm>
            <a:off x="1744980" y="2899728"/>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6155" name="对象 8203"/>
          <p:cNvGraphicFramePr>
            <a:graphicFrameLocks noChangeAspect="1"/>
          </p:cNvGraphicFramePr>
          <p:nvPr>
            <p:custDataLst>
              <p:tags r:id="rId25"/>
            </p:custDataLst>
          </p:nvPr>
        </p:nvGraphicFramePr>
        <p:xfrm>
          <a:off x="6766243" y="3510915"/>
          <a:ext cx="298450" cy="377825"/>
        </p:xfrm>
        <a:graphic>
          <a:graphicData uri="http://schemas.openxmlformats.org/presentationml/2006/ole">
            <mc:AlternateContent xmlns:mc="http://schemas.openxmlformats.org/markup-compatibility/2006">
              <mc:Choice xmlns:v="urn:schemas-microsoft-com:vml" Requires="v">
                <p:oleObj spid="_x0000_s3097" name="" r:id="rId26" imgW="140335" imgH="178435" progId="Equation.3">
                  <p:embed/>
                </p:oleObj>
              </mc:Choice>
              <mc:Fallback>
                <p:oleObj name="" r:id="rId26" imgW="140335" imgH="178435" progId="Equation.3">
                  <p:embed/>
                  <p:pic>
                    <p:nvPicPr>
                      <p:cNvPr id="0" name="图片 3096"/>
                      <p:cNvPicPr/>
                      <p:nvPr/>
                    </p:nvPicPr>
                    <p:blipFill>
                      <a:blip r:embed="rId27"/>
                      <a:stretch>
                        <a:fillRect/>
                      </a:stretch>
                    </p:blipFill>
                    <p:spPr>
                      <a:xfrm>
                        <a:off x="6766243" y="3510915"/>
                        <a:ext cx="298450" cy="377825"/>
                      </a:xfrm>
                      <a:prstGeom prst="rect">
                        <a:avLst/>
                      </a:prstGeom>
                      <a:noFill/>
                      <a:ln w="38100">
                        <a:noFill/>
                        <a:miter/>
                      </a:ln>
                    </p:spPr>
                  </p:pic>
                </p:oleObj>
              </mc:Fallback>
            </mc:AlternateContent>
          </a:graphicData>
        </a:graphic>
      </p:graphicFrame>
      <p:sp>
        <p:nvSpPr>
          <p:cNvPr id="6156" name="矩形 8204"/>
          <p:cNvSpPr/>
          <p:nvPr>
            <p:custDataLst>
              <p:tags r:id="rId28"/>
            </p:custDataLst>
          </p:nvPr>
        </p:nvSpPr>
        <p:spPr>
          <a:xfrm>
            <a:off x="1744980" y="2780665"/>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6157" name="对象 8205"/>
          <p:cNvGraphicFramePr>
            <a:graphicFrameLocks noChangeAspect="1"/>
          </p:cNvGraphicFramePr>
          <p:nvPr>
            <p:custDataLst>
              <p:tags r:id="rId29"/>
            </p:custDataLst>
          </p:nvPr>
        </p:nvGraphicFramePr>
        <p:xfrm>
          <a:off x="3165793" y="4087178"/>
          <a:ext cx="5616575" cy="733425"/>
        </p:xfrm>
        <a:graphic>
          <a:graphicData uri="http://schemas.openxmlformats.org/presentationml/2006/ole">
            <mc:AlternateContent xmlns:mc="http://schemas.openxmlformats.org/markup-compatibility/2006">
              <mc:Choice xmlns:v="urn:schemas-microsoft-com:vml" Requires="v">
                <p:oleObj spid="_x0000_s3098" name="" r:id="rId30" imgW="3213100" imgH="419100" progId="Equation.3">
                  <p:embed/>
                </p:oleObj>
              </mc:Choice>
              <mc:Fallback>
                <p:oleObj name="" r:id="rId30" imgW="3213100" imgH="419100" progId="Equation.3">
                  <p:embed/>
                  <p:pic>
                    <p:nvPicPr>
                      <p:cNvPr id="0" name="图片 3097"/>
                      <p:cNvPicPr/>
                      <p:nvPr/>
                    </p:nvPicPr>
                    <p:blipFill>
                      <a:blip r:embed="rId31"/>
                      <a:stretch>
                        <a:fillRect/>
                      </a:stretch>
                    </p:blipFill>
                    <p:spPr>
                      <a:xfrm>
                        <a:off x="3165793" y="4087178"/>
                        <a:ext cx="5616575" cy="733425"/>
                      </a:xfrm>
                      <a:prstGeom prst="rect">
                        <a:avLst/>
                      </a:prstGeom>
                      <a:noFill/>
                      <a:ln w="38100">
                        <a:noFill/>
                        <a:miter/>
                      </a:ln>
                    </p:spPr>
                  </p:pic>
                </p:oleObj>
              </mc:Fallback>
            </mc:AlternateContent>
          </a:graphicData>
        </a:graphic>
      </p:graphicFrame>
      <p:sp>
        <p:nvSpPr>
          <p:cNvPr id="6158" name="矩形 8206"/>
          <p:cNvSpPr/>
          <p:nvPr>
            <p:custDataLst>
              <p:tags r:id="rId32"/>
            </p:custDataLst>
          </p:nvPr>
        </p:nvSpPr>
        <p:spPr>
          <a:xfrm>
            <a:off x="1617980" y="2667953"/>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6159" name="对象 8207"/>
          <p:cNvGraphicFramePr>
            <a:graphicFrameLocks noChangeAspect="1"/>
          </p:cNvGraphicFramePr>
          <p:nvPr>
            <p:custDataLst>
              <p:tags r:id="rId33"/>
            </p:custDataLst>
          </p:nvPr>
        </p:nvGraphicFramePr>
        <p:xfrm>
          <a:off x="4750118" y="5095240"/>
          <a:ext cx="2519362" cy="776288"/>
        </p:xfrm>
        <a:graphic>
          <a:graphicData uri="http://schemas.openxmlformats.org/presentationml/2006/ole">
            <mc:AlternateContent xmlns:mc="http://schemas.openxmlformats.org/markup-compatibility/2006">
              <mc:Choice xmlns:v="urn:schemas-microsoft-com:vml" Requires="v">
                <p:oleObj spid="_x0000_s3099" name="" r:id="rId34" imgW="1270635" imgH="393700" progId="Equation.3">
                  <p:embed/>
                </p:oleObj>
              </mc:Choice>
              <mc:Fallback>
                <p:oleObj name="" r:id="rId34" imgW="1270635" imgH="393700" progId="Equation.3">
                  <p:embed/>
                  <p:pic>
                    <p:nvPicPr>
                      <p:cNvPr id="0" name="图片 3098"/>
                      <p:cNvPicPr/>
                      <p:nvPr/>
                    </p:nvPicPr>
                    <p:blipFill>
                      <a:blip r:embed="rId35"/>
                      <a:stretch>
                        <a:fillRect/>
                      </a:stretch>
                    </p:blipFill>
                    <p:spPr>
                      <a:xfrm>
                        <a:off x="4750118" y="5095240"/>
                        <a:ext cx="2519362" cy="776288"/>
                      </a:xfrm>
                      <a:prstGeom prst="rect">
                        <a:avLst/>
                      </a:prstGeom>
                      <a:noFill/>
                      <a:ln w="38100">
                        <a:noFill/>
                        <a:miter/>
                      </a:ln>
                    </p:spPr>
                  </p:pic>
                </p:oleObj>
              </mc:Fallback>
            </mc:AlternateContent>
          </a:graphicData>
        </a:graphic>
      </p:graphicFrame>
      <p:sp>
        <p:nvSpPr>
          <p:cNvPr id="6160" name="文本框 8208"/>
          <p:cNvSpPr txBox="1"/>
          <p:nvPr>
            <p:custDataLst>
              <p:tags r:id="rId36"/>
            </p:custDataLst>
          </p:nvPr>
        </p:nvSpPr>
        <p:spPr>
          <a:xfrm>
            <a:off x="2568893" y="5166678"/>
            <a:ext cx="1403350" cy="457200"/>
          </a:xfrm>
          <a:prstGeom prst="rect">
            <a:avLst/>
          </a:prstGeom>
          <a:noFill/>
          <a:ln w="9525">
            <a:noFill/>
          </a:ln>
        </p:spPr>
        <p:txBody>
          <a:bodyPr wrap="none" anchor="t" anchorCtr="0">
            <a:spAutoFit/>
          </a:bodyPr>
          <a:p>
            <a:r>
              <a:rPr lang="zh-CN" altLang="en-US" sz="2400" dirty="0">
                <a:latin typeface="Times New Roman" panose="02020603050405020304" charset="0"/>
              </a:rPr>
              <a:t>于是有：</a:t>
            </a:r>
            <a:endParaRPr lang="zh-CN" altLang="en-US" sz="2400" dirty="0">
              <a:latin typeface="Times New Roman" panose="0202060305040502030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5</a:t>
            </a:r>
            <a:r>
              <a:rPr lang="zh-CN" sz="2800" dirty="0" err="1"/>
              <a:t>、</a:t>
            </a:r>
            <a:r>
              <a:rPr sz="2800" dirty="0" err="1"/>
              <a:t> 球坐标系内的分离变量法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5.1 </a:t>
            </a:r>
            <a:r>
              <a:rPr lang="zh-CN" altLang="en-US" sz="2400" b="1" kern="0" noProof="0" dirty="0" smtClean="0">
                <a:ln>
                  <a:noFill/>
                </a:ln>
                <a:effectLst/>
                <a:uLnTx/>
                <a:uFillTx/>
                <a:latin typeface="宋体" panose="02010600030101010101" pitchFamily="2" charset="-122"/>
                <a:ea typeface="楷体_GB2312"/>
                <a:sym typeface="+mn-ea"/>
              </a:rPr>
              <a:t>球坐标系内的分离变量法    </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7170" name="矩形 9218"/>
          <p:cNvSpPr/>
          <p:nvPr>
            <p:custDataLst>
              <p:tags r:id="rId10"/>
            </p:custDataLst>
          </p:nvPr>
        </p:nvSpPr>
        <p:spPr>
          <a:xfrm>
            <a:off x="1868170" y="2561273"/>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7171" name="对象 9219"/>
          <p:cNvGraphicFramePr>
            <a:graphicFrameLocks noChangeAspect="1"/>
          </p:cNvGraphicFramePr>
          <p:nvPr>
            <p:custDataLst>
              <p:tags r:id="rId11"/>
            </p:custDataLst>
          </p:nvPr>
        </p:nvGraphicFramePr>
        <p:xfrm>
          <a:off x="3919220" y="1475423"/>
          <a:ext cx="4716463" cy="890587"/>
        </p:xfrm>
        <a:graphic>
          <a:graphicData uri="http://schemas.openxmlformats.org/presentationml/2006/ole">
            <mc:AlternateContent xmlns:mc="http://schemas.openxmlformats.org/markup-compatibility/2006">
              <mc:Choice xmlns:v="urn:schemas-microsoft-com:vml" Requires="v">
                <p:oleObj spid="_x0000_s3100" name="" r:id="rId12" imgW="2222500" imgH="419100" progId="Equation.3">
                  <p:embed/>
                </p:oleObj>
              </mc:Choice>
              <mc:Fallback>
                <p:oleObj name="" r:id="rId12" imgW="2222500" imgH="419100" progId="Equation.3">
                  <p:embed/>
                  <p:pic>
                    <p:nvPicPr>
                      <p:cNvPr id="0" name="图片 3099"/>
                      <p:cNvPicPr/>
                      <p:nvPr/>
                    </p:nvPicPr>
                    <p:blipFill>
                      <a:blip r:embed="rId13"/>
                      <a:stretch>
                        <a:fillRect/>
                      </a:stretch>
                    </p:blipFill>
                    <p:spPr>
                      <a:xfrm>
                        <a:off x="3919220" y="1475423"/>
                        <a:ext cx="4716463" cy="890587"/>
                      </a:xfrm>
                      <a:prstGeom prst="rect">
                        <a:avLst/>
                      </a:prstGeom>
                      <a:noFill/>
                      <a:ln w="38100">
                        <a:noFill/>
                        <a:miter/>
                      </a:ln>
                    </p:spPr>
                  </p:pic>
                </p:oleObj>
              </mc:Fallback>
            </mc:AlternateContent>
          </a:graphicData>
        </a:graphic>
      </p:graphicFrame>
      <p:sp>
        <p:nvSpPr>
          <p:cNvPr id="7172" name="文本框 9220"/>
          <p:cNvSpPr txBox="1"/>
          <p:nvPr>
            <p:custDataLst>
              <p:tags r:id="rId14"/>
            </p:custDataLst>
          </p:nvPr>
        </p:nvSpPr>
        <p:spPr>
          <a:xfrm>
            <a:off x="2604770" y="1737360"/>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以及：</a:t>
            </a:r>
            <a:endParaRPr lang="zh-CN" altLang="en-US" sz="2400" dirty="0">
              <a:latin typeface="Times New Roman" panose="02020603050405020304" charset="0"/>
            </a:endParaRPr>
          </a:p>
        </p:txBody>
      </p:sp>
      <p:sp>
        <p:nvSpPr>
          <p:cNvPr id="7173" name="矩形 9221"/>
          <p:cNvSpPr/>
          <p:nvPr>
            <p:custDataLst>
              <p:tags r:id="rId15"/>
            </p:custDataLst>
          </p:nvPr>
        </p:nvSpPr>
        <p:spPr>
          <a:xfrm>
            <a:off x="1868170" y="2680335"/>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7174" name="对象 9222"/>
          <p:cNvGraphicFramePr>
            <a:graphicFrameLocks noChangeAspect="1"/>
          </p:cNvGraphicFramePr>
          <p:nvPr>
            <p:custDataLst>
              <p:tags r:id="rId16"/>
            </p:custDataLst>
          </p:nvPr>
        </p:nvGraphicFramePr>
        <p:xfrm>
          <a:off x="4927283" y="2699385"/>
          <a:ext cx="1187450" cy="358775"/>
        </p:xfrm>
        <a:graphic>
          <a:graphicData uri="http://schemas.openxmlformats.org/presentationml/2006/ole">
            <mc:AlternateContent xmlns:mc="http://schemas.openxmlformats.org/markup-compatibility/2006">
              <mc:Choice xmlns:v="urn:schemas-microsoft-com:vml" Requires="v">
                <p:oleObj spid="_x0000_s3101" name="" r:id="rId17" imgW="596900" imgH="177800" progId="Equation.3">
                  <p:embed/>
                </p:oleObj>
              </mc:Choice>
              <mc:Fallback>
                <p:oleObj name="" r:id="rId17" imgW="596900" imgH="177800" progId="Equation.3">
                  <p:embed/>
                  <p:pic>
                    <p:nvPicPr>
                      <p:cNvPr id="0" name="图片 3100"/>
                      <p:cNvPicPr/>
                      <p:nvPr/>
                    </p:nvPicPr>
                    <p:blipFill>
                      <a:blip r:embed="rId18"/>
                      <a:stretch>
                        <a:fillRect/>
                      </a:stretch>
                    </p:blipFill>
                    <p:spPr>
                      <a:xfrm>
                        <a:off x="4927283" y="2699385"/>
                        <a:ext cx="1187450" cy="358775"/>
                      </a:xfrm>
                      <a:prstGeom prst="rect">
                        <a:avLst/>
                      </a:prstGeom>
                      <a:noFill/>
                      <a:ln w="38100">
                        <a:noFill/>
                        <a:miter/>
                      </a:ln>
                    </p:spPr>
                  </p:pic>
                </p:oleObj>
              </mc:Fallback>
            </mc:AlternateContent>
          </a:graphicData>
        </a:graphic>
      </p:graphicFrame>
      <p:sp>
        <p:nvSpPr>
          <p:cNvPr id="7175" name="文本框 9223"/>
          <p:cNvSpPr txBox="1"/>
          <p:nvPr>
            <p:custDataLst>
              <p:tags r:id="rId19"/>
            </p:custDataLst>
          </p:nvPr>
        </p:nvSpPr>
        <p:spPr>
          <a:xfrm>
            <a:off x="2603183" y="2626360"/>
            <a:ext cx="2316480" cy="460375"/>
          </a:xfrm>
          <a:prstGeom prst="rect">
            <a:avLst/>
          </a:prstGeom>
          <a:noFill/>
          <a:ln w="9525">
            <a:noFill/>
          </a:ln>
        </p:spPr>
        <p:txBody>
          <a:bodyPr wrap="none" anchor="t" anchorCtr="0">
            <a:spAutoFit/>
          </a:bodyPr>
          <a:p>
            <a:r>
              <a:rPr lang="zh-CN" altLang="en-US" sz="2400" dirty="0">
                <a:latin typeface="Times New Roman" panose="02020603050405020304" charset="0"/>
              </a:rPr>
              <a:t>对上述方程，令</a:t>
            </a:r>
            <a:endParaRPr lang="zh-CN" altLang="en-US" sz="2400" dirty="0">
              <a:latin typeface="Times New Roman" panose="02020603050405020304" charset="0"/>
            </a:endParaRPr>
          </a:p>
        </p:txBody>
      </p:sp>
      <p:sp>
        <p:nvSpPr>
          <p:cNvPr id="7176" name="矩形 9224"/>
          <p:cNvSpPr/>
          <p:nvPr>
            <p:custDataLst>
              <p:tags r:id="rId20"/>
            </p:custDataLst>
          </p:nvPr>
        </p:nvSpPr>
        <p:spPr>
          <a:xfrm>
            <a:off x="1868170" y="2575560"/>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7177" name="对象 9225"/>
          <p:cNvGraphicFramePr>
            <a:graphicFrameLocks noChangeAspect="1"/>
          </p:cNvGraphicFramePr>
          <p:nvPr>
            <p:custDataLst>
              <p:tags r:id="rId21"/>
            </p:custDataLst>
          </p:nvPr>
        </p:nvGraphicFramePr>
        <p:xfrm>
          <a:off x="6944995" y="2483485"/>
          <a:ext cx="2663825" cy="669925"/>
        </p:xfrm>
        <a:graphic>
          <a:graphicData uri="http://schemas.openxmlformats.org/presentationml/2006/ole">
            <mc:AlternateContent xmlns:mc="http://schemas.openxmlformats.org/markup-compatibility/2006">
              <mc:Choice xmlns:v="urn:schemas-microsoft-com:vml" Requires="v">
                <p:oleObj spid="_x0000_s3105" name="" r:id="rId22" imgW="1548765" imgH="393700" progId="Equation.3">
                  <p:embed/>
                </p:oleObj>
              </mc:Choice>
              <mc:Fallback>
                <p:oleObj name="" r:id="rId22" imgW="1548765" imgH="393700" progId="Equation.3">
                  <p:embed/>
                  <p:pic>
                    <p:nvPicPr>
                      <p:cNvPr id="0" name="图片 3104"/>
                      <p:cNvPicPr/>
                      <p:nvPr/>
                    </p:nvPicPr>
                    <p:blipFill>
                      <a:blip r:embed="rId23"/>
                      <a:stretch>
                        <a:fillRect/>
                      </a:stretch>
                    </p:blipFill>
                    <p:spPr>
                      <a:xfrm>
                        <a:off x="6944995" y="2483485"/>
                        <a:ext cx="2663825" cy="669925"/>
                      </a:xfrm>
                      <a:prstGeom prst="rect">
                        <a:avLst/>
                      </a:prstGeom>
                      <a:noFill/>
                      <a:ln w="38100">
                        <a:noFill/>
                        <a:miter/>
                      </a:ln>
                    </p:spPr>
                  </p:pic>
                </p:oleObj>
              </mc:Fallback>
            </mc:AlternateContent>
          </a:graphicData>
        </a:graphic>
      </p:graphicFrame>
      <p:sp>
        <p:nvSpPr>
          <p:cNvPr id="7178" name="文本框 9226"/>
          <p:cNvSpPr txBox="1"/>
          <p:nvPr>
            <p:custDataLst>
              <p:tags r:id="rId24"/>
            </p:custDataLst>
          </p:nvPr>
        </p:nvSpPr>
        <p:spPr>
          <a:xfrm>
            <a:off x="6203633" y="2673985"/>
            <a:ext cx="793750" cy="457200"/>
          </a:xfrm>
          <a:prstGeom prst="rect">
            <a:avLst/>
          </a:prstGeom>
          <a:noFill/>
          <a:ln w="9525">
            <a:noFill/>
          </a:ln>
        </p:spPr>
        <p:txBody>
          <a:bodyPr wrap="none" anchor="t" anchorCtr="0">
            <a:spAutoFit/>
          </a:bodyPr>
          <a:p>
            <a:r>
              <a:rPr lang="zh-CN" altLang="en-US" sz="2400" dirty="0">
                <a:latin typeface="Times New Roman" panose="02020603050405020304" charset="0"/>
              </a:rPr>
              <a:t>则：</a:t>
            </a:r>
            <a:endParaRPr lang="zh-CN" altLang="en-US" sz="2400" dirty="0">
              <a:latin typeface="Times New Roman" panose="02020603050405020304" charset="0"/>
            </a:endParaRPr>
          </a:p>
        </p:txBody>
      </p:sp>
      <p:sp>
        <p:nvSpPr>
          <p:cNvPr id="7179" name="矩形 9227"/>
          <p:cNvSpPr/>
          <p:nvPr>
            <p:custDataLst>
              <p:tags r:id="rId25"/>
            </p:custDataLst>
          </p:nvPr>
        </p:nvSpPr>
        <p:spPr>
          <a:xfrm>
            <a:off x="1995170" y="2688273"/>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7180" name="对象 9228"/>
          <p:cNvGraphicFramePr>
            <a:graphicFrameLocks noChangeAspect="1"/>
          </p:cNvGraphicFramePr>
          <p:nvPr>
            <p:custDataLst>
              <p:tags r:id="rId26"/>
            </p:custDataLst>
          </p:nvPr>
        </p:nvGraphicFramePr>
        <p:xfrm>
          <a:off x="4208145" y="3347085"/>
          <a:ext cx="6480175" cy="855663"/>
        </p:xfrm>
        <a:graphic>
          <a:graphicData uri="http://schemas.openxmlformats.org/presentationml/2006/ole">
            <mc:AlternateContent xmlns:mc="http://schemas.openxmlformats.org/markup-compatibility/2006">
              <mc:Choice xmlns:v="urn:schemas-microsoft-com:vml" Requires="v">
                <p:oleObj spid="_x0000_s3102" name="" r:id="rId27" imgW="3175000" imgH="419100" progId="Equation.3">
                  <p:embed/>
                </p:oleObj>
              </mc:Choice>
              <mc:Fallback>
                <p:oleObj name="" r:id="rId27" imgW="3175000" imgH="419100" progId="Equation.3">
                  <p:embed/>
                  <p:pic>
                    <p:nvPicPr>
                      <p:cNvPr id="0" name="图片 3101"/>
                      <p:cNvPicPr/>
                      <p:nvPr/>
                    </p:nvPicPr>
                    <p:blipFill>
                      <a:blip r:embed="rId28"/>
                      <a:stretch>
                        <a:fillRect/>
                      </a:stretch>
                    </p:blipFill>
                    <p:spPr>
                      <a:xfrm>
                        <a:off x="4208145" y="3347085"/>
                        <a:ext cx="6480175" cy="855663"/>
                      </a:xfrm>
                      <a:prstGeom prst="rect">
                        <a:avLst/>
                      </a:prstGeom>
                      <a:noFill/>
                      <a:ln w="38100">
                        <a:noFill/>
                        <a:miter/>
                      </a:ln>
                    </p:spPr>
                  </p:pic>
                </p:oleObj>
              </mc:Fallback>
            </mc:AlternateContent>
          </a:graphicData>
        </a:graphic>
      </p:graphicFrame>
      <p:sp>
        <p:nvSpPr>
          <p:cNvPr id="7181" name="文本框 9229"/>
          <p:cNvSpPr txBox="1"/>
          <p:nvPr>
            <p:custDataLst>
              <p:tags r:id="rId29"/>
            </p:custDataLst>
          </p:nvPr>
        </p:nvSpPr>
        <p:spPr>
          <a:xfrm>
            <a:off x="2603183" y="3489960"/>
            <a:ext cx="1708150" cy="457200"/>
          </a:xfrm>
          <a:prstGeom prst="rect">
            <a:avLst/>
          </a:prstGeom>
          <a:noFill/>
          <a:ln w="9525">
            <a:noFill/>
          </a:ln>
        </p:spPr>
        <p:txBody>
          <a:bodyPr wrap="none" anchor="t" anchorCtr="0">
            <a:spAutoFit/>
          </a:bodyPr>
          <a:p>
            <a:r>
              <a:rPr lang="zh-CN" altLang="en-US" sz="2400" dirty="0">
                <a:latin typeface="Times New Roman" panose="02020603050405020304" charset="0"/>
              </a:rPr>
              <a:t>带入化简：</a:t>
            </a:r>
            <a:endParaRPr lang="zh-CN" altLang="en-US" sz="2400" dirty="0">
              <a:latin typeface="Times New Roman" panose="02020603050405020304" charset="0"/>
            </a:endParaRPr>
          </a:p>
        </p:txBody>
      </p:sp>
      <p:sp>
        <p:nvSpPr>
          <p:cNvPr id="7182" name="矩形 9230"/>
          <p:cNvSpPr/>
          <p:nvPr>
            <p:custDataLst>
              <p:tags r:id="rId30"/>
            </p:custDataLst>
          </p:nvPr>
        </p:nvSpPr>
        <p:spPr>
          <a:xfrm>
            <a:off x="2122170" y="2815273"/>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7183" name="对象 9231"/>
          <p:cNvGraphicFramePr>
            <a:graphicFrameLocks noChangeAspect="1"/>
          </p:cNvGraphicFramePr>
          <p:nvPr>
            <p:custDataLst>
              <p:tags r:id="rId31"/>
            </p:custDataLst>
          </p:nvPr>
        </p:nvGraphicFramePr>
        <p:xfrm>
          <a:off x="4346258" y="4715510"/>
          <a:ext cx="4473575" cy="882650"/>
        </p:xfrm>
        <a:graphic>
          <a:graphicData uri="http://schemas.openxmlformats.org/presentationml/2006/ole">
            <mc:AlternateContent xmlns:mc="http://schemas.openxmlformats.org/markup-compatibility/2006">
              <mc:Choice xmlns:v="urn:schemas-microsoft-com:vml" Requires="v">
                <p:oleObj spid="_x0000_s3103" name="" r:id="rId32" imgW="2120900" imgH="419100" progId="Equation.3">
                  <p:embed/>
                </p:oleObj>
              </mc:Choice>
              <mc:Fallback>
                <p:oleObj name="" r:id="rId32" imgW="2120900" imgH="419100" progId="Equation.3">
                  <p:embed/>
                  <p:pic>
                    <p:nvPicPr>
                      <p:cNvPr id="0" name="图片 3102"/>
                      <p:cNvPicPr/>
                      <p:nvPr/>
                    </p:nvPicPr>
                    <p:blipFill>
                      <a:blip r:embed="rId33"/>
                      <a:stretch>
                        <a:fillRect/>
                      </a:stretch>
                    </p:blipFill>
                    <p:spPr>
                      <a:xfrm>
                        <a:off x="4346258" y="4715510"/>
                        <a:ext cx="4473575" cy="882650"/>
                      </a:xfrm>
                      <a:prstGeom prst="rect">
                        <a:avLst/>
                      </a:prstGeom>
                      <a:noFill/>
                      <a:ln w="38100">
                        <a:noFill/>
                        <a:miter/>
                      </a:ln>
                    </p:spPr>
                  </p:pic>
                </p:oleObj>
              </mc:Fallback>
            </mc:AlternateContent>
          </a:graphicData>
        </a:graphic>
      </p:graphicFrame>
      <p:sp>
        <p:nvSpPr>
          <p:cNvPr id="7184" name="文本框 9232"/>
          <p:cNvSpPr txBox="1"/>
          <p:nvPr>
            <p:custDataLst>
              <p:tags r:id="rId34"/>
            </p:custDataLst>
          </p:nvPr>
        </p:nvSpPr>
        <p:spPr>
          <a:xfrm>
            <a:off x="2676208" y="4715510"/>
            <a:ext cx="793750" cy="457200"/>
          </a:xfrm>
          <a:prstGeom prst="rect">
            <a:avLst/>
          </a:prstGeom>
          <a:noFill/>
          <a:ln w="9525">
            <a:noFill/>
          </a:ln>
        </p:spPr>
        <p:txBody>
          <a:bodyPr wrap="none" anchor="t" anchorCtr="0">
            <a:spAutoFit/>
          </a:bodyPr>
          <a:p>
            <a:r>
              <a:rPr lang="zh-CN" altLang="en-US" sz="2400" dirty="0">
                <a:latin typeface="Times New Roman" panose="02020603050405020304" charset="0"/>
              </a:rPr>
              <a:t>即：</a:t>
            </a:r>
            <a:endParaRPr lang="zh-CN" altLang="en-US" sz="2400" dirty="0">
              <a:latin typeface="Times New Roman" panose="0202060305040502030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5</a:t>
            </a:r>
            <a:r>
              <a:rPr lang="zh-CN" sz="2800" dirty="0" err="1"/>
              <a:t>、</a:t>
            </a:r>
            <a:r>
              <a:rPr sz="2800" dirty="0" err="1"/>
              <a:t> 球坐标系内的分离变量法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5.1 </a:t>
            </a:r>
            <a:r>
              <a:rPr lang="zh-CN" altLang="en-US" sz="2400" b="1" kern="0" noProof="0" dirty="0" smtClean="0">
                <a:ln>
                  <a:noFill/>
                </a:ln>
                <a:effectLst/>
                <a:uLnTx/>
                <a:uFillTx/>
                <a:latin typeface="宋体" panose="02010600030101010101" pitchFamily="2" charset="-122"/>
                <a:ea typeface="楷体_GB2312"/>
                <a:sym typeface="+mn-ea"/>
              </a:rPr>
              <a:t>球坐标系内的分离变量法    </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8194" name="文本框 10242"/>
          <p:cNvSpPr txBox="1"/>
          <p:nvPr>
            <p:custDataLst>
              <p:tags r:id="rId10"/>
            </p:custDataLst>
          </p:nvPr>
        </p:nvSpPr>
        <p:spPr>
          <a:xfrm>
            <a:off x="2079625" y="1785938"/>
            <a:ext cx="1403350" cy="457200"/>
          </a:xfrm>
          <a:prstGeom prst="rect">
            <a:avLst/>
          </a:prstGeom>
          <a:noFill/>
          <a:ln w="9525">
            <a:noFill/>
          </a:ln>
        </p:spPr>
        <p:txBody>
          <a:bodyPr wrap="none" anchor="t" anchorCtr="0">
            <a:spAutoFit/>
          </a:bodyPr>
          <a:p>
            <a:r>
              <a:rPr lang="zh-CN" altLang="en-US" sz="2400" dirty="0">
                <a:latin typeface="Times New Roman" panose="02020603050405020304" charset="0"/>
              </a:rPr>
              <a:t>也就是：</a:t>
            </a:r>
            <a:endParaRPr lang="zh-CN" altLang="en-US" sz="2400" dirty="0">
              <a:latin typeface="Times New Roman" panose="02020603050405020304" charset="0"/>
            </a:endParaRPr>
          </a:p>
        </p:txBody>
      </p:sp>
      <p:sp>
        <p:nvSpPr>
          <p:cNvPr id="8195" name="矩形 10243"/>
          <p:cNvSpPr/>
          <p:nvPr>
            <p:custDataLst>
              <p:tags r:id="rId11"/>
            </p:custDataLst>
          </p:nvPr>
        </p:nvSpPr>
        <p:spPr>
          <a:xfrm>
            <a:off x="1416050" y="2873375"/>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8196" name="对象 10244"/>
          <p:cNvGraphicFramePr>
            <a:graphicFrameLocks noChangeAspect="1"/>
          </p:cNvGraphicFramePr>
          <p:nvPr>
            <p:custDataLst>
              <p:tags r:id="rId12"/>
            </p:custDataLst>
          </p:nvPr>
        </p:nvGraphicFramePr>
        <p:xfrm>
          <a:off x="3324225" y="2146300"/>
          <a:ext cx="5543550" cy="920750"/>
        </p:xfrm>
        <a:graphic>
          <a:graphicData uri="http://schemas.openxmlformats.org/presentationml/2006/ole">
            <mc:AlternateContent xmlns:mc="http://schemas.openxmlformats.org/markup-compatibility/2006">
              <mc:Choice xmlns:v="urn:schemas-microsoft-com:vml" Requires="v">
                <p:oleObj spid="_x0000_s3104" name="" r:id="rId13" imgW="2527300" imgH="419100" progId="Equation.3">
                  <p:embed/>
                </p:oleObj>
              </mc:Choice>
              <mc:Fallback>
                <p:oleObj name="" r:id="rId13" imgW="2527300" imgH="419100" progId="Equation.3">
                  <p:embed/>
                  <p:pic>
                    <p:nvPicPr>
                      <p:cNvPr id="0" name="图片 3103"/>
                      <p:cNvPicPr/>
                      <p:nvPr/>
                    </p:nvPicPr>
                    <p:blipFill>
                      <a:blip r:embed="rId14"/>
                      <a:stretch>
                        <a:fillRect/>
                      </a:stretch>
                    </p:blipFill>
                    <p:spPr>
                      <a:xfrm>
                        <a:off x="3324225" y="2146300"/>
                        <a:ext cx="5543550" cy="920750"/>
                      </a:xfrm>
                      <a:prstGeom prst="rect">
                        <a:avLst/>
                      </a:prstGeom>
                      <a:noFill/>
                      <a:ln w="38100">
                        <a:noFill/>
                        <a:miter/>
                      </a:ln>
                    </p:spPr>
                  </p:pic>
                </p:oleObj>
              </mc:Fallback>
            </mc:AlternateContent>
          </a:graphicData>
        </a:graphic>
      </p:graphicFrame>
      <p:sp>
        <p:nvSpPr>
          <p:cNvPr id="8197" name="文本框 10245"/>
          <p:cNvSpPr txBox="1"/>
          <p:nvPr>
            <p:custDataLst>
              <p:tags r:id="rId15"/>
            </p:custDataLst>
          </p:nvPr>
        </p:nvSpPr>
        <p:spPr>
          <a:xfrm>
            <a:off x="2171700" y="4883150"/>
            <a:ext cx="7734935" cy="1050290"/>
          </a:xfrm>
          <a:prstGeom prst="rect">
            <a:avLst/>
          </a:prstGeom>
          <a:noFill/>
          <a:ln w="9525">
            <a:noFill/>
          </a:ln>
        </p:spPr>
        <p:txBody>
          <a:bodyPr wrap="none" anchor="t" anchorCtr="0">
            <a:spAutoFit/>
          </a:bodyPr>
          <a:p>
            <a:pPr>
              <a:lnSpc>
                <a:spcPct val="130000"/>
              </a:lnSpc>
            </a:pPr>
            <a:r>
              <a:rPr lang="zh-CN" altLang="en-US" sz="2400" dirty="0">
                <a:latin typeface="Times New Roman" panose="02020603050405020304" charset="0"/>
              </a:rPr>
              <a:t>下面分别考虑</a:t>
            </a:r>
            <a:r>
              <a:rPr lang="en-US" altLang="zh-CN" sz="2400" dirty="0">
                <a:latin typeface="Times New Roman" panose="02020603050405020304" charset="0"/>
              </a:rPr>
              <a:t>m</a:t>
            </a:r>
            <a:r>
              <a:rPr lang="zh-CN" altLang="en-US" sz="2400" dirty="0">
                <a:latin typeface="Times New Roman" panose="02020603050405020304" charset="0"/>
              </a:rPr>
              <a:t>等于零（势函数成轴对称，与    无关；）</a:t>
            </a:r>
            <a:endParaRPr lang="zh-CN" altLang="en-US" sz="2400" dirty="0">
              <a:latin typeface="Times New Roman" panose="02020603050405020304" charset="0"/>
            </a:endParaRPr>
          </a:p>
          <a:p>
            <a:pPr>
              <a:lnSpc>
                <a:spcPct val="130000"/>
              </a:lnSpc>
            </a:pPr>
            <a:r>
              <a:rPr lang="zh-CN" altLang="en-US" sz="2400" dirty="0">
                <a:latin typeface="Times New Roman" panose="02020603050405020304" charset="0"/>
              </a:rPr>
              <a:t>和不等于零两种情况考虑（一般情况）。</a:t>
            </a:r>
            <a:endParaRPr lang="zh-CN" altLang="en-US" sz="2400" dirty="0">
              <a:latin typeface="Times New Roman" panose="02020603050405020304" charset="0"/>
            </a:endParaRPr>
          </a:p>
        </p:txBody>
      </p:sp>
      <p:sp>
        <p:nvSpPr>
          <p:cNvPr id="8198" name="矩形 10246"/>
          <p:cNvSpPr/>
          <p:nvPr>
            <p:custDataLst>
              <p:tags r:id="rId16"/>
            </p:custDataLst>
          </p:nvPr>
        </p:nvSpPr>
        <p:spPr>
          <a:xfrm>
            <a:off x="1416050" y="3001963"/>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8199" name="对象 10247"/>
          <p:cNvGraphicFramePr>
            <a:graphicFrameLocks noChangeAspect="1"/>
          </p:cNvGraphicFramePr>
          <p:nvPr>
            <p:custDataLst>
              <p:tags r:id="rId17"/>
            </p:custDataLst>
          </p:nvPr>
        </p:nvGraphicFramePr>
        <p:xfrm>
          <a:off x="8293100" y="5027613"/>
          <a:ext cx="260350" cy="296862"/>
        </p:xfrm>
        <a:graphic>
          <a:graphicData uri="http://schemas.openxmlformats.org/presentationml/2006/ole">
            <mc:AlternateContent xmlns:mc="http://schemas.openxmlformats.org/markup-compatibility/2006">
              <mc:Choice xmlns:v="urn:schemas-microsoft-com:vml" Requires="v">
                <p:oleObj spid="_x0000_s3106" name="" r:id="rId18" imgW="140335" imgH="165735" progId="Equation.3">
                  <p:embed/>
                </p:oleObj>
              </mc:Choice>
              <mc:Fallback>
                <p:oleObj name="" r:id="rId18" imgW="140335" imgH="165735" progId="Equation.3">
                  <p:embed/>
                  <p:pic>
                    <p:nvPicPr>
                      <p:cNvPr id="0" name="图片 3105"/>
                      <p:cNvPicPr/>
                      <p:nvPr/>
                    </p:nvPicPr>
                    <p:blipFill>
                      <a:blip r:embed="rId19"/>
                      <a:stretch>
                        <a:fillRect/>
                      </a:stretch>
                    </p:blipFill>
                    <p:spPr>
                      <a:xfrm>
                        <a:off x="8293100" y="5027613"/>
                        <a:ext cx="260350" cy="296862"/>
                      </a:xfrm>
                      <a:prstGeom prst="rect">
                        <a:avLst/>
                      </a:prstGeom>
                      <a:noFill/>
                      <a:ln w="38100">
                        <a:noFill/>
                        <a:miter/>
                      </a:ln>
                    </p:spPr>
                  </p:pic>
                </p:oleObj>
              </mc:Fallback>
            </mc:AlternateContent>
          </a:graphicData>
        </a:graphic>
      </p:graphicFrame>
      <p:graphicFrame>
        <p:nvGraphicFramePr>
          <p:cNvPr id="8200" name="内容占位符 10248"/>
          <p:cNvGraphicFramePr>
            <a:graphicFrameLocks noChangeAspect="1"/>
          </p:cNvGraphicFramePr>
          <p:nvPr>
            <p:custDataLst>
              <p:tags r:id="rId20"/>
            </p:custDataLst>
          </p:nvPr>
        </p:nvGraphicFramePr>
        <p:xfrm>
          <a:off x="4403725" y="3514725"/>
          <a:ext cx="2951163" cy="914400"/>
        </p:xfrm>
        <a:graphic>
          <a:graphicData uri="http://schemas.openxmlformats.org/presentationml/2006/ole">
            <mc:AlternateContent xmlns:mc="http://schemas.openxmlformats.org/markup-compatibility/2006">
              <mc:Choice xmlns:v="urn:schemas-microsoft-com:vml" Requires="v">
                <p:oleObj spid="_x0000_s3108" name="" r:id="rId21" imgW="1270635" imgH="393700" progId="Equation.3">
                  <p:embed/>
                </p:oleObj>
              </mc:Choice>
              <mc:Fallback>
                <p:oleObj name="" r:id="rId21" imgW="1270635" imgH="393700" progId="Equation.3">
                  <p:embed/>
                  <p:pic>
                    <p:nvPicPr>
                      <p:cNvPr id="0" name="图片 3107"/>
                      <p:cNvPicPr/>
                      <p:nvPr/>
                    </p:nvPicPr>
                    <p:blipFill>
                      <a:blip r:embed="rId22"/>
                      <a:stretch>
                        <a:fillRect/>
                      </a:stretch>
                    </p:blipFill>
                    <p:spPr>
                      <a:xfrm>
                        <a:off x="4403725" y="3514725"/>
                        <a:ext cx="2951163" cy="91440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5</a:t>
            </a:r>
            <a:r>
              <a:rPr lang="zh-CN" sz="2800" dirty="0" err="1"/>
              <a:t>、</a:t>
            </a:r>
            <a:r>
              <a:rPr sz="2800" dirty="0" err="1"/>
              <a:t> 球坐标系内的分离变量法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5.2 </a:t>
            </a:r>
            <a:r>
              <a:rPr lang="zh-CN" altLang="en-US" sz="2400" b="1" kern="0" noProof="0" dirty="0" smtClean="0">
                <a:ln>
                  <a:noFill/>
                </a:ln>
                <a:effectLst/>
                <a:uLnTx/>
                <a:uFillTx/>
                <a:latin typeface="宋体" panose="02010600030101010101" pitchFamily="2" charset="-122"/>
                <a:ea typeface="楷体_GB2312"/>
                <a:sym typeface="+mn-ea"/>
              </a:rPr>
              <a:t>二维轴对称场的边值问题</a:t>
            </a:r>
            <a:endParaRPr lang="zh-CN" altLang="en-US" sz="2400" b="1" kern="0" noProof="0" dirty="0" smtClean="0">
              <a:ln>
                <a:noFill/>
              </a:ln>
              <a:effectLst/>
              <a:uLnTx/>
              <a:uFillTx/>
              <a:latin typeface="宋体" panose="02010600030101010101" pitchFamily="2" charset="-122"/>
              <a:ea typeface="楷体_GB2312"/>
              <a:sym typeface="+mn-ea"/>
            </a:endParaRPr>
          </a:p>
        </p:txBody>
      </p:sp>
      <p:graphicFrame>
        <p:nvGraphicFramePr>
          <p:cNvPr id="9218" name="内容占位符 11266"/>
          <p:cNvGraphicFramePr>
            <a:graphicFrameLocks noChangeAspect="1"/>
          </p:cNvGraphicFramePr>
          <p:nvPr>
            <p:custDataLst>
              <p:tags r:id="rId10"/>
            </p:custDataLst>
          </p:nvPr>
        </p:nvGraphicFramePr>
        <p:xfrm>
          <a:off x="3470910" y="1547178"/>
          <a:ext cx="6100763" cy="1050925"/>
        </p:xfrm>
        <a:graphic>
          <a:graphicData uri="http://schemas.openxmlformats.org/presentationml/2006/ole">
            <mc:AlternateContent xmlns:mc="http://schemas.openxmlformats.org/markup-compatibility/2006">
              <mc:Choice xmlns:v="urn:schemas-microsoft-com:vml" Requires="v">
                <p:oleObj spid="_x0000_s3111" name="" r:id="rId11" imgW="2527300" imgH="419100" progId="Equation.3">
                  <p:embed/>
                </p:oleObj>
              </mc:Choice>
              <mc:Fallback>
                <p:oleObj name="" r:id="rId11" imgW="2527300" imgH="419100" progId="Equation.3">
                  <p:embed/>
                  <p:pic>
                    <p:nvPicPr>
                      <p:cNvPr id="0" name="图片 3110"/>
                      <p:cNvPicPr/>
                      <p:nvPr/>
                    </p:nvPicPr>
                    <p:blipFill>
                      <a:blip r:embed="rId12"/>
                      <a:stretch>
                        <a:fillRect/>
                      </a:stretch>
                    </p:blipFill>
                    <p:spPr>
                      <a:xfrm>
                        <a:off x="3470910" y="1547178"/>
                        <a:ext cx="6100763" cy="1050925"/>
                      </a:xfrm>
                      <a:prstGeom prst="rect">
                        <a:avLst/>
                      </a:prstGeom>
                      <a:noFill/>
                      <a:ln w="38100">
                        <a:miter/>
                      </a:ln>
                    </p:spPr>
                  </p:pic>
                </p:oleObj>
              </mc:Fallback>
            </mc:AlternateContent>
          </a:graphicData>
        </a:graphic>
      </p:graphicFrame>
      <p:sp>
        <p:nvSpPr>
          <p:cNvPr id="9219" name="文本框 11267"/>
          <p:cNvSpPr txBox="1"/>
          <p:nvPr>
            <p:custDataLst>
              <p:tags r:id="rId13"/>
            </p:custDataLst>
          </p:nvPr>
        </p:nvSpPr>
        <p:spPr>
          <a:xfrm>
            <a:off x="2350135" y="1783715"/>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对方程</a:t>
            </a:r>
            <a:endParaRPr lang="zh-CN" altLang="en-US" sz="2400" dirty="0">
              <a:latin typeface="Times New Roman" panose="02020603050405020304" charset="0"/>
            </a:endParaRPr>
          </a:p>
        </p:txBody>
      </p:sp>
      <p:sp>
        <p:nvSpPr>
          <p:cNvPr id="9220" name="文本框 11268"/>
          <p:cNvSpPr txBox="1"/>
          <p:nvPr>
            <p:custDataLst>
              <p:tags r:id="rId14"/>
            </p:custDataLst>
          </p:nvPr>
        </p:nvSpPr>
        <p:spPr>
          <a:xfrm>
            <a:off x="2421573" y="3172778"/>
            <a:ext cx="2096135" cy="460375"/>
          </a:xfrm>
          <a:prstGeom prst="rect">
            <a:avLst/>
          </a:prstGeom>
          <a:noFill/>
          <a:ln w="9525">
            <a:noFill/>
          </a:ln>
        </p:spPr>
        <p:txBody>
          <a:bodyPr wrap="none" anchor="t" anchorCtr="0">
            <a:spAutoFit/>
          </a:bodyPr>
          <a:p>
            <a:r>
              <a:rPr lang="zh-CN" altLang="en-US" sz="2400" dirty="0">
                <a:latin typeface="Times New Roman" panose="02020603050405020304" charset="0"/>
              </a:rPr>
              <a:t>若</a:t>
            </a:r>
            <a:r>
              <a:rPr lang="en-US" altLang="zh-CN" sz="2400" dirty="0">
                <a:latin typeface="Times New Roman" panose="02020603050405020304" charset="0"/>
              </a:rPr>
              <a:t>m</a:t>
            </a:r>
            <a:r>
              <a:rPr lang="zh-CN" altLang="en-US" sz="2400" dirty="0">
                <a:latin typeface="Times New Roman" panose="02020603050405020304" charset="0"/>
              </a:rPr>
              <a:t>＝</a:t>
            </a:r>
            <a:r>
              <a:rPr lang="en-US" altLang="zh-CN" sz="2400" dirty="0">
                <a:latin typeface="Times New Roman" panose="02020603050405020304" charset="0"/>
              </a:rPr>
              <a:t>0</a:t>
            </a:r>
            <a:r>
              <a:rPr lang="zh-CN" altLang="en-US" sz="2400" dirty="0">
                <a:latin typeface="Times New Roman" panose="02020603050405020304" charset="0"/>
              </a:rPr>
              <a:t>，</a:t>
            </a:r>
            <a:r>
              <a:rPr lang="zh-CN" altLang="en-US" sz="2400" dirty="0">
                <a:latin typeface="Times New Roman" panose="02020603050405020304" charset="0"/>
              </a:rPr>
              <a:t>则：</a:t>
            </a:r>
            <a:endParaRPr lang="zh-CN" altLang="en-US" sz="2400" dirty="0">
              <a:latin typeface="Times New Roman" panose="02020603050405020304" charset="0"/>
            </a:endParaRPr>
          </a:p>
        </p:txBody>
      </p:sp>
      <p:sp>
        <p:nvSpPr>
          <p:cNvPr id="9221" name="矩形 11269"/>
          <p:cNvSpPr/>
          <p:nvPr>
            <p:custDataLst>
              <p:tags r:id="rId15"/>
            </p:custDataLst>
          </p:nvPr>
        </p:nvSpPr>
        <p:spPr>
          <a:xfrm>
            <a:off x="1470660" y="3158490"/>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9222" name="对象 11270"/>
          <p:cNvGraphicFramePr>
            <a:graphicFrameLocks noChangeAspect="1"/>
          </p:cNvGraphicFramePr>
          <p:nvPr>
            <p:custDataLst>
              <p:tags r:id="rId16"/>
            </p:custDataLst>
          </p:nvPr>
        </p:nvGraphicFramePr>
        <p:xfrm>
          <a:off x="3809048" y="3728403"/>
          <a:ext cx="4465637" cy="996950"/>
        </p:xfrm>
        <a:graphic>
          <a:graphicData uri="http://schemas.openxmlformats.org/presentationml/2006/ole">
            <mc:AlternateContent xmlns:mc="http://schemas.openxmlformats.org/markup-compatibility/2006">
              <mc:Choice xmlns:v="urn:schemas-microsoft-com:vml" Requires="v">
                <p:oleObj spid="_x0000_s3112" name="" r:id="rId17" imgW="1879600" imgH="419100" progId="Equation.3">
                  <p:embed/>
                </p:oleObj>
              </mc:Choice>
              <mc:Fallback>
                <p:oleObj name="" r:id="rId17" imgW="1879600" imgH="419100" progId="Equation.3">
                  <p:embed/>
                  <p:pic>
                    <p:nvPicPr>
                      <p:cNvPr id="0" name="图片 3111"/>
                      <p:cNvPicPr/>
                      <p:nvPr/>
                    </p:nvPicPr>
                    <p:blipFill>
                      <a:blip r:embed="rId18"/>
                      <a:stretch>
                        <a:fillRect/>
                      </a:stretch>
                    </p:blipFill>
                    <p:spPr>
                      <a:xfrm>
                        <a:off x="3809048" y="3728403"/>
                        <a:ext cx="4465637" cy="996950"/>
                      </a:xfrm>
                      <a:prstGeom prst="rect">
                        <a:avLst/>
                      </a:prstGeom>
                      <a:noFill/>
                      <a:ln w="38100">
                        <a:noFill/>
                        <a:miter/>
                      </a:ln>
                    </p:spPr>
                  </p:pic>
                </p:oleObj>
              </mc:Fallback>
            </mc:AlternateContent>
          </a:graphicData>
        </a:graphic>
      </p:graphicFrame>
      <p:sp>
        <p:nvSpPr>
          <p:cNvPr id="9223" name="矩形 11271"/>
          <p:cNvSpPr/>
          <p:nvPr>
            <p:custDataLst>
              <p:tags r:id="rId19"/>
            </p:custDataLst>
          </p:nvPr>
        </p:nvSpPr>
        <p:spPr>
          <a:xfrm>
            <a:off x="2513648" y="4807903"/>
            <a:ext cx="6280150" cy="457200"/>
          </a:xfrm>
          <a:prstGeom prst="rect">
            <a:avLst/>
          </a:prstGeom>
          <a:noFill/>
          <a:ln w="9525">
            <a:noFill/>
          </a:ln>
        </p:spPr>
        <p:txBody>
          <a:bodyPr wrap="none" anchor="ctr" anchorCtr="0">
            <a:spAutoFit/>
          </a:bodyPr>
          <a:p>
            <a:r>
              <a:rPr lang="zh-CN" altLang="en-US" sz="2400" dirty="0">
                <a:latin typeface="Times New Roman" panose="02020603050405020304" charset="0"/>
              </a:rPr>
              <a:t>上式称为勒让德方程。它具有幂级数解。如令</a:t>
            </a:r>
            <a:endParaRPr lang="zh-CN" altLang="en-US" sz="2400" dirty="0">
              <a:latin typeface="Times New Roman" panose="02020603050405020304" charset="0"/>
            </a:endParaRPr>
          </a:p>
        </p:txBody>
      </p:sp>
      <p:sp>
        <p:nvSpPr>
          <p:cNvPr id="9224" name="矩形 11272"/>
          <p:cNvSpPr/>
          <p:nvPr>
            <p:custDataLst>
              <p:tags r:id="rId20"/>
            </p:custDataLst>
          </p:nvPr>
        </p:nvSpPr>
        <p:spPr>
          <a:xfrm>
            <a:off x="1470660" y="3268028"/>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9225" name="对象 11273"/>
          <p:cNvGraphicFramePr>
            <a:graphicFrameLocks noChangeAspect="1"/>
          </p:cNvGraphicFramePr>
          <p:nvPr>
            <p:custDataLst>
              <p:tags r:id="rId21"/>
            </p:custDataLst>
          </p:nvPr>
        </p:nvGraphicFramePr>
        <p:xfrm>
          <a:off x="2658110" y="5528628"/>
          <a:ext cx="4033838" cy="392112"/>
        </p:xfrm>
        <a:graphic>
          <a:graphicData uri="http://schemas.openxmlformats.org/presentationml/2006/ole">
            <mc:AlternateContent xmlns:mc="http://schemas.openxmlformats.org/markup-compatibility/2006">
              <mc:Choice xmlns:v="urn:schemas-microsoft-com:vml" Requires="v">
                <p:oleObj spid="_x0000_s3110" name="" r:id="rId22" imgW="2057400" imgH="203200" progId="Equation.3">
                  <p:embed/>
                </p:oleObj>
              </mc:Choice>
              <mc:Fallback>
                <p:oleObj name="" r:id="rId22" imgW="2057400" imgH="203200" progId="Equation.3">
                  <p:embed/>
                  <p:pic>
                    <p:nvPicPr>
                      <p:cNvPr id="0" name="图片 3109"/>
                      <p:cNvPicPr/>
                      <p:nvPr/>
                    </p:nvPicPr>
                    <p:blipFill>
                      <a:blip r:embed="rId23"/>
                      <a:stretch>
                        <a:fillRect/>
                      </a:stretch>
                    </p:blipFill>
                    <p:spPr>
                      <a:xfrm>
                        <a:off x="2658110" y="5528628"/>
                        <a:ext cx="4033838" cy="3921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5</a:t>
            </a:r>
            <a:r>
              <a:rPr lang="zh-CN" sz="2800" dirty="0" err="1"/>
              <a:t>、</a:t>
            </a:r>
            <a:r>
              <a:rPr sz="2800" dirty="0" err="1"/>
              <a:t> 球坐标系内的分离变量法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5.2 </a:t>
            </a:r>
            <a:r>
              <a:rPr lang="zh-CN" altLang="en-US" sz="2400" b="1" kern="0" noProof="0" dirty="0" smtClean="0">
                <a:ln>
                  <a:noFill/>
                </a:ln>
                <a:effectLst/>
                <a:uLnTx/>
                <a:uFillTx/>
                <a:latin typeface="宋体" panose="02010600030101010101" pitchFamily="2" charset="-122"/>
                <a:ea typeface="楷体_GB2312"/>
                <a:sym typeface="+mn-ea"/>
              </a:rPr>
              <a:t>二维轴对称场的边值问题</a:t>
            </a:r>
            <a:endParaRPr lang="zh-CN" altLang="en-US" sz="2400" b="1" kern="0" noProof="0" dirty="0" smtClean="0">
              <a:ln>
                <a:noFill/>
              </a:ln>
              <a:effectLst/>
              <a:uLnTx/>
              <a:uFillTx/>
              <a:latin typeface="宋体" panose="02010600030101010101" pitchFamily="2" charset="-122"/>
              <a:ea typeface="楷体_GB2312"/>
              <a:sym typeface="+mn-ea"/>
            </a:endParaRPr>
          </a:p>
        </p:txBody>
      </p:sp>
      <p:graphicFrame>
        <p:nvGraphicFramePr>
          <p:cNvPr id="11266" name="对象 14338"/>
          <p:cNvGraphicFramePr>
            <a:graphicFrameLocks noChangeAspect="1"/>
          </p:cNvGraphicFramePr>
          <p:nvPr>
            <p:custDataLst>
              <p:tags r:id="rId10"/>
            </p:custDataLst>
          </p:nvPr>
        </p:nvGraphicFramePr>
        <p:xfrm>
          <a:off x="4440238" y="3449638"/>
          <a:ext cx="3673475" cy="788987"/>
        </p:xfrm>
        <a:graphic>
          <a:graphicData uri="http://schemas.openxmlformats.org/presentationml/2006/ole">
            <mc:AlternateContent xmlns:mc="http://schemas.openxmlformats.org/markup-compatibility/2006">
              <mc:Choice xmlns:v="urn:schemas-microsoft-com:vml" Requires="v">
                <p:oleObj spid="_x0000_s3080" name="" r:id="rId11" imgW="1955800" imgH="419100" progId="Equation.3">
                  <p:embed/>
                </p:oleObj>
              </mc:Choice>
              <mc:Fallback>
                <p:oleObj name="" r:id="rId11" imgW="1955800" imgH="419100" progId="Equation.3">
                  <p:embed/>
                  <p:pic>
                    <p:nvPicPr>
                      <p:cNvPr id="0" name="图片 3079"/>
                      <p:cNvPicPr/>
                      <p:nvPr/>
                    </p:nvPicPr>
                    <p:blipFill>
                      <a:blip r:embed="rId12"/>
                      <a:stretch>
                        <a:fillRect/>
                      </a:stretch>
                    </p:blipFill>
                    <p:spPr>
                      <a:xfrm>
                        <a:off x="4440238" y="3449638"/>
                        <a:ext cx="3673475" cy="788987"/>
                      </a:xfrm>
                      <a:prstGeom prst="rect">
                        <a:avLst/>
                      </a:prstGeom>
                      <a:noFill/>
                      <a:ln w="38100">
                        <a:noFill/>
                        <a:miter/>
                      </a:ln>
                    </p:spPr>
                  </p:pic>
                </p:oleObj>
              </mc:Fallback>
            </mc:AlternateContent>
          </a:graphicData>
        </a:graphic>
      </p:graphicFrame>
      <p:sp>
        <p:nvSpPr>
          <p:cNvPr id="11267" name="文本框 14339"/>
          <p:cNvSpPr txBox="1"/>
          <p:nvPr>
            <p:custDataLst>
              <p:tags r:id="rId13"/>
            </p:custDataLst>
          </p:nvPr>
        </p:nvSpPr>
        <p:spPr>
          <a:xfrm>
            <a:off x="3000375" y="2441575"/>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此时：</a:t>
            </a:r>
            <a:endParaRPr lang="zh-CN" altLang="en-US" sz="2400" dirty="0">
              <a:latin typeface="Times New Roman" panose="02020603050405020304" charset="0"/>
            </a:endParaRPr>
          </a:p>
        </p:txBody>
      </p:sp>
      <p:sp>
        <p:nvSpPr>
          <p:cNvPr id="11268" name="文本框 14340"/>
          <p:cNvSpPr txBox="1"/>
          <p:nvPr>
            <p:custDataLst>
              <p:tags r:id="rId14"/>
            </p:custDataLst>
          </p:nvPr>
        </p:nvSpPr>
        <p:spPr>
          <a:xfrm>
            <a:off x="7824788" y="2441575"/>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化为：</a:t>
            </a:r>
            <a:endParaRPr lang="zh-CN" altLang="en-US" sz="2400" dirty="0">
              <a:latin typeface="Times New Roman" panose="02020603050405020304" charset="0"/>
            </a:endParaRPr>
          </a:p>
        </p:txBody>
      </p:sp>
      <p:graphicFrame>
        <p:nvGraphicFramePr>
          <p:cNvPr id="11269" name="内容占位符 14341"/>
          <p:cNvGraphicFramePr>
            <a:graphicFrameLocks noChangeAspect="1"/>
          </p:cNvGraphicFramePr>
          <p:nvPr>
            <p:custDataLst>
              <p:tags r:id="rId15"/>
            </p:custDataLst>
          </p:nvPr>
        </p:nvGraphicFramePr>
        <p:xfrm>
          <a:off x="4403725" y="1938338"/>
          <a:ext cx="2516188" cy="809625"/>
        </p:xfrm>
        <a:graphic>
          <a:graphicData uri="http://schemas.openxmlformats.org/presentationml/2006/ole">
            <mc:AlternateContent xmlns:mc="http://schemas.openxmlformats.org/markup-compatibility/2006">
              <mc:Choice xmlns:v="urn:schemas-microsoft-com:vml" Requires="v">
                <p:oleObj spid="_x0000_s3079" name="" r:id="rId16" imgW="1270635" imgH="393700" progId="Equation.3">
                  <p:embed/>
                </p:oleObj>
              </mc:Choice>
              <mc:Fallback>
                <p:oleObj name="" r:id="rId16" imgW="1270635" imgH="393700" progId="Equation.3">
                  <p:embed/>
                  <p:pic>
                    <p:nvPicPr>
                      <p:cNvPr id="0" name="图片 3078"/>
                      <p:cNvPicPr/>
                      <p:nvPr/>
                    </p:nvPicPr>
                    <p:blipFill>
                      <a:blip r:embed="rId17"/>
                      <a:stretch>
                        <a:fillRect/>
                      </a:stretch>
                    </p:blipFill>
                    <p:spPr>
                      <a:xfrm>
                        <a:off x="4403725" y="1938338"/>
                        <a:ext cx="2516188" cy="809625"/>
                      </a:xfrm>
                      <a:prstGeom prst="rect">
                        <a:avLst/>
                      </a:prstGeom>
                      <a:noFill/>
                      <a:ln w="38100">
                        <a:miter/>
                      </a:ln>
                    </p:spPr>
                  </p:pic>
                </p:oleObj>
              </mc:Fallback>
            </mc:AlternateContent>
          </a:graphicData>
        </a:graphic>
      </p:graphicFrame>
      <p:sp>
        <p:nvSpPr>
          <p:cNvPr id="11270" name="文本框 14342"/>
          <p:cNvSpPr txBox="1"/>
          <p:nvPr>
            <p:custDataLst>
              <p:tags r:id="rId18"/>
            </p:custDataLst>
          </p:nvPr>
        </p:nvSpPr>
        <p:spPr>
          <a:xfrm>
            <a:off x="3071813" y="4359275"/>
            <a:ext cx="3840480" cy="460375"/>
          </a:xfrm>
          <a:prstGeom prst="rect">
            <a:avLst/>
          </a:prstGeom>
          <a:noFill/>
          <a:ln w="9525">
            <a:noFill/>
          </a:ln>
        </p:spPr>
        <p:txBody>
          <a:bodyPr wrap="none" anchor="t" anchorCtr="0">
            <a:spAutoFit/>
          </a:bodyPr>
          <a:p>
            <a:r>
              <a:rPr lang="zh-CN" altLang="en-US" sz="2400" dirty="0">
                <a:latin typeface="Times New Roman" panose="02020603050405020304" charset="0"/>
              </a:rPr>
              <a:t>为一欧拉型方程，其解为：</a:t>
            </a:r>
            <a:endParaRPr lang="zh-CN" altLang="en-US" sz="2400" dirty="0">
              <a:latin typeface="Times New Roman" panose="02020603050405020304" charset="0"/>
            </a:endParaRPr>
          </a:p>
        </p:txBody>
      </p:sp>
      <p:sp>
        <p:nvSpPr>
          <p:cNvPr id="11271" name="矩形 14343"/>
          <p:cNvSpPr/>
          <p:nvPr>
            <p:custDataLst>
              <p:tags r:id="rId19"/>
            </p:custDataLst>
          </p:nvPr>
        </p:nvSpPr>
        <p:spPr>
          <a:xfrm>
            <a:off x="1812925" y="3406775"/>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11272" name="对象 14344"/>
          <p:cNvGraphicFramePr>
            <a:graphicFrameLocks noChangeAspect="1"/>
          </p:cNvGraphicFramePr>
          <p:nvPr>
            <p:custDataLst>
              <p:tags r:id="rId20"/>
            </p:custDataLst>
          </p:nvPr>
        </p:nvGraphicFramePr>
        <p:xfrm>
          <a:off x="4513263" y="5176838"/>
          <a:ext cx="3167062" cy="546100"/>
        </p:xfrm>
        <a:graphic>
          <a:graphicData uri="http://schemas.openxmlformats.org/presentationml/2006/ole">
            <mc:AlternateContent xmlns:mc="http://schemas.openxmlformats.org/markup-compatibility/2006">
              <mc:Choice xmlns:v="urn:schemas-microsoft-com:vml" Requires="v">
                <p:oleObj spid="_x0000_s3078" name="" r:id="rId21" imgW="1322070" imgH="228600" progId="Equation.3">
                  <p:embed/>
                </p:oleObj>
              </mc:Choice>
              <mc:Fallback>
                <p:oleObj name="" r:id="rId21" imgW="1322070" imgH="228600" progId="Equation.3">
                  <p:embed/>
                  <p:pic>
                    <p:nvPicPr>
                      <p:cNvPr id="0" name="图片 3077"/>
                      <p:cNvPicPr/>
                      <p:nvPr/>
                    </p:nvPicPr>
                    <p:blipFill>
                      <a:blip r:embed="rId22"/>
                      <a:stretch>
                        <a:fillRect/>
                      </a:stretch>
                    </p:blipFill>
                    <p:spPr>
                      <a:xfrm>
                        <a:off x="4513263" y="5176838"/>
                        <a:ext cx="3167062" cy="546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5</a:t>
            </a:r>
            <a:r>
              <a:rPr lang="zh-CN" sz="2800" dirty="0" err="1"/>
              <a:t>、</a:t>
            </a:r>
            <a:r>
              <a:rPr sz="2800" dirty="0" err="1"/>
              <a:t> 球坐标系内的分离变量法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5.3 </a:t>
            </a:r>
            <a:r>
              <a:rPr lang="zh-CN" altLang="en-US" sz="2400" b="1" kern="0" noProof="0" dirty="0" smtClean="0">
                <a:ln>
                  <a:noFill/>
                </a:ln>
                <a:effectLst/>
                <a:uLnTx/>
                <a:uFillTx/>
                <a:latin typeface="宋体" panose="02010600030101010101" pitchFamily="2" charset="-122"/>
                <a:ea typeface="楷体_GB2312"/>
                <a:sym typeface="+mn-ea"/>
              </a:rPr>
              <a:t>三维场的边值问题</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3314" name="矩形 24578"/>
          <p:cNvSpPr/>
          <p:nvPr>
            <p:custDataLst>
              <p:tags r:id="rId10"/>
            </p:custDataLst>
          </p:nvPr>
        </p:nvSpPr>
        <p:spPr>
          <a:xfrm>
            <a:off x="1565275" y="2655888"/>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13315" name="对象 24579"/>
          <p:cNvGraphicFramePr>
            <a:graphicFrameLocks noChangeAspect="1"/>
          </p:cNvGraphicFramePr>
          <p:nvPr>
            <p:custDataLst>
              <p:tags r:id="rId11"/>
            </p:custDataLst>
          </p:nvPr>
        </p:nvGraphicFramePr>
        <p:xfrm>
          <a:off x="3041650" y="1603375"/>
          <a:ext cx="719138" cy="307975"/>
        </p:xfrm>
        <a:graphic>
          <a:graphicData uri="http://schemas.openxmlformats.org/presentationml/2006/ole">
            <mc:AlternateContent xmlns:mc="http://schemas.openxmlformats.org/markup-compatibility/2006">
              <mc:Choice xmlns:v="urn:schemas-microsoft-com:vml" Requires="v">
                <p:oleObj spid="_x0000_s3084" name="" r:id="rId12" imgW="470535" imgH="203200" progId="Equation.3">
                  <p:embed/>
                </p:oleObj>
              </mc:Choice>
              <mc:Fallback>
                <p:oleObj name="" r:id="rId12" imgW="470535" imgH="203200" progId="Equation.3">
                  <p:embed/>
                  <p:pic>
                    <p:nvPicPr>
                      <p:cNvPr id="0" name="图片 3083"/>
                      <p:cNvPicPr/>
                      <p:nvPr/>
                    </p:nvPicPr>
                    <p:blipFill>
                      <a:blip r:embed="rId13"/>
                      <a:stretch>
                        <a:fillRect/>
                      </a:stretch>
                    </p:blipFill>
                    <p:spPr>
                      <a:xfrm>
                        <a:off x="3041650" y="1603375"/>
                        <a:ext cx="719138" cy="307975"/>
                      </a:xfrm>
                      <a:prstGeom prst="rect">
                        <a:avLst/>
                      </a:prstGeom>
                      <a:noFill/>
                      <a:ln w="38100">
                        <a:noFill/>
                        <a:miter/>
                      </a:ln>
                    </p:spPr>
                  </p:pic>
                </p:oleObj>
              </mc:Fallback>
            </mc:AlternateContent>
          </a:graphicData>
        </a:graphic>
      </p:graphicFrame>
      <p:sp>
        <p:nvSpPr>
          <p:cNvPr id="13316" name="矩形 24580"/>
          <p:cNvSpPr/>
          <p:nvPr>
            <p:custDataLst>
              <p:tags r:id="rId14"/>
            </p:custDataLst>
          </p:nvPr>
        </p:nvSpPr>
        <p:spPr>
          <a:xfrm>
            <a:off x="1565275" y="2546350"/>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13317" name="对象 24581"/>
          <p:cNvGraphicFramePr>
            <a:graphicFrameLocks noChangeAspect="1"/>
          </p:cNvGraphicFramePr>
          <p:nvPr>
            <p:custDataLst>
              <p:tags r:id="rId15"/>
            </p:custDataLst>
          </p:nvPr>
        </p:nvGraphicFramePr>
        <p:xfrm>
          <a:off x="3041650" y="2162175"/>
          <a:ext cx="5543550" cy="809625"/>
        </p:xfrm>
        <a:graphic>
          <a:graphicData uri="http://schemas.openxmlformats.org/presentationml/2006/ole">
            <mc:AlternateContent xmlns:mc="http://schemas.openxmlformats.org/markup-compatibility/2006">
              <mc:Choice xmlns:v="urn:schemas-microsoft-com:vml" Requires="v">
                <p:oleObj spid="_x0000_s3085" name="" r:id="rId16" imgW="2870200" imgH="419100" progId="Equation.3">
                  <p:embed/>
                </p:oleObj>
              </mc:Choice>
              <mc:Fallback>
                <p:oleObj name="" r:id="rId16" imgW="2870200" imgH="419100" progId="Equation.3">
                  <p:embed/>
                  <p:pic>
                    <p:nvPicPr>
                      <p:cNvPr id="0" name="图片 3084"/>
                      <p:cNvPicPr/>
                      <p:nvPr/>
                    </p:nvPicPr>
                    <p:blipFill>
                      <a:blip r:embed="rId17"/>
                      <a:stretch>
                        <a:fillRect/>
                      </a:stretch>
                    </p:blipFill>
                    <p:spPr>
                      <a:xfrm>
                        <a:off x="3041650" y="2162175"/>
                        <a:ext cx="5543550" cy="809625"/>
                      </a:xfrm>
                      <a:prstGeom prst="rect">
                        <a:avLst/>
                      </a:prstGeom>
                      <a:noFill/>
                      <a:ln w="38100">
                        <a:noFill/>
                        <a:miter/>
                      </a:ln>
                    </p:spPr>
                  </p:pic>
                </p:oleObj>
              </mc:Fallback>
            </mc:AlternateContent>
          </a:graphicData>
        </a:graphic>
      </p:graphicFrame>
      <p:sp>
        <p:nvSpPr>
          <p:cNvPr id="13318" name="文本框 24582"/>
          <p:cNvSpPr txBox="1"/>
          <p:nvPr>
            <p:custDataLst>
              <p:tags r:id="rId18"/>
            </p:custDataLst>
          </p:nvPr>
        </p:nvSpPr>
        <p:spPr>
          <a:xfrm>
            <a:off x="2589213" y="1531938"/>
            <a:ext cx="488950" cy="457200"/>
          </a:xfrm>
          <a:prstGeom prst="rect">
            <a:avLst/>
          </a:prstGeom>
          <a:noFill/>
          <a:ln w="9525">
            <a:noFill/>
          </a:ln>
        </p:spPr>
        <p:txBody>
          <a:bodyPr wrap="none" anchor="t" anchorCtr="0">
            <a:spAutoFit/>
          </a:bodyPr>
          <a:p>
            <a:r>
              <a:rPr lang="zh-CN" altLang="en-US" sz="2400" dirty="0">
                <a:latin typeface="Times New Roman" panose="02020603050405020304" charset="0"/>
              </a:rPr>
              <a:t>当</a:t>
            </a:r>
            <a:endParaRPr lang="zh-CN" altLang="en-US" sz="2400" dirty="0">
              <a:latin typeface="Times New Roman" panose="02020603050405020304" charset="0"/>
            </a:endParaRPr>
          </a:p>
        </p:txBody>
      </p:sp>
      <p:sp>
        <p:nvSpPr>
          <p:cNvPr id="13319" name="文本框 24583"/>
          <p:cNvSpPr txBox="1"/>
          <p:nvPr>
            <p:custDataLst>
              <p:tags r:id="rId19"/>
            </p:custDataLst>
          </p:nvPr>
        </p:nvSpPr>
        <p:spPr>
          <a:xfrm>
            <a:off x="3741738" y="1531938"/>
            <a:ext cx="3535680" cy="460375"/>
          </a:xfrm>
          <a:prstGeom prst="rect">
            <a:avLst/>
          </a:prstGeom>
          <a:noFill/>
          <a:ln w="9525">
            <a:noFill/>
          </a:ln>
        </p:spPr>
        <p:txBody>
          <a:bodyPr wrap="none" anchor="t" anchorCtr="0">
            <a:spAutoFit/>
          </a:bodyPr>
          <a:p>
            <a:r>
              <a:rPr lang="zh-CN" altLang="en-US" sz="2400" dirty="0">
                <a:latin typeface="Times New Roman" panose="02020603050405020304" charset="0"/>
              </a:rPr>
              <a:t>时，下述方程应该成立：</a:t>
            </a:r>
            <a:endParaRPr lang="en-US" altLang="zh-CN" sz="2400" dirty="0">
              <a:latin typeface="Times New Roman" panose="02020603050405020304" charset="0"/>
            </a:endParaRPr>
          </a:p>
        </p:txBody>
      </p:sp>
      <p:sp>
        <p:nvSpPr>
          <p:cNvPr id="13320" name="文本框 24584"/>
          <p:cNvSpPr txBox="1"/>
          <p:nvPr>
            <p:custDataLst>
              <p:tags r:id="rId20"/>
            </p:custDataLst>
          </p:nvPr>
        </p:nvSpPr>
        <p:spPr>
          <a:xfrm>
            <a:off x="2589213" y="3208338"/>
            <a:ext cx="7566025" cy="829945"/>
          </a:xfrm>
          <a:prstGeom prst="rect">
            <a:avLst/>
          </a:prstGeom>
          <a:noFill/>
          <a:ln w="9525">
            <a:noFill/>
          </a:ln>
        </p:spPr>
        <p:txBody>
          <a:bodyPr wrap="none" anchor="t" anchorCtr="0">
            <a:spAutoFit/>
          </a:bodyPr>
          <a:p>
            <a:r>
              <a:rPr lang="zh-CN" altLang="en-US" sz="2400" dirty="0">
                <a:latin typeface="Times New Roman" panose="02020603050405020304" charset="0"/>
              </a:rPr>
              <a:t>上式称为连带（或缔合）勒让德多项式，其解为</a:t>
            </a:r>
            <a:r>
              <a:rPr lang="en-US" altLang="zh-CN" sz="2400" i="1" dirty="0">
                <a:latin typeface="Times New Roman" panose="02020603050405020304" charset="0"/>
              </a:rPr>
              <a:t>n</a:t>
            </a:r>
            <a:r>
              <a:rPr lang="zh-CN" altLang="en-US" sz="2400" dirty="0">
                <a:latin typeface="Times New Roman" panose="02020603050405020304" charset="0"/>
              </a:rPr>
              <a:t>次</a:t>
            </a:r>
            <a:r>
              <a:rPr lang="en-US" altLang="zh-CN" sz="2400" i="1" dirty="0">
                <a:latin typeface="Times New Roman" panose="02020603050405020304" charset="0"/>
              </a:rPr>
              <a:t>m</a:t>
            </a:r>
            <a:r>
              <a:rPr lang="zh-CN" altLang="en-US" sz="2400" dirty="0">
                <a:latin typeface="Times New Roman" panose="02020603050405020304" charset="0"/>
              </a:rPr>
              <a:t>阶</a:t>
            </a:r>
            <a:endParaRPr lang="zh-CN" altLang="en-US" sz="2400" dirty="0">
              <a:latin typeface="Times New Roman" panose="02020603050405020304" charset="0"/>
            </a:endParaRPr>
          </a:p>
          <a:p>
            <a:r>
              <a:rPr lang="zh-CN" altLang="en-US" sz="2400" dirty="0">
                <a:latin typeface="Times New Roman" panose="02020603050405020304" charset="0"/>
              </a:rPr>
              <a:t>连带（或缔合）勒让德多项式，即</a:t>
            </a:r>
            <a:endParaRPr lang="zh-CN" altLang="en-US" sz="2400" dirty="0">
              <a:latin typeface="Times New Roman" panose="02020603050405020304" charset="0"/>
            </a:endParaRPr>
          </a:p>
        </p:txBody>
      </p:sp>
      <p:sp>
        <p:nvSpPr>
          <p:cNvPr id="13321" name="矩形 24585"/>
          <p:cNvSpPr/>
          <p:nvPr>
            <p:custDataLst>
              <p:tags r:id="rId21"/>
            </p:custDataLst>
          </p:nvPr>
        </p:nvSpPr>
        <p:spPr>
          <a:xfrm>
            <a:off x="1565275" y="2360613"/>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13322" name="对象 24586"/>
          <p:cNvGraphicFramePr>
            <a:graphicFrameLocks noChangeAspect="1"/>
          </p:cNvGraphicFramePr>
          <p:nvPr>
            <p:custDataLst>
              <p:tags r:id="rId22"/>
            </p:custDataLst>
          </p:nvPr>
        </p:nvGraphicFramePr>
        <p:xfrm>
          <a:off x="2752725" y="4217988"/>
          <a:ext cx="7050088" cy="1860550"/>
        </p:xfrm>
        <a:graphic>
          <a:graphicData uri="http://schemas.openxmlformats.org/presentationml/2006/ole">
            <mc:AlternateContent xmlns:mc="http://schemas.openxmlformats.org/markup-compatibility/2006">
              <mc:Choice xmlns:v="urn:schemas-microsoft-com:vml" Requires="v">
                <p:oleObj spid="_x0000_s3086" name="" r:id="rId23" imgW="3249930" imgH="862965" progId="Equation.3">
                  <p:embed/>
                </p:oleObj>
              </mc:Choice>
              <mc:Fallback>
                <p:oleObj name="" r:id="rId23" imgW="3249930" imgH="862965" progId="Equation.3">
                  <p:embed/>
                  <p:pic>
                    <p:nvPicPr>
                      <p:cNvPr id="0" name="图片 3085"/>
                      <p:cNvPicPr/>
                      <p:nvPr/>
                    </p:nvPicPr>
                    <p:blipFill>
                      <a:blip r:embed="rId24"/>
                      <a:stretch>
                        <a:fillRect/>
                      </a:stretch>
                    </p:blipFill>
                    <p:spPr>
                      <a:xfrm>
                        <a:off x="2752725" y="4217988"/>
                        <a:ext cx="7050088" cy="18605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5</a:t>
            </a:r>
            <a:r>
              <a:rPr lang="zh-CN" sz="2800" dirty="0" err="1"/>
              <a:t>、</a:t>
            </a:r>
            <a:r>
              <a:rPr sz="2800" dirty="0" err="1"/>
              <a:t> 球坐标系内的分离变量法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5.3 </a:t>
            </a:r>
            <a:r>
              <a:rPr lang="zh-CN" altLang="en-US" sz="2400" b="1" kern="0" noProof="0" dirty="0" smtClean="0">
                <a:ln>
                  <a:noFill/>
                </a:ln>
                <a:effectLst/>
                <a:uLnTx/>
                <a:uFillTx/>
                <a:latin typeface="宋体" panose="02010600030101010101" pitchFamily="2" charset="-122"/>
                <a:ea typeface="楷体_GB2312"/>
                <a:sym typeface="+mn-ea"/>
              </a:rPr>
              <a:t>三维场的边值问题</a:t>
            </a:r>
            <a:endParaRPr lang="zh-CN" altLang="en-US" sz="2400" b="1" kern="0" noProof="0" dirty="0" smtClean="0">
              <a:ln>
                <a:noFill/>
              </a:ln>
              <a:effectLst/>
              <a:uLnTx/>
              <a:uFillTx/>
              <a:latin typeface="宋体" panose="02010600030101010101" pitchFamily="2" charset="-122"/>
              <a:ea typeface="楷体_GB2312"/>
              <a:sym typeface="+mn-ea"/>
            </a:endParaRPr>
          </a:p>
        </p:txBody>
      </p:sp>
      <p:graphicFrame>
        <p:nvGraphicFramePr>
          <p:cNvPr id="14338" name="内容占位符 25602"/>
          <p:cNvGraphicFramePr>
            <a:graphicFrameLocks noChangeAspect="1"/>
          </p:cNvGraphicFramePr>
          <p:nvPr>
            <p:custDataLst>
              <p:tags r:id="rId10"/>
            </p:custDataLst>
          </p:nvPr>
        </p:nvGraphicFramePr>
        <p:xfrm>
          <a:off x="1996758" y="2060893"/>
          <a:ext cx="3963987" cy="881062"/>
        </p:xfrm>
        <a:graphic>
          <a:graphicData uri="http://schemas.openxmlformats.org/presentationml/2006/ole">
            <mc:AlternateContent xmlns:mc="http://schemas.openxmlformats.org/markup-compatibility/2006">
              <mc:Choice xmlns:v="urn:schemas-microsoft-com:vml" Requires="v">
                <p:oleObj spid="_x0000_s3087" name="" r:id="rId11" imgW="1955800" imgH="419100" progId="Equation.3">
                  <p:embed/>
                </p:oleObj>
              </mc:Choice>
              <mc:Fallback>
                <p:oleObj name="" r:id="rId11" imgW="1955800" imgH="419100" progId="Equation.3">
                  <p:embed/>
                  <p:pic>
                    <p:nvPicPr>
                      <p:cNvPr id="0" name="图片 3086"/>
                      <p:cNvPicPr/>
                      <p:nvPr/>
                    </p:nvPicPr>
                    <p:blipFill>
                      <a:blip r:embed="rId12"/>
                      <a:stretch>
                        <a:fillRect/>
                      </a:stretch>
                    </p:blipFill>
                    <p:spPr>
                      <a:xfrm>
                        <a:off x="1996758" y="2060893"/>
                        <a:ext cx="3963987" cy="881062"/>
                      </a:xfrm>
                      <a:prstGeom prst="rect">
                        <a:avLst/>
                      </a:prstGeom>
                      <a:noFill/>
                      <a:ln w="38100">
                        <a:miter/>
                      </a:ln>
                    </p:spPr>
                  </p:pic>
                </p:oleObj>
              </mc:Fallback>
            </mc:AlternateContent>
          </a:graphicData>
        </a:graphic>
      </p:graphicFrame>
      <p:sp>
        <p:nvSpPr>
          <p:cNvPr id="14339" name="矩形 25603"/>
          <p:cNvSpPr/>
          <p:nvPr>
            <p:custDataLst>
              <p:tags r:id="rId13"/>
            </p:custDataLst>
          </p:nvPr>
        </p:nvSpPr>
        <p:spPr>
          <a:xfrm>
            <a:off x="1312545" y="2719705"/>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14340" name="对象 25604"/>
          <p:cNvGraphicFramePr>
            <a:graphicFrameLocks noChangeAspect="1"/>
          </p:cNvGraphicFramePr>
          <p:nvPr>
            <p:custDataLst>
              <p:tags r:id="rId14"/>
            </p:custDataLst>
          </p:nvPr>
        </p:nvGraphicFramePr>
        <p:xfrm>
          <a:off x="1349058" y="4848543"/>
          <a:ext cx="9144000" cy="893762"/>
        </p:xfrm>
        <a:graphic>
          <a:graphicData uri="http://schemas.openxmlformats.org/presentationml/2006/ole">
            <mc:AlternateContent xmlns:mc="http://schemas.openxmlformats.org/markup-compatibility/2006">
              <mc:Choice xmlns:v="urn:schemas-microsoft-com:vml" Requires="v">
                <p:oleObj spid="_x0000_s3089" name="" r:id="rId15" imgW="4381500" imgH="431800" progId="Equation.3">
                  <p:embed/>
                </p:oleObj>
              </mc:Choice>
              <mc:Fallback>
                <p:oleObj name="" r:id="rId15" imgW="4381500" imgH="431800" progId="Equation.3">
                  <p:embed/>
                  <p:pic>
                    <p:nvPicPr>
                      <p:cNvPr id="0" name="图片 3088"/>
                      <p:cNvPicPr/>
                      <p:nvPr/>
                    </p:nvPicPr>
                    <p:blipFill>
                      <a:blip r:embed="rId16"/>
                      <a:stretch>
                        <a:fillRect/>
                      </a:stretch>
                    </p:blipFill>
                    <p:spPr>
                      <a:xfrm>
                        <a:off x="1349058" y="4848543"/>
                        <a:ext cx="9144000" cy="893762"/>
                      </a:xfrm>
                      <a:prstGeom prst="rect">
                        <a:avLst/>
                      </a:prstGeom>
                      <a:noFill/>
                      <a:ln w="38100">
                        <a:noFill/>
                        <a:miter/>
                      </a:ln>
                    </p:spPr>
                  </p:pic>
                </p:oleObj>
              </mc:Fallback>
            </mc:AlternateContent>
          </a:graphicData>
        </a:graphic>
      </p:graphicFrame>
      <p:sp>
        <p:nvSpPr>
          <p:cNvPr id="14341" name="文本框 25605"/>
          <p:cNvSpPr txBox="1"/>
          <p:nvPr>
            <p:custDataLst>
              <p:tags r:id="rId17"/>
            </p:custDataLst>
          </p:nvPr>
        </p:nvSpPr>
        <p:spPr>
          <a:xfrm>
            <a:off x="2136458" y="4200843"/>
            <a:ext cx="4754880" cy="460375"/>
          </a:xfrm>
          <a:prstGeom prst="rect">
            <a:avLst/>
          </a:prstGeom>
          <a:noFill/>
          <a:ln w="9525">
            <a:noFill/>
          </a:ln>
        </p:spPr>
        <p:txBody>
          <a:bodyPr wrap="none" anchor="t" anchorCtr="0">
            <a:spAutoFit/>
          </a:bodyPr>
          <a:p>
            <a:r>
              <a:rPr lang="zh-CN" altLang="en-US" sz="2400" dirty="0">
                <a:latin typeface="Times New Roman" panose="02020603050405020304" charset="0"/>
              </a:rPr>
              <a:t>因此，待求的势函数可以表示为：</a:t>
            </a:r>
            <a:endParaRPr lang="zh-CN" altLang="en-US" sz="2400" dirty="0">
              <a:latin typeface="Times New Roman" panose="02020603050405020304" charset="0"/>
            </a:endParaRPr>
          </a:p>
        </p:txBody>
      </p:sp>
      <p:sp>
        <p:nvSpPr>
          <p:cNvPr id="14342" name="文本框 25606"/>
          <p:cNvSpPr txBox="1"/>
          <p:nvPr>
            <p:custDataLst>
              <p:tags r:id="rId18"/>
            </p:custDataLst>
          </p:nvPr>
        </p:nvSpPr>
        <p:spPr>
          <a:xfrm>
            <a:off x="2120583" y="1586230"/>
            <a:ext cx="4551680" cy="460375"/>
          </a:xfrm>
          <a:prstGeom prst="rect">
            <a:avLst/>
          </a:prstGeom>
          <a:noFill/>
          <a:ln w="9525">
            <a:noFill/>
          </a:ln>
        </p:spPr>
        <p:txBody>
          <a:bodyPr wrap="none" anchor="t" anchorCtr="0">
            <a:spAutoFit/>
          </a:bodyPr>
          <a:p>
            <a:r>
              <a:rPr lang="zh-CN" altLang="en-US" sz="2400" dirty="0">
                <a:latin typeface="Times New Roman" panose="02020603050405020304" charset="0"/>
              </a:rPr>
              <a:t>对于</a:t>
            </a:r>
            <a:r>
              <a:rPr lang="en-US" altLang="zh-CN" sz="2400" dirty="0">
                <a:latin typeface="Times New Roman" panose="02020603050405020304" charset="0"/>
              </a:rPr>
              <a:t>r</a:t>
            </a:r>
            <a:r>
              <a:rPr lang="zh-CN" altLang="en-US" sz="2400" dirty="0">
                <a:latin typeface="Times New Roman" panose="02020603050405020304" charset="0"/>
              </a:rPr>
              <a:t>，</a:t>
            </a:r>
            <a:r>
              <a:rPr lang="zh-CN" altLang="en-US" sz="2400" dirty="0">
                <a:latin typeface="Times New Roman" panose="02020603050405020304" charset="0"/>
              </a:rPr>
              <a:t>仍然满足欧拉型方程，即</a:t>
            </a:r>
            <a:endParaRPr lang="zh-CN" altLang="en-US" sz="2400" dirty="0">
              <a:latin typeface="Times New Roman" panose="02020603050405020304" charset="0"/>
            </a:endParaRPr>
          </a:p>
        </p:txBody>
      </p:sp>
      <p:graphicFrame>
        <p:nvGraphicFramePr>
          <p:cNvPr id="14343" name="内容占位符 25607"/>
          <p:cNvGraphicFramePr>
            <a:graphicFrameLocks noChangeAspect="1"/>
          </p:cNvGraphicFramePr>
          <p:nvPr>
            <p:custDataLst>
              <p:tags r:id="rId19"/>
            </p:custDataLst>
          </p:nvPr>
        </p:nvGraphicFramePr>
        <p:xfrm>
          <a:off x="7324408" y="2357755"/>
          <a:ext cx="2808287" cy="485775"/>
        </p:xfrm>
        <a:graphic>
          <a:graphicData uri="http://schemas.openxmlformats.org/presentationml/2006/ole">
            <mc:AlternateContent xmlns:mc="http://schemas.openxmlformats.org/markup-compatibility/2006">
              <mc:Choice xmlns:v="urn:schemas-microsoft-com:vml" Requires="v">
                <p:oleObj spid="_x0000_s3090" name="" r:id="rId20" imgW="1322070" imgH="228600" progId="Equation.3">
                  <p:embed/>
                </p:oleObj>
              </mc:Choice>
              <mc:Fallback>
                <p:oleObj name="" r:id="rId20" imgW="1322070" imgH="228600" progId="Equation.3">
                  <p:embed/>
                  <p:pic>
                    <p:nvPicPr>
                      <p:cNvPr id="0" name="图片 3089"/>
                      <p:cNvPicPr/>
                      <p:nvPr/>
                    </p:nvPicPr>
                    <p:blipFill>
                      <a:blip r:embed="rId21"/>
                      <a:stretch>
                        <a:fillRect/>
                      </a:stretch>
                    </p:blipFill>
                    <p:spPr>
                      <a:xfrm>
                        <a:off x="7324408" y="2357755"/>
                        <a:ext cx="2808287" cy="485775"/>
                      </a:xfrm>
                      <a:prstGeom prst="rect">
                        <a:avLst/>
                      </a:prstGeom>
                      <a:noFill/>
                      <a:ln w="38100">
                        <a:miter/>
                      </a:ln>
                    </p:spPr>
                  </p:pic>
                </p:oleObj>
              </mc:Fallback>
            </mc:AlternateContent>
          </a:graphicData>
        </a:graphic>
      </p:graphicFrame>
      <p:sp>
        <p:nvSpPr>
          <p:cNvPr id="14344" name="文本框 25608"/>
          <p:cNvSpPr txBox="1"/>
          <p:nvPr>
            <p:custDataLst>
              <p:tags r:id="rId22"/>
            </p:custDataLst>
          </p:nvPr>
        </p:nvSpPr>
        <p:spPr>
          <a:xfrm>
            <a:off x="6171883" y="2357755"/>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解为：</a:t>
            </a:r>
            <a:endParaRPr lang="zh-CN" altLang="en-US" sz="2400" dirty="0">
              <a:latin typeface="Times New Roman" panose="02020603050405020304" charset="0"/>
            </a:endParaRPr>
          </a:p>
        </p:txBody>
      </p:sp>
      <p:graphicFrame>
        <p:nvGraphicFramePr>
          <p:cNvPr id="14345" name="对象 25609"/>
          <p:cNvGraphicFramePr>
            <a:graphicFrameLocks noChangeAspect="1"/>
          </p:cNvGraphicFramePr>
          <p:nvPr>
            <p:custDataLst>
              <p:tags r:id="rId23"/>
            </p:custDataLst>
          </p:nvPr>
        </p:nvGraphicFramePr>
        <p:xfrm>
          <a:off x="3508058" y="3078480"/>
          <a:ext cx="1728787" cy="865188"/>
        </p:xfrm>
        <a:graphic>
          <a:graphicData uri="http://schemas.openxmlformats.org/presentationml/2006/ole">
            <mc:AlternateContent xmlns:mc="http://schemas.openxmlformats.org/markup-compatibility/2006">
              <mc:Choice xmlns:v="urn:schemas-microsoft-com:vml" Requires="v">
                <p:oleObj spid="_x0000_s3091" name="" r:id="rId24" imgW="915035" imgH="457835" progId="Equation.3">
                  <p:embed/>
                </p:oleObj>
              </mc:Choice>
              <mc:Fallback>
                <p:oleObj name="" r:id="rId24" imgW="915035" imgH="457835" progId="Equation.3">
                  <p:embed/>
                  <p:pic>
                    <p:nvPicPr>
                      <p:cNvPr id="0" name="图片 3090"/>
                      <p:cNvPicPr/>
                      <p:nvPr/>
                    </p:nvPicPr>
                    <p:blipFill>
                      <a:blip r:embed="rId25"/>
                      <a:stretch>
                        <a:fillRect/>
                      </a:stretch>
                    </p:blipFill>
                    <p:spPr>
                      <a:xfrm>
                        <a:off x="3508058" y="3078480"/>
                        <a:ext cx="1728787" cy="865188"/>
                      </a:xfrm>
                      <a:prstGeom prst="rect">
                        <a:avLst/>
                      </a:prstGeom>
                      <a:noFill/>
                      <a:ln w="38100">
                        <a:noFill/>
                        <a:miter/>
                      </a:ln>
                    </p:spPr>
                  </p:pic>
                </p:oleObj>
              </mc:Fallback>
            </mc:AlternateContent>
          </a:graphicData>
        </a:graphic>
      </p:graphicFrame>
      <p:graphicFrame>
        <p:nvGraphicFramePr>
          <p:cNvPr id="14346" name="对象 25610"/>
          <p:cNvGraphicFramePr>
            <a:graphicFrameLocks noChangeAspect="1"/>
          </p:cNvGraphicFramePr>
          <p:nvPr>
            <p:custDataLst>
              <p:tags r:id="rId26"/>
            </p:custDataLst>
          </p:nvPr>
        </p:nvGraphicFramePr>
        <p:xfrm>
          <a:off x="6821170" y="3365818"/>
          <a:ext cx="3313113" cy="369887"/>
        </p:xfrm>
        <a:graphic>
          <a:graphicData uri="http://schemas.openxmlformats.org/presentationml/2006/ole">
            <mc:AlternateContent xmlns:mc="http://schemas.openxmlformats.org/markup-compatibility/2006">
              <mc:Choice xmlns:v="urn:schemas-microsoft-com:vml" Requires="v">
                <p:oleObj spid="_x0000_s3092" name="" r:id="rId27" imgW="1790700" imgH="203200" progId="Equation.3">
                  <p:embed/>
                </p:oleObj>
              </mc:Choice>
              <mc:Fallback>
                <p:oleObj name="" r:id="rId27" imgW="1790700" imgH="203200" progId="Equation.3">
                  <p:embed/>
                  <p:pic>
                    <p:nvPicPr>
                      <p:cNvPr id="0" name="图片 3091"/>
                      <p:cNvPicPr/>
                      <p:nvPr/>
                    </p:nvPicPr>
                    <p:blipFill>
                      <a:blip r:embed="rId28"/>
                      <a:stretch>
                        <a:fillRect/>
                      </a:stretch>
                    </p:blipFill>
                    <p:spPr>
                      <a:xfrm>
                        <a:off x="6821170" y="3365818"/>
                        <a:ext cx="3313113" cy="369887"/>
                      </a:xfrm>
                      <a:prstGeom prst="rect">
                        <a:avLst/>
                      </a:prstGeom>
                      <a:noFill/>
                      <a:ln w="38100">
                        <a:noFill/>
                        <a:miter/>
                      </a:ln>
                    </p:spPr>
                  </p:pic>
                </p:oleObj>
              </mc:Fallback>
            </mc:AlternateContent>
          </a:graphicData>
        </a:graphic>
      </p:graphicFrame>
      <p:sp>
        <p:nvSpPr>
          <p:cNvPr id="14347" name="文本框 25611"/>
          <p:cNvSpPr txBox="1"/>
          <p:nvPr>
            <p:custDataLst>
              <p:tags r:id="rId29"/>
            </p:custDataLst>
          </p:nvPr>
        </p:nvSpPr>
        <p:spPr>
          <a:xfrm>
            <a:off x="2139633" y="3268980"/>
            <a:ext cx="488950" cy="457200"/>
          </a:xfrm>
          <a:prstGeom prst="rect">
            <a:avLst/>
          </a:prstGeom>
          <a:noFill/>
          <a:ln w="9525">
            <a:noFill/>
          </a:ln>
        </p:spPr>
        <p:txBody>
          <a:bodyPr wrap="none" anchor="t" anchorCtr="0">
            <a:spAutoFit/>
          </a:bodyPr>
          <a:p>
            <a:r>
              <a:rPr lang="zh-CN" altLang="en-US" sz="2400" dirty="0">
                <a:latin typeface="Times New Roman" panose="02020603050405020304" charset="0"/>
              </a:rPr>
              <a:t>对</a:t>
            </a:r>
            <a:endParaRPr lang="en-US" altLang="zh-CN" sz="2400" dirty="0">
              <a:latin typeface="Times New Roman" panose="02020603050405020304" charset="0"/>
            </a:endParaRPr>
          </a:p>
        </p:txBody>
      </p:sp>
      <p:sp>
        <p:nvSpPr>
          <p:cNvPr id="14348" name="文本框 25612"/>
          <p:cNvSpPr txBox="1"/>
          <p:nvPr>
            <p:custDataLst>
              <p:tags r:id="rId30"/>
            </p:custDataLst>
          </p:nvPr>
        </p:nvSpPr>
        <p:spPr>
          <a:xfrm>
            <a:off x="5740083" y="3294380"/>
            <a:ext cx="1098550" cy="457200"/>
          </a:xfrm>
          <a:prstGeom prst="rect">
            <a:avLst/>
          </a:prstGeom>
          <a:noFill/>
          <a:ln w="9525">
            <a:noFill/>
          </a:ln>
        </p:spPr>
        <p:txBody>
          <a:bodyPr wrap="none" anchor="t" anchorCtr="0">
            <a:spAutoFit/>
          </a:bodyPr>
          <a:p>
            <a:r>
              <a:rPr lang="zh-CN" altLang="en-US" sz="2400" dirty="0">
                <a:latin typeface="Times New Roman" panose="02020603050405020304" charset="0"/>
              </a:rPr>
              <a:t>解为：</a:t>
            </a:r>
            <a:endParaRPr lang="zh-CN" altLang="en-US" sz="2400" dirty="0">
              <a:latin typeface="Times New Roman" panose="02020603050405020304" charset="0"/>
            </a:endParaRPr>
          </a:p>
        </p:txBody>
      </p:sp>
      <p:sp>
        <p:nvSpPr>
          <p:cNvPr id="14349" name="矩形 25613"/>
          <p:cNvSpPr/>
          <p:nvPr>
            <p:custDataLst>
              <p:tags r:id="rId31"/>
            </p:custDataLst>
          </p:nvPr>
        </p:nvSpPr>
        <p:spPr>
          <a:xfrm>
            <a:off x="1312545" y="2853055"/>
            <a:ext cx="9144000" cy="0"/>
          </a:xfrm>
          <a:prstGeom prst="rect">
            <a:avLst/>
          </a:prstGeom>
          <a:noFill/>
          <a:ln w="9525">
            <a:noFill/>
          </a:ln>
        </p:spPr>
        <p:txBody>
          <a:bodyPr anchor="t" anchorCtr="0"/>
          <a:p>
            <a:endParaRPr lang="zh-CN" altLang="en-US">
              <a:latin typeface="Garamond" panose="02020404030301010803" pitchFamily="2" charset="0"/>
            </a:endParaRPr>
          </a:p>
        </p:txBody>
      </p:sp>
      <p:graphicFrame>
        <p:nvGraphicFramePr>
          <p:cNvPr id="14350" name="对象 25614"/>
          <p:cNvGraphicFramePr>
            <a:graphicFrameLocks noChangeAspect="1"/>
          </p:cNvGraphicFramePr>
          <p:nvPr>
            <p:custDataLst>
              <p:tags r:id="rId32"/>
            </p:custDataLst>
          </p:nvPr>
        </p:nvGraphicFramePr>
        <p:xfrm>
          <a:off x="2606358" y="3337243"/>
          <a:ext cx="325437" cy="368300"/>
        </p:xfrm>
        <a:graphic>
          <a:graphicData uri="http://schemas.openxmlformats.org/presentationml/2006/ole">
            <mc:AlternateContent xmlns:mc="http://schemas.openxmlformats.org/markup-compatibility/2006">
              <mc:Choice xmlns:v="urn:schemas-microsoft-com:vml" Requires="v">
                <p:oleObj spid="_x0000_s3088" name="" r:id="rId33" imgW="140335" imgH="165735" progId="Equation.3">
                  <p:embed/>
                </p:oleObj>
              </mc:Choice>
              <mc:Fallback>
                <p:oleObj name="" r:id="rId33" imgW="140335" imgH="165735" progId="Equation.3">
                  <p:embed/>
                  <p:pic>
                    <p:nvPicPr>
                      <p:cNvPr id="0" name="图片 3087"/>
                      <p:cNvPicPr/>
                      <p:nvPr/>
                    </p:nvPicPr>
                    <p:blipFill>
                      <a:blip r:embed="rId34"/>
                      <a:stretch>
                        <a:fillRect/>
                      </a:stretch>
                    </p:blipFill>
                    <p:spPr>
                      <a:xfrm>
                        <a:off x="2606358" y="3337243"/>
                        <a:ext cx="325437" cy="368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4.1.2 </a:t>
            </a:r>
            <a:r>
              <a:rPr sz="2400" b="1" kern="0">
                <a:sym typeface="+mn-ea"/>
              </a:rPr>
              <a:t>唯一性定理</a:t>
            </a:r>
            <a:endParaRPr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式中：S 是包围场域 V 的闭合曲面。考虑到   在S上处处为零（如果是第二边值问题，则          ），所以上式右端的积分为零。</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使上式右端的积分为零的唯一可能是 </a:t>
            </a:r>
            <a:endParaRPr sz="2400" b="1" strike="noStrike" noProof="1" dirty="0">
              <a:effectLst/>
            </a:endParaRPr>
          </a:p>
          <a:p>
            <a:pPr marL="0" indent="0">
              <a:lnSpc>
                <a:spcPct val="150000"/>
              </a:lnSpc>
              <a:spcBef>
                <a:spcPts val="0"/>
              </a:spcBef>
              <a:buNone/>
            </a:pPr>
            <a:r>
              <a:rPr sz="2400" b="1" strike="noStrike" noProof="1" dirty="0">
                <a:effectLst/>
              </a:rPr>
              <a:t>故有 </a:t>
            </a:r>
            <a:endParaRPr sz="2400" b="1" strike="noStrike" noProof="1" dirty="0">
              <a:effectLst/>
            </a:endParaRPr>
          </a:p>
          <a:p>
            <a:pPr marL="0" indent="0">
              <a:lnSpc>
                <a:spcPct val="150000"/>
              </a:lnSpc>
              <a:spcBef>
                <a:spcPts val="0"/>
              </a:spcBef>
              <a:buNone/>
            </a:pPr>
            <a:r>
              <a:rPr sz="2400" b="1" strike="noStrike" noProof="1" dirty="0">
                <a:effectLst/>
              </a:rPr>
              <a:t>因此，唯一性定理得证。</a:t>
            </a:r>
            <a:endParaRPr sz="2400" b="1" strike="noStrike" noProof="1" dirty="0">
              <a:effectLst/>
            </a:endParaRPr>
          </a:p>
        </p:txBody>
      </p:sp>
      <p:graphicFrame>
        <p:nvGraphicFramePr>
          <p:cNvPr id="20" name="对象 16412"/>
          <p:cNvGraphicFramePr>
            <a:graphicFrameLocks noChangeAspect="1"/>
          </p:cNvGraphicFramePr>
          <p:nvPr>
            <p:custDataLst>
              <p:tags r:id="rId11"/>
            </p:custDataLst>
          </p:nvPr>
        </p:nvGraphicFramePr>
        <p:xfrm>
          <a:off x="6011545" y="3179128"/>
          <a:ext cx="1143000" cy="498475"/>
        </p:xfrm>
        <a:graphic>
          <a:graphicData uri="http://schemas.openxmlformats.org/presentationml/2006/ole">
            <mc:AlternateContent xmlns:mc="http://schemas.openxmlformats.org/markup-compatibility/2006">
              <mc:Choice xmlns:v="urn:schemas-microsoft-com:vml" Requires="v">
                <p:oleObj spid="_x0000_s21" name="" r:id="rId12" imgW="521335" imgH="229235" progId="Equation.3">
                  <p:embed/>
                </p:oleObj>
              </mc:Choice>
              <mc:Fallback>
                <p:oleObj name="" r:id="rId12" imgW="521335" imgH="229235" progId="Equation.3">
                  <p:embed/>
                  <p:pic>
                    <p:nvPicPr>
                      <p:cNvPr id="0" name="图片 3077"/>
                      <p:cNvPicPr/>
                      <p:nvPr/>
                    </p:nvPicPr>
                    <p:blipFill>
                      <a:blip r:embed="rId13"/>
                      <a:stretch>
                        <a:fillRect/>
                      </a:stretch>
                    </p:blipFill>
                    <p:spPr>
                      <a:xfrm>
                        <a:off x="6011545" y="3179128"/>
                        <a:ext cx="1143000" cy="498475"/>
                      </a:xfrm>
                      <a:prstGeom prst="rect">
                        <a:avLst/>
                      </a:prstGeom>
                      <a:noFill/>
                      <a:ln w="38100">
                        <a:noFill/>
                        <a:miter/>
                      </a:ln>
                    </p:spPr>
                  </p:pic>
                </p:oleObj>
              </mc:Fallback>
            </mc:AlternateContent>
          </a:graphicData>
        </a:graphic>
      </p:graphicFrame>
      <p:graphicFrame>
        <p:nvGraphicFramePr>
          <p:cNvPr id="22" name="对象 16414"/>
          <p:cNvGraphicFramePr>
            <a:graphicFrameLocks noChangeAspect="1"/>
          </p:cNvGraphicFramePr>
          <p:nvPr>
            <p:custDataLst>
              <p:tags r:id="rId14"/>
            </p:custDataLst>
          </p:nvPr>
        </p:nvGraphicFramePr>
        <p:xfrm>
          <a:off x="1940243" y="3734753"/>
          <a:ext cx="1600200" cy="484187"/>
        </p:xfrm>
        <a:graphic>
          <a:graphicData uri="http://schemas.openxmlformats.org/presentationml/2006/ole">
            <mc:AlternateContent xmlns:mc="http://schemas.openxmlformats.org/markup-compatibility/2006">
              <mc:Choice xmlns:v="urn:schemas-microsoft-com:vml" Requires="v">
                <p:oleObj spid="_x0000_s23" name="" r:id="rId15" imgW="724535" imgH="215900" progId="Equation.3">
                  <p:embed/>
                </p:oleObj>
              </mc:Choice>
              <mc:Fallback>
                <p:oleObj name="" r:id="rId15" imgW="724535" imgH="215900" progId="Equation.3">
                  <p:embed/>
                  <p:pic>
                    <p:nvPicPr>
                      <p:cNvPr id="0" name="图片 3078"/>
                      <p:cNvPicPr/>
                      <p:nvPr/>
                    </p:nvPicPr>
                    <p:blipFill>
                      <a:blip r:embed="rId16"/>
                      <a:stretch>
                        <a:fillRect/>
                      </a:stretch>
                    </p:blipFill>
                    <p:spPr>
                      <a:xfrm>
                        <a:off x="1940243" y="3734753"/>
                        <a:ext cx="1600200" cy="484187"/>
                      </a:xfrm>
                      <a:prstGeom prst="rect">
                        <a:avLst/>
                      </a:prstGeom>
                      <a:noFill/>
                      <a:ln w="38100">
                        <a:noFill/>
                        <a:miter/>
                      </a:ln>
                    </p:spPr>
                  </p:pic>
                </p:oleObj>
              </mc:Fallback>
            </mc:AlternateContent>
          </a:graphicData>
        </a:graphic>
      </p:graphicFrame>
      <p:graphicFrame>
        <p:nvGraphicFramePr>
          <p:cNvPr id="24" name="对象 1455"/>
          <p:cNvGraphicFramePr>
            <a:graphicFrameLocks noChangeAspect="1"/>
          </p:cNvGraphicFramePr>
          <p:nvPr>
            <p:custDataLst>
              <p:tags r:id="rId17"/>
            </p:custDataLst>
          </p:nvPr>
        </p:nvGraphicFramePr>
        <p:xfrm>
          <a:off x="2653030" y="2004060"/>
          <a:ext cx="844550" cy="689610"/>
        </p:xfrm>
        <a:graphic>
          <a:graphicData uri="http://schemas.openxmlformats.org/presentationml/2006/ole">
            <mc:AlternateContent xmlns:mc="http://schemas.openxmlformats.org/markup-compatibility/2006">
              <mc:Choice xmlns:v="urn:schemas-microsoft-com:vml" Requires="v">
                <p:oleObj spid="_x0000_s25" name="" r:id="rId18" imgW="482600" imgH="393700" progId="Equation.KSEE3">
                  <p:embed/>
                </p:oleObj>
              </mc:Choice>
              <mc:Fallback>
                <p:oleObj name="" r:id="rId18" imgW="482600" imgH="393700" progId="Equation.KSEE3">
                  <p:embed/>
                  <p:pic>
                    <p:nvPicPr>
                      <p:cNvPr id="0" name="图片 6"/>
                      <p:cNvPicPr/>
                      <p:nvPr/>
                    </p:nvPicPr>
                    <p:blipFill>
                      <a:blip r:embed="rId19"/>
                      <a:stretch>
                        <a:fillRect/>
                      </a:stretch>
                    </p:blipFill>
                    <p:spPr>
                      <a:xfrm>
                        <a:off x="2653030" y="2004060"/>
                        <a:ext cx="844550" cy="689610"/>
                      </a:xfrm>
                      <a:prstGeom prst="rect">
                        <a:avLst/>
                      </a:prstGeom>
                      <a:noFill/>
                      <a:ln w="38100">
                        <a:noFill/>
                        <a:miter/>
                      </a:ln>
                    </p:spPr>
                  </p:pic>
                </p:oleObj>
              </mc:Fallback>
            </mc:AlternateContent>
          </a:graphicData>
        </a:graphic>
      </p:graphicFrame>
      <p:graphicFrame>
        <p:nvGraphicFramePr>
          <p:cNvPr id="26" name="对象 1982"/>
          <p:cNvGraphicFramePr>
            <a:graphicFrameLocks noChangeAspect="1"/>
          </p:cNvGraphicFramePr>
          <p:nvPr>
            <p:custDataLst>
              <p:tags r:id="rId20"/>
            </p:custDataLst>
          </p:nvPr>
        </p:nvGraphicFramePr>
        <p:xfrm>
          <a:off x="6925945" y="1595120"/>
          <a:ext cx="344170" cy="423545"/>
        </p:xfrm>
        <a:graphic>
          <a:graphicData uri="http://schemas.openxmlformats.org/presentationml/2006/ole">
            <mc:AlternateContent xmlns:mc="http://schemas.openxmlformats.org/markup-compatibility/2006">
              <mc:Choice xmlns:v="urn:schemas-microsoft-com:vml" Requires="v">
                <p:oleObj spid="_x0000_s27" name="" r:id="rId21" imgW="165100" imgH="203200" progId="Equation.3">
                  <p:embed/>
                </p:oleObj>
              </mc:Choice>
              <mc:Fallback>
                <p:oleObj name="" r:id="rId21" imgW="165100" imgH="203200" progId="Equation.3">
                  <p:embed/>
                  <p:pic>
                    <p:nvPicPr>
                      <p:cNvPr id="0" name="图片 7"/>
                      <p:cNvPicPr/>
                      <p:nvPr/>
                    </p:nvPicPr>
                    <p:blipFill>
                      <a:blip r:embed="rId22"/>
                      <a:stretch>
                        <a:fillRect/>
                      </a:stretch>
                    </p:blipFill>
                    <p:spPr>
                      <a:xfrm>
                        <a:off x="6925945" y="1595120"/>
                        <a:ext cx="344170" cy="42354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5</a:t>
            </a:r>
            <a:r>
              <a:rPr lang="zh-CN" sz="2800" dirty="0" err="1"/>
              <a:t>、</a:t>
            </a:r>
            <a:r>
              <a:rPr sz="2800" dirty="0" err="1"/>
              <a:t> 球坐标系内的分离变量法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5.3 </a:t>
            </a:r>
            <a:r>
              <a:rPr lang="zh-CN" altLang="en-US" sz="2400" b="1" kern="0" noProof="0" dirty="0" smtClean="0">
                <a:ln>
                  <a:noFill/>
                </a:ln>
                <a:effectLst/>
                <a:uLnTx/>
                <a:uFillTx/>
                <a:latin typeface="宋体" panose="02010600030101010101" pitchFamily="2" charset="-122"/>
                <a:ea typeface="楷体_GB2312"/>
                <a:sym typeface="+mn-ea"/>
              </a:rPr>
              <a:t>三维场的边值问题</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4" name="文本框 3"/>
          <p:cNvSpPr txBox="1"/>
          <p:nvPr/>
        </p:nvSpPr>
        <p:spPr>
          <a:xfrm>
            <a:off x="1423035" y="1676400"/>
            <a:ext cx="9221470" cy="3415030"/>
          </a:xfrm>
          <a:prstGeom prst="rect">
            <a:avLst/>
          </a:prstGeom>
          <a:noFill/>
        </p:spPr>
        <p:txBody>
          <a:bodyPr wrap="square" rtlCol="0">
            <a:spAutoFit/>
          </a:bodyPr>
          <a:p>
            <a:pPr indent="0" fontAlgn="auto">
              <a:lnSpc>
                <a:spcPct val="150000"/>
              </a:lnSpc>
            </a:pPr>
            <a:r>
              <a:rPr lang="zh-CN" altLang="en-US" sz="2400">
                <a:effectLst/>
                <a:latin typeface="Times New Roman" panose="02020603050405020304" charset="0"/>
                <a:sym typeface="+mn-ea"/>
              </a:rPr>
              <a:t>综上所述，二维或三维场，径向总是欧拉方程的解</a:t>
            </a:r>
            <a:r>
              <a:rPr lang="en-US" altLang="zh-CN" sz="2400">
                <a:effectLst/>
                <a:latin typeface="Times New Roman" panose="02020603050405020304" charset="0"/>
                <a:sym typeface="+mn-ea"/>
              </a:rPr>
              <a:t>，</a:t>
            </a:r>
            <a:r>
              <a:rPr lang="en-US" altLang="zh-CN" sz="2400">
                <a:effectLst/>
                <a:latin typeface="Times New Roman" panose="02020603050405020304" charset="0"/>
                <a:sym typeface="+mn-ea"/>
              </a:rPr>
              <a:t> </a:t>
            </a:r>
            <a:r>
              <a:rPr lang="zh-CN" altLang="en-US" sz="2400">
                <a:effectLst/>
                <a:latin typeface="Times New Roman" panose="02020603050405020304" charset="0"/>
                <a:sym typeface="+mn-ea"/>
              </a:rPr>
              <a:t>若包含球心</a:t>
            </a:r>
            <a:r>
              <a:rPr lang="zh-CN" altLang="en-US" sz="2400">
                <a:effectLst/>
                <a:latin typeface="宋体" panose="02010600030101010101" pitchFamily="2" charset="-122"/>
                <a:sym typeface="+mn-ea"/>
              </a:rPr>
              <a:t>解中不出现</a:t>
            </a:r>
            <a:r>
              <a:rPr lang="en-US" altLang="zh-CN" sz="2400" i="1">
                <a:effectLst/>
                <a:latin typeface="Times New Roman" panose="02020603050405020304" charset="0"/>
                <a:sym typeface="+mn-ea"/>
              </a:rPr>
              <a:t>r</a:t>
            </a:r>
            <a:r>
              <a:rPr lang="zh-CN" altLang="en-US" sz="2400">
                <a:effectLst/>
                <a:latin typeface="宋体" panose="02010600030101010101" pitchFamily="2" charset="-122"/>
                <a:sym typeface="+mn-ea"/>
              </a:rPr>
              <a:t>的负幂次项；极角方向是勒让德多项式</a:t>
            </a:r>
            <a:r>
              <a:rPr lang="en-US" altLang="zh-CN" sz="2400">
                <a:effectLst/>
                <a:latin typeface="宋体" panose="02010600030101010101" pitchFamily="2" charset="-122"/>
                <a:sym typeface="+mn-ea"/>
              </a:rPr>
              <a:t>(</a:t>
            </a:r>
            <a:r>
              <a:rPr lang="zh-CN" altLang="en-US" sz="2400">
                <a:effectLst/>
                <a:latin typeface="宋体" panose="02010600030101010101" pitchFamily="2" charset="-122"/>
                <a:sym typeface="+mn-ea"/>
              </a:rPr>
              <a:t>轴对称二维场</a:t>
            </a:r>
            <a:r>
              <a:rPr lang="en-US" altLang="zh-CN" sz="2400">
                <a:effectLst/>
                <a:latin typeface="宋体" panose="02010600030101010101" pitchFamily="2" charset="-122"/>
                <a:sym typeface="+mn-ea"/>
              </a:rPr>
              <a:t>)</a:t>
            </a:r>
            <a:r>
              <a:rPr lang="zh-CN" altLang="en-US" sz="2400">
                <a:effectLst/>
                <a:latin typeface="宋体" panose="02010600030101010101" pitchFamily="2" charset="-122"/>
                <a:sym typeface="+mn-ea"/>
              </a:rPr>
              <a:t>或连带勒让德多项式</a:t>
            </a:r>
            <a:r>
              <a:rPr lang="en-US" altLang="zh-CN" sz="2400">
                <a:effectLst/>
                <a:latin typeface="宋体" panose="02010600030101010101" pitchFamily="2" charset="-122"/>
                <a:sym typeface="+mn-ea"/>
              </a:rPr>
              <a:t>(</a:t>
            </a:r>
            <a:r>
              <a:rPr lang="zh-CN" altLang="en-US" sz="2400">
                <a:effectLst/>
                <a:latin typeface="宋体" panose="02010600030101010101" pitchFamily="2" charset="-122"/>
                <a:sym typeface="+mn-ea"/>
              </a:rPr>
              <a:t>三维场</a:t>
            </a:r>
            <a:r>
              <a:rPr lang="en-US" altLang="zh-CN" sz="2400">
                <a:effectLst/>
                <a:latin typeface="宋体" panose="02010600030101010101" pitchFamily="2" charset="-122"/>
                <a:sym typeface="+mn-ea"/>
              </a:rPr>
              <a:t>)</a:t>
            </a:r>
            <a:r>
              <a:rPr lang="zh-CN" altLang="en-US" sz="2400">
                <a:effectLst/>
                <a:latin typeface="宋体" panose="02010600030101010101" pitchFamily="2" charset="-122"/>
                <a:sym typeface="+mn-ea"/>
              </a:rPr>
              <a:t>，</a:t>
            </a:r>
            <a:r>
              <a:rPr lang="zh-CN" altLang="en-US" sz="2400">
                <a:effectLst/>
                <a:latin typeface="宋体" panose="02010600030101010101" pitchFamily="2" charset="-122"/>
                <a:sym typeface="+mn-ea"/>
              </a:rPr>
              <a:t>若包含极轴，其解内不出现第二类勒让德函数或第二类连带勒让德函数；方位角方向是正弦和余弦组合的三角函数。</a:t>
            </a:r>
            <a:endParaRPr lang="zh-CN" altLang="en-US" sz="2400">
              <a:effectLst/>
              <a:latin typeface="宋体" panose="02010600030101010101" pitchFamily="2" charset="-122"/>
            </a:endParaRPr>
          </a:p>
          <a:p>
            <a:pPr indent="0" fontAlgn="auto">
              <a:lnSpc>
                <a:spcPct val="150000"/>
              </a:lnSpc>
            </a:pPr>
            <a:endParaRPr lang="zh-CN" altLang="en-US" sz="2400">
              <a:effectLst/>
              <a:latin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a:t>
            </a:r>
            <a:r>
              <a:rPr lang="en-US" sz="2800" dirty="0" err="1"/>
              <a:t>6</a:t>
            </a:r>
            <a:r>
              <a:rPr lang="zh-CN" sz="2800" dirty="0" err="1"/>
              <a:t>、</a:t>
            </a:r>
            <a:r>
              <a:rPr sz="2800" dirty="0" err="1"/>
              <a:t>保角变换法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6.1 </a:t>
            </a:r>
            <a:r>
              <a:rPr lang="zh-CN" altLang="en-US" sz="2400" b="1" kern="0" noProof="0" dirty="0" smtClean="0">
                <a:ln>
                  <a:noFill/>
                </a:ln>
                <a:effectLst/>
                <a:uLnTx/>
                <a:uFillTx/>
                <a:latin typeface="宋体" panose="02010600030101010101" pitchFamily="2" charset="-122"/>
                <a:ea typeface="楷体_GB2312"/>
                <a:sym typeface="+mn-ea"/>
              </a:rPr>
              <a:t>保角变换法解定解问题的基本思想</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4" name="文本框 3"/>
          <p:cNvSpPr txBox="1"/>
          <p:nvPr>
            <p:custDataLst>
              <p:tags r:id="rId10"/>
            </p:custDataLst>
          </p:nvPr>
        </p:nvSpPr>
        <p:spPr>
          <a:xfrm>
            <a:off x="857250" y="1493520"/>
            <a:ext cx="10759440" cy="4533265"/>
          </a:xfrm>
          <a:prstGeom prst="rect">
            <a:avLst/>
          </a:prstGeom>
          <a:noFill/>
        </p:spPr>
        <p:txBody>
          <a:bodyPr wrap="square" rtlCol="0">
            <a:noAutofit/>
          </a:bodyPr>
          <a:p>
            <a:pPr indent="0" fontAlgn="auto">
              <a:lnSpc>
                <a:spcPct val="150000"/>
              </a:lnSpc>
            </a:pPr>
            <a:r>
              <a:rPr sz="2400">
                <a:effectLst/>
                <a:sym typeface="+mn-ea"/>
              </a:rPr>
              <a:t>通过解析函数的变换或映射（这部分知识在复变函数论中已经学习过）将 </a:t>
            </a:r>
            <a:r>
              <a:rPr sz="2400" i="1">
                <a:effectLst/>
                <a:sym typeface="+mn-ea"/>
              </a:rPr>
              <a:t>Z</a:t>
            </a:r>
            <a:r>
              <a:rPr sz="2400">
                <a:effectLst/>
                <a:sym typeface="+mn-ea"/>
              </a:rPr>
              <a:t>平面上具有复杂边界形状的边值问题变换为 </a:t>
            </a:r>
            <a:r>
              <a:rPr sz="2400" i="1">
                <a:effectLst/>
                <a:sym typeface="+mn-ea"/>
              </a:rPr>
              <a:t>W</a:t>
            </a:r>
            <a:r>
              <a:rPr sz="2400">
                <a:effectLst/>
                <a:sym typeface="+mn-ea"/>
              </a:rPr>
              <a:t>平面上具有简单形状（通常是圆、上半平面或带形域）的边值问题，而后一问题的解易于求得．于是再通过逆变换就求得了原始定解问题的解</a:t>
            </a:r>
            <a:r>
              <a:rPr lang="zh-CN" sz="2400">
                <a:effectLst/>
                <a:sym typeface="+mn-ea"/>
              </a:rPr>
              <a:t>。</a:t>
            </a:r>
            <a:endParaRPr lang="zh-CN" sz="2400">
              <a:effectLst/>
              <a:sym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6</a:t>
            </a:r>
            <a:r>
              <a:rPr lang="zh-CN" sz="2800" dirty="0" err="1">
                <a:sym typeface="+mn-ea"/>
              </a:rPr>
              <a:t>、</a:t>
            </a:r>
            <a:r>
              <a:rPr sz="2800" dirty="0" err="1">
                <a:sym typeface="+mn-ea"/>
              </a:rPr>
              <a:t>保角变换法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6.2 </a:t>
            </a:r>
            <a:r>
              <a:rPr lang="zh-CN" altLang="en-US" sz="2400" b="1" kern="0" noProof="0" dirty="0" smtClean="0">
                <a:ln>
                  <a:noFill/>
                </a:ln>
                <a:effectLst/>
                <a:uLnTx/>
                <a:uFillTx/>
                <a:latin typeface="宋体" panose="02010600030101010101" pitchFamily="2" charset="-122"/>
                <a:ea typeface="楷体_GB2312"/>
                <a:sym typeface="+mn-ea"/>
              </a:rPr>
              <a:t>保角变换与拉普拉斯方程边值问题的关系</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7170" name="文本占位符 7169"/>
          <p:cNvSpPr>
            <a:spLocks noGrp="1"/>
          </p:cNvSpPr>
          <p:nvPr>
            <p:custDataLst>
              <p:tags r:id="rId10"/>
            </p:custDataLst>
          </p:nvPr>
        </p:nvSpPr>
        <p:spPr>
          <a:xfrm>
            <a:off x="1113790" y="1511935"/>
            <a:ext cx="10230485" cy="411480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algn="l" defTabSz="457200" fontAlgn="auto">
              <a:lnSpc>
                <a:spcPct val="150000"/>
              </a:lnSpc>
              <a:buClrTx/>
              <a:buSzTx/>
              <a:buFontTx/>
              <a:buNone/>
            </a:pPr>
            <a:r>
              <a:rPr sz="2400" strike="noStrike" noProof="1">
                <a:effectLst/>
              </a:rPr>
              <a:t>如果函数Φ(x，y)在z平面上是拉普拉斯的解，通过保角变换后变成  u 、v  的函数，此函数在t平面上仍满足拉普拉斯方程；</a:t>
            </a:r>
            <a:endParaRPr sz="2400" strike="noStrike" noProof="1">
              <a:effectLst/>
            </a:endParaRPr>
          </a:p>
          <a:p>
            <a:pPr marL="0" algn="l" defTabSz="457200" fontAlgn="auto">
              <a:lnSpc>
                <a:spcPct val="150000"/>
              </a:lnSpc>
              <a:buClrTx/>
              <a:buSzTx/>
              <a:buFontTx/>
              <a:buNone/>
            </a:pPr>
            <a:endParaRPr sz="2400" strike="noStrike" noProof="1">
              <a:effectLst/>
            </a:endParaRPr>
          </a:p>
          <a:p>
            <a:pPr marL="0" algn="l" defTabSz="457200" fontAlgn="auto">
              <a:lnSpc>
                <a:spcPct val="150000"/>
              </a:lnSpc>
              <a:buClrTx/>
              <a:buSzTx/>
              <a:buFontTx/>
              <a:buNone/>
            </a:pPr>
            <a:endParaRPr sz="2400" strike="noStrike" noProof="1">
              <a:effectLst/>
            </a:endParaRPr>
          </a:p>
          <a:p>
            <a:pPr marL="0" algn="l" defTabSz="457200" fontAlgn="auto">
              <a:lnSpc>
                <a:spcPct val="150000"/>
              </a:lnSpc>
              <a:buClrTx/>
              <a:buSzTx/>
              <a:buFontTx/>
              <a:buNone/>
            </a:pPr>
            <a:endParaRPr sz="2400" strike="noStrike" noProof="1">
              <a:effectLst/>
            </a:endParaRPr>
          </a:p>
          <a:p>
            <a:pPr marL="0" algn="l" defTabSz="457200" fontAlgn="auto">
              <a:lnSpc>
                <a:spcPct val="150000"/>
              </a:lnSpc>
              <a:buClrTx/>
              <a:buSzTx/>
              <a:buFontTx/>
              <a:buNone/>
            </a:pPr>
            <a:endParaRPr sz="2400" strike="noStrike" noProof="1">
              <a:effectLst/>
            </a:endParaRPr>
          </a:p>
        </p:txBody>
      </p:sp>
      <p:graphicFrame>
        <p:nvGraphicFramePr>
          <p:cNvPr id="6146" name="对象 7170"/>
          <p:cNvGraphicFramePr>
            <a:graphicFrameLocks noChangeAspect="1"/>
          </p:cNvGraphicFramePr>
          <p:nvPr>
            <p:custDataLst>
              <p:tags r:id="rId11"/>
            </p:custDataLst>
          </p:nvPr>
        </p:nvGraphicFramePr>
        <p:xfrm>
          <a:off x="6085205" y="2722563"/>
          <a:ext cx="3976688" cy="958850"/>
        </p:xfrm>
        <a:graphic>
          <a:graphicData uri="http://schemas.openxmlformats.org/presentationml/2006/ole">
            <mc:AlternateContent xmlns:mc="http://schemas.openxmlformats.org/markup-compatibility/2006">
              <mc:Choice xmlns:v="urn:schemas-microsoft-com:vml" Requires="v">
                <p:oleObj spid="_x0000_s3081" name="" r:id="rId12" imgW="1790065" imgH="431800" progId="Equation.DSMT4">
                  <p:embed/>
                </p:oleObj>
              </mc:Choice>
              <mc:Fallback>
                <p:oleObj name="" r:id="rId12" imgW="1790065" imgH="431800" progId="Equation.DSMT4">
                  <p:embed/>
                  <p:pic>
                    <p:nvPicPr>
                      <p:cNvPr id="0" name="图片 3080"/>
                      <p:cNvPicPr/>
                      <p:nvPr/>
                    </p:nvPicPr>
                    <p:blipFill>
                      <a:blip r:embed="rId13"/>
                      <a:stretch>
                        <a:fillRect/>
                      </a:stretch>
                    </p:blipFill>
                    <p:spPr>
                      <a:xfrm>
                        <a:off x="6085205" y="2722563"/>
                        <a:ext cx="3976688" cy="958850"/>
                      </a:xfrm>
                      <a:prstGeom prst="rect">
                        <a:avLst/>
                      </a:prstGeom>
                      <a:noFill/>
                      <a:ln w="38100">
                        <a:noFill/>
                        <a:miter/>
                      </a:ln>
                    </p:spPr>
                  </p:pic>
                </p:oleObj>
              </mc:Fallback>
            </mc:AlternateContent>
          </a:graphicData>
        </a:graphic>
      </p:graphicFrame>
      <p:grpSp>
        <p:nvGrpSpPr>
          <p:cNvPr id="6147" name="组合 7171"/>
          <p:cNvGrpSpPr/>
          <p:nvPr/>
        </p:nvGrpSpPr>
        <p:grpSpPr>
          <a:xfrm>
            <a:off x="2873693" y="3946525"/>
            <a:ext cx="7197725" cy="1951038"/>
            <a:chOff x="0" y="0"/>
            <a:chExt cx="4534" cy="1229"/>
          </a:xfrm>
        </p:grpSpPr>
        <p:grpSp>
          <p:nvGrpSpPr>
            <p:cNvPr id="6148" name="组合 7172"/>
            <p:cNvGrpSpPr/>
            <p:nvPr/>
          </p:nvGrpSpPr>
          <p:grpSpPr>
            <a:xfrm>
              <a:off x="0" y="0"/>
              <a:ext cx="1711" cy="1229"/>
              <a:chOff x="0" y="0"/>
              <a:chExt cx="1711" cy="1229"/>
            </a:xfrm>
          </p:grpSpPr>
          <p:sp>
            <p:nvSpPr>
              <p:cNvPr id="6149" name="直接连接符 7173"/>
              <p:cNvSpPr/>
              <p:nvPr>
                <p:custDataLst>
                  <p:tags r:id="rId14"/>
                </p:custDataLst>
              </p:nvPr>
            </p:nvSpPr>
            <p:spPr>
              <a:xfrm>
                <a:off x="45" y="998"/>
                <a:ext cx="1497" cy="0"/>
              </a:xfrm>
              <a:prstGeom prst="line">
                <a:avLst/>
              </a:prstGeom>
              <a:ln w="9525" cap="flat" cmpd="sng">
                <a:solidFill>
                  <a:schemeClr val="tx1"/>
                </a:solidFill>
                <a:prstDash val="solid"/>
                <a:round/>
                <a:headEnd type="none" w="med" len="med"/>
                <a:tailEnd type="triangle" w="med" len="med"/>
              </a:ln>
            </p:spPr>
          </p:sp>
          <p:sp>
            <p:nvSpPr>
              <p:cNvPr id="6150" name="直接连接符 7174"/>
              <p:cNvSpPr/>
              <p:nvPr>
                <p:custDataLst>
                  <p:tags r:id="rId15"/>
                </p:custDataLst>
              </p:nvPr>
            </p:nvSpPr>
            <p:spPr>
              <a:xfrm flipV="1">
                <a:off x="317" y="46"/>
                <a:ext cx="0" cy="1088"/>
              </a:xfrm>
              <a:prstGeom prst="line">
                <a:avLst/>
              </a:prstGeom>
              <a:ln w="9525" cap="flat" cmpd="sng">
                <a:solidFill>
                  <a:schemeClr val="tx1"/>
                </a:solidFill>
                <a:prstDash val="solid"/>
                <a:round/>
                <a:headEnd type="none" w="med" len="med"/>
                <a:tailEnd type="triangle" w="med" len="med"/>
              </a:ln>
            </p:spPr>
          </p:sp>
          <p:sp>
            <p:nvSpPr>
              <p:cNvPr id="6151" name="任意多边形 7175"/>
              <p:cNvSpPr/>
              <p:nvPr>
                <p:custDataLst>
                  <p:tags r:id="rId16"/>
                </p:custDataLst>
              </p:nvPr>
            </p:nvSpPr>
            <p:spPr>
              <a:xfrm>
                <a:off x="453" y="318"/>
                <a:ext cx="817" cy="590"/>
              </a:xfrm>
              <a:custGeom>
                <a:avLst/>
                <a:gdLst/>
                <a:ahLst/>
                <a:cxnLst/>
                <a:pathLst>
                  <a:path w="768" h="462">
                    <a:moveTo>
                      <a:pt x="18" y="110"/>
                    </a:moveTo>
                    <a:cubicBezTo>
                      <a:pt x="25" y="245"/>
                      <a:pt x="0" y="256"/>
                      <a:pt x="55" y="329"/>
                    </a:cubicBezTo>
                    <a:cubicBezTo>
                      <a:pt x="105" y="395"/>
                      <a:pt x="66" y="376"/>
                      <a:pt x="119" y="393"/>
                    </a:cubicBezTo>
                    <a:cubicBezTo>
                      <a:pt x="163" y="462"/>
                      <a:pt x="250" y="414"/>
                      <a:pt x="320" y="448"/>
                    </a:cubicBezTo>
                    <a:cubicBezTo>
                      <a:pt x="390" y="445"/>
                      <a:pt x="460" y="444"/>
                      <a:pt x="530" y="439"/>
                    </a:cubicBezTo>
                    <a:cubicBezTo>
                      <a:pt x="564" y="436"/>
                      <a:pt x="581" y="406"/>
                      <a:pt x="603" y="384"/>
                    </a:cubicBezTo>
                    <a:cubicBezTo>
                      <a:pt x="613" y="374"/>
                      <a:pt x="628" y="373"/>
                      <a:pt x="640" y="366"/>
                    </a:cubicBezTo>
                    <a:cubicBezTo>
                      <a:pt x="672" y="348"/>
                      <a:pt x="693" y="323"/>
                      <a:pt x="713" y="293"/>
                    </a:cubicBezTo>
                    <a:cubicBezTo>
                      <a:pt x="704" y="52"/>
                      <a:pt x="768" y="53"/>
                      <a:pt x="585" y="37"/>
                    </a:cubicBezTo>
                    <a:cubicBezTo>
                      <a:pt x="539" y="6"/>
                      <a:pt x="494" y="7"/>
                      <a:pt x="439" y="0"/>
                    </a:cubicBezTo>
                    <a:cubicBezTo>
                      <a:pt x="332" y="3"/>
                      <a:pt x="225" y="1"/>
                      <a:pt x="119" y="9"/>
                    </a:cubicBezTo>
                    <a:cubicBezTo>
                      <a:pt x="91" y="11"/>
                      <a:pt x="65" y="66"/>
                      <a:pt x="45" y="82"/>
                    </a:cubicBezTo>
                    <a:cubicBezTo>
                      <a:pt x="16" y="107"/>
                      <a:pt x="18" y="89"/>
                      <a:pt x="18" y="110"/>
                    </a:cubicBez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6152" name="文本框 7176"/>
              <p:cNvSpPr txBox="1"/>
              <p:nvPr>
                <p:custDataLst>
                  <p:tags r:id="rId17"/>
                </p:custDataLst>
              </p:nvPr>
            </p:nvSpPr>
            <p:spPr>
              <a:xfrm>
                <a:off x="1529" y="834"/>
                <a:ext cx="182" cy="231"/>
              </a:xfrm>
              <a:prstGeom prst="rect">
                <a:avLst/>
              </a:prstGeom>
              <a:noFill/>
              <a:ln w="9525">
                <a:noFill/>
              </a:ln>
            </p:spPr>
            <p:txBody>
              <a:bodyPr wrap="none" anchor="t" anchorCtr="0">
                <a:spAutoFit/>
              </a:bodyPr>
              <a:p>
                <a:r>
                  <a:rPr lang="en-US" altLang="zh-CN" i="1">
                    <a:latin typeface="Garamond" panose="02020404030301010803" pitchFamily="2" charset="0"/>
                    <a:ea typeface="宋体" panose="02010600030101010101" pitchFamily="2" charset="-122"/>
                  </a:rPr>
                  <a:t>x</a:t>
                </a:r>
                <a:endParaRPr lang="en-US" altLang="zh-CN" i="1">
                  <a:latin typeface="Garamond" panose="02020404030301010803" pitchFamily="2" charset="0"/>
                  <a:ea typeface="宋体" panose="02010600030101010101" pitchFamily="2" charset="-122"/>
                </a:endParaRPr>
              </a:p>
            </p:txBody>
          </p:sp>
          <p:sp>
            <p:nvSpPr>
              <p:cNvPr id="6153" name="文本框 7177"/>
              <p:cNvSpPr txBox="1"/>
              <p:nvPr>
                <p:custDataLst>
                  <p:tags r:id="rId18"/>
                </p:custDataLst>
              </p:nvPr>
            </p:nvSpPr>
            <p:spPr>
              <a:xfrm>
                <a:off x="0" y="0"/>
                <a:ext cx="180" cy="231"/>
              </a:xfrm>
              <a:prstGeom prst="rect">
                <a:avLst/>
              </a:prstGeom>
              <a:noFill/>
              <a:ln w="9525">
                <a:noFill/>
              </a:ln>
            </p:spPr>
            <p:txBody>
              <a:bodyPr wrap="none" anchor="t" anchorCtr="0">
                <a:spAutoFit/>
              </a:bodyPr>
              <a:p>
                <a:r>
                  <a:rPr lang="en-US" altLang="zh-CN" i="1">
                    <a:latin typeface="Garamond" panose="02020404030301010803" pitchFamily="2" charset="0"/>
                    <a:ea typeface="宋体" panose="02010600030101010101" pitchFamily="2" charset="-122"/>
                  </a:rPr>
                  <a:t>y</a:t>
                </a:r>
                <a:endParaRPr lang="en-US" altLang="zh-CN" i="1">
                  <a:latin typeface="Garamond" panose="02020404030301010803" pitchFamily="2" charset="0"/>
                  <a:ea typeface="宋体" panose="02010600030101010101" pitchFamily="2" charset="-122"/>
                </a:endParaRPr>
              </a:p>
            </p:txBody>
          </p:sp>
          <p:sp>
            <p:nvSpPr>
              <p:cNvPr id="6154" name="文本框 7178"/>
              <p:cNvSpPr txBox="1"/>
              <p:nvPr>
                <p:custDataLst>
                  <p:tags r:id="rId19"/>
                </p:custDataLst>
              </p:nvPr>
            </p:nvSpPr>
            <p:spPr>
              <a:xfrm>
                <a:off x="45" y="998"/>
                <a:ext cx="230" cy="231"/>
              </a:xfrm>
              <a:prstGeom prst="rect">
                <a:avLst/>
              </a:prstGeom>
              <a:noFill/>
              <a:ln w="9525">
                <a:noFill/>
              </a:ln>
            </p:spPr>
            <p:txBody>
              <a:bodyPr wrap="none" anchor="t" anchorCtr="0">
                <a:spAutoFit/>
              </a:bodyPr>
              <a:p>
                <a:r>
                  <a:rPr lang="en-US" altLang="zh-CN" i="1">
                    <a:latin typeface="Garamond" panose="02020404030301010803" pitchFamily="2" charset="0"/>
                    <a:ea typeface="宋体" panose="02010600030101010101" pitchFamily="2" charset="-122"/>
                  </a:rPr>
                  <a:t>O</a:t>
                </a:r>
                <a:endParaRPr lang="en-US" altLang="zh-CN" i="1">
                  <a:latin typeface="Garamond" panose="02020404030301010803" pitchFamily="2" charset="0"/>
                  <a:ea typeface="宋体" panose="02010600030101010101" pitchFamily="2" charset="-122"/>
                </a:endParaRPr>
              </a:p>
            </p:txBody>
          </p:sp>
          <p:sp>
            <p:nvSpPr>
              <p:cNvPr id="6155" name="文本框 7179"/>
              <p:cNvSpPr txBox="1"/>
              <p:nvPr>
                <p:custDataLst>
                  <p:tags r:id="rId20"/>
                </p:custDataLst>
              </p:nvPr>
            </p:nvSpPr>
            <p:spPr>
              <a:xfrm>
                <a:off x="771" y="0"/>
                <a:ext cx="494" cy="231"/>
              </a:xfrm>
              <a:prstGeom prst="rect">
                <a:avLst/>
              </a:prstGeom>
              <a:noFill/>
              <a:ln w="9525">
                <a:noFill/>
              </a:ln>
            </p:spPr>
            <p:txBody>
              <a:bodyPr wrap="none" anchor="t" anchorCtr="0">
                <a:spAutoFit/>
              </a:bodyPr>
              <a:p>
                <a:r>
                  <a:rPr lang="en-US" altLang="zh-CN" i="1">
                    <a:latin typeface="Garamond" panose="02020404030301010803" pitchFamily="2" charset="0"/>
                    <a:ea typeface="宋体" panose="02010600030101010101" pitchFamily="2" charset="-122"/>
                  </a:rPr>
                  <a:t>Z</a:t>
                </a:r>
                <a:r>
                  <a:rPr lang="zh-CN" altLang="en-US" i="1">
                    <a:latin typeface="Garamond" panose="02020404030301010803" pitchFamily="2" charset="0"/>
                    <a:ea typeface="宋体" panose="02010600030101010101" pitchFamily="2" charset="-122"/>
                  </a:rPr>
                  <a:t>平面</a:t>
                </a:r>
                <a:endParaRPr lang="zh-CN" altLang="en-US" i="1">
                  <a:latin typeface="Garamond" panose="02020404030301010803" pitchFamily="2" charset="0"/>
                  <a:ea typeface="宋体" panose="02010600030101010101" pitchFamily="2" charset="-122"/>
                </a:endParaRPr>
              </a:p>
            </p:txBody>
          </p:sp>
        </p:grpSp>
        <p:sp>
          <p:nvSpPr>
            <p:cNvPr id="6156" name="直接连接符 7180"/>
            <p:cNvSpPr/>
            <p:nvPr>
              <p:custDataLst>
                <p:tags r:id="rId21"/>
              </p:custDataLst>
            </p:nvPr>
          </p:nvSpPr>
          <p:spPr>
            <a:xfrm>
              <a:off x="2858" y="998"/>
              <a:ext cx="1497" cy="0"/>
            </a:xfrm>
            <a:prstGeom prst="line">
              <a:avLst/>
            </a:prstGeom>
            <a:ln w="9525" cap="flat" cmpd="sng">
              <a:solidFill>
                <a:schemeClr val="tx1"/>
              </a:solidFill>
              <a:prstDash val="solid"/>
              <a:round/>
              <a:headEnd type="none" w="med" len="med"/>
              <a:tailEnd type="triangle" w="med" len="med"/>
            </a:ln>
          </p:spPr>
        </p:sp>
        <p:sp>
          <p:nvSpPr>
            <p:cNvPr id="6157" name="直接连接符 7181"/>
            <p:cNvSpPr/>
            <p:nvPr>
              <p:custDataLst>
                <p:tags r:id="rId22"/>
              </p:custDataLst>
            </p:nvPr>
          </p:nvSpPr>
          <p:spPr>
            <a:xfrm flipV="1">
              <a:off x="3130" y="46"/>
              <a:ext cx="0" cy="1088"/>
            </a:xfrm>
            <a:prstGeom prst="line">
              <a:avLst/>
            </a:prstGeom>
            <a:ln w="9525" cap="flat" cmpd="sng">
              <a:solidFill>
                <a:schemeClr val="tx1"/>
              </a:solidFill>
              <a:prstDash val="solid"/>
              <a:round/>
              <a:headEnd type="none" w="med" len="med"/>
              <a:tailEnd type="triangle" w="med" len="med"/>
            </a:ln>
          </p:spPr>
        </p:sp>
        <p:sp>
          <p:nvSpPr>
            <p:cNvPr id="6158" name="文本框 7182"/>
            <p:cNvSpPr txBox="1"/>
            <p:nvPr>
              <p:custDataLst>
                <p:tags r:id="rId23"/>
              </p:custDataLst>
            </p:nvPr>
          </p:nvSpPr>
          <p:spPr>
            <a:xfrm>
              <a:off x="2858" y="998"/>
              <a:ext cx="230" cy="231"/>
            </a:xfrm>
            <a:prstGeom prst="rect">
              <a:avLst/>
            </a:prstGeom>
            <a:noFill/>
            <a:ln w="9525">
              <a:noFill/>
            </a:ln>
          </p:spPr>
          <p:txBody>
            <a:bodyPr wrap="none" anchor="t" anchorCtr="0">
              <a:spAutoFit/>
            </a:bodyPr>
            <a:p>
              <a:r>
                <a:rPr lang="en-US" altLang="zh-CN" i="1">
                  <a:latin typeface="Garamond" panose="02020404030301010803" pitchFamily="2" charset="0"/>
                  <a:ea typeface="宋体" panose="02010600030101010101" pitchFamily="2" charset="-122"/>
                </a:rPr>
                <a:t>O</a:t>
              </a:r>
              <a:endParaRPr lang="en-US" altLang="zh-CN" i="1">
                <a:latin typeface="Garamond" panose="02020404030301010803" pitchFamily="2" charset="0"/>
                <a:ea typeface="宋体" panose="02010600030101010101" pitchFamily="2" charset="-122"/>
              </a:endParaRPr>
            </a:p>
          </p:txBody>
        </p:sp>
        <p:sp>
          <p:nvSpPr>
            <p:cNvPr id="6159" name="文本框 7183"/>
            <p:cNvSpPr txBox="1"/>
            <p:nvPr>
              <p:custDataLst>
                <p:tags r:id="rId24"/>
              </p:custDataLst>
            </p:nvPr>
          </p:nvSpPr>
          <p:spPr>
            <a:xfrm>
              <a:off x="3584" y="0"/>
              <a:ext cx="449" cy="231"/>
            </a:xfrm>
            <a:prstGeom prst="rect">
              <a:avLst/>
            </a:prstGeom>
            <a:noFill/>
            <a:ln w="9525">
              <a:noFill/>
            </a:ln>
          </p:spPr>
          <p:txBody>
            <a:bodyPr wrap="none" anchor="t" anchorCtr="0">
              <a:spAutoFit/>
            </a:bodyPr>
            <a:p>
              <a:r>
                <a:rPr lang="en-US" altLang="zh-CN" i="1">
                  <a:latin typeface="Garamond" panose="02020404030301010803" pitchFamily="2" charset="0"/>
                  <a:ea typeface="宋体" panose="02010600030101010101" pitchFamily="2" charset="-122"/>
                </a:rPr>
                <a:t>t</a:t>
              </a:r>
              <a:r>
                <a:rPr lang="zh-CN" altLang="en-US" i="1">
                  <a:latin typeface="Garamond" panose="02020404030301010803" pitchFamily="2" charset="0"/>
                  <a:ea typeface="宋体" panose="02010600030101010101" pitchFamily="2" charset="-122"/>
                </a:rPr>
                <a:t>平面</a:t>
              </a:r>
              <a:endParaRPr lang="zh-CN" altLang="en-US" i="1">
                <a:latin typeface="Garamond" panose="02020404030301010803" pitchFamily="2" charset="0"/>
                <a:ea typeface="宋体" panose="02010600030101010101" pitchFamily="2" charset="-122"/>
              </a:endParaRPr>
            </a:p>
          </p:txBody>
        </p:sp>
        <p:graphicFrame>
          <p:nvGraphicFramePr>
            <p:cNvPr id="6160" name="对象 7184"/>
            <p:cNvGraphicFramePr>
              <a:graphicFrameLocks noChangeAspect="1"/>
            </p:cNvGraphicFramePr>
            <p:nvPr>
              <p:custDataLst>
                <p:tags r:id="rId25"/>
              </p:custDataLst>
            </p:nvPr>
          </p:nvGraphicFramePr>
          <p:xfrm>
            <a:off x="2858" y="45"/>
            <a:ext cx="220" cy="288"/>
          </p:xfrm>
          <a:graphic>
            <a:graphicData uri="http://schemas.openxmlformats.org/presentationml/2006/ole">
              <mc:AlternateContent xmlns:mc="http://schemas.openxmlformats.org/markup-compatibility/2006">
                <mc:Choice xmlns:v="urn:schemas-microsoft-com:vml" Requires="v">
                  <p:oleObj spid="_x0000_s3083" name="" r:id="rId26" imgW="127000" imgH="165100" progId="Equation.DSMT4">
                    <p:embed/>
                  </p:oleObj>
                </mc:Choice>
                <mc:Fallback>
                  <p:oleObj name="" r:id="rId26" imgW="127000" imgH="165100" progId="Equation.DSMT4">
                    <p:embed/>
                    <p:pic>
                      <p:nvPicPr>
                        <p:cNvPr id="0" name="图片 3082"/>
                        <p:cNvPicPr/>
                        <p:nvPr/>
                      </p:nvPicPr>
                      <p:blipFill>
                        <a:blip r:embed="rId27"/>
                        <a:stretch>
                          <a:fillRect/>
                        </a:stretch>
                      </p:blipFill>
                      <p:spPr>
                        <a:xfrm>
                          <a:off x="2858" y="45"/>
                          <a:ext cx="220" cy="288"/>
                        </a:xfrm>
                        <a:prstGeom prst="rect">
                          <a:avLst/>
                        </a:prstGeom>
                        <a:noFill/>
                        <a:ln w="38100">
                          <a:noFill/>
                          <a:miter/>
                        </a:ln>
                      </p:spPr>
                    </p:pic>
                  </p:oleObj>
                </mc:Fallback>
              </mc:AlternateContent>
            </a:graphicData>
          </a:graphic>
        </p:graphicFrame>
        <p:graphicFrame>
          <p:nvGraphicFramePr>
            <p:cNvPr id="6161" name="对象 7185"/>
            <p:cNvGraphicFramePr>
              <a:graphicFrameLocks noChangeAspect="1"/>
            </p:cNvGraphicFramePr>
            <p:nvPr>
              <p:custDataLst>
                <p:tags r:id="rId28"/>
              </p:custDataLst>
            </p:nvPr>
          </p:nvGraphicFramePr>
          <p:xfrm>
            <a:off x="4355" y="862"/>
            <a:ext cx="179" cy="288"/>
          </p:xfrm>
          <a:graphic>
            <a:graphicData uri="http://schemas.openxmlformats.org/presentationml/2006/ole">
              <mc:AlternateContent xmlns:mc="http://schemas.openxmlformats.org/markup-compatibility/2006">
                <mc:Choice xmlns:v="urn:schemas-microsoft-com:vml" Requires="v">
                  <p:oleObj spid="_x0000_s3084" name="" r:id="rId29" imgW="127000" imgH="203200" progId="Equation.DSMT4">
                    <p:embed/>
                  </p:oleObj>
                </mc:Choice>
                <mc:Fallback>
                  <p:oleObj name="" r:id="rId29" imgW="127000" imgH="203200" progId="Equation.DSMT4">
                    <p:embed/>
                    <p:pic>
                      <p:nvPicPr>
                        <p:cNvPr id="0" name="图片 3083"/>
                        <p:cNvPicPr/>
                        <p:nvPr/>
                      </p:nvPicPr>
                      <p:blipFill>
                        <a:blip r:embed="rId30"/>
                        <a:stretch>
                          <a:fillRect/>
                        </a:stretch>
                      </p:blipFill>
                      <p:spPr>
                        <a:xfrm>
                          <a:off x="4355" y="862"/>
                          <a:ext cx="179" cy="288"/>
                        </a:xfrm>
                        <a:prstGeom prst="rect">
                          <a:avLst/>
                        </a:prstGeom>
                        <a:noFill/>
                        <a:ln w="38100">
                          <a:noFill/>
                          <a:miter/>
                        </a:ln>
                      </p:spPr>
                    </p:pic>
                  </p:oleObj>
                </mc:Fallback>
              </mc:AlternateContent>
            </a:graphicData>
          </a:graphic>
        </p:graphicFrame>
        <p:sp>
          <p:nvSpPr>
            <p:cNvPr id="6162" name="矩形 7186"/>
            <p:cNvSpPr/>
            <p:nvPr>
              <p:custDataLst>
                <p:tags r:id="rId31"/>
              </p:custDataLst>
            </p:nvPr>
          </p:nvSpPr>
          <p:spPr>
            <a:xfrm>
              <a:off x="3357" y="363"/>
              <a:ext cx="771" cy="45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latin typeface="Garamond" panose="02020404030301010803" pitchFamily="2" charset="0"/>
                <a:ea typeface="宋体" panose="02010600030101010101" pitchFamily="2" charset="-122"/>
              </a:endParaRPr>
            </a:p>
          </p:txBody>
        </p:sp>
        <p:sp>
          <p:nvSpPr>
            <p:cNvPr id="6163" name="直接连接符 7187"/>
            <p:cNvSpPr/>
            <p:nvPr>
              <p:custDataLst>
                <p:tags r:id="rId32"/>
              </p:custDataLst>
            </p:nvPr>
          </p:nvSpPr>
          <p:spPr>
            <a:xfrm>
              <a:off x="1860" y="589"/>
              <a:ext cx="680" cy="0"/>
            </a:xfrm>
            <a:prstGeom prst="line">
              <a:avLst/>
            </a:prstGeom>
            <a:ln w="9525" cap="flat" cmpd="sng">
              <a:solidFill>
                <a:schemeClr val="tx1"/>
              </a:solidFill>
              <a:prstDash val="solid"/>
              <a:round/>
              <a:headEnd type="none" w="med" len="med"/>
              <a:tailEnd type="triangle" w="med" len="med"/>
            </a:ln>
          </p:spPr>
        </p:sp>
        <p:graphicFrame>
          <p:nvGraphicFramePr>
            <p:cNvPr id="6164" name="对象 7188"/>
            <p:cNvGraphicFramePr>
              <a:graphicFrameLocks noChangeAspect="1"/>
            </p:cNvGraphicFramePr>
            <p:nvPr>
              <p:custDataLst>
                <p:tags r:id="rId33"/>
              </p:custDataLst>
            </p:nvPr>
          </p:nvGraphicFramePr>
          <p:xfrm>
            <a:off x="1760" y="169"/>
            <a:ext cx="871" cy="284"/>
          </p:xfrm>
          <a:graphic>
            <a:graphicData uri="http://schemas.openxmlformats.org/presentationml/2006/ole">
              <mc:AlternateContent xmlns:mc="http://schemas.openxmlformats.org/markup-compatibility/2006">
                <mc:Choice xmlns:v="urn:schemas-microsoft-com:vml" Requires="v">
                  <p:oleObj spid="_x0000_s3085" name="" r:id="rId34" imgW="622300" imgH="203200" progId="Equation.3">
                    <p:embed/>
                  </p:oleObj>
                </mc:Choice>
                <mc:Fallback>
                  <p:oleObj name="" r:id="rId34" imgW="622300" imgH="203200" progId="Equation.3">
                    <p:embed/>
                    <p:pic>
                      <p:nvPicPr>
                        <p:cNvPr id="0" name="图片 3084"/>
                        <p:cNvPicPr/>
                        <p:nvPr/>
                      </p:nvPicPr>
                      <p:blipFill>
                        <a:blip r:embed="rId35"/>
                        <a:stretch>
                          <a:fillRect/>
                        </a:stretch>
                      </p:blipFill>
                      <p:spPr>
                        <a:xfrm>
                          <a:off x="1760" y="169"/>
                          <a:ext cx="871" cy="28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6</a:t>
            </a:r>
            <a:r>
              <a:rPr lang="zh-CN" sz="2800" dirty="0" err="1">
                <a:sym typeface="+mn-ea"/>
              </a:rPr>
              <a:t>、</a:t>
            </a:r>
            <a:r>
              <a:rPr sz="2800" dirty="0" err="1">
                <a:sym typeface="+mn-ea"/>
              </a:rPr>
              <a:t>保角变换法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6.2 </a:t>
            </a:r>
            <a:r>
              <a:rPr lang="zh-CN" altLang="en-US" sz="2400" b="1" kern="0" noProof="0" dirty="0" smtClean="0">
                <a:ln>
                  <a:noFill/>
                </a:ln>
                <a:effectLst/>
                <a:uLnTx/>
                <a:uFillTx/>
                <a:latin typeface="宋体" panose="02010600030101010101" pitchFamily="2" charset="-122"/>
                <a:ea typeface="楷体_GB2312"/>
                <a:sym typeface="+mn-ea"/>
              </a:rPr>
              <a:t>保角变换与拉普拉斯方程边值问题的关系</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7169" name="矩形 8193"/>
          <p:cNvSpPr/>
          <p:nvPr>
            <p:custDataLst>
              <p:tags r:id="rId10"/>
            </p:custDataLst>
          </p:nvPr>
        </p:nvSpPr>
        <p:spPr>
          <a:xfrm>
            <a:off x="2432050" y="1350963"/>
            <a:ext cx="2605088" cy="579437"/>
          </a:xfrm>
          <a:prstGeom prst="rect">
            <a:avLst/>
          </a:prstGeom>
          <a:noFill/>
          <a:ln w="9525">
            <a:noFill/>
          </a:ln>
        </p:spPr>
        <p:txBody>
          <a:bodyPr wrap="none" anchor="ctr" anchorCtr="0">
            <a:spAutoFit/>
          </a:bodyPr>
          <a:p>
            <a:r>
              <a:rPr lang="zh-CN" altLang="en-US" sz="3200" b="1">
                <a:solidFill>
                  <a:srgbClr val="FF0000"/>
                </a:solidFill>
                <a:latin typeface="Garamond" panose="02020404030301010803" pitchFamily="2" charset="0"/>
                <a:ea typeface="宋体" panose="02010600030101010101" pitchFamily="2" charset="-122"/>
              </a:rPr>
              <a:t>定理</a:t>
            </a:r>
            <a:r>
              <a:rPr lang="en-US" altLang="zh-CN" sz="3200" b="1">
                <a:solidFill>
                  <a:srgbClr val="FF0000"/>
                </a:solidFill>
                <a:latin typeface="Garamond" panose="02020404030301010803" pitchFamily="2" charset="0"/>
                <a:ea typeface="宋体" panose="02010600030101010101" pitchFamily="2" charset="-122"/>
              </a:rPr>
              <a:t>1</a:t>
            </a:r>
            <a:r>
              <a:rPr lang="en-US" altLang="zh-CN" sz="2400" b="1">
                <a:latin typeface="Garamond" panose="02020404030301010803" pitchFamily="2" charset="0"/>
                <a:ea typeface="宋体" panose="02010600030101010101" pitchFamily="2" charset="-122"/>
              </a:rPr>
              <a:t>  </a:t>
            </a:r>
            <a:r>
              <a:rPr lang="zh-CN" altLang="en-US" sz="2400" b="1">
                <a:latin typeface="Garamond" panose="02020404030301010803" pitchFamily="2" charset="0"/>
                <a:ea typeface="宋体" panose="02010600030101010101" pitchFamily="2" charset="-122"/>
              </a:rPr>
              <a:t>如果将由 </a:t>
            </a:r>
            <a:endParaRPr lang="zh-CN" altLang="en-US" sz="2400" b="1">
              <a:latin typeface="Garamond" panose="02020404030301010803" pitchFamily="2" charset="0"/>
              <a:ea typeface="宋体" panose="02010600030101010101" pitchFamily="2" charset="-122"/>
            </a:endParaRPr>
          </a:p>
        </p:txBody>
      </p:sp>
      <p:sp>
        <p:nvSpPr>
          <p:cNvPr id="7170" name="矩形 8194"/>
          <p:cNvSpPr/>
          <p:nvPr>
            <p:custDataLst>
              <p:tags r:id="rId11"/>
            </p:custDataLst>
          </p:nvPr>
        </p:nvSpPr>
        <p:spPr>
          <a:xfrm>
            <a:off x="1676400" y="4279900"/>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7171" name="对象 8195"/>
          <p:cNvGraphicFramePr>
            <a:graphicFrameLocks noChangeAspect="1"/>
          </p:cNvGraphicFramePr>
          <p:nvPr>
            <p:custDataLst>
              <p:tags r:id="rId12"/>
            </p:custDataLst>
          </p:nvPr>
        </p:nvGraphicFramePr>
        <p:xfrm>
          <a:off x="5527675" y="1350963"/>
          <a:ext cx="2051050" cy="695325"/>
        </p:xfrm>
        <a:graphic>
          <a:graphicData uri="http://schemas.openxmlformats.org/presentationml/2006/ole">
            <mc:AlternateContent xmlns:mc="http://schemas.openxmlformats.org/markup-compatibility/2006">
              <mc:Choice xmlns:v="urn:schemas-microsoft-com:vml" Requires="v">
                <p:oleObj spid="_x0000_s3082" name="" r:id="rId13" imgW="558800" imgH="190500" progId="Equation.DSMT4">
                  <p:embed/>
                </p:oleObj>
              </mc:Choice>
              <mc:Fallback>
                <p:oleObj name="" r:id="rId13" imgW="558800" imgH="190500" progId="Equation.DSMT4">
                  <p:embed/>
                  <p:pic>
                    <p:nvPicPr>
                      <p:cNvPr id="0" name="图片 3081"/>
                      <p:cNvPicPr/>
                      <p:nvPr/>
                    </p:nvPicPr>
                    <p:blipFill>
                      <a:blip r:embed="rId14"/>
                      <a:stretch>
                        <a:fillRect/>
                      </a:stretch>
                    </p:blipFill>
                    <p:spPr>
                      <a:xfrm>
                        <a:off x="5527675" y="1350963"/>
                        <a:ext cx="2051050" cy="695325"/>
                      </a:xfrm>
                      <a:prstGeom prst="rect">
                        <a:avLst/>
                      </a:prstGeom>
                      <a:noFill/>
                      <a:ln w="38100">
                        <a:noFill/>
                        <a:miter/>
                      </a:ln>
                    </p:spPr>
                  </p:pic>
                </p:oleObj>
              </mc:Fallback>
            </mc:AlternateContent>
          </a:graphicData>
        </a:graphic>
      </p:graphicFrame>
      <p:sp>
        <p:nvSpPr>
          <p:cNvPr id="7172" name="矩形 8196"/>
          <p:cNvSpPr/>
          <p:nvPr>
            <p:custDataLst>
              <p:tags r:id="rId15"/>
            </p:custDataLst>
          </p:nvPr>
        </p:nvSpPr>
        <p:spPr>
          <a:xfrm>
            <a:off x="7472363" y="1495425"/>
            <a:ext cx="565150"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到 </a:t>
            </a:r>
            <a:endParaRPr lang="zh-CN" altLang="en-US" sz="2400" b="1">
              <a:latin typeface="Garamond" panose="02020404030301010803" pitchFamily="2" charset="0"/>
              <a:ea typeface="宋体" panose="02010600030101010101" pitchFamily="2" charset="-122"/>
            </a:endParaRPr>
          </a:p>
        </p:txBody>
      </p:sp>
      <p:sp>
        <p:nvSpPr>
          <p:cNvPr id="7173" name="矩形 8197"/>
          <p:cNvSpPr/>
          <p:nvPr>
            <p:custDataLst>
              <p:tags r:id="rId16"/>
            </p:custDataLst>
          </p:nvPr>
        </p:nvSpPr>
        <p:spPr>
          <a:xfrm>
            <a:off x="1676400" y="4294188"/>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7174" name="对象 8198"/>
          <p:cNvGraphicFramePr>
            <a:graphicFrameLocks noChangeAspect="1"/>
          </p:cNvGraphicFramePr>
          <p:nvPr>
            <p:custDataLst>
              <p:tags r:id="rId17"/>
            </p:custDataLst>
          </p:nvPr>
        </p:nvGraphicFramePr>
        <p:xfrm>
          <a:off x="7977188" y="1350963"/>
          <a:ext cx="2411412" cy="639762"/>
        </p:xfrm>
        <a:graphic>
          <a:graphicData uri="http://schemas.openxmlformats.org/presentationml/2006/ole">
            <mc:AlternateContent xmlns:mc="http://schemas.openxmlformats.org/markup-compatibility/2006">
              <mc:Choice xmlns:v="urn:schemas-microsoft-com:vml" Requires="v">
                <p:oleObj spid="_x0000_s3086" name="" r:id="rId18" imgW="609600" imgH="165100" progId="Equation.DSMT4">
                  <p:embed/>
                </p:oleObj>
              </mc:Choice>
              <mc:Fallback>
                <p:oleObj name="" r:id="rId18" imgW="609600" imgH="165100" progId="Equation.DSMT4">
                  <p:embed/>
                  <p:pic>
                    <p:nvPicPr>
                      <p:cNvPr id="0" name="图片 3085"/>
                      <p:cNvPicPr/>
                      <p:nvPr/>
                    </p:nvPicPr>
                    <p:blipFill>
                      <a:blip r:embed="rId19"/>
                      <a:stretch>
                        <a:fillRect/>
                      </a:stretch>
                    </p:blipFill>
                    <p:spPr>
                      <a:xfrm>
                        <a:off x="7977188" y="1350963"/>
                        <a:ext cx="2411412" cy="639762"/>
                      </a:xfrm>
                      <a:prstGeom prst="rect">
                        <a:avLst/>
                      </a:prstGeom>
                      <a:noFill/>
                      <a:ln w="38100">
                        <a:noFill/>
                        <a:miter/>
                      </a:ln>
                    </p:spPr>
                  </p:pic>
                </p:oleObj>
              </mc:Fallback>
            </mc:AlternateContent>
          </a:graphicData>
        </a:graphic>
      </p:graphicFrame>
      <p:sp>
        <p:nvSpPr>
          <p:cNvPr id="7175" name="矩形 8199"/>
          <p:cNvSpPr/>
          <p:nvPr>
            <p:custDataLst>
              <p:tags r:id="rId20"/>
            </p:custDataLst>
          </p:nvPr>
        </p:nvSpPr>
        <p:spPr>
          <a:xfrm>
            <a:off x="1927225" y="2503488"/>
            <a:ext cx="5162550"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的</a:t>
            </a:r>
            <a:r>
              <a:rPr lang="zh-CN" altLang="en-US" sz="2400" b="1">
                <a:solidFill>
                  <a:srgbClr val="FF0000"/>
                </a:solidFill>
                <a:latin typeface="Garamond" panose="02020404030301010803" pitchFamily="2" charset="0"/>
                <a:ea typeface="宋体" panose="02010600030101010101" pitchFamily="2" charset="-122"/>
              </a:rPr>
              <a:t>保角变换</a:t>
            </a:r>
            <a:r>
              <a:rPr lang="zh-CN" altLang="en-US" sz="2400" b="1">
                <a:latin typeface="Garamond" panose="02020404030301010803" pitchFamily="2" charset="0"/>
                <a:ea typeface="宋体" panose="02010600030101010101" pitchFamily="2" charset="-122"/>
              </a:rPr>
              <a:t>看成为二元（实变）函数 </a:t>
            </a:r>
            <a:endParaRPr lang="zh-CN" altLang="en-US" sz="2400" b="1">
              <a:latin typeface="Garamond" panose="02020404030301010803" pitchFamily="2" charset="0"/>
              <a:ea typeface="宋体" panose="02010600030101010101" pitchFamily="2" charset="-122"/>
            </a:endParaRPr>
          </a:p>
        </p:txBody>
      </p:sp>
      <p:sp>
        <p:nvSpPr>
          <p:cNvPr id="7176" name="矩形 8200"/>
          <p:cNvSpPr/>
          <p:nvPr>
            <p:custDataLst>
              <p:tags r:id="rId21"/>
            </p:custDataLst>
          </p:nvPr>
        </p:nvSpPr>
        <p:spPr>
          <a:xfrm>
            <a:off x="1803400" y="4406900"/>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7177" name="对象 8201"/>
          <p:cNvGraphicFramePr>
            <a:graphicFrameLocks noChangeAspect="1"/>
          </p:cNvGraphicFramePr>
          <p:nvPr>
            <p:custDataLst>
              <p:tags r:id="rId22"/>
            </p:custDataLst>
          </p:nvPr>
        </p:nvGraphicFramePr>
        <p:xfrm>
          <a:off x="6969125" y="2430463"/>
          <a:ext cx="1547813" cy="644525"/>
        </p:xfrm>
        <a:graphic>
          <a:graphicData uri="http://schemas.openxmlformats.org/presentationml/2006/ole">
            <mc:AlternateContent xmlns:mc="http://schemas.openxmlformats.org/markup-compatibility/2006">
              <mc:Choice xmlns:v="urn:schemas-microsoft-com:vml" Requires="v">
                <p:oleObj spid="_x0000_s3087" name="" r:id="rId23" imgW="457835" imgH="190500" progId="Equation.DSMT4">
                  <p:embed/>
                </p:oleObj>
              </mc:Choice>
              <mc:Fallback>
                <p:oleObj name="" r:id="rId23" imgW="457835" imgH="190500" progId="Equation.DSMT4">
                  <p:embed/>
                  <p:pic>
                    <p:nvPicPr>
                      <p:cNvPr id="0" name="图片 3086"/>
                      <p:cNvPicPr/>
                      <p:nvPr/>
                    </p:nvPicPr>
                    <p:blipFill>
                      <a:blip r:embed="rId24"/>
                      <a:stretch>
                        <a:fillRect/>
                      </a:stretch>
                    </p:blipFill>
                    <p:spPr>
                      <a:xfrm>
                        <a:off x="6969125" y="2430463"/>
                        <a:ext cx="1547813" cy="644525"/>
                      </a:xfrm>
                      <a:prstGeom prst="rect">
                        <a:avLst/>
                      </a:prstGeom>
                      <a:noFill/>
                      <a:ln w="38100">
                        <a:noFill/>
                        <a:miter/>
                      </a:ln>
                    </p:spPr>
                  </p:pic>
                </p:oleObj>
              </mc:Fallback>
            </mc:AlternateContent>
          </a:graphicData>
        </a:graphic>
      </p:graphicFrame>
      <p:sp>
        <p:nvSpPr>
          <p:cNvPr id="7178" name="矩形 8202"/>
          <p:cNvSpPr/>
          <p:nvPr>
            <p:custDataLst>
              <p:tags r:id="rId25"/>
            </p:custDataLst>
          </p:nvPr>
        </p:nvSpPr>
        <p:spPr>
          <a:xfrm>
            <a:off x="8408988" y="2503488"/>
            <a:ext cx="946150"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的 由 </a:t>
            </a:r>
            <a:endParaRPr lang="zh-CN" altLang="en-US" sz="2400" b="1">
              <a:latin typeface="Garamond" panose="02020404030301010803" pitchFamily="2" charset="0"/>
              <a:ea typeface="宋体" panose="02010600030101010101" pitchFamily="2" charset="-122"/>
            </a:endParaRPr>
          </a:p>
        </p:txBody>
      </p:sp>
      <p:sp>
        <p:nvSpPr>
          <p:cNvPr id="7179" name="矩形 8203"/>
          <p:cNvSpPr/>
          <p:nvPr>
            <p:custDataLst>
              <p:tags r:id="rId26"/>
            </p:custDataLst>
          </p:nvPr>
        </p:nvSpPr>
        <p:spPr>
          <a:xfrm>
            <a:off x="1676400" y="4298950"/>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7180" name="对象 8204"/>
          <p:cNvGraphicFramePr>
            <a:graphicFrameLocks noChangeAspect="1"/>
          </p:cNvGraphicFramePr>
          <p:nvPr>
            <p:custDataLst>
              <p:tags r:id="rId27"/>
            </p:custDataLst>
          </p:nvPr>
        </p:nvGraphicFramePr>
        <p:xfrm>
          <a:off x="9417050" y="2503488"/>
          <a:ext cx="827088" cy="490537"/>
        </p:xfrm>
        <a:graphic>
          <a:graphicData uri="http://schemas.openxmlformats.org/presentationml/2006/ole">
            <mc:AlternateContent xmlns:mc="http://schemas.openxmlformats.org/markup-compatibility/2006">
              <mc:Choice xmlns:v="urn:schemas-microsoft-com:vml" Requires="v">
                <p:oleObj spid="_x0000_s3089" name="" r:id="rId28" imgW="254000" imgH="152400" progId="Equation.DSMT4">
                  <p:embed/>
                </p:oleObj>
              </mc:Choice>
              <mc:Fallback>
                <p:oleObj name="" r:id="rId28" imgW="254000" imgH="152400" progId="Equation.DSMT4">
                  <p:embed/>
                  <p:pic>
                    <p:nvPicPr>
                      <p:cNvPr id="0" name="图片 3088"/>
                      <p:cNvPicPr/>
                      <p:nvPr/>
                    </p:nvPicPr>
                    <p:blipFill>
                      <a:blip r:embed="rId29"/>
                      <a:stretch>
                        <a:fillRect/>
                      </a:stretch>
                    </p:blipFill>
                    <p:spPr>
                      <a:xfrm>
                        <a:off x="9417050" y="2503488"/>
                        <a:ext cx="827088" cy="490537"/>
                      </a:xfrm>
                      <a:prstGeom prst="rect">
                        <a:avLst/>
                      </a:prstGeom>
                      <a:noFill/>
                      <a:ln w="38100">
                        <a:noFill/>
                        <a:miter/>
                      </a:ln>
                    </p:spPr>
                  </p:pic>
                </p:oleObj>
              </mc:Fallback>
            </mc:AlternateContent>
          </a:graphicData>
        </a:graphic>
      </p:graphicFrame>
      <p:sp>
        <p:nvSpPr>
          <p:cNvPr id="7181" name="矩形 8205"/>
          <p:cNvSpPr/>
          <p:nvPr>
            <p:custDataLst>
              <p:tags r:id="rId30"/>
            </p:custDataLst>
          </p:nvPr>
        </p:nvSpPr>
        <p:spPr>
          <a:xfrm>
            <a:off x="1938338" y="3582988"/>
            <a:ext cx="565150"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到 </a:t>
            </a:r>
            <a:endParaRPr lang="zh-CN" altLang="en-US" sz="2400" b="1">
              <a:latin typeface="Garamond" panose="02020404030301010803" pitchFamily="2" charset="0"/>
              <a:ea typeface="宋体" panose="02010600030101010101" pitchFamily="2" charset="-122"/>
            </a:endParaRPr>
          </a:p>
        </p:txBody>
      </p:sp>
      <p:sp>
        <p:nvSpPr>
          <p:cNvPr id="7182" name="矩形 8206"/>
          <p:cNvSpPr/>
          <p:nvPr>
            <p:custDataLst>
              <p:tags r:id="rId31"/>
            </p:custDataLst>
          </p:nvPr>
        </p:nvSpPr>
        <p:spPr>
          <a:xfrm>
            <a:off x="1676400" y="4303713"/>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7183" name="对象 8207"/>
          <p:cNvGraphicFramePr>
            <a:graphicFrameLocks noChangeAspect="1"/>
          </p:cNvGraphicFramePr>
          <p:nvPr>
            <p:custDataLst>
              <p:tags r:id="rId32"/>
            </p:custDataLst>
          </p:nvPr>
        </p:nvGraphicFramePr>
        <p:xfrm>
          <a:off x="2432050" y="3511550"/>
          <a:ext cx="1042988" cy="627063"/>
        </p:xfrm>
        <a:graphic>
          <a:graphicData uri="http://schemas.openxmlformats.org/presentationml/2006/ole">
            <mc:AlternateContent xmlns:mc="http://schemas.openxmlformats.org/markup-compatibility/2006">
              <mc:Choice xmlns:v="urn:schemas-microsoft-com:vml" Requires="v">
                <p:oleObj spid="_x0000_s3088" name="" r:id="rId33" imgW="241300" imgH="139700" progId="Equation.DSMT4">
                  <p:embed/>
                </p:oleObj>
              </mc:Choice>
              <mc:Fallback>
                <p:oleObj name="" r:id="rId33" imgW="241300" imgH="139700" progId="Equation.DSMT4">
                  <p:embed/>
                  <p:pic>
                    <p:nvPicPr>
                      <p:cNvPr id="0" name="图片 3087"/>
                      <p:cNvPicPr/>
                      <p:nvPr/>
                    </p:nvPicPr>
                    <p:blipFill>
                      <a:blip r:embed="rId34"/>
                      <a:stretch>
                        <a:fillRect/>
                      </a:stretch>
                    </p:blipFill>
                    <p:spPr>
                      <a:xfrm>
                        <a:off x="2432050" y="3511550"/>
                        <a:ext cx="1042988" cy="627063"/>
                      </a:xfrm>
                      <a:prstGeom prst="rect">
                        <a:avLst/>
                      </a:prstGeom>
                      <a:noFill/>
                      <a:ln w="38100">
                        <a:noFill/>
                        <a:miter/>
                      </a:ln>
                    </p:spPr>
                  </p:pic>
                </p:oleObj>
              </mc:Fallback>
            </mc:AlternateContent>
          </a:graphicData>
        </a:graphic>
      </p:graphicFrame>
      <p:sp>
        <p:nvSpPr>
          <p:cNvPr id="7184" name="矩形 8208"/>
          <p:cNvSpPr/>
          <p:nvPr>
            <p:custDataLst>
              <p:tags r:id="rId35"/>
            </p:custDataLst>
          </p:nvPr>
        </p:nvSpPr>
        <p:spPr>
          <a:xfrm>
            <a:off x="3440113" y="3551397"/>
            <a:ext cx="2607310" cy="52197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的</a:t>
            </a:r>
            <a:r>
              <a:rPr lang="zh-CN" altLang="en-US" sz="2800" b="1">
                <a:latin typeface="Garamond" panose="02020404030301010803" pitchFamily="2" charset="0"/>
                <a:ea typeface="宋体" panose="02010600030101010101" pitchFamily="2" charset="-122"/>
              </a:rPr>
              <a:t>变量代换</a:t>
            </a:r>
            <a:r>
              <a:rPr lang="zh-CN" altLang="en-US" sz="2400" b="1">
                <a:latin typeface="Garamond" panose="02020404030301010803" pitchFamily="2" charset="0"/>
                <a:ea typeface="宋体" panose="02010600030101010101" pitchFamily="2" charset="-122"/>
              </a:rPr>
              <a:t>，</a:t>
            </a:r>
            <a:r>
              <a:rPr lang="zh-CN" altLang="en-US" sz="2400" b="1">
                <a:latin typeface="Garamond" panose="02020404030301010803" pitchFamily="2" charset="0"/>
                <a:ea typeface="宋体" panose="02010600030101010101" pitchFamily="2" charset="-122"/>
              </a:rPr>
              <a:t>则 </a:t>
            </a:r>
            <a:endParaRPr lang="zh-CN" altLang="en-US" sz="2400" b="1">
              <a:latin typeface="Garamond" panose="02020404030301010803" pitchFamily="2" charset="0"/>
              <a:ea typeface="宋体" panose="02010600030101010101" pitchFamily="2" charset="-122"/>
            </a:endParaRPr>
          </a:p>
        </p:txBody>
      </p:sp>
      <p:sp>
        <p:nvSpPr>
          <p:cNvPr id="7185" name="矩形 8209"/>
          <p:cNvSpPr/>
          <p:nvPr>
            <p:custDataLst>
              <p:tags r:id="rId36"/>
            </p:custDataLst>
          </p:nvPr>
        </p:nvSpPr>
        <p:spPr>
          <a:xfrm>
            <a:off x="1676400" y="4313238"/>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7186" name="对象 8210"/>
          <p:cNvGraphicFramePr>
            <a:graphicFrameLocks noChangeAspect="1"/>
          </p:cNvGraphicFramePr>
          <p:nvPr>
            <p:custDataLst>
              <p:tags r:id="rId37"/>
            </p:custDataLst>
          </p:nvPr>
        </p:nvGraphicFramePr>
        <p:xfrm>
          <a:off x="5853113" y="3511550"/>
          <a:ext cx="611187" cy="611188"/>
        </p:xfrm>
        <a:graphic>
          <a:graphicData uri="http://schemas.openxmlformats.org/presentationml/2006/ole">
            <mc:AlternateContent xmlns:mc="http://schemas.openxmlformats.org/markup-compatibility/2006">
              <mc:Choice xmlns:v="urn:schemas-microsoft-com:vml" Requires="v">
                <p:oleObj spid="_x0000_s3093" name="" r:id="rId38" imgW="127000" imgH="127000" progId="Equation.DSMT4">
                  <p:embed/>
                </p:oleObj>
              </mc:Choice>
              <mc:Fallback>
                <p:oleObj name="" r:id="rId38" imgW="127000" imgH="127000" progId="Equation.DSMT4">
                  <p:embed/>
                  <p:pic>
                    <p:nvPicPr>
                      <p:cNvPr id="0" name="图片 3092"/>
                      <p:cNvPicPr/>
                      <p:nvPr/>
                    </p:nvPicPr>
                    <p:blipFill>
                      <a:blip r:embed="rId39"/>
                      <a:stretch>
                        <a:fillRect/>
                      </a:stretch>
                    </p:blipFill>
                    <p:spPr>
                      <a:xfrm>
                        <a:off x="5853113" y="3511550"/>
                        <a:ext cx="611187" cy="611188"/>
                      </a:xfrm>
                      <a:prstGeom prst="rect">
                        <a:avLst/>
                      </a:prstGeom>
                      <a:noFill/>
                      <a:ln w="38100">
                        <a:noFill/>
                        <a:miter/>
                      </a:ln>
                    </p:spPr>
                  </p:pic>
                </p:oleObj>
              </mc:Fallback>
            </mc:AlternateContent>
          </a:graphicData>
        </a:graphic>
      </p:graphicFrame>
      <p:sp>
        <p:nvSpPr>
          <p:cNvPr id="7187" name="矩形 8211"/>
          <p:cNvSpPr/>
          <p:nvPr>
            <p:custDataLst>
              <p:tags r:id="rId40"/>
            </p:custDataLst>
          </p:nvPr>
        </p:nvSpPr>
        <p:spPr>
          <a:xfrm>
            <a:off x="6392863" y="3630613"/>
            <a:ext cx="3017837"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平面上的边界变成了 </a:t>
            </a:r>
            <a:endParaRPr lang="zh-CN" altLang="en-US" sz="2400" b="1">
              <a:latin typeface="Garamond" panose="02020404030301010803" pitchFamily="2" charset="0"/>
              <a:ea typeface="宋体" panose="02010600030101010101" pitchFamily="2" charset="-122"/>
            </a:endParaRPr>
          </a:p>
        </p:txBody>
      </p:sp>
      <p:sp>
        <p:nvSpPr>
          <p:cNvPr id="7188" name="矩形 8212"/>
          <p:cNvSpPr/>
          <p:nvPr>
            <p:custDataLst>
              <p:tags r:id="rId41"/>
            </p:custDataLst>
          </p:nvPr>
        </p:nvSpPr>
        <p:spPr>
          <a:xfrm>
            <a:off x="1803400" y="4440238"/>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7189" name="对象 8213"/>
          <p:cNvGraphicFramePr>
            <a:graphicFrameLocks noChangeAspect="1"/>
          </p:cNvGraphicFramePr>
          <p:nvPr>
            <p:custDataLst>
              <p:tags r:id="rId42"/>
            </p:custDataLst>
          </p:nvPr>
        </p:nvGraphicFramePr>
        <p:xfrm>
          <a:off x="9344025" y="3582988"/>
          <a:ext cx="755650" cy="614362"/>
        </p:xfrm>
        <a:graphic>
          <a:graphicData uri="http://schemas.openxmlformats.org/presentationml/2006/ole">
            <mc:AlternateContent xmlns:mc="http://schemas.openxmlformats.org/markup-compatibility/2006">
              <mc:Choice xmlns:v="urn:schemas-microsoft-com:vml" Requires="v">
                <p:oleObj spid="_x0000_s3090" name="" r:id="rId43" imgW="152400" imgH="127000" progId="Equation.DSMT4">
                  <p:embed/>
                </p:oleObj>
              </mc:Choice>
              <mc:Fallback>
                <p:oleObj name="" r:id="rId43" imgW="152400" imgH="127000" progId="Equation.DSMT4">
                  <p:embed/>
                  <p:pic>
                    <p:nvPicPr>
                      <p:cNvPr id="0" name="图片 3089"/>
                      <p:cNvPicPr/>
                      <p:nvPr/>
                    </p:nvPicPr>
                    <p:blipFill>
                      <a:blip r:embed="rId44"/>
                      <a:stretch>
                        <a:fillRect/>
                      </a:stretch>
                    </p:blipFill>
                    <p:spPr>
                      <a:xfrm>
                        <a:off x="9344025" y="3582988"/>
                        <a:ext cx="755650" cy="614362"/>
                      </a:xfrm>
                      <a:prstGeom prst="rect">
                        <a:avLst/>
                      </a:prstGeom>
                      <a:noFill/>
                      <a:ln w="38100">
                        <a:noFill/>
                        <a:miter/>
                      </a:ln>
                    </p:spPr>
                  </p:pic>
                </p:oleObj>
              </mc:Fallback>
            </mc:AlternateContent>
          </a:graphicData>
        </a:graphic>
      </p:graphicFrame>
      <p:sp>
        <p:nvSpPr>
          <p:cNvPr id="7190" name="矩形 8214"/>
          <p:cNvSpPr/>
          <p:nvPr>
            <p:custDataLst>
              <p:tags r:id="rId45"/>
            </p:custDataLst>
          </p:nvPr>
        </p:nvSpPr>
        <p:spPr>
          <a:xfrm>
            <a:off x="1927225" y="4589463"/>
            <a:ext cx="4850130" cy="460375"/>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平面上的边界．我们能证明，如果 </a:t>
            </a:r>
            <a:endParaRPr lang="zh-CN" altLang="en-US" sz="2400" b="1">
              <a:latin typeface="Garamond" panose="02020404030301010803" pitchFamily="2" charset="0"/>
              <a:ea typeface="宋体" panose="02010600030101010101" pitchFamily="2" charset="-122"/>
            </a:endParaRPr>
          </a:p>
        </p:txBody>
      </p:sp>
      <p:sp>
        <p:nvSpPr>
          <p:cNvPr id="7191" name="矩形 8215"/>
          <p:cNvSpPr/>
          <p:nvPr>
            <p:custDataLst>
              <p:tags r:id="rId46"/>
            </p:custDataLst>
          </p:nvPr>
        </p:nvSpPr>
        <p:spPr>
          <a:xfrm>
            <a:off x="1930400" y="4533900"/>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7192" name="对象 8216"/>
          <p:cNvGraphicFramePr>
            <a:graphicFrameLocks noChangeAspect="1"/>
          </p:cNvGraphicFramePr>
          <p:nvPr>
            <p:custDataLst>
              <p:tags r:id="rId47"/>
            </p:custDataLst>
          </p:nvPr>
        </p:nvGraphicFramePr>
        <p:xfrm>
          <a:off x="6680200" y="4551363"/>
          <a:ext cx="1476375" cy="615950"/>
        </p:xfrm>
        <a:graphic>
          <a:graphicData uri="http://schemas.openxmlformats.org/presentationml/2006/ole">
            <mc:AlternateContent xmlns:mc="http://schemas.openxmlformats.org/markup-compatibility/2006">
              <mc:Choice xmlns:v="urn:schemas-microsoft-com:vml" Requires="v">
                <p:oleObj spid="_x0000_s3091" name="" r:id="rId48" imgW="457835" imgH="190500" progId="Equation.DSMT4">
                  <p:embed/>
                </p:oleObj>
              </mc:Choice>
              <mc:Fallback>
                <p:oleObj name="" r:id="rId48" imgW="457835" imgH="190500" progId="Equation.DSMT4">
                  <p:embed/>
                  <p:pic>
                    <p:nvPicPr>
                      <p:cNvPr id="0" name="图片 3090"/>
                      <p:cNvPicPr/>
                      <p:nvPr/>
                    </p:nvPicPr>
                    <p:blipFill>
                      <a:blip r:embed="rId49"/>
                      <a:stretch>
                        <a:fillRect/>
                      </a:stretch>
                    </p:blipFill>
                    <p:spPr>
                      <a:xfrm>
                        <a:off x="6680200" y="4551363"/>
                        <a:ext cx="1476375" cy="615950"/>
                      </a:xfrm>
                      <a:prstGeom prst="rect">
                        <a:avLst/>
                      </a:prstGeom>
                      <a:noFill/>
                      <a:ln w="38100">
                        <a:noFill/>
                        <a:miter/>
                      </a:ln>
                    </p:spPr>
                  </p:pic>
                </p:oleObj>
              </mc:Fallback>
            </mc:AlternateContent>
          </a:graphicData>
        </a:graphic>
      </p:graphicFrame>
      <p:sp>
        <p:nvSpPr>
          <p:cNvPr id="7193" name="矩形 8217"/>
          <p:cNvSpPr/>
          <p:nvPr>
            <p:custDataLst>
              <p:tags r:id="rId50"/>
            </p:custDataLst>
          </p:nvPr>
        </p:nvSpPr>
        <p:spPr>
          <a:xfrm>
            <a:off x="2000250" y="5597526"/>
            <a:ext cx="4237990" cy="460375"/>
          </a:xfrm>
          <a:prstGeom prst="rect">
            <a:avLst/>
          </a:prstGeom>
          <a:noFill/>
          <a:ln w="9525">
            <a:noFill/>
          </a:ln>
        </p:spPr>
        <p:txBody>
          <a:bodyPr wrap="none" anchor="ctr" anchorCtr="0">
            <a:spAutoFit/>
          </a:bodyPr>
          <a:p>
            <a:r>
              <a:rPr lang="zh-CN" altLang="en-US" sz="2400" b="1">
                <a:solidFill>
                  <a:srgbClr val="FF0000"/>
                </a:solidFill>
                <a:latin typeface="Garamond" panose="02020404030301010803" pitchFamily="2" charset="0"/>
                <a:ea typeface="宋体" panose="02010600030101010101" pitchFamily="2" charset="-122"/>
              </a:rPr>
              <a:t>程</a:t>
            </a:r>
            <a:r>
              <a:rPr lang="zh-CN" altLang="en-US" sz="2400" b="1">
                <a:latin typeface="Garamond" panose="02020404030301010803" pitchFamily="2" charset="0"/>
                <a:ea typeface="宋体" panose="02010600030101010101" pitchFamily="2" charset="-122"/>
              </a:rPr>
              <a:t>，</a:t>
            </a:r>
            <a:r>
              <a:rPr lang="zh-CN" altLang="en-US" sz="2400" b="1">
                <a:latin typeface="Garamond" panose="02020404030301010803" pitchFamily="2" charset="0"/>
                <a:ea typeface="宋体" panose="02010600030101010101" pitchFamily="2" charset="-122"/>
              </a:rPr>
              <a:t>则经过保角变换后得到的 </a:t>
            </a:r>
            <a:endParaRPr lang="zh-CN" altLang="en-US" sz="2400" b="1">
              <a:latin typeface="Garamond" panose="02020404030301010803" pitchFamily="2" charset="0"/>
              <a:ea typeface="宋体" panose="02010600030101010101" pitchFamily="2" charset="-122"/>
            </a:endParaRPr>
          </a:p>
        </p:txBody>
      </p:sp>
      <p:sp>
        <p:nvSpPr>
          <p:cNvPr id="7194" name="矩形 8218"/>
          <p:cNvSpPr/>
          <p:nvPr>
            <p:custDataLst>
              <p:tags r:id="rId51"/>
            </p:custDataLst>
          </p:nvPr>
        </p:nvSpPr>
        <p:spPr>
          <a:xfrm>
            <a:off x="8120063" y="4591050"/>
            <a:ext cx="2328862" cy="457200"/>
          </a:xfrm>
          <a:prstGeom prst="rect">
            <a:avLst/>
          </a:prstGeom>
          <a:noFill/>
          <a:ln w="9525">
            <a:noFill/>
          </a:ln>
        </p:spPr>
        <p:txBody>
          <a:bodyPr wrap="none" anchor="t" anchorCtr="0">
            <a:spAutoFit/>
          </a:bodyPr>
          <a:p>
            <a:r>
              <a:rPr lang="zh-CN" altLang="en-US" sz="2400" b="1">
                <a:latin typeface="Garamond" panose="02020404030301010803" pitchFamily="2" charset="0"/>
                <a:ea typeface="宋体" panose="02010600030101010101" pitchFamily="2" charset="-122"/>
              </a:rPr>
              <a:t>满足</a:t>
            </a:r>
            <a:r>
              <a:rPr lang="zh-CN" altLang="en-US" sz="2400" b="1">
                <a:solidFill>
                  <a:srgbClr val="FF0000"/>
                </a:solidFill>
                <a:latin typeface="Garamond" panose="02020404030301010803" pitchFamily="2" charset="0"/>
                <a:ea typeface="宋体" panose="02010600030101010101" pitchFamily="2" charset="-122"/>
              </a:rPr>
              <a:t>拉普拉斯方</a:t>
            </a:r>
            <a:endParaRPr lang="zh-CN" altLang="en-US" sz="2400" b="1">
              <a:solidFill>
                <a:srgbClr val="FF0000"/>
              </a:solidFill>
              <a:latin typeface="Garamond" panose="02020404030301010803" pitchFamily="2" charset="0"/>
              <a:ea typeface="宋体" panose="02010600030101010101" pitchFamily="2" charset="-122"/>
            </a:endParaRPr>
          </a:p>
        </p:txBody>
      </p:sp>
      <p:sp>
        <p:nvSpPr>
          <p:cNvPr id="7195" name="矩形 8219"/>
          <p:cNvSpPr/>
          <p:nvPr>
            <p:custDataLst>
              <p:tags r:id="rId52"/>
            </p:custDataLst>
          </p:nvPr>
        </p:nvSpPr>
        <p:spPr>
          <a:xfrm>
            <a:off x="2057400" y="4660900"/>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7196" name="对象 8220"/>
          <p:cNvGraphicFramePr>
            <a:graphicFrameLocks noChangeAspect="1"/>
          </p:cNvGraphicFramePr>
          <p:nvPr>
            <p:custDataLst>
              <p:tags r:id="rId53"/>
            </p:custDataLst>
          </p:nvPr>
        </p:nvGraphicFramePr>
        <p:xfrm>
          <a:off x="6103938" y="5527675"/>
          <a:ext cx="1476375" cy="628650"/>
        </p:xfrm>
        <a:graphic>
          <a:graphicData uri="http://schemas.openxmlformats.org/presentationml/2006/ole">
            <mc:AlternateContent xmlns:mc="http://schemas.openxmlformats.org/markup-compatibility/2006">
              <mc:Choice xmlns:v="urn:schemas-microsoft-com:vml" Requires="v">
                <p:oleObj spid="_x0000_s3092" name="" r:id="rId54" imgW="444500" imgH="190500" progId="Equation.DSMT4">
                  <p:embed/>
                </p:oleObj>
              </mc:Choice>
              <mc:Fallback>
                <p:oleObj name="" r:id="rId54" imgW="444500" imgH="190500" progId="Equation.DSMT4">
                  <p:embed/>
                  <p:pic>
                    <p:nvPicPr>
                      <p:cNvPr id="0" name="图片 3091"/>
                      <p:cNvPicPr/>
                      <p:nvPr/>
                    </p:nvPicPr>
                    <p:blipFill>
                      <a:blip r:embed="rId55"/>
                      <a:stretch>
                        <a:fillRect/>
                      </a:stretch>
                    </p:blipFill>
                    <p:spPr>
                      <a:xfrm>
                        <a:off x="6103938" y="5527675"/>
                        <a:ext cx="1476375" cy="628650"/>
                      </a:xfrm>
                      <a:prstGeom prst="rect">
                        <a:avLst/>
                      </a:prstGeom>
                      <a:noFill/>
                      <a:ln w="38100">
                        <a:noFill/>
                        <a:miter/>
                      </a:ln>
                    </p:spPr>
                  </p:pic>
                </p:oleObj>
              </mc:Fallback>
            </mc:AlternateContent>
          </a:graphicData>
        </a:graphic>
      </p:graphicFrame>
      <p:sp>
        <p:nvSpPr>
          <p:cNvPr id="7197" name="矩形 8221"/>
          <p:cNvSpPr/>
          <p:nvPr>
            <p:custDataLst>
              <p:tags r:id="rId56"/>
            </p:custDataLst>
          </p:nvPr>
        </p:nvSpPr>
        <p:spPr>
          <a:xfrm>
            <a:off x="7588250" y="5599113"/>
            <a:ext cx="3232150"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也满足</a:t>
            </a:r>
            <a:r>
              <a:rPr lang="zh-CN" altLang="en-US" sz="2400" b="1">
                <a:solidFill>
                  <a:srgbClr val="FF0000"/>
                </a:solidFill>
                <a:latin typeface="Garamond" panose="02020404030301010803" pitchFamily="2" charset="0"/>
                <a:ea typeface="宋体" panose="02010600030101010101" pitchFamily="2" charset="-122"/>
              </a:rPr>
              <a:t>拉普拉斯方程</a:t>
            </a:r>
            <a:r>
              <a:rPr lang="zh-CN" altLang="en-US" sz="2400" b="1">
                <a:latin typeface="Garamond" panose="02020404030301010803" pitchFamily="2" charset="0"/>
                <a:ea typeface="宋体" panose="02010600030101010101" pitchFamily="2" charset="-122"/>
              </a:rPr>
              <a:t>．</a:t>
            </a:r>
            <a:endParaRPr lang="zh-CN" altLang="en-US" sz="2400" b="1">
              <a:latin typeface="Garamond" panose="02020404030301010803" pitchFamily="2"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6</a:t>
            </a:r>
            <a:r>
              <a:rPr lang="zh-CN" sz="2800" dirty="0" err="1">
                <a:sym typeface="+mn-ea"/>
              </a:rPr>
              <a:t>、</a:t>
            </a:r>
            <a:r>
              <a:rPr sz="2800" dirty="0" err="1">
                <a:sym typeface="+mn-ea"/>
              </a:rPr>
              <a:t>保角变换法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6.2 </a:t>
            </a:r>
            <a:r>
              <a:rPr lang="zh-CN" altLang="en-US" sz="2400" b="1" kern="0" noProof="0" dirty="0" smtClean="0">
                <a:ln>
                  <a:noFill/>
                </a:ln>
                <a:effectLst/>
                <a:uLnTx/>
                <a:uFillTx/>
                <a:latin typeface="宋体" panose="02010600030101010101" pitchFamily="2" charset="-122"/>
                <a:ea typeface="楷体_GB2312"/>
                <a:sym typeface="+mn-ea"/>
              </a:rPr>
              <a:t>保角变换与拉普拉斯方程边值问题的关系</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8193" name="矩形 9217"/>
          <p:cNvSpPr/>
          <p:nvPr>
            <p:custDataLst>
              <p:tags r:id="rId10"/>
            </p:custDataLst>
          </p:nvPr>
        </p:nvSpPr>
        <p:spPr>
          <a:xfrm>
            <a:off x="1515745" y="1472248"/>
            <a:ext cx="5638800" cy="519112"/>
          </a:xfrm>
          <a:prstGeom prst="rect">
            <a:avLst/>
          </a:prstGeom>
          <a:noFill/>
          <a:ln w="9525">
            <a:noFill/>
          </a:ln>
        </p:spPr>
        <p:txBody>
          <a:bodyPr wrap="none" anchor="ctr" anchorCtr="0">
            <a:spAutoFit/>
          </a:bodyPr>
          <a:p>
            <a:r>
              <a:rPr lang="zh-CN" altLang="en-US" sz="2800" b="1">
                <a:solidFill>
                  <a:srgbClr val="FF0000"/>
                </a:solidFill>
                <a:latin typeface="Garamond" panose="02020404030301010803" pitchFamily="2" charset="0"/>
                <a:ea typeface="宋体" panose="02010600030101010101" pitchFamily="2" charset="-122"/>
              </a:rPr>
              <a:t>【证明】</a:t>
            </a:r>
            <a:r>
              <a:rPr lang="zh-CN" altLang="en-US" sz="2400" b="1">
                <a:latin typeface="Garamond" panose="02020404030301010803" pitchFamily="2" charset="0"/>
                <a:ea typeface="宋体" panose="02010600030101010101" pitchFamily="2" charset="-122"/>
              </a:rPr>
              <a:t> 利用</a:t>
            </a:r>
            <a:r>
              <a:rPr lang="zh-CN" altLang="en-US" sz="2800" b="1">
                <a:solidFill>
                  <a:srgbClr val="FF0000"/>
                </a:solidFill>
                <a:latin typeface="Garamond" panose="02020404030301010803" pitchFamily="2" charset="0"/>
                <a:ea typeface="宋体" panose="02010600030101010101" pitchFamily="2" charset="-122"/>
              </a:rPr>
              <a:t>复合函数求导法</a:t>
            </a:r>
            <a:r>
              <a:rPr lang="zh-CN" altLang="en-US" sz="2400" b="1">
                <a:latin typeface="Garamond" panose="02020404030301010803" pitchFamily="2" charset="0"/>
                <a:ea typeface="宋体" panose="02010600030101010101" pitchFamily="2" charset="-122"/>
              </a:rPr>
              <a:t>则有</a:t>
            </a:r>
            <a:endParaRPr lang="zh-CN" altLang="en-US" sz="2400" b="1">
              <a:latin typeface="Garamond" panose="02020404030301010803" pitchFamily="2" charset="0"/>
              <a:ea typeface="宋体" panose="02010600030101010101" pitchFamily="2" charset="-122"/>
            </a:endParaRPr>
          </a:p>
        </p:txBody>
      </p:sp>
      <p:sp>
        <p:nvSpPr>
          <p:cNvPr id="8194" name="矩形 9218"/>
          <p:cNvSpPr/>
          <p:nvPr>
            <p:custDataLst>
              <p:tags r:id="rId11"/>
            </p:custDataLst>
          </p:nvPr>
        </p:nvSpPr>
        <p:spPr>
          <a:xfrm>
            <a:off x="2902585" y="3442018"/>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8195" name="对象 9219"/>
          <p:cNvGraphicFramePr>
            <a:graphicFrameLocks noChangeAspect="1"/>
          </p:cNvGraphicFramePr>
          <p:nvPr>
            <p:custDataLst>
              <p:tags r:id="rId12"/>
            </p:custDataLst>
          </p:nvPr>
        </p:nvGraphicFramePr>
        <p:xfrm>
          <a:off x="3370898" y="2218055"/>
          <a:ext cx="6481762" cy="3457575"/>
        </p:xfrm>
        <a:graphic>
          <a:graphicData uri="http://schemas.openxmlformats.org/presentationml/2006/ole">
            <mc:AlternateContent xmlns:mc="http://schemas.openxmlformats.org/markup-compatibility/2006">
              <mc:Choice xmlns:v="urn:schemas-microsoft-com:vml" Requires="v">
                <p:oleObj spid="_x0000_s3096" name="" r:id="rId13" imgW="2146300" imgH="1155700" progId="Equation.DSMT4">
                  <p:embed/>
                </p:oleObj>
              </mc:Choice>
              <mc:Fallback>
                <p:oleObj name="" r:id="rId13" imgW="2146300" imgH="1155700" progId="Equation.DSMT4">
                  <p:embed/>
                  <p:pic>
                    <p:nvPicPr>
                      <p:cNvPr id="0" name="图片 3095"/>
                      <p:cNvPicPr/>
                      <p:nvPr/>
                    </p:nvPicPr>
                    <p:blipFill>
                      <a:blip r:embed="rId14"/>
                      <a:stretch>
                        <a:fillRect/>
                      </a:stretch>
                    </p:blipFill>
                    <p:spPr>
                      <a:xfrm>
                        <a:off x="3370898" y="2218055"/>
                        <a:ext cx="6481762" cy="3457575"/>
                      </a:xfrm>
                      <a:prstGeom prst="rect">
                        <a:avLst/>
                      </a:prstGeom>
                      <a:noFill/>
                      <a:ln w="38100">
                        <a:noFill/>
                        <a:miter/>
                      </a:ln>
                    </p:spPr>
                  </p:pic>
                </p:oleObj>
              </mc:Fallback>
            </mc:AlternateContent>
          </a:graphicData>
        </a:graphic>
      </p:graphicFrame>
      <p:sp>
        <p:nvSpPr>
          <p:cNvPr id="8196" name="矩形 9220"/>
          <p:cNvSpPr/>
          <p:nvPr>
            <p:custDataLst>
              <p:tags r:id="rId15"/>
            </p:custDataLst>
          </p:nvPr>
        </p:nvSpPr>
        <p:spPr>
          <a:xfrm>
            <a:off x="1656398" y="5721668"/>
            <a:ext cx="1020762"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同理</a:t>
            </a:r>
            <a:endParaRPr lang="zh-CN" altLang="en-US" sz="2400" b="1">
              <a:latin typeface="Garamond" panose="02020404030301010803" pitchFamily="2"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6</a:t>
            </a:r>
            <a:r>
              <a:rPr lang="zh-CN" sz="2800" dirty="0" err="1">
                <a:sym typeface="+mn-ea"/>
              </a:rPr>
              <a:t>、</a:t>
            </a:r>
            <a:r>
              <a:rPr sz="2800" dirty="0" err="1">
                <a:sym typeface="+mn-ea"/>
              </a:rPr>
              <a:t>保角变换法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6.2 </a:t>
            </a:r>
            <a:r>
              <a:rPr lang="zh-CN" altLang="en-US" sz="2400" b="1" kern="0" noProof="0" dirty="0" smtClean="0">
                <a:ln>
                  <a:noFill/>
                </a:ln>
                <a:effectLst/>
                <a:uLnTx/>
                <a:uFillTx/>
                <a:latin typeface="宋体" panose="02010600030101010101" pitchFamily="2" charset="-122"/>
                <a:ea typeface="楷体_GB2312"/>
                <a:sym typeface="+mn-ea"/>
              </a:rPr>
              <a:t>保角变换与拉普拉斯方程边值问题的关系</a:t>
            </a:r>
            <a:endParaRPr lang="zh-CN" altLang="en-US" sz="2400" b="1" kern="0" noProof="0" dirty="0" smtClean="0">
              <a:ln>
                <a:noFill/>
              </a:ln>
              <a:effectLst/>
              <a:uLnTx/>
              <a:uFillTx/>
              <a:latin typeface="宋体" panose="02010600030101010101" pitchFamily="2" charset="-122"/>
              <a:ea typeface="楷体_GB2312"/>
              <a:sym typeface="+mn-ea"/>
            </a:endParaRPr>
          </a:p>
        </p:txBody>
      </p:sp>
      <p:graphicFrame>
        <p:nvGraphicFramePr>
          <p:cNvPr id="9218" name="对象 10242"/>
          <p:cNvGraphicFramePr>
            <a:graphicFrameLocks noChangeAspect="1"/>
          </p:cNvGraphicFramePr>
          <p:nvPr>
            <p:custDataLst>
              <p:tags r:id="rId10"/>
            </p:custDataLst>
          </p:nvPr>
        </p:nvGraphicFramePr>
        <p:xfrm>
          <a:off x="3385820" y="1417320"/>
          <a:ext cx="5060874" cy="1764000"/>
        </p:xfrm>
        <a:graphic>
          <a:graphicData uri="http://schemas.openxmlformats.org/presentationml/2006/ole">
            <mc:AlternateContent xmlns:mc="http://schemas.openxmlformats.org/markup-compatibility/2006">
              <mc:Choice xmlns:v="urn:schemas-microsoft-com:vml" Requires="v">
                <p:oleObj spid="_x0000_s3094" name="" r:id="rId11" imgW="2146300" imgH="838200" progId="Equation.DSMT4">
                  <p:embed/>
                </p:oleObj>
              </mc:Choice>
              <mc:Fallback>
                <p:oleObj name="" r:id="rId11" imgW="2146300" imgH="838200" progId="Equation.DSMT4">
                  <p:embed/>
                  <p:pic>
                    <p:nvPicPr>
                      <p:cNvPr id="0" name="图片 3093"/>
                      <p:cNvPicPr/>
                      <p:nvPr/>
                    </p:nvPicPr>
                    <p:blipFill>
                      <a:blip r:embed="rId12"/>
                      <a:stretch>
                        <a:fillRect/>
                      </a:stretch>
                    </p:blipFill>
                    <p:spPr>
                      <a:xfrm>
                        <a:off x="3385820" y="1417320"/>
                        <a:ext cx="5060874" cy="1764000"/>
                      </a:xfrm>
                      <a:prstGeom prst="rect">
                        <a:avLst/>
                      </a:prstGeom>
                      <a:noFill/>
                      <a:ln w="38100">
                        <a:noFill/>
                        <a:miter/>
                      </a:ln>
                    </p:spPr>
                  </p:pic>
                </p:oleObj>
              </mc:Fallback>
            </mc:AlternateContent>
          </a:graphicData>
        </a:graphic>
      </p:graphicFrame>
      <p:sp>
        <p:nvSpPr>
          <p:cNvPr id="9219" name="矩形 10243"/>
          <p:cNvSpPr/>
          <p:nvPr>
            <p:custDataLst>
              <p:tags r:id="rId13"/>
            </p:custDataLst>
          </p:nvPr>
        </p:nvSpPr>
        <p:spPr>
          <a:xfrm>
            <a:off x="696595" y="3065463"/>
            <a:ext cx="2246313"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两式相加得到</a:t>
            </a:r>
            <a:endParaRPr lang="zh-CN" altLang="en-US" sz="2400" b="1">
              <a:latin typeface="Garamond" panose="02020404030301010803" pitchFamily="2" charset="0"/>
              <a:ea typeface="宋体" panose="02010600030101010101" pitchFamily="2" charset="-122"/>
            </a:endParaRPr>
          </a:p>
        </p:txBody>
      </p:sp>
      <p:graphicFrame>
        <p:nvGraphicFramePr>
          <p:cNvPr id="9221" name="对象 10245"/>
          <p:cNvGraphicFramePr>
            <a:graphicFrameLocks noChangeAspect="1"/>
          </p:cNvGraphicFramePr>
          <p:nvPr>
            <p:custDataLst>
              <p:tags r:id="rId14"/>
            </p:custDataLst>
          </p:nvPr>
        </p:nvGraphicFramePr>
        <p:xfrm>
          <a:off x="2560320" y="3522980"/>
          <a:ext cx="7127010" cy="2664000"/>
        </p:xfrm>
        <a:graphic>
          <a:graphicData uri="http://schemas.openxmlformats.org/presentationml/2006/ole">
            <mc:AlternateContent xmlns:mc="http://schemas.openxmlformats.org/markup-compatibility/2006">
              <mc:Choice xmlns:v="urn:schemas-microsoft-com:vml" Requires="v">
                <p:oleObj spid="_x0000_s3097" name="" r:id="rId15" imgW="3162300" imgH="1257300" progId="Equation.DSMT4">
                  <p:embed/>
                </p:oleObj>
              </mc:Choice>
              <mc:Fallback>
                <p:oleObj name="" r:id="rId15" imgW="3162300" imgH="1257300" progId="Equation.DSMT4">
                  <p:embed/>
                  <p:pic>
                    <p:nvPicPr>
                      <p:cNvPr id="0" name="图片 3096"/>
                      <p:cNvPicPr/>
                      <p:nvPr/>
                    </p:nvPicPr>
                    <p:blipFill>
                      <a:blip r:embed="rId16"/>
                      <a:stretch>
                        <a:fillRect/>
                      </a:stretch>
                    </p:blipFill>
                    <p:spPr>
                      <a:xfrm>
                        <a:off x="2560320" y="3522980"/>
                        <a:ext cx="7127010" cy="266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6</a:t>
            </a:r>
            <a:r>
              <a:rPr lang="zh-CN" sz="2800" dirty="0" err="1">
                <a:sym typeface="+mn-ea"/>
              </a:rPr>
              <a:t>、</a:t>
            </a:r>
            <a:r>
              <a:rPr sz="2800" dirty="0" err="1">
                <a:sym typeface="+mn-ea"/>
              </a:rPr>
              <a:t>保角变换法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6.2 </a:t>
            </a:r>
            <a:r>
              <a:rPr lang="zh-CN" altLang="en-US" sz="2400" b="1" kern="0" noProof="0" dirty="0" smtClean="0">
                <a:ln>
                  <a:noFill/>
                </a:ln>
                <a:effectLst/>
                <a:uLnTx/>
                <a:uFillTx/>
                <a:latin typeface="宋体" panose="02010600030101010101" pitchFamily="2" charset="-122"/>
                <a:ea typeface="楷体_GB2312"/>
                <a:sym typeface="+mn-ea"/>
              </a:rPr>
              <a:t>保角变换与拉普拉斯方程边值问题的关系</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0241" name="矩形 11265"/>
          <p:cNvSpPr/>
          <p:nvPr>
            <p:custDataLst>
              <p:tags r:id="rId10"/>
            </p:custDataLst>
          </p:nvPr>
        </p:nvSpPr>
        <p:spPr>
          <a:xfrm>
            <a:off x="2825433" y="1614805"/>
            <a:ext cx="2098675"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利用解析函数 </a:t>
            </a:r>
            <a:endParaRPr lang="zh-CN" altLang="en-US" sz="2400" b="1">
              <a:latin typeface="Garamond" panose="02020404030301010803" pitchFamily="2" charset="0"/>
              <a:ea typeface="宋体" panose="02010600030101010101" pitchFamily="2" charset="-122"/>
            </a:endParaRPr>
          </a:p>
        </p:txBody>
      </p:sp>
      <p:graphicFrame>
        <p:nvGraphicFramePr>
          <p:cNvPr id="10243" name="对象 11267"/>
          <p:cNvGraphicFramePr>
            <a:graphicFrameLocks noChangeAspect="1"/>
          </p:cNvGraphicFramePr>
          <p:nvPr>
            <p:custDataLst>
              <p:tags r:id="rId11"/>
            </p:custDataLst>
          </p:nvPr>
        </p:nvGraphicFramePr>
        <p:xfrm>
          <a:off x="4841558" y="1543368"/>
          <a:ext cx="2987675" cy="568325"/>
        </p:xfrm>
        <a:graphic>
          <a:graphicData uri="http://schemas.openxmlformats.org/presentationml/2006/ole">
            <mc:AlternateContent xmlns:mc="http://schemas.openxmlformats.org/markup-compatibility/2006">
              <mc:Choice xmlns:v="urn:schemas-microsoft-com:vml" Requires="v">
                <p:oleObj spid="_x0000_s3095" name="" r:id="rId12" imgW="1003300" imgH="190500" progId="Equation.DSMT4">
                  <p:embed/>
                </p:oleObj>
              </mc:Choice>
              <mc:Fallback>
                <p:oleObj name="" r:id="rId12" imgW="1003300" imgH="190500" progId="Equation.DSMT4">
                  <p:embed/>
                  <p:pic>
                    <p:nvPicPr>
                      <p:cNvPr id="0" name="图片 3094"/>
                      <p:cNvPicPr/>
                      <p:nvPr/>
                    </p:nvPicPr>
                    <p:blipFill>
                      <a:blip r:embed="rId13"/>
                      <a:stretch>
                        <a:fillRect/>
                      </a:stretch>
                    </p:blipFill>
                    <p:spPr>
                      <a:xfrm>
                        <a:off x="4841558" y="1543368"/>
                        <a:ext cx="2987675" cy="568325"/>
                      </a:xfrm>
                      <a:prstGeom prst="rect">
                        <a:avLst/>
                      </a:prstGeom>
                      <a:noFill/>
                      <a:ln w="38100">
                        <a:noFill/>
                        <a:miter/>
                      </a:ln>
                    </p:spPr>
                  </p:pic>
                </p:oleObj>
              </mc:Fallback>
            </mc:AlternateContent>
          </a:graphicData>
        </a:graphic>
      </p:graphicFrame>
      <p:sp>
        <p:nvSpPr>
          <p:cNvPr id="10244" name="矩形 11268"/>
          <p:cNvSpPr/>
          <p:nvPr>
            <p:custDataLst>
              <p:tags r:id="rId14"/>
            </p:custDataLst>
          </p:nvPr>
        </p:nvSpPr>
        <p:spPr>
          <a:xfrm>
            <a:off x="7802245" y="1543368"/>
            <a:ext cx="1863725" cy="519112"/>
          </a:xfrm>
          <a:prstGeom prst="rect">
            <a:avLst/>
          </a:prstGeom>
          <a:noFill/>
          <a:ln w="9525">
            <a:noFill/>
          </a:ln>
        </p:spPr>
        <p:txBody>
          <a:bodyPr wrap="none" anchor="ctr" anchorCtr="0">
            <a:spAutoFit/>
          </a:bodyPr>
          <a:p>
            <a:r>
              <a:rPr lang="zh-CN" altLang="en-US" sz="2800" b="1">
                <a:solidFill>
                  <a:srgbClr val="FF0000"/>
                </a:solidFill>
                <a:latin typeface="Garamond" panose="02020404030301010803" pitchFamily="2" charset="0"/>
                <a:ea typeface="宋体" panose="02010600030101010101" pitchFamily="2" charset="-122"/>
              </a:rPr>
              <a:t>的</a:t>
            </a:r>
            <a:r>
              <a:rPr lang="en-US" altLang="zh-CN" sz="2800" b="1">
                <a:solidFill>
                  <a:srgbClr val="FF0000"/>
                </a:solidFill>
                <a:latin typeface="Garamond" panose="02020404030301010803" pitchFamily="2" charset="0"/>
                <a:ea typeface="宋体" panose="02010600030101010101" pitchFamily="2" charset="-122"/>
              </a:rPr>
              <a:t>C-R</a:t>
            </a:r>
            <a:r>
              <a:rPr lang="zh-CN" altLang="en-US" sz="2800" b="1">
                <a:solidFill>
                  <a:srgbClr val="FF0000"/>
                </a:solidFill>
                <a:latin typeface="Garamond" panose="02020404030301010803" pitchFamily="2" charset="0"/>
                <a:ea typeface="宋体" panose="02010600030101010101" pitchFamily="2" charset="-122"/>
              </a:rPr>
              <a:t>条件</a:t>
            </a:r>
            <a:endParaRPr lang="zh-CN" altLang="en-US" sz="2800" b="1">
              <a:solidFill>
                <a:srgbClr val="FF0000"/>
              </a:solidFill>
              <a:latin typeface="Garamond" panose="02020404030301010803" pitchFamily="2" charset="0"/>
              <a:ea typeface="宋体" panose="02010600030101010101" pitchFamily="2" charset="-122"/>
            </a:endParaRPr>
          </a:p>
        </p:txBody>
      </p:sp>
      <p:graphicFrame>
        <p:nvGraphicFramePr>
          <p:cNvPr id="10246" name="对象 11270"/>
          <p:cNvGraphicFramePr>
            <a:graphicFrameLocks noChangeAspect="1"/>
          </p:cNvGraphicFramePr>
          <p:nvPr>
            <p:custDataLst>
              <p:tags r:id="rId15"/>
            </p:custDataLst>
          </p:nvPr>
        </p:nvGraphicFramePr>
        <p:xfrm>
          <a:off x="3041333" y="2406968"/>
          <a:ext cx="3779837" cy="1222375"/>
        </p:xfrm>
        <a:graphic>
          <a:graphicData uri="http://schemas.openxmlformats.org/presentationml/2006/ole">
            <mc:AlternateContent xmlns:mc="http://schemas.openxmlformats.org/markup-compatibility/2006">
              <mc:Choice xmlns:v="urn:schemas-microsoft-com:vml" Requires="v">
                <p:oleObj spid="_x0000_s3100" name="" r:id="rId16" imgW="1270000" imgH="406400" progId="Equation.DSMT4">
                  <p:embed/>
                </p:oleObj>
              </mc:Choice>
              <mc:Fallback>
                <p:oleObj name="" r:id="rId16" imgW="1270000" imgH="406400" progId="Equation.DSMT4">
                  <p:embed/>
                  <p:pic>
                    <p:nvPicPr>
                      <p:cNvPr id="0" name="图片 3099"/>
                      <p:cNvPicPr/>
                      <p:nvPr/>
                    </p:nvPicPr>
                    <p:blipFill>
                      <a:blip r:embed="rId17"/>
                      <a:stretch>
                        <a:fillRect/>
                      </a:stretch>
                    </p:blipFill>
                    <p:spPr>
                      <a:xfrm>
                        <a:off x="3041333" y="2406968"/>
                        <a:ext cx="3779837" cy="1222375"/>
                      </a:xfrm>
                      <a:prstGeom prst="rect">
                        <a:avLst/>
                      </a:prstGeom>
                      <a:noFill/>
                      <a:ln w="38100">
                        <a:noFill/>
                        <a:miter/>
                      </a:ln>
                    </p:spPr>
                  </p:pic>
                </p:oleObj>
              </mc:Fallback>
            </mc:AlternateContent>
          </a:graphicData>
        </a:graphic>
      </p:graphicFrame>
      <p:sp>
        <p:nvSpPr>
          <p:cNvPr id="10247" name="矩形 11271"/>
          <p:cNvSpPr/>
          <p:nvPr>
            <p:custDataLst>
              <p:tags r:id="rId18"/>
            </p:custDataLst>
          </p:nvPr>
        </p:nvSpPr>
        <p:spPr>
          <a:xfrm>
            <a:off x="2465070" y="4032568"/>
            <a:ext cx="8377238" cy="519112"/>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以及解析函数的实部和虚部分别满足</a:t>
            </a:r>
            <a:r>
              <a:rPr lang="zh-CN" altLang="en-US" sz="2800" b="1">
                <a:solidFill>
                  <a:srgbClr val="FF0000"/>
                </a:solidFill>
                <a:latin typeface="Garamond" panose="02020404030301010803" pitchFamily="2" charset="0"/>
                <a:ea typeface="宋体" panose="02010600030101010101" pitchFamily="2" charset="-122"/>
              </a:rPr>
              <a:t>拉普拉斯方程的性质</a:t>
            </a:r>
            <a:r>
              <a:rPr lang="zh-CN" altLang="en-US" sz="2400" b="1">
                <a:solidFill>
                  <a:srgbClr val="FF0000"/>
                </a:solidFill>
                <a:latin typeface="Garamond" panose="02020404030301010803" pitchFamily="2" charset="0"/>
                <a:ea typeface="宋体" panose="02010600030101010101" pitchFamily="2" charset="-122"/>
              </a:rPr>
              <a:t> </a:t>
            </a:r>
            <a:endParaRPr lang="zh-CN" altLang="en-US" sz="2400" b="1">
              <a:solidFill>
                <a:srgbClr val="FF0000"/>
              </a:solidFill>
              <a:latin typeface="Garamond" panose="02020404030301010803" pitchFamily="2" charset="0"/>
              <a:ea typeface="宋体" panose="02010600030101010101" pitchFamily="2" charset="-122"/>
            </a:endParaRPr>
          </a:p>
        </p:txBody>
      </p:sp>
      <p:graphicFrame>
        <p:nvGraphicFramePr>
          <p:cNvPr id="10249" name="对象 11273"/>
          <p:cNvGraphicFramePr>
            <a:graphicFrameLocks noChangeAspect="1"/>
          </p:cNvGraphicFramePr>
          <p:nvPr>
            <p:custDataLst>
              <p:tags r:id="rId19"/>
            </p:custDataLst>
          </p:nvPr>
        </p:nvGraphicFramePr>
        <p:xfrm>
          <a:off x="2752408" y="4927918"/>
          <a:ext cx="5867400" cy="1296987"/>
        </p:xfrm>
        <a:graphic>
          <a:graphicData uri="http://schemas.openxmlformats.org/presentationml/2006/ole">
            <mc:AlternateContent xmlns:mc="http://schemas.openxmlformats.org/markup-compatibility/2006">
              <mc:Choice xmlns:v="urn:schemas-microsoft-com:vml" Requires="v">
                <p:oleObj spid="_x0000_s3098" name="" r:id="rId20" imgW="1892300" imgH="419100" progId="Equation.DSMT4">
                  <p:embed/>
                </p:oleObj>
              </mc:Choice>
              <mc:Fallback>
                <p:oleObj name="" r:id="rId20" imgW="1892300" imgH="419100" progId="Equation.DSMT4">
                  <p:embed/>
                  <p:pic>
                    <p:nvPicPr>
                      <p:cNvPr id="0" name="图片 3097"/>
                      <p:cNvPicPr/>
                      <p:nvPr/>
                    </p:nvPicPr>
                    <p:blipFill>
                      <a:blip r:embed="rId21"/>
                      <a:stretch>
                        <a:fillRect/>
                      </a:stretch>
                    </p:blipFill>
                    <p:spPr>
                      <a:xfrm>
                        <a:off x="2752408" y="4927918"/>
                        <a:ext cx="5867400" cy="12969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6</a:t>
            </a:r>
            <a:r>
              <a:rPr lang="zh-CN" sz="2800" dirty="0" err="1">
                <a:sym typeface="+mn-ea"/>
              </a:rPr>
              <a:t>、</a:t>
            </a:r>
            <a:r>
              <a:rPr sz="2800" dirty="0" err="1">
                <a:sym typeface="+mn-ea"/>
              </a:rPr>
              <a:t>保角变换法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6.2 </a:t>
            </a:r>
            <a:r>
              <a:rPr lang="zh-CN" altLang="en-US" sz="2400" b="1" kern="0" noProof="0" dirty="0" smtClean="0">
                <a:ln>
                  <a:noFill/>
                </a:ln>
                <a:effectLst/>
                <a:uLnTx/>
                <a:uFillTx/>
                <a:latin typeface="宋体" panose="02010600030101010101" pitchFamily="2" charset="-122"/>
                <a:ea typeface="楷体_GB2312"/>
                <a:sym typeface="+mn-ea"/>
              </a:rPr>
              <a:t>保角变换与拉普拉斯方程边值问题的关系</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0250" name="矩形 11274"/>
          <p:cNvSpPr/>
          <p:nvPr>
            <p:custDataLst>
              <p:tags r:id="rId10"/>
            </p:custDataLst>
          </p:nvPr>
        </p:nvSpPr>
        <p:spPr>
          <a:xfrm>
            <a:off x="1307148" y="1349058"/>
            <a:ext cx="1708150"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化简后得到</a:t>
            </a:r>
            <a:endParaRPr lang="zh-CN" altLang="en-US" sz="2400" b="1">
              <a:latin typeface="Garamond" panose="02020404030301010803" pitchFamily="2" charset="0"/>
              <a:ea typeface="宋体" panose="02010600030101010101" pitchFamily="2" charset="-122"/>
            </a:endParaRPr>
          </a:p>
        </p:txBody>
      </p:sp>
      <p:graphicFrame>
        <p:nvGraphicFramePr>
          <p:cNvPr id="11266" name="对象 12290"/>
          <p:cNvGraphicFramePr>
            <a:graphicFrameLocks noChangeAspect="1"/>
          </p:cNvGraphicFramePr>
          <p:nvPr>
            <p:custDataLst>
              <p:tags r:id="rId11"/>
            </p:custDataLst>
          </p:nvPr>
        </p:nvGraphicFramePr>
        <p:xfrm>
          <a:off x="2002155" y="1806575"/>
          <a:ext cx="7295904" cy="828000"/>
        </p:xfrm>
        <a:graphic>
          <a:graphicData uri="http://schemas.openxmlformats.org/presentationml/2006/ole">
            <mc:AlternateContent xmlns:mc="http://schemas.openxmlformats.org/markup-compatibility/2006">
              <mc:Choice xmlns:v="urn:schemas-microsoft-com:vml" Requires="v">
                <p:oleObj spid="_x0000_s3101" name="" r:id="rId12" imgW="3695700" imgH="419100" progId="Equation.DSMT4">
                  <p:embed/>
                </p:oleObj>
              </mc:Choice>
              <mc:Fallback>
                <p:oleObj name="" r:id="rId12" imgW="3695700" imgH="419100" progId="Equation.DSMT4">
                  <p:embed/>
                  <p:pic>
                    <p:nvPicPr>
                      <p:cNvPr id="0" name="图片 3100"/>
                      <p:cNvPicPr/>
                      <p:nvPr/>
                    </p:nvPicPr>
                    <p:blipFill>
                      <a:blip r:embed="rId13"/>
                      <a:stretch>
                        <a:fillRect/>
                      </a:stretch>
                    </p:blipFill>
                    <p:spPr>
                      <a:xfrm>
                        <a:off x="2002155" y="1806575"/>
                        <a:ext cx="7295904" cy="828000"/>
                      </a:xfrm>
                      <a:prstGeom prst="rect">
                        <a:avLst/>
                      </a:prstGeom>
                      <a:noFill/>
                      <a:ln w="38100">
                        <a:noFill/>
                        <a:miter/>
                      </a:ln>
                    </p:spPr>
                  </p:pic>
                </p:oleObj>
              </mc:Fallback>
            </mc:AlternateContent>
          </a:graphicData>
        </a:graphic>
      </p:graphicFrame>
      <p:sp>
        <p:nvSpPr>
          <p:cNvPr id="11265" name="矩形 12289"/>
          <p:cNvSpPr/>
          <p:nvPr>
            <p:custDataLst>
              <p:tags r:id="rId14"/>
            </p:custDataLst>
          </p:nvPr>
        </p:nvSpPr>
        <p:spPr>
          <a:xfrm>
            <a:off x="1050290" y="2975610"/>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sp>
        <p:nvSpPr>
          <p:cNvPr id="11267" name="矩形 12291"/>
          <p:cNvSpPr/>
          <p:nvPr>
            <p:custDataLst>
              <p:tags r:id="rId15"/>
            </p:custDataLst>
          </p:nvPr>
        </p:nvSpPr>
        <p:spPr>
          <a:xfrm>
            <a:off x="1307465" y="2709228"/>
            <a:ext cx="4202113" cy="519112"/>
          </a:xfrm>
          <a:prstGeom prst="rect">
            <a:avLst/>
          </a:prstGeom>
          <a:noFill/>
          <a:ln w="9525">
            <a:noFill/>
          </a:ln>
        </p:spPr>
        <p:txBody>
          <a:bodyPr wrap="none" anchor="ctr" anchorCtr="0">
            <a:spAutoFit/>
          </a:bodyPr>
          <a:p>
            <a:r>
              <a:rPr lang="zh-CN" altLang="en-US" sz="2800" b="1">
                <a:solidFill>
                  <a:srgbClr val="FF0000"/>
                </a:solidFill>
                <a:latin typeface="Garamond" panose="02020404030301010803" pitchFamily="2" charset="0"/>
                <a:ea typeface="宋体" panose="02010600030101010101" pitchFamily="2" charset="-122"/>
              </a:rPr>
              <a:t>注意到上式已经使用了： </a:t>
            </a:r>
            <a:endParaRPr lang="zh-CN" altLang="en-US" sz="2800" b="1">
              <a:solidFill>
                <a:srgbClr val="FF0000"/>
              </a:solidFill>
              <a:latin typeface="Garamond" panose="02020404030301010803" pitchFamily="2" charset="0"/>
              <a:ea typeface="宋体" panose="02010600030101010101" pitchFamily="2" charset="-122"/>
            </a:endParaRPr>
          </a:p>
        </p:txBody>
      </p:sp>
      <p:sp>
        <p:nvSpPr>
          <p:cNvPr id="11268" name="矩形 12292"/>
          <p:cNvSpPr/>
          <p:nvPr>
            <p:custDataLst>
              <p:tags r:id="rId16"/>
            </p:custDataLst>
          </p:nvPr>
        </p:nvSpPr>
        <p:spPr>
          <a:xfrm>
            <a:off x="1050290" y="2999423"/>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1269" name="对象 12293"/>
          <p:cNvGraphicFramePr>
            <a:graphicFrameLocks noChangeAspect="1"/>
          </p:cNvGraphicFramePr>
          <p:nvPr>
            <p:custDataLst>
              <p:tags r:id="rId17"/>
            </p:custDataLst>
          </p:nvPr>
        </p:nvGraphicFramePr>
        <p:xfrm>
          <a:off x="5226685" y="3082925"/>
          <a:ext cx="3192229" cy="936000"/>
        </p:xfrm>
        <a:graphic>
          <a:graphicData uri="http://schemas.openxmlformats.org/presentationml/2006/ole">
            <mc:AlternateContent xmlns:mc="http://schemas.openxmlformats.org/markup-compatibility/2006">
              <mc:Choice xmlns:v="urn:schemas-microsoft-com:vml" Requires="v">
                <p:oleObj spid="_x0000_s3103" name="" r:id="rId18" imgW="1270635" imgH="368300" progId="Equation.DSMT4">
                  <p:embed/>
                </p:oleObj>
              </mc:Choice>
              <mc:Fallback>
                <p:oleObj name="" r:id="rId18" imgW="1270635" imgH="368300" progId="Equation.DSMT4">
                  <p:embed/>
                  <p:pic>
                    <p:nvPicPr>
                      <p:cNvPr id="0" name="图片 3102"/>
                      <p:cNvPicPr/>
                      <p:nvPr/>
                    </p:nvPicPr>
                    <p:blipFill>
                      <a:blip r:embed="rId19"/>
                      <a:stretch>
                        <a:fillRect/>
                      </a:stretch>
                    </p:blipFill>
                    <p:spPr>
                      <a:xfrm>
                        <a:off x="5226685" y="3082925"/>
                        <a:ext cx="3192229" cy="936000"/>
                      </a:xfrm>
                      <a:prstGeom prst="rect">
                        <a:avLst/>
                      </a:prstGeom>
                      <a:noFill/>
                      <a:ln w="38100">
                        <a:noFill/>
                        <a:miter/>
                      </a:ln>
                    </p:spPr>
                  </p:pic>
                </p:oleObj>
              </mc:Fallback>
            </mc:AlternateContent>
          </a:graphicData>
        </a:graphic>
      </p:graphicFrame>
      <p:sp>
        <p:nvSpPr>
          <p:cNvPr id="11270" name="矩形 12294"/>
          <p:cNvSpPr/>
          <p:nvPr>
            <p:custDataLst>
              <p:tags r:id="rId20"/>
            </p:custDataLst>
          </p:nvPr>
        </p:nvSpPr>
        <p:spPr>
          <a:xfrm>
            <a:off x="1176973" y="4291162"/>
            <a:ext cx="2098675"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对于保角变换 </a:t>
            </a:r>
            <a:endParaRPr lang="zh-CN" altLang="en-US" sz="2400" b="1">
              <a:latin typeface="Garamond" panose="02020404030301010803" pitchFamily="2" charset="0"/>
              <a:ea typeface="宋体" panose="02010600030101010101" pitchFamily="2" charset="-122"/>
            </a:endParaRPr>
          </a:p>
        </p:txBody>
      </p:sp>
      <p:sp>
        <p:nvSpPr>
          <p:cNvPr id="11271" name="矩形 12295"/>
          <p:cNvSpPr/>
          <p:nvPr>
            <p:custDataLst>
              <p:tags r:id="rId21"/>
            </p:custDataLst>
          </p:nvPr>
        </p:nvSpPr>
        <p:spPr>
          <a:xfrm>
            <a:off x="1050290" y="3085148"/>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1272" name="对象 12296"/>
          <p:cNvGraphicFramePr>
            <a:graphicFrameLocks noChangeAspect="1"/>
          </p:cNvGraphicFramePr>
          <p:nvPr>
            <p:custDataLst>
              <p:tags r:id="rId22"/>
            </p:custDataLst>
          </p:nvPr>
        </p:nvGraphicFramePr>
        <p:xfrm>
          <a:off x="3293745" y="4195763"/>
          <a:ext cx="2749893" cy="648000"/>
        </p:xfrm>
        <a:graphic>
          <a:graphicData uri="http://schemas.openxmlformats.org/presentationml/2006/ole">
            <mc:AlternateContent xmlns:mc="http://schemas.openxmlformats.org/markup-compatibility/2006">
              <mc:Choice xmlns:v="urn:schemas-microsoft-com:vml" Requires="v">
                <p:oleObj spid="_x0000_s3102" name="" r:id="rId23" imgW="850900" imgH="203200" progId="Equation.DSMT4">
                  <p:embed/>
                </p:oleObj>
              </mc:Choice>
              <mc:Fallback>
                <p:oleObj name="" r:id="rId23" imgW="850900" imgH="203200" progId="Equation.DSMT4">
                  <p:embed/>
                  <p:pic>
                    <p:nvPicPr>
                      <p:cNvPr id="0" name="图片 3101"/>
                      <p:cNvPicPr/>
                      <p:nvPr/>
                    </p:nvPicPr>
                    <p:blipFill>
                      <a:blip r:embed="rId24"/>
                      <a:stretch>
                        <a:fillRect/>
                      </a:stretch>
                    </p:blipFill>
                    <p:spPr>
                      <a:xfrm>
                        <a:off x="3293745" y="4195763"/>
                        <a:ext cx="2749893" cy="648000"/>
                      </a:xfrm>
                      <a:prstGeom prst="rect">
                        <a:avLst/>
                      </a:prstGeom>
                      <a:noFill/>
                      <a:ln w="38100">
                        <a:noFill/>
                        <a:miter/>
                      </a:ln>
                    </p:spPr>
                  </p:pic>
                </p:oleObj>
              </mc:Fallback>
            </mc:AlternateContent>
          </a:graphicData>
        </a:graphic>
      </p:graphicFrame>
      <p:sp>
        <p:nvSpPr>
          <p:cNvPr id="11273" name="矩形 12297"/>
          <p:cNvSpPr/>
          <p:nvPr>
            <p:custDataLst>
              <p:tags r:id="rId25"/>
            </p:custDataLst>
          </p:nvPr>
        </p:nvSpPr>
        <p:spPr>
          <a:xfrm>
            <a:off x="6182043" y="4291162"/>
            <a:ext cx="1485900"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因而只要 </a:t>
            </a:r>
            <a:endParaRPr lang="zh-CN" altLang="en-US" sz="2400" b="1">
              <a:latin typeface="Garamond" panose="02020404030301010803" pitchFamily="2" charset="0"/>
              <a:ea typeface="宋体" panose="02010600030101010101" pitchFamily="2" charset="-122"/>
            </a:endParaRPr>
          </a:p>
        </p:txBody>
      </p:sp>
      <p:sp>
        <p:nvSpPr>
          <p:cNvPr id="11274" name="矩形 12298"/>
          <p:cNvSpPr/>
          <p:nvPr>
            <p:custDataLst>
              <p:tags r:id="rId26"/>
            </p:custDataLst>
          </p:nvPr>
        </p:nvSpPr>
        <p:spPr>
          <a:xfrm>
            <a:off x="840105" y="3461385"/>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1275" name="对象 12299"/>
          <p:cNvGraphicFramePr>
            <a:graphicFrameLocks noChangeAspect="1"/>
          </p:cNvGraphicFramePr>
          <p:nvPr>
            <p:custDataLst>
              <p:tags r:id="rId27"/>
            </p:custDataLst>
          </p:nvPr>
        </p:nvGraphicFramePr>
        <p:xfrm>
          <a:off x="7753033" y="4249762"/>
          <a:ext cx="1296271" cy="540000"/>
        </p:xfrm>
        <a:graphic>
          <a:graphicData uri="http://schemas.openxmlformats.org/presentationml/2006/ole">
            <mc:AlternateContent xmlns:mc="http://schemas.openxmlformats.org/markup-compatibility/2006">
              <mc:Choice xmlns:v="urn:schemas-microsoft-com:vml" Requires="v">
                <p:oleObj spid="_x0000_s3099" name="" r:id="rId28" imgW="457835" imgH="190500" progId="Equation.DSMT4">
                  <p:embed/>
                </p:oleObj>
              </mc:Choice>
              <mc:Fallback>
                <p:oleObj name="" r:id="rId28" imgW="457835" imgH="190500" progId="Equation.DSMT4">
                  <p:embed/>
                  <p:pic>
                    <p:nvPicPr>
                      <p:cNvPr id="0" name="图片 3098"/>
                      <p:cNvPicPr/>
                      <p:nvPr/>
                    </p:nvPicPr>
                    <p:blipFill>
                      <a:blip r:embed="rId29"/>
                      <a:stretch>
                        <a:fillRect/>
                      </a:stretch>
                    </p:blipFill>
                    <p:spPr>
                      <a:xfrm>
                        <a:off x="7753033" y="4249762"/>
                        <a:ext cx="1296271" cy="540000"/>
                      </a:xfrm>
                      <a:prstGeom prst="rect">
                        <a:avLst/>
                      </a:prstGeom>
                      <a:noFill/>
                      <a:ln w="38100">
                        <a:noFill/>
                        <a:miter/>
                      </a:ln>
                    </p:spPr>
                  </p:pic>
                </p:oleObj>
              </mc:Fallback>
            </mc:AlternateContent>
          </a:graphicData>
        </a:graphic>
      </p:graphicFrame>
      <p:sp>
        <p:nvSpPr>
          <p:cNvPr id="11276" name="矩形 12300"/>
          <p:cNvSpPr/>
          <p:nvPr>
            <p:custDataLst>
              <p:tags r:id="rId30"/>
            </p:custDataLst>
          </p:nvPr>
        </p:nvSpPr>
        <p:spPr>
          <a:xfrm>
            <a:off x="9265603" y="4289575"/>
            <a:ext cx="2019300" cy="460375"/>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满足拉普拉斯</a:t>
            </a:r>
            <a:endParaRPr lang="zh-CN" altLang="en-US" sz="2400" b="1">
              <a:latin typeface="Garamond" panose="02020404030301010803" pitchFamily="2" charset="0"/>
              <a:ea typeface="宋体" panose="02010600030101010101" pitchFamily="2" charset="-122"/>
            </a:endParaRPr>
          </a:p>
        </p:txBody>
      </p:sp>
      <p:sp>
        <p:nvSpPr>
          <p:cNvPr id="11277" name="矩形 12301"/>
          <p:cNvSpPr/>
          <p:nvPr>
            <p:custDataLst>
              <p:tags r:id="rId31"/>
            </p:custDataLst>
          </p:nvPr>
        </p:nvSpPr>
        <p:spPr>
          <a:xfrm>
            <a:off x="1177290" y="3216910"/>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1278" name="对象 12302"/>
          <p:cNvGraphicFramePr>
            <a:graphicFrameLocks noChangeAspect="1"/>
          </p:cNvGraphicFramePr>
          <p:nvPr>
            <p:custDataLst>
              <p:tags r:id="rId32"/>
            </p:custDataLst>
          </p:nvPr>
        </p:nvGraphicFramePr>
        <p:xfrm>
          <a:off x="2638426" y="5060950"/>
          <a:ext cx="1301750" cy="561975"/>
        </p:xfrm>
        <a:graphic>
          <a:graphicData uri="http://schemas.openxmlformats.org/presentationml/2006/ole">
            <mc:AlternateContent xmlns:mc="http://schemas.openxmlformats.org/markup-compatibility/2006">
              <mc:Choice xmlns:v="urn:schemas-microsoft-com:vml" Requires="v">
                <p:oleObj spid="_x0000_s3107" name="" r:id="rId33" imgW="444500" imgH="190500" progId="Equation.DSMT4">
                  <p:embed/>
                </p:oleObj>
              </mc:Choice>
              <mc:Fallback>
                <p:oleObj name="" r:id="rId33" imgW="444500" imgH="190500" progId="Equation.DSMT4">
                  <p:embed/>
                  <p:pic>
                    <p:nvPicPr>
                      <p:cNvPr id="0" name="图片 3106"/>
                      <p:cNvPicPr/>
                      <p:nvPr/>
                    </p:nvPicPr>
                    <p:blipFill>
                      <a:blip r:embed="rId34"/>
                      <a:stretch>
                        <a:fillRect/>
                      </a:stretch>
                    </p:blipFill>
                    <p:spPr>
                      <a:xfrm>
                        <a:off x="2638426" y="5060950"/>
                        <a:ext cx="1301750" cy="561975"/>
                      </a:xfrm>
                      <a:prstGeom prst="rect">
                        <a:avLst/>
                      </a:prstGeom>
                      <a:noFill/>
                      <a:ln w="38100">
                        <a:noFill/>
                        <a:miter/>
                      </a:ln>
                    </p:spPr>
                  </p:pic>
                </p:oleObj>
              </mc:Fallback>
            </mc:AlternateContent>
          </a:graphicData>
        </a:graphic>
      </p:graphicFrame>
      <p:sp>
        <p:nvSpPr>
          <p:cNvPr id="11279" name="矩形 12303"/>
          <p:cNvSpPr/>
          <p:nvPr>
            <p:custDataLst>
              <p:tags r:id="rId35"/>
            </p:custDataLst>
          </p:nvPr>
        </p:nvSpPr>
        <p:spPr>
          <a:xfrm>
            <a:off x="4040505" y="5048409"/>
            <a:ext cx="1189990" cy="52197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也满足</a:t>
            </a:r>
            <a:r>
              <a:rPr lang="zh-CN" altLang="en-US" sz="2800" b="1">
                <a:solidFill>
                  <a:srgbClr val="FFFF00"/>
                </a:solidFill>
                <a:latin typeface="Garamond" panose="02020404030301010803" pitchFamily="2" charset="0"/>
                <a:ea typeface="宋体" panose="02010600030101010101" pitchFamily="2" charset="-122"/>
              </a:rPr>
              <a:t> </a:t>
            </a:r>
            <a:endParaRPr lang="zh-CN" altLang="en-US" sz="2800" b="1">
              <a:solidFill>
                <a:srgbClr val="FFFF00"/>
              </a:solidFill>
              <a:latin typeface="Garamond" panose="02020404030301010803" pitchFamily="2" charset="0"/>
              <a:ea typeface="宋体" panose="02010600030101010101" pitchFamily="2" charset="-122"/>
            </a:endParaRPr>
          </a:p>
        </p:txBody>
      </p:sp>
      <p:sp>
        <p:nvSpPr>
          <p:cNvPr id="11280" name="矩形 12304"/>
          <p:cNvSpPr/>
          <p:nvPr>
            <p:custDataLst>
              <p:tags r:id="rId36"/>
            </p:custDataLst>
          </p:nvPr>
        </p:nvSpPr>
        <p:spPr>
          <a:xfrm>
            <a:off x="4998403" y="5050631"/>
            <a:ext cx="3246120" cy="521970"/>
          </a:xfrm>
          <a:prstGeom prst="rect">
            <a:avLst/>
          </a:prstGeom>
          <a:noFill/>
          <a:ln w="9525">
            <a:noFill/>
          </a:ln>
        </p:spPr>
        <p:txBody>
          <a:bodyPr wrap="none" anchor="ctr" anchorCtr="0">
            <a:spAutoFit/>
          </a:bodyPr>
          <a:p>
            <a:pPr algn="l"/>
            <a:r>
              <a:rPr lang="zh-CN" altLang="en-US" sz="2800" b="1">
                <a:solidFill>
                  <a:srgbClr val="FF0000"/>
                </a:solidFill>
                <a:latin typeface="Garamond" panose="02020404030301010803" pitchFamily="2" charset="0"/>
                <a:ea typeface="宋体" panose="02010600030101010101" pitchFamily="2" charset="-122"/>
                <a:sym typeface="+mn-ea"/>
              </a:rPr>
              <a:t>拉</a:t>
            </a:r>
            <a:r>
              <a:rPr lang="zh-CN" altLang="en-US" sz="2800" b="1">
                <a:solidFill>
                  <a:srgbClr val="FF0000"/>
                </a:solidFill>
                <a:latin typeface="Garamond" panose="02020404030301010803" pitchFamily="2" charset="0"/>
                <a:ea typeface="宋体" panose="02010600030101010101" pitchFamily="2" charset="-122"/>
              </a:rPr>
              <a:t>普拉斯方程</a:t>
            </a:r>
            <a:r>
              <a:rPr lang="zh-CN" altLang="en-US" sz="2400" b="1">
                <a:latin typeface="Garamond" panose="02020404030301010803" pitchFamily="2" charset="0"/>
                <a:ea typeface="宋体" panose="02010600030101010101" pitchFamily="2" charset="-122"/>
              </a:rPr>
              <a:t>，</a:t>
            </a:r>
            <a:r>
              <a:rPr lang="zh-CN" altLang="en-US" sz="2400" b="1">
                <a:latin typeface="Garamond" panose="02020404030301010803" pitchFamily="2" charset="0"/>
                <a:ea typeface="宋体" panose="02010600030101010101" pitchFamily="2" charset="-122"/>
              </a:rPr>
              <a:t>即为</a:t>
            </a:r>
            <a:endParaRPr lang="zh-CN" altLang="en-US" sz="2400" b="1">
              <a:latin typeface="Garamond" panose="02020404030301010803" pitchFamily="2" charset="0"/>
              <a:ea typeface="宋体" panose="02010600030101010101" pitchFamily="2" charset="-122"/>
            </a:endParaRPr>
          </a:p>
        </p:txBody>
      </p:sp>
      <p:sp>
        <p:nvSpPr>
          <p:cNvPr id="2" name="矩形 12300"/>
          <p:cNvSpPr/>
          <p:nvPr>
            <p:custDataLst>
              <p:tags r:id="rId37"/>
            </p:custDataLst>
          </p:nvPr>
        </p:nvSpPr>
        <p:spPr>
          <a:xfrm>
            <a:off x="1229678" y="5117148"/>
            <a:ext cx="1483360" cy="460375"/>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方程，则 </a:t>
            </a:r>
            <a:endParaRPr lang="zh-CN" altLang="en-US" sz="2400" b="1">
              <a:latin typeface="Garamond" panose="02020404030301010803" pitchFamily="2"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6</a:t>
            </a:r>
            <a:r>
              <a:rPr lang="zh-CN" sz="2800" dirty="0" err="1">
                <a:sym typeface="+mn-ea"/>
              </a:rPr>
              <a:t>、</a:t>
            </a:r>
            <a:r>
              <a:rPr sz="2800" dirty="0" err="1">
                <a:sym typeface="+mn-ea"/>
              </a:rPr>
              <a:t>保角变换法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6.2 </a:t>
            </a:r>
            <a:r>
              <a:rPr lang="zh-CN" altLang="en-US" sz="2400" b="1" kern="0" noProof="0" dirty="0" smtClean="0">
                <a:ln>
                  <a:noFill/>
                </a:ln>
                <a:effectLst/>
                <a:uLnTx/>
                <a:uFillTx/>
                <a:latin typeface="宋体" panose="02010600030101010101" pitchFamily="2" charset="-122"/>
                <a:ea typeface="楷体_GB2312"/>
                <a:sym typeface="+mn-ea"/>
              </a:rPr>
              <a:t>保角变换与拉普拉斯方程边值问题的关系</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2289" name="矩形 13313"/>
          <p:cNvSpPr/>
          <p:nvPr>
            <p:custDataLst>
              <p:tags r:id="rId10"/>
            </p:custDataLst>
          </p:nvPr>
        </p:nvSpPr>
        <p:spPr>
          <a:xfrm>
            <a:off x="1867535" y="4154805"/>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2290" name="对象 13314"/>
          <p:cNvGraphicFramePr>
            <a:graphicFrameLocks noChangeAspect="1"/>
          </p:cNvGraphicFramePr>
          <p:nvPr>
            <p:custDataLst>
              <p:tags r:id="rId11"/>
            </p:custDataLst>
          </p:nvPr>
        </p:nvGraphicFramePr>
        <p:xfrm>
          <a:off x="2407285" y="1340168"/>
          <a:ext cx="6156325" cy="1104900"/>
        </p:xfrm>
        <a:graphic>
          <a:graphicData uri="http://schemas.openxmlformats.org/presentationml/2006/ole">
            <mc:AlternateContent xmlns:mc="http://schemas.openxmlformats.org/markup-compatibility/2006">
              <mc:Choice xmlns:v="urn:schemas-microsoft-com:vml" Requires="v">
                <p:oleObj spid="_x0000_s3105" name="" r:id="rId12" imgW="2336800" imgH="419100" progId="Equation.DSMT4">
                  <p:embed/>
                </p:oleObj>
              </mc:Choice>
              <mc:Fallback>
                <p:oleObj name="" r:id="rId12" imgW="2336800" imgH="419100" progId="Equation.DSMT4">
                  <p:embed/>
                  <p:pic>
                    <p:nvPicPr>
                      <p:cNvPr id="0" name="图片 3104"/>
                      <p:cNvPicPr/>
                      <p:nvPr/>
                    </p:nvPicPr>
                    <p:blipFill>
                      <a:blip r:embed="rId13"/>
                      <a:stretch>
                        <a:fillRect/>
                      </a:stretch>
                    </p:blipFill>
                    <p:spPr>
                      <a:xfrm>
                        <a:off x="2407285" y="1340168"/>
                        <a:ext cx="6156325" cy="1104900"/>
                      </a:xfrm>
                      <a:prstGeom prst="rect">
                        <a:avLst/>
                      </a:prstGeom>
                      <a:noFill/>
                      <a:ln w="38100">
                        <a:noFill/>
                        <a:miter/>
                      </a:ln>
                    </p:spPr>
                  </p:pic>
                </p:oleObj>
              </mc:Fallback>
            </mc:AlternateContent>
          </a:graphicData>
        </a:graphic>
      </p:graphicFrame>
      <p:sp>
        <p:nvSpPr>
          <p:cNvPr id="12291" name="矩形 13315"/>
          <p:cNvSpPr/>
          <p:nvPr>
            <p:custDataLst>
              <p:tags r:id="rId14"/>
            </p:custDataLst>
          </p:nvPr>
        </p:nvSpPr>
        <p:spPr>
          <a:xfrm>
            <a:off x="2557145" y="3001645"/>
            <a:ext cx="4343400" cy="519113"/>
          </a:xfrm>
          <a:prstGeom prst="rect">
            <a:avLst/>
          </a:prstGeom>
          <a:noFill/>
          <a:ln w="9525">
            <a:noFill/>
          </a:ln>
        </p:spPr>
        <p:txBody>
          <a:bodyPr wrap="none" anchor="ctr" anchorCtr="0">
            <a:spAutoFit/>
          </a:bodyPr>
          <a:p>
            <a:r>
              <a:rPr lang="zh-CN" altLang="en-US" sz="2800" b="1">
                <a:solidFill>
                  <a:srgbClr val="FF0000"/>
                </a:solidFill>
                <a:latin typeface="Garamond" panose="02020404030301010803" pitchFamily="2" charset="0"/>
                <a:ea typeface="宋体" panose="02010600030101010101" pitchFamily="2" charset="-122"/>
              </a:rPr>
              <a:t>这样我们就有结论</a:t>
            </a:r>
            <a:r>
              <a:rPr lang="zh-CN" altLang="en-US" sz="2400" b="1">
                <a:latin typeface="Garamond" panose="02020404030301010803" pitchFamily="2" charset="0"/>
                <a:ea typeface="宋体" panose="02010600030101010101" pitchFamily="2" charset="-122"/>
              </a:rPr>
              <a:t>：如果在 </a:t>
            </a:r>
            <a:endParaRPr lang="zh-CN" altLang="en-US" sz="2400" b="1">
              <a:latin typeface="Garamond" panose="02020404030301010803" pitchFamily="2" charset="0"/>
              <a:ea typeface="宋体" panose="02010600030101010101" pitchFamily="2" charset="-122"/>
            </a:endParaRPr>
          </a:p>
        </p:txBody>
      </p:sp>
      <p:sp>
        <p:nvSpPr>
          <p:cNvPr id="12292" name="矩形 13316"/>
          <p:cNvSpPr/>
          <p:nvPr>
            <p:custDataLst>
              <p:tags r:id="rId15"/>
            </p:custDataLst>
          </p:nvPr>
        </p:nvSpPr>
        <p:spPr>
          <a:xfrm>
            <a:off x="1867535" y="4269105"/>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2293" name="对象 13317"/>
          <p:cNvGraphicFramePr>
            <a:graphicFrameLocks noChangeAspect="1"/>
          </p:cNvGraphicFramePr>
          <p:nvPr>
            <p:custDataLst>
              <p:tags r:id="rId16"/>
            </p:custDataLst>
          </p:nvPr>
        </p:nvGraphicFramePr>
        <p:xfrm>
          <a:off x="6710363" y="2919413"/>
          <a:ext cx="2124075" cy="720725"/>
        </p:xfrm>
        <a:graphic>
          <a:graphicData uri="http://schemas.openxmlformats.org/presentationml/2006/ole">
            <mc:AlternateContent xmlns:mc="http://schemas.openxmlformats.org/markup-compatibility/2006">
              <mc:Choice xmlns:v="urn:schemas-microsoft-com:vml" Requires="v">
                <p:oleObj spid="_x0000_s3104" name="" r:id="rId17" imgW="558800" imgH="190500" progId="Equation.DSMT4">
                  <p:embed/>
                </p:oleObj>
              </mc:Choice>
              <mc:Fallback>
                <p:oleObj name="" r:id="rId17" imgW="558800" imgH="190500" progId="Equation.DSMT4">
                  <p:embed/>
                  <p:pic>
                    <p:nvPicPr>
                      <p:cNvPr id="0" name="图片 3103"/>
                      <p:cNvPicPr/>
                      <p:nvPr/>
                    </p:nvPicPr>
                    <p:blipFill>
                      <a:blip r:embed="rId18"/>
                      <a:stretch>
                        <a:fillRect/>
                      </a:stretch>
                    </p:blipFill>
                    <p:spPr>
                      <a:xfrm>
                        <a:off x="6710363" y="2919413"/>
                        <a:ext cx="2124075" cy="720725"/>
                      </a:xfrm>
                      <a:prstGeom prst="rect">
                        <a:avLst/>
                      </a:prstGeom>
                      <a:noFill/>
                      <a:ln w="38100">
                        <a:noFill/>
                        <a:miter/>
                      </a:ln>
                    </p:spPr>
                  </p:pic>
                </p:oleObj>
              </mc:Fallback>
            </mc:AlternateContent>
          </a:graphicData>
        </a:graphic>
      </p:graphicFrame>
      <p:sp>
        <p:nvSpPr>
          <p:cNvPr id="12294" name="矩形 13318"/>
          <p:cNvSpPr/>
          <p:nvPr>
            <p:custDataLst>
              <p:tags r:id="rId19"/>
            </p:custDataLst>
          </p:nvPr>
        </p:nvSpPr>
        <p:spPr>
          <a:xfrm>
            <a:off x="8912543" y="3070860"/>
            <a:ext cx="2098675"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平面上给定了 </a:t>
            </a:r>
            <a:endParaRPr lang="zh-CN" altLang="en-US" sz="2400" b="1">
              <a:latin typeface="Garamond" panose="02020404030301010803" pitchFamily="2" charset="0"/>
              <a:ea typeface="宋体" panose="02010600030101010101" pitchFamily="2" charset="-122"/>
            </a:endParaRPr>
          </a:p>
        </p:txBody>
      </p:sp>
      <p:sp>
        <p:nvSpPr>
          <p:cNvPr id="12295" name="矩形 13319"/>
          <p:cNvSpPr/>
          <p:nvPr>
            <p:custDataLst>
              <p:tags r:id="rId20"/>
            </p:custDataLst>
          </p:nvPr>
        </p:nvSpPr>
        <p:spPr>
          <a:xfrm>
            <a:off x="1994535" y="4396105"/>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2296" name="对象 13320"/>
          <p:cNvGraphicFramePr>
            <a:graphicFrameLocks noChangeAspect="1"/>
          </p:cNvGraphicFramePr>
          <p:nvPr>
            <p:custDataLst>
              <p:tags r:id="rId21"/>
            </p:custDataLst>
          </p:nvPr>
        </p:nvGraphicFramePr>
        <p:xfrm>
          <a:off x="2623185" y="3716655"/>
          <a:ext cx="1692275" cy="704850"/>
        </p:xfrm>
        <a:graphic>
          <a:graphicData uri="http://schemas.openxmlformats.org/presentationml/2006/ole">
            <mc:AlternateContent xmlns:mc="http://schemas.openxmlformats.org/markup-compatibility/2006">
              <mc:Choice xmlns:v="urn:schemas-microsoft-com:vml" Requires="v">
                <p:oleObj spid="_x0000_s3106" name="" r:id="rId22" imgW="457835" imgH="190500" progId="Equation.DSMT4">
                  <p:embed/>
                </p:oleObj>
              </mc:Choice>
              <mc:Fallback>
                <p:oleObj name="" r:id="rId22" imgW="457835" imgH="190500" progId="Equation.DSMT4">
                  <p:embed/>
                  <p:pic>
                    <p:nvPicPr>
                      <p:cNvPr id="0" name="图片 3105"/>
                      <p:cNvPicPr/>
                      <p:nvPr/>
                    </p:nvPicPr>
                    <p:blipFill>
                      <a:blip r:embed="rId23"/>
                      <a:stretch>
                        <a:fillRect/>
                      </a:stretch>
                    </p:blipFill>
                    <p:spPr>
                      <a:xfrm>
                        <a:off x="2623185" y="3716655"/>
                        <a:ext cx="1692275" cy="704850"/>
                      </a:xfrm>
                      <a:prstGeom prst="rect">
                        <a:avLst/>
                      </a:prstGeom>
                      <a:noFill/>
                      <a:ln w="38100">
                        <a:noFill/>
                        <a:miter/>
                      </a:ln>
                    </p:spPr>
                  </p:pic>
                </p:oleObj>
              </mc:Fallback>
            </mc:AlternateContent>
          </a:graphicData>
        </a:graphic>
      </p:graphicFrame>
      <p:sp>
        <p:nvSpPr>
          <p:cNvPr id="12297" name="矩形 13321"/>
          <p:cNvSpPr/>
          <p:nvPr>
            <p:custDataLst>
              <p:tags r:id="rId24"/>
            </p:custDataLst>
          </p:nvPr>
        </p:nvSpPr>
        <p:spPr>
          <a:xfrm>
            <a:off x="4351973" y="3857943"/>
            <a:ext cx="3931920" cy="460375"/>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的拉普拉斯方程边值问题， </a:t>
            </a:r>
            <a:endParaRPr lang="zh-CN" altLang="en-US" sz="2400" b="1">
              <a:latin typeface="Garamond" panose="02020404030301010803" pitchFamily="2" charset="0"/>
              <a:ea typeface="宋体" panose="02010600030101010101" pitchFamily="2" charset="-122"/>
            </a:endParaRPr>
          </a:p>
        </p:txBody>
      </p:sp>
      <p:sp>
        <p:nvSpPr>
          <p:cNvPr id="12298" name="矩形 13322"/>
          <p:cNvSpPr/>
          <p:nvPr>
            <p:custDataLst>
              <p:tags r:id="rId25"/>
            </p:custDataLst>
          </p:nvPr>
        </p:nvSpPr>
        <p:spPr>
          <a:xfrm>
            <a:off x="8023860" y="3829368"/>
            <a:ext cx="2608263" cy="519112"/>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则利用</a:t>
            </a:r>
            <a:r>
              <a:rPr lang="zh-CN" altLang="en-US" sz="2800" b="1">
                <a:solidFill>
                  <a:srgbClr val="FF0000"/>
                </a:solidFill>
                <a:latin typeface="Garamond" panose="02020404030301010803" pitchFamily="2" charset="0"/>
                <a:ea typeface="宋体" panose="02010600030101010101" pitchFamily="2" charset="-122"/>
              </a:rPr>
              <a:t>保角变换</a:t>
            </a:r>
            <a:r>
              <a:rPr lang="zh-CN" altLang="en-US" sz="2400" b="1">
                <a:solidFill>
                  <a:srgbClr val="FF0000"/>
                </a:solidFill>
                <a:latin typeface="Garamond" panose="02020404030301010803" pitchFamily="2" charset="0"/>
                <a:ea typeface="宋体" panose="02010600030101010101" pitchFamily="2" charset="-122"/>
              </a:rPr>
              <a:t> </a:t>
            </a:r>
            <a:endParaRPr lang="zh-CN" altLang="en-US" sz="2400" b="1">
              <a:solidFill>
                <a:srgbClr val="FF0000"/>
              </a:solidFill>
              <a:latin typeface="Garamond" panose="02020404030301010803" pitchFamily="2" charset="0"/>
              <a:ea typeface="宋体" panose="02010600030101010101" pitchFamily="2" charset="-122"/>
            </a:endParaRPr>
          </a:p>
        </p:txBody>
      </p:sp>
      <p:sp>
        <p:nvSpPr>
          <p:cNvPr id="12299" name="矩形 13323"/>
          <p:cNvSpPr/>
          <p:nvPr>
            <p:custDataLst>
              <p:tags r:id="rId26"/>
            </p:custDataLst>
          </p:nvPr>
        </p:nvSpPr>
        <p:spPr>
          <a:xfrm>
            <a:off x="2121535" y="4523105"/>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2300" name="对象 13324"/>
          <p:cNvGraphicFramePr>
            <a:graphicFrameLocks noChangeAspect="1"/>
          </p:cNvGraphicFramePr>
          <p:nvPr>
            <p:custDataLst>
              <p:tags r:id="rId27"/>
            </p:custDataLst>
          </p:nvPr>
        </p:nvGraphicFramePr>
        <p:xfrm>
          <a:off x="2623185" y="4651693"/>
          <a:ext cx="1763713" cy="619125"/>
        </p:xfrm>
        <a:graphic>
          <a:graphicData uri="http://schemas.openxmlformats.org/presentationml/2006/ole">
            <mc:AlternateContent xmlns:mc="http://schemas.openxmlformats.org/markup-compatibility/2006">
              <mc:Choice xmlns:v="urn:schemas-microsoft-com:vml" Requires="v">
                <p:oleObj spid="_x0000_s3108" name="" r:id="rId28" imgW="546100" imgH="190500" progId="Equation.DSMT4">
                  <p:embed/>
                </p:oleObj>
              </mc:Choice>
              <mc:Fallback>
                <p:oleObj name="" r:id="rId28" imgW="546100" imgH="190500" progId="Equation.DSMT4">
                  <p:embed/>
                  <p:pic>
                    <p:nvPicPr>
                      <p:cNvPr id="0" name="图片 3107"/>
                      <p:cNvPicPr/>
                      <p:nvPr/>
                    </p:nvPicPr>
                    <p:blipFill>
                      <a:blip r:embed="rId29"/>
                      <a:stretch>
                        <a:fillRect/>
                      </a:stretch>
                    </p:blipFill>
                    <p:spPr>
                      <a:xfrm>
                        <a:off x="2623185" y="4651693"/>
                        <a:ext cx="1763713" cy="619125"/>
                      </a:xfrm>
                      <a:prstGeom prst="rect">
                        <a:avLst/>
                      </a:prstGeom>
                      <a:noFill/>
                      <a:ln w="38100">
                        <a:noFill/>
                        <a:miter/>
                      </a:ln>
                    </p:spPr>
                  </p:pic>
                </p:oleObj>
              </mc:Fallback>
            </mc:AlternateContent>
          </a:graphicData>
        </a:graphic>
      </p:graphicFrame>
      <p:sp>
        <p:nvSpPr>
          <p:cNvPr id="12301" name="矩形 13325"/>
          <p:cNvSpPr/>
          <p:nvPr>
            <p:custDataLst>
              <p:tags r:id="rId30"/>
            </p:custDataLst>
          </p:nvPr>
        </p:nvSpPr>
        <p:spPr>
          <a:xfrm>
            <a:off x="4278948" y="4769168"/>
            <a:ext cx="2707640" cy="460375"/>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，可以将它转化为 </a:t>
            </a:r>
            <a:endParaRPr lang="zh-CN" altLang="en-US" sz="2400" b="1">
              <a:latin typeface="Garamond" panose="02020404030301010803" pitchFamily="2" charset="0"/>
              <a:ea typeface="宋体" panose="02010600030101010101" pitchFamily="2" charset="-122"/>
            </a:endParaRPr>
          </a:p>
        </p:txBody>
      </p:sp>
      <p:sp>
        <p:nvSpPr>
          <p:cNvPr id="12302" name="矩形 13326"/>
          <p:cNvSpPr/>
          <p:nvPr>
            <p:custDataLst>
              <p:tags r:id="rId31"/>
            </p:custDataLst>
          </p:nvPr>
        </p:nvSpPr>
        <p:spPr>
          <a:xfrm>
            <a:off x="1867535" y="4283393"/>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2303" name="对象 13327"/>
          <p:cNvGraphicFramePr>
            <a:graphicFrameLocks noChangeAspect="1"/>
          </p:cNvGraphicFramePr>
          <p:nvPr>
            <p:custDataLst>
              <p:tags r:id="rId32"/>
            </p:custDataLst>
          </p:nvPr>
        </p:nvGraphicFramePr>
        <p:xfrm>
          <a:off x="6799898" y="4651693"/>
          <a:ext cx="2519362" cy="668337"/>
        </p:xfrm>
        <a:graphic>
          <a:graphicData uri="http://schemas.openxmlformats.org/presentationml/2006/ole">
            <mc:AlternateContent xmlns:mc="http://schemas.openxmlformats.org/markup-compatibility/2006">
              <mc:Choice xmlns:v="urn:schemas-microsoft-com:vml" Requires="v">
                <p:oleObj spid="_x0000_s3113" name="" r:id="rId33" imgW="609600" imgH="165100" progId="Equation.DSMT4">
                  <p:embed/>
                </p:oleObj>
              </mc:Choice>
              <mc:Fallback>
                <p:oleObj name="" r:id="rId33" imgW="609600" imgH="165100" progId="Equation.DSMT4">
                  <p:embed/>
                  <p:pic>
                    <p:nvPicPr>
                      <p:cNvPr id="0" name="图片 3112"/>
                      <p:cNvPicPr/>
                      <p:nvPr/>
                    </p:nvPicPr>
                    <p:blipFill>
                      <a:blip r:embed="rId34"/>
                      <a:stretch>
                        <a:fillRect/>
                      </a:stretch>
                    </p:blipFill>
                    <p:spPr>
                      <a:xfrm>
                        <a:off x="6799898" y="4651693"/>
                        <a:ext cx="2519362" cy="668337"/>
                      </a:xfrm>
                      <a:prstGeom prst="rect">
                        <a:avLst/>
                      </a:prstGeom>
                      <a:noFill/>
                      <a:ln w="38100">
                        <a:noFill/>
                        <a:miter/>
                      </a:ln>
                    </p:spPr>
                  </p:pic>
                </p:oleObj>
              </mc:Fallback>
            </mc:AlternateContent>
          </a:graphicData>
        </a:graphic>
      </p:graphicFrame>
      <p:sp>
        <p:nvSpPr>
          <p:cNvPr id="12304" name="矩形 13328"/>
          <p:cNvSpPr/>
          <p:nvPr>
            <p:custDataLst>
              <p:tags r:id="rId35"/>
            </p:custDataLst>
          </p:nvPr>
        </p:nvSpPr>
        <p:spPr>
          <a:xfrm>
            <a:off x="9176385" y="4796155"/>
            <a:ext cx="1179513" cy="45720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平面上 </a:t>
            </a:r>
            <a:endParaRPr lang="zh-CN" altLang="en-US" sz="2400" b="1">
              <a:latin typeface="Garamond" panose="02020404030301010803" pitchFamily="2" charset="0"/>
              <a:ea typeface="宋体" panose="02010600030101010101" pitchFamily="2" charset="-122"/>
            </a:endParaRPr>
          </a:p>
        </p:txBody>
      </p:sp>
      <p:sp>
        <p:nvSpPr>
          <p:cNvPr id="12305" name="矩形 13329"/>
          <p:cNvSpPr/>
          <p:nvPr>
            <p:custDataLst>
              <p:tags r:id="rId36"/>
            </p:custDataLst>
          </p:nvPr>
        </p:nvSpPr>
        <p:spPr>
          <a:xfrm>
            <a:off x="2248535" y="4650105"/>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2306" name="对象 13330"/>
          <p:cNvGraphicFramePr>
            <a:graphicFrameLocks noChangeAspect="1"/>
          </p:cNvGraphicFramePr>
          <p:nvPr>
            <p:custDataLst>
              <p:tags r:id="rId37"/>
            </p:custDataLst>
          </p:nvPr>
        </p:nvGraphicFramePr>
        <p:xfrm>
          <a:off x="2623185" y="5659755"/>
          <a:ext cx="1258888" cy="558800"/>
        </p:xfrm>
        <a:graphic>
          <a:graphicData uri="http://schemas.openxmlformats.org/presentationml/2006/ole">
            <mc:AlternateContent xmlns:mc="http://schemas.openxmlformats.org/markup-compatibility/2006">
              <mc:Choice xmlns:v="urn:schemas-microsoft-com:vml" Requires="v">
                <p:oleObj spid="_x0000_s3109" name="" r:id="rId38" imgW="431800" imgH="190500" progId="Equation.DSMT4">
                  <p:embed/>
                </p:oleObj>
              </mc:Choice>
              <mc:Fallback>
                <p:oleObj name="" r:id="rId38" imgW="431800" imgH="190500" progId="Equation.DSMT4">
                  <p:embed/>
                  <p:pic>
                    <p:nvPicPr>
                      <p:cNvPr id="0" name="图片 3108"/>
                      <p:cNvPicPr/>
                      <p:nvPr/>
                    </p:nvPicPr>
                    <p:blipFill>
                      <a:blip r:embed="rId39"/>
                      <a:stretch>
                        <a:fillRect/>
                      </a:stretch>
                    </p:blipFill>
                    <p:spPr>
                      <a:xfrm>
                        <a:off x="2623185" y="5659755"/>
                        <a:ext cx="1258888" cy="558800"/>
                      </a:xfrm>
                      <a:prstGeom prst="rect">
                        <a:avLst/>
                      </a:prstGeom>
                      <a:noFill/>
                      <a:ln w="38100">
                        <a:noFill/>
                        <a:miter/>
                      </a:ln>
                    </p:spPr>
                  </p:pic>
                </p:oleObj>
              </mc:Fallback>
            </mc:AlternateContent>
          </a:graphicData>
        </a:graphic>
      </p:graphicFrame>
      <p:sp>
        <p:nvSpPr>
          <p:cNvPr id="12307" name="矩形 13331"/>
          <p:cNvSpPr/>
          <p:nvPr>
            <p:custDataLst>
              <p:tags r:id="rId40"/>
            </p:custDataLst>
          </p:nvPr>
        </p:nvSpPr>
        <p:spPr>
          <a:xfrm>
            <a:off x="3631248" y="5629593"/>
            <a:ext cx="4591050" cy="519112"/>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的</a:t>
            </a:r>
            <a:r>
              <a:rPr lang="zh-CN" altLang="en-US" sz="2800" b="1">
                <a:solidFill>
                  <a:srgbClr val="FF0000"/>
                </a:solidFill>
                <a:latin typeface="Garamond" panose="02020404030301010803" pitchFamily="2" charset="0"/>
                <a:ea typeface="宋体" panose="02010600030101010101" pitchFamily="2" charset="-122"/>
              </a:rPr>
              <a:t>拉普拉斯方程边值问题</a:t>
            </a:r>
            <a:r>
              <a:rPr lang="zh-CN" altLang="en-US" sz="2400">
                <a:latin typeface="Garamond" panose="02020404030301010803" pitchFamily="2" charset="0"/>
                <a:ea typeface="宋体" panose="02010600030101010101" pitchFamily="2" charset="-122"/>
              </a:rPr>
              <a:t>．</a:t>
            </a:r>
            <a:endParaRPr lang="zh-CN" altLang="en-US" sz="2400">
              <a:latin typeface="Garamond" panose="02020404030301010803" pitchFamily="2"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6</a:t>
            </a:r>
            <a:r>
              <a:rPr lang="zh-CN" sz="2800" dirty="0" err="1">
                <a:sym typeface="+mn-ea"/>
              </a:rPr>
              <a:t>、</a:t>
            </a:r>
            <a:r>
              <a:rPr sz="2800" dirty="0" err="1">
                <a:sym typeface="+mn-ea"/>
              </a:rPr>
              <a:t>保角变换法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6.2 </a:t>
            </a:r>
            <a:r>
              <a:rPr lang="zh-CN" altLang="en-US" sz="2400" b="1" kern="0" noProof="0" dirty="0" smtClean="0">
                <a:ln>
                  <a:noFill/>
                </a:ln>
                <a:effectLst/>
                <a:uLnTx/>
                <a:uFillTx/>
                <a:latin typeface="宋体" panose="02010600030101010101" pitchFamily="2" charset="-122"/>
                <a:ea typeface="楷体_GB2312"/>
                <a:sym typeface="+mn-ea"/>
              </a:rPr>
              <a:t>保角变换与拉普拉斯方程边值问题的关系</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3313" name="矩形 14337"/>
          <p:cNvSpPr/>
          <p:nvPr>
            <p:custDataLst>
              <p:tags r:id="rId10"/>
            </p:custDataLst>
          </p:nvPr>
        </p:nvSpPr>
        <p:spPr>
          <a:xfrm>
            <a:off x="2607628" y="1426528"/>
            <a:ext cx="4544060" cy="460375"/>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同理可以证明，在单叶解析函数 </a:t>
            </a:r>
            <a:endParaRPr lang="zh-CN" altLang="en-US" sz="2400" b="1">
              <a:latin typeface="Garamond" panose="02020404030301010803" pitchFamily="2" charset="0"/>
              <a:ea typeface="宋体" panose="02010600030101010101" pitchFamily="2" charset="-122"/>
            </a:endParaRPr>
          </a:p>
        </p:txBody>
      </p:sp>
      <p:sp>
        <p:nvSpPr>
          <p:cNvPr id="13314" name="矩形 14338"/>
          <p:cNvSpPr/>
          <p:nvPr>
            <p:custDataLst>
              <p:tags r:id="rId11"/>
            </p:custDataLst>
          </p:nvPr>
        </p:nvSpPr>
        <p:spPr>
          <a:xfrm>
            <a:off x="1577340" y="4069715"/>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3315" name="对象 14339"/>
          <p:cNvGraphicFramePr>
            <a:graphicFrameLocks noChangeAspect="1"/>
          </p:cNvGraphicFramePr>
          <p:nvPr>
            <p:custDataLst>
              <p:tags r:id="rId12"/>
            </p:custDataLst>
          </p:nvPr>
        </p:nvGraphicFramePr>
        <p:xfrm>
          <a:off x="6941503" y="1285240"/>
          <a:ext cx="2087562" cy="731838"/>
        </p:xfrm>
        <a:graphic>
          <a:graphicData uri="http://schemas.openxmlformats.org/presentationml/2006/ole">
            <mc:AlternateContent xmlns:mc="http://schemas.openxmlformats.org/markup-compatibility/2006">
              <mc:Choice xmlns:v="urn:schemas-microsoft-com:vml" Requires="v">
                <p:oleObj spid="_x0000_s3110" name="" r:id="rId13" imgW="546100" imgH="190500" progId="Equation.DSMT4">
                  <p:embed/>
                </p:oleObj>
              </mc:Choice>
              <mc:Fallback>
                <p:oleObj name="" r:id="rId13" imgW="546100" imgH="190500" progId="Equation.DSMT4">
                  <p:embed/>
                  <p:pic>
                    <p:nvPicPr>
                      <p:cNvPr id="0" name="图片 3109"/>
                      <p:cNvPicPr/>
                      <p:nvPr/>
                    </p:nvPicPr>
                    <p:blipFill>
                      <a:blip r:embed="rId14"/>
                      <a:stretch>
                        <a:fillRect/>
                      </a:stretch>
                    </p:blipFill>
                    <p:spPr>
                      <a:xfrm>
                        <a:off x="6941503" y="1285240"/>
                        <a:ext cx="2087562" cy="731838"/>
                      </a:xfrm>
                      <a:prstGeom prst="rect">
                        <a:avLst/>
                      </a:prstGeom>
                      <a:noFill/>
                      <a:ln w="38100">
                        <a:noFill/>
                        <a:miter/>
                      </a:ln>
                    </p:spPr>
                  </p:pic>
                </p:oleObj>
              </mc:Fallback>
            </mc:AlternateContent>
          </a:graphicData>
        </a:graphic>
      </p:graphicFrame>
      <p:sp>
        <p:nvSpPr>
          <p:cNvPr id="13316" name="矩形 14340"/>
          <p:cNvSpPr/>
          <p:nvPr>
            <p:custDataLst>
              <p:tags r:id="rId15"/>
            </p:custDataLst>
          </p:nvPr>
        </p:nvSpPr>
        <p:spPr>
          <a:xfrm>
            <a:off x="1756728" y="2071212"/>
            <a:ext cx="2837180" cy="52197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变换下，</a:t>
            </a:r>
            <a:r>
              <a:rPr lang="zh-CN" altLang="en-US" sz="2800" b="1">
                <a:solidFill>
                  <a:srgbClr val="FF0000"/>
                </a:solidFill>
                <a:latin typeface="Garamond" panose="02020404030301010803" pitchFamily="2" charset="0"/>
                <a:ea typeface="宋体" panose="02010600030101010101" pitchFamily="2" charset="-122"/>
              </a:rPr>
              <a:t>泊松方程</a:t>
            </a:r>
            <a:endParaRPr lang="zh-CN" altLang="en-US" sz="2800" b="1">
              <a:solidFill>
                <a:srgbClr val="FF0000"/>
              </a:solidFill>
              <a:latin typeface="Garamond" panose="02020404030301010803" pitchFamily="2" charset="0"/>
              <a:ea typeface="宋体" panose="02010600030101010101" pitchFamily="2" charset="-122"/>
            </a:endParaRPr>
          </a:p>
        </p:txBody>
      </p:sp>
      <p:sp>
        <p:nvSpPr>
          <p:cNvPr id="13317" name="矩形 14341"/>
          <p:cNvSpPr/>
          <p:nvPr>
            <p:custDataLst>
              <p:tags r:id="rId16"/>
            </p:custDataLst>
          </p:nvPr>
        </p:nvSpPr>
        <p:spPr>
          <a:xfrm>
            <a:off x="1577340" y="3955415"/>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3318" name="对象 14342"/>
          <p:cNvGraphicFramePr>
            <a:graphicFrameLocks noChangeAspect="1"/>
          </p:cNvGraphicFramePr>
          <p:nvPr>
            <p:custDataLst>
              <p:tags r:id="rId17"/>
            </p:custDataLst>
          </p:nvPr>
        </p:nvGraphicFramePr>
        <p:xfrm>
          <a:off x="4115118" y="2678113"/>
          <a:ext cx="4067175" cy="1147762"/>
        </p:xfrm>
        <a:graphic>
          <a:graphicData uri="http://schemas.openxmlformats.org/presentationml/2006/ole">
            <mc:AlternateContent xmlns:mc="http://schemas.openxmlformats.org/markup-compatibility/2006">
              <mc:Choice xmlns:v="urn:schemas-microsoft-com:vml" Requires="v">
                <p:oleObj spid="_x0000_s3111" name="" r:id="rId18" imgW="1485900" imgH="419100" progId="Equation.DSMT4">
                  <p:embed/>
                </p:oleObj>
              </mc:Choice>
              <mc:Fallback>
                <p:oleObj name="" r:id="rId18" imgW="1485900" imgH="419100" progId="Equation.DSMT4">
                  <p:embed/>
                  <p:pic>
                    <p:nvPicPr>
                      <p:cNvPr id="0" name="图片 3110"/>
                      <p:cNvPicPr/>
                      <p:nvPr/>
                    </p:nvPicPr>
                    <p:blipFill>
                      <a:blip r:embed="rId19"/>
                      <a:stretch>
                        <a:fillRect/>
                      </a:stretch>
                    </p:blipFill>
                    <p:spPr>
                      <a:xfrm>
                        <a:off x="4115118" y="2678113"/>
                        <a:ext cx="4067175" cy="1147762"/>
                      </a:xfrm>
                      <a:prstGeom prst="rect">
                        <a:avLst/>
                      </a:prstGeom>
                      <a:noFill/>
                      <a:ln w="38100">
                        <a:noFill/>
                        <a:miter/>
                      </a:ln>
                    </p:spPr>
                  </p:pic>
                </p:oleObj>
              </mc:Fallback>
            </mc:AlternateContent>
          </a:graphicData>
        </a:graphic>
      </p:graphicFrame>
      <p:sp>
        <p:nvSpPr>
          <p:cNvPr id="13319" name="矩形 14343"/>
          <p:cNvSpPr/>
          <p:nvPr>
            <p:custDataLst>
              <p:tags r:id="rId20"/>
            </p:custDataLst>
          </p:nvPr>
        </p:nvSpPr>
        <p:spPr>
          <a:xfrm>
            <a:off x="1757045" y="3951605"/>
            <a:ext cx="2825750" cy="519113"/>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仍然满足</a:t>
            </a:r>
            <a:r>
              <a:rPr lang="zh-CN" altLang="en-US" sz="2800" b="1">
                <a:solidFill>
                  <a:srgbClr val="FF0000"/>
                </a:solidFill>
                <a:latin typeface="Garamond" panose="02020404030301010803" pitchFamily="2" charset="0"/>
                <a:ea typeface="宋体" panose="02010600030101010101" pitchFamily="2" charset="-122"/>
              </a:rPr>
              <a:t>泊松方程</a:t>
            </a:r>
            <a:endParaRPr lang="zh-CN" altLang="en-US" sz="2800" b="1">
              <a:solidFill>
                <a:srgbClr val="FF0000"/>
              </a:solidFill>
              <a:latin typeface="Garamond" panose="02020404030301010803" pitchFamily="2" charset="0"/>
              <a:ea typeface="宋体" panose="02010600030101010101" pitchFamily="2" charset="-122"/>
            </a:endParaRPr>
          </a:p>
        </p:txBody>
      </p:sp>
      <p:sp>
        <p:nvSpPr>
          <p:cNvPr id="13320" name="矩形 14344"/>
          <p:cNvSpPr/>
          <p:nvPr>
            <p:custDataLst>
              <p:tags r:id="rId21"/>
            </p:custDataLst>
          </p:nvPr>
        </p:nvSpPr>
        <p:spPr>
          <a:xfrm>
            <a:off x="1577340" y="3974465"/>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3321" name="内容占位符 14345"/>
          <p:cNvGraphicFramePr>
            <a:graphicFrameLocks noChangeAspect="1"/>
          </p:cNvGraphicFramePr>
          <p:nvPr>
            <p:custDataLst>
              <p:tags r:id="rId22"/>
            </p:custDataLst>
          </p:nvPr>
        </p:nvGraphicFramePr>
        <p:xfrm>
          <a:off x="2932748" y="4775835"/>
          <a:ext cx="6096000" cy="1293813"/>
        </p:xfrm>
        <a:graphic>
          <a:graphicData uri="http://schemas.openxmlformats.org/presentationml/2006/ole">
            <mc:AlternateContent xmlns:mc="http://schemas.openxmlformats.org/markup-compatibility/2006">
              <mc:Choice xmlns:v="urn:schemas-microsoft-com:vml" Requires="v">
                <p:oleObj spid="_x0000_s3112" name="" r:id="rId23" imgW="2513330" imgH="533400" progId="Equation.3">
                  <p:embed/>
                </p:oleObj>
              </mc:Choice>
              <mc:Fallback>
                <p:oleObj name="" r:id="rId23" imgW="2513330" imgH="533400" progId="Equation.3">
                  <p:embed/>
                  <p:pic>
                    <p:nvPicPr>
                      <p:cNvPr id="0" name="图片 3111"/>
                      <p:cNvPicPr/>
                      <p:nvPr/>
                    </p:nvPicPr>
                    <p:blipFill>
                      <a:blip r:embed="rId24"/>
                      <a:stretch>
                        <a:fillRect/>
                      </a:stretch>
                    </p:blipFill>
                    <p:spPr>
                      <a:xfrm>
                        <a:off x="2932748" y="4775835"/>
                        <a:ext cx="6096000" cy="1293813"/>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t>4.1</a:t>
            </a:r>
            <a:r>
              <a:rPr lang="zh-CN" sz="2800" dirty="0" err="1"/>
              <a:t>、</a:t>
            </a:r>
            <a:r>
              <a:rPr sz="2800" dirty="0" err="1"/>
              <a:t>边值问题的分类和唯一性定理</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4.1.2 </a:t>
            </a:r>
            <a:r>
              <a:rPr sz="2400" b="1" kern="0">
                <a:sym typeface="+mn-ea"/>
              </a:rPr>
              <a:t>唯一性定理</a:t>
            </a:r>
            <a:endParaRPr sz="2400" b="1" kern="0">
              <a:sym typeface="+mn-ea"/>
            </a:endParaRPr>
          </a:p>
        </p:txBody>
      </p:sp>
      <p:sp>
        <p:nvSpPr>
          <p:cNvPr id="13314" name="文本占位符 13313"/>
          <p:cNvSpPr>
            <a:spLocks noGrp="1"/>
          </p:cNvSpPr>
          <p:nvPr>
            <p:custDataLst>
              <p:tags r:id="rId10"/>
            </p:custDataLst>
          </p:nvPr>
        </p:nvSpPr>
        <p:spPr>
          <a:xfrm>
            <a:off x="1015365" y="1412875"/>
            <a:ext cx="10535285" cy="41148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sz="2400" b="1" strike="noStrike" noProof="1" dirty="0">
                <a:effectLst/>
              </a:rPr>
              <a:t>唯一性定理意味着可以采用多种形式的求解方法，包括某些特殊的简便方法。只要找到一个既满足方程又满足边界条件的解，那么，此解一定是该方程唯</a:t>
            </a:r>
            <a:endParaRPr sz="2400" b="1" strike="noStrike" noProof="1" dirty="0">
              <a:effectLst/>
            </a:endParaRPr>
          </a:p>
          <a:p>
            <a:pPr marL="0" indent="0">
              <a:lnSpc>
                <a:spcPct val="150000"/>
              </a:lnSpc>
              <a:spcBef>
                <a:spcPts val="0"/>
              </a:spcBef>
              <a:buNone/>
            </a:pPr>
            <a:r>
              <a:rPr sz="2400" b="1" strike="noStrike" noProof="1" dirty="0">
                <a:effectLst/>
              </a:rPr>
              <a:t>一正确的解。</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采用不同的方法得到不同的解，也只是形式上不同而已。</a:t>
            </a:r>
            <a:endParaRPr sz="2400" b="1" strike="noStrike" noProof="1" dirty="0">
              <a:effectLst/>
            </a:endParaRPr>
          </a:p>
          <a:p>
            <a:pPr marL="0" indent="0">
              <a:lnSpc>
                <a:spcPct val="150000"/>
              </a:lnSpc>
              <a:spcBef>
                <a:spcPts val="0"/>
              </a:spcBef>
              <a:buNone/>
            </a:pPr>
            <a:endParaRPr sz="2400" b="1" strike="noStrike" noProof="1" dirty="0">
              <a:effectLst/>
            </a:endParaRPr>
          </a:p>
          <a:p>
            <a:pPr marL="0" indent="0">
              <a:lnSpc>
                <a:spcPct val="150000"/>
              </a:lnSpc>
              <a:spcBef>
                <a:spcPts val="0"/>
              </a:spcBef>
              <a:buNone/>
            </a:pPr>
            <a:r>
              <a:rPr sz="2400" b="1" strike="noStrike" noProof="1" dirty="0">
                <a:effectLst/>
              </a:rPr>
              <a:t>唯一性定理不仅适用于静态场，对于时变场问题其结论仍然成立。</a:t>
            </a:r>
            <a:endParaRPr sz="2400" b="1" strike="noStrike" noProof="1" dirty="0">
              <a:effectLst/>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6</a:t>
            </a:r>
            <a:r>
              <a:rPr lang="zh-CN" sz="2800" dirty="0" err="1">
                <a:sym typeface="+mn-ea"/>
              </a:rPr>
              <a:t>、</a:t>
            </a:r>
            <a:r>
              <a:rPr sz="2800" dirty="0" err="1">
                <a:sym typeface="+mn-ea"/>
              </a:rPr>
              <a:t>保角变换法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6.2 </a:t>
            </a:r>
            <a:r>
              <a:rPr lang="zh-CN" altLang="en-US" sz="2400" b="1" kern="0" noProof="0" dirty="0" smtClean="0">
                <a:ln>
                  <a:noFill/>
                </a:ln>
                <a:effectLst/>
                <a:uLnTx/>
                <a:uFillTx/>
                <a:latin typeface="宋体" panose="02010600030101010101" pitchFamily="2" charset="-122"/>
                <a:ea typeface="楷体_GB2312"/>
                <a:sym typeface="+mn-ea"/>
              </a:rPr>
              <a:t>保角变换与拉普拉斯方程边值问题的关系</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4337" name="矩形 15361"/>
          <p:cNvSpPr/>
          <p:nvPr>
            <p:custDataLst>
              <p:tags r:id="rId10"/>
            </p:custDataLst>
          </p:nvPr>
        </p:nvSpPr>
        <p:spPr>
          <a:xfrm>
            <a:off x="763270" y="1297623"/>
            <a:ext cx="10854055" cy="953135"/>
          </a:xfrm>
          <a:prstGeom prst="rect">
            <a:avLst/>
          </a:prstGeom>
          <a:noFill/>
          <a:ln w="9525">
            <a:noFill/>
          </a:ln>
        </p:spPr>
        <p:txBody>
          <a:bodyPr wrap="square" anchor="ctr" anchorCtr="0">
            <a:spAutoFit/>
          </a:bodyPr>
          <a:p>
            <a:pPr>
              <a:lnSpc>
                <a:spcPct val="200000"/>
              </a:lnSpc>
            </a:pPr>
            <a:r>
              <a:rPr lang="en-US" altLang="zh-CN" sz="2400">
                <a:latin typeface="Garamond" panose="02020404030301010803" pitchFamily="2" charset="0"/>
                <a:ea typeface="宋体" panose="02010600030101010101" pitchFamily="2" charset="-122"/>
              </a:rPr>
              <a:t>       </a:t>
            </a:r>
            <a:r>
              <a:rPr lang="zh-CN" altLang="en-US" sz="2400" b="1">
                <a:latin typeface="Garamond" panose="02020404030301010803" pitchFamily="2" charset="0"/>
                <a:ea typeface="宋体" panose="02010600030101010101" pitchFamily="2" charset="-122"/>
              </a:rPr>
              <a:t>由上式可知，在保角变换下，泊松方程中的</a:t>
            </a:r>
            <a:r>
              <a:rPr lang="zh-CN" altLang="en-US" sz="2800" b="1">
                <a:solidFill>
                  <a:srgbClr val="FF0000"/>
                </a:solidFill>
                <a:latin typeface="Garamond" panose="02020404030301010803" pitchFamily="2" charset="0"/>
                <a:ea typeface="宋体" panose="02010600030101010101" pitchFamily="2" charset="-122"/>
              </a:rPr>
              <a:t>电荷密度</a:t>
            </a:r>
            <a:r>
              <a:rPr lang="zh-CN" altLang="en-US" sz="2400" b="1">
                <a:latin typeface="Garamond" panose="02020404030301010803" pitchFamily="2" charset="0"/>
                <a:ea typeface="宋体" panose="02010600030101010101" pitchFamily="2" charset="-122"/>
              </a:rPr>
              <a:t>发生了变化．</a:t>
            </a:r>
            <a:endParaRPr lang="zh-CN" altLang="en-US" sz="2400" b="1">
              <a:latin typeface="Garamond" panose="02020404030301010803" pitchFamily="2" charset="0"/>
              <a:ea typeface="宋体" panose="02010600030101010101" pitchFamily="2" charset="-122"/>
            </a:endParaRPr>
          </a:p>
        </p:txBody>
      </p:sp>
      <p:sp>
        <p:nvSpPr>
          <p:cNvPr id="14338" name="矩形 15362"/>
          <p:cNvSpPr/>
          <p:nvPr>
            <p:custDataLst>
              <p:tags r:id="rId11"/>
            </p:custDataLst>
          </p:nvPr>
        </p:nvSpPr>
        <p:spPr>
          <a:xfrm>
            <a:off x="1347788" y="2302987"/>
            <a:ext cx="4470400" cy="891540"/>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同理可以证明，</a:t>
            </a:r>
            <a:r>
              <a:rPr lang="zh-CN" altLang="en-US" sz="2800" b="1">
                <a:solidFill>
                  <a:srgbClr val="FF0000"/>
                </a:solidFill>
                <a:latin typeface="Garamond" panose="02020404030301010803" pitchFamily="2" charset="0"/>
                <a:ea typeface="宋体" panose="02010600030101010101" pitchFamily="2" charset="-122"/>
              </a:rPr>
              <a:t>亥姆霍兹方程</a:t>
            </a:r>
            <a:endParaRPr lang="zh-CN" altLang="en-US" sz="2800" b="1">
              <a:solidFill>
                <a:srgbClr val="FF0000"/>
              </a:solidFill>
              <a:latin typeface="Garamond" panose="02020404030301010803" pitchFamily="2" charset="0"/>
              <a:ea typeface="宋体" panose="02010600030101010101" pitchFamily="2" charset="-122"/>
            </a:endParaRPr>
          </a:p>
          <a:p>
            <a:pPr eaLnBrk="0" hangingPunct="0"/>
            <a:r>
              <a:rPr lang="zh-CN" altLang="en-US" sz="2400" b="1">
                <a:latin typeface="Garamond" panose="02020404030301010803" pitchFamily="2" charset="0"/>
                <a:ea typeface="宋体" panose="02010600030101010101" pitchFamily="2" charset="-122"/>
              </a:rPr>
              <a:t>      </a:t>
            </a:r>
            <a:endParaRPr lang="zh-CN" altLang="en-US" sz="2400" b="1">
              <a:latin typeface="Garamond" panose="02020404030301010803" pitchFamily="2" charset="0"/>
              <a:ea typeface="宋体" panose="02010600030101010101" pitchFamily="2" charset="-122"/>
            </a:endParaRPr>
          </a:p>
        </p:txBody>
      </p:sp>
      <p:sp>
        <p:nvSpPr>
          <p:cNvPr id="14339" name="矩形 15363"/>
          <p:cNvSpPr/>
          <p:nvPr>
            <p:custDataLst>
              <p:tags r:id="rId12"/>
            </p:custDataLst>
          </p:nvPr>
        </p:nvSpPr>
        <p:spPr>
          <a:xfrm>
            <a:off x="2046605" y="4041140"/>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4340" name="对象 15364"/>
          <p:cNvGraphicFramePr>
            <a:graphicFrameLocks noChangeAspect="1"/>
          </p:cNvGraphicFramePr>
          <p:nvPr>
            <p:custDataLst>
              <p:tags r:id="rId13"/>
            </p:custDataLst>
          </p:nvPr>
        </p:nvGraphicFramePr>
        <p:xfrm>
          <a:off x="4152265" y="2851150"/>
          <a:ext cx="3752531" cy="1116000"/>
        </p:xfrm>
        <a:graphic>
          <a:graphicData uri="http://schemas.openxmlformats.org/presentationml/2006/ole">
            <mc:AlternateContent xmlns:mc="http://schemas.openxmlformats.org/markup-compatibility/2006">
              <mc:Choice xmlns:v="urn:schemas-microsoft-com:vml" Requires="v">
                <p:oleObj spid="_x0000_s3116" name="" r:id="rId14" imgW="1410335" imgH="419100" progId="Equation.DSMT4">
                  <p:embed/>
                </p:oleObj>
              </mc:Choice>
              <mc:Fallback>
                <p:oleObj name="" r:id="rId14" imgW="1410335" imgH="419100" progId="Equation.DSMT4">
                  <p:embed/>
                  <p:pic>
                    <p:nvPicPr>
                      <p:cNvPr id="0" name="图片 3115"/>
                      <p:cNvPicPr/>
                      <p:nvPr/>
                    </p:nvPicPr>
                    <p:blipFill>
                      <a:blip r:embed="rId15"/>
                      <a:stretch>
                        <a:fillRect/>
                      </a:stretch>
                    </p:blipFill>
                    <p:spPr>
                      <a:xfrm>
                        <a:off x="4152265" y="2851150"/>
                        <a:ext cx="3752531" cy="1116000"/>
                      </a:xfrm>
                      <a:prstGeom prst="rect">
                        <a:avLst/>
                      </a:prstGeom>
                      <a:noFill/>
                      <a:ln w="38100">
                        <a:noFill/>
                        <a:miter/>
                      </a:ln>
                    </p:spPr>
                  </p:pic>
                </p:oleObj>
              </mc:Fallback>
            </mc:AlternateContent>
          </a:graphicData>
        </a:graphic>
      </p:graphicFrame>
      <p:sp>
        <p:nvSpPr>
          <p:cNvPr id="14341" name="矩形 15365"/>
          <p:cNvSpPr/>
          <p:nvPr>
            <p:custDataLst>
              <p:tags r:id="rId16"/>
            </p:custDataLst>
          </p:nvPr>
        </p:nvSpPr>
        <p:spPr>
          <a:xfrm>
            <a:off x="1347788" y="3996373"/>
            <a:ext cx="4756150" cy="519112"/>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经变换后仍然服从</a:t>
            </a:r>
            <a:r>
              <a:rPr lang="zh-CN" altLang="en-US" sz="2800" b="1">
                <a:solidFill>
                  <a:srgbClr val="FF0000"/>
                </a:solidFill>
                <a:latin typeface="Garamond" panose="02020404030301010803" pitchFamily="2" charset="0"/>
                <a:ea typeface="宋体" panose="02010600030101010101" pitchFamily="2" charset="-122"/>
              </a:rPr>
              <a:t>亥姆霍兹方程</a:t>
            </a:r>
            <a:endParaRPr lang="zh-CN" altLang="en-US" sz="2800" b="1">
              <a:solidFill>
                <a:srgbClr val="FF0000"/>
              </a:solidFill>
              <a:latin typeface="Garamond" panose="02020404030301010803" pitchFamily="2" charset="0"/>
              <a:ea typeface="宋体" panose="02010600030101010101" pitchFamily="2" charset="-122"/>
            </a:endParaRPr>
          </a:p>
        </p:txBody>
      </p:sp>
      <p:sp>
        <p:nvSpPr>
          <p:cNvPr id="14342" name="矩形 15366"/>
          <p:cNvSpPr/>
          <p:nvPr>
            <p:custDataLst>
              <p:tags r:id="rId17"/>
            </p:custDataLst>
          </p:nvPr>
        </p:nvSpPr>
        <p:spPr>
          <a:xfrm>
            <a:off x="2046605" y="4060190"/>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4343" name="内容占位符 15367"/>
          <p:cNvGraphicFramePr>
            <a:graphicFrameLocks noChangeAspect="1"/>
          </p:cNvGraphicFramePr>
          <p:nvPr>
            <p:custDataLst>
              <p:tags r:id="rId18"/>
            </p:custDataLst>
          </p:nvPr>
        </p:nvGraphicFramePr>
        <p:xfrm>
          <a:off x="4236403" y="4732338"/>
          <a:ext cx="3251200" cy="1109662"/>
        </p:xfrm>
        <a:graphic>
          <a:graphicData uri="http://schemas.openxmlformats.org/presentationml/2006/ole">
            <mc:AlternateContent xmlns:mc="http://schemas.openxmlformats.org/markup-compatibility/2006">
              <mc:Choice xmlns:v="urn:schemas-microsoft-com:vml" Requires="v">
                <p:oleObj spid="_x0000_s3114" name="" r:id="rId19" imgW="1561465" imgH="533400" progId="Equation.3">
                  <p:embed/>
                </p:oleObj>
              </mc:Choice>
              <mc:Fallback>
                <p:oleObj name="" r:id="rId19" imgW="1561465" imgH="533400" progId="Equation.3">
                  <p:embed/>
                  <p:pic>
                    <p:nvPicPr>
                      <p:cNvPr id="0" name="图片 3113"/>
                      <p:cNvPicPr/>
                      <p:nvPr/>
                    </p:nvPicPr>
                    <p:blipFill>
                      <a:blip r:embed="rId20"/>
                      <a:stretch>
                        <a:fillRect/>
                      </a:stretch>
                    </p:blipFill>
                    <p:spPr>
                      <a:xfrm>
                        <a:off x="4236403" y="4732338"/>
                        <a:ext cx="3251200" cy="1109662"/>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6</a:t>
            </a:r>
            <a:r>
              <a:rPr lang="zh-CN" sz="2800" dirty="0" err="1">
                <a:sym typeface="+mn-ea"/>
              </a:rPr>
              <a:t>、</a:t>
            </a:r>
            <a:r>
              <a:rPr sz="2800" dirty="0" err="1">
                <a:sym typeface="+mn-ea"/>
              </a:rPr>
              <a:t>保角变换法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6.2 </a:t>
            </a:r>
            <a:r>
              <a:rPr lang="zh-CN" altLang="en-US" sz="2400" b="1" kern="0" noProof="0" dirty="0" smtClean="0">
                <a:ln>
                  <a:noFill/>
                </a:ln>
                <a:effectLst/>
                <a:uLnTx/>
                <a:uFillTx/>
                <a:latin typeface="宋体" panose="02010600030101010101" pitchFamily="2" charset="-122"/>
                <a:ea typeface="楷体_GB2312"/>
                <a:sym typeface="+mn-ea"/>
              </a:rPr>
              <a:t>保角变换与拉普拉斯方程边值问题的关系</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5361" name="矩形 16385"/>
          <p:cNvSpPr/>
          <p:nvPr>
            <p:custDataLst>
              <p:tags r:id="rId10"/>
            </p:custDataLst>
          </p:nvPr>
        </p:nvSpPr>
        <p:spPr>
          <a:xfrm>
            <a:off x="1310640" y="1651000"/>
            <a:ext cx="4237990" cy="460375"/>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注意到方程要比原先复杂，且 </a:t>
            </a:r>
            <a:endParaRPr lang="zh-CN" altLang="en-US" sz="2400" b="1">
              <a:latin typeface="Garamond" panose="02020404030301010803" pitchFamily="2" charset="0"/>
              <a:ea typeface="宋体" panose="02010600030101010101" pitchFamily="2" charset="-122"/>
            </a:endParaRPr>
          </a:p>
        </p:txBody>
      </p:sp>
      <p:sp>
        <p:nvSpPr>
          <p:cNvPr id="15362" name="矩形 16386"/>
          <p:cNvSpPr/>
          <p:nvPr>
            <p:custDataLst>
              <p:tags r:id="rId11"/>
            </p:custDataLst>
          </p:nvPr>
        </p:nvSpPr>
        <p:spPr>
          <a:xfrm>
            <a:off x="1050290" y="4283075"/>
            <a:ext cx="9144000" cy="0"/>
          </a:xfrm>
          <a:prstGeom prst="rect">
            <a:avLst/>
          </a:prstGeom>
          <a:noFill/>
          <a:ln w="9525">
            <a:noFill/>
          </a:ln>
        </p:spPr>
        <p:txBody>
          <a:bodyPr anchor="t" anchorCtr="0"/>
          <a:p>
            <a:endParaRPr lang="zh-CN" altLang="en-US">
              <a:latin typeface="Garamond" panose="02020404030301010803" pitchFamily="2" charset="0"/>
              <a:ea typeface="宋体" panose="02010600030101010101" pitchFamily="2" charset="-122"/>
            </a:endParaRPr>
          </a:p>
        </p:txBody>
      </p:sp>
      <p:graphicFrame>
        <p:nvGraphicFramePr>
          <p:cNvPr id="15363" name="对象 16387"/>
          <p:cNvGraphicFramePr>
            <a:graphicFrameLocks noChangeAspect="1"/>
          </p:cNvGraphicFramePr>
          <p:nvPr>
            <p:custDataLst>
              <p:tags r:id="rId12"/>
            </p:custDataLst>
          </p:nvPr>
        </p:nvGraphicFramePr>
        <p:xfrm>
          <a:off x="5376228" y="1620838"/>
          <a:ext cx="466725" cy="466725"/>
        </p:xfrm>
        <a:graphic>
          <a:graphicData uri="http://schemas.openxmlformats.org/presentationml/2006/ole">
            <mc:AlternateContent xmlns:mc="http://schemas.openxmlformats.org/markup-compatibility/2006">
              <mc:Choice xmlns:v="urn:schemas-microsoft-com:vml" Requires="v">
                <p:oleObj spid="_x0000_s3115" name="" r:id="rId13" imgW="152400" imgH="152400" progId="Equation.DSMT4">
                  <p:embed/>
                </p:oleObj>
              </mc:Choice>
              <mc:Fallback>
                <p:oleObj name="" r:id="rId13" imgW="152400" imgH="152400" progId="Equation.DSMT4">
                  <p:embed/>
                  <p:pic>
                    <p:nvPicPr>
                      <p:cNvPr id="0" name="图片 3114"/>
                      <p:cNvPicPr/>
                      <p:nvPr/>
                    </p:nvPicPr>
                    <p:blipFill>
                      <a:blip r:embed="rId14"/>
                      <a:stretch>
                        <a:fillRect/>
                      </a:stretch>
                    </p:blipFill>
                    <p:spPr>
                      <a:xfrm>
                        <a:off x="5376228" y="1620838"/>
                        <a:ext cx="466725" cy="466725"/>
                      </a:xfrm>
                      <a:prstGeom prst="rect">
                        <a:avLst/>
                      </a:prstGeom>
                      <a:noFill/>
                      <a:ln w="38100">
                        <a:noFill/>
                        <a:miter/>
                      </a:ln>
                    </p:spPr>
                  </p:pic>
                </p:oleObj>
              </mc:Fallback>
            </mc:AlternateContent>
          </a:graphicData>
        </a:graphic>
      </p:graphicFrame>
      <p:sp>
        <p:nvSpPr>
          <p:cNvPr id="15364" name="矩形 16388"/>
          <p:cNvSpPr/>
          <p:nvPr>
            <p:custDataLst>
              <p:tags r:id="rId15"/>
            </p:custDataLst>
          </p:nvPr>
        </p:nvSpPr>
        <p:spPr>
          <a:xfrm>
            <a:off x="5892165" y="1619250"/>
            <a:ext cx="2095500" cy="460375"/>
          </a:xfrm>
          <a:prstGeom prst="rect">
            <a:avLst/>
          </a:prstGeom>
          <a:noFill/>
          <a:ln w="9525">
            <a:noFill/>
          </a:ln>
        </p:spPr>
        <p:txBody>
          <a:bodyPr wrap="none" anchor="ctr" anchorCtr="0">
            <a:spAutoFit/>
          </a:bodyPr>
          <a:p>
            <a:r>
              <a:rPr lang="zh-CN" altLang="en-US" sz="2400" b="1">
                <a:latin typeface="Garamond" panose="02020404030301010803" pitchFamily="2" charset="0"/>
                <a:ea typeface="宋体" panose="02010600030101010101" pitchFamily="2" charset="-122"/>
              </a:rPr>
              <a:t>前的系数可能 </a:t>
            </a:r>
            <a:endParaRPr lang="zh-CN" altLang="en-US" sz="2400" b="1">
              <a:latin typeface="Garamond" panose="02020404030301010803" pitchFamily="2" charset="0"/>
              <a:ea typeface="宋体" panose="02010600030101010101" pitchFamily="2" charset="-122"/>
            </a:endParaRPr>
          </a:p>
        </p:txBody>
      </p:sp>
      <p:sp>
        <p:nvSpPr>
          <p:cNvPr id="15365" name="矩形 16389"/>
          <p:cNvSpPr/>
          <p:nvPr>
            <p:custDataLst>
              <p:tags r:id="rId16"/>
            </p:custDataLst>
          </p:nvPr>
        </p:nvSpPr>
        <p:spPr>
          <a:xfrm>
            <a:off x="7601268" y="1652588"/>
            <a:ext cx="2552700" cy="830262"/>
          </a:xfrm>
          <a:prstGeom prst="rect">
            <a:avLst/>
          </a:prstGeom>
          <a:noFill/>
          <a:ln w="9525">
            <a:noFill/>
          </a:ln>
        </p:spPr>
        <p:txBody>
          <a:bodyPr wrap="none" anchor="ctr" anchorCtr="0">
            <a:spAutoFit/>
          </a:bodyPr>
          <a:p>
            <a:pPr indent="224155"/>
            <a:r>
              <a:rPr lang="zh-CN" altLang="en-US" sz="2800" b="1">
                <a:solidFill>
                  <a:srgbClr val="FF0000"/>
                </a:solidFill>
                <a:latin typeface="Garamond" panose="02020404030301010803" pitchFamily="2" charset="0"/>
                <a:ea typeface="宋体" panose="02010600030101010101" pitchFamily="2" charset="-122"/>
              </a:rPr>
              <a:t>不是常系数．</a:t>
            </a:r>
            <a:endParaRPr lang="zh-CN" altLang="en-US" sz="2800" b="1">
              <a:solidFill>
                <a:srgbClr val="FF0000"/>
              </a:solidFill>
              <a:latin typeface="Garamond" panose="02020404030301010803" pitchFamily="2" charset="0"/>
              <a:ea typeface="宋体" panose="02010600030101010101" pitchFamily="2" charset="-122"/>
            </a:endParaRPr>
          </a:p>
          <a:p>
            <a:pPr indent="224155" eaLnBrk="0" hangingPunct="0"/>
            <a:endParaRPr lang="zh-CN" altLang="en-US" sz="2800" b="1">
              <a:solidFill>
                <a:srgbClr val="FF0000"/>
              </a:solidFill>
              <a:latin typeface="Garamond" panose="02020404030301010803" pitchFamily="2" charset="0"/>
              <a:ea typeface="宋体" panose="02010600030101010101" pitchFamily="2" charset="-122"/>
            </a:endParaRPr>
          </a:p>
        </p:txBody>
      </p:sp>
      <p:sp>
        <p:nvSpPr>
          <p:cNvPr id="15366" name="矩形 16390"/>
          <p:cNvSpPr/>
          <p:nvPr>
            <p:custDataLst>
              <p:tags r:id="rId17"/>
            </p:custDataLst>
          </p:nvPr>
        </p:nvSpPr>
        <p:spPr>
          <a:xfrm>
            <a:off x="1518603" y="3270727"/>
            <a:ext cx="7834630" cy="1753235"/>
          </a:xfrm>
          <a:prstGeom prst="rect">
            <a:avLst/>
          </a:prstGeom>
          <a:noFill/>
          <a:ln w="9525">
            <a:noFill/>
          </a:ln>
        </p:spPr>
        <p:txBody>
          <a:bodyPr wrap="none" anchor="ctr" anchorCtr="0">
            <a:spAutoFit/>
          </a:bodyPr>
          <a:p>
            <a:pPr>
              <a:lnSpc>
                <a:spcPct val="150000"/>
              </a:lnSpc>
            </a:pPr>
            <a:r>
              <a:rPr lang="en-US" altLang="zh-CN" sz="2400" b="1">
                <a:solidFill>
                  <a:schemeClr val="tx1"/>
                </a:solidFill>
                <a:latin typeface="Garamond" panose="02020404030301010803" pitchFamily="2" charset="0"/>
                <a:ea typeface="宋体" panose="02010600030101010101" pitchFamily="2" charset="-122"/>
              </a:rPr>
              <a:t>       </a:t>
            </a:r>
            <a:r>
              <a:rPr lang="zh-CN" altLang="en-US" sz="2400" b="1">
                <a:solidFill>
                  <a:schemeClr val="tx1"/>
                </a:solidFill>
                <a:latin typeface="Garamond" panose="02020404030301010803" pitchFamily="2" charset="0"/>
                <a:ea typeface="宋体" panose="02010600030101010101" pitchFamily="2" charset="-122"/>
              </a:rPr>
              <a:t>保角变换法的优点不仅在于拉普拉斯方程、泊松方程</a:t>
            </a:r>
            <a:endParaRPr lang="zh-CN" altLang="en-US" sz="2400" b="1">
              <a:solidFill>
                <a:schemeClr val="tx1"/>
              </a:solidFill>
              <a:latin typeface="Garamond" panose="02020404030301010803" pitchFamily="2" charset="0"/>
              <a:ea typeface="宋体" panose="02010600030101010101" pitchFamily="2" charset="-122"/>
            </a:endParaRPr>
          </a:p>
          <a:p>
            <a:pPr>
              <a:lnSpc>
                <a:spcPct val="150000"/>
              </a:lnSpc>
            </a:pPr>
            <a:r>
              <a:rPr lang="zh-CN" altLang="en-US" sz="2400" b="1">
                <a:solidFill>
                  <a:schemeClr val="tx1"/>
                </a:solidFill>
                <a:latin typeface="Garamond" panose="02020404030301010803" pitchFamily="2" charset="0"/>
                <a:ea typeface="宋体" panose="02010600030101010101" pitchFamily="2" charset="-122"/>
              </a:rPr>
              <a:t>等方程的类型在保角变换下保持不变，更重要的是，能将</a:t>
            </a:r>
            <a:endParaRPr lang="zh-CN" altLang="en-US" sz="2400" b="1">
              <a:solidFill>
                <a:schemeClr val="tx1"/>
              </a:solidFill>
              <a:latin typeface="Garamond" panose="02020404030301010803" pitchFamily="2" charset="0"/>
              <a:ea typeface="宋体" panose="02010600030101010101" pitchFamily="2" charset="-122"/>
            </a:endParaRPr>
          </a:p>
          <a:p>
            <a:pPr>
              <a:lnSpc>
                <a:spcPct val="150000"/>
              </a:lnSpc>
            </a:pPr>
            <a:r>
              <a:rPr lang="zh-CN" altLang="en-US" sz="2400" b="1">
                <a:solidFill>
                  <a:schemeClr val="tx1"/>
                </a:solidFill>
                <a:latin typeface="Garamond" panose="02020404030301010803" pitchFamily="2" charset="0"/>
                <a:ea typeface="宋体" panose="02010600030101010101" pitchFamily="2" charset="-122"/>
              </a:rPr>
              <a:t>复杂边界问题变为简单边界问题，从而使问题得到解决．</a:t>
            </a:r>
            <a:endParaRPr lang="zh-CN" altLang="en-US" sz="2400" b="1">
              <a:solidFill>
                <a:schemeClr val="tx1"/>
              </a:solidFill>
              <a:latin typeface="Garamond" panose="02020404030301010803" pitchFamily="2" charset="0"/>
              <a:ea typeface="宋体" panose="02010600030101010101" pitchFamily="2" charset="-122"/>
            </a:endParaRPr>
          </a:p>
        </p:txBody>
      </p:sp>
      <p:sp>
        <p:nvSpPr>
          <p:cNvPr id="15367" name="十字星 16391"/>
          <p:cNvSpPr/>
          <p:nvPr>
            <p:custDataLst>
              <p:tags r:id="rId18"/>
            </p:custDataLst>
          </p:nvPr>
        </p:nvSpPr>
        <p:spPr>
          <a:xfrm>
            <a:off x="1445578" y="3206750"/>
            <a:ext cx="574675" cy="720725"/>
          </a:xfrm>
          <a:prstGeom prst="star4">
            <a:avLst>
              <a:gd name="adj" fmla="val 12500"/>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latin typeface="Garamond" panose="02020404030301010803" pitchFamily="2"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6</a:t>
            </a:r>
            <a:r>
              <a:rPr lang="zh-CN" sz="2800" dirty="0" err="1">
                <a:sym typeface="+mn-ea"/>
              </a:rPr>
              <a:t>、</a:t>
            </a:r>
            <a:r>
              <a:rPr sz="2800" dirty="0" err="1">
                <a:sym typeface="+mn-ea"/>
              </a:rPr>
              <a:t>保角变换法</a:t>
            </a:r>
            <a:endParaRPr sz="2800" dirty="0" err="1"/>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6.4 </a:t>
            </a:r>
            <a:r>
              <a:rPr lang="zh-CN" altLang="en-US" sz="2400" b="1" kern="0" noProof="0" dirty="0" smtClean="0">
                <a:ln>
                  <a:noFill/>
                </a:ln>
                <a:effectLst/>
                <a:uLnTx/>
                <a:uFillTx/>
                <a:latin typeface="宋体" panose="02010600030101010101" pitchFamily="2" charset="-122"/>
                <a:ea typeface="楷体_GB2312"/>
                <a:sym typeface="+mn-ea"/>
              </a:rPr>
              <a:t>保角变换的特点</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17411" name="文本占位符 17410"/>
          <p:cNvSpPr>
            <a:spLocks noGrp="1"/>
          </p:cNvSpPr>
          <p:nvPr>
            <p:custDataLst>
              <p:tags r:id="rId10"/>
            </p:custDataLst>
          </p:nvPr>
        </p:nvSpPr>
        <p:spPr>
          <a:xfrm>
            <a:off x="1296353" y="1726248"/>
            <a:ext cx="3810000" cy="4110038"/>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fontAlgn="base"/>
            <a:r>
              <a:rPr lang="zh-CN" altLang="en-US" sz="2800" strike="noStrike" noProof="1"/>
              <a:t>角度不变；</a:t>
            </a:r>
            <a:endParaRPr lang="zh-CN" altLang="en-US" sz="2800" strike="noStrike" noProof="1"/>
          </a:p>
          <a:p>
            <a:pPr fontAlgn="base"/>
            <a:r>
              <a:rPr lang="zh-CN" altLang="en-US" sz="2800" strike="noStrike" noProof="1"/>
              <a:t>方程形式不变；</a:t>
            </a:r>
            <a:endParaRPr lang="zh-CN" altLang="en-US" sz="2800" strike="noStrike" noProof="1"/>
          </a:p>
          <a:p>
            <a:pPr fontAlgn="base"/>
            <a:r>
              <a:rPr lang="zh-CN" altLang="en-US" sz="2800" strike="noStrike" noProof="1"/>
              <a:t>电势不变；</a:t>
            </a:r>
            <a:endParaRPr lang="zh-CN" altLang="en-US" sz="2800" strike="noStrike" noProof="1"/>
          </a:p>
          <a:p>
            <a:pPr fontAlgn="base"/>
            <a:r>
              <a:rPr lang="zh-CN" altLang="en-US" sz="2800" strike="noStrike" noProof="1"/>
              <a:t>总电荷不变；</a:t>
            </a:r>
            <a:endParaRPr lang="zh-CN" altLang="en-US" sz="2800" strike="noStrike" noProof="1"/>
          </a:p>
          <a:p>
            <a:pPr fontAlgn="base"/>
            <a:r>
              <a:rPr lang="zh-CN" altLang="en-US" sz="2800" strike="noStrike" noProof="1"/>
              <a:t>电容不变；</a:t>
            </a:r>
            <a:endParaRPr lang="zh-CN" altLang="en-US" sz="2800" strike="noStrike" noProof="1"/>
          </a:p>
        </p:txBody>
      </p:sp>
      <p:sp>
        <p:nvSpPr>
          <p:cNvPr id="17412" name="文本占位符 17411"/>
          <p:cNvSpPr>
            <a:spLocks noGrp="1"/>
          </p:cNvSpPr>
          <p:nvPr>
            <p:custDataLst>
              <p:tags r:id="rId11"/>
            </p:custDataLst>
          </p:nvPr>
        </p:nvSpPr>
        <p:spPr>
          <a:xfrm>
            <a:off x="6446203" y="1705928"/>
            <a:ext cx="4033838" cy="452596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fontAlgn="base"/>
            <a:r>
              <a:rPr lang="zh-CN" altLang="en-US" sz="2800" strike="noStrike" noProof="1"/>
              <a:t>线度改变；</a:t>
            </a:r>
            <a:endParaRPr lang="zh-CN" altLang="en-US" sz="2800" strike="noStrike" noProof="1"/>
          </a:p>
          <a:p>
            <a:pPr fontAlgn="base"/>
            <a:r>
              <a:rPr lang="zh-CN" altLang="en-US" sz="2800" strike="noStrike" noProof="1"/>
              <a:t>源的强度改变；</a:t>
            </a:r>
            <a:endParaRPr lang="zh-CN" altLang="en-US" sz="2800" strike="noStrike" noProof="1"/>
          </a:p>
          <a:p>
            <a:pPr fontAlgn="base"/>
            <a:r>
              <a:rPr lang="zh-CN" altLang="en-US" sz="2800" strike="noStrike" noProof="1"/>
              <a:t>电场强度改变；</a:t>
            </a:r>
            <a:endParaRPr lang="zh-CN" altLang="en-US" sz="2800" strike="noStrike" noProof="1"/>
          </a:p>
          <a:p>
            <a:pPr fontAlgn="base"/>
            <a:r>
              <a:rPr lang="zh-CN" altLang="en-US" sz="2800" strike="noStrike" noProof="1"/>
              <a:t>边界形状改变；</a:t>
            </a:r>
            <a:endParaRPr lang="zh-CN" altLang="en-US" sz="2800" strike="noStrike" noProof="1"/>
          </a:p>
          <a:p>
            <a:pPr fontAlgn="base"/>
            <a:r>
              <a:rPr lang="zh-CN" altLang="en-US" sz="2800" strike="noStrike" noProof="1"/>
              <a:t>导数为</a:t>
            </a:r>
            <a:r>
              <a:rPr lang="en-US" altLang="zh-CN" sz="2800" strike="noStrike" noProof="1"/>
              <a:t>0</a:t>
            </a:r>
            <a:r>
              <a:rPr lang="zh-CN" altLang="en-US" sz="2800" strike="noStrike" noProof="1"/>
              <a:t>处角度改变；</a:t>
            </a:r>
            <a:endParaRPr lang="zh-CN" altLang="en-US" sz="2800" strike="noStrike" noProof="1"/>
          </a:p>
          <a:p>
            <a:pPr fontAlgn="base"/>
            <a:endParaRPr lang="zh-CN" altLang="en-US" sz="2800" strike="noStrike" noProof="1"/>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7.1 </a:t>
            </a:r>
            <a:r>
              <a:rPr lang="zh-CN" altLang="en-US" sz="2400" b="1" kern="0" noProof="0" dirty="0" smtClean="0">
                <a:ln>
                  <a:noFill/>
                </a:ln>
                <a:effectLst/>
                <a:uLnTx/>
                <a:uFillTx/>
                <a:latin typeface="宋体" panose="02010600030101010101" pitchFamily="2" charset="-122"/>
                <a:ea typeface="楷体_GB2312"/>
                <a:sym typeface="+mn-ea"/>
              </a:rPr>
              <a:t>绘制特殊函数</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 name="文本框 1"/>
          <p:cNvSpPr txBox="1"/>
          <p:nvPr/>
        </p:nvSpPr>
        <p:spPr>
          <a:xfrm>
            <a:off x="857250" y="1266825"/>
            <a:ext cx="3222625" cy="460375"/>
          </a:xfrm>
          <a:prstGeom prst="rect">
            <a:avLst/>
          </a:prstGeom>
          <a:noFill/>
        </p:spPr>
        <p:txBody>
          <a:bodyPr wrap="square" rtlCol="0" anchor="t">
            <a:spAutoFit/>
          </a:bodyPr>
          <a:p>
            <a:r>
              <a:rPr lang="zh-CN" altLang="en-US" sz="2400" b="1">
                <a:solidFill>
                  <a:srgbClr val="FF0000"/>
                </a:solidFill>
              </a:rPr>
              <a:t>贝塞尔函数</a:t>
            </a:r>
            <a:endParaRPr lang="zh-CN" altLang="en-US" sz="2400" b="1">
              <a:solidFill>
                <a:srgbClr val="FF0000"/>
              </a:solidFill>
            </a:endParaRPr>
          </a:p>
        </p:txBody>
      </p:sp>
      <p:sp>
        <p:nvSpPr>
          <p:cNvPr id="20" name="文本占位符 11265"/>
          <p:cNvSpPr>
            <a:spLocks noGrp="1"/>
          </p:cNvSpPr>
          <p:nvPr>
            <p:custDataLst>
              <p:tags r:id="rId10"/>
            </p:custDataLst>
          </p:nvPr>
        </p:nvSpPr>
        <p:spPr>
          <a:xfrm>
            <a:off x="857250" y="166116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lang="zh-CN" sz="2400" strike="noStrike" noProof="1" dirty="0">
                <a:effectLst/>
              </a:rPr>
              <a:t>使用</a:t>
            </a:r>
            <a:r>
              <a:rPr lang="en-US" altLang="zh-CN" sz="2400" strike="noStrike" noProof="1" dirty="0">
                <a:effectLst/>
              </a:rPr>
              <a:t>MATLAB</a:t>
            </a:r>
            <a:r>
              <a:rPr lang="zh-CN" altLang="en-US" sz="2400" strike="noStrike" noProof="1" dirty="0">
                <a:effectLst/>
              </a:rPr>
              <a:t>中的</a:t>
            </a:r>
            <a:r>
              <a:rPr sz="2400" strike="noStrike" noProof="1" dirty="0">
                <a:effectLst/>
              </a:rPr>
              <a:t>besselj</a:t>
            </a:r>
            <a:r>
              <a:rPr lang="zh-CN" sz="2400" strike="noStrike" noProof="1" dirty="0">
                <a:effectLst/>
              </a:rPr>
              <a:t>、bessely、besseli、besselk函数可分别计算贝塞尔函数、诺伊曼函数、虚宗量贝塞尔函数、虚宗量汉克尔函数</a:t>
            </a:r>
            <a:r>
              <a:rPr lang="zh-CN" altLang="en-US" sz="2400" strike="noStrike" noProof="1" dirty="0">
                <a:effectLst/>
              </a:rPr>
              <a:t>。</a:t>
            </a:r>
            <a:r>
              <a:rPr lang="en-US" sz="2400" strike="noStrike" noProof="1" dirty="0">
                <a:effectLst/>
              </a:rPr>
              <a:t>  </a:t>
            </a:r>
            <a:endParaRPr sz="2400" strike="noStrike" noProof="1" dirty="0">
              <a:effectLst/>
            </a:endParaRPr>
          </a:p>
        </p:txBody>
      </p:sp>
      <p:pic>
        <p:nvPicPr>
          <p:cNvPr id="4" name="图片 3"/>
          <p:cNvPicPr>
            <a:picLocks noChangeAspect="1"/>
          </p:cNvPicPr>
          <p:nvPr>
            <p:custDataLst>
              <p:tags r:id="rId11"/>
            </p:custDataLst>
          </p:nvPr>
        </p:nvPicPr>
        <p:blipFill>
          <a:blip r:embed="rId12"/>
          <a:stretch>
            <a:fillRect/>
          </a:stretch>
        </p:blipFill>
        <p:spPr>
          <a:xfrm>
            <a:off x="0" y="3267075"/>
            <a:ext cx="3060000" cy="2479366"/>
          </a:xfrm>
          <a:prstGeom prst="rect">
            <a:avLst/>
          </a:prstGeom>
        </p:spPr>
      </p:pic>
      <p:pic>
        <p:nvPicPr>
          <p:cNvPr id="6" name="图片 5"/>
          <p:cNvPicPr>
            <a:picLocks noChangeAspect="1"/>
          </p:cNvPicPr>
          <p:nvPr>
            <p:custDataLst>
              <p:tags r:id="rId13"/>
            </p:custDataLst>
          </p:nvPr>
        </p:nvPicPr>
        <p:blipFill>
          <a:blip r:embed="rId14"/>
          <a:stretch>
            <a:fillRect/>
          </a:stretch>
        </p:blipFill>
        <p:spPr>
          <a:xfrm>
            <a:off x="3045395" y="3267075"/>
            <a:ext cx="3059430" cy="2538005"/>
          </a:xfrm>
          <a:prstGeom prst="rect">
            <a:avLst/>
          </a:prstGeom>
        </p:spPr>
      </p:pic>
      <p:pic>
        <p:nvPicPr>
          <p:cNvPr id="7" name="图片 6"/>
          <p:cNvPicPr>
            <a:picLocks noChangeAspect="1"/>
          </p:cNvPicPr>
          <p:nvPr>
            <p:custDataLst>
              <p:tags r:id="rId15"/>
            </p:custDataLst>
          </p:nvPr>
        </p:nvPicPr>
        <p:blipFill>
          <a:blip r:embed="rId16"/>
          <a:stretch>
            <a:fillRect/>
          </a:stretch>
        </p:blipFill>
        <p:spPr>
          <a:xfrm>
            <a:off x="6090220" y="3267075"/>
            <a:ext cx="3059430" cy="2584728"/>
          </a:xfrm>
          <a:prstGeom prst="rect">
            <a:avLst/>
          </a:prstGeom>
        </p:spPr>
      </p:pic>
      <p:pic>
        <p:nvPicPr>
          <p:cNvPr id="18" name="图片 17"/>
          <p:cNvPicPr>
            <a:picLocks noChangeAspect="1"/>
          </p:cNvPicPr>
          <p:nvPr>
            <p:custDataLst>
              <p:tags r:id="rId17"/>
            </p:custDataLst>
          </p:nvPr>
        </p:nvPicPr>
        <p:blipFill>
          <a:blip r:embed="rId18"/>
          <a:stretch>
            <a:fillRect/>
          </a:stretch>
        </p:blipFill>
        <p:spPr>
          <a:xfrm>
            <a:off x="9135045" y="3267075"/>
            <a:ext cx="3059430" cy="2462995"/>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7.1 </a:t>
            </a:r>
            <a:r>
              <a:rPr lang="zh-CN" altLang="en-US" sz="2400" b="1" kern="0" noProof="0" dirty="0" smtClean="0">
                <a:ln>
                  <a:noFill/>
                </a:ln>
                <a:effectLst/>
                <a:uLnTx/>
                <a:uFillTx/>
                <a:latin typeface="宋体" panose="02010600030101010101" pitchFamily="2" charset="-122"/>
                <a:ea typeface="楷体_GB2312"/>
                <a:sym typeface="+mn-ea"/>
              </a:rPr>
              <a:t>绘制特殊函数</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 name="文本框 1"/>
          <p:cNvSpPr txBox="1"/>
          <p:nvPr/>
        </p:nvSpPr>
        <p:spPr>
          <a:xfrm>
            <a:off x="857250" y="1266825"/>
            <a:ext cx="3222625" cy="460375"/>
          </a:xfrm>
          <a:prstGeom prst="rect">
            <a:avLst/>
          </a:prstGeom>
          <a:noFill/>
        </p:spPr>
        <p:txBody>
          <a:bodyPr wrap="square" rtlCol="0" anchor="t">
            <a:spAutoFit/>
          </a:bodyPr>
          <a:p>
            <a:r>
              <a:rPr lang="zh-CN" altLang="en-US" sz="2400" b="1">
                <a:solidFill>
                  <a:srgbClr val="FF0000"/>
                </a:solidFill>
              </a:rPr>
              <a:t>勒让德多项式</a:t>
            </a:r>
            <a:endParaRPr lang="zh-CN" altLang="en-US" sz="2400" b="1">
              <a:solidFill>
                <a:srgbClr val="FF0000"/>
              </a:solidFill>
            </a:endParaRPr>
          </a:p>
        </p:txBody>
      </p:sp>
      <p:sp>
        <p:nvSpPr>
          <p:cNvPr id="20" name="文本占位符 11265"/>
          <p:cNvSpPr>
            <a:spLocks noGrp="1"/>
          </p:cNvSpPr>
          <p:nvPr>
            <p:custDataLst>
              <p:tags r:id="rId10"/>
            </p:custDataLst>
          </p:nvPr>
        </p:nvSpPr>
        <p:spPr>
          <a:xfrm>
            <a:off x="857250" y="166116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lang="zh-CN" sz="2400" strike="noStrike" noProof="1" dirty="0">
                <a:effectLst/>
              </a:rPr>
              <a:t>使用</a:t>
            </a:r>
            <a:r>
              <a:rPr lang="en-US" altLang="zh-CN" sz="2400" dirty="0">
                <a:effectLst/>
                <a:sym typeface="+mn-ea"/>
              </a:rPr>
              <a:t>MATLAB</a:t>
            </a:r>
            <a:r>
              <a:rPr lang="zh-CN" altLang="en-US" sz="2400" dirty="0">
                <a:effectLst/>
                <a:sym typeface="+mn-ea"/>
              </a:rPr>
              <a:t>中的</a:t>
            </a:r>
            <a:r>
              <a:rPr sz="2400" dirty="0">
                <a:effectLst/>
                <a:sym typeface="+mn-ea"/>
              </a:rPr>
              <a:t>legendre</a:t>
            </a:r>
            <a:r>
              <a:rPr lang="zh-CN" sz="2400" dirty="0">
                <a:effectLst/>
                <a:sym typeface="+mn-ea"/>
              </a:rPr>
              <a:t>函数</a:t>
            </a:r>
            <a:r>
              <a:rPr lang="zh-CN" sz="2400" strike="noStrike" noProof="1" dirty="0">
                <a:effectLst/>
              </a:rPr>
              <a:t>可计算勒让德多项式</a:t>
            </a:r>
            <a:r>
              <a:rPr lang="zh-CN" altLang="en-US" sz="2400" strike="noStrike" noProof="1" dirty="0">
                <a:effectLst/>
              </a:rPr>
              <a:t>。</a:t>
            </a:r>
            <a:r>
              <a:rPr lang="en-US" sz="2400" strike="noStrike" noProof="1" dirty="0">
                <a:effectLst/>
              </a:rPr>
              <a:t>  </a:t>
            </a:r>
            <a:endParaRPr sz="2400" strike="noStrike" noProof="1" dirty="0">
              <a:effectLst/>
            </a:endParaRPr>
          </a:p>
        </p:txBody>
      </p:sp>
      <p:pic>
        <p:nvPicPr>
          <p:cNvPr id="21" name="图片 20"/>
          <p:cNvPicPr>
            <a:picLocks noChangeAspect="1"/>
          </p:cNvPicPr>
          <p:nvPr>
            <p:custDataLst>
              <p:tags r:id="rId11"/>
            </p:custDataLst>
          </p:nvPr>
        </p:nvPicPr>
        <p:blipFill>
          <a:blip r:embed="rId12"/>
          <a:stretch>
            <a:fillRect/>
          </a:stretch>
        </p:blipFill>
        <p:spPr>
          <a:xfrm>
            <a:off x="3634740" y="2421255"/>
            <a:ext cx="4680000" cy="3838764"/>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7.1 </a:t>
            </a:r>
            <a:r>
              <a:rPr lang="zh-CN" altLang="en-US" sz="2400" b="1" kern="0" noProof="0" dirty="0" smtClean="0">
                <a:ln>
                  <a:noFill/>
                </a:ln>
                <a:effectLst/>
                <a:uLnTx/>
                <a:uFillTx/>
                <a:latin typeface="宋体" panose="02010600030101010101" pitchFamily="2" charset="-122"/>
                <a:ea typeface="楷体_GB2312"/>
                <a:sym typeface="+mn-ea"/>
              </a:rPr>
              <a:t>绘制特殊函数</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 name="文本框 1"/>
          <p:cNvSpPr txBox="1"/>
          <p:nvPr/>
        </p:nvSpPr>
        <p:spPr>
          <a:xfrm>
            <a:off x="857250" y="1266825"/>
            <a:ext cx="3222625" cy="460375"/>
          </a:xfrm>
          <a:prstGeom prst="rect">
            <a:avLst/>
          </a:prstGeom>
          <a:noFill/>
        </p:spPr>
        <p:txBody>
          <a:bodyPr wrap="square" rtlCol="0" anchor="t">
            <a:spAutoFit/>
          </a:bodyPr>
          <a:p>
            <a:r>
              <a:rPr lang="zh-CN" altLang="en-US" sz="2400" b="1">
                <a:solidFill>
                  <a:srgbClr val="FF0000"/>
                </a:solidFill>
              </a:rPr>
              <a:t>球函数</a:t>
            </a:r>
            <a:endParaRPr lang="zh-CN" altLang="en-US" sz="2400" b="1">
              <a:solidFill>
                <a:srgbClr val="FF0000"/>
              </a:solidFill>
            </a:endParaRPr>
          </a:p>
        </p:txBody>
      </p:sp>
      <p:sp>
        <p:nvSpPr>
          <p:cNvPr id="20" name="文本占位符 11265"/>
          <p:cNvSpPr>
            <a:spLocks noGrp="1"/>
          </p:cNvSpPr>
          <p:nvPr>
            <p:custDataLst>
              <p:tags r:id="rId10"/>
            </p:custDataLst>
          </p:nvPr>
        </p:nvSpPr>
        <p:spPr>
          <a:xfrm>
            <a:off x="857250" y="1661160"/>
            <a:ext cx="7113905"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lang="zh-CN" sz="2400" strike="noStrike" noProof="1" dirty="0">
                <a:effectLst/>
              </a:rPr>
              <a:t>使用</a:t>
            </a:r>
            <a:r>
              <a:rPr lang="en-US" altLang="zh-CN" sz="2400" dirty="0">
                <a:effectLst/>
                <a:sym typeface="+mn-ea"/>
              </a:rPr>
              <a:t>MATLAB</a:t>
            </a:r>
            <a:r>
              <a:rPr lang="zh-CN" altLang="en-US" sz="2400" dirty="0">
                <a:effectLst/>
                <a:sym typeface="+mn-ea"/>
              </a:rPr>
              <a:t>中的</a:t>
            </a:r>
            <a:r>
              <a:rPr sz="2400" dirty="0">
                <a:effectLst/>
                <a:sym typeface="+mn-ea"/>
              </a:rPr>
              <a:t>surf</a:t>
            </a:r>
            <a:r>
              <a:rPr lang="zh-CN" sz="2400" dirty="0">
                <a:effectLst/>
                <a:sym typeface="+mn-ea"/>
              </a:rPr>
              <a:t>函数</a:t>
            </a:r>
            <a:r>
              <a:rPr lang="zh-CN" sz="2400" strike="noStrike" noProof="1" dirty="0">
                <a:effectLst/>
              </a:rPr>
              <a:t>可绘制三维球函数</a:t>
            </a:r>
            <a:r>
              <a:rPr lang="zh-CN" altLang="en-US" sz="2400" strike="noStrike" noProof="1" dirty="0">
                <a:effectLst/>
              </a:rPr>
              <a:t>。在本程序中，以半径的球面为参考，将所绘球函数先做归一化处理，再调整为幅度为 amp 的二元函数，并相对于参考球面绘制出来。</a:t>
            </a:r>
            <a:r>
              <a:rPr lang="en-US" sz="2400" strike="noStrike" noProof="1" dirty="0">
                <a:effectLst/>
              </a:rPr>
              <a:t>  </a:t>
            </a:r>
            <a:endParaRPr sz="2400" strike="noStrike" noProof="1" dirty="0">
              <a:effectLst/>
            </a:endParaRPr>
          </a:p>
        </p:txBody>
      </p:sp>
      <p:pic>
        <p:nvPicPr>
          <p:cNvPr id="4" name="图片 3"/>
          <p:cNvPicPr>
            <a:picLocks noChangeAspect="1"/>
          </p:cNvPicPr>
          <p:nvPr>
            <p:custDataLst>
              <p:tags r:id="rId11"/>
            </p:custDataLst>
          </p:nvPr>
        </p:nvPicPr>
        <p:blipFill>
          <a:blip r:embed="rId12"/>
          <a:stretch>
            <a:fillRect/>
          </a:stretch>
        </p:blipFill>
        <p:spPr>
          <a:xfrm>
            <a:off x="7971155" y="1656715"/>
            <a:ext cx="3623945" cy="4046220"/>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7.2 </a:t>
            </a:r>
            <a:r>
              <a:rPr lang="zh-CN" altLang="en-US" sz="2400" b="1" kern="0" noProof="0" dirty="0" smtClean="0">
                <a:ln>
                  <a:noFill/>
                </a:ln>
                <a:effectLst/>
                <a:uLnTx/>
                <a:uFillTx/>
                <a:latin typeface="宋体" panose="02010600030101010101" pitchFamily="2" charset="-122"/>
                <a:ea typeface="楷体_GB2312"/>
                <a:sym typeface="+mn-ea"/>
              </a:rPr>
              <a:t>《科学》杂志上的电磁隐身衣演示</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16586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sz="2400" strike="noStrike" noProof="1" dirty="0">
                <a:effectLst/>
              </a:rPr>
              <a:t>2006年，美国《科学》杂志发表了Pendry等的论文《控制电磁场》。文中，作者首次提出了利用麦克斯韦方程组的协变性来控制电磁场的思路，并以此论文为基础，提出了变换光学（变换电磁学）的理论。由此，全球范围内关于电磁隐形的研究成为科研领域的热点。</a:t>
            </a:r>
            <a:r>
              <a:rPr lang="en-US" sz="2400" strike="noStrike" noProof="1" dirty="0">
                <a:effectLst/>
              </a:rPr>
              <a:t> Pendry提出的电磁隐形衣可以用如下的球坐标系下的坐标变换来描述</a:t>
            </a:r>
            <a:r>
              <a:rPr lang="zh-CN" altLang="en-US" sz="2400" strike="noStrike" noProof="1" dirty="0">
                <a:effectLst/>
              </a:rPr>
              <a:t>：</a:t>
            </a:r>
            <a:r>
              <a:rPr lang="en-US" sz="2400" strike="noStrike" noProof="1" dirty="0">
                <a:effectLst/>
              </a:rPr>
              <a:t> </a:t>
            </a:r>
            <a:endParaRPr sz="2400" strike="noStrike" noProof="1" dirty="0">
              <a:effectLst/>
            </a:endParaRPr>
          </a:p>
        </p:txBody>
      </p:sp>
      <p:pic>
        <p:nvPicPr>
          <p:cNvPr id="6" name="图片 5"/>
          <p:cNvPicPr>
            <a:picLocks noChangeAspect="1"/>
          </p:cNvPicPr>
          <p:nvPr>
            <p:custDataLst>
              <p:tags r:id="rId11"/>
            </p:custDataLst>
          </p:nvPr>
        </p:nvPicPr>
        <p:blipFill>
          <a:blip r:embed="rId12"/>
          <a:stretch>
            <a:fillRect/>
          </a:stretch>
        </p:blipFill>
        <p:spPr>
          <a:xfrm>
            <a:off x="7548245" y="4020185"/>
            <a:ext cx="4591050" cy="2066925"/>
          </a:xfrm>
          <a:prstGeom prst="rect">
            <a:avLst/>
          </a:prstGeom>
        </p:spPr>
      </p:pic>
      <p:graphicFrame>
        <p:nvGraphicFramePr>
          <p:cNvPr id="7" name="对象 6">
            <a:hlinkClick r:id="" action="ppaction://ole?verb="/>
          </p:cNvPr>
          <p:cNvGraphicFramePr>
            <a:graphicFrameLocks noChangeAspect="1"/>
          </p:cNvGraphicFramePr>
          <p:nvPr/>
        </p:nvGraphicFramePr>
        <p:xfrm>
          <a:off x="2308187" y="4203415"/>
          <a:ext cx="3952875" cy="1511935"/>
        </p:xfrm>
        <a:graphic>
          <a:graphicData uri="http://schemas.openxmlformats.org/presentationml/2006/ole">
            <mc:AlternateContent xmlns:mc="http://schemas.openxmlformats.org/markup-compatibility/2006">
              <mc:Choice xmlns:v="urn:schemas-microsoft-com:vml" Requires="v">
                <p:oleObj spid="_x0000_s1025" name="" r:id="rId13" imgW="2324100" imgH="889000" progId="Equation.DSMT4">
                  <p:embed/>
                </p:oleObj>
              </mc:Choice>
              <mc:Fallback>
                <p:oleObj name="" r:id="rId13" imgW="2324100" imgH="889000" progId="Equation.DSMT4">
                  <p:embed/>
                  <p:pic>
                    <p:nvPicPr>
                      <p:cNvPr id="0" name="图片 1024"/>
                      <p:cNvPicPr/>
                      <p:nvPr/>
                    </p:nvPicPr>
                    <p:blipFill>
                      <a:blip r:embed="rId14"/>
                      <a:stretch>
                        <a:fillRect/>
                      </a:stretch>
                    </p:blipFill>
                    <p:spPr>
                      <a:xfrm>
                        <a:off x="2308187" y="4203415"/>
                        <a:ext cx="3952875" cy="151193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7.2 </a:t>
            </a:r>
            <a:r>
              <a:rPr lang="zh-CN" altLang="en-US" sz="2400" b="1" kern="0" noProof="0" dirty="0" smtClean="0">
                <a:ln>
                  <a:noFill/>
                </a:ln>
                <a:effectLst/>
                <a:uLnTx/>
                <a:uFillTx/>
                <a:latin typeface="宋体" panose="02010600030101010101" pitchFamily="2" charset="-122"/>
                <a:ea typeface="楷体_GB2312"/>
                <a:sym typeface="+mn-ea"/>
              </a:rPr>
              <a:t>《科学》杂志上的电磁隐身衣演示</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4841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sz="2400" strike="noStrike" noProof="1" dirty="0">
                <a:effectLst/>
              </a:rPr>
              <a:t>可以看出，该变换把</a:t>
            </a:r>
            <a:r>
              <a:rPr lang="zh-CN" altLang="en-US" sz="2400" i="1" strike="noStrike" noProof="1" dirty="0">
                <a:effectLst/>
                <a:latin typeface="Times New Roman" panose="02020603050405020304" charset="0"/>
                <a:cs typeface="Times New Roman" panose="02020603050405020304" charset="0"/>
              </a:rPr>
              <a:t>O</a:t>
            </a:r>
            <a:r>
              <a:rPr sz="2400" strike="noStrike" noProof="1" dirty="0">
                <a:effectLst/>
              </a:rPr>
              <a:t>坐标系(Pendry称之为虚拟空间)下的一个半径为</a:t>
            </a:r>
            <a:r>
              <a:rPr lang="zh-CN" altLang="en-US" sz="2400" i="1" strike="noStrike" noProof="1" dirty="0">
                <a:effectLst/>
                <a:latin typeface="Times New Roman" panose="02020603050405020304" charset="0"/>
                <a:cs typeface="Times New Roman" panose="02020603050405020304" charset="0"/>
              </a:rPr>
              <a:t>R</a:t>
            </a:r>
            <a:r>
              <a:rPr sz="2400" strike="noStrike" baseline="-25000" noProof="1" dirty="0">
                <a:effectLst/>
              </a:rPr>
              <a:t>2</a:t>
            </a:r>
            <a:r>
              <a:rPr sz="2400" strike="noStrike" noProof="1" dirty="0">
                <a:effectLst/>
              </a:rPr>
              <a:t> 的球形区域映射为</a:t>
            </a:r>
            <a:r>
              <a:rPr lang="zh-CN" altLang="en-US" sz="2400" i="1" strike="noStrike" noProof="1" dirty="0">
                <a:effectLst/>
                <a:latin typeface="Times New Roman" panose="02020603050405020304" charset="0"/>
                <a:cs typeface="Times New Roman" panose="02020603050405020304" charset="0"/>
              </a:rPr>
              <a:t>O'</a:t>
            </a:r>
            <a:r>
              <a:rPr sz="2400" strike="noStrike" noProof="1" dirty="0">
                <a:effectLst/>
              </a:rPr>
              <a:t>系(物理空间)下内、外半径分别为</a:t>
            </a:r>
            <a:r>
              <a:rPr lang="zh-CN" altLang="en-US" sz="2400" i="1" strike="noStrike" noProof="1" dirty="0">
                <a:effectLst/>
                <a:latin typeface="Times New Roman" panose="02020603050405020304" charset="0"/>
                <a:cs typeface="Times New Roman" panose="02020603050405020304" charset="0"/>
              </a:rPr>
              <a:t>R</a:t>
            </a:r>
            <a:r>
              <a:rPr sz="2400" strike="noStrike" baseline="-25000" noProof="1" dirty="0">
                <a:effectLst/>
              </a:rPr>
              <a:t>1</a:t>
            </a:r>
            <a:r>
              <a:rPr sz="2400" strike="noStrike" noProof="1" dirty="0">
                <a:effectLst/>
              </a:rPr>
              <a:t>和</a:t>
            </a:r>
            <a:r>
              <a:rPr lang="zh-CN" altLang="en-US" sz="2400" i="1" strike="noStrike" noProof="1" dirty="0">
                <a:effectLst/>
                <a:latin typeface="Times New Roman" panose="02020603050405020304" charset="0"/>
                <a:cs typeface="Times New Roman" panose="02020603050405020304" charset="0"/>
              </a:rPr>
              <a:t>R</a:t>
            </a:r>
            <a:r>
              <a:rPr sz="2400" strike="noStrike" baseline="-25000" noProof="1" dirty="0">
                <a:effectLst/>
              </a:rPr>
              <a:t>2</a:t>
            </a:r>
            <a:r>
              <a:rPr sz="2400" strike="noStrike" noProof="1" dirty="0">
                <a:effectLst/>
              </a:rPr>
              <a:t>的一个球壳区域。由于麦克斯韦方程组的协变性，Pendry认为</a:t>
            </a:r>
            <a:r>
              <a:rPr lang="zh-CN" sz="2400" strike="noStrike" noProof="1" dirty="0">
                <a:effectLst/>
              </a:rPr>
              <a:t>：</a:t>
            </a:r>
            <a:r>
              <a:rPr sz="2400" strike="noStrike" noProof="1" dirty="0">
                <a:effectLst/>
              </a:rPr>
              <a:t>对于这两个空间，电磁波的规律是一致的</a:t>
            </a:r>
            <a:r>
              <a:rPr lang="zh-CN" sz="2400" strike="noStrike" noProof="1" dirty="0">
                <a:effectLst/>
              </a:rPr>
              <a:t>；</a:t>
            </a:r>
            <a:r>
              <a:rPr sz="2400" strike="noStrike" noProof="1" dirty="0">
                <a:effectLst/>
              </a:rPr>
              <a:t>两个空间中的电磁场分布通过简单的规律建立了联系</a:t>
            </a:r>
            <a:r>
              <a:rPr lang="zh-CN" sz="2400" strike="noStrike" noProof="1" dirty="0">
                <a:effectLst/>
              </a:rPr>
              <a:t>；</a:t>
            </a:r>
            <a:r>
              <a:rPr sz="2400" strike="noStrike" noProof="1" dirty="0">
                <a:effectLst/>
              </a:rPr>
              <a:t>与虚拟空间中的空气不同，物理空间的球壳内，填充了各向异性的非均匀电磁材料</a:t>
            </a:r>
            <a:r>
              <a:rPr lang="zh-CN" sz="2400" strike="noStrike" noProof="1" dirty="0">
                <a:effectLst/>
              </a:rPr>
              <a:t>；</a:t>
            </a:r>
            <a:r>
              <a:rPr sz="2400" strike="noStrike" noProof="1" dirty="0">
                <a:effectLst/>
              </a:rPr>
              <a:t>由于上述材料的存在，物理空间中的电磁波进入不到球壳内部囊括的球形区域，而球壳外部，电磁波不受影响。正因为如此，可以在隐形区域内部放置各种目标，但是外部观察者或者设备根本探测不到。</a:t>
            </a:r>
            <a:endParaRPr sz="2400" strike="noStrike" noProof="1" dirty="0">
              <a:effectLst/>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7.2 </a:t>
            </a:r>
            <a:r>
              <a:rPr lang="zh-CN" altLang="en-US" sz="2400" b="1" kern="0" noProof="0" dirty="0" smtClean="0">
                <a:ln>
                  <a:noFill/>
                </a:ln>
                <a:effectLst/>
                <a:uLnTx/>
                <a:uFillTx/>
                <a:latin typeface="宋体" panose="02010600030101010101" pitchFamily="2" charset="-122"/>
                <a:ea typeface="楷体_GB2312"/>
                <a:sym typeface="+mn-ea"/>
              </a:rPr>
              <a:t>《科学》杂志上的电磁隐身衣演示</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4841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Pendry给出了这种隐形材料的设计结果。</a:t>
            </a:r>
            <a:r>
              <a:rPr lang="zh-CN" altLang="en-US" sz="2400" strike="noStrike" noProof="1" dirty="0">
                <a:effectLst/>
              </a:rPr>
              <a:t>使用</a:t>
            </a:r>
            <a:r>
              <a:rPr lang="en-US" altLang="zh-CN" sz="2400" strike="noStrike" noProof="1" dirty="0">
                <a:effectLst/>
              </a:rPr>
              <a:t>MATLAB</a:t>
            </a:r>
            <a:r>
              <a:rPr lang="zh-CN" altLang="en-US" sz="2400" strike="noStrike" noProof="1" dirty="0">
                <a:effectLst/>
              </a:rPr>
              <a:t>可以进行计算和仿真。</a:t>
            </a:r>
            <a:r>
              <a:rPr lang="en-US" altLang="zh-CN" sz="2400" strike="noStrike" noProof="1" dirty="0">
                <a:effectLst/>
              </a:rPr>
              <a:t> </a:t>
            </a:r>
            <a:r>
              <a:rPr lang="zh-CN" altLang="en-US" sz="2400" strike="noStrike" noProof="1" dirty="0">
                <a:effectLst/>
              </a:rPr>
              <a:t>由仿真结果可以看出，该装置实现了较好的隐身效果，对外电场几乎没有扰动。</a:t>
            </a:r>
            <a:endParaRPr lang="zh-CN" altLang="en-US" sz="2400" strike="noStrike" noProof="1" dirty="0">
              <a:effectLst/>
            </a:endParaRPr>
          </a:p>
        </p:txBody>
      </p:sp>
      <p:pic>
        <p:nvPicPr>
          <p:cNvPr id="2" name="图片 1"/>
          <p:cNvPicPr>
            <a:picLocks noChangeAspect="1"/>
          </p:cNvPicPr>
          <p:nvPr>
            <p:custDataLst>
              <p:tags r:id="rId11"/>
            </p:custDataLst>
          </p:nvPr>
        </p:nvPicPr>
        <p:blipFill>
          <a:blip r:embed="rId12"/>
          <a:stretch>
            <a:fillRect/>
          </a:stretch>
        </p:blipFill>
        <p:spPr>
          <a:xfrm>
            <a:off x="3893185" y="2450465"/>
            <a:ext cx="4667250" cy="3782060"/>
          </a:xfrm>
          <a:prstGeom prst="rect">
            <a:avLst/>
          </a:prstGeo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624143"/>
            <a:ext cx="12192000" cy="0"/>
          </a:xfrm>
          <a:prstGeom prst="line">
            <a:avLst/>
          </a:prstGeom>
          <a:ln w="15875">
            <a:solidFill>
              <a:srgbClr val="1F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0" y="6316082"/>
            <a:ext cx="12192000" cy="580723"/>
          </a:xfrm>
          <a:prstGeom prst="rect">
            <a:avLst/>
          </a:prstGeom>
          <a:solidFill>
            <a:schemeClr val="accent5">
              <a:lumMod val="50000"/>
            </a:schemeClr>
          </a:solidFill>
          <a:ln>
            <a:noFill/>
          </a:ln>
        </p:spPr>
        <p:txBody>
          <a:bodyPr wrap="square" rtlCol="0">
            <a:spAutoFit/>
          </a:bodyPr>
          <a:lstStyle/>
          <a:p>
            <a:endParaRPr lang="zh-CN" altLang="en-US" dirty="0"/>
          </a:p>
        </p:txBody>
      </p:sp>
      <p:grpSp>
        <p:nvGrpSpPr>
          <p:cNvPr id="9" name="组合 8"/>
          <p:cNvGrpSpPr/>
          <p:nvPr/>
        </p:nvGrpSpPr>
        <p:grpSpPr>
          <a:xfrm>
            <a:off x="5311303" y="6457891"/>
            <a:ext cx="1843236" cy="400109"/>
            <a:chOff x="76140" y="6477345"/>
            <a:chExt cx="1947504" cy="400109"/>
          </a:xfrm>
        </p:grpSpPr>
        <p:pic>
          <p:nvPicPr>
            <p:cNvPr id="10" name="图片 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76140" y="6477345"/>
              <a:ext cx="400109" cy="400109"/>
            </a:xfrm>
            <a:prstGeom prst="rect">
              <a:avLst/>
            </a:prstGeom>
          </p:spPr>
        </p:pic>
        <p:pic>
          <p:nvPicPr>
            <p:cNvPr id="11" name="图片 10"/>
            <p:cNvPicPr>
              <a:picLocks noChangeAspect="1"/>
            </p:cNvPicPr>
            <p:nvPr/>
          </p:nvPicPr>
          <p:blipFill rotWithShape="1">
            <a:blip r:embed="rId2">
              <a:biLevel thresh="25000"/>
            </a:blip>
            <a:srcRect l="1" t="6582" r="-25334" b="26979"/>
            <a:stretch>
              <a:fillRect/>
            </a:stretch>
          </p:blipFill>
          <p:spPr>
            <a:xfrm>
              <a:off x="414611" y="6477345"/>
              <a:ext cx="724874" cy="380655"/>
            </a:xfrm>
            <a:prstGeom prst="rect">
              <a:avLst/>
            </a:prstGeom>
          </p:spPr>
        </p:pic>
        <p:pic>
          <p:nvPicPr>
            <p:cNvPr id="12" name="图片 11"/>
            <p:cNvPicPr>
              <a:picLocks noChangeAspect="1"/>
            </p:cNvPicPr>
            <p:nvPr/>
          </p:nvPicPr>
          <p:blipFill rotWithShape="1">
            <a:blip r:embed="rId3">
              <a:biLevel thresh="25000"/>
              <a:extLst>
                <a:ext uri="{28A0092B-C50C-407E-A947-70E740481C1C}">
                  <a14:useLocalDpi xmlns:a14="http://schemas.microsoft.com/office/drawing/2010/main" val="0"/>
                </a:ext>
              </a:extLst>
            </a:blip>
            <a:srcRect l="32814" t="12432" r="55484" b="78542"/>
            <a:stretch>
              <a:fillRect/>
            </a:stretch>
          </p:blipFill>
          <p:spPr>
            <a:xfrm rot="1259126">
              <a:off x="895509" y="6508504"/>
              <a:ext cx="402920" cy="310802"/>
            </a:xfrm>
            <a:prstGeom prst="rect">
              <a:avLst/>
            </a:prstGeom>
          </p:spPr>
        </p:pic>
        <p:pic>
          <p:nvPicPr>
            <p:cNvPr id="13" name="图片 12"/>
            <p:cNvPicPr>
              <a:picLocks noChangeAspect="1"/>
            </p:cNvPicPr>
            <p:nvPr/>
          </p:nvPicPr>
          <p:blipFill rotWithShape="1">
            <a:blip r:embed="rId4" cstate="print"/>
            <a:srcRect t="-1" b="16526"/>
            <a:stretch>
              <a:fillRect/>
            </a:stretch>
          </p:blipFill>
          <p:spPr>
            <a:xfrm rot="589386">
              <a:off x="1256498" y="6481317"/>
              <a:ext cx="388026" cy="326437"/>
            </a:xfrm>
            <a:prstGeom prst="rect">
              <a:avLst/>
            </a:prstGeom>
          </p:spPr>
        </p:pic>
        <p:pic>
          <p:nvPicPr>
            <p:cNvPr id="14" name="图片 13"/>
            <p:cNvPicPr>
              <a:picLocks noChangeAspect="1"/>
            </p:cNvPicPr>
            <p:nvPr/>
          </p:nvPicPr>
          <p:blipFill rotWithShape="1">
            <a:blip r:embed="rId5" cstate="print"/>
            <a:srcRect t="18211" b="8984"/>
            <a:stretch>
              <a:fillRect/>
            </a:stretch>
          </p:blipFill>
          <p:spPr>
            <a:xfrm>
              <a:off x="1554468" y="6496881"/>
              <a:ext cx="469176" cy="341581"/>
            </a:xfrm>
            <a:prstGeom prst="rect">
              <a:avLst/>
            </a:prstGeom>
          </p:spPr>
        </p:pic>
      </p:grpSp>
      <p:pic>
        <p:nvPicPr>
          <p:cNvPr id="15" name="图片 14"/>
          <p:cNvPicPr>
            <a:picLocks noChangeAspect="1"/>
          </p:cNvPicPr>
          <p:nvPr/>
        </p:nvPicPr>
        <p:blipFill>
          <a:blip r:embed="rId6" cstate="print"/>
          <a:srcRect t="6230"/>
          <a:stretch>
            <a:fillRect/>
          </a:stretch>
        </p:blipFill>
        <p:spPr>
          <a:xfrm>
            <a:off x="10743565" y="137160"/>
            <a:ext cx="1291590" cy="544830"/>
          </a:xfrm>
          <a:prstGeom prst="rect">
            <a:avLst/>
          </a:prstGeom>
        </p:spPr>
      </p:pic>
      <p:sp>
        <p:nvSpPr>
          <p:cNvPr id="3" name="Text Box 2"/>
          <p:cNvSpPr txBox="1">
            <a:spLocks noGrp="1" noChangeArrowheads="1"/>
          </p:cNvSpPr>
          <p:nvPr>
            <p:custDataLst>
              <p:tags r:id="rId7"/>
            </p:custDataLst>
          </p:nvPr>
        </p:nvSpPr>
        <p:spPr>
          <a:xfrm>
            <a:off x="857250" y="500540"/>
            <a:ext cx="7561263" cy="645160"/>
          </a:xfrm>
          <a:prstGeom prst="rect">
            <a:avLst/>
          </a:prstGeom>
          <a:noFill/>
          <a:ln w="9525">
            <a:noFill/>
            <a:miter lim="800000"/>
          </a:ln>
          <a:effectLst/>
        </p:spPr>
        <p:txBody>
          <a:bodyPr vert="horz" wrap="square" lIns="91440" tIns="45720" rIns="91440" bIns="45720" numCol="1" anchor="ctr" anchorCtr="0" compatLnSpc="1">
            <a:spAutoFit/>
          </a:bodyPr>
          <a:lstStyle>
            <a:lvl1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2pPr>
            <a:lvl3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3pPr>
            <a:lvl4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4pPr>
            <a:lvl5pPr algn="ctr" rtl="0" eaLnBrk="0" fontAlgn="base" hangingPunct="0">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5pPr>
            <a:lvl6pPr marL="4572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6pPr>
            <a:lvl7pPr marL="9144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7pPr>
            <a:lvl8pPr marL="13716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8pPr>
            <a:lvl9pPr marL="1828800" algn="ctr" rtl="0" fontAlgn="base">
              <a:spcBef>
                <a:spcPct val="0"/>
              </a:spcBef>
              <a:spcAft>
                <a:spcPct val="0"/>
              </a:spcAft>
              <a:defRPr sz="4800">
                <a:solidFill>
                  <a:srgbClr val="FF9900"/>
                </a:solidFill>
                <a:effectLst>
                  <a:outerShdw blurRad="38100" dist="38100" dir="2700000" algn="tl">
                    <a:srgbClr val="C0C0C0"/>
                  </a:outerShdw>
                </a:effectLst>
                <a:latin typeface="Arial" panose="020B0604020202020204" pitchFamily="34" charset="0"/>
                <a:ea typeface="方正姚体" panose="02010601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r>
              <a:rPr kumimoji="0" lang="zh-CN" sz="36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楷体" panose="02010600040101010101" pitchFamily="2" charset="-122"/>
                <a:ea typeface="楷体_GB2312"/>
                <a:cs typeface="+mj-cs"/>
              </a:rPr>
              <a:t> </a:t>
            </a:r>
            <a:endParaRPr kumimoji="0" lang="zh-CN" sz="3600" b="1" i="0" u="none" strike="noStrike" kern="0" cap="none" spc="0" normalizeH="0" baseline="0" noProof="0" dirty="0">
              <a:ln>
                <a:noFill/>
              </a:ln>
              <a:solidFill>
                <a:srgbClr val="FF0000"/>
              </a:solidFill>
              <a:effectLst/>
              <a:uLnTx/>
              <a:uFillTx/>
              <a:latin typeface="华文楷体" panose="02010600040101010101" pitchFamily="2" charset="-122"/>
              <a:ea typeface="楷体_GB2312"/>
              <a:cs typeface="+mj-cs"/>
            </a:endParaRPr>
          </a:p>
        </p:txBody>
      </p:sp>
      <p:sp>
        <p:nvSpPr>
          <p:cNvPr id="16" name="文本框 15"/>
          <p:cNvSpPr txBox="1"/>
          <p:nvPr>
            <p:custDataLst>
              <p:tags r:id="rId8"/>
            </p:custDataLst>
          </p:nvPr>
        </p:nvSpPr>
        <p:spPr>
          <a:xfrm>
            <a:off x="0" y="50800"/>
            <a:ext cx="6403340" cy="521970"/>
          </a:xfrm>
          <a:prstGeom prst="rect">
            <a:avLst/>
          </a:prstGeom>
          <a:noFill/>
        </p:spPr>
        <p:txBody>
          <a:bodyPr wrap="square" rtlCol="0">
            <a:spAutoFit/>
          </a:bodyPr>
          <a:p>
            <a:pPr>
              <a:buClrTx/>
              <a:buSzTx/>
              <a:buFontTx/>
            </a:pPr>
            <a:r>
              <a:rPr sz="2800" dirty="0" err="1">
                <a:sym typeface="+mn-ea"/>
              </a:rPr>
              <a:t>4.</a:t>
            </a:r>
            <a:r>
              <a:rPr lang="en-US" sz="2800" dirty="0" err="1">
                <a:sym typeface="+mn-ea"/>
              </a:rPr>
              <a:t>7</a:t>
            </a:r>
            <a:r>
              <a:rPr lang="zh-CN" sz="2800" dirty="0" err="1">
                <a:sym typeface="+mn-ea"/>
              </a:rPr>
              <a:t>、</a:t>
            </a:r>
            <a:r>
              <a:rPr sz="2800" dirty="0" err="1">
                <a:sym typeface="+mn-ea"/>
              </a:rPr>
              <a:t>MATLAB在求解静态场的应用</a:t>
            </a:r>
            <a:endParaRPr sz="2800" dirty="0" err="1">
              <a:sym typeface="+mn-ea"/>
            </a:endParaRPr>
          </a:p>
        </p:txBody>
      </p:sp>
      <p:sp>
        <p:nvSpPr>
          <p:cNvPr id="17" name="文本框 16"/>
          <p:cNvSpPr txBox="1"/>
          <p:nvPr>
            <p:custDataLst>
              <p:tags r:id="rId9"/>
            </p:custDataLst>
          </p:nvPr>
        </p:nvSpPr>
        <p:spPr>
          <a:xfrm>
            <a:off x="221615" y="675640"/>
            <a:ext cx="10313670" cy="570865"/>
          </a:xfrm>
          <a:prstGeom prst="rect">
            <a:avLst/>
          </a:prstGeom>
          <a:noFill/>
        </p:spPr>
        <p:txBody>
          <a:bodyPr wrap="square" rtlCol="0" anchor="t">
            <a:spAutoFit/>
          </a:bodyPr>
          <a:p>
            <a:pPr marL="342900" marR="0" lvl="0" indent="-342900" algn="l" defTabSz="914400" rtl="0" eaLnBrk="1" fontAlgn="base" latinLnBrk="0" hangingPunct="1">
              <a:lnSpc>
                <a:spcPct val="130000"/>
              </a:lnSpc>
              <a:spcBef>
                <a:spcPct val="20000"/>
              </a:spcBef>
              <a:spcAft>
                <a:spcPct val="0"/>
              </a:spcAft>
              <a:buClrTx/>
              <a:buSzTx/>
              <a:buFont typeface="Wingdings" panose="05000000000000000000" pitchFamily="2" charset="2"/>
              <a:buNone/>
              <a:defRPr/>
            </a:pPr>
            <a:r>
              <a:rPr lang="en-US" altLang="zh-CN" sz="2400" b="1" kern="0" noProof="0" dirty="0" smtClean="0">
                <a:ln>
                  <a:noFill/>
                </a:ln>
                <a:effectLst/>
                <a:uLnTx/>
                <a:uFillTx/>
                <a:latin typeface="宋体" panose="02010600030101010101" pitchFamily="2" charset="-122"/>
                <a:ea typeface="楷体_GB2312"/>
                <a:sym typeface="+mn-ea"/>
              </a:rPr>
              <a:t>4.</a:t>
            </a:r>
            <a:r>
              <a:rPr lang="en-US" sz="2400" b="1" kern="0" noProof="0" dirty="0" smtClean="0">
                <a:ln>
                  <a:noFill/>
                </a:ln>
                <a:effectLst/>
                <a:uLnTx/>
                <a:uFillTx/>
                <a:latin typeface="宋体" panose="02010600030101010101" pitchFamily="2" charset="-122"/>
                <a:ea typeface="楷体_GB2312"/>
                <a:sym typeface="+mn-ea"/>
              </a:rPr>
              <a:t>7.3 </a:t>
            </a:r>
            <a:r>
              <a:rPr lang="zh-CN" altLang="en-US" sz="2400" b="1" kern="0" noProof="0" dirty="0" smtClean="0">
                <a:ln>
                  <a:noFill/>
                </a:ln>
                <a:effectLst/>
                <a:uLnTx/>
                <a:uFillTx/>
                <a:latin typeface="宋体" panose="02010600030101010101" pitchFamily="2" charset="-122"/>
                <a:ea typeface="楷体_GB2312"/>
                <a:sym typeface="+mn-ea"/>
              </a:rPr>
              <a:t>各向异性的直流电型幻觉装置</a:t>
            </a:r>
            <a:endParaRPr lang="zh-CN" altLang="en-US" sz="2400" b="1" kern="0" noProof="0" dirty="0" smtClean="0">
              <a:ln>
                <a:noFill/>
              </a:ln>
              <a:effectLst/>
              <a:uLnTx/>
              <a:uFillTx/>
              <a:latin typeface="宋体" panose="02010600030101010101" pitchFamily="2" charset="-122"/>
              <a:ea typeface="楷体_GB2312"/>
              <a:sym typeface="+mn-ea"/>
            </a:endParaRPr>
          </a:p>
        </p:txBody>
      </p:sp>
      <p:sp>
        <p:nvSpPr>
          <p:cNvPr id="20" name="文本占位符 11265"/>
          <p:cNvSpPr>
            <a:spLocks noGrp="1"/>
          </p:cNvSpPr>
          <p:nvPr>
            <p:custDataLst>
              <p:tags r:id="rId10"/>
            </p:custDataLst>
          </p:nvPr>
        </p:nvSpPr>
        <p:spPr>
          <a:xfrm>
            <a:off x="857250" y="1248410"/>
            <a:ext cx="10739120" cy="4800600"/>
          </a:xfrm>
          <a:prstGeom prst="rect">
            <a:avLst/>
          </a:prstGeom>
          <a:noFill/>
          <a:ln w="9525">
            <a:noFill/>
            <a:miter/>
          </a:ln>
        </p:spPr>
        <p:txBody>
          <a:bodyPr/>
          <a:lstStyle>
            <a:lvl1pPr marL="342900" lvl="0" indent="-3429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eaLnBrk="1" fontAlgn="base" latinLnBrk="0" hangingPunct="1">
              <a:spcBef>
                <a:spcPct val="20000"/>
              </a:spcBef>
              <a:spcAft>
                <a:spcPct val="0"/>
              </a:spcAft>
              <a:buClr>
                <a:schemeClr val="tx2"/>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eaLnBrk="1" fontAlgn="base" latinLnBrk="0" hangingPunct="1">
              <a:spcBef>
                <a:spcPct val="20000"/>
              </a:spcBef>
              <a:spcAft>
                <a:spcPct val="0"/>
              </a:spcAft>
              <a:buClr>
                <a:schemeClr val="accent2"/>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70000"/>
              <a:buFont typeface="Wingdings" panose="05000000000000000000" pitchFamily="2" charset="2"/>
              <a:buChar char="n"/>
              <a:defRPr sz="2000" b="0" i="0" u="none" kern="1200" baseline="0">
                <a:solidFill>
                  <a:schemeClr val="tx1"/>
                </a:solidFill>
                <a:effectLst>
                  <a:outerShdw blurRad="38100" dist="38100" dir="2700000">
                    <a:srgbClr val="000000"/>
                  </a:outerShdw>
                </a:effectLst>
                <a:latin typeface="+mn-lt"/>
                <a:ea typeface="+mn-ea"/>
                <a:cs typeface="+mn-cs"/>
              </a:defRPr>
            </a:lvl9pPr>
          </a:lstStyle>
          <a:p>
            <a:pPr marL="0" indent="0">
              <a:lnSpc>
                <a:spcPct val="150000"/>
              </a:lnSpc>
              <a:spcBef>
                <a:spcPts val="0"/>
              </a:spcBef>
              <a:buNone/>
            </a:pPr>
            <a:r>
              <a:rPr lang="en-US" altLang="zh-CN" sz="2400" strike="noStrike" noProof="1" dirty="0">
                <a:effectLst/>
              </a:rPr>
              <a:t>        </a:t>
            </a:r>
            <a:r>
              <a:rPr sz="2400" strike="noStrike" noProof="1" dirty="0">
                <a:effectLst/>
              </a:rPr>
              <a:t>与直流电型的隐身装置设计类似，设计目标为通过加载幻觉装置，使被幻觉物体具有与幻觉物体模型相同的电磁响应。</a:t>
            </a:r>
            <a:endParaRPr sz="2400" strike="noStrike" noProof="1" dirty="0">
              <a:effectLst/>
            </a:endParaRPr>
          </a:p>
          <a:p>
            <a:pPr marL="0" indent="0">
              <a:lnSpc>
                <a:spcPct val="150000"/>
              </a:lnSpc>
              <a:spcBef>
                <a:spcPts val="0"/>
              </a:spcBef>
              <a:buNone/>
            </a:pPr>
            <a:r>
              <a:rPr lang="en-US" sz="2400" strike="noStrike" noProof="1" dirty="0">
                <a:effectLst/>
              </a:rPr>
              <a:t>         根据拉普拉斯方程——在稳恒电场中，各区域电势均满足</a:t>
            </a:r>
            <a:endParaRPr lang="en-US" sz="2400" strike="noStrike" noProof="1" dirty="0">
              <a:effectLst/>
            </a:endParaRPr>
          </a:p>
          <a:p>
            <a:pPr marL="0" indent="0">
              <a:lnSpc>
                <a:spcPct val="150000"/>
              </a:lnSpc>
              <a:spcBef>
                <a:spcPts val="0"/>
              </a:spcBef>
              <a:buNone/>
            </a:pPr>
            <a:r>
              <a:rPr lang="en-US" sz="2400" strike="noStrike" noProof="1" dirty="0">
                <a:effectLst/>
              </a:rPr>
              <a:t>         在各个边界分界面上有如下的边值关系</a:t>
            </a:r>
            <a:endParaRPr lang="en-US" sz="2400" strike="noStrike" noProof="1" dirty="0">
              <a:effectLst/>
            </a:endParaRPr>
          </a:p>
        </p:txBody>
      </p:sp>
      <p:pic>
        <p:nvPicPr>
          <p:cNvPr id="4" name="图片 3"/>
          <p:cNvPicPr>
            <a:picLocks noChangeAspect="1"/>
          </p:cNvPicPr>
          <p:nvPr>
            <p:custDataLst>
              <p:tags r:id="rId11"/>
            </p:custDataLst>
          </p:nvPr>
        </p:nvPicPr>
        <p:blipFill>
          <a:blip r:embed="rId12"/>
          <a:stretch>
            <a:fillRect/>
          </a:stretch>
        </p:blipFill>
        <p:spPr>
          <a:xfrm>
            <a:off x="5862955" y="3429000"/>
            <a:ext cx="2556000" cy="2179730"/>
          </a:xfrm>
          <a:prstGeom prst="rect">
            <a:avLst/>
          </a:prstGeom>
        </p:spPr>
      </p:pic>
      <p:pic>
        <p:nvPicPr>
          <p:cNvPr id="6" name="图片 5"/>
          <p:cNvPicPr>
            <a:picLocks noChangeAspect="1"/>
          </p:cNvPicPr>
          <p:nvPr>
            <p:custDataLst>
              <p:tags r:id="rId13"/>
            </p:custDataLst>
          </p:nvPr>
        </p:nvPicPr>
        <p:blipFill>
          <a:blip r:embed="rId14"/>
          <a:stretch>
            <a:fillRect/>
          </a:stretch>
        </p:blipFill>
        <p:spPr>
          <a:xfrm>
            <a:off x="9479280" y="3429000"/>
            <a:ext cx="2556000" cy="2289086"/>
          </a:xfrm>
          <a:prstGeom prst="rect">
            <a:avLst/>
          </a:prstGeom>
        </p:spPr>
      </p:pic>
      <p:sp>
        <p:nvSpPr>
          <p:cNvPr id="7" name="右箭头 6"/>
          <p:cNvSpPr/>
          <p:nvPr/>
        </p:nvSpPr>
        <p:spPr>
          <a:xfrm>
            <a:off x="8735060" y="4367530"/>
            <a:ext cx="427990" cy="48006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18" name="对象 17">
            <a:hlinkClick r:id="" action="ppaction://ole?verb="/>
          </p:cNvPr>
          <p:cNvGraphicFramePr>
            <a:graphicFrameLocks noChangeAspect="1"/>
          </p:cNvGraphicFramePr>
          <p:nvPr/>
        </p:nvGraphicFramePr>
        <p:xfrm>
          <a:off x="9324975" y="2513013"/>
          <a:ext cx="958737" cy="396000"/>
        </p:xfrm>
        <a:graphic>
          <a:graphicData uri="http://schemas.openxmlformats.org/presentationml/2006/ole">
            <mc:AlternateContent xmlns:mc="http://schemas.openxmlformats.org/markup-compatibility/2006">
              <mc:Choice xmlns:v="urn:schemas-microsoft-com:vml" Requires="v">
                <p:oleObj spid="_x0000_s2049" name="" r:id="rId15" imgW="584200" imgH="241300" progId="Equation.DSMT4">
                  <p:embed/>
                </p:oleObj>
              </mc:Choice>
              <mc:Fallback>
                <p:oleObj name="" r:id="rId15" imgW="584200" imgH="241300" progId="Equation.DSMT4">
                  <p:embed/>
                  <p:pic>
                    <p:nvPicPr>
                      <p:cNvPr id="0" name="图片 2048"/>
                      <p:cNvPicPr/>
                      <p:nvPr/>
                    </p:nvPicPr>
                    <p:blipFill>
                      <a:blip r:embed="rId16"/>
                      <a:stretch>
                        <a:fillRect/>
                      </a:stretch>
                    </p:blipFill>
                    <p:spPr>
                      <a:xfrm>
                        <a:off x="9324975" y="2513013"/>
                        <a:ext cx="958737" cy="39600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1099813" y="3812963"/>
          <a:ext cx="4405415" cy="1476000"/>
        </p:xfrm>
        <a:graphic>
          <a:graphicData uri="http://schemas.openxmlformats.org/presentationml/2006/ole">
            <mc:AlternateContent xmlns:mc="http://schemas.openxmlformats.org/markup-compatibility/2006">
              <mc:Choice xmlns:v="urn:schemas-microsoft-com:vml" Requires="v">
                <p:oleObj spid="_x0000_s2050" name="" r:id="rId17" imgW="2501900" imgH="838200" progId="Equation.DSMT4">
                  <p:embed/>
                </p:oleObj>
              </mc:Choice>
              <mc:Fallback>
                <p:oleObj name="" r:id="rId17" imgW="2501900" imgH="838200" progId="Equation.DSMT4">
                  <p:embed/>
                  <p:pic>
                    <p:nvPicPr>
                      <p:cNvPr id="0" name="图片 2049"/>
                      <p:cNvPicPr/>
                      <p:nvPr/>
                    </p:nvPicPr>
                    <p:blipFill>
                      <a:blip r:embed="rId18"/>
                      <a:stretch>
                        <a:fillRect/>
                      </a:stretch>
                    </p:blipFill>
                    <p:spPr>
                      <a:xfrm>
                        <a:off x="1099813" y="3812963"/>
                        <a:ext cx="4405415" cy="1476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00.xml><?xml version="1.0" encoding="utf-8"?>
<p:tagLst xmlns:p="http://schemas.openxmlformats.org/presentationml/2006/main">
  <p:tag name="KSO_WM_BEAUTIFY_FLAG" val=""/>
</p:tagLst>
</file>

<file path=ppt/tags/tag1001.xml><?xml version="1.0" encoding="utf-8"?>
<p:tagLst xmlns:p="http://schemas.openxmlformats.org/presentationml/2006/main">
  <p:tag name="KSO_WM_BEAUTIFY_FLAG" val=""/>
</p:tagLst>
</file>

<file path=ppt/tags/tag1002.xml><?xml version="1.0" encoding="utf-8"?>
<p:tagLst xmlns:p="http://schemas.openxmlformats.org/presentationml/2006/main">
  <p:tag name="KSO_WM_BEAUTIFY_FLAG" val=""/>
</p:tagLst>
</file>

<file path=ppt/tags/tag1003.xml><?xml version="1.0" encoding="utf-8"?>
<p:tagLst xmlns:p="http://schemas.openxmlformats.org/presentationml/2006/main">
  <p:tag name="KSO_WM_BEAUTIFY_FLAG" val=""/>
</p:tagLst>
</file>

<file path=ppt/tags/tag1004.xml><?xml version="1.0" encoding="utf-8"?>
<p:tagLst xmlns:p="http://schemas.openxmlformats.org/presentationml/2006/main">
  <p:tag name="KSO_WM_BEAUTIFY_FLAG" val=""/>
</p:tagLst>
</file>

<file path=ppt/tags/tag1005.xml><?xml version="1.0" encoding="utf-8"?>
<p:tagLst xmlns:p="http://schemas.openxmlformats.org/presentationml/2006/main">
  <p:tag name="KSO_WM_BEAUTIFY_FLAG" val=""/>
</p:tagLst>
</file>

<file path=ppt/tags/tag1006.xml><?xml version="1.0" encoding="utf-8"?>
<p:tagLst xmlns:p="http://schemas.openxmlformats.org/presentationml/2006/main">
  <p:tag name="KSO_WM_BEAUTIFY_FLAG" val=""/>
</p:tagLst>
</file>

<file path=ppt/tags/tag1007.xml><?xml version="1.0" encoding="utf-8"?>
<p:tagLst xmlns:p="http://schemas.openxmlformats.org/presentationml/2006/main">
  <p:tag name="KSO_WM_BEAUTIFY_FLAG" val=""/>
</p:tagLst>
</file>

<file path=ppt/tags/tag1008.xml><?xml version="1.0" encoding="utf-8"?>
<p:tagLst xmlns:p="http://schemas.openxmlformats.org/presentationml/2006/main">
  <p:tag name="KSO_WM_BEAUTIFY_FLAG" val=""/>
</p:tagLst>
</file>

<file path=ppt/tags/tag1009.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10.xml><?xml version="1.0" encoding="utf-8"?>
<p:tagLst xmlns:p="http://schemas.openxmlformats.org/presentationml/2006/main">
  <p:tag name="KSO_WM_BEAUTIFY_FLAG" val=""/>
</p:tagLst>
</file>

<file path=ppt/tags/tag1011.xml><?xml version="1.0" encoding="utf-8"?>
<p:tagLst xmlns:p="http://schemas.openxmlformats.org/presentationml/2006/main">
  <p:tag name="KSO_WM_BEAUTIFY_FLAG" val=""/>
</p:tagLst>
</file>

<file path=ppt/tags/tag1012.xml><?xml version="1.0" encoding="utf-8"?>
<p:tagLst xmlns:p="http://schemas.openxmlformats.org/presentationml/2006/main">
  <p:tag name="KSO_WM_BEAUTIFY_FLAG" val=""/>
</p:tagLst>
</file>

<file path=ppt/tags/tag1013.xml><?xml version="1.0" encoding="utf-8"?>
<p:tagLst xmlns:p="http://schemas.openxmlformats.org/presentationml/2006/main">
  <p:tag name="KSO_WM_BEAUTIFY_FLAG" val=""/>
</p:tagLst>
</file>

<file path=ppt/tags/tag1014.xml><?xml version="1.0" encoding="utf-8"?>
<p:tagLst xmlns:p="http://schemas.openxmlformats.org/presentationml/2006/main">
  <p:tag name="KSO_WM_BEAUTIFY_FLAG" val=""/>
</p:tagLst>
</file>

<file path=ppt/tags/tag1015.xml><?xml version="1.0" encoding="utf-8"?>
<p:tagLst xmlns:p="http://schemas.openxmlformats.org/presentationml/2006/main">
  <p:tag name="KSO_WM_BEAUTIFY_FLAG" val=""/>
</p:tagLst>
</file>

<file path=ppt/tags/tag1016.xml><?xml version="1.0" encoding="utf-8"?>
<p:tagLst xmlns:p="http://schemas.openxmlformats.org/presentationml/2006/main">
  <p:tag name="KSO_WM_BEAUTIFY_FLAG" val=""/>
</p:tagLst>
</file>

<file path=ppt/tags/tag1017.xml><?xml version="1.0" encoding="utf-8"?>
<p:tagLst xmlns:p="http://schemas.openxmlformats.org/presentationml/2006/main">
  <p:tag name="KSO_WM_BEAUTIFY_FLAG" val=""/>
</p:tagLst>
</file>

<file path=ppt/tags/tag1018.xml><?xml version="1.0" encoding="utf-8"?>
<p:tagLst xmlns:p="http://schemas.openxmlformats.org/presentationml/2006/main">
  <p:tag name="KSO_WM_BEAUTIFY_FLAG" val=""/>
</p:tagLst>
</file>

<file path=ppt/tags/tag1019.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20.xml><?xml version="1.0" encoding="utf-8"?>
<p:tagLst xmlns:p="http://schemas.openxmlformats.org/presentationml/2006/main">
  <p:tag name="KSO_WM_BEAUTIFY_FLAG" val=""/>
</p:tagLst>
</file>

<file path=ppt/tags/tag1021.xml><?xml version="1.0" encoding="utf-8"?>
<p:tagLst xmlns:p="http://schemas.openxmlformats.org/presentationml/2006/main">
  <p:tag name="KSO_WM_BEAUTIFY_FLAG" val=""/>
</p:tagLst>
</file>

<file path=ppt/tags/tag1022.xml><?xml version="1.0" encoding="utf-8"?>
<p:tagLst xmlns:p="http://schemas.openxmlformats.org/presentationml/2006/main">
  <p:tag name="KSO_WM_BEAUTIFY_FLAG" val=""/>
</p:tagLst>
</file>

<file path=ppt/tags/tag1023.xml><?xml version="1.0" encoding="utf-8"?>
<p:tagLst xmlns:p="http://schemas.openxmlformats.org/presentationml/2006/main">
  <p:tag name="KSO_WM_BEAUTIFY_FLAG" val=""/>
</p:tagLst>
</file>

<file path=ppt/tags/tag1024.xml><?xml version="1.0" encoding="utf-8"?>
<p:tagLst xmlns:p="http://schemas.openxmlformats.org/presentationml/2006/main">
  <p:tag name="KSO_WM_BEAUTIFY_FLAG" val=""/>
</p:tagLst>
</file>

<file path=ppt/tags/tag1025.xml><?xml version="1.0" encoding="utf-8"?>
<p:tagLst xmlns:p="http://schemas.openxmlformats.org/presentationml/2006/main">
  <p:tag name="KSO_WM_BEAUTIFY_FLAG" val=""/>
</p:tagLst>
</file>

<file path=ppt/tags/tag1026.xml><?xml version="1.0" encoding="utf-8"?>
<p:tagLst xmlns:p="http://schemas.openxmlformats.org/presentationml/2006/main">
  <p:tag name="KSO_WM_BEAUTIFY_FLAG" val=""/>
</p:tagLst>
</file>

<file path=ppt/tags/tag1027.xml><?xml version="1.0" encoding="utf-8"?>
<p:tagLst xmlns:p="http://schemas.openxmlformats.org/presentationml/2006/main">
  <p:tag name="KSO_WM_BEAUTIFY_FLAG" val=""/>
</p:tagLst>
</file>

<file path=ppt/tags/tag1028.xml><?xml version="1.0" encoding="utf-8"?>
<p:tagLst xmlns:p="http://schemas.openxmlformats.org/presentationml/2006/main">
  <p:tag name="KSO_WM_BEAUTIFY_FLAG" val=""/>
</p:tagLst>
</file>

<file path=ppt/tags/tag1029.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30.xml><?xml version="1.0" encoding="utf-8"?>
<p:tagLst xmlns:p="http://schemas.openxmlformats.org/presentationml/2006/main">
  <p:tag name="KSO_WM_BEAUTIFY_FLAG" val=""/>
</p:tagLst>
</file>

<file path=ppt/tags/tag1031.xml><?xml version="1.0" encoding="utf-8"?>
<p:tagLst xmlns:p="http://schemas.openxmlformats.org/presentationml/2006/main">
  <p:tag name="KSO_WM_BEAUTIFY_FLAG" val=""/>
</p:tagLst>
</file>

<file path=ppt/tags/tag1032.xml><?xml version="1.0" encoding="utf-8"?>
<p:tagLst xmlns:p="http://schemas.openxmlformats.org/presentationml/2006/main">
  <p:tag name="KSO_WM_BEAUTIFY_FLAG" val=""/>
</p:tagLst>
</file>

<file path=ppt/tags/tag1033.xml><?xml version="1.0" encoding="utf-8"?>
<p:tagLst xmlns:p="http://schemas.openxmlformats.org/presentationml/2006/main">
  <p:tag name="KSO_WM_BEAUTIFY_FLAG" val=""/>
</p:tagLst>
</file>

<file path=ppt/tags/tag1034.xml><?xml version="1.0" encoding="utf-8"?>
<p:tagLst xmlns:p="http://schemas.openxmlformats.org/presentationml/2006/main">
  <p:tag name="KSO_WM_BEAUTIFY_FLAG" val=""/>
</p:tagLst>
</file>

<file path=ppt/tags/tag1035.xml><?xml version="1.0" encoding="utf-8"?>
<p:tagLst xmlns:p="http://schemas.openxmlformats.org/presentationml/2006/main">
  <p:tag name="KSO_WM_BEAUTIFY_FLAG" val=""/>
</p:tagLst>
</file>

<file path=ppt/tags/tag1036.xml><?xml version="1.0" encoding="utf-8"?>
<p:tagLst xmlns:p="http://schemas.openxmlformats.org/presentationml/2006/main">
  <p:tag name="KSO_WM_BEAUTIFY_FLAG" val=""/>
</p:tagLst>
</file>

<file path=ppt/tags/tag1037.xml><?xml version="1.0" encoding="utf-8"?>
<p:tagLst xmlns:p="http://schemas.openxmlformats.org/presentationml/2006/main">
  <p:tag name="KSO_WM_BEAUTIFY_FLAG" val=""/>
</p:tagLst>
</file>

<file path=ppt/tags/tag1038.xml><?xml version="1.0" encoding="utf-8"?>
<p:tagLst xmlns:p="http://schemas.openxmlformats.org/presentationml/2006/main">
  <p:tag name="KSO_WM_BEAUTIFY_FLAG" val=""/>
</p:tagLst>
</file>

<file path=ppt/tags/tag1039.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40.xml><?xml version="1.0" encoding="utf-8"?>
<p:tagLst xmlns:p="http://schemas.openxmlformats.org/presentationml/2006/main">
  <p:tag name="KSO_WM_BEAUTIFY_FLAG" val=""/>
</p:tagLst>
</file>

<file path=ppt/tags/tag1041.xml><?xml version="1.0" encoding="utf-8"?>
<p:tagLst xmlns:p="http://schemas.openxmlformats.org/presentationml/2006/main">
  <p:tag name="KSO_WM_BEAUTIFY_FLAG" val=""/>
</p:tagLst>
</file>

<file path=ppt/tags/tag1042.xml><?xml version="1.0" encoding="utf-8"?>
<p:tagLst xmlns:p="http://schemas.openxmlformats.org/presentationml/2006/main">
  <p:tag name="KSO_WM_BEAUTIFY_FLAG" val=""/>
</p:tagLst>
</file>

<file path=ppt/tags/tag1043.xml><?xml version="1.0" encoding="utf-8"?>
<p:tagLst xmlns:p="http://schemas.openxmlformats.org/presentationml/2006/main">
  <p:tag name="KSO_WM_BEAUTIFY_FLAG" val=""/>
</p:tagLst>
</file>

<file path=ppt/tags/tag1044.xml><?xml version="1.0" encoding="utf-8"?>
<p:tagLst xmlns:p="http://schemas.openxmlformats.org/presentationml/2006/main">
  <p:tag name="KSO_WM_BEAUTIFY_FLAG" val=""/>
</p:tagLst>
</file>

<file path=ppt/tags/tag1045.xml><?xml version="1.0" encoding="utf-8"?>
<p:tagLst xmlns:p="http://schemas.openxmlformats.org/presentationml/2006/main">
  <p:tag name="KSO_WM_BEAUTIFY_FLAG" val=""/>
</p:tagLst>
</file>

<file path=ppt/tags/tag1046.xml><?xml version="1.0" encoding="utf-8"?>
<p:tagLst xmlns:p="http://schemas.openxmlformats.org/presentationml/2006/main">
  <p:tag name="KSO_WM_BEAUTIFY_FLAG" val=""/>
</p:tagLst>
</file>

<file path=ppt/tags/tag1047.xml><?xml version="1.0" encoding="utf-8"?>
<p:tagLst xmlns:p="http://schemas.openxmlformats.org/presentationml/2006/main">
  <p:tag name="KSO_WM_BEAUTIFY_FLAG" val=""/>
</p:tagLst>
</file>

<file path=ppt/tags/tag1048.xml><?xml version="1.0" encoding="utf-8"?>
<p:tagLst xmlns:p="http://schemas.openxmlformats.org/presentationml/2006/main">
  <p:tag name="KSO_WM_BEAUTIFY_FLAG" val=""/>
</p:tagLst>
</file>

<file path=ppt/tags/tag1049.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50.xml><?xml version="1.0" encoding="utf-8"?>
<p:tagLst xmlns:p="http://schemas.openxmlformats.org/presentationml/2006/main">
  <p:tag name="KSO_WM_BEAUTIFY_FLAG" val=""/>
</p:tagLst>
</file>

<file path=ppt/tags/tag1051.xml><?xml version="1.0" encoding="utf-8"?>
<p:tagLst xmlns:p="http://schemas.openxmlformats.org/presentationml/2006/main">
  <p:tag name="KSO_WM_BEAUTIFY_FLAG" val=""/>
</p:tagLst>
</file>

<file path=ppt/tags/tag1052.xml><?xml version="1.0" encoding="utf-8"?>
<p:tagLst xmlns:p="http://schemas.openxmlformats.org/presentationml/2006/main">
  <p:tag name="KSO_WM_BEAUTIFY_FLAG" val=""/>
</p:tagLst>
</file>

<file path=ppt/tags/tag1053.xml><?xml version="1.0" encoding="utf-8"?>
<p:tagLst xmlns:p="http://schemas.openxmlformats.org/presentationml/2006/main">
  <p:tag name="KSO_WM_BEAUTIFY_FLAG" val=""/>
</p:tagLst>
</file>

<file path=ppt/tags/tag1054.xml><?xml version="1.0" encoding="utf-8"?>
<p:tagLst xmlns:p="http://schemas.openxmlformats.org/presentationml/2006/main">
  <p:tag name="KSO_WM_BEAUTIFY_FLAG" val=""/>
</p:tagLst>
</file>

<file path=ppt/tags/tag1055.xml><?xml version="1.0" encoding="utf-8"?>
<p:tagLst xmlns:p="http://schemas.openxmlformats.org/presentationml/2006/main">
  <p:tag name="KSO_WM_BEAUTIFY_FLAG" val=""/>
</p:tagLst>
</file>

<file path=ppt/tags/tag1056.xml><?xml version="1.0" encoding="utf-8"?>
<p:tagLst xmlns:p="http://schemas.openxmlformats.org/presentationml/2006/main">
  <p:tag name="KSO_WM_BEAUTIFY_FLAG" val=""/>
</p:tagLst>
</file>

<file path=ppt/tags/tag1057.xml><?xml version="1.0" encoding="utf-8"?>
<p:tagLst xmlns:p="http://schemas.openxmlformats.org/presentationml/2006/main">
  <p:tag name="KSO_WM_BEAUTIFY_FLAG" val=""/>
</p:tagLst>
</file>

<file path=ppt/tags/tag1058.xml><?xml version="1.0" encoding="utf-8"?>
<p:tagLst xmlns:p="http://schemas.openxmlformats.org/presentationml/2006/main">
  <p:tag name="KSO_WM_BEAUTIFY_FLAG" val=""/>
</p:tagLst>
</file>

<file path=ppt/tags/tag1059.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60.xml><?xml version="1.0" encoding="utf-8"?>
<p:tagLst xmlns:p="http://schemas.openxmlformats.org/presentationml/2006/main">
  <p:tag name="KSO_WM_BEAUTIFY_FLAG" val=""/>
</p:tagLst>
</file>

<file path=ppt/tags/tag1061.xml><?xml version="1.0" encoding="utf-8"?>
<p:tagLst xmlns:p="http://schemas.openxmlformats.org/presentationml/2006/main">
  <p:tag name="KSO_WM_BEAUTIFY_FLAG" val=""/>
</p:tagLst>
</file>

<file path=ppt/tags/tag1062.xml><?xml version="1.0" encoding="utf-8"?>
<p:tagLst xmlns:p="http://schemas.openxmlformats.org/presentationml/2006/main">
  <p:tag name="KSO_WM_BEAUTIFY_FLAG" val=""/>
</p:tagLst>
</file>

<file path=ppt/tags/tag1063.xml><?xml version="1.0" encoding="utf-8"?>
<p:tagLst xmlns:p="http://schemas.openxmlformats.org/presentationml/2006/main">
  <p:tag name="KSO_WM_BEAUTIFY_FLAG" val=""/>
</p:tagLst>
</file>

<file path=ppt/tags/tag1064.xml><?xml version="1.0" encoding="utf-8"?>
<p:tagLst xmlns:p="http://schemas.openxmlformats.org/presentationml/2006/main">
  <p:tag name="KSO_WM_BEAUTIFY_FLAG" val=""/>
</p:tagLst>
</file>

<file path=ppt/tags/tag1065.xml><?xml version="1.0" encoding="utf-8"?>
<p:tagLst xmlns:p="http://schemas.openxmlformats.org/presentationml/2006/main">
  <p:tag name="KSO_WM_BEAUTIFY_FLAG" val=""/>
</p:tagLst>
</file>

<file path=ppt/tags/tag1066.xml><?xml version="1.0" encoding="utf-8"?>
<p:tagLst xmlns:p="http://schemas.openxmlformats.org/presentationml/2006/main">
  <p:tag name="KSO_WM_BEAUTIFY_FLAG" val=""/>
</p:tagLst>
</file>

<file path=ppt/tags/tag1067.xml><?xml version="1.0" encoding="utf-8"?>
<p:tagLst xmlns:p="http://schemas.openxmlformats.org/presentationml/2006/main">
  <p:tag name="KSO_WM_BEAUTIFY_FLAG" val=""/>
</p:tagLst>
</file>

<file path=ppt/tags/tag1068.xml><?xml version="1.0" encoding="utf-8"?>
<p:tagLst xmlns:p="http://schemas.openxmlformats.org/presentationml/2006/main">
  <p:tag name="KSO_WM_BEAUTIFY_FLAG" val=""/>
</p:tagLst>
</file>

<file path=ppt/tags/tag1069.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70.xml><?xml version="1.0" encoding="utf-8"?>
<p:tagLst xmlns:p="http://schemas.openxmlformats.org/presentationml/2006/main">
  <p:tag name="KSO_WM_BEAUTIFY_FLAG" val=""/>
</p:tagLst>
</file>

<file path=ppt/tags/tag1071.xml><?xml version="1.0" encoding="utf-8"?>
<p:tagLst xmlns:p="http://schemas.openxmlformats.org/presentationml/2006/main">
  <p:tag name="KSO_WM_BEAUTIFY_FLAG" val=""/>
</p:tagLst>
</file>

<file path=ppt/tags/tag1072.xml><?xml version="1.0" encoding="utf-8"?>
<p:tagLst xmlns:p="http://schemas.openxmlformats.org/presentationml/2006/main">
  <p:tag name="KSO_WM_BEAUTIFY_FLAG" val=""/>
</p:tagLst>
</file>

<file path=ppt/tags/tag1073.xml><?xml version="1.0" encoding="utf-8"?>
<p:tagLst xmlns:p="http://schemas.openxmlformats.org/presentationml/2006/main">
  <p:tag name="KSO_WM_BEAUTIFY_FLAG" val=""/>
</p:tagLst>
</file>

<file path=ppt/tags/tag1074.xml><?xml version="1.0" encoding="utf-8"?>
<p:tagLst xmlns:p="http://schemas.openxmlformats.org/presentationml/2006/main">
  <p:tag name="KSO_WM_BEAUTIFY_FLAG" val=""/>
</p:tagLst>
</file>

<file path=ppt/tags/tag1075.xml><?xml version="1.0" encoding="utf-8"?>
<p:tagLst xmlns:p="http://schemas.openxmlformats.org/presentationml/2006/main">
  <p:tag name="KSO_WM_BEAUTIFY_FLAG" val=""/>
</p:tagLst>
</file>

<file path=ppt/tags/tag1076.xml><?xml version="1.0" encoding="utf-8"?>
<p:tagLst xmlns:p="http://schemas.openxmlformats.org/presentationml/2006/main">
  <p:tag name="KSO_WM_BEAUTIFY_FLAG" val=""/>
</p:tagLst>
</file>

<file path=ppt/tags/tag1077.xml><?xml version="1.0" encoding="utf-8"?>
<p:tagLst xmlns:p="http://schemas.openxmlformats.org/presentationml/2006/main">
  <p:tag name="KSO_WM_BEAUTIFY_FLAG" val=""/>
</p:tagLst>
</file>

<file path=ppt/tags/tag1078.xml><?xml version="1.0" encoding="utf-8"?>
<p:tagLst xmlns:p="http://schemas.openxmlformats.org/presentationml/2006/main">
  <p:tag name="KSO_WM_BEAUTIFY_FLAG" val=""/>
</p:tagLst>
</file>

<file path=ppt/tags/tag1079.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80.xml><?xml version="1.0" encoding="utf-8"?>
<p:tagLst xmlns:p="http://schemas.openxmlformats.org/presentationml/2006/main">
  <p:tag name="KSO_WM_BEAUTIFY_FLAG" val=""/>
</p:tagLst>
</file>

<file path=ppt/tags/tag1081.xml><?xml version="1.0" encoding="utf-8"?>
<p:tagLst xmlns:p="http://schemas.openxmlformats.org/presentationml/2006/main">
  <p:tag name="KSO_WM_BEAUTIFY_FLAG" val=""/>
</p:tagLst>
</file>

<file path=ppt/tags/tag1082.xml><?xml version="1.0" encoding="utf-8"?>
<p:tagLst xmlns:p="http://schemas.openxmlformats.org/presentationml/2006/main">
  <p:tag name="KSO_WM_BEAUTIFY_FLAG" val=""/>
</p:tagLst>
</file>

<file path=ppt/tags/tag1083.xml><?xml version="1.0" encoding="utf-8"?>
<p:tagLst xmlns:p="http://schemas.openxmlformats.org/presentationml/2006/main">
  <p:tag name="KSO_WM_BEAUTIFY_FLAG" val=""/>
</p:tagLst>
</file>

<file path=ppt/tags/tag1084.xml><?xml version="1.0" encoding="utf-8"?>
<p:tagLst xmlns:p="http://schemas.openxmlformats.org/presentationml/2006/main">
  <p:tag name="KSO_WM_BEAUTIFY_FLAG" val=""/>
</p:tagLst>
</file>

<file path=ppt/tags/tag1085.xml><?xml version="1.0" encoding="utf-8"?>
<p:tagLst xmlns:p="http://schemas.openxmlformats.org/presentationml/2006/main">
  <p:tag name="KSO_WM_BEAUTIFY_FLAG" val=""/>
</p:tagLst>
</file>

<file path=ppt/tags/tag1086.xml><?xml version="1.0" encoding="utf-8"?>
<p:tagLst xmlns:p="http://schemas.openxmlformats.org/presentationml/2006/main">
  <p:tag name="KSO_WM_BEAUTIFY_FLAG" val=""/>
</p:tagLst>
</file>

<file path=ppt/tags/tag1087.xml><?xml version="1.0" encoding="utf-8"?>
<p:tagLst xmlns:p="http://schemas.openxmlformats.org/presentationml/2006/main">
  <p:tag name="KSO_WM_BEAUTIFY_FLAG" val=""/>
</p:tagLst>
</file>

<file path=ppt/tags/tag1088.xml><?xml version="1.0" encoding="utf-8"?>
<p:tagLst xmlns:p="http://schemas.openxmlformats.org/presentationml/2006/main">
  <p:tag name="KSO_WM_BEAUTIFY_FLAG" val=""/>
</p:tagLst>
</file>

<file path=ppt/tags/tag1089.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090.xml><?xml version="1.0" encoding="utf-8"?>
<p:tagLst xmlns:p="http://schemas.openxmlformats.org/presentationml/2006/main">
  <p:tag name="KSO_WM_BEAUTIFY_FLAG" val=""/>
</p:tagLst>
</file>

<file path=ppt/tags/tag1091.xml><?xml version="1.0" encoding="utf-8"?>
<p:tagLst xmlns:p="http://schemas.openxmlformats.org/presentationml/2006/main">
  <p:tag name="KSO_WM_BEAUTIFY_FLAG" val=""/>
</p:tagLst>
</file>

<file path=ppt/tags/tag1092.xml><?xml version="1.0" encoding="utf-8"?>
<p:tagLst xmlns:p="http://schemas.openxmlformats.org/presentationml/2006/main">
  <p:tag name="KSO_WM_BEAUTIFY_FLAG" val=""/>
</p:tagLst>
</file>

<file path=ppt/tags/tag1093.xml><?xml version="1.0" encoding="utf-8"?>
<p:tagLst xmlns:p="http://schemas.openxmlformats.org/presentationml/2006/main">
  <p:tag name="KSO_WM_BEAUTIFY_FLAG" val=""/>
</p:tagLst>
</file>

<file path=ppt/tags/tag1094.xml><?xml version="1.0" encoding="utf-8"?>
<p:tagLst xmlns:p="http://schemas.openxmlformats.org/presentationml/2006/main">
  <p:tag name="KSO_WM_BEAUTIFY_FLAG" val=""/>
</p:tagLst>
</file>

<file path=ppt/tags/tag1095.xml><?xml version="1.0" encoding="utf-8"?>
<p:tagLst xmlns:p="http://schemas.openxmlformats.org/presentationml/2006/main">
  <p:tag name="KSO_WM_BEAUTIFY_FLAG" val=""/>
</p:tagLst>
</file>

<file path=ppt/tags/tag1096.xml><?xml version="1.0" encoding="utf-8"?>
<p:tagLst xmlns:p="http://schemas.openxmlformats.org/presentationml/2006/main">
  <p:tag name="KSO_WM_BEAUTIFY_FLAG" val=""/>
</p:tagLst>
</file>

<file path=ppt/tags/tag1097.xml><?xml version="1.0" encoding="utf-8"?>
<p:tagLst xmlns:p="http://schemas.openxmlformats.org/presentationml/2006/main">
  <p:tag name="KSO_WM_BEAUTIFY_FLAG" val=""/>
</p:tagLst>
</file>

<file path=ppt/tags/tag1098.xml><?xml version="1.0" encoding="utf-8"?>
<p:tagLst xmlns:p="http://schemas.openxmlformats.org/presentationml/2006/main">
  <p:tag name="KSO_WM_BEAUTIFY_FLAG" val=""/>
</p:tagLst>
</file>

<file path=ppt/tags/tag109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00.xml><?xml version="1.0" encoding="utf-8"?>
<p:tagLst xmlns:p="http://schemas.openxmlformats.org/presentationml/2006/main">
  <p:tag name="KSO_WM_BEAUTIFY_FLAG" val=""/>
</p:tagLst>
</file>

<file path=ppt/tags/tag1101.xml><?xml version="1.0" encoding="utf-8"?>
<p:tagLst xmlns:p="http://schemas.openxmlformats.org/presentationml/2006/main">
  <p:tag name="KSO_WM_BEAUTIFY_FLAG" val=""/>
</p:tagLst>
</file>

<file path=ppt/tags/tag1102.xml><?xml version="1.0" encoding="utf-8"?>
<p:tagLst xmlns:p="http://schemas.openxmlformats.org/presentationml/2006/main">
  <p:tag name="KSO_WM_BEAUTIFY_FLAG" val=""/>
</p:tagLst>
</file>

<file path=ppt/tags/tag1103.xml><?xml version="1.0" encoding="utf-8"?>
<p:tagLst xmlns:p="http://schemas.openxmlformats.org/presentationml/2006/main">
  <p:tag name="KSO_WM_BEAUTIFY_FLAG" val=""/>
</p:tagLst>
</file>

<file path=ppt/tags/tag1104.xml><?xml version="1.0" encoding="utf-8"?>
<p:tagLst xmlns:p="http://schemas.openxmlformats.org/presentationml/2006/main">
  <p:tag name="KSO_WM_BEAUTIFY_FLAG" val=""/>
</p:tagLst>
</file>

<file path=ppt/tags/tag1105.xml><?xml version="1.0" encoding="utf-8"?>
<p:tagLst xmlns:p="http://schemas.openxmlformats.org/presentationml/2006/main">
  <p:tag name="KSO_WM_BEAUTIFY_FLAG" val=""/>
</p:tagLst>
</file>

<file path=ppt/tags/tag1106.xml><?xml version="1.0" encoding="utf-8"?>
<p:tagLst xmlns:p="http://schemas.openxmlformats.org/presentationml/2006/main">
  <p:tag name="KSO_WM_BEAUTIFY_FLAG" val=""/>
</p:tagLst>
</file>

<file path=ppt/tags/tag1107.xml><?xml version="1.0" encoding="utf-8"?>
<p:tagLst xmlns:p="http://schemas.openxmlformats.org/presentationml/2006/main">
  <p:tag name="KSO_WM_BEAUTIFY_FLAG" val=""/>
</p:tagLst>
</file>

<file path=ppt/tags/tag1108.xml><?xml version="1.0" encoding="utf-8"?>
<p:tagLst xmlns:p="http://schemas.openxmlformats.org/presentationml/2006/main">
  <p:tag name="KSO_WM_BEAUTIFY_FLAG" val=""/>
</p:tagLst>
</file>

<file path=ppt/tags/tag1109.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10.xml><?xml version="1.0" encoding="utf-8"?>
<p:tagLst xmlns:p="http://schemas.openxmlformats.org/presentationml/2006/main">
  <p:tag name="KSO_WM_BEAUTIFY_FLAG" val=""/>
</p:tagLst>
</file>

<file path=ppt/tags/tag1111.xml><?xml version="1.0" encoding="utf-8"?>
<p:tagLst xmlns:p="http://schemas.openxmlformats.org/presentationml/2006/main">
  <p:tag name="KSO_WM_BEAUTIFY_FLAG" val=""/>
</p:tagLst>
</file>

<file path=ppt/tags/tag1112.xml><?xml version="1.0" encoding="utf-8"?>
<p:tagLst xmlns:p="http://schemas.openxmlformats.org/presentationml/2006/main">
  <p:tag name="KSO_WM_BEAUTIFY_FLAG" val=""/>
</p:tagLst>
</file>

<file path=ppt/tags/tag1113.xml><?xml version="1.0" encoding="utf-8"?>
<p:tagLst xmlns:p="http://schemas.openxmlformats.org/presentationml/2006/main">
  <p:tag name="KSO_WM_BEAUTIFY_FLAG" val=""/>
</p:tagLst>
</file>

<file path=ppt/tags/tag1114.xml><?xml version="1.0" encoding="utf-8"?>
<p:tagLst xmlns:p="http://schemas.openxmlformats.org/presentationml/2006/main">
  <p:tag name="KSO_WM_BEAUTIFY_FLAG" val=""/>
</p:tagLst>
</file>

<file path=ppt/tags/tag1115.xml><?xml version="1.0" encoding="utf-8"?>
<p:tagLst xmlns:p="http://schemas.openxmlformats.org/presentationml/2006/main">
  <p:tag name="KSO_WM_BEAUTIFY_FLAG" val=""/>
</p:tagLst>
</file>

<file path=ppt/tags/tag1116.xml><?xml version="1.0" encoding="utf-8"?>
<p:tagLst xmlns:p="http://schemas.openxmlformats.org/presentationml/2006/main">
  <p:tag name="KSO_WM_BEAUTIFY_FLAG" val=""/>
</p:tagLst>
</file>

<file path=ppt/tags/tag1117.xml><?xml version="1.0" encoding="utf-8"?>
<p:tagLst xmlns:p="http://schemas.openxmlformats.org/presentationml/2006/main">
  <p:tag name="KSO_WM_BEAUTIFY_FLAG" val=""/>
</p:tagLst>
</file>

<file path=ppt/tags/tag1118.xml><?xml version="1.0" encoding="utf-8"?>
<p:tagLst xmlns:p="http://schemas.openxmlformats.org/presentationml/2006/main">
  <p:tag name="KSO_WM_BEAUTIFY_FLAG" val=""/>
</p:tagLst>
</file>

<file path=ppt/tags/tag1119.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20.xml><?xml version="1.0" encoding="utf-8"?>
<p:tagLst xmlns:p="http://schemas.openxmlformats.org/presentationml/2006/main">
  <p:tag name="KSO_WM_BEAUTIFY_FLAG" val=""/>
</p:tagLst>
</file>

<file path=ppt/tags/tag1121.xml><?xml version="1.0" encoding="utf-8"?>
<p:tagLst xmlns:p="http://schemas.openxmlformats.org/presentationml/2006/main">
  <p:tag name="KSO_WM_BEAUTIFY_FLAG" val=""/>
</p:tagLst>
</file>

<file path=ppt/tags/tag1122.xml><?xml version="1.0" encoding="utf-8"?>
<p:tagLst xmlns:p="http://schemas.openxmlformats.org/presentationml/2006/main">
  <p:tag name="KSO_WM_BEAUTIFY_FLAG" val=""/>
</p:tagLst>
</file>

<file path=ppt/tags/tag1123.xml><?xml version="1.0" encoding="utf-8"?>
<p:tagLst xmlns:p="http://schemas.openxmlformats.org/presentationml/2006/main">
  <p:tag name="KSO_WM_BEAUTIFY_FLAG" val=""/>
</p:tagLst>
</file>

<file path=ppt/tags/tag1124.xml><?xml version="1.0" encoding="utf-8"?>
<p:tagLst xmlns:p="http://schemas.openxmlformats.org/presentationml/2006/main">
  <p:tag name="KSO_WM_BEAUTIFY_FLAG" val=""/>
</p:tagLst>
</file>

<file path=ppt/tags/tag1125.xml><?xml version="1.0" encoding="utf-8"?>
<p:tagLst xmlns:p="http://schemas.openxmlformats.org/presentationml/2006/main">
  <p:tag name="KSO_WM_BEAUTIFY_FLAG" val=""/>
</p:tagLst>
</file>

<file path=ppt/tags/tag1126.xml><?xml version="1.0" encoding="utf-8"?>
<p:tagLst xmlns:p="http://schemas.openxmlformats.org/presentationml/2006/main">
  <p:tag name="KSO_WM_BEAUTIFY_FLAG" val=""/>
</p:tagLst>
</file>

<file path=ppt/tags/tag1127.xml><?xml version="1.0" encoding="utf-8"?>
<p:tagLst xmlns:p="http://schemas.openxmlformats.org/presentationml/2006/main">
  <p:tag name="KSO_WM_BEAUTIFY_FLAG" val=""/>
</p:tagLst>
</file>

<file path=ppt/tags/tag1128.xml><?xml version="1.0" encoding="utf-8"?>
<p:tagLst xmlns:p="http://schemas.openxmlformats.org/presentationml/2006/main">
  <p:tag name="KSO_WM_BEAUTIFY_FLAG" val=""/>
</p:tagLst>
</file>

<file path=ppt/tags/tag1129.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30.xml><?xml version="1.0" encoding="utf-8"?>
<p:tagLst xmlns:p="http://schemas.openxmlformats.org/presentationml/2006/main">
  <p:tag name="KSO_WM_BEAUTIFY_FLAG" val=""/>
</p:tagLst>
</file>

<file path=ppt/tags/tag1131.xml><?xml version="1.0" encoding="utf-8"?>
<p:tagLst xmlns:p="http://schemas.openxmlformats.org/presentationml/2006/main">
  <p:tag name="KSO_WM_BEAUTIFY_FLAG" val=""/>
</p:tagLst>
</file>

<file path=ppt/tags/tag1132.xml><?xml version="1.0" encoding="utf-8"?>
<p:tagLst xmlns:p="http://schemas.openxmlformats.org/presentationml/2006/main">
  <p:tag name="KSO_WM_BEAUTIFY_FLAG" val=""/>
</p:tagLst>
</file>

<file path=ppt/tags/tag1133.xml><?xml version="1.0" encoding="utf-8"?>
<p:tagLst xmlns:p="http://schemas.openxmlformats.org/presentationml/2006/main">
  <p:tag name="KSO_WM_BEAUTIFY_FLAG" val=""/>
</p:tagLst>
</file>

<file path=ppt/tags/tag1134.xml><?xml version="1.0" encoding="utf-8"?>
<p:tagLst xmlns:p="http://schemas.openxmlformats.org/presentationml/2006/main">
  <p:tag name="KSO_WM_BEAUTIFY_FLAG" val=""/>
</p:tagLst>
</file>

<file path=ppt/tags/tag1135.xml><?xml version="1.0" encoding="utf-8"?>
<p:tagLst xmlns:p="http://schemas.openxmlformats.org/presentationml/2006/main">
  <p:tag name="KSO_WM_BEAUTIFY_FLAG" val=""/>
</p:tagLst>
</file>

<file path=ppt/tags/tag1136.xml><?xml version="1.0" encoding="utf-8"?>
<p:tagLst xmlns:p="http://schemas.openxmlformats.org/presentationml/2006/main">
  <p:tag name="KSO_WM_BEAUTIFY_FLAG" val=""/>
</p:tagLst>
</file>

<file path=ppt/tags/tag1137.xml><?xml version="1.0" encoding="utf-8"?>
<p:tagLst xmlns:p="http://schemas.openxmlformats.org/presentationml/2006/main">
  <p:tag name="KSO_WM_BEAUTIFY_FLAG" val=""/>
</p:tagLst>
</file>

<file path=ppt/tags/tag1138.xml><?xml version="1.0" encoding="utf-8"?>
<p:tagLst xmlns:p="http://schemas.openxmlformats.org/presentationml/2006/main">
  <p:tag name="KSO_WM_BEAUTIFY_FLAG" val=""/>
</p:tagLst>
</file>

<file path=ppt/tags/tag1139.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40.xml><?xml version="1.0" encoding="utf-8"?>
<p:tagLst xmlns:p="http://schemas.openxmlformats.org/presentationml/2006/main">
  <p:tag name="KSO_WM_BEAUTIFY_FLAG" val=""/>
</p:tagLst>
</file>

<file path=ppt/tags/tag1141.xml><?xml version="1.0" encoding="utf-8"?>
<p:tagLst xmlns:p="http://schemas.openxmlformats.org/presentationml/2006/main">
  <p:tag name="KSO_WM_BEAUTIFY_FLAG" val=""/>
</p:tagLst>
</file>

<file path=ppt/tags/tag1142.xml><?xml version="1.0" encoding="utf-8"?>
<p:tagLst xmlns:p="http://schemas.openxmlformats.org/presentationml/2006/main">
  <p:tag name="KSO_WM_BEAUTIFY_FLAG" val=""/>
</p:tagLst>
</file>

<file path=ppt/tags/tag1143.xml><?xml version="1.0" encoding="utf-8"?>
<p:tagLst xmlns:p="http://schemas.openxmlformats.org/presentationml/2006/main">
  <p:tag name="KSO_WM_BEAUTIFY_FLAG" val=""/>
</p:tagLst>
</file>

<file path=ppt/tags/tag1144.xml><?xml version="1.0" encoding="utf-8"?>
<p:tagLst xmlns:p="http://schemas.openxmlformats.org/presentationml/2006/main">
  <p:tag name="KSO_WM_BEAUTIFY_FLAG" val=""/>
</p:tagLst>
</file>

<file path=ppt/tags/tag1145.xml><?xml version="1.0" encoding="utf-8"?>
<p:tagLst xmlns:p="http://schemas.openxmlformats.org/presentationml/2006/main">
  <p:tag name="KSO_WM_BEAUTIFY_FLAG" val=""/>
</p:tagLst>
</file>

<file path=ppt/tags/tag1146.xml><?xml version="1.0" encoding="utf-8"?>
<p:tagLst xmlns:p="http://schemas.openxmlformats.org/presentationml/2006/main">
  <p:tag name="KSO_WM_BEAUTIFY_FLAG" val=""/>
</p:tagLst>
</file>

<file path=ppt/tags/tag1147.xml><?xml version="1.0" encoding="utf-8"?>
<p:tagLst xmlns:p="http://schemas.openxmlformats.org/presentationml/2006/main">
  <p:tag name="KSO_WM_BEAUTIFY_FLAG" val=""/>
</p:tagLst>
</file>

<file path=ppt/tags/tag1148.xml><?xml version="1.0" encoding="utf-8"?>
<p:tagLst xmlns:p="http://schemas.openxmlformats.org/presentationml/2006/main">
  <p:tag name="KSO_WM_BEAUTIFY_FLAG" val=""/>
</p:tagLst>
</file>

<file path=ppt/tags/tag1149.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50.xml><?xml version="1.0" encoding="utf-8"?>
<p:tagLst xmlns:p="http://schemas.openxmlformats.org/presentationml/2006/main">
  <p:tag name="KSO_WM_BEAUTIFY_FLAG" val=""/>
</p:tagLst>
</file>

<file path=ppt/tags/tag1151.xml><?xml version="1.0" encoding="utf-8"?>
<p:tagLst xmlns:p="http://schemas.openxmlformats.org/presentationml/2006/main">
  <p:tag name="KSO_WM_BEAUTIFY_FLAG" val=""/>
</p:tagLst>
</file>

<file path=ppt/tags/tag1152.xml><?xml version="1.0" encoding="utf-8"?>
<p:tagLst xmlns:p="http://schemas.openxmlformats.org/presentationml/2006/main">
  <p:tag name="KSO_WM_BEAUTIFY_FLAG" val=""/>
</p:tagLst>
</file>

<file path=ppt/tags/tag1153.xml><?xml version="1.0" encoding="utf-8"?>
<p:tagLst xmlns:p="http://schemas.openxmlformats.org/presentationml/2006/main">
  <p:tag name="KSO_WM_BEAUTIFY_FLAG" val=""/>
</p:tagLst>
</file>

<file path=ppt/tags/tag1154.xml><?xml version="1.0" encoding="utf-8"?>
<p:tagLst xmlns:p="http://schemas.openxmlformats.org/presentationml/2006/main">
  <p:tag name="KSO_WM_BEAUTIFY_FLAG" val=""/>
</p:tagLst>
</file>

<file path=ppt/tags/tag1155.xml><?xml version="1.0" encoding="utf-8"?>
<p:tagLst xmlns:p="http://schemas.openxmlformats.org/presentationml/2006/main">
  <p:tag name="KSO_WM_BEAUTIFY_FLAG" val=""/>
</p:tagLst>
</file>

<file path=ppt/tags/tag1156.xml><?xml version="1.0" encoding="utf-8"?>
<p:tagLst xmlns:p="http://schemas.openxmlformats.org/presentationml/2006/main">
  <p:tag name="KSO_WM_BEAUTIFY_FLAG" val=""/>
</p:tagLst>
</file>

<file path=ppt/tags/tag1157.xml><?xml version="1.0" encoding="utf-8"?>
<p:tagLst xmlns:p="http://schemas.openxmlformats.org/presentationml/2006/main">
  <p:tag name="KSO_WM_BEAUTIFY_FLAG" val=""/>
</p:tagLst>
</file>

<file path=ppt/tags/tag1158.xml><?xml version="1.0" encoding="utf-8"?>
<p:tagLst xmlns:p="http://schemas.openxmlformats.org/presentationml/2006/main">
  <p:tag name="KSO_WM_BEAUTIFY_FLAG" val=""/>
</p:tagLst>
</file>

<file path=ppt/tags/tag1159.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60.xml><?xml version="1.0" encoding="utf-8"?>
<p:tagLst xmlns:p="http://schemas.openxmlformats.org/presentationml/2006/main">
  <p:tag name="KSO_WM_BEAUTIFY_FLAG" val=""/>
</p:tagLst>
</file>

<file path=ppt/tags/tag1161.xml><?xml version="1.0" encoding="utf-8"?>
<p:tagLst xmlns:p="http://schemas.openxmlformats.org/presentationml/2006/main">
  <p:tag name="KSO_WM_BEAUTIFY_FLAG" val=""/>
</p:tagLst>
</file>

<file path=ppt/tags/tag1162.xml><?xml version="1.0" encoding="utf-8"?>
<p:tagLst xmlns:p="http://schemas.openxmlformats.org/presentationml/2006/main">
  <p:tag name="KSO_WM_BEAUTIFY_FLAG" val=""/>
</p:tagLst>
</file>

<file path=ppt/tags/tag1163.xml><?xml version="1.0" encoding="utf-8"?>
<p:tagLst xmlns:p="http://schemas.openxmlformats.org/presentationml/2006/main">
  <p:tag name="KSO_WM_BEAUTIFY_FLAG" val=""/>
</p:tagLst>
</file>

<file path=ppt/tags/tag1164.xml><?xml version="1.0" encoding="utf-8"?>
<p:tagLst xmlns:p="http://schemas.openxmlformats.org/presentationml/2006/main">
  <p:tag name="KSO_WM_BEAUTIFY_FLAG" val=""/>
</p:tagLst>
</file>

<file path=ppt/tags/tag1165.xml><?xml version="1.0" encoding="utf-8"?>
<p:tagLst xmlns:p="http://schemas.openxmlformats.org/presentationml/2006/main">
  <p:tag name="KSO_WM_BEAUTIFY_FLAG" val=""/>
</p:tagLst>
</file>

<file path=ppt/tags/tag1166.xml><?xml version="1.0" encoding="utf-8"?>
<p:tagLst xmlns:p="http://schemas.openxmlformats.org/presentationml/2006/main">
  <p:tag name="KSO_WM_BEAUTIFY_FLAG" val=""/>
</p:tagLst>
</file>

<file path=ppt/tags/tag1167.xml><?xml version="1.0" encoding="utf-8"?>
<p:tagLst xmlns:p="http://schemas.openxmlformats.org/presentationml/2006/main">
  <p:tag name="KSO_WM_BEAUTIFY_FLAG" val=""/>
</p:tagLst>
</file>

<file path=ppt/tags/tag1168.xml><?xml version="1.0" encoding="utf-8"?>
<p:tagLst xmlns:p="http://schemas.openxmlformats.org/presentationml/2006/main">
  <p:tag name="KSO_WM_BEAUTIFY_FLAG" val=""/>
</p:tagLst>
</file>

<file path=ppt/tags/tag1169.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70.xml><?xml version="1.0" encoding="utf-8"?>
<p:tagLst xmlns:p="http://schemas.openxmlformats.org/presentationml/2006/main">
  <p:tag name="KSO_WM_BEAUTIFY_FLAG" val=""/>
</p:tagLst>
</file>

<file path=ppt/tags/tag1171.xml><?xml version="1.0" encoding="utf-8"?>
<p:tagLst xmlns:p="http://schemas.openxmlformats.org/presentationml/2006/main">
  <p:tag name="KSO_WM_BEAUTIFY_FLAG" val=""/>
</p:tagLst>
</file>

<file path=ppt/tags/tag1172.xml><?xml version="1.0" encoding="utf-8"?>
<p:tagLst xmlns:p="http://schemas.openxmlformats.org/presentationml/2006/main">
  <p:tag name="KSO_WM_BEAUTIFY_FLAG" val=""/>
</p:tagLst>
</file>

<file path=ppt/tags/tag1173.xml><?xml version="1.0" encoding="utf-8"?>
<p:tagLst xmlns:p="http://schemas.openxmlformats.org/presentationml/2006/main">
  <p:tag name="KSO_WM_BEAUTIFY_FLAG" val=""/>
</p:tagLst>
</file>

<file path=ppt/tags/tag1174.xml><?xml version="1.0" encoding="utf-8"?>
<p:tagLst xmlns:p="http://schemas.openxmlformats.org/presentationml/2006/main">
  <p:tag name="KSO_WM_BEAUTIFY_FLAG" val=""/>
</p:tagLst>
</file>

<file path=ppt/tags/tag1175.xml><?xml version="1.0" encoding="utf-8"?>
<p:tagLst xmlns:p="http://schemas.openxmlformats.org/presentationml/2006/main">
  <p:tag name="KSO_WM_BEAUTIFY_FLAG" val=""/>
</p:tagLst>
</file>

<file path=ppt/tags/tag1176.xml><?xml version="1.0" encoding="utf-8"?>
<p:tagLst xmlns:p="http://schemas.openxmlformats.org/presentationml/2006/main">
  <p:tag name="KSO_WM_BEAUTIFY_FLAG" val=""/>
</p:tagLst>
</file>

<file path=ppt/tags/tag1177.xml><?xml version="1.0" encoding="utf-8"?>
<p:tagLst xmlns:p="http://schemas.openxmlformats.org/presentationml/2006/main">
  <p:tag name="KSO_WM_BEAUTIFY_FLAG" val=""/>
</p:tagLst>
</file>

<file path=ppt/tags/tag1178.xml><?xml version="1.0" encoding="utf-8"?>
<p:tagLst xmlns:p="http://schemas.openxmlformats.org/presentationml/2006/main">
  <p:tag name="KSO_WM_BEAUTIFY_FLAG" val=""/>
</p:tagLst>
</file>

<file path=ppt/tags/tag1179.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80.xml><?xml version="1.0" encoding="utf-8"?>
<p:tagLst xmlns:p="http://schemas.openxmlformats.org/presentationml/2006/main">
  <p:tag name="KSO_WM_BEAUTIFY_FLAG" val=""/>
</p:tagLst>
</file>

<file path=ppt/tags/tag1181.xml><?xml version="1.0" encoding="utf-8"?>
<p:tagLst xmlns:p="http://schemas.openxmlformats.org/presentationml/2006/main">
  <p:tag name="KSO_WM_BEAUTIFY_FLAG" val=""/>
</p:tagLst>
</file>

<file path=ppt/tags/tag1182.xml><?xml version="1.0" encoding="utf-8"?>
<p:tagLst xmlns:p="http://schemas.openxmlformats.org/presentationml/2006/main">
  <p:tag name="KSO_WM_BEAUTIFY_FLAG" val=""/>
</p:tagLst>
</file>

<file path=ppt/tags/tag1183.xml><?xml version="1.0" encoding="utf-8"?>
<p:tagLst xmlns:p="http://schemas.openxmlformats.org/presentationml/2006/main">
  <p:tag name="KSO_WM_BEAUTIFY_FLAG" val=""/>
</p:tagLst>
</file>

<file path=ppt/tags/tag1184.xml><?xml version="1.0" encoding="utf-8"?>
<p:tagLst xmlns:p="http://schemas.openxmlformats.org/presentationml/2006/main">
  <p:tag name="KSO_WM_BEAUTIFY_FLAG" val=""/>
</p:tagLst>
</file>

<file path=ppt/tags/tag1185.xml><?xml version="1.0" encoding="utf-8"?>
<p:tagLst xmlns:p="http://schemas.openxmlformats.org/presentationml/2006/main">
  <p:tag name="KSO_WM_BEAUTIFY_FLAG" val=""/>
</p:tagLst>
</file>

<file path=ppt/tags/tag1186.xml><?xml version="1.0" encoding="utf-8"?>
<p:tagLst xmlns:p="http://schemas.openxmlformats.org/presentationml/2006/main">
  <p:tag name="KSO_WM_BEAUTIFY_FLAG" val=""/>
</p:tagLst>
</file>

<file path=ppt/tags/tag1187.xml><?xml version="1.0" encoding="utf-8"?>
<p:tagLst xmlns:p="http://schemas.openxmlformats.org/presentationml/2006/main">
  <p:tag name="KSO_WM_BEAUTIFY_FLAG" val=""/>
</p:tagLst>
</file>

<file path=ppt/tags/tag1188.xml><?xml version="1.0" encoding="utf-8"?>
<p:tagLst xmlns:p="http://schemas.openxmlformats.org/presentationml/2006/main">
  <p:tag name="KSO_WM_BEAUTIFY_FLAG" val=""/>
</p:tagLst>
</file>

<file path=ppt/tags/tag1189.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190.xml><?xml version="1.0" encoding="utf-8"?>
<p:tagLst xmlns:p="http://schemas.openxmlformats.org/presentationml/2006/main">
  <p:tag name="KSO_WM_BEAUTIFY_FLAG" val=""/>
</p:tagLst>
</file>

<file path=ppt/tags/tag1191.xml><?xml version="1.0" encoding="utf-8"?>
<p:tagLst xmlns:p="http://schemas.openxmlformats.org/presentationml/2006/main">
  <p:tag name="KSO_WM_BEAUTIFY_FLAG" val=""/>
</p:tagLst>
</file>

<file path=ppt/tags/tag1192.xml><?xml version="1.0" encoding="utf-8"?>
<p:tagLst xmlns:p="http://schemas.openxmlformats.org/presentationml/2006/main">
  <p:tag name="KSO_WM_BEAUTIFY_FLAG" val=""/>
</p:tagLst>
</file>

<file path=ppt/tags/tag1193.xml><?xml version="1.0" encoding="utf-8"?>
<p:tagLst xmlns:p="http://schemas.openxmlformats.org/presentationml/2006/main">
  <p:tag name="KSO_WM_BEAUTIFY_FLAG" val=""/>
</p:tagLst>
</file>

<file path=ppt/tags/tag1194.xml><?xml version="1.0" encoding="utf-8"?>
<p:tagLst xmlns:p="http://schemas.openxmlformats.org/presentationml/2006/main">
  <p:tag name="KSO_WM_BEAUTIFY_FLAG" val=""/>
</p:tagLst>
</file>

<file path=ppt/tags/tag1195.xml><?xml version="1.0" encoding="utf-8"?>
<p:tagLst xmlns:p="http://schemas.openxmlformats.org/presentationml/2006/main">
  <p:tag name="KSO_WM_BEAUTIFY_FLAG" val=""/>
</p:tagLst>
</file>

<file path=ppt/tags/tag1196.xml><?xml version="1.0" encoding="utf-8"?>
<p:tagLst xmlns:p="http://schemas.openxmlformats.org/presentationml/2006/main">
  <p:tag name="KSO_WM_BEAUTIFY_FLAG" val=""/>
</p:tagLst>
</file>

<file path=ppt/tags/tag1197.xml><?xml version="1.0" encoding="utf-8"?>
<p:tagLst xmlns:p="http://schemas.openxmlformats.org/presentationml/2006/main">
  <p:tag name="KSO_WM_BEAUTIFY_FLAG" val=""/>
</p:tagLst>
</file>

<file path=ppt/tags/tag1198.xml><?xml version="1.0" encoding="utf-8"?>
<p:tagLst xmlns:p="http://schemas.openxmlformats.org/presentationml/2006/main">
  <p:tag name="KSO_WM_BEAUTIFY_FLAG" val=""/>
</p:tagLst>
</file>

<file path=ppt/tags/tag119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00.xml><?xml version="1.0" encoding="utf-8"?>
<p:tagLst xmlns:p="http://schemas.openxmlformats.org/presentationml/2006/main">
  <p:tag name="KSO_WM_BEAUTIFY_FLAG" val=""/>
</p:tagLst>
</file>

<file path=ppt/tags/tag1201.xml><?xml version="1.0" encoding="utf-8"?>
<p:tagLst xmlns:p="http://schemas.openxmlformats.org/presentationml/2006/main">
  <p:tag name="KSO_WM_BEAUTIFY_FLAG" val=""/>
</p:tagLst>
</file>

<file path=ppt/tags/tag1202.xml><?xml version="1.0" encoding="utf-8"?>
<p:tagLst xmlns:p="http://schemas.openxmlformats.org/presentationml/2006/main">
  <p:tag name="KSO_WM_BEAUTIFY_FLAG" val=""/>
</p:tagLst>
</file>

<file path=ppt/tags/tag1203.xml><?xml version="1.0" encoding="utf-8"?>
<p:tagLst xmlns:p="http://schemas.openxmlformats.org/presentationml/2006/main">
  <p:tag name="KSO_WM_BEAUTIFY_FLAG" val=""/>
</p:tagLst>
</file>

<file path=ppt/tags/tag1204.xml><?xml version="1.0" encoding="utf-8"?>
<p:tagLst xmlns:p="http://schemas.openxmlformats.org/presentationml/2006/main">
  <p:tag name="KSO_WM_BEAUTIFY_FLAG" val=""/>
</p:tagLst>
</file>

<file path=ppt/tags/tag1205.xml><?xml version="1.0" encoding="utf-8"?>
<p:tagLst xmlns:p="http://schemas.openxmlformats.org/presentationml/2006/main">
  <p:tag name="KSO_WM_BEAUTIFY_FLAG" val=""/>
</p:tagLst>
</file>

<file path=ppt/tags/tag1206.xml><?xml version="1.0" encoding="utf-8"?>
<p:tagLst xmlns:p="http://schemas.openxmlformats.org/presentationml/2006/main">
  <p:tag name="KSO_WM_BEAUTIFY_FLAG" val=""/>
</p:tagLst>
</file>

<file path=ppt/tags/tag1207.xml><?xml version="1.0" encoding="utf-8"?>
<p:tagLst xmlns:p="http://schemas.openxmlformats.org/presentationml/2006/main">
  <p:tag name="KSO_WM_BEAUTIFY_FLAG" val=""/>
</p:tagLst>
</file>

<file path=ppt/tags/tag1208.xml><?xml version="1.0" encoding="utf-8"?>
<p:tagLst xmlns:p="http://schemas.openxmlformats.org/presentationml/2006/main">
  <p:tag name="KSO_WM_BEAUTIFY_FLAG" val=""/>
</p:tagLst>
</file>

<file path=ppt/tags/tag1209.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10.xml><?xml version="1.0" encoding="utf-8"?>
<p:tagLst xmlns:p="http://schemas.openxmlformats.org/presentationml/2006/main">
  <p:tag name="KSO_WM_BEAUTIFY_FLAG" val=""/>
</p:tagLst>
</file>

<file path=ppt/tags/tag1211.xml><?xml version="1.0" encoding="utf-8"?>
<p:tagLst xmlns:p="http://schemas.openxmlformats.org/presentationml/2006/main">
  <p:tag name="KSO_WM_BEAUTIFY_FLAG" val=""/>
</p:tagLst>
</file>

<file path=ppt/tags/tag1212.xml><?xml version="1.0" encoding="utf-8"?>
<p:tagLst xmlns:p="http://schemas.openxmlformats.org/presentationml/2006/main">
  <p:tag name="KSO_WM_BEAUTIFY_FLAG" val=""/>
</p:tagLst>
</file>

<file path=ppt/tags/tag1213.xml><?xml version="1.0" encoding="utf-8"?>
<p:tagLst xmlns:p="http://schemas.openxmlformats.org/presentationml/2006/main">
  <p:tag name="KSO_WM_BEAUTIFY_FLAG" val=""/>
</p:tagLst>
</file>

<file path=ppt/tags/tag1214.xml><?xml version="1.0" encoding="utf-8"?>
<p:tagLst xmlns:p="http://schemas.openxmlformats.org/presentationml/2006/main">
  <p:tag name="KSO_WM_BEAUTIFY_FLAG" val=""/>
</p:tagLst>
</file>

<file path=ppt/tags/tag1215.xml><?xml version="1.0" encoding="utf-8"?>
<p:tagLst xmlns:p="http://schemas.openxmlformats.org/presentationml/2006/main">
  <p:tag name="KSO_WM_BEAUTIFY_FLAG" val=""/>
</p:tagLst>
</file>

<file path=ppt/tags/tag1216.xml><?xml version="1.0" encoding="utf-8"?>
<p:tagLst xmlns:p="http://schemas.openxmlformats.org/presentationml/2006/main">
  <p:tag name="KSO_WM_BEAUTIFY_FLAG" val=""/>
</p:tagLst>
</file>

<file path=ppt/tags/tag1217.xml><?xml version="1.0" encoding="utf-8"?>
<p:tagLst xmlns:p="http://schemas.openxmlformats.org/presentationml/2006/main">
  <p:tag name="KSO_WM_BEAUTIFY_FLAG" val=""/>
</p:tagLst>
</file>

<file path=ppt/tags/tag1218.xml><?xml version="1.0" encoding="utf-8"?>
<p:tagLst xmlns:p="http://schemas.openxmlformats.org/presentationml/2006/main">
  <p:tag name="KSO_WM_BEAUTIFY_FLAG" val=""/>
</p:tagLst>
</file>

<file path=ppt/tags/tag1219.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20.xml><?xml version="1.0" encoding="utf-8"?>
<p:tagLst xmlns:p="http://schemas.openxmlformats.org/presentationml/2006/main">
  <p:tag name="KSO_WM_BEAUTIFY_FLAG" val=""/>
</p:tagLst>
</file>

<file path=ppt/tags/tag1221.xml><?xml version="1.0" encoding="utf-8"?>
<p:tagLst xmlns:p="http://schemas.openxmlformats.org/presentationml/2006/main">
  <p:tag name="KSO_WM_BEAUTIFY_FLAG" val=""/>
</p:tagLst>
</file>

<file path=ppt/tags/tag1222.xml><?xml version="1.0" encoding="utf-8"?>
<p:tagLst xmlns:p="http://schemas.openxmlformats.org/presentationml/2006/main">
  <p:tag name="KSO_WM_BEAUTIFY_FLAG" val=""/>
</p:tagLst>
</file>

<file path=ppt/tags/tag1223.xml><?xml version="1.0" encoding="utf-8"?>
<p:tagLst xmlns:p="http://schemas.openxmlformats.org/presentationml/2006/main">
  <p:tag name="KSO_WM_BEAUTIFY_FLAG" val=""/>
</p:tagLst>
</file>

<file path=ppt/tags/tag1224.xml><?xml version="1.0" encoding="utf-8"?>
<p:tagLst xmlns:p="http://schemas.openxmlformats.org/presentationml/2006/main">
  <p:tag name="KSO_WM_BEAUTIFY_FLAG" val=""/>
</p:tagLst>
</file>

<file path=ppt/tags/tag1225.xml><?xml version="1.0" encoding="utf-8"?>
<p:tagLst xmlns:p="http://schemas.openxmlformats.org/presentationml/2006/main">
  <p:tag name="KSO_WM_BEAUTIFY_FLAG" val=""/>
</p:tagLst>
</file>

<file path=ppt/tags/tag1226.xml><?xml version="1.0" encoding="utf-8"?>
<p:tagLst xmlns:p="http://schemas.openxmlformats.org/presentationml/2006/main">
  <p:tag name="KSO_WM_BEAUTIFY_FLAG" val=""/>
</p:tagLst>
</file>

<file path=ppt/tags/tag1227.xml><?xml version="1.0" encoding="utf-8"?>
<p:tagLst xmlns:p="http://schemas.openxmlformats.org/presentationml/2006/main">
  <p:tag name="KSO_WM_BEAUTIFY_FLAG" val=""/>
</p:tagLst>
</file>

<file path=ppt/tags/tag1228.xml><?xml version="1.0" encoding="utf-8"?>
<p:tagLst xmlns:p="http://schemas.openxmlformats.org/presentationml/2006/main">
  <p:tag name="KSO_WM_BEAUTIFY_FLAG" val=""/>
</p:tagLst>
</file>

<file path=ppt/tags/tag1229.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30.xml><?xml version="1.0" encoding="utf-8"?>
<p:tagLst xmlns:p="http://schemas.openxmlformats.org/presentationml/2006/main">
  <p:tag name="KSO_WM_BEAUTIFY_FLAG" val=""/>
</p:tagLst>
</file>

<file path=ppt/tags/tag1231.xml><?xml version="1.0" encoding="utf-8"?>
<p:tagLst xmlns:p="http://schemas.openxmlformats.org/presentationml/2006/main">
  <p:tag name="KSO_WM_BEAUTIFY_FLAG" val=""/>
</p:tagLst>
</file>

<file path=ppt/tags/tag1232.xml><?xml version="1.0" encoding="utf-8"?>
<p:tagLst xmlns:p="http://schemas.openxmlformats.org/presentationml/2006/main">
  <p:tag name="KSO_WM_BEAUTIFY_FLAG" val=""/>
</p:tagLst>
</file>

<file path=ppt/tags/tag1233.xml><?xml version="1.0" encoding="utf-8"?>
<p:tagLst xmlns:p="http://schemas.openxmlformats.org/presentationml/2006/main">
  <p:tag name="KSO_WM_BEAUTIFY_FLAG" val=""/>
</p:tagLst>
</file>

<file path=ppt/tags/tag1234.xml><?xml version="1.0" encoding="utf-8"?>
<p:tagLst xmlns:p="http://schemas.openxmlformats.org/presentationml/2006/main">
  <p:tag name="KSO_WM_BEAUTIFY_FLAG" val=""/>
</p:tagLst>
</file>

<file path=ppt/tags/tag1235.xml><?xml version="1.0" encoding="utf-8"?>
<p:tagLst xmlns:p="http://schemas.openxmlformats.org/presentationml/2006/main">
  <p:tag name="KSO_WM_BEAUTIFY_FLAG" val=""/>
</p:tagLst>
</file>

<file path=ppt/tags/tag1236.xml><?xml version="1.0" encoding="utf-8"?>
<p:tagLst xmlns:p="http://schemas.openxmlformats.org/presentationml/2006/main">
  <p:tag name="KSO_WM_BEAUTIFY_FLAG" val=""/>
</p:tagLst>
</file>

<file path=ppt/tags/tag1237.xml><?xml version="1.0" encoding="utf-8"?>
<p:tagLst xmlns:p="http://schemas.openxmlformats.org/presentationml/2006/main">
  <p:tag name="KSO_WM_BEAUTIFY_FLAG" val=""/>
</p:tagLst>
</file>

<file path=ppt/tags/tag1238.xml><?xml version="1.0" encoding="utf-8"?>
<p:tagLst xmlns:p="http://schemas.openxmlformats.org/presentationml/2006/main">
  <p:tag name="KSO_WM_BEAUTIFY_FLAG" val=""/>
</p:tagLst>
</file>

<file path=ppt/tags/tag1239.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40.xml><?xml version="1.0" encoding="utf-8"?>
<p:tagLst xmlns:p="http://schemas.openxmlformats.org/presentationml/2006/main">
  <p:tag name="KSO_WM_BEAUTIFY_FLAG" val=""/>
</p:tagLst>
</file>

<file path=ppt/tags/tag1241.xml><?xml version="1.0" encoding="utf-8"?>
<p:tagLst xmlns:p="http://schemas.openxmlformats.org/presentationml/2006/main">
  <p:tag name="KSO_WM_BEAUTIFY_FLAG" val=""/>
</p:tagLst>
</file>

<file path=ppt/tags/tag1242.xml><?xml version="1.0" encoding="utf-8"?>
<p:tagLst xmlns:p="http://schemas.openxmlformats.org/presentationml/2006/main">
  <p:tag name="KSO_WM_BEAUTIFY_FLAG" val=""/>
</p:tagLst>
</file>

<file path=ppt/tags/tag1243.xml><?xml version="1.0" encoding="utf-8"?>
<p:tagLst xmlns:p="http://schemas.openxmlformats.org/presentationml/2006/main">
  <p:tag name="KSO_WM_BEAUTIFY_FLAG" val=""/>
</p:tagLst>
</file>

<file path=ppt/tags/tag1244.xml><?xml version="1.0" encoding="utf-8"?>
<p:tagLst xmlns:p="http://schemas.openxmlformats.org/presentationml/2006/main">
  <p:tag name="KSO_WM_BEAUTIFY_FLAG" val=""/>
</p:tagLst>
</file>

<file path=ppt/tags/tag1245.xml><?xml version="1.0" encoding="utf-8"?>
<p:tagLst xmlns:p="http://schemas.openxmlformats.org/presentationml/2006/main">
  <p:tag name="KSO_WM_BEAUTIFY_FLAG" val=""/>
</p:tagLst>
</file>

<file path=ppt/tags/tag1246.xml><?xml version="1.0" encoding="utf-8"?>
<p:tagLst xmlns:p="http://schemas.openxmlformats.org/presentationml/2006/main">
  <p:tag name="KSO_WM_BEAUTIFY_FLAG" val=""/>
</p:tagLst>
</file>

<file path=ppt/tags/tag1247.xml><?xml version="1.0" encoding="utf-8"?>
<p:tagLst xmlns:p="http://schemas.openxmlformats.org/presentationml/2006/main">
  <p:tag name="KSO_WM_BEAUTIFY_FLAG" val=""/>
</p:tagLst>
</file>

<file path=ppt/tags/tag1248.xml><?xml version="1.0" encoding="utf-8"?>
<p:tagLst xmlns:p="http://schemas.openxmlformats.org/presentationml/2006/main">
  <p:tag name="KSO_WM_BEAUTIFY_FLAG" val=""/>
</p:tagLst>
</file>

<file path=ppt/tags/tag1249.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50.xml><?xml version="1.0" encoding="utf-8"?>
<p:tagLst xmlns:p="http://schemas.openxmlformats.org/presentationml/2006/main">
  <p:tag name="KSO_WM_BEAUTIFY_FLAG" val=""/>
</p:tagLst>
</file>

<file path=ppt/tags/tag1251.xml><?xml version="1.0" encoding="utf-8"?>
<p:tagLst xmlns:p="http://schemas.openxmlformats.org/presentationml/2006/main">
  <p:tag name="KSO_WM_BEAUTIFY_FLAG" val=""/>
</p:tagLst>
</file>

<file path=ppt/tags/tag1252.xml><?xml version="1.0" encoding="utf-8"?>
<p:tagLst xmlns:p="http://schemas.openxmlformats.org/presentationml/2006/main">
  <p:tag name="KSO_WM_BEAUTIFY_FLAG" val=""/>
</p:tagLst>
</file>

<file path=ppt/tags/tag1253.xml><?xml version="1.0" encoding="utf-8"?>
<p:tagLst xmlns:p="http://schemas.openxmlformats.org/presentationml/2006/main">
  <p:tag name="KSO_WM_BEAUTIFY_FLAG" val=""/>
</p:tagLst>
</file>

<file path=ppt/tags/tag1254.xml><?xml version="1.0" encoding="utf-8"?>
<p:tagLst xmlns:p="http://schemas.openxmlformats.org/presentationml/2006/main">
  <p:tag name="KSO_WM_BEAUTIFY_FLAG" val=""/>
</p:tagLst>
</file>

<file path=ppt/tags/tag1255.xml><?xml version="1.0" encoding="utf-8"?>
<p:tagLst xmlns:p="http://schemas.openxmlformats.org/presentationml/2006/main">
  <p:tag name="KSO_WM_BEAUTIFY_FLAG" val=""/>
</p:tagLst>
</file>

<file path=ppt/tags/tag1256.xml><?xml version="1.0" encoding="utf-8"?>
<p:tagLst xmlns:p="http://schemas.openxmlformats.org/presentationml/2006/main">
  <p:tag name="KSO_WM_BEAUTIFY_FLAG" val=""/>
</p:tagLst>
</file>

<file path=ppt/tags/tag1257.xml><?xml version="1.0" encoding="utf-8"?>
<p:tagLst xmlns:p="http://schemas.openxmlformats.org/presentationml/2006/main">
  <p:tag name="KSO_WM_BEAUTIFY_FLAG" val=""/>
</p:tagLst>
</file>

<file path=ppt/tags/tag1258.xml><?xml version="1.0" encoding="utf-8"?>
<p:tagLst xmlns:p="http://schemas.openxmlformats.org/presentationml/2006/main">
  <p:tag name="KSO_WM_BEAUTIFY_FLAG" val=""/>
</p:tagLst>
</file>

<file path=ppt/tags/tag1259.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60.xml><?xml version="1.0" encoding="utf-8"?>
<p:tagLst xmlns:p="http://schemas.openxmlformats.org/presentationml/2006/main">
  <p:tag name="KSO_WM_BEAUTIFY_FLAG" val=""/>
</p:tagLst>
</file>

<file path=ppt/tags/tag1261.xml><?xml version="1.0" encoding="utf-8"?>
<p:tagLst xmlns:p="http://schemas.openxmlformats.org/presentationml/2006/main">
  <p:tag name="KSO_WM_BEAUTIFY_FLAG" val=""/>
</p:tagLst>
</file>

<file path=ppt/tags/tag1262.xml><?xml version="1.0" encoding="utf-8"?>
<p:tagLst xmlns:p="http://schemas.openxmlformats.org/presentationml/2006/main">
  <p:tag name="KSO_WM_BEAUTIFY_FLAG" val=""/>
</p:tagLst>
</file>

<file path=ppt/tags/tag1263.xml><?xml version="1.0" encoding="utf-8"?>
<p:tagLst xmlns:p="http://schemas.openxmlformats.org/presentationml/2006/main">
  <p:tag name="KSO_WM_BEAUTIFY_FLAG" val=""/>
</p:tagLst>
</file>

<file path=ppt/tags/tag1264.xml><?xml version="1.0" encoding="utf-8"?>
<p:tagLst xmlns:p="http://schemas.openxmlformats.org/presentationml/2006/main">
  <p:tag name="KSO_WM_BEAUTIFY_FLAG" val=""/>
</p:tagLst>
</file>

<file path=ppt/tags/tag1265.xml><?xml version="1.0" encoding="utf-8"?>
<p:tagLst xmlns:p="http://schemas.openxmlformats.org/presentationml/2006/main">
  <p:tag name="KSO_WM_BEAUTIFY_FLAG" val=""/>
</p:tagLst>
</file>

<file path=ppt/tags/tag1266.xml><?xml version="1.0" encoding="utf-8"?>
<p:tagLst xmlns:p="http://schemas.openxmlformats.org/presentationml/2006/main">
  <p:tag name="KSO_WM_BEAUTIFY_FLAG" val=""/>
</p:tagLst>
</file>

<file path=ppt/tags/tag1267.xml><?xml version="1.0" encoding="utf-8"?>
<p:tagLst xmlns:p="http://schemas.openxmlformats.org/presentationml/2006/main">
  <p:tag name="KSO_WM_BEAUTIFY_FLAG" val=""/>
</p:tagLst>
</file>

<file path=ppt/tags/tag1268.xml><?xml version="1.0" encoding="utf-8"?>
<p:tagLst xmlns:p="http://schemas.openxmlformats.org/presentationml/2006/main">
  <p:tag name="KSO_WM_BEAUTIFY_FLAG" val=""/>
</p:tagLst>
</file>

<file path=ppt/tags/tag1269.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70.xml><?xml version="1.0" encoding="utf-8"?>
<p:tagLst xmlns:p="http://schemas.openxmlformats.org/presentationml/2006/main">
  <p:tag name="KSO_WM_BEAUTIFY_FLAG" val=""/>
</p:tagLst>
</file>

<file path=ppt/tags/tag1271.xml><?xml version="1.0" encoding="utf-8"?>
<p:tagLst xmlns:p="http://schemas.openxmlformats.org/presentationml/2006/main">
  <p:tag name="KSO_WM_BEAUTIFY_FLAG" val=""/>
</p:tagLst>
</file>

<file path=ppt/tags/tag1272.xml><?xml version="1.0" encoding="utf-8"?>
<p:tagLst xmlns:p="http://schemas.openxmlformats.org/presentationml/2006/main">
  <p:tag name="KSO_WM_BEAUTIFY_FLAG" val=""/>
</p:tagLst>
</file>

<file path=ppt/tags/tag1273.xml><?xml version="1.0" encoding="utf-8"?>
<p:tagLst xmlns:p="http://schemas.openxmlformats.org/presentationml/2006/main">
  <p:tag name="KSO_WM_BEAUTIFY_FLAG" val=""/>
</p:tagLst>
</file>

<file path=ppt/tags/tag1274.xml><?xml version="1.0" encoding="utf-8"?>
<p:tagLst xmlns:p="http://schemas.openxmlformats.org/presentationml/2006/main">
  <p:tag name="KSO_WM_BEAUTIFY_FLAG" val=""/>
</p:tagLst>
</file>

<file path=ppt/tags/tag1275.xml><?xml version="1.0" encoding="utf-8"?>
<p:tagLst xmlns:p="http://schemas.openxmlformats.org/presentationml/2006/main">
  <p:tag name="KSO_WM_BEAUTIFY_FLAG" val=""/>
</p:tagLst>
</file>

<file path=ppt/tags/tag1276.xml><?xml version="1.0" encoding="utf-8"?>
<p:tagLst xmlns:p="http://schemas.openxmlformats.org/presentationml/2006/main">
  <p:tag name="KSO_WM_BEAUTIFY_FLAG" val=""/>
</p:tagLst>
</file>

<file path=ppt/tags/tag1277.xml><?xml version="1.0" encoding="utf-8"?>
<p:tagLst xmlns:p="http://schemas.openxmlformats.org/presentationml/2006/main">
  <p:tag name="KSO_WM_BEAUTIFY_FLAG" val=""/>
</p:tagLst>
</file>

<file path=ppt/tags/tag1278.xml><?xml version="1.0" encoding="utf-8"?>
<p:tagLst xmlns:p="http://schemas.openxmlformats.org/presentationml/2006/main">
  <p:tag name="KSO_WM_BEAUTIFY_FLAG" val=""/>
</p:tagLst>
</file>

<file path=ppt/tags/tag1279.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80.xml><?xml version="1.0" encoding="utf-8"?>
<p:tagLst xmlns:p="http://schemas.openxmlformats.org/presentationml/2006/main">
  <p:tag name="KSO_WM_BEAUTIFY_FLAG" val=""/>
</p:tagLst>
</file>

<file path=ppt/tags/tag1281.xml><?xml version="1.0" encoding="utf-8"?>
<p:tagLst xmlns:p="http://schemas.openxmlformats.org/presentationml/2006/main">
  <p:tag name="KSO_WM_BEAUTIFY_FLAG" val=""/>
</p:tagLst>
</file>

<file path=ppt/tags/tag1282.xml><?xml version="1.0" encoding="utf-8"?>
<p:tagLst xmlns:p="http://schemas.openxmlformats.org/presentationml/2006/main">
  <p:tag name="KSO_WM_BEAUTIFY_FLAG" val=""/>
</p:tagLst>
</file>

<file path=ppt/tags/tag1283.xml><?xml version="1.0" encoding="utf-8"?>
<p:tagLst xmlns:p="http://schemas.openxmlformats.org/presentationml/2006/main">
  <p:tag name="KSO_WM_BEAUTIFY_FLAG" val=""/>
</p:tagLst>
</file>

<file path=ppt/tags/tag1284.xml><?xml version="1.0" encoding="utf-8"?>
<p:tagLst xmlns:p="http://schemas.openxmlformats.org/presentationml/2006/main">
  <p:tag name="KSO_WM_BEAUTIFY_FLAG" val=""/>
</p:tagLst>
</file>

<file path=ppt/tags/tag1285.xml><?xml version="1.0" encoding="utf-8"?>
<p:tagLst xmlns:p="http://schemas.openxmlformats.org/presentationml/2006/main">
  <p:tag name="KSO_WM_BEAUTIFY_FLAG" val=""/>
</p:tagLst>
</file>

<file path=ppt/tags/tag1286.xml><?xml version="1.0" encoding="utf-8"?>
<p:tagLst xmlns:p="http://schemas.openxmlformats.org/presentationml/2006/main">
  <p:tag name="KSO_WM_BEAUTIFY_FLAG" val=""/>
</p:tagLst>
</file>

<file path=ppt/tags/tag1287.xml><?xml version="1.0" encoding="utf-8"?>
<p:tagLst xmlns:p="http://schemas.openxmlformats.org/presentationml/2006/main">
  <p:tag name="KSO_WM_BEAUTIFY_FLAG" val=""/>
</p:tagLst>
</file>

<file path=ppt/tags/tag1288.xml><?xml version="1.0" encoding="utf-8"?>
<p:tagLst xmlns:p="http://schemas.openxmlformats.org/presentationml/2006/main">
  <p:tag name="KSO_WM_BEAUTIFY_FLAG" val=""/>
</p:tagLst>
</file>

<file path=ppt/tags/tag1289.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290.xml><?xml version="1.0" encoding="utf-8"?>
<p:tagLst xmlns:p="http://schemas.openxmlformats.org/presentationml/2006/main">
  <p:tag name="KSO_WM_BEAUTIFY_FLAG" val=""/>
</p:tagLst>
</file>

<file path=ppt/tags/tag1291.xml><?xml version="1.0" encoding="utf-8"?>
<p:tagLst xmlns:p="http://schemas.openxmlformats.org/presentationml/2006/main">
  <p:tag name="KSO_WM_BEAUTIFY_FLAG" val=""/>
</p:tagLst>
</file>

<file path=ppt/tags/tag1292.xml><?xml version="1.0" encoding="utf-8"?>
<p:tagLst xmlns:p="http://schemas.openxmlformats.org/presentationml/2006/main">
  <p:tag name="KSO_WM_BEAUTIFY_FLAG" val=""/>
</p:tagLst>
</file>

<file path=ppt/tags/tag1293.xml><?xml version="1.0" encoding="utf-8"?>
<p:tagLst xmlns:p="http://schemas.openxmlformats.org/presentationml/2006/main">
  <p:tag name="KSO_WM_BEAUTIFY_FLAG" val=""/>
</p:tagLst>
</file>

<file path=ppt/tags/tag1294.xml><?xml version="1.0" encoding="utf-8"?>
<p:tagLst xmlns:p="http://schemas.openxmlformats.org/presentationml/2006/main">
  <p:tag name="KSO_WM_BEAUTIFY_FLAG" val=""/>
</p:tagLst>
</file>

<file path=ppt/tags/tag1295.xml><?xml version="1.0" encoding="utf-8"?>
<p:tagLst xmlns:p="http://schemas.openxmlformats.org/presentationml/2006/main">
  <p:tag name="KSO_WM_BEAUTIFY_FLAG" val=""/>
</p:tagLst>
</file>

<file path=ppt/tags/tag1296.xml><?xml version="1.0" encoding="utf-8"?>
<p:tagLst xmlns:p="http://schemas.openxmlformats.org/presentationml/2006/main">
  <p:tag name="KSO_WM_BEAUTIFY_FLAG" val=""/>
</p:tagLst>
</file>

<file path=ppt/tags/tag1297.xml><?xml version="1.0" encoding="utf-8"?>
<p:tagLst xmlns:p="http://schemas.openxmlformats.org/presentationml/2006/main">
  <p:tag name="KSO_WM_BEAUTIFY_FLAG" val=""/>
</p:tagLst>
</file>

<file path=ppt/tags/tag1298.xml><?xml version="1.0" encoding="utf-8"?>
<p:tagLst xmlns:p="http://schemas.openxmlformats.org/presentationml/2006/main">
  <p:tag name="KSO_WM_BEAUTIFY_FLAG" val=""/>
</p:tagLst>
</file>

<file path=ppt/tags/tag129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00.xml><?xml version="1.0" encoding="utf-8"?>
<p:tagLst xmlns:p="http://schemas.openxmlformats.org/presentationml/2006/main">
  <p:tag name="KSO_WM_BEAUTIFY_FLAG" val=""/>
</p:tagLst>
</file>

<file path=ppt/tags/tag1301.xml><?xml version="1.0" encoding="utf-8"?>
<p:tagLst xmlns:p="http://schemas.openxmlformats.org/presentationml/2006/main">
  <p:tag name="KSO_WM_BEAUTIFY_FLAG" val=""/>
</p:tagLst>
</file>

<file path=ppt/tags/tag1302.xml><?xml version="1.0" encoding="utf-8"?>
<p:tagLst xmlns:p="http://schemas.openxmlformats.org/presentationml/2006/main">
  <p:tag name="KSO_WM_BEAUTIFY_FLAG" val=""/>
</p:tagLst>
</file>

<file path=ppt/tags/tag1303.xml><?xml version="1.0" encoding="utf-8"?>
<p:tagLst xmlns:p="http://schemas.openxmlformats.org/presentationml/2006/main">
  <p:tag name="KSO_WM_BEAUTIFY_FLAG" val=""/>
</p:tagLst>
</file>

<file path=ppt/tags/tag1304.xml><?xml version="1.0" encoding="utf-8"?>
<p:tagLst xmlns:p="http://schemas.openxmlformats.org/presentationml/2006/main">
  <p:tag name="KSO_WM_BEAUTIFY_FLAG" val=""/>
</p:tagLst>
</file>

<file path=ppt/tags/tag1305.xml><?xml version="1.0" encoding="utf-8"?>
<p:tagLst xmlns:p="http://schemas.openxmlformats.org/presentationml/2006/main">
  <p:tag name="KSO_WM_BEAUTIFY_FLAG" val=""/>
</p:tagLst>
</file>

<file path=ppt/tags/tag1306.xml><?xml version="1.0" encoding="utf-8"?>
<p:tagLst xmlns:p="http://schemas.openxmlformats.org/presentationml/2006/main">
  <p:tag name="KSO_WM_BEAUTIFY_FLAG" val=""/>
</p:tagLst>
</file>

<file path=ppt/tags/tag1307.xml><?xml version="1.0" encoding="utf-8"?>
<p:tagLst xmlns:p="http://schemas.openxmlformats.org/presentationml/2006/main">
  <p:tag name="KSO_WM_BEAUTIFY_FLAG" val=""/>
</p:tagLst>
</file>

<file path=ppt/tags/tag1308.xml><?xml version="1.0" encoding="utf-8"?>
<p:tagLst xmlns:p="http://schemas.openxmlformats.org/presentationml/2006/main">
  <p:tag name="KSO_WM_BEAUTIFY_FLAG" val=""/>
</p:tagLst>
</file>

<file path=ppt/tags/tag1309.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10.xml><?xml version="1.0" encoding="utf-8"?>
<p:tagLst xmlns:p="http://schemas.openxmlformats.org/presentationml/2006/main">
  <p:tag name="KSO_WM_BEAUTIFY_FLAG" val=""/>
</p:tagLst>
</file>

<file path=ppt/tags/tag1311.xml><?xml version="1.0" encoding="utf-8"?>
<p:tagLst xmlns:p="http://schemas.openxmlformats.org/presentationml/2006/main">
  <p:tag name="KSO_WM_BEAUTIFY_FLAG" val=""/>
</p:tagLst>
</file>

<file path=ppt/tags/tag1312.xml><?xml version="1.0" encoding="utf-8"?>
<p:tagLst xmlns:p="http://schemas.openxmlformats.org/presentationml/2006/main">
  <p:tag name="KSO_WM_BEAUTIFY_FLAG" val=""/>
</p:tagLst>
</file>

<file path=ppt/tags/tag1313.xml><?xml version="1.0" encoding="utf-8"?>
<p:tagLst xmlns:p="http://schemas.openxmlformats.org/presentationml/2006/main">
  <p:tag name="KSO_WM_BEAUTIFY_FLAG" val=""/>
</p:tagLst>
</file>

<file path=ppt/tags/tag1314.xml><?xml version="1.0" encoding="utf-8"?>
<p:tagLst xmlns:p="http://schemas.openxmlformats.org/presentationml/2006/main">
  <p:tag name="KSO_WM_BEAUTIFY_FLAG" val=""/>
</p:tagLst>
</file>

<file path=ppt/tags/tag1315.xml><?xml version="1.0" encoding="utf-8"?>
<p:tagLst xmlns:p="http://schemas.openxmlformats.org/presentationml/2006/main">
  <p:tag name="KSO_WM_BEAUTIFY_FLAG" val=""/>
</p:tagLst>
</file>

<file path=ppt/tags/tag1316.xml><?xml version="1.0" encoding="utf-8"?>
<p:tagLst xmlns:p="http://schemas.openxmlformats.org/presentationml/2006/main">
  <p:tag name="KSO_WM_BEAUTIFY_FLAG" val=""/>
</p:tagLst>
</file>

<file path=ppt/tags/tag1317.xml><?xml version="1.0" encoding="utf-8"?>
<p:tagLst xmlns:p="http://schemas.openxmlformats.org/presentationml/2006/main">
  <p:tag name="KSO_WM_BEAUTIFY_FLAG" val=""/>
</p:tagLst>
</file>

<file path=ppt/tags/tag1318.xml><?xml version="1.0" encoding="utf-8"?>
<p:tagLst xmlns:p="http://schemas.openxmlformats.org/presentationml/2006/main">
  <p:tag name="KSO_WM_BEAUTIFY_FLAG" val=""/>
</p:tagLst>
</file>

<file path=ppt/tags/tag1319.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20.xml><?xml version="1.0" encoding="utf-8"?>
<p:tagLst xmlns:p="http://schemas.openxmlformats.org/presentationml/2006/main">
  <p:tag name="KSO_WM_BEAUTIFY_FLAG" val=""/>
</p:tagLst>
</file>

<file path=ppt/tags/tag1321.xml><?xml version="1.0" encoding="utf-8"?>
<p:tagLst xmlns:p="http://schemas.openxmlformats.org/presentationml/2006/main">
  <p:tag name="KSO_WM_BEAUTIFY_FLAG" val=""/>
</p:tagLst>
</file>

<file path=ppt/tags/tag1322.xml><?xml version="1.0" encoding="utf-8"?>
<p:tagLst xmlns:p="http://schemas.openxmlformats.org/presentationml/2006/main">
  <p:tag name="KSO_WM_BEAUTIFY_FLAG" val=""/>
</p:tagLst>
</file>

<file path=ppt/tags/tag1323.xml><?xml version="1.0" encoding="utf-8"?>
<p:tagLst xmlns:p="http://schemas.openxmlformats.org/presentationml/2006/main">
  <p:tag name="KSO_WM_BEAUTIFY_FLAG" val=""/>
</p:tagLst>
</file>

<file path=ppt/tags/tag1324.xml><?xml version="1.0" encoding="utf-8"?>
<p:tagLst xmlns:p="http://schemas.openxmlformats.org/presentationml/2006/main">
  <p:tag name="KSO_WM_BEAUTIFY_FLAG" val=""/>
</p:tagLst>
</file>

<file path=ppt/tags/tag1325.xml><?xml version="1.0" encoding="utf-8"?>
<p:tagLst xmlns:p="http://schemas.openxmlformats.org/presentationml/2006/main">
  <p:tag name="KSO_WM_BEAUTIFY_FLAG" val=""/>
</p:tagLst>
</file>

<file path=ppt/tags/tag1326.xml><?xml version="1.0" encoding="utf-8"?>
<p:tagLst xmlns:p="http://schemas.openxmlformats.org/presentationml/2006/main">
  <p:tag name="KSO_WM_BEAUTIFY_FLAG" val=""/>
</p:tagLst>
</file>

<file path=ppt/tags/tag1327.xml><?xml version="1.0" encoding="utf-8"?>
<p:tagLst xmlns:p="http://schemas.openxmlformats.org/presentationml/2006/main">
  <p:tag name="KSO_WM_BEAUTIFY_FLAG" val=""/>
</p:tagLst>
</file>

<file path=ppt/tags/tag1328.xml><?xml version="1.0" encoding="utf-8"?>
<p:tagLst xmlns:p="http://schemas.openxmlformats.org/presentationml/2006/main">
  <p:tag name="KSO_WM_BEAUTIFY_FLAG" val=""/>
</p:tagLst>
</file>

<file path=ppt/tags/tag1329.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30.xml><?xml version="1.0" encoding="utf-8"?>
<p:tagLst xmlns:p="http://schemas.openxmlformats.org/presentationml/2006/main">
  <p:tag name="KSO_WM_BEAUTIFY_FLAG" val=""/>
</p:tagLst>
</file>

<file path=ppt/tags/tag1331.xml><?xml version="1.0" encoding="utf-8"?>
<p:tagLst xmlns:p="http://schemas.openxmlformats.org/presentationml/2006/main">
  <p:tag name="KSO_WM_BEAUTIFY_FLAG" val=""/>
</p:tagLst>
</file>

<file path=ppt/tags/tag1332.xml><?xml version="1.0" encoding="utf-8"?>
<p:tagLst xmlns:p="http://schemas.openxmlformats.org/presentationml/2006/main">
  <p:tag name="KSO_WM_BEAUTIFY_FLAG" val=""/>
</p:tagLst>
</file>

<file path=ppt/tags/tag1333.xml><?xml version="1.0" encoding="utf-8"?>
<p:tagLst xmlns:p="http://schemas.openxmlformats.org/presentationml/2006/main">
  <p:tag name="KSO_WM_BEAUTIFY_FLAG" val=""/>
</p:tagLst>
</file>

<file path=ppt/tags/tag1334.xml><?xml version="1.0" encoding="utf-8"?>
<p:tagLst xmlns:p="http://schemas.openxmlformats.org/presentationml/2006/main">
  <p:tag name="KSO_WM_BEAUTIFY_FLAG" val=""/>
</p:tagLst>
</file>

<file path=ppt/tags/tag1335.xml><?xml version="1.0" encoding="utf-8"?>
<p:tagLst xmlns:p="http://schemas.openxmlformats.org/presentationml/2006/main">
  <p:tag name="KSO_WM_BEAUTIFY_FLAG" val=""/>
</p:tagLst>
</file>

<file path=ppt/tags/tag1336.xml><?xml version="1.0" encoding="utf-8"?>
<p:tagLst xmlns:p="http://schemas.openxmlformats.org/presentationml/2006/main">
  <p:tag name="KSO_WM_BEAUTIFY_FLAG" val=""/>
</p:tagLst>
</file>

<file path=ppt/tags/tag1337.xml><?xml version="1.0" encoding="utf-8"?>
<p:tagLst xmlns:p="http://schemas.openxmlformats.org/presentationml/2006/main">
  <p:tag name="KSO_WM_BEAUTIFY_FLAG" val=""/>
</p:tagLst>
</file>

<file path=ppt/tags/tag1338.xml><?xml version="1.0" encoding="utf-8"?>
<p:tagLst xmlns:p="http://schemas.openxmlformats.org/presentationml/2006/main">
  <p:tag name="KSO_WM_BEAUTIFY_FLAG" val=""/>
</p:tagLst>
</file>

<file path=ppt/tags/tag1339.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40.xml><?xml version="1.0" encoding="utf-8"?>
<p:tagLst xmlns:p="http://schemas.openxmlformats.org/presentationml/2006/main">
  <p:tag name="KSO_WM_BEAUTIFY_FLAG" val=""/>
</p:tagLst>
</file>

<file path=ppt/tags/tag1341.xml><?xml version="1.0" encoding="utf-8"?>
<p:tagLst xmlns:p="http://schemas.openxmlformats.org/presentationml/2006/main">
  <p:tag name="KSO_WM_BEAUTIFY_FLAG" val=""/>
</p:tagLst>
</file>

<file path=ppt/tags/tag1342.xml><?xml version="1.0" encoding="utf-8"?>
<p:tagLst xmlns:p="http://schemas.openxmlformats.org/presentationml/2006/main">
  <p:tag name="KSO_WM_BEAUTIFY_FLAG" val=""/>
</p:tagLst>
</file>

<file path=ppt/tags/tag1343.xml><?xml version="1.0" encoding="utf-8"?>
<p:tagLst xmlns:p="http://schemas.openxmlformats.org/presentationml/2006/main">
  <p:tag name="KSO_WM_BEAUTIFY_FLAG" val=""/>
</p:tagLst>
</file>

<file path=ppt/tags/tag1344.xml><?xml version="1.0" encoding="utf-8"?>
<p:tagLst xmlns:p="http://schemas.openxmlformats.org/presentationml/2006/main">
  <p:tag name="KSO_WM_BEAUTIFY_FLAG" val=""/>
</p:tagLst>
</file>

<file path=ppt/tags/tag1345.xml><?xml version="1.0" encoding="utf-8"?>
<p:tagLst xmlns:p="http://schemas.openxmlformats.org/presentationml/2006/main">
  <p:tag name="KSO_WM_BEAUTIFY_FLAG" val=""/>
</p:tagLst>
</file>

<file path=ppt/tags/tag1346.xml><?xml version="1.0" encoding="utf-8"?>
<p:tagLst xmlns:p="http://schemas.openxmlformats.org/presentationml/2006/main">
  <p:tag name="KSO_WM_BEAUTIFY_FLAG" val=""/>
</p:tagLst>
</file>

<file path=ppt/tags/tag1347.xml><?xml version="1.0" encoding="utf-8"?>
<p:tagLst xmlns:p="http://schemas.openxmlformats.org/presentationml/2006/main">
  <p:tag name="KSO_WM_BEAUTIFY_FLAG" val=""/>
</p:tagLst>
</file>

<file path=ppt/tags/tag1348.xml><?xml version="1.0" encoding="utf-8"?>
<p:tagLst xmlns:p="http://schemas.openxmlformats.org/presentationml/2006/main">
  <p:tag name="KSO_WM_BEAUTIFY_FLAG" val=""/>
</p:tagLst>
</file>

<file path=ppt/tags/tag1349.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50.xml><?xml version="1.0" encoding="utf-8"?>
<p:tagLst xmlns:p="http://schemas.openxmlformats.org/presentationml/2006/main">
  <p:tag name="KSO_WM_BEAUTIFY_FLAG" val=""/>
</p:tagLst>
</file>

<file path=ppt/tags/tag1351.xml><?xml version="1.0" encoding="utf-8"?>
<p:tagLst xmlns:p="http://schemas.openxmlformats.org/presentationml/2006/main">
  <p:tag name="KSO_WM_BEAUTIFY_FLAG" val=""/>
</p:tagLst>
</file>

<file path=ppt/tags/tag1352.xml><?xml version="1.0" encoding="utf-8"?>
<p:tagLst xmlns:p="http://schemas.openxmlformats.org/presentationml/2006/main">
  <p:tag name="KSO_WM_BEAUTIFY_FLAG" val=""/>
</p:tagLst>
</file>

<file path=ppt/tags/tag1353.xml><?xml version="1.0" encoding="utf-8"?>
<p:tagLst xmlns:p="http://schemas.openxmlformats.org/presentationml/2006/main">
  <p:tag name="KSO_WM_BEAUTIFY_FLAG" val=""/>
</p:tagLst>
</file>

<file path=ppt/tags/tag1354.xml><?xml version="1.0" encoding="utf-8"?>
<p:tagLst xmlns:p="http://schemas.openxmlformats.org/presentationml/2006/main">
  <p:tag name="KSO_WM_BEAUTIFY_FLAG" val=""/>
</p:tagLst>
</file>

<file path=ppt/tags/tag1355.xml><?xml version="1.0" encoding="utf-8"?>
<p:tagLst xmlns:p="http://schemas.openxmlformats.org/presentationml/2006/main">
  <p:tag name="KSO_WM_BEAUTIFY_FLAG" val=""/>
</p:tagLst>
</file>

<file path=ppt/tags/tag1356.xml><?xml version="1.0" encoding="utf-8"?>
<p:tagLst xmlns:p="http://schemas.openxmlformats.org/presentationml/2006/main">
  <p:tag name="KSO_WM_BEAUTIFY_FLAG" val=""/>
</p:tagLst>
</file>

<file path=ppt/tags/tag1357.xml><?xml version="1.0" encoding="utf-8"?>
<p:tagLst xmlns:p="http://schemas.openxmlformats.org/presentationml/2006/main">
  <p:tag name="KSO_WM_BEAUTIFY_FLAG" val=""/>
</p:tagLst>
</file>

<file path=ppt/tags/tag1358.xml><?xml version="1.0" encoding="utf-8"?>
<p:tagLst xmlns:p="http://schemas.openxmlformats.org/presentationml/2006/main">
  <p:tag name="KSO_WM_BEAUTIFY_FLAG" val=""/>
</p:tagLst>
</file>

<file path=ppt/tags/tag1359.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60.xml><?xml version="1.0" encoding="utf-8"?>
<p:tagLst xmlns:p="http://schemas.openxmlformats.org/presentationml/2006/main">
  <p:tag name="KSO_WM_BEAUTIFY_FLAG" val=""/>
</p:tagLst>
</file>

<file path=ppt/tags/tag1361.xml><?xml version="1.0" encoding="utf-8"?>
<p:tagLst xmlns:p="http://schemas.openxmlformats.org/presentationml/2006/main">
  <p:tag name="KSO_WM_BEAUTIFY_FLAG" val=""/>
</p:tagLst>
</file>

<file path=ppt/tags/tag1362.xml><?xml version="1.0" encoding="utf-8"?>
<p:tagLst xmlns:p="http://schemas.openxmlformats.org/presentationml/2006/main">
  <p:tag name="KSO_WM_BEAUTIFY_FLAG" val=""/>
</p:tagLst>
</file>

<file path=ppt/tags/tag1363.xml><?xml version="1.0" encoding="utf-8"?>
<p:tagLst xmlns:p="http://schemas.openxmlformats.org/presentationml/2006/main">
  <p:tag name="KSO_WM_BEAUTIFY_FLAG" val=""/>
</p:tagLst>
</file>

<file path=ppt/tags/tag1364.xml><?xml version="1.0" encoding="utf-8"?>
<p:tagLst xmlns:p="http://schemas.openxmlformats.org/presentationml/2006/main">
  <p:tag name="KSO_WM_BEAUTIFY_FLAG" val=""/>
</p:tagLst>
</file>

<file path=ppt/tags/tag1365.xml><?xml version="1.0" encoding="utf-8"?>
<p:tagLst xmlns:p="http://schemas.openxmlformats.org/presentationml/2006/main">
  <p:tag name="KSO_WM_BEAUTIFY_FLAG" val=""/>
</p:tagLst>
</file>

<file path=ppt/tags/tag1366.xml><?xml version="1.0" encoding="utf-8"?>
<p:tagLst xmlns:p="http://schemas.openxmlformats.org/presentationml/2006/main">
  <p:tag name="KSO_WM_BEAUTIFY_FLAG" val=""/>
</p:tagLst>
</file>

<file path=ppt/tags/tag1367.xml><?xml version="1.0" encoding="utf-8"?>
<p:tagLst xmlns:p="http://schemas.openxmlformats.org/presentationml/2006/main">
  <p:tag name="KSO_WM_BEAUTIFY_FLAG" val=""/>
</p:tagLst>
</file>

<file path=ppt/tags/tag1368.xml><?xml version="1.0" encoding="utf-8"?>
<p:tagLst xmlns:p="http://schemas.openxmlformats.org/presentationml/2006/main">
  <p:tag name="KSO_WM_BEAUTIFY_FLAG" val=""/>
</p:tagLst>
</file>

<file path=ppt/tags/tag1369.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70.xml><?xml version="1.0" encoding="utf-8"?>
<p:tagLst xmlns:p="http://schemas.openxmlformats.org/presentationml/2006/main">
  <p:tag name="KSO_WM_BEAUTIFY_FLAG" val=""/>
</p:tagLst>
</file>

<file path=ppt/tags/tag1371.xml><?xml version="1.0" encoding="utf-8"?>
<p:tagLst xmlns:p="http://schemas.openxmlformats.org/presentationml/2006/main">
  <p:tag name="KSO_WM_BEAUTIFY_FLAG" val=""/>
</p:tagLst>
</file>

<file path=ppt/tags/tag1372.xml><?xml version="1.0" encoding="utf-8"?>
<p:tagLst xmlns:p="http://schemas.openxmlformats.org/presentationml/2006/main">
  <p:tag name="KSO_WM_BEAUTIFY_FLAG" val=""/>
</p:tagLst>
</file>

<file path=ppt/tags/tag1373.xml><?xml version="1.0" encoding="utf-8"?>
<p:tagLst xmlns:p="http://schemas.openxmlformats.org/presentationml/2006/main">
  <p:tag name="KSO_WM_BEAUTIFY_FLAG" val=""/>
</p:tagLst>
</file>

<file path=ppt/tags/tag1374.xml><?xml version="1.0" encoding="utf-8"?>
<p:tagLst xmlns:p="http://schemas.openxmlformats.org/presentationml/2006/main">
  <p:tag name="KSO_WM_BEAUTIFY_FLAG" val=""/>
</p:tagLst>
</file>

<file path=ppt/tags/tag1375.xml><?xml version="1.0" encoding="utf-8"?>
<p:tagLst xmlns:p="http://schemas.openxmlformats.org/presentationml/2006/main">
  <p:tag name="KSO_WM_BEAUTIFY_FLAG" val=""/>
</p:tagLst>
</file>

<file path=ppt/tags/tag1376.xml><?xml version="1.0" encoding="utf-8"?>
<p:tagLst xmlns:p="http://schemas.openxmlformats.org/presentationml/2006/main">
  <p:tag name="KSO_WM_BEAUTIFY_FLAG" val=""/>
</p:tagLst>
</file>

<file path=ppt/tags/tag1377.xml><?xml version="1.0" encoding="utf-8"?>
<p:tagLst xmlns:p="http://schemas.openxmlformats.org/presentationml/2006/main">
  <p:tag name="KSO_WM_BEAUTIFY_FLAG" val=""/>
</p:tagLst>
</file>

<file path=ppt/tags/tag1378.xml><?xml version="1.0" encoding="utf-8"?>
<p:tagLst xmlns:p="http://schemas.openxmlformats.org/presentationml/2006/main">
  <p:tag name="KSO_WM_BEAUTIFY_FLAG" val=""/>
</p:tagLst>
</file>

<file path=ppt/tags/tag1379.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80.xml><?xml version="1.0" encoding="utf-8"?>
<p:tagLst xmlns:p="http://schemas.openxmlformats.org/presentationml/2006/main">
  <p:tag name="KSO_WM_BEAUTIFY_FLAG" val=""/>
</p:tagLst>
</file>

<file path=ppt/tags/tag1381.xml><?xml version="1.0" encoding="utf-8"?>
<p:tagLst xmlns:p="http://schemas.openxmlformats.org/presentationml/2006/main">
  <p:tag name="KSO_WM_BEAUTIFY_FLAG" val=""/>
</p:tagLst>
</file>

<file path=ppt/tags/tag1382.xml><?xml version="1.0" encoding="utf-8"?>
<p:tagLst xmlns:p="http://schemas.openxmlformats.org/presentationml/2006/main">
  <p:tag name="KSO_WM_BEAUTIFY_FLAG" val=""/>
</p:tagLst>
</file>

<file path=ppt/tags/tag1383.xml><?xml version="1.0" encoding="utf-8"?>
<p:tagLst xmlns:p="http://schemas.openxmlformats.org/presentationml/2006/main">
  <p:tag name="KSO_WM_BEAUTIFY_FLAG" val=""/>
</p:tagLst>
</file>

<file path=ppt/tags/tag1384.xml><?xml version="1.0" encoding="utf-8"?>
<p:tagLst xmlns:p="http://schemas.openxmlformats.org/presentationml/2006/main">
  <p:tag name="KSO_WM_BEAUTIFY_FLAG" val=""/>
</p:tagLst>
</file>

<file path=ppt/tags/tag1385.xml><?xml version="1.0" encoding="utf-8"?>
<p:tagLst xmlns:p="http://schemas.openxmlformats.org/presentationml/2006/main">
  <p:tag name="KSO_WM_BEAUTIFY_FLAG" val=""/>
</p:tagLst>
</file>

<file path=ppt/tags/tag1386.xml><?xml version="1.0" encoding="utf-8"?>
<p:tagLst xmlns:p="http://schemas.openxmlformats.org/presentationml/2006/main">
  <p:tag name="KSO_WM_BEAUTIFY_FLAG" val=""/>
</p:tagLst>
</file>

<file path=ppt/tags/tag1387.xml><?xml version="1.0" encoding="utf-8"?>
<p:tagLst xmlns:p="http://schemas.openxmlformats.org/presentationml/2006/main">
  <p:tag name="KSO_WM_BEAUTIFY_FLAG" val=""/>
</p:tagLst>
</file>

<file path=ppt/tags/tag1388.xml><?xml version="1.0" encoding="utf-8"?>
<p:tagLst xmlns:p="http://schemas.openxmlformats.org/presentationml/2006/main">
  <p:tag name="KSO_WM_BEAUTIFY_FLAG" val=""/>
</p:tagLst>
</file>

<file path=ppt/tags/tag1389.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390.xml><?xml version="1.0" encoding="utf-8"?>
<p:tagLst xmlns:p="http://schemas.openxmlformats.org/presentationml/2006/main">
  <p:tag name="KSO_WM_BEAUTIFY_FLAG" val=""/>
</p:tagLst>
</file>

<file path=ppt/tags/tag1391.xml><?xml version="1.0" encoding="utf-8"?>
<p:tagLst xmlns:p="http://schemas.openxmlformats.org/presentationml/2006/main">
  <p:tag name="KSO_WM_BEAUTIFY_FLAG" val=""/>
</p:tagLst>
</file>

<file path=ppt/tags/tag1392.xml><?xml version="1.0" encoding="utf-8"?>
<p:tagLst xmlns:p="http://schemas.openxmlformats.org/presentationml/2006/main">
  <p:tag name="KSO_WM_BEAUTIFY_FLAG" val=""/>
</p:tagLst>
</file>

<file path=ppt/tags/tag1393.xml><?xml version="1.0" encoding="utf-8"?>
<p:tagLst xmlns:p="http://schemas.openxmlformats.org/presentationml/2006/main">
  <p:tag name="KSO_WM_BEAUTIFY_FLAG" val=""/>
</p:tagLst>
</file>

<file path=ppt/tags/tag1394.xml><?xml version="1.0" encoding="utf-8"?>
<p:tagLst xmlns:p="http://schemas.openxmlformats.org/presentationml/2006/main">
  <p:tag name="KSO_WM_BEAUTIFY_FLAG" val=""/>
</p:tagLst>
</file>

<file path=ppt/tags/tag1395.xml><?xml version="1.0" encoding="utf-8"?>
<p:tagLst xmlns:p="http://schemas.openxmlformats.org/presentationml/2006/main">
  <p:tag name="KSO_WM_BEAUTIFY_FLAG" val=""/>
</p:tagLst>
</file>

<file path=ppt/tags/tag1396.xml><?xml version="1.0" encoding="utf-8"?>
<p:tagLst xmlns:p="http://schemas.openxmlformats.org/presentationml/2006/main">
  <p:tag name="KSO_WM_BEAUTIFY_FLAG" val=""/>
</p:tagLst>
</file>

<file path=ppt/tags/tag1397.xml><?xml version="1.0" encoding="utf-8"?>
<p:tagLst xmlns:p="http://schemas.openxmlformats.org/presentationml/2006/main">
  <p:tag name="KSO_WM_BEAUTIFY_FLAG" val=""/>
</p:tagLst>
</file>

<file path=ppt/tags/tag1398.xml><?xml version="1.0" encoding="utf-8"?>
<p:tagLst xmlns:p="http://schemas.openxmlformats.org/presentationml/2006/main">
  <p:tag name="KSO_WM_BEAUTIFY_FLAG" val=""/>
</p:tagLst>
</file>

<file path=ppt/tags/tag139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00.xml><?xml version="1.0" encoding="utf-8"?>
<p:tagLst xmlns:p="http://schemas.openxmlformats.org/presentationml/2006/main">
  <p:tag name="KSO_WM_BEAUTIFY_FLAG" val=""/>
</p:tagLst>
</file>

<file path=ppt/tags/tag1401.xml><?xml version="1.0" encoding="utf-8"?>
<p:tagLst xmlns:p="http://schemas.openxmlformats.org/presentationml/2006/main">
  <p:tag name="KSO_WM_BEAUTIFY_FLAG" val=""/>
</p:tagLst>
</file>

<file path=ppt/tags/tag1402.xml><?xml version="1.0" encoding="utf-8"?>
<p:tagLst xmlns:p="http://schemas.openxmlformats.org/presentationml/2006/main">
  <p:tag name="KSO_WM_BEAUTIFY_FLAG" val=""/>
</p:tagLst>
</file>

<file path=ppt/tags/tag1403.xml><?xml version="1.0" encoding="utf-8"?>
<p:tagLst xmlns:p="http://schemas.openxmlformats.org/presentationml/2006/main">
  <p:tag name="KSO_WM_BEAUTIFY_FLAG" val=""/>
</p:tagLst>
</file>

<file path=ppt/tags/tag1404.xml><?xml version="1.0" encoding="utf-8"?>
<p:tagLst xmlns:p="http://schemas.openxmlformats.org/presentationml/2006/main">
  <p:tag name="KSO_WM_BEAUTIFY_FLAG" val=""/>
</p:tagLst>
</file>

<file path=ppt/tags/tag1405.xml><?xml version="1.0" encoding="utf-8"?>
<p:tagLst xmlns:p="http://schemas.openxmlformats.org/presentationml/2006/main">
  <p:tag name="KSO_WM_BEAUTIFY_FLAG" val=""/>
</p:tagLst>
</file>

<file path=ppt/tags/tag1406.xml><?xml version="1.0" encoding="utf-8"?>
<p:tagLst xmlns:p="http://schemas.openxmlformats.org/presentationml/2006/main">
  <p:tag name="KSO_WM_BEAUTIFY_FLAG" val=""/>
</p:tagLst>
</file>

<file path=ppt/tags/tag1407.xml><?xml version="1.0" encoding="utf-8"?>
<p:tagLst xmlns:p="http://schemas.openxmlformats.org/presentationml/2006/main">
  <p:tag name="KSO_WM_BEAUTIFY_FLAG" val=""/>
</p:tagLst>
</file>

<file path=ppt/tags/tag1408.xml><?xml version="1.0" encoding="utf-8"?>
<p:tagLst xmlns:p="http://schemas.openxmlformats.org/presentationml/2006/main">
  <p:tag name="KSO_WM_BEAUTIFY_FLAG" val=""/>
</p:tagLst>
</file>

<file path=ppt/tags/tag1409.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10.xml><?xml version="1.0" encoding="utf-8"?>
<p:tagLst xmlns:p="http://schemas.openxmlformats.org/presentationml/2006/main">
  <p:tag name="KSO_WM_BEAUTIFY_FLAG" val=""/>
</p:tagLst>
</file>

<file path=ppt/tags/tag1411.xml><?xml version="1.0" encoding="utf-8"?>
<p:tagLst xmlns:p="http://schemas.openxmlformats.org/presentationml/2006/main">
  <p:tag name="KSO_WM_BEAUTIFY_FLAG" val=""/>
</p:tagLst>
</file>

<file path=ppt/tags/tag1412.xml><?xml version="1.0" encoding="utf-8"?>
<p:tagLst xmlns:p="http://schemas.openxmlformats.org/presentationml/2006/main">
  <p:tag name="KSO_WM_BEAUTIFY_FLAG" val=""/>
</p:tagLst>
</file>

<file path=ppt/tags/tag1413.xml><?xml version="1.0" encoding="utf-8"?>
<p:tagLst xmlns:p="http://schemas.openxmlformats.org/presentationml/2006/main">
  <p:tag name="KSO_WM_BEAUTIFY_FLAG" val=""/>
</p:tagLst>
</file>

<file path=ppt/tags/tag1414.xml><?xml version="1.0" encoding="utf-8"?>
<p:tagLst xmlns:p="http://schemas.openxmlformats.org/presentationml/2006/main">
  <p:tag name="KSO_WM_BEAUTIFY_FLAG" val=""/>
</p:tagLst>
</file>

<file path=ppt/tags/tag1415.xml><?xml version="1.0" encoding="utf-8"?>
<p:tagLst xmlns:p="http://schemas.openxmlformats.org/presentationml/2006/main">
  <p:tag name="KSO_WM_BEAUTIFY_FLAG" val=""/>
</p:tagLst>
</file>

<file path=ppt/tags/tag1416.xml><?xml version="1.0" encoding="utf-8"?>
<p:tagLst xmlns:p="http://schemas.openxmlformats.org/presentationml/2006/main">
  <p:tag name="KSO_WM_BEAUTIFY_FLAG" val=""/>
</p:tagLst>
</file>

<file path=ppt/tags/tag1417.xml><?xml version="1.0" encoding="utf-8"?>
<p:tagLst xmlns:p="http://schemas.openxmlformats.org/presentationml/2006/main">
  <p:tag name="KSO_WM_BEAUTIFY_FLAG" val=""/>
</p:tagLst>
</file>

<file path=ppt/tags/tag1418.xml><?xml version="1.0" encoding="utf-8"?>
<p:tagLst xmlns:p="http://schemas.openxmlformats.org/presentationml/2006/main">
  <p:tag name="KSO_WM_BEAUTIFY_FLAG" val=""/>
</p:tagLst>
</file>

<file path=ppt/tags/tag1419.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20.xml><?xml version="1.0" encoding="utf-8"?>
<p:tagLst xmlns:p="http://schemas.openxmlformats.org/presentationml/2006/main">
  <p:tag name="KSO_WM_BEAUTIFY_FLAG" val=""/>
</p:tagLst>
</file>

<file path=ppt/tags/tag1421.xml><?xml version="1.0" encoding="utf-8"?>
<p:tagLst xmlns:p="http://schemas.openxmlformats.org/presentationml/2006/main">
  <p:tag name="KSO_WM_BEAUTIFY_FLAG" val=""/>
</p:tagLst>
</file>

<file path=ppt/tags/tag1422.xml><?xml version="1.0" encoding="utf-8"?>
<p:tagLst xmlns:p="http://schemas.openxmlformats.org/presentationml/2006/main">
  <p:tag name="KSO_WM_BEAUTIFY_FLAG" val=""/>
</p:tagLst>
</file>

<file path=ppt/tags/tag1423.xml><?xml version="1.0" encoding="utf-8"?>
<p:tagLst xmlns:p="http://schemas.openxmlformats.org/presentationml/2006/main">
  <p:tag name="KSO_WM_BEAUTIFY_FLAG" val=""/>
</p:tagLst>
</file>

<file path=ppt/tags/tag1424.xml><?xml version="1.0" encoding="utf-8"?>
<p:tagLst xmlns:p="http://schemas.openxmlformats.org/presentationml/2006/main">
  <p:tag name="KSO_WM_BEAUTIFY_FLAG" val=""/>
</p:tagLst>
</file>

<file path=ppt/tags/tag1425.xml><?xml version="1.0" encoding="utf-8"?>
<p:tagLst xmlns:p="http://schemas.openxmlformats.org/presentationml/2006/main">
  <p:tag name="KSO_WM_BEAUTIFY_FLAG" val=""/>
</p:tagLst>
</file>

<file path=ppt/tags/tag1426.xml><?xml version="1.0" encoding="utf-8"?>
<p:tagLst xmlns:p="http://schemas.openxmlformats.org/presentationml/2006/main">
  <p:tag name="KSO_WM_BEAUTIFY_FLAG" val=""/>
</p:tagLst>
</file>

<file path=ppt/tags/tag1427.xml><?xml version="1.0" encoding="utf-8"?>
<p:tagLst xmlns:p="http://schemas.openxmlformats.org/presentationml/2006/main">
  <p:tag name="KSO_WM_BEAUTIFY_FLAG" val=""/>
</p:tagLst>
</file>

<file path=ppt/tags/tag1428.xml><?xml version="1.0" encoding="utf-8"?>
<p:tagLst xmlns:p="http://schemas.openxmlformats.org/presentationml/2006/main">
  <p:tag name="KSO_WM_BEAUTIFY_FLAG" val=""/>
</p:tagLst>
</file>

<file path=ppt/tags/tag1429.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30.xml><?xml version="1.0" encoding="utf-8"?>
<p:tagLst xmlns:p="http://schemas.openxmlformats.org/presentationml/2006/main">
  <p:tag name="KSO_WM_BEAUTIFY_FLAG" val=""/>
</p:tagLst>
</file>

<file path=ppt/tags/tag1431.xml><?xml version="1.0" encoding="utf-8"?>
<p:tagLst xmlns:p="http://schemas.openxmlformats.org/presentationml/2006/main">
  <p:tag name="KSO_WM_BEAUTIFY_FLAG" val=""/>
</p:tagLst>
</file>

<file path=ppt/tags/tag1432.xml><?xml version="1.0" encoding="utf-8"?>
<p:tagLst xmlns:p="http://schemas.openxmlformats.org/presentationml/2006/main">
  <p:tag name="KSO_WM_BEAUTIFY_FLAG" val=""/>
</p:tagLst>
</file>

<file path=ppt/tags/tag1433.xml><?xml version="1.0" encoding="utf-8"?>
<p:tagLst xmlns:p="http://schemas.openxmlformats.org/presentationml/2006/main">
  <p:tag name="KSO_WM_BEAUTIFY_FLAG" val=""/>
</p:tagLst>
</file>

<file path=ppt/tags/tag1434.xml><?xml version="1.0" encoding="utf-8"?>
<p:tagLst xmlns:p="http://schemas.openxmlformats.org/presentationml/2006/main">
  <p:tag name="KSO_WM_BEAUTIFY_FLAG" val=""/>
</p:tagLst>
</file>

<file path=ppt/tags/tag1435.xml><?xml version="1.0" encoding="utf-8"?>
<p:tagLst xmlns:p="http://schemas.openxmlformats.org/presentationml/2006/main">
  <p:tag name="KSO_WM_BEAUTIFY_FLAG" val=""/>
</p:tagLst>
</file>

<file path=ppt/tags/tag1436.xml><?xml version="1.0" encoding="utf-8"?>
<p:tagLst xmlns:p="http://schemas.openxmlformats.org/presentationml/2006/main">
  <p:tag name="KSO_WM_BEAUTIFY_FLAG" val=""/>
</p:tagLst>
</file>

<file path=ppt/tags/tag1437.xml><?xml version="1.0" encoding="utf-8"?>
<p:tagLst xmlns:p="http://schemas.openxmlformats.org/presentationml/2006/main">
  <p:tag name="KSO_WM_BEAUTIFY_FLAG" val=""/>
</p:tagLst>
</file>

<file path=ppt/tags/tag1438.xml><?xml version="1.0" encoding="utf-8"?>
<p:tagLst xmlns:p="http://schemas.openxmlformats.org/presentationml/2006/main">
  <p:tag name="KSO_WM_BEAUTIFY_FLAG" val=""/>
</p:tagLst>
</file>

<file path=ppt/tags/tag1439.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40.xml><?xml version="1.0" encoding="utf-8"?>
<p:tagLst xmlns:p="http://schemas.openxmlformats.org/presentationml/2006/main">
  <p:tag name="KSO_WM_BEAUTIFY_FLAG" val=""/>
</p:tagLst>
</file>

<file path=ppt/tags/tag1441.xml><?xml version="1.0" encoding="utf-8"?>
<p:tagLst xmlns:p="http://schemas.openxmlformats.org/presentationml/2006/main">
  <p:tag name="KSO_WM_BEAUTIFY_FLAG" val=""/>
</p:tagLst>
</file>

<file path=ppt/tags/tag1442.xml><?xml version="1.0" encoding="utf-8"?>
<p:tagLst xmlns:p="http://schemas.openxmlformats.org/presentationml/2006/main">
  <p:tag name="KSO_WM_BEAUTIFY_FLAG" val=""/>
</p:tagLst>
</file>

<file path=ppt/tags/tag1443.xml><?xml version="1.0" encoding="utf-8"?>
<p:tagLst xmlns:p="http://schemas.openxmlformats.org/presentationml/2006/main">
  <p:tag name="KSO_WM_BEAUTIFY_FLAG" val=""/>
</p:tagLst>
</file>

<file path=ppt/tags/tag1444.xml><?xml version="1.0" encoding="utf-8"?>
<p:tagLst xmlns:p="http://schemas.openxmlformats.org/presentationml/2006/main">
  <p:tag name="KSO_WM_BEAUTIFY_FLAG" val=""/>
</p:tagLst>
</file>

<file path=ppt/tags/tag1445.xml><?xml version="1.0" encoding="utf-8"?>
<p:tagLst xmlns:p="http://schemas.openxmlformats.org/presentationml/2006/main">
  <p:tag name="KSO_WM_BEAUTIFY_FLAG" val=""/>
</p:tagLst>
</file>

<file path=ppt/tags/tag1446.xml><?xml version="1.0" encoding="utf-8"?>
<p:tagLst xmlns:p="http://schemas.openxmlformats.org/presentationml/2006/main">
  <p:tag name="KSO_WM_BEAUTIFY_FLAG" val=""/>
</p:tagLst>
</file>

<file path=ppt/tags/tag1447.xml><?xml version="1.0" encoding="utf-8"?>
<p:tagLst xmlns:p="http://schemas.openxmlformats.org/presentationml/2006/main">
  <p:tag name="KSO_WM_BEAUTIFY_FLAG" val=""/>
</p:tagLst>
</file>

<file path=ppt/tags/tag1448.xml><?xml version="1.0" encoding="utf-8"?>
<p:tagLst xmlns:p="http://schemas.openxmlformats.org/presentationml/2006/main">
  <p:tag name="KSO_WM_BEAUTIFY_FLAG" val=""/>
</p:tagLst>
</file>

<file path=ppt/tags/tag1449.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50.xml><?xml version="1.0" encoding="utf-8"?>
<p:tagLst xmlns:p="http://schemas.openxmlformats.org/presentationml/2006/main">
  <p:tag name="KSO_WM_BEAUTIFY_FLAG" val=""/>
</p:tagLst>
</file>

<file path=ppt/tags/tag1451.xml><?xml version="1.0" encoding="utf-8"?>
<p:tagLst xmlns:p="http://schemas.openxmlformats.org/presentationml/2006/main">
  <p:tag name="KSO_WM_BEAUTIFY_FLAG" val=""/>
</p:tagLst>
</file>

<file path=ppt/tags/tag1452.xml><?xml version="1.0" encoding="utf-8"?>
<p:tagLst xmlns:p="http://schemas.openxmlformats.org/presentationml/2006/main">
  <p:tag name="KSO_WM_BEAUTIFY_FLAG" val=""/>
</p:tagLst>
</file>

<file path=ppt/tags/tag1453.xml><?xml version="1.0" encoding="utf-8"?>
<p:tagLst xmlns:p="http://schemas.openxmlformats.org/presentationml/2006/main">
  <p:tag name="KSO_WM_BEAUTIFY_FLAG" val=""/>
</p:tagLst>
</file>

<file path=ppt/tags/tag1454.xml><?xml version="1.0" encoding="utf-8"?>
<p:tagLst xmlns:p="http://schemas.openxmlformats.org/presentationml/2006/main">
  <p:tag name="KSO_WM_BEAUTIFY_FLAG" val=""/>
</p:tagLst>
</file>

<file path=ppt/tags/tag1455.xml><?xml version="1.0" encoding="utf-8"?>
<p:tagLst xmlns:p="http://schemas.openxmlformats.org/presentationml/2006/main">
  <p:tag name="KSO_WM_BEAUTIFY_FLAG" val=""/>
</p:tagLst>
</file>

<file path=ppt/tags/tag1456.xml><?xml version="1.0" encoding="utf-8"?>
<p:tagLst xmlns:p="http://schemas.openxmlformats.org/presentationml/2006/main">
  <p:tag name="KSO_WM_BEAUTIFY_FLAG" val=""/>
</p:tagLst>
</file>

<file path=ppt/tags/tag1457.xml><?xml version="1.0" encoding="utf-8"?>
<p:tagLst xmlns:p="http://schemas.openxmlformats.org/presentationml/2006/main">
  <p:tag name="KSO_WM_BEAUTIFY_FLAG" val=""/>
</p:tagLst>
</file>

<file path=ppt/tags/tag1458.xml><?xml version="1.0" encoding="utf-8"?>
<p:tagLst xmlns:p="http://schemas.openxmlformats.org/presentationml/2006/main">
  <p:tag name="KSO_WM_BEAUTIFY_FLAG" val=""/>
</p:tagLst>
</file>

<file path=ppt/tags/tag1459.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60.xml><?xml version="1.0" encoding="utf-8"?>
<p:tagLst xmlns:p="http://schemas.openxmlformats.org/presentationml/2006/main">
  <p:tag name="KSO_WM_BEAUTIFY_FLAG" val=""/>
</p:tagLst>
</file>

<file path=ppt/tags/tag1461.xml><?xml version="1.0" encoding="utf-8"?>
<p:tagLst xmlns:p="http://schemas.openxmlformats.org/presentationml/2006/main">
  <p:tag name="KSO_WM_BEAUTIFY_FLAG" val=""/>
</p:tagLst>
</file>

<file path=ppt/tags/tag1462.xml><?xml version="1.0" encoding="utf-8"?>
<p:tagLst xmlns:p="http://schemas.openxmlformats.org/presentationml/2006/main">
  <p:tag name="KSO_WM_BEAUTIFY_FLAG" val=""/>
</p:tagLst>
</file>

<file path=ppt/tags/tag1463.xml><?xml version="1.0" encoding="utf-8"?>
<p:tagLst xmlns:p="http://schemas.openxmlformats.org/presentationml/2006/main">
  <p:tag name="KSO_WM_BEAUTIFY_FLAG" val=""/>
</p:tagLst>
</file>

<file path=ppt/tags/tag1464.xml><?xml version="1.0" encoding="utf-8"?>
<p:tagLst xmlns:p="http://schemas.openxmlformats.org/presentationml/2006/main">
  <p:tag name="KSO_WM_BEAUTIFY_FLAG" val=""/>
</p:tagLst>
</file>

<file path=ppt/tags/tag1465.xml><?xml version="1.0" encoding="utf-8"?>
<p:tagLst xmlns:p="http://schemas.openxmlformats.org/presentationml/2006/main">
  <p:tag name="KSO_WM_BEAUTIFY_FLAG" val=""/>
</p:tagLst>
</file>

<file path=ppt/tags/tag1466.xml><?xml version="1.0" encoding="utf-8"?>
<p:tagLst xmlns:p="http://schemas.openxmlformats.org/presentationml/2006/main">
  <p:tag name="KSO_WM_BEAUTIFY_FLAG" val=""/>
</p:tagLst>
</file>

<file path=ppt/tags/tag1467.xml><?xml version="1.0" encoding="utf-8"?>
<p:tagLst xmlns:p="http://schemas.openxmlformats.org/presentationml/2006/main">
  <p:tag name="KSO_WM_BEAUTIFY_FLAG" val=""/>
</p:tagLst>
</file>

<file path=ppt/tags/tag1468.xml><?xml version="1.0" encoding="utf-8"?>
<p:tagLst xmlns:p="http://schemas.openxmlformats.org/presentationml/2006/main">
  <p:tag name="KSO_WM_BEAUTIFY_FLAG" val=""/>
</p:tagLst>
</file>

<file path=ppt/tags/tag1469.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70.xml><?xml version="1.0" encoding="utf-8"?>
<p:tagLst xmlns:p="http://schemas.openxmlformats.org/presentationml/2006/main">
  <p:tag name="KSO_WM_BEAUTIFY_FLAG" val=""/>
</p:tagLst>
</file>

<file path=ppt/tags/tag1471.xml><?xml version="1.0" encoding="utf-8"?>
<p:tagLst xmlns:p="http://schemas.openxmlformats.org/presentationml/2006/main">
  <p:tag name="KSO_WM_BEAUTIFY_FLAG" val=""/>
</p:tagLst>
</file>

<file path=ppt/tags/tag1472.xml><?xml version="1.0" encoding="utf-8"?>
<p:tagLst xmlns:p="http://schemas.openxmlformats.org/presentationml/2006/main">
  <p:tag name="KSO_WM_BEAUTIFY_FLAG" val=""/>
</p:tagLst>
</file>

<file path=ppt/tags/tag1473.xml><?xml version="1.0" encoding="utf-8"?>
<p:tagLst xmlns:p="http://schemas.openxmlformats.org/presentationml/2006/main">
  <p:tag name="KSO_WM_BEAUTIFY_FLAG" val=""/>
</p:tagLst>
</file>

<file path=ppt/tags/tag1474.xml><?xml version="1.0" encoding="utf-8"?>
<p:tagLst xmlns:p="http://schemas.openxmlformats.org/presentationml/2006/main">
  <p:tag name="KSO_WM_BEAUTIFY_FLAG" val=""/>
</p:tagLst>
</file>

<file path=ppt/tags/tag1475.xml><?xml version="1.0" encoding="utf-8"?>
<p:tagLst xmlns:p="http://schemas.openxmlformats.org/presentationml/2006/main">
  <p:tag name="KSO_WM_BEAUTIFY_FLAG" val=""/>
</p:tagLst>
</file>

<file path=ppt/tags/tag1476.xml><?xml version="1.0" encoding="utf-8"?>
<p:tagLst xmlns:p="http://schemas.openxmlformats.org/presentationml/2006/main">
  <p:tag name="KSO_WM_BEAUTIFY_FLAG" val=""/>
</p:tagLst>
</file>

<file path=ppt/tags/tag1477.xml><?xml version="1.0" encoding="utf-8"?>
<p:tagLst xmlns:p="http://schemas.openxmlformats.org/presentationml/2006/main">
  <p:tag name="KSO_WM_BEAUTIFY_FLAG" val=""/>
</p:tagLst>
</file>

<file path=ppt/tags/tag1478.xml><?xml version="1.0" encoding="utf-8"?>
<p:tagLst xmlns:p="http://schemas.openxmlformats.org/presentationml/2006/main">
  <p:tag name="KSO_WM_BEAUTIFY_FLAG" val=""/>
</p:tagLst>
</file>

<file path=ppt/tags/tag1479.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80.xml><?xml version="1.0" encoding="utf-8"?>
<p:tagLst xmlns:p="http://schemas.openxmlformats.org/presentationml/2006/main">
  <p:tag name="KSO_WM_BEAUTIFY_FLAG" val=""/>
</p:tagLst>
</file>

<file path=ppt/tags/tag1481.xml><?xml version="1.0" encoding="utf-8"?>
<p:tagLst xmlns:p="http://schemas.openxmlformats.org/presentationml/2006/main">
  <p:tag name="KSO_WM_BEAUTIFY_FLAG" val=""/>
</p:tagLst>
</file>

<file path=ppt/tags/tag1482.xml><?xml version="1.0" encoding="utf-8"?>
<p:tagLst xmlns:p="http://schemas.openxmlformats.org/presentationml/2006/main">
  <p:tag name="KSO_WM_BEAUTIFY_FLAG" val=""/>
</p:tagLst>
</file>

<file path=ppt/tags/tag1483.xml><?xml version="1.0" encoding="utf-8"?>
<p:tagLst xmlns:p="http://schemas.openxmlformats.org/presentationml/2006/main">
  <p:tag name="KSO_WM_BEAUTIFY_FLAG" val=""/>
</p:tagLst>
</file>

<file path=ppt/tags/tag1484.xml><?xml version="1.0" encoding="utf-8"?>
<p:tagLst xmlns:p="http://schemas.openxmlformats.org/presentationml/2006/main">
  <p:tag name="KSO_WM_BEAUTIFY_FLAG" val=""/>
</p:tagLst>
</file>

<file path=ppt/tags/tag1485.xml><?xml version="1.0" encoding="utf-8"?>
<p:tagLst xmlns:p="http://schemas.openxmlformats.org/presentationml/2006/main">
  <p:tag name="KSO_WM_BEAUTIFY_FLAG" val=""/>
</p:tagLst>
</file>

<file path=ppt/tags/tag1486.xml><?xml version="1.0" encoding="utf-8"?>
<p:tagLst xmlns:p="http://schemas.openxmlformats.org/presentationml/2006/main">
  <p:tag name="KSO_WM_BEAUTIFY_FLAG" val=""/>
</p:tagLst>
</file>

<file path=ppt/tags/tag1487.xml><?xml version="1.0" encoding="utf-8"?>
<p:tagLst xmlns:p="http://schemas.openxmlformats.org/presentationml/2006/main">
  <p:tag name="KSO_WM_BEAUTIFY_FLAG" val=""/>
</p:tagLst>
</file>

<file path=ppt/tags/tag1488.xml><?xml version="1.0" encoding="utf-8"?>
<p:tagLst xmlns:p="http://schemas.openxmlformats.org/presentationml/2006/main">
  <p:tag name="KSO_WM_BEAUTIFY_FLAG" val=""/>
</p:tagLst>
</file>

<file path=ppt/tags/tag1489.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490.xml><?xml version="1.0" encoding="utf-8"?>
<p:tagLst xmlns:p="http://schemas.openxmlformats.org/presentationml/2006/main">
  <p:tag name="KSO_WM_BEAUTIFY_FLAG" val=""/>
</p:tagLst>
</file>

<file path=ppt/tags/tag1491.xml><?xml version="1.0" encoding="utf-8"?>
<p:tagLst xmlns:p="http://schemas.openxmlformats.org/presentationml/2006/main">
  <p:tag name="KSO_WM_BEAUTIFY_FLAG" val=""/>
</p:tagLst>
</file>

<file path=ppt/tags/tag1492.xml><?xml version="1.0" encoding="utf-8"?>
<p:tagLst xmlns:p="http://schemas.openxmlformats.org/presentationml/2006/main">
  <p:tag name="KSO_WM_BEAUTIFY_FLAG" val=""/>
</p:tagLst>
</file>

<file path=ppt/tags/tag1493.xml><?xml version="1.0" encoding="utf-8"?>
<p:tagLst xmlns:p="http://schemas.openxmlformats.org/presentationml/2006/main">
  <p:tag name="KSO_WM_BEAUTIFY_FLAG" val=""/>
</p:tagLst>
</file>

<file path=ppt/tags/tag1494.xml><?xml version="1.0" encoding="utf-8"?>
<p:tagLst xmlns:p="http://schemas.openxmlformats.org/presentationml/2006/main">
  <p:tag name="KSO_WM_BEAUTIFY_FLAG" val=""/>
</p:tagLst>
</file>

<file path=ppt/tags/tag1495.xml><?xml version="1.0" encoding="utf-8"?>
<p:tagLst xmlns:p="http://schemas.openxmlformats.org/presentationml/2006/main">
  <p:tag name="KSO_WM_BEAUTIFY_FLAG" val=""/>
</p:tagLst>
</file>

<file path=ppt/tags/tag1496.xml><?xml version="1.0" encoding="utf-8"?>
<p:tagLst xmlns:p="http://schemas.openxmlformats.org/presentationml/2006/main">
  <p:tag name="KSO_WM_BEAUTIFY_FLAG" val=""/>
</p:tagLst>
</file>

<file path=ppt/tags/tag1497.xml><?xml version="1.0" encoding="utf-8"?>
<p:tagLst xmlns:p="http://schemas.openxmlformats.org/presentationml/2006/main">
  <p:tag name="KSO_WM_BEAUTIFY_FLAG" val=""/>
</p:tagLst>
</file>

<file path=ppt/tags/tag1498.xml><?xml version="1.0" encoding="utf-8"?>
<p:tagLst xmlns:p="http://schemas.openxmlformats.org/presentationml/2006/main">
  <p:tag name="KSO_WM_BEAUTIFY_FLAG" val=""/>
</p:tagLst>
</file>

<file path=ppt/tags/tag149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00.xml><?xml version="1.0" encoding="utf-8"?>
<p:tagLst xmlns:p="http://schemas.openxmlformats.org/presentationml/2006/main">
  <p:tag name="KSO_WM_BEAUTIFY_FLAG" val=""/>
</p:tagLst>
</file>

<file path=ppt/tags/tag1501.xml><?xml version="1.0" encoding="utf-8"?>
<p:tagLst xmlns:p="http://schemas.openxmlformats.org/presentationml/2006/main">
  <p:tag name="KSO_WM_BEAUTIFY_FLAG" val=""/>
</p:tagLst>
</file>

<file path=ppt/tags/tag1502.xml><?xml version="1.0" encoding="utf-8"?>
<p:tagLst xmlns:p="http://schemas.openxmlformats.org/presentationml/2006/main">
  <p:tag name="KSO_WM_BEAUTIFY_FLAG" val=""/>
</p:tagLst>
</file>

<file path=ppt/tags/tag1503.xml><?xml version="1.0" encoding="utf-8"?>
<p:tagLst xmlns:p="http://schemas.openxmlformats.org/presentationml/2006/main">
  <p:tag name="KSO_WM_BEAUTIFY_FLAG" val=""/>
</p:tagLst>
</file>

<file path=ppt/tags/tag1504.xml><?xml version="1.0" encoding="utf-8"?>
<p:tagLst xmlns:p="http://schemas.openxmlformats.org/presentationml/2006/main">
  <p:tag name="KSO_WM_BEAUTIFY_FLAG" val=""/>
</p:tagLst>
</file>

<file path=ppt/tags/tag1505.xml><?xml version="1.0" encoding="utf-8"?>
<p:tagLst xmlns:p="http://schemas.openxmlformats.org/presentationml/2006/main">
  <p:tag name="KSO_WM_BEAUTIFY_FLAG" val=""/>
</p:tagLst>
</file>

<file path=ppt/tags/tag1506.xml><?xml version="1.0" encoding="utf-8"?>
<p:tagLst xmlns:p="http://schemas.openxmlformats.org/presentationml/2006/main">
  <p:tag name="KSO_WM_BEAUTIFY_FLAG" val=""/>
</p:tagLst>
</file>

<file path=ppt/tags/tag1507.xml><?xml version="1.0" encoding="utf-8"?>
<p:tagLst xmlns:p="http://schemas.openxmlformats.org/presentationml/2006/main">
  <p:tag name="KSO_WM_BEAUTIFY_FLAG" val=""/>
</p:tagLst>
</file>

<file path=ppt/tags/tag1508.xml><?xml version="1.0" encoding="utf-8"?>
<p:tagLst xmlns:p="http://schemas.openxmlformats.org/presentationml/2006/main">
  <p:tag name="KSO_WM_BEAUTIFY_FLAG" val=""/>
</p:tagLst>
</file>

<file path=ppt/tags/tag1509.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10.xml><?xml version="1.0" encoding="utf-8"?>
<p:tagLst xmlns:p="http://schemas.openxmlformats.org/presentationml/2006/main">
  <p:tag name="KSO_WM_BEAUTIFY_FLAG" val=""/>
</p:tagLst>
</file>

<file path=ppt/tags/tag1511.xml><?xml version="1.0" encoding="utf-8"?>
<p:tagLst xmlns:p="http://schemas.openxmlformats.org/presentationml/2006/main">
  <p:tag name="KSO_WM_BEAUTIFY_FLAG" val=""/>
</p:tagLst>
</file>

<file path=ppt/tags/tag1512.xml><?xml version="1.0" encoding="utf-8"?>
<p:tagLst xmlns:p="http://schemas.openxmlformats.org/presentationml/2006/main">
  <p:tag name="KSO_WM_BEAUTIFY_FLAG" val=""/>
</p:tagLst>
</file>

<file path=ppt/tags/tag1513.xml><?xml version="1.0" encoding="utf-8"?>
<p:tagLst xmlns:p="http://schemas.openxmlformats.org/presentationml/2006/main">
  <p:tag name="KSO_WM_BEAUTIFY_FLAG" val=""/>
</p:tagLst>
</file>

<file path=ppt/tags/tag1514.xml><?xml version="1.0" encoding="utf-8"?>
<p:tagLst xmlns:p="http://schemas.openxmlformats.org/presentationml/2006/main">
  <p:tag name="KSO_WM_BEAUTIFY_FLAG" val=""/>
</p:tagLst>
</file>

<file path=ppt/tags/tag1515.xml><?xml version="1.0" encoding="utf-8"?>
<p:tagLst xmlns:p="http://schemas.openxmlformats.org/presentationml/2006/main">
  <p:tag name="KSO_WM_BEAUTIFY_FLAG" val=""/>
</p:tagLst>
</file>

<file path=ppt/tags/tag1516.xml><?xml version="1.0" encoding="utf-8"?>
<p:tagLst xmlns:p="http://schemas.openxmlformats.org/presentationml/2006/main">
  <p:tag name="KSO_WM_BEAUTIFY_FLAG" val=""/>
</p:tagLst>
</file>

<file path=ppt/tags/tag1517.xml><?xml version="1.0" encoding="utf-8"?>
<p:tagLst xmlns:p="http://schemas.openxmlformats.org/presentationml/2006/main">
  <p:tag name="KSO_WM_BEAUTIFY_FLAG" val=""/>
</p:tagLst>
</file>

<file path=ppt/tags/tag1518.xml><?xml version="1.0" encoding="utf-8"?>
<p:tagLst xmlns:p="http://schemas.openxmlformats.org/presentationml/2006/main">
  <p:tag name="KSO_WM_BEAUTIFY_FLAG" val=""/>
</p:tagLst>
</file>

<file path=ppt/tags/tag1519.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20.xml><?xml version="1.0" encoding="utf-8"?>
<p:tagLst xmlns:p="http://schemas.openxmlformats.org/presentationml/2006/main">
  <p:tag name="KSO_WM_BEAUTIFY_FLAG" val=""/>
</p:tagLst>
</file>

<file path=ppt/tags/tag1521.xml><?xml version="1.0" encoding="utf-8"?>
<p:tagLst xmlns:p="http://schemas.openxmlformats.org/presentationml/2006/main">
  <p:tag name="KSO_WM_BEAUTIFY_FLAG" val=""/>
</p:tagLst>
</file>

<file path=ppt/tags/tag1522.xml><?xml version="1.0" encoding="utf-8"?>
<p:tagLst xmlns:p="http://schemas.openxmlformats.org/presentationml/2006/main">
  <p:tag name="KSO_WM_BEAUTIFY_FLAG" val=""/>
</p:tagLst>
</file>

<file path=ppt/tags/tag1523.xml><?xml version="1.0" encoding="utf-8"?>
<p:tagLst xmlns:p="http://schemas.openxmlformats.org/presentationml/2006/main">
  <p:tag name="KSO_WM_BEAUTIFY_FLAG" val=""/>
</p:tagLst>
</file>

<file path=ppt/tags/tag1524.xml><?xml version="1.0" encoding="utf-8"?>
<p:tagLst xmlns:p="http://schemas.openxmlformats.org/presentationml/2006/main">
  <p:tag name="KSO_WM_BEAUTIFY_FLAG" val=""/>
</p:tagLst>
</file>

<file path=ppt/tags/tag1525.xml><?xml version="1.0" encoding="utf-8"?>
<p:tagLst xmlns:p="http://schemas.openxmlformats.org/presentationml/2006/main">
  <p:tag name="KSO_WM_BEAUTIFY_FLAG" val=""/>
</p:tagLst>
</file>

<file path=ppt/tags/tag1526.xml><?xml version="1.0" encoding="utf-8"?>
<p:tagLst xmlns:p="http://schemas.openxmlformats.org/presentationml/2006/main">
  <p:tag name="KSO_WM_BEAUTIFY_FLAG" val=""/>
</p:tagLst>
</file>

<file path=ppt/tags/tag1527.xml><?xml version="1.0" encoding="utf-8"?>
<p:tagLst xmlns:p="http://schemas.openxmlformats.org/presentationml/2006/main">
  <p:tag name="KSO_WM_BEAUTIFY_FLAG" val=""/>
</p:tagLst>
</file>

<file path=ppt/tags/tag1528.xml><?xml version="1.0" encoding="utf-8"?>
<p:tagLst xmlns:p="http://schemas.openxmlformats.org/presentationml/2006/main">
  <p:tag name="KSO_WM_BEAUTIFY_FLAG" val=""/>
</p:tagLst>
</file>

<file path=ppt/tags/tag1529.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30.xml><?xml version="1.0" encoding="utf-8"?>
<p:tagLst xmlns:p="http://schemas.openxmlformats.org/presentationml/2006/main">
  <p:tag name="KSO_WM_BEAUTIFY_FLAG" val=""/>
</p:tagLst>
</file>

<file path=ppt/tags/tag1531.xml><?xml version="1.0" encoding="utf-8"?>
<p:tagLst xmlns:p="http://schemas.openxmlformats.org/presentationml/2006/main">
  <p:tag name="KSO_WM_BEAUTIFY_FLAG" val=""/>
</p:tagLst>
</file>

<file path=ppt/tags/tag1532.xml><?xml version="1.0" encoding="utf-8"?>
<p:tagLst xmlns:p="http://schemas.openxmlformats.org/presentationml/2006/main">
  <p:tag name="KSO_WM_BEAUTIFY_FLAG" val=""/>
</p:tagLst>
</file>

<file path=ppt/tags/tag1533.xml><?xml version="1.0" encoding="utf-8"?>
<p:tagLst xmlns:p="http://schemas.openxmlformats.org/presentationml/2006/main">
  <p:tag name="KSO_WM_BEAUTIFY_FLAG" val=""/>
</p:tagLst>
</file>

<file path=ppt/tags/tag1534.xml><?xml version="1.0" encoding="utf-8"?>
<p:tagLst xmlns:p="http://schemas.openxmlformats.org/presentationml/2006/main">
  <p:tag name="KSO_WM_BEAUTIFY_FLAG" val=""/>
</p:tagLst>
</file>

<file path=ppt/tags/tag1535.xml><?xml version="1.0" encoding="utf-8"?>
<p:tagLst xmlns:p="http://schemas.openxmlformats.org/presentationml/2006/main">
  <p:tag name="KSO_WM_BEAUTIFY_FLAG" val=""/>
</p:tagLst>
</file>

<file path=ppt/tags/tag1536.xml><?xml version="1.0" encoding="utf-8"?>
<p:tagLst xmlns:p="http://schemas.openxmlformats.org/presentationml/2006/main">
  <p:tag name="KSO_WM_BEAUTIFY_FLAG" val=""/>
</p:tagLst>
</file>

<file path=ppt/tags/tag1537.xml><?xml version="1.0" encoding="utf-8"?>
<p:tagLst xmlns:p="http://schemas.openxmlformats.org/presentationml/2006/main">
  <p:tag name="KSO_WM_BEAUTIFY_FLAG" val=""/>
</p:tagLst>
</file>

<file path=ppt/tags/tag1538.xml><?xml version="1.0" encoding="utf-8"?>
<p:tagLst xmlns:p="http://schemas.openxmlformats.org/presentationml/2006/main">
  <p:tag name="KSO_WM_BEAUTIFY_FLAG" val=""/>
</p:tagLst>
</file>

<file path=ppt/tags/tag1539.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40.xml><?xml version="1.0" encoding="utf-8"?>
<p:tagLst xmlns:p="http://schemas.openxmlformats.org/presentationml/2006/main">
  <p:tag name="KSO_WM_BEAUTIFY_FLAG" val=""/>
</p:tagLst>
</file>

<file path=ppt/tags/tag1541.xml><?xml version="1.0" encoding="utf-8"?>
<p:tagLst xmlns:p="http://schemas.openxmlformats.org/presentationml/2006/main">
  <p:tag name="KSO_WM_BEAUTIFY_FLAG" val=""/>
</p:tagLst>
</file>

<file path=ppt/tags/tag1542.xml><?xml version="1.0" encoding="utf-8"?>
<p:tagLst xmlns:p="http://schemas.openxmlformats.org/presentationml/2006/main">
  <p:tag name="KSO_WM_BEAUTIFY_FLAG" val=""/>
</p:tagLst>
</file>

<file path=ppt/tags/tag1543.xml><?xml version="1.0" encoding="utf-8"?>
<p:tagLst xmlns:p="http://schemas.openxmlformats.org/presentationml/2006/main">
  <p:tag name="KSO_WM_BEAUTIFY_FLAG" val=""/>
</p:tagLst>
</file>

<file path=ppt/tags/tag1544.xml><?xml version="1.0" encoding="utf-8"?>
<p:tagLst xmlns:p="http://schemas.openxmlformats.org/presentationml/2006/main">
  <p:tag name="KSO_WM_BEAUTIFY_FLAG" val=""/>
</p:tagLst>
</file>

<file path=ppt/tags/tag1545.xml><?xml version="1.0" encoding="utf-8"?>
<p:tagLst xmlns:p="http://schemas.openxmlformats.org/presentationml/2006/main">
  <p:tag name="KSO_WM_BEAUTIFY_FLAG" val=""/>
</p:tagLst>
</file>

<file path=ppt/tags/tag1546.xml><?xml version="1.0" encoding="utf-8"?>
<p:tagLst xmlns:p="http://schemas.openxmlformats.org/presentationml/2006/main">
  <p:tag name="KSO_WM_BEAUTIFY_FLAG" val=""/>
</p:tagLst>
</file>

<file path=ppt/tags/tag1547.xml><?xml version="1.0" encoding="utf-8"?>
<p:tagLst xmlns:p="http://schemas.openxmlformats.org/presentationml/2006/main">
  <p:tag name="KSO_WM_BEAUTIFY_FLAG" val=""/>
</p:tagLst>
</file>

<file path=ppt/tags/tag1548.xml><?xml version="1.0" encoding="utf-8"?>
<p:tagLst xmlns:p="http://schemas.openxmlformats.org/presentationml/2006/main">
  <p:tag name="KSO_WPP_MARK_KEY" val="ca523075-3f20-447f-9dad-0f2f675e80f0"/>
  <p:tag name="COMMONDATA" val="eyJoZGlkIjoiNWRhYjRhMTg5YzBkMGU4OWU5MDgzMzQzYjkxZWYyMzUifQ=="/>
  <p:tag name="commondata" val="eyJoZGlkIjoiZDk2Yzk4MWQ3YTRjOWJhOGNmNjRiYjcxN2U2M2MzNDcifQ=="/>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BEAUTIFY_FLAG" val=""/>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BEAUTIFY_FLAG" val=""/>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KSO_WM_BEAUTIFY_FLAG" val=""/>
</p:tagLst>
</file>

<file path=ppt/tags/tag573.xml><?xml version="1.0" encoding="utf-8"?>
<p:tagLst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p="http://schemas.openxmlformats.org/presentationml/2006/main">
  <p:tag name="KSO_WM_BEAUTIFY_FLAG" val=""/>
</p:tagLst>
</file>

<file path=ppt/tags/tag576.xml><?xml version="1.0" encoding="utf-8"?>
<p:tagLst xmlns:p="http://schemas.openxmlformats.org/presentationml/2006/main">
  <p:tag name="KSO_WM_BEAUTIFY_FLAG" val=""/>
</p:tagLst>
</file>

<file path=ppt/tags/tag577.xml><?xml version="1.0" encoding="utf-8"?>
<p:tagLst xmlns:p="http://schemas.openxmlformats.org/presentationml/2006/main">
  <p:tag name="KSO_WM_BEAUTIFY_FLAG" val=""/>
</p:tagLst>
</file>

<file path=ppt/tags/tag578.xml><?xml version="1.0" encoding="utf-8"?>
<p:tagLst xmlns:p="http://schemas.openxmlformats.org/presentationml/2006/main">
  <p:tag name="KSO_WM_BEAUTIFY_FLAG" val=""/>
</p:tagLst>
</file>

<file path=ppt/tags/tag579.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80.xml><?xml version="1.0" encoding="utf-8"?>
<p:tagLst xmlns:p="http://schemas.openxmlformats.org/presentationml/2006/main">
  <p:tag name="KSO_WM_BEAUTIFY_FLAG" val=""/>
</p:tagLst>
</file>

<file path=ppt/tags/tag581.xml><?xml version="1.0" encoding="utf-8"?>
<p:tagLst xmlns:p="http://schemas.openxmlformats.org/presentationml/2006/main">
  <p:tag name="KSO_WM_BEAUTIFY_FLAG" val=""/>
</p:tagLst>
</file>

<file path=ppt/tags/tag582.xml><?xml version="1.0" encoding="utf-8"?>
<p:tagLst xmlns:p="http://schemas.openxmlformats.org/presentationml/2006/main">
  <p:tag name="KSO_WM_BEAUTIFY_FLAG" val=""/>
</p:tagLst>
</file>

<file path=ppt/tags/tag583.xml><?xml version="1.0" encoding="utf-8"?>
<p:tagLst xmlns:p="http://schemas.openxmlformats.org/presentationml/2006/main">
  <p:tag name="KSO_WM_BEAUTIFY_FLAG" val=""/>
</p:tagLst>
</file>

<file path=ppt/tags/tag584.xml><?xml version="1.0" encoding="utf-8"?>
<p:tagLst xmlns:p="http://schemas.openxmlformats.org/presentationml/2006/main">
  <p:tag name="KSO_WM_BEAUTIFY_FLAG" val=""/>
</p:tagLst>
</file>

<file path=ppt/tags/tag585.xml><?xml version="1.0" encoding="utf-8"?>
<p:tagLst xmlns:p="http://schemas.openxmlformats.org/presentationml/2006/main">
  <p:tag name="KSO_WM_BEAUTIFY_FLAG" val=""/>
</p:tagLst>
</file>

<file path=ppt/tags/tag586.xml><?xml version="1.0" encoding="utf-8"?>
<p:tagLst xmlns:p="http://schemas.openxmlformats.org/presentationml/2006/main">
  <p:tag name="KSO_WM_BEAUTIFY_FLAG" val=""/>
</p:tagLst>
</file>

<file path=ppt/tags/tag587.xml><?xml version="1.0" encoding="utf-8"?>
<p:tagLst xmlns:p="http://schemas.openxmlformats.org/presentationml/2006/main">
  <p:tag name="KSO_WM_BEAUTIFY_FLAG" val=""/>
</p:tagLst>
</file>

<file path=ppt/tags/tag588.xml><?xml version="1.0" encoding="utf-8"?>
<p:tagLst xmlns:p="http://schemas.openxmlformats.org/presentationml/2006/main">
  <p:tag name="KSO_WM_BEAUTIFY_FLAG" val=""/>
</p:tagLst>
</file>

<file path=ppt/tags/tag589.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590.xml><?xml version="1.0" encoding="utf-8"?>
<p:tagLst xmlns:p="http://schemas.openxmlformats.org/presentationml/2006/main">
  <p:tag name="KSO_WM_BEAUTIFY_FLAG" val=""/>
</p:tagLst>
</file>

<file path=ppt/tags/tag591.xml><?xml version="1.0" encoding="utf-8"?>
<p:tagLst xmlns:p="http://schemas.openxmlformats.org/presentationml/2006/main">
  <p:tag name="KSO_WM_BEAUTIFY_FLAG" val=""/>
</p:tagLst>
</file>

<file path=ppt/tags/tag592.xml><?xml version="1.0" encoding="utf-8"?>
<p:tagLst xmlns:p="http://schemas.openxmlformats.org/presentationml/2006/main">
  <p:tag name="KSO_WM_BEAUTIFY_FLAG" val=""/>
</p:tagLst>
</file>

<file path=ppt/tags/tag593.xml><?xml version="1.0" encoding="utf-8"?>
<p:tagLst xmlns:p="http://schemas.openxmlformats.org/presentationml/2006/main">
  <p:tag name="KSO_WM_BEAUTIFY_FLAG" val=""/>
</p:tagLst>
</file>

<file path=ppt/tags/tag594.xml><?xml version="1.0" encoding="utf-8"?>
<p:tagLst xmlns:p="http://schemas.openxmlformats.org/presentationml/2006/main">
  <p:tag name="KSO_WM_BEAUTIFY_FLAG" val=""/>
</p:tagLst>
</file>

<file path=ppt/tags/tag595.xml><?xml version="1.0" encoding="utf-8"?>
<p:tagLst xmlns:p="http://schemas.openxmlformats.org/presentationml/2006/main">
  <p:tag name="KSO_WM_BEAUTIFY_FLAG" val=""/>
</p:tagLst>
</file>

<file path=ppt/tags/tag596.xml><?xml version="1.0" encoding="utf-8"?>
<p:tagLst xmlns:p="http://schemas.openxmlformats.org/presentationml/2006/main">
  <p:tag name="KSO_WM_BEAUTIFY_FLAG" val=""/>
</p:tagLst>
</file>

<file path=ppt/tags/tag597.xml><?xml version="1.0" encoding="utf-8"?>
<p:tagLst xmlns:p="http://schemas.openxmlformats.org/presentationml/2006/main">
  <p:tag name="KSO_WM_BEAUTIFY_FLAG" val=""/>
</p:tagLst>
</file>

<file path=ppt/tags/tag598.xml><?xml version="1.0" encoding="utf-8"?>
<p:tagLst xmlns:p="http://schemas.openxmlformats.org/presentationml/2006/main">
  <p:tag name="KSO_WM_BEAUTIFY_FLAG" val=""/>
</p:tagLst>
</file>

<file path=ppt/tags/tag59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00.xml><?xml version="1.0" encoding="utf-8"?>
<p:tagLst xmlns:p="http://schemas.openxmlformats.org/presentationml/2006/main">
  <p:tag name="KSO_WM_BEAUTIFY_FLAG" val=""/>
</p:tagLst>
</file>

<file path=ppt/tags/tag601.xml><?xml version="1.0" encoding="utf-8"?>
<p:tagLst xmlns:p="http://schemas.openxmlformats.org/presentationml/2006/main">
  <p:tag name="KSO_WM_BEAUTIFY_FLAG" val=""/>
</p:tagLst>
</file>

<file path=ppt/tags/tag602.xml><?xml version="1.0" encoding="utf-8"?>
<p:tagLst xmlns:p="http://schemas.openxmlformats.org/presentationml/2006/main">
  <p:tag name="KSO_WM_BEAUTIFY_FLAG" val=""/>
</p:tagLst>
</file>

<file path=ppt/tags/tag603.xml><?xml version="1.0" encoding="utf-8"?>
<p:tagLst xmlns:p="http://schemas.openxmlformats.org/presentationml/2006/main">
  <p:tag name="KSO_WM_BEAUTIFY_FLAG" val=""/>
</p:tagLst>
</file>

<file path=ppt/tags/tag604.xml><?xml version="1.0" encoding="utf-8"?>
<p:tagLst xmlns:p="http://schemas.openxmlformats.org/presentationml/2006/main">
  <p:tag name="KSO_WM_BEAUTIFY_FLAG" val=""/>
</p:tagLst>
</file>

<file path=ppt/tags/tag605.xml><?xml version="1.0" encoding="utf-8"?>
<p:tagLst xmlns:p="http://schemas.openxmlformats.org/presentationml/2006/main">
  <p:tag name="KSO_WM_BEAUTIFY_FLAG" val=""/>
</p:tagLst>
</file>

<file path=ppt/tags/tag606.xml><?xml version="1.0" encoding="utf-8"?>
<p:tagLst xmlns:p="http://schemas.openxmlformats.org/presentationml/2006/main">
  <p:tag name="KSO_WM_BEAUTIFY_FLAG" val=""/>
</p:tagLst>
</file>

<file path=ppt/tags/tag607.xml><?xml version="1.0" encoding="utf-8"?>
<p:tagLst xmlns:p="http://schemas.openxmlformats.org/presentationml/2006/main">
  <p:tag name="KSO_WM_BEAUTIFY_FLAG" val=""/>
</p:tagLst>
</file>

<file path=ppt/tags/tag608.xml><?xml version="1.0" encoding="utf-8"?>
<p:tagLst xmlns:p="http://schemas.openxmlformats.org/presentationml/2006/main">
  <p:tag name="KSO_WM_BEAUTIFY_FLAG" val=""/>
</p:tagLst>
</file>

<file path=ppt/tags/tag609.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10.xml><?xml version="1.0" encoding="utf-8"?>
<p:tagLst xmlns:p="http://schemas.openxmlformats.org/presentationml/2006/main">
  <p:tag name="KSO_WM_BEAUTIFY_FLAG" val=""/>
</p:tagLst>
</file>

<file path=ppt/tags/tag611.xml><?xml version="1.0" encoding="utf-8"?>
<p:tagLst xmlns:p="http://schemas.openxmlformats.org/presentationml/2006/main">
  <p:tag name="KSO_WM_BEAUTIFY_FLAG" val=""/>
</p:tagLst>
</file>

<file path=ppt/tags/tag612.xml><?xml version="1.0" encoding="utf-8"?>
<p:tagLst xmlns:p="http://schemas.openxmlformats.org/presentationml/2006/main">
  <p:tag name="KSO_WM_BEAUTIFY_FLAG" val=""/>
</p:tagLst>
</file>

<file path=ppt/tags/tag613.xml><?xml version="1.0" encoding="utf-8"?>
<p:tagLst xmlns:p="http://schemas.openxmlformats.org/presentationml/2006/main">
  <p:tag name="KSO_WM_BEAUTIFY_FLAG" val=""/>
</p:tagLst>
</file>

<file path=ppt/tags/tag614.xml><?xml version="1.0" encoding="utf-8"?>
<p:tagLst xmlns:p="http://schemas.openxmlformats.org/presentationml/2006/main">
  <p:tag name="KSO_WM_BEAUTIFY_FLAG" val=""/>
</p:tagLst>
</file>

<file path=ppt/tags/tag615.xml><?xml version="1.0" encoding="utf-8"?>
<p:tagLst xmlns:p="http://schemas.openxmlformats.org/presentationml/2006/main">
  <p:tag name="KSO_WM_BEAUTIFY_FLAG" val=""/>
</p:tagLst>
</file>

<file path=ppt/tags/tag616.xml><?xml version="1.0" encoding="utf-8"?>
<p:tagLst xmlns:p="http://schemas.openxmlformats.org/presentationml/2006/main">
  <p:tag name="KSO_WM_BEAUTIFY_FLAG" val=""/>
</p:tagLst>
</file>

<file path=ppt/tags/tag617.xml><?xml version="1.0" encoding="utf-8"?>
<p:tagLst xmlns:p="http://schemas.openxmlformats.org/presentationml/2006/main">
  <p:tag name="KSO_WM_BEAUTIFY_FLAG" val=""/>
</p:tagLst>
</file>

<file path=ppt/tags/tag618.xml><?xml version="1.0" encoding="utf-8"?>
<p:tagLst xmlns:p="http://schemas.openxmlformats.org/presentationml/2006/main">
  <p:tag name="KSO_WM_BEAUTIFY_FLAG" val=""/>
</p:tagLst>
</file>

<file path=ppt/tags/tag619.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20.xml><?xml version="1.0" encoding="utf-8"?>
<p:tagLst xmlns:p="http://schemas.openxmlformats.org/presentationml/2006/main">
  <p:tag name="KSO_WM_BEAUTIFY_FLAG" val=""/>
</p:tagLst>
</file>

<file path=ppt/tags/tag621.xml><?xml version="1.0" encoding="utf-8"?>
<p:tagLst xmlns:p="http://schemas.openxmlformats.org/presentationml/2006/main">
  <p:tag name="KSO_WM_BEAUTIFY_FLAG" val=""/>
</p:tagLst>
</file>

<file path=ppt/tags/tag622.xml><?xml version="1.0" encoding="utf-8"?>
<p:tagLst xmlns:p="http://schemas.openxmlformats.org/presentationml/2006/main">
  <p:tag name="KSO_WM_BEAUTIFY_FLAG" val=""/>
</p:tagLst>
</file>

<file path=ppt/tags/tag623.xml><?xml version="1.0" encoding="utf-8"?>
<p:tagLst xmlns:p="http://schemas.openxmlformats.org/presentationml/2006/main">
  <p:tag name="KSO_WM_BEAUTIFY_FLAG" val=""/>
</p:tagLst>
</file>

<file path=ppt/tags/tag624.xml><?xml version="1.0" encoding="utf-8"?>
<p:tagLst xmlns:p="http://schemas.openxmlformats.org/presentationml/2006/main">
  <p:tag name="KSO_WM_BEAUTIFY_FLAG" val=""/>
</p:tagLst>
</file>

<file path=ppt/tags/tag625.xml><?xml version="1.0" encoding="utf-8"?>
<p:tagLst xmlns:p="http://schemas.openxmlformats.org/presentationml/2006/main">
  <p:tag name="KSO_WM_BEAUTIFY_FLAG" val=""/>
</p:tagLst>
</file>

<file path=ppt/tags/tag626.xml><?xml version="1.0" encoding="utf-8"?>
<p:tagLst xmlns:p="http://schemas.openxmlformats.org/presentationml/2006/main">
  <p:tag name="KSO_WM_BEAUTIFY_FLAG" val=""/>
</p:tagLst>
</file>

<file path=ppt/tags/tag627.xml><?xml version="1.0" encoding="utf-8"?>
<p:tagLst xmlns:p="http://schemas.openxmlformats.org/presentationml/2006/main">
  <p:tag name="KSO_WM_BEAUTIFY_FLAG" val=""/>
</p:tagLst>
</file>

<file path=ppt/tags/tag628.xml><?xml version="1.0" encoding="utf-8"?>
<p:tagLst xmlns:p="http://schemas.openxmlformats.org/presentationml/2006/main">
  <p:tag name="KSO_WM_BEAUTIFY_FLAG" val=""/>
</p:tagLst>
</file>

<file path=ppt/tags/tag629.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30.xml><?xml version="1.0" encoding="utf-8"?>
<p:tagLst xmlns:p="http://schemas.openxmlformats.org/presentationml/2006/main">
  <p:tag name="KSO_WM_BEAUTIFY_FLAG" val=""/>
</p:tagLst>
</file>

<file path=ppt/tags/tag631.xml><?xml version="1.0" encoding="utf-8"?>
<p:tagLst xmlns:p="http://schemas.openxmlformats.org/presentationml/2006/main">
  <p:tag name="KSO_WM_BEAUTIFY_FLAG" val=""/>
</p:tagLst>
</file>

<file path=ppt/tags/tag632.xml><?xml version="1.0" encoding="utf-8"?>
<p:tagLst xmlns:p="http://schemas.openxmlformats.org/presentationml/2006/main">
  <p:tag name="KSO_WM_BEAUTIFY_FLAG" val=""/>
</p:tagLst>
</file>

<file path=ppt/tags/tag633.xml><?xml version="1.0" encoding="utf-8"?>
<p:tagLst xmlns:p="http://schemas.openxmlformats.org/presentationml/2006/main">
  <p:tag name="KSO_WM_BEAUTIFY_FLAG" val=""/>
</p:tagLst>
</file>

<file path=ppt/tags/tag634.xml><?xml version="1.0" encoding="utf-8"?>
<p:tagLst xmlns:p="http://schemas.openxmlformats.org/presentationml/2006/main">
  <p:tag name="KSO_WM_BEAUTIFY_FLAG" val=""/>
</p:tagLst>
</file>

<file path=ppt/tags/tag635.xml><?xml version="1.0" encoding="utf-8"?>
<p:tagLst xmlns:p="http://schemas.openxmlformats.org/presentationml/2006/main">
  <p:tag name="KSO_WM_BEAUTIFY_FLAG" val=""/>
</p:tagLst>
</file>

<file path=ppt/tags/tag636.xml><?xml version="1.0" encoding="utf-8"?>
<p:tagLst xmlns:p="http://schemas.openxmlformats.org/presentationml/2006/main">
  <p:tag name="KSO_WM_BEAUTIFY_FLAG" val=""/>
</p:tagLst>
</file>

<file path=ppt/tags/tag637.xml><?xml version="1.0" encoding="utf-8"?>
<p:tagLst xmlns:p="http://schemas.openxmlformats.org/presentationml/2006/main">
  <p:tag name="KSO_WM_BEAUTIFY_FLAG" val=""/>
</p:tagLst>
</file>

<file path=ppt/tags/tag638.xml><?xml version="1.0" encoding="utf-8"?>
<p:tagLst xmlns:p="http://schemas.openxmlformats.org/presentationml/2006/main">
  <p:tag name="KSO_WM_BEAUTIFY_FLAG" val=""/>
</p:tagLst>
</file>

<file path=ppt/tags/tag639.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40.xml><?xml version="1.0" encoding="utf-8"?>
<p:tagLst xmlns:p="http://schemas.openxmlformats.org/presentationml/2006/main">
  <p:tag name="KSO_WM_BEAUTIFY_FLAG" val=""/>
</p:tagLst>
</file>

<file path=ppt/tags/tag641.xml><?xml version="1.0" encoding="utf-8"?>
<p:tagLst xmlns:p="http://schemas.openxmlformats.org/presentationml/2006/main">
  <p:tag name="KSO_WM_BEAUTIFY_FLAG" val=""/>
</p:tagLst>
</file>

<file path=ppt/tags/tag642.xml><?xml version="1.0" encoding="utf-8"?>
<p:tagLst xmlns:p="http://schemas.openxmlformats.org/presentationml/2006/main">
  <p:tag name="KSO_WM_BEAUTIFY_FLAG" val=""/>
</p:tagLst>
</file>

<file path=ppt/tags/tag643.xml><?xml version="1.0" encoding="utf-8"?>
<p:tagLst xmlns:p="http://schemas.openxmlformats.org/presentationml/2006/main">
  <p:tag name="KSO_WM_BEAUTIFY_FLAG" val=""/>
</p:tagLst>
</file>

<file path=ppt/tags/tag644.xml><?xml version="1.0" encoding="utf-8"?>
<p:tagLst xmlns:p="http://schemas.openxmlformats.org/presentationml/2006/main">
  <p:tag name="KSO_WM_BEAUTIFY_FLAG" val=""/>
</p:tagLst>
</file>

<file path=ppt/tags/tag645.xml><?xml version="1.0" encoding="utf-8"?>
<p:tagLst xmlns:p="http://schemas.openxmlformats.org/presentationml/2006/main">
  <p:tag name="KSO_WM_BEAUTIFY_FLAG" val=""/>
</p:tagLst>
</file>

<file path=ppt/tags/tag646.xml><?xml version="1.0" encoding="utf-8"?>
<p:tagLst xmlns:p="http://schemas.openxmlformats.org/presentationml/2006/main">
  <p:tag name="KSO_WM_BEAUTIFY_FLAG" val=""/>
</p:tagLst>
</file>

<file path=ppt/tags/tag647.xml><?xml version="1.0" encoding="utf-8"?>
<p:tagLst xmlns:p="http://schemas.openxmlformats.org/presentationml/2006/main">
  <p:tag name="KSO_WM_BEAUTIFY_FLAG" val=""/>
</p:tagLst>
</file>

<file path=ppt/tags/tag648.xml><?xml version="1.0" encoding="utf-8"?>
<p:tagLst xmlns:p="http://schemas.openxmlformats.org/presentationml/2006/main">
  <p:tag name="KSO_WM_BEAUTIFY_FLAG" val=""/>
</p:tagLst>
</file>

<file path=ppt/tags/tag649.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50.xml><?xml version="1.0" encoding="utf-8"?>
<p:tagLst xmlns:p="http://schemas.openxmlformats.org/presentationml/2006/main">
  <p:tag name="KSO_WM_BEAUTIFY_FLAG" val=""/>
</p:tagLst>
</file>

<file path=ppt/tags/tag651.xml><?xml version="1.0" encoding="utf-8"?>
<p:tagLst xmlns:p="http://schemas.openxmlformats.org/presentationml/2006/main">
  <p:tag name="KSO_WM_BEAUTIFY_FLAG" val=""/>
</p:tagLst>
</file>

<file path=ppt/tags/tag652.xml><?xml version="1.0" encoding="utf-8"?>
<p:tagLst xmlns:p="http://schemas.openxmlformats.org/presentationml/2006/main">
  <p:tag name="KSO_WM_BEAUTIFY_FLAG" val=""/>
</p:tagLst>
</file>

<file path=ppt/tags/tag653.xml><?xml version="1.0" encoding="utf-8"?>
<p:tagLst xmlns:p="http://schemas.openxmlformats.org/presentationml/2006/main">
  <p:tag name="KSO_WM_BEAUTIFY_FLAG" val=""/>
</p:tagLst>
</file>

<file path=ppt/tags/tag654.xml><?xml version="1.0" encoding="utf-8"?>
<p:tagLst xmlns:p="http://schemas.openxmlformats.org/presentationml/2006/main">
  <p:tag name="KSO_WM_BEAUTIFY_FLAG" val=""/>
</p:tagLst>
</file>

<file path=ppt/tags/tag655.xml><?xml version="1.0" encoding="utf-8"?>
<p:tagLst xmlns:p="http://schemas.openxmlformats.org/presentationml/2006/main">
  <p:tag name="KSO_WM_BEAUTIFY_FLAG" val=""/>
</p:tagLst>
</file>

<file path=ppt/tags/tag656.xml><?xml version="1.0" encoding="utf-8"?>
<p:tagLst xmlns:p="http://schemas.openxmlformats.org/presentationml/2006/main">
  <p:tag name="KSO_WM_BEAUTIFY_FLAG" val=""/>
</p:tagLst>
</file>

<file path=ppt/tags/tag657.xml><?xml version="1.0" encoding="utf-8"?>
<p:tagLst xmlns:p="http://schemas.openxmlformats.org/presentationml/2006/main">
  <p:tag name="KSO_WM_BEAUTIFY_FLAG" val=""/>
</p:tagLst>
</file>

<file path=ppt/tags/tag658.xml><?xml version="1.0" encoding="utf-8"?>
<p:tagLst xmlns:p="http://schemas.openxmlformats.org/presentationml/2006/main">
  <p:tag name="KSO_WM_BEAUTIFY_FLAG" val=""/>
</p:tagLst>
</file>

<file path=ppt/tags/tag659.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60.xml><?xml version="1.0" encoding="utf-8"?>
<p:tagLst xmlns:p="http://schemas.openxmlformats.org/presentationml/2006/main">
  <p:tag name="KSO_WM_BEAUTIFY_FLAG" val=""/>
</p:tagLst>
</file>

<file path=ppt/tags/tag661.xml><?xml version="1.0" encoding="utf-8"?>
<p:tagLst xmlns:p="http://schemas.openxmlformats.org/presentationml/2006/main">
  <p:tag name="KSO_WM_BEAUTIFY_FLAG" val=""/>
</p:tagLst>
</file>

<file path=ppt/tags/tag662.xml><?xml version="1.0" encoding="utf-8"?>
<p:tagLst xmlns:p="http://schemas.openxmlformats.org/presentationml/2006/main">
  <p:tag name="KSO_WM_BEAUTIFY_FLAG" val=""/>
</p:tagLst>
</file>

<file path=ppt/tags/tag663.xml><?xml version="1.0" encoding="utf-8"?>
<p:tagLst xmlns:p="http://schemas.openxmlformats.org/presentationml/2006/main">
  <p:tag name="KSO_WM_BEAUTIFY_FLAG" val=""/>
</p:tagLst>
</file>

<file path=ppt/tags/tag664.xml><?xml version="1.0" encoding="utf-8"?>
<p:tagLst xmlns:p="http://schemas.openxmlformats.org/presentationml/2006/main">
  <p:tag name="KSO_WM_BEAUTIFY_FLAG" val=""/>
</p:tagLst>
</file>

<file path=ppt/tags/tag665.xml><?xml version="1.0" encoding="utf-8"?>
<p:tagLst xmlns:p="http://schemas.openxmlformats.org/presentationml/2006/main">
  <p:tag name="KSO_WM_BEAUTIFY_FLAG" val=""/>
</p:tagLst>
</file>

<file path=ppt/tags/tag666.xml><?xml version="1.0" encoding="utf-8"?>
<p:tagLst xmlns:p="http://schemas.openxmlformats.org/presentationml/2006/main">
  <p:tag name="KSO_WM_BEAUTIFY_FLAG" val=""/>
</p:tagLst>
</file>

<file path=ppt/tags/tag667.xml><?xml version="1.0" encoding="utf-8"?>
<p:tagLst xmlns:p="http://schemas.openxmlformats.org/presentationml/2006/main">
  <p:tag name="KSO_WM_BEAUTIFY_FLAG" val=""/>
</p:tagLst>
</file>

<file path=ppt/tags/tag668.xml><?xml version="1.0" encoding="utf-8"?>
<p:tagLst xmlns:p="http://schemas.openxmlformats.org/presentationml/2006/main">
  <p:tag name="KSO_WM_BEAUTIFY_FLAG" val=""/>
</p:tagLst>
</file>

<file path=ppt/tags/tag669.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70.xml><?xml version="1.0" encoding="utf-8"?>
<p:tagLst xmlns:p="http://schemas.openxmlformats.org/presentationml/2006/main">
  <p:tag name="KSO_WM_BEAUTIFY_FLAG" val=""/>
</p:tagLst>
</file>

<file path=ppt/tags/tag671.xml><?xml version="1.0" encoding="utf-8"?>
<p:tagLst xmlns:p="http://schemas.openxmlformats.org/presentationml/2006/main">
  <p:tag name="KSO_WM_BEAUTIFY_FLAG" val=""/>
</p:tagLst>
</file>

<file path=ppt/tags/tag672.xml><?xml version="1.0" encoding="utf-8"?>
<p:tagLst xmlns:p="http://schemas.openxmlformats.org/presentationml/2006/main">
  <p:tag name="KSO_WM_BEAUTIFY_FLAG" val=""/>
</p:tagLst>
</file>

<file path=ppt/tags/tag673.xml><?xml version="1.0" encoding="utf-8"?>
<p:tagLst xmlns:p="http://schemas.openxmlformats.org/presentationml/2006/main">
  <p:tag name="KSO_WM_BEAUTIFY_FLAG" val=""/>
</p:tagLst>
</file>

<file path=ppt/tags/tag674.xml><?xml version="1.0" encoding="utf-8"?>
<p:tagLst xmlns:p="http://schemas.openxmlformats.org/presentationml/2006/main">
  <p:tag name="KSO_WM_BEAUTIFY_FLAG" val=""/>
</p:tagLst>
</file>

<file path=ppt/tags/tag675.xml><?xml version="1.0" encoding="utf-8"?>
<p:tagLst xmlns:p="http://schemas.openxmlformats.org/presentationml/2006/main">
  <p:tag name="KSO_WM_BEAUTIFY_FLAG" val=""/>
</p:tagLst>
</file>

<file path=ppt/tags/tag676.xml><?xml version="1.0" encoding="utf-8"?>
<p:tagLst xmlns:p="http://schemas.openxmlformats.org/presentationml/2006/main">
  <p:tag name="KSO_WM_BEAUTIFY_FLAG" val=""/>
</p:tagLst>
</file>

<file path=ppt/tags/tag677.xml><?xml version="1.0" encoding="utf-8"?>
<p:tagLst xmlns:p="http://schemas.openxmlformats.org/presentationml/2006/main">
  <p:tag name="KSO_WM_BEAUTIFY_FLAG" val=""/>
</p:tagLst>
</file>

<file path=ppt/tags/tag678.xml><?xml version="1.0" encoding="utf-8"?>
<p:tagLst xmlns:p="http://schemas.openxmlformats.org/presentationml/2006/main">
  <p:tag name="KSO_WM_BEAUTIFY_FLAG" val=""/>
</p:tagLst>
</file>

<file path=ppt/tags/tag679.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80.xml><?xml version="1.0" encoding="utf-8"?>
<p:tagLst xmlns:p="http://schemas.openxmlformats.org/presentationml/2006/main">
  <p:tag name="KSO_WM_BEAUTIFY_FLAG" val=""/>
</p:tagLst>
</file>

<file path=ppt/tags/tag681.xml><?xml version="1.0" encoding="utf-8"?>
<p:tagLst xmlns:p="http://schemas.openxmlformats.org/presentationml/2006/main">
  <p:tag name="KSO_WM_BEAUTIFY_FLAG" val=""/>
</p:tagLst>
</file>

<file path=ppt/tags/tag682.xml><?xml version="1.0" encoding="utf-8"?>
<p:tagLst xmlns:p="http://schemas.openxmlformats.org/presentationml/2006/main">
  <p:tag name="KSO_WM_BEAUTIFY_FLAG" val=""/>
</p:tagLst>
</file>

<file path=ppt/tags/tag683.xml><?xml version="1.0" encoding="utf-8"?>
<p:tagLst xmlns:p="http://schemas.openxmlformats.org/presentationml/2006/main">
  <p:tag name="KSO_WM_BEAUTIFY_FLAG" val=""/>
</p:tagLst>
</file>

<file path=ppt/tags/tag684.xml><?xml version="1.0" encoding="utf-8"?>
<p:tagLst xmlns:p="http://schemas.openxmlformats.org/presentationml/2006/main">
  <p:tag name="KSO_WM_BEAUTIFY_FLAG" val=""/>
</p:tagLst>
</file>

<file path=ppt/tags/tag685.xml><?xml version="1.0" encoding="utf-8"?>
<p:tagLst xmlns:p="http://schemas.openxmlformats.org/presentationml/2006/main">
  <p:tag name="KSO_WM_BEAUTIFY_FLAG" val=""/>
</p:tagLst>
</file>

<file path=ppt/tags/tag686.xml><?xml version="1.0" encoding="utf-8"?>
<p:tagLst xmlns:p="http://schemas.openxmlformats.org/presentationml/2006/main">
  <p:tag name="KSO_WM_BEAUTIFY_FLAG" val=""/>
</p:tagLst>
</file>

<file path=ppt/tags/tag687.xml><?xml version="1.0" encoding="utf-8"?>
<p:tagLst xmlns:p="http://schemas.openxmlformats.org/presentationml/2006/main">
  <p:tag name="KSO_WM_BEAUTIFY_FLAG" val=""/>
</p:tagLst>
</file>

<file path=ppt/tags/tag688.xml><?xml version="1.0" encoding="utf-8"?>
<p:tagLst xmlns:p="http://schemas.openxmlformats.org/presentationml/2006/main">
  <p:tag name="KSO_WM_BEAUTIFY_FLAG" val=""/>
</p:tagLst>
</file>

<file path=ppt/tags/tag689.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690.xml><?xml version="1.0" encoding="utf-8"?>
<p:tagLst xmlns:p="http://schemas.openxmlformats.org/presentationml/2006/main">
  <p:tag name="KSO_WM_BEAUTIFY_FLAG" val=""/>
</p:tagLst>
</file>

<file path=ppt/tags/tag691.xml><?xml version="1.0" encoding="utf-8"?>
<p:tagLst xmlns:p="http://schemas.openxmlformats.org/presentationml/2006/main">
  <p:tag name="KSO_WM_BEAUTIFY_FLAG" val=""/>
</p:tagLst>
</file>

<file path=ppt/tags/tag692.xml><?xml version="1.0" encoding="utf-8"?>
<p:tagLst xmlns:p="http://schemas.openxmlformats.org/presentationml/2006/main">
  <p:tag name="KSO_WM_BEAUTIFY_FLAG" val=""/>
</p:tagLst>
</file>

<file path=ppt/tags/tag693.xml><?xml version="1.0" encoding="utf-8"?>
<p:tagLst xmlns:p="http://schemas.openxmlformats.org/presentationml/2006/main">
  <p:tag name="KSO_WM_BEAUTIFY_FLAG" val=""/>
</p:tagLst>
</file>

<file path=ppt/tags/tag694.xml><?xml version="1.0" encoding="utf-8"?>
<p:tagLst xmlns:p="http://schemas.openxmlformats.org/presentationml/2006/main">
  <p:tag name="KSO_WM_BEAUTIFY_FLAG" val=""/>
</p:tagLst>
</file>

<file path=ppt/tags/tag695.xml><?xml version="1.0" encoding="utf-8"?>
<p:tagLst xmlns:p="http://schemas.openxmlformats.org/presentationml/2006/main">
  <p:tag name="KSO_WM_BEAUTIFY_FLAG" val=""/>
</p:tagLst>
</file>

<file path=ppt/tags/tag696.xml><?xml version="1.0" encoding="utf-8"?>
<p:tagLst xmlns:p="http://schemas.openxmlformats.org/presentationml/2006/main">
  <p:tag name="KSO_WM_BEAUTIFY_FLAG" val=""/>
</p:tagLst>
</file>

<file path=ppt/tags/tag697.xml><?xml version="1.0" encoding="utf-8"?>
<p:tagLst xmlns:p="http://schemas.openxmlformats.org/presentationml/2006/main">
  <p:tag name="KSO_WM_BEAUTIFY_FLAG" val=""/>
</p:tagLst>
</file>

<file path=ppt/tags/tag698.xml><?xml version="1.0" encoding="utf-8"?>
<p:tagLst xmlns:p="http://schemas.openxmlformats.org/presentationml/2006/main">
  <p:tag name="KSO_WM_BEAUTIFY_FLAG" val=""/>
</p:tagLst>
</file>

<file path=ppt/tags/tag69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00.xml><?xml version="1.0" encoding="utf-8"?>
<p:tagLst xmlns:p="http://schemas.openxmlformats.org/presentationml/2006/main">
  <p:tag name="KSO_WM_BEAUTIFY_FLAG" val=""/>
</p:tagLst>
</file>

<file path=ppt/tags/tag701.xml><?xml version="1.0" encoding="utf-8"?>
<p:tagLst xmlns:p="http://schemas.openxmlformats.org/presentationml/2006/main">
  <p:tag name="KSO_WM_BEAUTIFY_FLAG" val=""/>
</p:tagLst>
</file>

<file path=ppt/tags/tag702.xml><?xml version="1.0" encoding="utf-8"?>
<p:tagLst xmlns:p="http://schemas.openxmlformats.org/presentationml/2006/main">
  <p:tag name="KSO_WM_BEAUTIFY_FLAG" val=""/>
</p:tagLst>
</file>

<file path=ppt/tags/tag703.xml><?xml version="1.0" encoding="utf-8"?>
<p:tagLst xmlns:p="http://schemas.openxmlformats.org/presentationml/2006/main">
  <p:tag name="KSO_WM_BEAUTIFY_FLAG" val=""/>
</p:tagLst>
</file>

<file path=ppt/tags/tag704.xml><?xml version="1.0" encoding="utf-8"?>
<p:tagLst xmlns:p="http://schemas.openxmlformats.org/presentationml/2006/main">
  <p:tag name="KSO_WM_BEAUTIFY_FLAG" val=""/>
</p:tagLst>
</file>

<file path=ppt/tags/tag705.xml><?xml version="1.0" encoding="utf-8"?>
<p:tagLst xmlns:p="http://schemas.openxmlformats.org/presentationml/2006/main">
  <p:tag name="KSO_WM_BEAUTIFY_FLAG" val=""/>
</p:tagLst>
</file>

<file path=ppt/tags/tag706.xml><?xml version="1.0" encoding="utf-8"?>
<p:tagLst xmlns:p="http://schemas.openxmlformats.org/presentationml/2006/main">
  <p:tag name="KSO_WM_BEAUTIFY_FLAG" val=""/>
</p:tagLst>
</file>

<file path=ppt/tags/tag707.xml><?xml version="1.0" encoding="utf-8"?>
<p:tagLst xmlns:p="http://schemas.openxmlformats.org/presentationml/2006/main">
  <p:tag name="KSO_WM_BEAUTIFY_FLAG" val=""/>
</p:tagLst>
</file>

<file path=ppt/tags/tag708.xml><?xml version="1.0" encoding="utf-8"?>
<p:tagLst xmlns:p="http://schemas.openxmlformats.org/presentationml/2006/main">
  <p:tag name="KSO_WM_BEAUTIFY_FLAG" val=""/>
</p:tagLst>
</file>

<file path=ppt/tags/tag709.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10.xml><?xml version="1.0" encoding="utf-8"?>
<p:tagLst xmlns:p="http://schemas.openxmlformats.org/presentationml/2006/main">
  <p:tag name="KSO_WM_BEAUTIFY_FLAG" val=""/>
</p:tagLst>
</file>

<file path=ppt/tags/tag711.xml><?xml version="1.0" encoding="utf-8"?>
<p:tagLst xmlns:p="http://schemas.openxmlformats.org/presentationml/2006/main">
  <p:tag name="KSO_WM_BEAUTIFY_FLAG" val=""/>
</p:tagLst>
</file>

<file path=ppt/tags/tag712.xml><?xml version="1.0" encoding="utf-8"?>
<p:tagLst xmlns:p="http://schemas.openxmlformats.org/presentationml/2006/main">
  <p:tag name="KSO_WM_BEAUTIFY_FLAG" val=""/>
</p:tagLst>
</file>

<file path=ppt/tags/tag713.xml><?xml version="1.0" encoding="utf-8"?>
<p:tagLst xmlns:p="http://schemas.openxmlformats.org/presentationml/2006/main">
  <p:tag name="KSO_WM_BEAUTIFY_FLAG" val=""/>
</p:tagLst>
</file>

<file path=ppt/tags/tag714.xml><?xml version="1.0" encoding="utf-8"?>
<p:tagLst xmlns:p="http://schemas.openxmlformats.org/presentationml/2006/main">
  <p:tag name="KSO_WM_BEAUTIFY_FLAG" val=""/>
</p:tagLst>
</file>

<file path=ppt/tags/tag715.xml><?xml version="1.0" encoding="utf-8"?>
<p:tagLst xmlns:p="http://schemas.openxmlformats.org/presentationml/2006/main">
  <p:tag name="KSO_WM_BEAUTIFY_FLAG" val=""/>
</p:tagLst>
</file>

<file path=ppt/tags/tag716.xml><?xml version="1.0" encoding="utf-8"?>
<p:tagLst xmlns:p="http://schemas.openxmlformats.org/presentationml/2006/main">
  <p:tag name="KSO_WM_BEAUTIFY_FLAG" val=""/>
</p:tagLst>
</file>

<file path=ppt/tags/tag717.xml><?xml version="1.0" encoding="utf-8"?>
<p:tagLst xmlns:p="http://schemas.openxmlformats.org/presentationml/2006/main">
  <p:tag name="KSO_WM_BEAUTIFY_FLAG" val=""/>
</p:tagLst>
</file>

<file path=ppt/tags/tag718.xml><?xml version="1.0" encoding="utf-8"?>
<p:tagLst xmlns:p="http://schemas.openxmlformats.org/presentationml/2006/main">
  <p:tag name="KSO_WM_BEAUTIFY_FLAG" val=""/>
</p:tagLst>
</file>

<file path=ppt/tags/tag719.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20.xml><?xml version="1.0" encoding="utf-8"?>
<p:tagLst xmlns:p="http://schemas.openxmlformats.org/presentationml/2006/main">
  <p:tag name="KSO_WM_BEAUTIFY_FLAG" val=""/>
</p:tagLst>
</file>

<file path=ppt/tags/tag721.xml><?xml version="1.0" encoding="utf-8"?>
<p:tagLst xmlns:p="http://schemas.openxmlformats.org/presentationml/2006/main">
  <p:tag name="KSO_WM_BEAUTIFY_FLAG" val=""/>
</p:tagLst>
</file>

<file path=ppt/tags/tag722.xml><?xml version="1.0" encoding="utf-8"?>
<p:tagLst xmlns:p="http://schemas.openxmlformats.org/presentationml/2006/main">
  <p:tag name="KSO_WM_BEAUTIFY_FLAG" val=""/>
</p:tagLst>
</file>

<file path=ppt/tags/tag723.xml><?xml version="1.0" encoding="utf-8"?>
<p:tagLst xmlns:p="http://schemas.openxmlformats.org/presentationml/2006/main">
  <p:tag name="KSO_WM_BEAUTIFY_FLAG" val=""/>
</p:tagLst>
</file>

<file path=ppt/tags/tag724.xml><?xml version="1.0" encoding="utf-8"?>
<p:tagLst xmlns:p="http://schemas.openxmlformats.org/presentationml/2006/main">
  <p:tag name="KSO_WM_BEAUTIFY_FLAG" val=""/>
</p:tagLst>
</file>

<file path=ppt/tags/tag725.xml><?xml version="1.0" encoding="utf-8"?>
<p:tagLst xmlns:p="http://schemas.openxmlformats.org/presentationml/2006/main">
  <p:tag name="KSO_WM_BEAUTIFY_FLAG" val=""/>
</p:tagLst>
</file>

<file path=ppt/tags/tag726.xml><?xml version="1.0" encoding="utf-8"?>
<p:tagLst xmlns:p="http://schemas.openxmlformats.org/presentationml/2006/main">
  <p:tag name="KSO_WM_BEAUTIFY_FLAG" val=""/>
</p:tagLst>
</file>

<file path=ppt/tags/tag727.xml><?xml version="1.0" encoding="utf-8"?>
<p:tagLst xmlns:p="http://schemas.openxmlformats.org/presentationml/2006/main">
  <p:tag name="KSO_WM_BEAUTIFY_FLAG" val=""/>
</p:tagLst>
</file>

<file path=ppt/tags/tag728.xml><?xml version="1.0" encoding="utf-8"?>
<p:tagLst xmlns:p="http://schemas.openxmlformats.org/presentationml/2006/main">
  <p:tag name="KSO_WM_BEAUTIFY_FLAG" val=""/>
</p:tagLst>
</file>

<file path=ppt/tags/tag729.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30.xml><?xml version="1.0" encoding="utf-8"?>
<p:tagLst xmlns:p="http://schemas.openxmlformats.org/presentationml/2006/main">
  <p:tag name="KSO_WM_BEAUTIFY_FLAG" val=""/>
</p:tagLst>
</file>

<file path=ppt/tags/tag731.xml><?xml version="1.0" encoding="utf-8"?>
<p:tagLst xmlns:p="http://schemas.openxmlformats.org/presentationml/2006/main">
  <p:tag name="KSO_WM_BEAUTIFY_FLAG" val=""/>
</p:tagLst>
</file>

<file path=ppt/tags/tag732.xml><?xml version="1.0" encoding="utf-8"?>
<p:tagLst xmlns:p="http://schemas.openxmlformats.org/presentationml/2006/main">
  <p:tag name="KSO_WM_BEAUTIFY_FLAG" val=""/>
</p:tagLst>
</file>

<file path=ppt/tags/tag733.xml><?xml version="1.0" encoding="utf-8"?>
<p:tagLst xmlns:p="http://schemas.openxmlformats.org/presentationml/2006/main">
  <p:tag name="KSO_WM_BEAUTIFY_FLAG" val=""/>
</p:tagLst>
</file>

<file path=ppt/tags/tag734.xml><?xml version="1.0" encoding="utf-8"?>
<p:tagLst xmlns:p="http://schemas.openxmlformats.org/presentationml/2006/main">
  <p:tag name="KSO_WM_BEAUTIFY_FLAG" val=""/>
</p:tagLst>
</file>

<file path=ppt/tags/tag735.xml><?xml version="1.0" encoding="utf-8"?>
<p:tagLst xmlns:p="http://schemas.openxmlformats.org/presentationml/2006/main">
  <p:tag name="KSO_WM_BEAUTIFY_FLAG" val=""/>
</p:tagLst>
</file>

<file path=ppt/tags/tag736.xml><?xml version="1.0" encoding="utf-8"?>
<p:tagLst xmlns:p="http://schemas.openxmlformats.org/presentationml/2006/main">
  <p:tag name="KSO_WM_BEAUTIFY_FLAG" val=""/>
</p:tagLst>
</file>

<file path=ppt/tags/tag737.xml><?xml version="1.0" encoding="utf-8"?>
<p:tagLst xmlns:p="http://schemas.openxmlformats.org/presentationml/2006/main">
  <p:tag name="KSO_WM_BEAUTIFY_FLAG" val=""/>
</p:tagLst>
</file>

<file path=ppt/tags/tag738.xml><?xml version="1.0" encoding="utf-8"?>
<p:tagLst xmlns:p="http://schemas.openxmlformats.org/presentationml/2006/main">
  <p:tag name="KSO_WM_BEAUTIFY_FLAG" val=""/>
</p:tagLst>
</file>

<file path=ppt/tags/tag739.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40.xml><?xml version="1.0" encoding="utf-8"?>
<p:tagLst xmlns:p="http://schemas.openxmlformats.org/presentationml/2006/main">
  <p:tag name="KSO_WM_BEAUTIFY_FLAG" val=""/>
</p:tagLst>
</file>

<file path=ppt/tags/tag741.xml><?xml version="1.0" encoding="utf-8"?>
<p:tagLst xmlns:p="http://schemas.openxmlformats.org/presentationml/2006/main">
  <p:tag name="KSO_WM_BEAUTIFY_FLAG" val=""/>
</p:tagLst>
</file>

<file path=ppt/tags/tag742.xml><?xml version="1.0" encoding="utf-8"?>
<p:tagLst xmlns:p="http://schemas.openxmlformats.org/presentationml/2006/main">
  <p:tag name="KSO_WM_BEAUTIFY_FLAG" val=""/>
</p:tagLst>
</file>

<file path=ppt/tags/tag743.xml><?xml version="1.0" encoding="utf-8"?>
<p:tagLst xmlns:p="http://schemas.openxmlformats.org/presentationml/2006/main">
  <p:tag name="KSO_WM_BEAUTIFY_FLAG" val=""/>
</p:tagLst>
</file>

<file path=ppt/tags/tag744.xml><?xml version="1.0" encoding="utf-8"?>
<p:tagLst xmlns:p="http://schemas.openxmlformats.org/presentationml/2006/main">
  <p:tag name="KSO_WM_BEAUTIFY_FLAG" val=""/>
</p:tagLst>
</file>

<file path=ppt/tags/tag745.xml><?xml version="1.0" encoding="utf-8"?>
<p:tagLst xmlns:p="http://schemas.openxmlformats.org/presentationml/2006/main">
  <p:tag name="KSO_WM_BEAUTIFY_FLAG" val=""/>
</p:tagLst>
</file>

<file path=ppt/tags/tag746.xml><?xml version="1.0" encoding="utf-8"?>
<p:tagLst xmlns:p="http://schemas.openxmlformats.org/presentationml/2006/main">
  <p:tag name="KSO_WM_BEAUTIFY_FLAG" val=""/>
</p:tagLst>
</file>

<file path=ppt/tags/tag747.xml><?xml version="1.0" encoding="utf-8"?>
<p:tagLst xmlns:p="http://schemas.openxmlformats.org/presentationml/2006/main">
  <p:tag name="KSO_WM_BEAUTIFY_FLAG" val=""/>
</p:tagLst>
</file>

<file path=ppt/tags/tag748.xml><?xml version="1.0" encoding="utf-8"?>
<p:tagLst xmlns:p="http://schemas.openxmlformats.org/presentationml/2006/main">
  <p:tag name="KSO_WM_BEAUTIFY_FLAG" val=""/>
</p:tagLst>
</file>

<file path=ppt/tags/tag749.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50.xml><?xml version="1.0" encoding="utf-8"?>
<p:tagLst xmlns:p="http://schemas.openxmlformats.org/presentationml/2006/main">
  <p:tag name="KSO_WM_BEAUTIFY_FLAG" val=""/>
</p:tagLst>
</file>

<file path=ppt/tags/tag751.xml><?xml version="1.0" encoding="utf-8"?>
<p:tagLst xmlns:p="http://schemas.openxmlformats.org/presentationml/2006/main">
  <p:tag name="KSO_WM_BEAUTIFY_FLAG" val=""/>
</p:tagLst>
</file>

<file path=ppt/tags/tag752.xml><?xml version="1.0" encoding="utf-8"?>
<p:tagLst xmlns:p="http://schemas.openxmlformats.org/presentationml/2006/main">
  <p:tag name="KSO_WM_BEAUTIFY_FLAG" val=""/>
</p:tagLst>
</file>

<file path=ppt/tags/tag753.xml><?xml version="1.0" encoding="utf-8"?>
<p:tagLst xmlns:p="http://schemas.openxmlformats.org/presentationml/2006/main">
  <p:tag name="KSO_WM_BEAUTIFY_FLAG" val=""/>
</p:tagLst>
</file>

<file path=ppt/tags/tag754.xml><?xml version="1.0" encoding="utf-8"?>
<p:tagLst xmlns:p="http://schemas.openxmlformats.org/presentationml/2006/main">
  <p:tag name="KSO_WM_BEAUTIFY_FLAG" val=""/>
</p:tagLst>
</file>

<file path=ppt/tags/tag755.xml><?xml version="1.0" encoding="utf-8"?>
<p:tagLst xmlns:p="http://schemas.openxmlformats.org/presentationml/2006/main">
  <p:tag name="KSO_WM_BEAUTIFY_FLAG" val=""/>
</p:tagLst>
</file>

<file path=ppt/tags/tag756.xml><?xml version="1.0" encoding="utf-8"?>
<p:tagLst xmlns:p="http://schemas.openxmlformats.org/presentationml/2006/main">
  <p:tag name="KSO_WM_BEAUTIFY_FLAG" val=""/>
</p:tagLst>
</file>

<file path=ppt/tags/tag757.xml><?xml version="1.0" encoding="utf-8"?>
<p:tagLst xmlns:p="http://schemas.openxmlformats.org/presentationml/2006/main">
  <p:tag name="KSO_WM_BEAUTIFY_FLAG" val=""/>
</p:tagLst>
</file>

<file path=ppt/tags/tag758.xml><?xml version="1.0" encoding="utf-8"?>
<p:tagLst xmlns:p="http://schemas.openxmlformats.org/presentationml/2006/main">
  <p:tag name="KSO_WM_BEAUTIFY_FLAG" val=""/>
</p:tagLst>
</file>

<file path=ppt/tags/tag759.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60.xml><?xml version="1.0" encoding="utf-8"?>
<p:tagLst xmlns:p="http://schemas.openxmlformats.org/presentationml/2006/main">
  <p:tag name="KSO_WM_BEAUTIFY_FLAG" val=""/>
</p:tagLst>
</file>

<file path=ppt/tags/tag761.xml><?xml version="1.0" encoding="utf-8"?>
<p:tagLst xmlns:p="http://schemas.openxmlformats.org/presentationml/2006/main">
  <p:tag name="KSO_WM_BEAUTIFY_FLAG" val=""/>
</p:tagLst>
</file>

<file path=ppt/tags/tag762.xml><?xml version="1.0" encoding="utf-8"?>
<p:tagLst xmlns:p="http://schemas.openxmlformats.org/presentationml/2006/main">
  <p:tag name="KSO_WM_BEAUTIFY_FLAG" val=""/>
</p:tagLst>
</file>

<file path=ppt/tags/tag763.xml><?xml version="1.0" encoding="utf-8"?>
<p:tagLst xmlns:p="http://schemas.openxmlformats.org/presentationml/2006/main">
  <p:tag name="KSO_WM_BEAUTIFY_FLAG" val=""/>
</p:tagLst>
</file>

<file path=ppt/tags/tag764.xml><?xml version="1.0" encoding="utf-8"?>
<p:tagLst xmlns:p="http://schemas.openxmlformats.org/presentationml/2006/main">
  <p:tag name="KSO_WM_BEAUTIFY_FLAG" val=""/>
</p:tagLst>
</file>

<file path=ppt/tags/tag765.xml><?xml version="1.0" encoding="utf-8"?>
<p:tagLst xmlns:p="http://schemas.openxmlformats.org/presentationml/2006/main">
  <p:tag name="KSO_WM_BEAUTIFY_FLAG" val=""/>
</p:tagLst>
</file>

<file path=ppt/tags/tag766.xml><?xml version="1.0" encoding="utf-8"?>
<p:tagLst xmlns:p="http://schemas.openxmlformats.org/presentationml/2006/main">
  <p:tag name="KSO_WM_BEAUTIFY_FLAG" val=""/>
</p:tagLst>
</file>

<file path=ppt/tags/tag767.xml><?xml version="1.0" encoding="utf-8"?>
<p:tagLst xmlns:p="http://schemas.openxmlformats.org/presentationml/2006/main">
  <p:tag name="KSO_WM_BEAUTIFY_FLAG" val=""/>
</p:tagLst>
</file>

<file path=ppt/tags/tag768.xml><?xml version="1.0" encoding="utf-8"?>
<p:tagLst xmlns:p="http://schemas.openxmlformats.org/presentationml/2006/main">
  <p:tag name="KSO_WM_BEAUTIFY_FLAG" val=""/>
</p:tagLst>
</file>

<file path=ppt/tags/tag769.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70.xml><?xml version="1.0" encoding="utf-8"?>
<p:tagLst xmlns:p="http://schemas.openxmlformats.org/presentationml/2006/main">
  <p:tag name="KSO_WM_BEAUTIFY_FLAG" val=""/>
</p:tagLst>
</file>

<file path=ppt/tags/tag771.xml><?xml version="1.0" encoding="utf-8"?>
<p:tagLst xmlns:p="http://schemas.openxmlformats.org/presentationml/2006/main">
  <p:tag name="KSO_WM_BEAUTIFY_FLAG" val=""/>
</p:tagLst>
</file>

<file path=ppt/tags/tag772.xml><?xml version="1.0" encoding="utf-8"?>
<p:tagLst xmlns:p="http://schemas.openxmlformats.org/presentationml/2006/main">
  <p:tag name="KSO_WM_BEAUTIFY_FLAG" val=""/>
</p:tagLst>
</file>

<file path=ppt/tags/tag773.xml><?xml version="1.0" encoding="utf-8"?>
<p:tagLst xmlns:p="http://schemas.openxmlformats.org/presentationml/2006/main">
  <p:tag name="KSO_WM_BEAUTIFY_FLAG" val=""/>
</p:tagLst>
</file>

<file path=ppt/tags/tag774.xml><?xml version="1.0" encoding="utf-8"?>
<p:tagLst xmlns:p="http://schemas.openxmlformats.org/presentationml/2006/main">
  <p:tag name="KSO_WM_BEAUTIFY_FLAG" val=""/>
</p:tagLst>
</file>

<file path=ppt/tags/tag775.xml><?xml version="1.0" encoding="utf-8"?>
<p:tagLst xmlns:p="http://schemas.openxmlformats.org/presentationml/2006/main">
  <p:tag name="KSO_WM_BEAUTIFY_FLAG" val=""/>
</p:tagLst>
</file>

<file path=ppt/tags/tag776.xml><?xml version="1.0" encoding="utf-8"?>
<p:tagLst xmlns:p="http://schemas.openxmlformats.org/presentationml/2006/main">
  <p:tag name="KSO_WM_BEAUTIFY_FLAG" val=""/>
</p:tagLst>
</file>

<file path=ppt/tags/tag777.xml><?xml version="1.0" encoding="utf-8"?>
<p:tagLst xmlns:p="http://schemas.openxmlformats.org/presentationml/2006/main">
  <p:tag name="KSO_WM_BEAUTIFY_FLAG" val=""/>
</p:tagLst>
</file>

<file path=ppt/tags/tag778.xml><?xml version="1.0" encoding="utf-8"?>
<p:tagLst xmlns:p="http://schemas.openxmlformats.org/presentationml/2006/main">
  <p:tag name="KSO_WM_BEAUTIFY_FLAG" val=""/>
</p:tagLst>
</file>

<file path=ppt/tags/tag779.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80.xml><?xml version="1.0" encoding="utf-8"?>
<p:tagLst xmlns:p="http://schemas.openxmlformats.org/presentationml/2006/main">
  <p:tag name="KSO_WM_BEAUTIFY_FLAG" val=""/>
</p:tagLst>
</file>

<file path=ppt/tags/tag781.xml><?xml version="1.0" encoding="utf-8"?>
<p:tagLst xmlns:p="http://schemas.openxmlformats.org/presentationml/2006/main">
  <p:tag name="KSO_WM_BEAUTIFY_FLAG" val=""/>
</p:tagLst>
</file>

<file path=ppt/tags/tag782.xml><?xml version="1.0" encoding="utf-8"?>
<p:tagLst xmlns:p="http://schemas.openxmlformats.org/presentationml/2006/main">
  <p:tag name="KSO_WM_BEAUTIFY_FLAG" val=""/>
</p:tagLst>
</file>

<file path=ppt/tags/tag783.xml><?xml version="1.0" encoding="utf-8"?>
<p:tagLst xmlns:p="http://schemas.openxmlformats.org/presentationml/2006/main">
  <p:tag name="KSO_WM_BEAUTIFY_FLAG" val=""/>
</p:tagLst>
</file>

<file path=ppt/tags/tag784.xml><?xml version="1.0" encoding="utf-8"?>
<p:tagLst xmlns:p="http://schemas.openxmlformats.org/presentationml/2006/main">
  <p:tag name="KSO_WM_BEAUTIFY_FLAG" val=""/>
</p:tagLst>
</file>

<file path=ppt/tags/tag785.xml><?xml version="1.0" encoding="utf-8"?>
<p:tagLst xmlns:p="http://schemas.openxmlformats.org/presentationml/2006/main">
  <p:tag name="KSO_WM_BEAUTIFY_FLAG" val=""/>
</p:tagLst>
</file>

<file path=ppt/tags/tag786.xml><?xml version="1.0" encoding="utf-8"?>
<p:tagLst xmlns:p="http://schemas.openxmlformats.org/presentationml/2006/main">
  <p:tag name="KSO_WM_BEAUTIFY_FLAG" val=""/>
</p:tagLst>
</file>

<file path=ppt/tags/tag787.xml><?xml version="1.0" encoding="utf-8"?>
<p:tagLst xmlns:p="http://schemas.openxmlformats.org/presentationml/2006/main">
  <p:tag name="KSO_WM_BEAUTIFY_FLAG" val=""/>
</p:tagLst>
</file>

<file path=ppt/tags/tag788.xml><?xml version="1.0" encoding="utf-8"?>
<p:tagLst xmlns:p="http://schemas.openxmlformats.org/presentationml/2006/main">
  <p:tag name="KSO_WM_BEAUTIFY_FLAG" val=""/>
</p:tagLst>
</file>

<file path=ppt/tags/tag789.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790.xml><?xml version="1.0" encoding="utf-8"?>
<p:tagLst xmlns:p="http://schemas.openxmlformats.org/presentationml/2006/main">
  <p:tag name="KSO_WM_BEAUTIFY_FLAG" val=""/>
</p:tagLst>
</file>

<file path=ppt/tags/tag791.xml><?xml version="1.0" encoding="utf-8"?>
<p:tagLst xmlns:p="http://schemas.openxmlformats.org/presentationml/2006/main">
  <p:tag name="KSO_WM_BEAUTIFY_FLAG" val=""/>
</p:tagLst>
</file>

<file path=ppt/tags/tag792.xml><?xml version="1.0" encoding="utf-8"?>
<p:tagLst xmlns:p="http://schemas.openxmlformats.org/presentationml/2006/main">
  <p:tag name="KSO_WM_BEAUTIFY_FLAG" val=""/>
</p:tagLst>
</file>

<file path=ppt/tags/tag793.xml><?xml version="1.0" encoding="utf-8"?>
<p:tagLst xmlns:p="http://schemas.openxmlformats.org/presentationml/2006/main">
  <p:tag name="KSO_WM_BEAUTIFY_FLAG" val=""/>
</p:tagLst>
</file>

<file path=ppt/tags/tag794.xml><?xml version="1.0" encoding="utf-8"?>
<p:tagLst xmlns:p="http://schemas.openxmlformats.org/presentationml/2006/main">
  <p:tag name="KSO_WM_BEAUTIFY_FLAG" val=""/>
</p:tagLst>
</file>

<file path=ppt/tags/tag795.xml><?xml version="1.0" encoding="utf-8"?>
<p:tagLst xmlns:p="http://schemas.openxmlformats.org/presentationml/2006/main">
  <p:tag name="KSO_WM_BEAUTIFY_FLAG" val=""/>
</p:tagLst>
</file>

<file path=ppt/tags/tag796.xml><?xml version="1.0" encoding="utf-8"?>
<p:tagLst xmlns:p="http://schemas.openxmlformats.org/presentationml/2006/main">
  <p:tag name="KSO_WM_BEAUTIFY_FLAG" val=""/>
</p:tagLst>
</file>

<file path=ppt/tags/tag797.xml><?xml version="1.0" encoding="utf-8"?>
<p:tagLst xmlns:p="http://schemas.openxmlformats.org/presentationml/2006/main">
  <p:tag name="KSO_WM_BEAUTIFY_FLAG" val=""/>
</p:tagLst>
</file>

<file path=ppt/tags/tag798.xml><?xml version="1.0" encoding="utf-8"?>
<p:tagLst xmlns:p="http://schemas.openxmlformats.org/presentationml/2006/main">
  <p:tag name="KSO_WM_BEAUTIFY_FLAG" val=""/>
</p:tagLst>
</file>

<file path=ppt/tags/tag79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00.xml><?xml version="1.0" encoding="utf-8"?>
<p:tagLst xmlns:p="http://schemas.openxmlformats.org/presentationml/2006/main">
  <p:tag name="KSO_WM_BEAUTIFY_FLAG" val=""/>
</p:tagLst>
</file>

<file path=ppt/tags/tag801.xml><?xml version="1.0" encoding="utf-8"?>
<p:tagLst xmlns:p="http://schemas.openxmlformats.org/presentationml/2006/main">
  <p:tag name="KSO_WM_BEAUTIFY_FLAG" val=""/>
</p:tagLst>
</file>

<file path=ppt/tags/tag802.xml><?xml version="1.0" encoding="utf-8"?>
<p:tagLst xmlns:p="http://schemas.openxmlformats.org/presentationml/2006/main">
  <p:tag name="KSO_WM_BEAUTIFY_FLAG" val=""/>
</p:tagLst>
</file>

<file path=ppt/tags/tag803.xml><?xml version="1.0" encoding="utf-8"?>
<p:tagLst xmlns:p="http://schemas.openxmlformats.org/presentationml/2006/main">
  <p:tag name="KSO_WM_BEAUTIFY_FLAG" val=""/>
</p:tagLst>
</file>

<file path=ppt/tags/tag804.xml><?xml version="1.0" encoding="utf-8"?>
<p:tagLst xmlns:p="http://schemas.openxmlformats.org/presentationml/2006/main">
  <p:tag name="KSO_WM_BEAUTIFY_FLAG" val=""/>
</p:tagLst>
</file>

<file path=ppt/tags/tag805.xml><?xml version="1.0" encoding="utf-8"?>
<p:tagLst xmlns:p="http://schemas.openxmlformats.org/presentationml/2006/main">
  <p:tag name="KSO_WM_BEAUTIFY_FLAG" val=""/>
</p:tagLst>
</file>

<file path=ppt/tags/tag806.xml><?xml version="1.0" encoding="utf-8"?>
<p:tagLst xmlns:p="http://schemas.openxmlformats.org/presentationml/2006/main">
  <p:tag name="KSO_WM_BEAUTIFY_FLAG" val=""/>
</p:tagLst>
</file>

<file path=ppt/tags/tag807.xml><?xml version="1.0" encoding="utf-8"?>
<p:tagLst xmlns:p="http://schemas.openxmlformats.org/presentationml/2006/main">
  <p:tag name="KSO_WM_BEAUTIFY_FLAG" val=""/>
</p:tagLst>
</file>

<file path=ppt/tags/tag808.xml><?xml version="1.0" encoding="utf-8"?>
<p:tagLst xmlns:p="http://schemas.openxmlformats.org/presentationml/2006/main">
  <p:tag name="KSO_WM_BEAUTIFY_FLAG" val=""/>
</p:tagLst>
</file>

<file path=ppt/tags/tag809.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10.xml><?xml version="1.0" encoding="utf-8"?>
<p:tagLst xmlns:p="http://schemas.openxmlformats.org/presentationml/2006/main">
  <p:tag name="KSO_WM_BEAUTIFY_FLAG" val=""/>
</p:tagLst>
</file>

<file path=ppt/tags/tag811.xml><?xml version="1.0" encoding="utf-8"?>
<p:tagLst xmlns:p="http://schemas.openxmlformats.org/presentationml/2006/main">
  <p:tag name="KSO_WM_BEAUTIFY_FLAG" val=""/>
</p:tagLst>
</file>

<file path=ppt/tags/tag812.xml><?xml version="1.0" encoding="utf-8"?>
<p:tagLst xmlns:p="http://schemas.openxmlformats.org/presentationml/2006/main">
  <p:tag name="KSO_WM_BEAUTIFY_FLAG" val=""/>
</p:tagLst>
</file>

<file path=ppt/tags/tag813.xml><?xml version="1.0" encoding="utf-8"?>
<p:tagLst xmlns:p="http://schemas.openxmlformats.org/presentationml/2006/main">
  <p:tag name="KSO_WM_BEAUTIFY_FLAG" val=""/>
</p:tagLst>
</file>

<file path=ppt/tags/tag814.xml><?xml version="1.0" encoding="utf-8"?>
<p:tagLst xmlns:p="http://schemas.openxmlformats.org/presentationml/2006/main">
  <p:tag name="KSO_WM_BEAUTIFY_FLAG" val=""/>
</p:tagLst>
</file>

<file path=ppt/tags/tag815.xml><?xml version="1.0" encoding="utf-8"?>
<p:tagLst xmlns:p="http://schemas.openxmlformats.org/presentationml/2006/main">
  <p:tag name="KSO_WM_BEAUTIFY_FLAG" val=""/>
</p:tagLst>
</file>

<file path=ppt/tags/tag816.xml><?xml version="1.0" encoding="utf-8"?>
<p:tagLst xmlns:p="http://schemas.openxmlformats.org/presentationml/2006/main">
  <p:tag name="KSO_WM_BEAUTIFY_FLAG" val=""/>
</p:tagLst>
</file>

<file path=ppt/tags/tag817.xml><?xml version="1.0" encoding="utf-8"?>
<p:tagLst xmlns:p="http://schemas.openxmlformats.org/presentationml/2006/main">
  <p:tag name="KSO_WM_BEAUTIFY_FLAG" val=""/>
</p:tagLst>
</file>

<file path=ppt/tags/tag818.xml><?xml version="1.0" encoding="utf-8"?>
<p:tagLst xmlns:p="http://schemas.openxmlformats.org/presentationml/2006/main">
  <p:tag name="KSO_WM_BEAUTIFY_FLAG" val=""/>
</p:tagLst>
</file>

<file path=ppt/tags/tag819.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20.xml><?xml version="1.0" encoding="utf-8"?>
<p:tagLst xmlns:p="http://schemas.openxmlformats.org/presentationml/2006/main">
  <p:tag name="KSO_WM_BEAUTIFY_FLAG" val=""/>
</p:tagLst>
</file>

<file path=ppt/tags/tag821.xml><?xml version="1.0" encoding="utf-8"?>
<p:tagLst xmlns:p="http://schemas.openxmlformats.org/presentationml/2006/main">
  <p:tag name="KSO_WM_BEAUTIFY_FLAG" val=""/>
</p:tagLst>
</file>

<file path=ppt/tags/tag822.xml><?xml version="1.0" encoding="utf-8"?>
<p:tagLst xmlns:p="http://schemas.openxmlformats.org/presentationml/2006/main">
  <p:tag name="KSO_WM_BEAUTIFY_FLAG" val=""/>
</p:tagLst>
</file>

<file path=ppt/tags/tag823.xml><?xml version="1.0" encoding="utf-8"?>
<p:tagLst xmlns:p="http://schemas.openxmlformats.org/presentationml/2006/main">
  <p:tag name="KSO_WM_BEAUTIFY_FLAG" val=""/>
</p:tagLst>
</file>

<file path=ppt/tags/tag824.xml><?xml version="1.0" encoding="utf-8"?>
<p:tagLst xmlns:p="http://schemas.openxmlformats.org/presentationml/2006/main">
  <p:tag name="KSO_WM_BEAUTIFY_FLAG" val=""/>
</p:tagLst>
</file>

<file path=ppt/tags/tag825.xml><?xml version="1.0" encoding="utf-8"?>
<p:tagLst xmlns:p="http://schemas.openxmlformats.org/presentationml/2006/main">
  <p:tag name="KSO_WM_BEAUTIFY_FLAG" val=""/>
</p:tagLst>
</file>

<file path=ppt/tags/tag826.xml><?xml version="1.0" encoding="utf-8"?>
<p:tagLst xmlns:p="http://schemas.openxmlformats.org/presentationml/2006/main">
  <p:tag name="KSO_WM_BEAUTIFY_FLAG" val=""/>
</p:tagLst>
</file>

<file path=ppt/tags/tag827.xml><?xml version="1.0" encoding="utf-8"?>
<p:tagLst xmlns:p="http://schemas.openxmlformats.org/presentationml/2006/main">
  <p:tag name="KSO_WM_BEAUTIFY_FLAG" val=""/>
</p:tagLst>
</file>

<file path=ppt/tags/tag828.xml><?xml version="1.0" encoding="utf-8"?>
<p:tagLst xmlns:p="http://schemas.openxmlformats.org/presentationml/2006/main">
  <p:tag name="KSO_WM_BEAUTIFY_FLAG" val=""/>
</p:tagLst>
</file>

<file path=ppt/tags/tag829.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30.xml><?xml version="1.0" encoding="utf-8"?>
<p:tagLst xmlns:p="http://schemas.openxmlformats.org/presentationml/2006/main">
  <p:tag name="KSO_WM_BEAUTIFY_FLAG" val=""/>
</p:tagLst>
</file>

<file path=ppt/tags/tag831.xml><?xml version="1.0" encoding="utf-8"?>
<p:tagLst xmlns:p="http://schemas.openxmlformats.org/presentationml/2006/main">
  <p:tag name="KSO_WM_BEAUTIFY_FLAG" val=""/>
</p:tagLst>
</file>

<file path=ppt/tags/tag832.xml><?xml version="1.0" encoding="utf-8"?>
<p:tagLst xmlns:p="http://schemas.openxmlformats.org/presentationml/2006/main">
  <p:tag name="KSO_WM_BEAUTIFY_FLAG" val=""/>
</p:tagLst>
</file>

<file path=ppt/tags/tag833.xml><?xml version="1.0" encoding="utf-8"?>
<p:tagLst xmlns:p="http://schemas.openxmlformats.org/presentationml/2006/main">
  <p:tag name="KSO_WM_BEAUTIFY_FLAG" val=""/>
</p:tagLst>
</file>

<file path=ppt/tags/tag834.xml><?xml version="1.0" encoding="utf-8"?>
<p:tagLst xmlns:p="http://schemas.openxmlformats.org/presentationml/2006/main">
  <p:tag name="KSO_WM_BEAUTIFY_FLAG" val=""/>
</p:tagLst>
</file>

<file path=ppt/tags/tag835.xml><?xml version="1.0" encoding="utf-8"?>
<p:tagLst xmlns:p="http://schemas.openxmlformats.org/presentationml/2006/main">
  <p:tag name="KSO_WM_BEAUTIFY_FLAG" val=""/>
</p:tagLst>
</file>

<file path=ppt/tags/tag836.xml><?xml version="1.0" encoding="utf-8"?>
<p:tagLst xmlns:p="http://schemas.openxmlformats.org/presentationml/2006/main">
  <p:tag name="KSO_WM_BEAUTIFY_FLAG" val=""/>
</p:tagLst>
</file>

<file path=ppt/tags/tag837.xml><?xml version="1.0" encoding="utf-8"?>
<p:tagLst xmlns:p="http://schemas.openxmlformats.org/presentationml/2006/main">
  <p:tag name="KSO_WM_BEAUTIFY_FLAG" val=""/>
</p:tagLst>
</file>

<file path=ppt/tags/tag838.xml><?xml version="1.0" encoding="utf-8"?>
<p:tagLst xmlns:p="http://schemas.openxmlformats.org/presentationml/2006/main">
  <p:tag name="KSO_WM_BEAUTIFY_FLAG" val=""/>
</p:tagLst>
</file>

<file path=ppt/tags/tag839.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40.xml><?xml version="1.0" encoding="utf-8"?>
<p:tagLst xmlns:p="http://schemas.openxmlformats.org/presentationml/2006/main">
  <p:tag name="KSO_WM_BEAUTIFY_FLAG" val=""/>
</p:tagLst>
</file>

<file path=ppt/tags/tag841.xml><?xml version="1.0" encoding="utf-8"?>
<p:tagLst xmlns:p="http://schemas.openxmlformats.org/presentationml/2006/main">
  <p:tag name="KSO_WM_BEAUTIFY_FLAG" val=""/>
</p:tagLst>
</file>

<file path=ppt/tags/tag842.xml><?xml version="1.0" encoding="utf-8"?>
<p:tagLst xmlns:p="http://schemas.openxmlformats.org/presentationml/2006/main">
  <p:tag name="KSO_WM_BEAUTIFY_FLAG" val=""/>
</p:tagLst>
</file>

<file path=ppt/tags/tag843.xml><?xml version="1.0" encoding="utf-8"?>
<p:tagLst xmlns:p="http://schemas.openxmlformats.org/presentationml/2006/main">
  <p:tag name="KSO_WM_BEAUTIFY_FLAG" val=""/>
</p:tagLst>
</file>

<file path=ppt/tags/tag844.xml><?xml version="1.0" encoding="utf-8"?>
<p:tagLst xmlns:p="http://schemas.openxmlformats.org/presentationml/2006/main">
  <p:tag name="KSO_WM_BEAUTIFY_FLAG" val=""/>
</p:tagLst>
</file>

<file path=ppt/tags/tag845.xml><?xml version="1.0" encoding="utf-8"?>
<p:tagLst xmlns:p="http://schemas.openxmlformats.org/presentationml/2006/main">
  <p:tag name="KSO_WM_BEAUTIFY_FLAG" val=""/>
</p:tagLst>
</file>

<file path=ppt/tags/tag846.xml><?xml version="1.0" encoding="utf-8"?>
<p:tagLst xmlns:p="http://schemas.openxmlformats.org/presentationml/2006/main">
  <p:tag name="KSO_WM_BEAUTIFY_FLAG" val=""/>
</p:tagLst>
</file>

<file path=ppt/tags/tag847.xml><?xml version="1.0" encoding="utf-8"?>
<p:tagLst xmlns:p="http://schemas.openxmlformats.org/presentationml/2006/main">
  <p:tag name="KSO_WM_BEAUTIFY_FLAG" val=""/>
</p:tagLst>
</file>

<file path=ppt/tags/tag848.xml><?xml version="1.0" encoding="utf-8"?>
<p:tagLst xmlns:p="http://schemas.openxmlformats.org/presentationml/2006/main">
  <p:tag name="KSO_WM_BEAUTIFY_FLAG" val=""/>
</p:tagLst>
</file>

<file path=ppt/tags/tag849.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50.xml><?xml version="1.0" encoding="utf-8"?>
<p:tagLst xmlns:p="http://schemas.openxmlformats.org/presentationml/2006/main">
  <p:tag name="KSO_WM_BEAUTIFY_FLAG" val=""/>
</p:tagLst>
</file>

<file path=ppt/tags/tag851.xml><?xml version="1.0" encoding="utf-8"?>
<p:tagLst xmlns:p="http://schemas.openxmlformats.org/presentationml/2006/main">
  <p:tag name="KSO_WM_BEAUTIFY_FLAG" val=""/>
</p:tagLst>
</file>

<file path=ppt/tags/tag852.xml><?xml version="1.0" encoding="utf-8"?>
<p:tagLst xmlns:p="http://schemas.openxmlformats.org/presentationml/2006/main">
  <p:tag name="KSO_WM_BEAUTIFY_FLAG" val=""/>
</p:tagLst>
</file>

<file path=ppt/tags/tag853.xml><?xml version="1.0" encoding="utf-8"?>
<p:tagLst xmlns:p="http://schemas.openxmlformats.org/presentationml/2006/main">
  <p:tag name="KSO_WM_BEAUTIFY_FLAG" val=""/>
</p:tagLst>
</file>

<file path=ppt/tags/tag854.xml><?xml version="1.0" encoding="utf-8"?>
<p:tagLst xmlns:p="http://schemas.openxmlformats.org/presentationml/2006/main">
  <p:tag name="KSO_WM_BEAUTIFY_FLAG" val=""/>
</p:tagLst>
</file>

<file path=ppt/tags/tag855.xml><?xml version="1.0" encoding="utf-8"?>
<p:tagLst xmlns:p="http://schemas.openxmlformats.org/presentationml/2006/main">
  <p:tag name="KSO_WM_BEAUTIFY_FLAG" val=""/>
</p:tagLst>
</file>

<file path=ppt/tags/tag856.xml><?xml version="1.0" encoding="utf-8"?>
<p:tagLst xmlns:p="http://schemas.openxmlformats.org/presentationml/2006/main">
  <p:tag name="KSO_WM_BEAUTIFY_FLAG" val=""/>
</p:tagLst>
</file>

<file path=ppt/tags/tag857.xml><?xml version="1.0" encoding="utf-8"?>
<p:tagLst xmlns:p="http://schemas.openxmlformats.org/presentationml/2006/main">
  <p:tag name="KSO_WM_BEAUTIFY_FLAG" val=""/>
</p:tagLst>
</file>

<file path=ppt/tags/tag858.xml><?xml version="1.0" encoding="utf-8"?>
<p:tagLst xmlns:p="http://schemas.openxmlformats.org/presentationml/2006/main">
  <p:tag name="KSO_WM_BEAUTIFY_FLAG" val=""/>
</p:tagLst>
</file>

<file path=ppt/tags/tag859.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60.xml><?xml version="1.0" encoding="utf-8"?>
<p:tagLst xmlns:p="http://schemas.openxmlformats.org/presentationml/2006/main">
  <p:tag name="KSO_WM_BEAUTIFY_FLAG" val=""/>
</p:tagLst>
</file>

<file path=ppt/tags/tag861.xml><?xml version="1.0" encoding="utf-8"?>
<p:tagLst xmlns:p="http://schemas.openxmlformats.org/presentationml/2006/main">
  <p:tag name="KSO_WM_BEAUTIFY_FLAG" val=""/>
</p:tagLst>
</file>

<file path=ppt/tags/tag862.xml><?xml version="1.0" encoding="utf-8"?>
<p:tagLst xmlns:p="http://schemas.openxmlformats.org/presentationml/2006/main">
  <p:tag name="KSO_WM_BEAUTIFY_FLAG" val=""/>
</p:tagLst>
</file>

<file path=ppt/tags/tag863.xml><?xml version="1.0" encoding="utf-8"?>
<p:tagLst xmlns:p="http://schemas.openxmlformats.org/presentationml/2006/main">
  <p:tag name="KSO_WM_BEAUTIFY_FLAG" val=""/>
</p:tagLst>
</file>

<file path=ppt/tags/tag864.xml><?xml version="1.0" encoding="utf-8"?>
<p:tagLst xmlns:p="http://schemas.openxmlformats.org/presentationml/2006/main">
  <p:tag name="KSO_WM_BEAUTIFY_FLAG" val=""/>
</p:tagLst>
</file>

<file path=ppt/tags/tag865.xml><?xml version="1.0" encoding="utf-8"?>
<p:tagLst xmlns:p="http://schemas.openxmlformats.org/presentationml/2006/main">
  <p:tag name="KSO_WM_BEAUTIFY_FLAG" val=""/>
</p:tagLst>
</file>

<file path=ppt/tags/tag866.xml><?xml version="1.0" encoding="utf-8"?>
<p:tagLst xmlns:p="http://schemas.openxmlformats.org/presentationml/2006/main">
  <p:tag name="KSO_WM_BEAUTIFY_FLAG" val=""/>
</p:tagLst>
</file>

<file path=ppt/tags/tag867.xml><?xml version="1.0" encoding="utf-8"?>
<p:tagLst xmlns:p="http://schemas.openxmlformats.org/presentationml/2006/main">
  <p:tag name="KSO_WM_BEAUTIFY_FLAG" val=""/>
</p:tagLst>
</file>

<file path=ppt/tags/tag868.xml><?xml version="1.0" encoding="utf-8"?>
<p:tagLst xmlns:p="http://schemas.openxmlformats.org/presentationml/2006/main">
  <p:tag name="KSO_WM_BEAUTIFY_FLAG" val=""/>
</p:tagLst>
</file>

<file path=ppt/tags/tag869.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70.xml><?xml version="1.0" encoding="utf-8"?>
<p:tagLst xmlns:p="http://schemas.openxmlformats.org/presentationml/2006/main">
  <p:tag name="KSO_WM_BEAUTIFY_FLAG" val=""/>
</p:tagLst>
</file>

<file path=ppt/tags/tag871.xml><?xml version="1.0" encoding="utf-8"?>
<p:tagLst xmlns:p="http://schemas.openxmlformats.org/presentationml/2006/main">
  <p:tag name="KSO_WM_BEAUTIFY_FLAG" val=""/>
</p:tagLst>
</file>

<file path=ppt/tags/tag872.xml><?xml version="1.0" encoding="utf-8"?>
<p:tagLst xmlns:p="http://schemas.openxmlformats.org/presentationml/2006/main">
  <p:tag name="KSO_WM_BEAUTIFY_FLAG" val=""/>
</p:tagLst>
</file>

<file path=ppt/tags/tag873.xml><?xml version="1.0" encoding="utf-8"?>
<p:tagLst xmlns:p="http://schemas.openxmlformats.org/presentationml/2006/main">
  <p:tag name="KSO_WM_BEAUTIFY_FLAG" val=""/>
</p:tagLst>
</file>

<file path=ppt/tags/tag874.xml><?xml version="1.0" encoding="utf-8"?>
<p:tagLst xmlns:p="http://schemas.openxmlformats.org/presentationml/2006/main">
  <p:tag name="KSO_WM_BEAUTIFY_FLAG" val=""/>
</p:tagLst>
</file>

<file path=ppt/tags/tag875.xml><?xml version="1.0" encoding="utf-8"?>
<p:tagLst xmlns:p="http://schemas.openxmlformats.org/presentationml/2006/main">
  <p:tag name="KSO_WM_BEAUTIFY_FLAG" val=""/>
</p:tagLst>
</file>

<file path=ppt/tags/tag876.xml><?xml version="1.0" encoding="utf-8"?>
<p:tagLst xmlns:p="http://schemas.openxmlformats.org/presentationml/2006/main">
  <p:tag name="KSO_WM_BEAUTIFY_FLAG" val=""/>
</p:tagLst>
</file>

<file path=ppt/tags/tag877.xml><?xml version="1.0" encoding="utf-8"?>
<p:tagLst xmlns:p="http://schemas.openxmlformats.org/presentationml/2006/main">
  <p:tag name="KSO_WM_BEAUTIFY_FLAG" val=""/>
</p:tagLst>
</file>

<file path=ppt/tags/tag878.xml><?xml version="1.0" encoding="utf-8"?>
<p:tagLst xmlns:p="http://schemas.openxmlformats.org/presentationml/2006/main">
  <p:tag name="KSO_WM_BEAUTIFY_FLAG" val=""/>
</p:tagLst>
</file>

<file path=ppt/tags/tag879.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80.xml><?xml version="1.0" encoding="utf-8"?>
<p:tagLst xmlns:p="http://schemas.openxmlformats.org/presentationml/2006/main">
  <p:tag name="KSO_WM_BEAUTIFY_FLAG" val=""/>
</p:tagLst>
</file>

<file path=ppt/tags/tag881.xml><?xml version="1.0" encoding="utf-8"?>
<p:tagLst xmlns:p="http://schemas.openxmlformats.org/presentationml/2006/main">
  <p:tag name="KSO_WM_BEAUTIFY_FLAG" val=""/>
</p:tagLst>
</file>

<file path=ppt/tags/tag882.xml><?xml version="1.0" encoding="utf-8"?>
<p:tagLst xmlns:p="http://schemas.openxmlformats.org/presentationml/2006/main">
  <p:tag name="KSO_WM_BEAUTIFY_FLAG" val=""/>
</p:tagLst>
</file>

<file path=ppt/tags/tag883.xml><?xml version="1.0" encoding="utf-8"?>
<p:tagLst xmlns:p="http://schemas.openxmlformats.org/presentationml/2006/main">
  <p:tag name="KSO_WM_BEAUTIFY_FLAG" val=""/>
</p:tagLst>
</file>

<file path=ppt/tags/tag884.xml><?xml version="1.0" encoding="utf-8"?>
<p:tagLst xmlns:p="http://schemas.openxmlformats.org/presentationml/2006/main">
  <p:tag name="KSO_WM_BEAUTIFY_FLAG" val=""/>
</p:tagLst>
</file>

<file path=ppt/tags/tag885.xml><?xml version="1.0" encoding="utf-8"?>
<p:tagLst xmlns:p="http://schemas.openxmlformats.org/presentationml/2006/main">
  <p:tag name="KSO_WM_BEAUTIFY_FLAG" val=""/>
</p:tagLst>
</file>

<file path=ppt/tags/tag886.xml><?xml version="1.0" encoding="utf-8"?>
<p:tagLst xmlns:p="http://schemas.openxmlformats.org/presentationml/2006/main">
  <p:tag name="KSO_WM_BEAUTIFY_FLAG" val=""/>
</p:tagLst>
</file>

<file path=ppt/tags/tag887.xml><?xml version="1.0" encoding="utf-8"?>
<p:tagLst xmlns:p="http://schemas.openxmlformats.org/presentationml/2006/main">
  <p:tag name="KSO_WM_BEAUTIFY_FLAG" val=""/>
</p:tagLst>
</file>

<file path=ppt/tags/tag888.xml><?xml version="1.0" encoding="utf-8"?>
<p:tagLst xmlns:p="http://schemas.openxmlformats.org/presentationml/2006/main">
  <p:tag name="KSO_WM_BEAUTIFY_FLAG" val=""/>
</p:tagLst>
</file>

<file path=ppt/tags/tag889.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890.xml><?xml version="1.0" encoding="utf-8"?>
<p:tagLst xmlns:p="http://schemas.openxmlformats.org/presentationml/2006/main">
  <p:tag name="KSO_WM_BEAUTIFY_FLAG" val=""/>
</p:tagLst>
</file>

<file path=ppt/tags/tag891.xml><?xml version="1.0" encoding="utf-8"?>
<p:tagLst xmlns:p="http://schemas.openxmlformats.org/presentationml/2006/main">
  <p:tag name="KSO_WM_BEAUTIFY_FLAG" val=""/>
</p:tagLst>
</file>

<file path=ppt/tags/tag892.xml><?xml version="1.0" encoding="utf-8"?>
<p:tagLst xmlns:p="http://schemas.openxmlformats.org/presentationml/2006/main">
  <p:tag name="KSO_WM_BEAUTIFY_FLAG" val=""/>
</p:tagLst>
</file>

<file path=ppt/tags/tag893.xml><?xml version="1.0" encoding="utf-8"?>
<p:tagLst xmlns:p="http://schemas.openxmlformats.org/presentationml/2006/main">
  <p:tag name="KSO_WM_BEAUTIFY_FLAG" val=""/>
</p:tagLst>
</file>

<file path=ppt/tags/tag894.xml><?xml version="1.0" encoding="utf-8"?>
<p:tagLst xmlns:p="http://schemas.openxmlformats.org/presentationml/2006/main">
  <p:tag name="KSO_WM_BEAUTIFY_FLAG" val=""/>
</p:tagLst>
</file>

<file path=ppt/tags/tag895.xml><?xml version="1.0" encoding="utf-8"?>
<p:tagLst xmlns:p="http://schemas.openxmlformats.org/presentationml/2006/main">
  <p:tag name="KSO_WM_BEAUTIFY_FLAG" val=""/>
</p:tagLst>
</file>

<file path=ppt/tags/tag896.xml><?xml version="1.0" encoding="utf-8"?>
<p:tagLst xmlns:p="http://schemas.openxmlformats.org/presentationml/2006/main">
  <p:tag name="KSO_WM_BEAUTIFY_FLAG" val=""/>
</p:tagLst>
</file>

<file path=ppt/tags/tag897.xml><?xml version="1.0" encoding="utf-8"?>
<p:tagLst xmlns:p="http://schemas.openxmlformats.org/presentationml/2006/main">
  <p:tag name="KSO_WM_BEAUTIFY_FLAG" val=""/>
</p:tagLst>
</file>

<file path=ppt/tags/tag898.xml><?xml version="1.0" encoding="utf-8"?>
<p:tagLst xmlns:p="http://schemas.openxmlformats.org/presentationml/2006/main">
  <p:tag name="KSO_WM_BEAUTIFY_FLAG" val=""/>
</p:tagLst>
</file>

<file path=ppt/tags/tag89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00.xml><?xml version="1.0" encoding="utf-8"?>
<p:tagLst xmlns:p="http://schemas.openxmlformats.org/presentationml/2006/main">
  <p:tag name="KSO_WM_BEAUTIFY_FLAG" val=""/>
</p:tagLst>
</file>

<file path=ppt/tags/tag901.xml><?xml version="1.0" encoding="utf-8"?>
<p:tagLst xmlns:p="http://schemas.openxmlformats.org/presentationml/2006/main">
  <p:tag name="KSO_WM_BEAUTIFY_FLAG" val=""/>
</p:tagLst>
</file>

<file path=ppt/tags/tag902.xml><?xml version="1.0" encoding="utf-8"?>
<p:tagLst xmlns:p="http://schemas.openxmlformats.org/presentationml/2006/main">
  <p:tag name="KSO_WM_BEAUTIFY_FLAG" val=""/>
</p:tagLst>
</file>

<file path=ppt/tags/tag903.xml><?xml version="1.0" encoding="utf-8"?>
<p:tagLst xmlns:p="http://schemas.openxmlformats.org/presentationml/2006/main">
  <p:tag name="KSO_WM_BEAUTIFY_FLAG" val=""/>
</p:tagLst>
</file>

<file path=ppt/tags/tag904.xml><?xml version="1.0" encoding="utf-8"?>
<p:tagLst xmlns:p="http://schemas.openxmlformats.org/presentationml/2006/main">
  <p:tag name="KSO_WM_BEAUTIFY_FLAG" val=""/>
</p:tagLst>
</file>

<file path=ppt/tags/tag905.xml><?xml version="1.0" encoding="utf-8"?>
<p:tagLst xmlns:p="http://schemas.openxmlformats.org/presentationml/2006/main">
  <p:tag name="KSO_WM_BEAUTIFY_FLAG" val=""/>
</p:tagLst>
</file>

<file path=ppt/tags/tag906.xml><?xml version="1.0" encoding="utf-8"?>
<p:tagLst xmlns:p="http://schemas.openxmlformats.org/presentationml/2006/main">
  <p:tag name="KSO_WM_BEAUTIFY_FLAG" val=""/>
</p:tagLst>
</file>

<file path=ppt/tags/tag907.xml><?xml version="1.0" encoding="utf-8"?>
<p:tagLst xmlns:p="http://schemas.openxmlformats.org/presentationml/2006/main">
  <p:tag name="KSO_WM_BEAUTIFY_FLAG" val=""/>
</p:tagLst>
</file>

<file path=ppt/tags/tag908.xml><?xml version="1.0" encoding="utf-8"?>
<p:tagLst xmlns:p="http://schemas.openxmlformats.org/presentationml/2006/main">
  <p:tag name="KSO_WM_BEAUTIFY_FLAG" val=""/>
</p:tagLst>
</file>

<file path=ppt/tags/tag909.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10.xml><?xml version="1.0" encoding="utf-8"?>
<p:tagLst xmlns:p="http://schemas.openxmlformats.org/presentationml/2006/main">
  <p:tag name="KSO_WM_BEAUTIFY_FLAG" val=""/>
</p:tagLst>
</file>

<file path=ppt/tags/tag911.xml><?xml version="1.0" encoding="utf-8"?>
<p:tagLst xmlns:p="http://schemas.openxmlformats.org/presentationml/2006/main">
  <p:tag name="KSO_WM_BEAUTIFY_FLAG" val=""/>
</p:tagLst>
</file>

<file path=ppt/tags/tag912.xml><?xml version="1.0" encoding="utf-8"?>
<p:tagLst xmlns:p="http://schemas.openxmlformats.org/presentationml/2006/main">
  <p:tag name="KSO_WM_BEAUTIFY_FLAG" val=""/>
</p:tagLst>
</file>

<file path=ppt/tags/tag913.xml><?xml version="1.0" encoding="utf-8"?>
<p:tagLst xmlns:p="http://schemas.openxmlformats.org/presentationml/2006/main">
  <p:tag name="KSO_WM_BEAUTIFY_FLAG" val=""/>
</p:tagLst>
</file>

<file path=ppt/tags/tag914.xml><?xml version="1.0" encoding="utf-8"?>
<p:tagLst xmlns:p="http://schemas.openxmlformats.org/presentationml/2006/main">
  <p:tag name="KSO_WM_BEAUTIFY_FLAG" val=""/>
</p:tagLst>
</file>

<file path=ppt/tags/tag915.xml><?xml version="1.0" encoding="utf-8"?>
<p:tagLst xmlns:p="http://schemas.openxmlformats.org/presentationml/2006/main">
  <p:tag name="KSO_WM_BEAUTIFY_FLAG" val=""/>
</p:tagLst>
</file>

<file path=ppt/tags/tag916.xml><?xml version="1.0" encoding="utf-8"?>
<p:tagLst xmlns:p="http://schemas.openxmlformats.org/presentationml/2006/main">
  <p:tag name="KSO_WM_BEAUTIFY_FLAG" val=""/>
</p:tagLst>
</file>

<file path=ppt/tags/tag917.xml><?xml version="1.0" encoding="utf-8"?>
<p:tagLst xmlns:p="http://schemas.openxmlformats.org/presentationml/2006/main">
  <p:tag name="KSO_WM_BEAUTIFY_FLAG" val=""/>
</p:tagLst>
</file>

<file path=ppt/tags/tag918.xml><?xml version="1.0" encoding="utf-8"?>
<p:tagLst xmlns:p="http://schemas.openxmlformats.org/presentationml/2006/main">
  <p:tag name="KSO_WM_BEAUTIFY_FLAG" val=""/>
</p:tagLst>
</file>

<file path=ppt/tags/tag919.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20.xml><?xml version="1.0" encoding="utf-8"?>
<p:tagLst xmlns:p="http://schemas.openxmlformats.org/presentationml/2006/main">
  <p:tag name="KSO_WM_BEAUTIFY_FLAG" val=""/>
</p:tagLst>
</file>

<file path=ppt/tags/tag921.xml><?xml version="1.0" encoding="utf-8"?>
<p:tagLst xmlns:p="http://schemas.openxmlformats.org/presentationml/2006/main">
  <p:tag name="KSO_WM_BEAUTIFY_FLAG" val=""/>
</p:tagLst>
</file>

<file path=ppt/tags/tag922.xml><?xml version="1.0" encoding="utf-8"?>
<p:tagLst xmlns:p="http://schemas.openxmlformats.org/presentationml/2006/main">
  <p:tag name="KSO_WM_BEAUTIFY_FLAG" val=""/>
</p:tagLst>
</file>

<file path=ppt/tags/tag923.xml><?xml version="1.0" encoding="utf-8"?>
<p:tagLst xmlns:p="http://schemas.openxmlformats.org/presentationml/2006/main">
  <p:tag name="KSO_WM_BEAUTIFY_FLAG" val=""/>
</p:tagLst>
</file>

<file path=ppt/tags/tag924.xml><?xml version="1.0" encoding="utf-8"?>
<p:tagLst xmlns:p="http://schemas.openxmlformats.org/presentationml/2006/main">
  <p:tag name="KSO_WM_BEAUTIFY_FLAG" val=""/>
</p:tagLst>
</file>

<file path=ppt/tags/tag925.xml><?xml version="1.0" encoding="utf-8"?>
<p:tagLst xmlns:p="http://schemas.openxmlformats.org/presentationml/2006/main">
  <p:tag name="KSO_WM_BEAUTIFY_FLAG" val=""/>
</p:tagLst>
</file>

<file path=ppt/tags/tag926.xml><?xml version="1.0" encoding="utf-8"?>
<p:tagLst xmlns:p="http://schemas.openxmlformats.org/presentationml/2006/main">
  <p:tag name="KSO_WM_BEAUTIFY_FLAG" val=""/>
</p:tagLst>
</file>

<file path=ppt/tags/tag927.xml><?xml version="1.0" encoding="utf-8"?>
<p:tagLst xmlns:p="http://schemas.openxmlformats.org/presentationml/2006/main">
  <p:tag name="KSO_WM_BEAUTIFY_FLAG" val=""/>
</p:tagLst>
</file>

<file path=ppt/tags/tag928.xml><?xml version="1.0" encoding="utf-8"?>
<p:tagLst xmlns:p="http://schemas.openxmlformats.org/presentationml/2006/main">
  <p:tag name="KSO_WM_BEAUTIFY_FLAG" val=""/>
</p:tagLst>
</file>

<file path=ppt/tags/tag929.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30.xml><?xml version="1.0" encoding="utf-8"?>
<p:tagLst xmlns:p="http://schemas.openxmlformats.org/presentationml/2006/main">
  <p:tag name="KSO_WM_BEAUTIFY_FLAG" val=""/>
</p:tagLst>
</file>

<file path=ppt/tags/tag931.xml><?xml version="1.0" encoding="utf-8"?>
<p:tagLst xmlns:p="http://schemas.openxmlformats.org/presentationml/2006/main">
  <p:tag name="KSO_WM_BEAUTIFY_FLAG" val=""/>
</p:tagLst>
</file>

<file path=ppt/tags/tag932.xml><?xml version="1.0" encoding="utf-8"?>
<p:tagLst xmlns:p="http://schemas.openxmlformats.org/presentationml/2006/main">
  <p:tag name="KSO_WM_BEAUTIFY_FLAG" val=""/>
</p:tagLst>
</file>

<file path=ppt/tags/tag933.xml><?xml version="1.0" encoding="utf-8"?>
<p:tagLst xmlns:p="http://schemas.openxmlformats.org/presentationml/2006/main">
  <p:tag name="KSO_WM_BEAUTIFY_FLAG" val=""/>
</p:tagLst>
</file>

<file path=ppt/tags/tag934.xml><?xml version="1.0" encoding="utf-8"?>
<p:tagLst xmlns:p="http://schemas.openxmlformats.org/presentationml/2006/main">
  <p:tag name="KSO_WM_BEAUTIFY_FLAG" val=""/>
</p:tagLst>
</file>

<file path=ppt/tags/tag935.xml><?xml version="1.0" encoding="utf-8"?>
<p:tagLst xmlns:p="http://schemas.openxmlformats.org/presentationml/2006/main">
  <p:tag name="KSO_WM_BEAUTIFY_FLAG" val=""/>
</p:tagLst>
</file>

<file path=ppt/tags/tag936.xml><?xml version="1.0" encoding="utf-8"?>
<p:tagLst xmlns:p="http://schemas.openxmlformats.org/presentationml/2006/main">
  <p:tag name="KSO_WM_BEAUTIFY_FLAG" val=""/>
</p:tagLst>
</file>

<file path=ppt/tags/tag937.xml><?xml version="1.0" encoding="utf-8"?>
<p:tagLst xmlns:p="http://schemas.openxmlformats.org/presentationml/2006/main">
  <p:tag name="KSO_WM_BEAUTIFY_FLAG" val=""/>
</p:tagLst>
</file>

<file path=ppt/tags/tag938.xml><?xml version="1.0" encoding="utf-8"?>
<p:tagLst xmlns:p="http://schemas.openxmlformats.org/presentationml/2006/main">
  <p:tag name="KSO_WM_BEAUTIFY_FLAG" val=""/>
</p:tagLst>
</file>

<file path=ppt/tags/tag939.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40.xml><?xml version="1.0" encoding="utf-8"?>
<p:tagLst xmlns:p="http://schemas.openxmlformats.org/presentationml/2006/main">
  <p:tag name="KSO_WM_BEAUTIFY_FLAG" val=""/>
</p:tagLst>
</file>

<file path=ppt/tags/tag941.xml><?xml version="1.0" encoding="utf-8"?>
<p:tagLst xmlns:p="http://schemas.openxmlformats.org/presentationml/2006/main">
  <p:tag name="KSO_WM_BEAUTIFY_FLAG" val=""/>
</p:tagLst>
</file>

<file path=ppt/tags/tag942.xml><?xml version="1.0" encoding="utf-8"?>
<p:tagLst xmlns:p="http://schemas.openxmlformats.org/presentationml/2006/main">
  <p:tag name="KSO_WM_BEAUTIFY_FLAG" val=""/>
</p:tagLst>
</file>

<file path=ppt/tags/tag943.xml><?xml version="1.0" encoding="utf-8"?>
<p:tagLst xmlns:p="http://schemas.openxmlformats.org/presentationml/2006/main">
  <p:tag name="KSO_WM_BEAUTIFY_FLAG" val=""/>
</p:tagLst>
</file>

<file path=ppt/tags/tag944.xml><?xml version="1.0" encoding="utf-8"?>
<p:tagLst xmlns:p="http://schemas.openxmlformats.org/presentationml/2006/main">
  <p:tag name="KSO_WM_BEAUTIFY_FLAG" val=""/>
</p:tagLst>
</file>

<file path=ppt/tags/tag945.xml><?xml version="1.0" encoding="utf-8"?>
<p:tagLst xmlns:p="http://schemas.openxmlformats.org/presentationml/2006/main">
  <p:tag name="KSO_WM_BEAUTIFY_FLAG" val=""/>
</p:tagLst>
</file>

<file path=ppt/tags/tag946.xml><?xml version="1.0" encoding="utf-8"?>
<p:tagLst xmlns:p="http://schemas.openxmlformats.org/presentationml/2006/main">
  <p:tag name="KSO_WM_BEAUTIFY_FLAG" val=""/>
</p:tagLst>
</file>

<file path=ppt/tags/tag947.xml><?xml version="1.0" encoding="utf-8"?>
<p:tagLst xmlns:p="http://schemas.openxmlformats.org/presentationml/2006/main">
  <p:tag name="KSO_WM_BEAUTIFY_FLAG" val=""/>
</p:tagLst>
</file>

<file path=ppt/tags/tag948.xml><?xml version="1.0" encoding="utf-8"?>
<p:tagLst xmlns:p="http://schemas.openxmlformats.org/presentationml/2006/main">
  <p:tag name="KSO_WM_BEAUTIFY_FLAG" val=""/>
</p:tagLst>
</file>

<file path=ppt/tags/tag949.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50.xml><?xml version="1.0" encoding="utf-8"?>
<p:tagLst xmlns:p="http://schemas.openxmlformats.org/presentationml/2006/main">
  <p:tag name="KSO_WM_BEAUTIFY_FLAG" val=""/>
</p:tagLst>
</file>

<file path=ppt/tags/tag951.xml><?xml version="1.0" encoding="utf-8"?>
<p:tagLst xmlns:p="http://schemas.openxmlformats.org/presentationml/2006/main">
  <p:tag name="KSO_WM_BEAUTIFY_FLAG" val=""/>
</p:tagLst>
</file>

<file path=ppt/tags/tag952.xml><?xml version="1.0" encoding="utf-8"?>
<p:tagLst xmlns:p="http://schemas.openxmlformats.org/presentationml/2006/main">
  <p:tag name="KSO_WM_BEAUTIFY_FLAG" val=""/>
</p:tagLst>
</file>

<file path=ppt/tags/tag953.xml><?xml version="1.0" encoding="utf-8"?>
<p:tagLst xmlns:p="http://schemas.openxmlformats.org/presentationml/2006/main">
  <p:tag name="KSO_WM_BEAUTIFY_FLAG" val=""/>
</p:tagLst>
</file>

<file path=ppt/tags/tag954.xml><?xml version="1.0" encoding="utf-8"?>
<p:tagLst xmlns:p="http://schemas.openxmlformats.org/presentationml/2006/main">
  <p:tag name="KSO_WM_BEAUTIFY_FLAG" val=""/>
</p:tagLst>
</file>

<file path=ppt/tags/tag955.xml><?xml version="1.0" encoding="utf-8"?>
<p:tagLst xmlns:p="http://schemas.openxmlformats.org/presentationml/2006/main">
  <p:tag name="KSO_WM_BEAUTIFY_FLAG" val=""/>
</p:tagLst>
</file>

<file path=ppt/tags/tag956.xml><?xml version="1.0" encoding="utf-8"?>
<p:tagLst xmlns:p="http://schemas.openxmlformats.org/presentationml/2006/main">
  <p:tag name="KSO_WM_BEAUTIFY_FLAG" val=""/>
</p:tagLst>
</file>

<file path=ppt/tags/tag957.xml><?xml version="1.0" encoding="utf-8"?>
<p:tagLst xmlns:p="http://schemas.openxmlformats.org/presentationml/2006/main">
  <p:tag name="KSO_WM_BEAUTIFY_FLAG" val=""/>
</p:tagLst>
</file>

<file path=ppt/tags/tag958.xml><?xml version="1.0" encoding="utf-8"?>
<p:tagLst xmlns:p="http://schemas.openxmlformats.org/presentationml/2006/main">
  <p:tag name="KSO_WM_BEAUTIFY_FLAG" val=""/>
</p:tagLst>
</file>

<file path=ppt/tags/tag959.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60.xml><?xml version="1.0" encoding="utf-8"?>
<p:tagLst xmlns:p="http://schemas.openxmlformats.org/presentationml/2006/main">
  <p:tag name="KSO_WM_BEAUTIFY_FLAG" val=""/>
</p:tagLst>
</file>

<file path=ppt/tags/tag961.xml><?xml version="1.0" encoding="utf-8"?>
<p:tagLst xmlns:p="http://schemas.openxmlformats.org/presentationml/2006/main">
  <p:tag name="KSO_WM_BEAUTIFY_FLAG" val=""/>
</p:tagLst>
</file>

<file path=ppt/tags/tag962.xml><?xml version="1.0" encoding="utf-8"?>
<p:tagLst xmlns:p="http://schemas.openxmlformats.org/presentationml/2006/main">
  <p:tag name="KSO_WM_BEAUTIFY_FLAG" val=""/>
</p:tagLst>
</file>

<file path=ppt/tags/tag963.xml><?xml version="1.0" encoding="utf-8"?>
<p:tagLst xmlns:p="http://schemas.openxmlformats.org/presentationml/2006/main">
  <p:tag name="KSO_WM_BEAUTIFY_FLAG" val=""/>
</p:tagLst>
</file>

<file path=ppt/tags/tag964.xml><?xml version="1.0" encoding="utf-8"?>
<p:tagLst xmlns:p="http://schemas.openxmlformats.org/presentationml/2006/main">
  <p:tag name="KSO_WM_BEAUTIFY_FLAG" val=""/>
</p:tagLst>
</file>

<file path=ppt/tags/tag965.xml><?xml version="1.0" encoding="utf-8"?>
<p:tagLst xmlns:p="http://schemas.openxmlformats.org/presentationml/2006/main">
  <p:tag name="KSO_WM_BEAUTIFY_FLAG" val=""/>
</p:tagLst>
</file>

<file path=ppt/tags/tag966.xml><?xml version="1.0" encoding="utf-8"?>
<p:tagLst xmlns:p="http://schemas.openxmlformats.org/presentationml/2006/main">
  <p:tag name="KSO_WM_BEAUTIFY_FLAG" val=""/>
</p:tagLst>
</file>

<file path=ppt/tags/tag967.xml><?xml version="1.0" encoding="utf-8"?>
<p:tagLst xmlns:p="http://schemas.openxmlformats.org/presentationml/2006/main">
  <p:tag name="KSO_WM_BEAUTIFY_FLAG" val=""/>
</p:tagLst>
</file>

<file path=ppt/tags/tag968.xml><?xml version="1.0" encoding="utf-8"?>
<p:tagLst xmlns:p="http://schemas.openxmlformats.org/presentationml/2006/main">
  <p:tag name="KSO_WM_BEAUTIFY_FLAG" val=""/>
</p:tagLst>
</file>

<file path=ppt/tags/tag969.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70.xml><?xml version="1.0" encoding="utf-8"?>
<p:tagLst xmlns:p="http://schemas.openxmlformats.org/presentationml/2006/main">
  <p:tag name="KSO_WM_BEAUTIFY_FLAG" val=""/>
</p:tagLst>
</file>

<file path=ppt/tags/tag971.xml><?xml version="1.0" encoding="utf-8"?>
<p:tagLst xmlns:p="http://schemas.openxmlformats.org/presentationml/2006/main">
  <p:tag name="KSO_WM_BEAUTIFY_FLAG" val=""/>
</p:tagLst>
</file>

<file path=ppt/tags/tag972.xml><?xml version="1.0" encoding="utf-8"?>
<p:tagLst xmlns:p="http://schemas.openxmlformats.org/presentationml/2006/main">
  <p:tag name="KSO_WM_BEAUTIFY_FLAG" val=""/>
</p:tagLst>
</file>

<file path=ppt/tags/tag973.xml><?xml version="1.0" encoding="utf-8"?>
<p:tagLst xmlns:p="http://schemas.openxmlformats.org/presentationml/2006/main">
  <p:tag name="KSO_WM_BEAUTIFY_FLAG" val=""/>
</p:tagLst>
</file>

<file path=ppt/tags/tag974.xml><?xml version="1.0" encoding="utf-8"?>
<p:tagLst xmlns:p="http://schemas.openxmlformats.org/presentationml/2006/main">
  <p:tag name="KSO_WM_BEAUTIFY_FLAG" val=""/>
</p:tagLst>
</file>

<file path=ppt/tags/tag975.xml><?xml version="1.0" encoding="utf-8"?>
<p:tagLst xmlns:p="http://schemas.openxmlformats.org/presentationml/2006/main">
  <p:tag name="KSO_WM_BEAUTIFY_FLAG" val=""/>
</p:tagLst>
</file>

<file path=ppt/tags/tag976.xml><?xml version="1.0" encoding="utf-8"?>
<p:tagLst xmlns:p="http://schemas.openxmlformats.org/presentationml/2006/main">
  <p:tag name="KSO_WM_BEAUTIFY_FLAG" val=""/>
</p:tagLst>
</file>

<file path=ppt/tags/tag977.xml><?xml version="1.0" encoding="utf-8"?>
<p:tagLst xmlns:p="http://schemas.openxmlformats.org/presentationml/2006/main">
  <p:tag name="KSO_WM_BEAUTIFY_FLAG" val=""/>
</p:tagLst>
</file>

<file path=ppt/tags/tag978.xml><?xml version="1.0" encoding="utf-8"?>
<p:tagLst xmlns:p="http://schemas.openxmlformats.org/presentationml/2006/main">
  <p:tag name="KSO_WM_BEAUTIFY_FLAG" val=""/>
</p:tagLst>
</file>

<file path=ppt/tags/tag979.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80.xml><?xml version="1.0" encoding="utf-8"?>
<p:tagLst xmlns:p="http://schemas.openxmlformats.org/presentationml/2006/main">
  <p:tag name="KSO_WM_BEAUTIFY_FLAG" val=""/>
</p:tagLst>
</file>

<file path=ppt/tags/tag981.xml><?xml version="1.0" encoding="utf-8"?>
<p:tagLst xmlns:p="http://schemas.openxmlformats.org/presentationml/2006/main">
  <p:tag name="KSO_WM_BEAUTIFY_FLAG" val=""/>
</p:tagLst>
</file>

<file path=ppt/tags/tag982.xml><?xml version="1.0" encoding="utf-8"?>
<p:tagLst xmlns:p="http://schemas.openxmlformats.org/presentationml/2006/main">
  <p:tag name="KSO_WM_BEAUTIFY_FLAG" val=""/>
</p:tagLst>
</file>

<file path=ppt/tags/tag983.xml><?xml version="1.0" encoding="utf-8"?>
<p:tagLst xmlns:p="http://schemas.openxmlformats.org/presentationml/2006/main">
  <p:tag name="KSO_WM_BEAUTIFY_FLAG" val=""/>
</p:tagLst>
</file>

<file path=ppt/tags/tag984.xml><?xml version="1.0" encoding="utf-8"?>
<p:tagLst xmlns:p="http://schemas.openxmlformats.org/presentationml/2006/main">
  <p:tag name="KSO_WM_BEAUTIFY_FLAG" val=""/>
</p:tagLst>
</file>

<file path=ppt/tags/tag985.xml><?xml version="1.0" encoding="utf-8"?>
<p:tagLst xmlns:p="http://schemas.openxmlformats.org/presentationml/2006/main">
  <p:tag name="KSO_WM_BEAUTIFY_FLAG" val=""/>
</p:tagLst>
</file>

<file path=ppt/tags/tag986.xml><?xml version="1.0" encoding="utf-8"?>
<p:tagLst xmlns:p="http://schemas.openxmlformats.org/presentationml/2006/main">
  <p:tag name="KSO_WM_BEAUTIFY_FLAG" val=""/>
</p:tagLst>
</file>

<file path=ppt/tags/tag987.xml><?xml version="1.0" encoding="utf-8"?>
<p:tagLst xmlns:p="http://schemas.openxmlformats.org/presentationml/2006/main">
  <p:tag name="KSO_WM_BEAUTIFY_FLAG" val=""/>
</p:tagLst>
</file>

<file path=ppt/tags/tag988.xml><?xml version="1.0" encoding="utf-8"?>
<p:tagLst xmlns:p="http://schemas.openxmlformats.org/presentationml/2006/main">
  <p:tag name="KSO_WM_BEAUTIFY_FLAG" val=""/>
</p:tagLst>
</file>

<file path=ppt/tags/tag989.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ags/tag990.xml><?xml version="1.0" encoding="utf-8"?>
<p:tagLst xmlns:p="http://schemas.openxmlformats.org/presentationml/2006/main">
  <p:tag name="KSO_WM_BEAUTIFY_FLAG" val=""/>
</p:tagLst>
</file>

<file path=ppt/tags/tag991.xml><?xml version="1.0" encoding="utf-8"?>
<p:tagLst xmlns:p="http://schemas.openxmlformats.org/presentationml/2006/main">
  <p:tag name="KSO_WM_BEAUTIFY_FLAG" val=""/>
</p:tagLst>
</file>

<file path=ppt/tags/tag992.xml><?xml version="1.0" encoding="utf-8"?>
<p:tagLst xmlns:p="http://schemas.openxmlformats.org/presentationml/2006/main">
  <p:tag name="KSO_WM_BEAUTIFY_FLAG" val=""/>
</p:tagLst>
</file>

<file path=ppt/tags/tag993.xml><?xml version="1.0" encoding="utf-8"?>
<p:tagLst xmlns:p="http://schemas.openxmlformats.org/presentationml/2006/main">
  <p:tag name="KSO_WM_BEAUTIFY_FLAG" val=""/>
</p:tagLst>
</file>

<file path=ppt/tags/tag994.xml><?xml version="1.0" encoding="utf-8"?>
<p:tagLst xmlns:p="http://schemas.openxmlformats.org/presentationml/2006/main">
  <p:tag name="KSO_WM_BEAUTIFY_FLAG" val=""/>
</p:tagLst>
</file>

<file path=ppt/tags/tag995.xml><?xml version="1.0" encoding="utf-8"?>
<p:tagLst xmlns:p="http://schemas.openxmlformats.org/presentationml/2006/main">
  <p:tag name="KSO_WM_BEAUTIFY_FLAG" val=""/>
</p:tagLst>
</file>

<file path=ppt/tags/tag996.xml><?xml version="1.0" encoding="utf-8"?>
<p:tagLst xmlns:p="http://schemas.openxmlformats.org/presentationml/2006/main">
  <p:tag name="KSO_WM_BEAUTIFY_FLAG" val=""/>
</p:tagLst>
</file>

<file path=ppt/tags/tag997.xml><?xml version="1.0" encoding="utf-8"?>
<p:tagLst xmlns:p="http://schemas.openxmlformats.org/presentationml/2006/main">
  <p:tag name="KSO_WM_BEAUTIFY_FLAG" val=""/>
</p:tagLst>
</file>

<file path=ppt/tags/tag998.xml><?xml version="1.0" encoding="utf-8"?>
<p:tagLst xmlns:p="http://schemas.openxmlformats.org/presentationml/2006/main">
  <p:tag name="KSO_WM_BEAUTIFY_FLAG" val=""/>
</p:tagLst>
</file>

<file path=ppt/tags/tag99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Times New Roman"/>
        <a:ea typeface=""/>
        <a:cs typeface=""/>
        <a:font script="Jpan" typeface="游ゴシック Light"/>
        <a:font script="Hang" typeface="맑은 고딕"/>
        <a:font script="Hans" typeface="新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游ゴシック"/>
        <a:font script="Hang" typeface="맑은 고딕"/>
        <a:font script="Hans" typeface="新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新宋体"/>
        <a:ea typeface=""/>
        <a:cs typeface=""/>
        <a:font script="Jpan" typeface="游ゴシック Light"/>
        <a:font script="Hang" typeface="맑은 고딕"/>
        <a:font script="Hans" typeface="新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新宋体"/>
        <a:ea typeface=""/>
        <a:cs typeface=""/>
        <a:font script="Jpan" typeface="游ゴシック"/>
        <a:font script="Hang" typeface="맑은 고딕"/>
        <a:font script="Hans" typeface="新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11618</Words>
  <Application>WPS 演示</Application>
  <PresentationFormat>宽屏</PresentationFormat>
  <Paragraphs>1504</Paragraphs>
  <Slides>110</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490</vt:i4>
      </vt:variant>
      <vt:variant>
        <vt:lpstr>幻灯片标题</vt:lpstr>
      </vt:variant>
      <vt:variant>
        <vt:i4>110</vt:i4>
      </vt:variant>
    </vt:vector>
  </HeadingPairs>
  <TitlesOfParts>
    <vt:vector size="616" baseType="lpstr">
      <vt:lpstr>Arial</vt:lpstr>
      <vt:lpstr>宋体</vt:lpstr>
      <vt:lpstr>Wingdings</vt:lpstr>
      <vt:lpstr>Times New Roman</vt:lpstr>
      <vt:lpstr>新宋体</vt:lpstr>
      <vt:lpstr>方正姚体</vt:lpstr>
      <vt:lpstr>华文楷体</vt:lpstr>
      <vt:lpstr>楷体_GB2312</vt:lpstr>
      <vt:lpstr>微软雅黑</vt:lpstr>
      <vt:lpstr>Arial Unicode MS</vt:lpstr>
      <vt:lpstr>Tahoma</vt:lpstr>
      <vt:lpstr>Garamond</vt:lpstr>
      <vt:lpstr>楷体_GB2312</vt:lpstr>
      <vt:lpstr>黑体</vt:lpstr>
      <vt:lpstr>华文新魏</vt:lpstr>
      <vt:lpstr>Office Theme</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Visio.Drawing.11</vt:lpstr>
      <vt:lpstr>Equation.3</vt:lpstr>
      <vt:lpstr>Visio.Drawing.11</vt:lpstr>
      <vt:lpstr>Equation.3</vt:lpstr>
      <vt:lpstr>Visio.Drawing.11</vt:lpstr>
      <vt:lpstr>Equation.3</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Visio.Drawing.11</vt:lpstr>
      <vt:lpstr>Visio.Drawing.11</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Equation.KSEE3</vt:lpstr>
      <vt:lpstr>Equation.DSMT4</vt:lpstr>
      <vt:lpstr>Equation.DSMT4</vt:lpstr>
      <vt:lpstr>Equation.3</vt:lpstr>
      <vt:lpstr>Equation.3</vt:lpstr>
      <vt:lpstr>Equation.3</vt:lpstr>
      <vt:lpstr>Equation.3</vt:lpstr>
      <vt:lpstr>Equation.DSMT4</vt:lpstr>
      <vt:lpstr>Visio.Drawing.11</vt:lpstr>
      <vt:lpstr>Equation.DSMT4</vt:lpstr>
      <vt:lpstr>Equation.DSMT4</vt:lpstr>
      <vt:lpstr>Equation.3</vt:lpstr>
      <vt:lpstr>Equation.DSMT4</vt:lpstr>
      <vt:lpstr>Equation.DSMT4</vt:lpstr>
      <vt:lpstr>Equation.3</vt:lpstr>
      <vt:lpstr>Equation.DSMT4</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Equation.DSMT4</vt:lpstr>
      <vt:lpstr>Equation.3</vt:lpstr>
      <vt:lpstr>Equation.3</vt:lpstr>
      <vt:lpstr>Equation.DSMT4</vt:lpstr>
      <vt:lpstr>Equation.DSMT4</vt:lpstr>
      <vt:lpstr>Equation.3</vt:lpstr>
      <vt:lpstr>Equation.DSMT4</vt:lpstr>
      <vt:lpstr>Equation.DSMT4</vt:lpstr>
      <vt:lpstr>Equation.DSMT4</vt:lpstr>
      <vt:lpstr>Equation.3</vt:lpstr>
      <vt:lpstr>Equation.DSMT4</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Equation.DSMT4</vt:lpstr>
      <vt:lpstr>Equation.3</vt:lpstr>
      <vt:lpstr>Equation.3</vt:lpstr>
      <vt:lpstr>Equation.DSMT4</vt:lpstr>
      <vt:lpstr>Equation.DSMT4</vt:lpstr>
      <vt:lpstr>Equation.DSMT4</vt:lpstr>
      <vt:lpstr>Equation.DSMT4</vt:lpstr>
      <vt:lpstr>Equation.3</vt:lpstr>
      <vt:lpstr>Equation.3</vt:lpstr>
      <vt:lpstr>Equation.DSMT4</vt:lpstr>
      <vt:lpstr>Equation.3</vt:lpstr>
      <vt:lpstr>Equation.DSMT4</vt:lpstr>
      <vt:lpstr>Equation.DSMT4</vt:lpstr>
      <vt:lpstr>Equation.3</vt:lpstr>
      <vt:lpstr>Equation.3</vt:lpstr>
      <vt:lpstr>Equation.3</vt:lpstr>
      <vt:lpstr>Equation.3</vt:lpstr>
      <vt:lpstr>Equation.DSMT4</vt:lpstr>
      <vt:lpstr>Equation.DSMT4</vt:lpstr>
      <vt:lpstr>Equation.DSMT4</vt:lpstr>
      <vt:lpstr>Equation.3</vt:lpstr>
      <vt:lpstr>Equation.DSMT4</vt:lpstr>
      <vt:lpstr>Equation.3</vt:lpstr>
      <vt:lpstr>Equation.DSMT4</vt:lpstr>
      <vt:lpstr>Equation.3</vt:lpstr>
      <vt:lpstr>Equation.3</vt:lpstr>
      <vt:lpstr>Equation.DSMT4</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Equation.3</vt:lpstr>
      <vt:lpstr>Equation.DSMT4</vt:lpstr>
      <vt:lpstr>Equation.3</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Equation.DSMT4</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Equation.DSMT4</vt:lpstr>
      <vt:lpstr>Equation.DSMT4</vt:lpstr>
      <vt:lpstr>Equation.3</vt:lpstr>
      <vt:lpstr>Equation.KSEE3</vt:lpstr>
      <vt:lpstr>Equation.KSEE3</vt:lpstr>
      <vt:lpstr>Equation.KSEE3</vt:lpstr>
      <vt:lpstr>Equation.KSEE3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SHJ</dc:creator>
  <cp:lastModifiedBy>马子寅</cp:lastModifiedBy>
  <cp:revision>1206</cp:revision>
  <dcterms:created xsi:type="dcterms:W3CDTF">2021-04-06T02:41:00Z</dcterms:created>
  <dcterms:modified xsi:type="dcterms:W3CDTF">2023-12-19T14:20:30Z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E2A932090A974C82A33C4EE86B8B6C59</vt:lpwstr>
  </property>
  <property fmtid="{D5CDD505-2E9C-101B-9397-08002B2CF9AE}" pid="3" name="KSOProductBuildVer">
    <vt:lpwstr>2052-12.1.0.15990</vt:lpwstr>
  </property>
</Properties>
</file>